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8" r:id="rId4"/>
    <p:sldId id="263" r:id="rId5"/>
    <p:sldId id="261" r:id="rId6"/>
    <p:sldId id="264" r:id="rId7"/>
    <p:sldId id="265" r:id="rId8"/>
    <p:sldId id="266" r:id="rId9"/>
    <p:sldId id="259" r:id="rId10"/>
    <p:sldId id="267" r:id="rId11"/>
    <p:sldId id="268" r:id="rId12"/>
    <p:sldId id="25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34F3E1-7500-49BE-A1F6-D888552699B5}"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264672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4F3E1-7500-49BE-A1F6-D888552699B5}"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324465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4F3E1-7500-49BE-A1F6-D888552699B5}"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356451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4F3E1-7500-49BE-A1F6-D888552699B5}"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417543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4F3E1-7500-49BE-A1F6-D888552699B5}" type="datetimeFigureOut">
              <a:rPr lang="en-US" smtClean="0"/>
              <a:pPr/>
              <a:t>7/7/2013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264789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34F3E1-7500-49BE-A1F6-D888552699B5}" type="datetimeFigureOut">
              <a:rPr lang="en-US" smtClean="0"/>
              <a:pPr/>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259849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4F3E1-7500-49BE-A1F6-D888552699B5}" type="datetimeFigureOut">
              <a:rPr lang="en-US" smtClean="0"/>
              <a:pPr/>
              <a:t>7/7/2013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40105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34F3E1-7500-49BE-A1F6-D888552699B5}" type="datetimeFigureOut">
              <a:rPr lang="en-US" smtClean="0"/>
              <a:pPr/>
              <a:t>7/7/2013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115696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4F3E1-7500-49BE-A1F6-D888552699B5}" type="datetimeFigureOut">
              <a:rPr lang="en-US" smtClean="0"/>
              <a:pPr/>
              <a:t>7/7/2013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394408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4F3E1-7500-49BE-A1F6-D888552699B5}" type="datetimeFigureOut">
              <a:rPr lang="en-US" smtClean="0"/>
              <a:pPr/>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275236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4F3E1-7500-49BE-A1F6-D888552699B5}" type="datetimeFigureOut">
              <a:rPr lang="en-US" smtClean="0"/>
              <a:pPr/>
              <a:t>7/7/2013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238355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F3E1-7500-49BE-A1F6-D888552699B5}" type="datetimeFigureOut">
              <a:rPr lang="en-US" smtClean="0"/>
              <a:pPr/>
              <a:t>7/7/2013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B8C92-644F-4CB3-93AF-A0978536BCCD}" type="slidenum">
              <a:rPr lang="en-US" smtClean="0"/>
              <a:pPr/>
              <a:t>‹#›</a:t>
            </a:fld>
            <a:endParaRPr lang="en-US"/>
          </a:p>
        </p:txBody>
      </p:sp>
    </p:spTree>
    <p:extLst>
      <p:ext uri="{BB962C8B-B14F-4D97-AF65-F5344CB8AC3E}">
        <p14:creationId xmlns="" xmlns:p14="http://schemas.microsoft.com/office/powerpoint/2010/main" val="44972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31753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54594" y="0"/>
            <a:ext cx="10386760" cy="6900704"/>
          </a:xfrm>
        </p:spPr>
      </p:pic>
      <p:sp>
        <p:nvSpPr>
          <p:cNvPr id="5" name="TextBox 4"/>
          <p:cNvSpPr txBox="1"/>
          <p:nvPr/>
        </p:nvSpPr>
        <p:spPr>
          <a:xfrm>
            <a:off x="855519" y="3429000"/>
            <a:ext cx="3505200" cy="2862322"/>
          </a:xfrm>
          <a:prstGeom prst="rect">
            <a:avLst/>
          </a:prstGeom>
          <a:solidFill>
            <a:schemeClr val="bg1">
              <a:alpha val="81000"/>
            </a:schemeClr>
          </a:solidFill>
        </p:spPr>
        <p:txBody>
          <a:bodyPr wrap="square" rtlCol="0">
            <a:spAutoFit/>
          </a:bodyPr>
          <a:lstStyle/>
          <a:p>
            <a:r>
              <a:rPr lang="en-US" dirty="0"/>
              <a:t>"'When you reap the harvest of your land, do not reap to the very edges of your field or gather the gleanings of your harvest.  Do not go over your vineyard a second time or pick up the grapes that have fallen. </a:t>
            </a:r>
            <a:r>
              <a:rPr lang="en-US" dirty="0" smtClean="0"/>
              <a:t> Leave </a:t>
            </a:r>
            <a:r>
              <a:rPr lang="en-US" dirty="0"/>
              <a:t>them for the poor and the alien. I am the LORD your God</a:t>
            </a:r>
            <a:r>
              <a:rPr lang="en-US" dirty="0" smtClean="0"/>
              <a:t>.”</a:t>
            </a:r>
          </a:p>
          <a:p>
            <a:pPr algn="r"/>
            <a:r>
              <a:rPr lang="en-US" dirty="0" smtClean="0"/>
              <a:t>--  </a:t>
            </a:r>
            <a:r>
              <a:rPr lang="en-US" dirty="0"/>
              <a:t>Leviticus 19:9-11</a:t>
            </a:r>
          </a:p>
        </p:txBody>
      </p:sp>
    </p:spTree>
    <p:extLst>
      <p:ext uri="{BB962C8B-B14F-4D97-AF65-F5344CB8AC3E}">
        <p14:creationId xmlns="" xmlns:p14="http://schemas.microsoft.com/office/powerpoint/2010/main" val="38778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73" t="9573" r="1331" b="7875"/>
          <a:stretch/>
        </p:blipFill>
        <p:spPr bwMode="auto">
          <a:xfrm>
            <a:off x="135083" y="706582"/>
            <a:ext cx="8915400" cy="5559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7491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18" t="9515" r="1356" b="7662"/>
          <a:stretch/>
        </p:blipFill>
        <p:spPr bwMode="auto">
          <a:xfrm>
            <a:off x="47432" y="533400"/>
            <a:ext cx="8954352" cy="586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8104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5155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0909" y="-19050"/>
            <a:ext cx="9367309" cy="7025482"/>
          </a:xfrm>
        </p:spPr>
      </p:pic>
    </p:spTree>
    <p:extLst>
      <p:ext uri="{BB962C8B-B14F-4D97-AF65-F5344CB8AC3E}">
        <p14:creationId xmlns="" xmlns:p14="http://schemas.microsoft.com/office/powerpoint/2010/main" val="2138139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24170" t="21662" r="14095" b="16605"/>
          <a:stretch/>
        </p:blipFill>
        <p:spPr>
          <a:xfrm>
            <a:off x="1" y="0"/>
            <a:ext cx="9144000" cy="6858000"/>
          </a:xfrm>
        </p:spPr>
      </p:pic>
    </p:spTree>
    <p:extLst>
      <p:ext uri="{BB962C8B-B14F-4D97-AF65-F5344CB8AC3E}">
        <p14:creationId xmlns="" xmlns:p14="http://schemas.microsoft.com/office/powerpoint/2010/main" val="62391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13648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610600" cy="1143000"/>
          </a:xfrm>
        </p:spPr>
        <p:txBody>
          <a:bodyPr>
            <a:noAutofit/>
          </a:bodyPr>
          <a:lstStyle/>
          <a:p>
            <a:r>
              <a:rPr lang="en-US" sz="8000" b="1" dirty="0" smtClean="0">
                <a:solidFill>
                  <a:schemeClr val="bg1"/>
                </a:solidFill>
              </a:rPr>
              <a:t>What does</a:t>
            </a:r>
            <a:br>
              <a:rPr lang="en-US" sz="8000" b="1" dirty="0" smtClean="0">
                <a:solidFill>
                  <a:schemeClr val="bg1"/>
                </a:solidFill>
              </a:rPr>
            </a:br>
            <a:r>
              <a:rPr lang="en-US" sz="8000" b="1" dirty="0" smtClean="0">
                <a:solidFill>
                  <a:schemeClr val="bg1"/>
                </a:solidFill>
              </a:rPr>
              <a:t>Christ look like?</a:t>
            </a:r>
            <a:endParaRPr lang="en-US" sz="8000" b="1" dirty="0">
              <a:solidFill>
                <a:schemeClr val="bg1"/>
              </a:solidFill>
            </a:endParaRPr>
          </a:p>
        </p:txBody>
      </p:sp>
    </p:spTree>
    <p:extLst>
      <p:ext uri="{BB962C8B-B14F-4D97-AF65-F5344CB8AC3E}">
        <p14:creationId xmlns="" xmlns:p14="http://schemas.microsoft.com/office/powerpoint/2010/main" val="318544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87927" y="2286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0" b="1" dirty="0" smtClean="0">
                <a:solidFill>
                  <a:schemeClr val="bg1"/>
                </a:solidFill>
              </a:rPr>
              <a:t>Compassion</a:t>
            </a:r>
            <a:endParaRPr lang="en-US" sz="12000" b="1" dirty="0">
              <a:solidFill>
                <a:schemeClr val="bg1"/>
              </a:solidFill>
            </a:endParaRPr>
          </a:p>
        </p:txBody>
      </p:sp>
    </p:spTree>
    <p:extLst>
      <p:ext uri="{BB962C8B-B14F-4D97-AF65-F5344CB8AC3E}">
        <p14:creationId xmlns="" xmlns:p14="http://schemas.microsoft.com/office/powerpoint/2010/main" val="219496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0" y="-564038"/>
            <a:ext cx="10098009" cy="7422038"/>
          </a:xfrm>
        </p:spPr>
      </p:pic>
      <p:sp>
        <p:nvSpPr>
          <p:cNvPr id="5" name="TextBox 4"/>
          <p:cNvSpPr txBox="1"/>
          <p:nvPr/>
        </p:nvSpPr>
        <p:spPr>
          <a:xfrm>
            <a:off x="457200" y="4499665"/>
            <a:ext cx="3048000" cy="2031325"/>
          </a:xfrm>
          <a:prstGeom prst="rect">
            <a:avLst/>
          </a:prstGeom>
          <a:solidFill>
            <a:schemeClr val="tx2">
              <a:lumMod val="75000"/>
            </a:schemeClr>
          </a:solidFill>
        </p:spPr>
        <p:txBody>
          <a:bodyPr wrap="square" rtlCol="0">
            <a:spAutoFit/>
          </a:bodyPr>
          <a:lstStyle/>
          <a:p>
            <a:r>
              <a:rPr lang="en-US" dirty="0">
                <a:solidFill>
                  <a:schemeClr val="bg1"/>
                </a:solidFill>
              </a:rPr>
              <a:t>“Whoever gives one of these little ones only a cup of cold water in the name of a disciple, assuredly, I say to you, he shall by no means lose his reward</a:t>
            </a:r>
            <a:r>
              <a:rPr lang="en-US" dirty="0" smtClean="0">
                <a:solidFill>
                  <a:schemeClr val="bg1"/>
                </a:solidFill>
              </a:rPr>
              <a:t>.”</a:t>
            </a:r>
          </a:p>
          <a:p>
            <a:pPr algn="r"/>
            <a:r>
              <a:rPr lang="en-US" dirty="0" smtClean="0">
                <a:solidFill>
                  <a:schemeClr val="bg1"/>
                </a:solidFill>
              </a:rPr>
              <a:t>--  </a:t>
            </a:r>
            <a:r>
              <a:rPr lang="en-US" dirty="0">
                <a:solidFill>
                  <a:schemeClr val="bg1"/>
                </a:solidFill>
              </a:rPr>
              <a:t>Matthew 10:42</a:t>
            </a:r>
          </a:p>
        </p:txBody>
      </p:sp>
    </p:spTree>
    <p:extLst>
      <p:ext uri="{BB962C8B-B14F-4D97-AF65-F5344CB8AC3E}">
        <p14:creationId xmlns="" xmlns:p14="http://schemas.microsoft.com/office/powerpoint/2010/main" val="2253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2360" y="-18925"/>
            <a:ext cx="9216360" cy="6910111"/>
          </a:xfrm>
        </p:spPr>
      </p:pic>
      <p:sp>
        <p:nvSpPr>
          <p:cNvPr id="5" name="TextBox 4"/>
          <p:cNvSpPr txBox="1"/>
          <p:nvPr/>
        </p:nvSpPr>
        <p:spPr>
          <a:xfrm>
            <a:off x="3886200" y="609600"/>
            <a:ext cx="4495800" cy="1477328"/>
          </a:xfrm>
          <a:prstGeom prst="rect">
            <a:avLst/>
          </a:prstGeom>
          <a:solidFill>
            <a:schemeClr val="tx2">
              <a:lumMod val="75000"/>
            </a:schemeClr>
          </a:solidFill>
        </p:spPr>
        <p:txBody>
          <a:bodyPr wrap="square" rtlCol="0">
            <a:spAutoFit/>
          </a:bodyPr>
          <a:lstStyle/>
          <a:p>
            <a:r>
              <a:rPr lang="en-US" dirty="0">
                <a:solidFill>
                  <a:schemeClr val="bg1"/>
                </a:solidFill>
              </a:rPr>
              <a:t>"There will always be poor people in the land. Therefore I command you to be openhanded toward your brothers and toward the poor and needy in your land</a:t>
            </a:r>
            <a:r>
              <a:rPr lang="en-US" dirty="0" smtClean="0">
                <a:solidFill>
                  <a:schemeClr val="bg1"/>
                </a:solidFill>
              </a:rPr>
              <a:t>.“</a:t>
            </a:r>
          </a:p>
          <a:p>
            <a:pPr algn="r"/>
            <a:r>
              <a:rPr lang="en-US" dirty="0" smtClean="0">
                <a:solidFill>
                  <a:schemeClr val="bg1"/>
                </a:solidFill>
              </a:rPr>
              <a:t>--  </a:t>
            </a:r>
            <a:r>
              <a:rPr lang="en-US" dirty="0">
                <a:solidFill>
                  <a:schemeClr val="bg1"/>
                </a:solidFill>
              </a:rPr>
              <a:t>Deuteronomy 15:11</a:t>
            </a:r>
          </a:p>
        </p:txBody>
      </p:sp>
    </p:spTree>
    <p:extLst>
      <p:ext uri="{BB962C8B-B14F-4D97-AF65-F5344CB8AC3E}">
        <p14:creationId xmlns="" xmlns:p14="http://schemas.microsoft.com/office/powerpoint/2010/main" val="323494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7109" y="-99218"/>
            <a:ext cx="9291109" cy="6968332"/>
          </a:xfrm>
        </p:spPr>
      </p:pic>
      <p:sp>
        <p:nvSpPr>
          <p:cNvPr id="5" name="TextBox 4"/>
          <p:cNvSpPr txBox="1"/>
          <p:nvPr/>
        </p:nvSpPr>
        <p:spPr>
          <a:xfrm>
            <a:off x="4343400" y="4791164"/>
            <a:ext cx="4343400" cy="1477328"/>
          </a:xfrm>
          <a:prstGeom prst="rect">
            <a:avLst/>
          </a:prstGeom>
          <a:solidFill>
            <a:schemeClr val="bg1">
              <a:lumMod val="95000"/>
              <a:alpha val="83000"/>
            </a:schemeClr>
          </a:solidFill>
        </p:spPr>
        <p:txBody>
          <a:bodyPr wrap="square" rtlCol="0">
            <a:spAutoFit/>
          </a:bodyPr>
          <a:lstStyle/>
          <a:p>
            <a:r>
              <a:rPr lang="en-US" dirty="0"/>
              <a:t>“Pure and undefiled religion before God and the Father is this: to visit orphans and widows in their trouble, and to keep oneself unspotted from the world.” </a:t>
            </a:r>
            <a:endParaRPr lang="en-US" dirty="0" smtClean="0"/>
          </a:p>
          <a:p>
            <a:pPr algn="r"/>
            <a:r>
              <a:rPr lang="en-US" dirty="0" smtClean="0"/>
              <a:t>--  </a:t>
            </a:r>
            <a:r>
              <a:rPr lang="en-US" dirty="0"/>
              <a:t>James </a:t>
            </a:r>
            <a:r>
              <a:rPr lang="en-US" dirty="0" smtClean="0"/>
              <a:t>1:27</a:t>
            </a:r>
            <a:endParaRPr lang="en-US" dirty="0"/>
          </a:p>
        </p:txBody>
      </p:sp>
    </p:spTree>
    <p:extLst>
      <p:ext uri="{BB962C8B-B14F-4D97-AF65-F5344CB8AC3E}">
        <p14:creationId xmlns="" xmlns:p14="http://schemas.microsoft.com/office/powerpoint/2010/main" val="14538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176</Words>
  <Application>Microsoft Office PowerPoint</Application>
  <PresentationFormat>On-screen Show (4:3)</PresentationFormat>
  <Paragraphs>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What does Christ look like?</vt:lpstr>
      <vt:lpstr>Slide 6</vt:lpstr>
      <vt:lpstr>Slide 7</vt:lpstr>
      <vt:lpstr>Slide 8</vt:lpstr>
      <vt:lpstr>Slide 9</vt:lpstr>
      <vt:lpstr>Slide 10</vt:lpstr>
      <vt:lpstr>Slide 11</vt:lpstr>
      <vt:lpstr>Slide 12</vt:lpstr>
      <vt:lpstr>Slide 13</vt:lpstr>
    </vt:vector>
  </TitlesOfParts>
  <Company>T-Mobile 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 Reynolds</dc:creator>
  <cp:lastModifiedBy>Brad Beutjer</cp:lastModifiedBy>
  <cp:revision>15</cp:revision>
  <dcterms:created xsi:type="dcterms:W3CDTF">2013-07-06T20:09:11Z</dcterms:created>
  <dcterms:modified xsi:type="dcterms:W3CDTF">2013-07-07T21:51:00Z</dcterms:modified>
</cp:coreProperties>
</file>