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70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37" autoAdjust="0"/>
    <p:restoredTop sz="94660"/>
  </p:normalViewPr>
  <p:slideViewPr>
    <p:cSldViewPr showGuides="1">
      <p:cViewPr>
        <p:scale>
          <a:sx n="60" d="100"/>
          <a:sy n="60" d="100"/>
        </p:scale>
        <p:origin x="-1812" y="-11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413000"/>
            <a:ext cx="4572000" cy="1140665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952876"/>
            <a:ext cx="9144000" cy="17621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929063"/>
            <a:ext cx="9144000" cy="1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81001"/>
            <a:ext cx="7680960" cy="20319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768096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3336085"/>
            <a:ext cx="4572000" cy="981915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524000"/>
            <a:ext cx="9144000" cy="1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658398"/>
            <a:ext cx="8439912" cy="1653540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219200"/>
            <a:ext cx="3886200" cy="35737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3886200" cy="35737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219200"/>
            <a:ext cx="3886200" cy="424656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219200"/>
            <a:ext cx="3886200" cy="424656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1676400"/>
            <a:ext cx="3886200" cy="31140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676400"/>
            <a:ext cx="3886200" cy="31140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778375"/>
            <a:ext cx="9144000" cy="9366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746625"/>
            <a:ext cx="9144000" cy="1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219200"/>
            <a:ext cx="3381375" cy="33059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219200"/>
            <a:ext cx="4681538" cy="33070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5" y="0"/>
            <a:ext cx="3914775" cy="4714875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333500"/>
            <a:ext cx="4572000" cy="299436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78375"/>
            <a:ext cx="9144000" cy="9366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46625"/>
            <a:ext cx="9144000" cy="1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29340"/>
            <a:ext cx="4572000" cy="1104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90500"/>
            <a:ext cx="768096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219200"/>
            <a:ext cx="768096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5453063"/>
            <a:ext cx="1466850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B39ECEA-8A34-4922-BDA5-318B2734265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5453063"/>
            <a:ext cx="4086225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5453063"/>
            <a:ext cx="876300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3CE0E51-13BB-4714-B19E-792719403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 &amp; motive of worship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Worship?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81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80" r="194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Worship is an emotional response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Worship is rooted in revelation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10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Leviticus 8-10</a:t>
            </a:r>
          </a:p>
          <a:p>
            <a:r>
              <a:rPr lang="en-US" sz="2400" dirty="0" smtClean="0"/>
              <a:t>2 Samuel 6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610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those who RESIST change: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i="0" dirty="0" smtClean="0"/>
              <a:t>Some change </a:t>
            </a:r>
            <a:r>
              <a:rPr lang="en-US" sz="2200" b="1" i="0" u="sng" dirty="0" smtClean="0"/>
              <a:t>IS</a:t>
            </a:r>
            <a:r>
              <a:rPr lang="en-US" sz="2200" i="0" dirty="0" smtClean="0"/>
              <a:t> biblical</a:t>
            </a:r>
          </a:p>
          <a:p>
            <a:r>
              <a:rPr lang="en-US" sz="2200" i="0" dirty="0" smtClean="0"/>
              <a:t>Don’t judge, Rom 14:4</a:t>
            </a:r>
          </a:p>
          <a:p>
            <a:r>
              <a:rPr lang="en-US" sz="2200" i="0" dirty="0" smtClean="0"/>
              <a:t>It’s not about you</a:t>
            </a:r>
            <a:endParaRPr lang="en-US" sz="2200" i="0" dirty="0"/>
          </a:p>
        </p:txBody>
      </p:sp>
      <p:pic>
        <p:nvPicPr>
          <p:cNvPr id="3074" name="Picture 2" descr="C:\Users\David\AppData\Local\Microsoft\Windows\Temporary Internet Files\Content.IE5\TLKZFOQK\MP900438703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9701"/>
            <a:ext cx="4367211" cy="2915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0366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those who DESIRE change: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2427" y="1219200"/>
            <a:ext cx="3686173" cy="3305968"/>
          </a:xfrm>
        </p:spPr>
        <p:txBody>
          <a:bodyPr>
            <a:normAutofit/>
          </a:bodyPr>
          <a:lstStyle/>
          <a:p>
            <a:r>
              <a:rPr lang="en-US" sz="2200" i="0" dirty="0" smtClean="0"/>
              <a:t>Some change </a:t>
            </a:r>
            <a:r>
              <a:rPr lang="en-US" sz="2200" b="1" i="0" u="sng" dirty="0" smtClean="0"/>
              <a:t>IS</a:t>
            </a:r>
            <a:r>
              <a:rPr lang="en-US" sz="2200" b="1" i="0" dirty="0" smtClean="0"/>
              <a:t> </a:t>
            </a:r>
            <a:r>
              <a:rPr lang="en-US" sz="2200" b="1" i="0" u="sng" dirty="0" smtClean="0"/>
              <a:t>NOT</a:t>
            </a:r>
            <a:r>
              <a:rPr lang="en-US" sz="2200" b="1" i="0" dirty="0" smtClean="0"/>
              <a:t> </a:t>
            </a:r>
            <a:r>
              <a:rPr lang="en-US" sz="2200" i="0" dirty="0" smtClean="0"/>
              <a:t>biblical</a:t>
            </a:r>
          </a:p>
          <a:p>
            <a:r>
              <a:rPr lang="en-US" sz="2200" i="0" dirty="0" smtClean="0"/>
              <a:t>Don’t judge, Rom 14:4</a:t>
            </a:r>
          </a:p>
          <a:p>
            <a:r>
              <a:rPr lang="en-US" sz="2200" i="0" dirty="0" smtClean="0"/>
              <a:t>It’s not about you</a:t>
            </a:r>
            <a:endParaRPr lang="en-US" sz="2200" i="0" dirty="0"/>
          </a:p>
        </p:txBody>
      </p:sp>
      <p:pic>
        <p:nvPicPr>
          <p:cNvPr id="2052" name="Picture 4" descr="C:\Users\David\AppData\Local\Microsoft\Windows\Temporary Internet Files\Content.IE5\X77A4AIG\MP900438536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1368425"/>
            <a:ext cx="4405314" cy="2936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43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333500"/>
            <a:ext cx="4981574" cy="33337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Prepare Saturday for Sunday, Mal 1:14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Focus on a Person, </a:t>
            </a:r>
            <a:r>
              <a:rPr lang="en-US" sz="1900" i="0" dirty="0" err="1" smtClean="0"/>
              <a:t>Jn</a:t>
            </a:r>
            <a:r>
              <a:rPr lang="en-US" sz="1900" i="0" dirty="0" smtClean="0"/>
              <a:t> 4:24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Hear God’s voice in Scripture, 2 Tim 3:16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Use “Amen” to personalize, 1 </a:t>
            </a:r>
            <a:r>
              <a:rPr lang="en-US" sz="1900" i="0" dirty="0" err="1" smtClean="0"/>
              <a:t>Cor</a:t>
            </a:r>
            <a:r>
              <a:rPr lang="en-US" sz="1900" i="0" dirty="0" smtClean="0"/>
              <a:t> 14:16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Drown out distraction with thanks, Jas 2:3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Let your heart sing, </a:t>
            </a:r>
            <a:r>
              <a:rPr lang="en-US" sz="1900" i="0" dirty="0" err="1" smtClean="0"/>
              <a:t>Eph</a:t>
            </a:r>
            <a:r>
              <a:rPr lang="en-US" sz="1900" i="0" dirty="0" smtClean="0"/>
              <a:t> 5:19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i="0" dirty="0" smtClean="0"/>
              <a:t>Allow Word to cut you open, </a:t>
            </a:r>
            <a:r>
              <a:rPr lang="en-US" sz="1900" i="0" dirty="0" err="1" smtClean="0"/>
              <a:t>Heb</a:t>
            </a:r>
            <a:r>
              <a:rPr lang="en-US" sz="1900" i="0" dirty="0" smtClean="0"/>
              <a:t> 4:12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Tips for Worship</a:t>
            </a:r>
            <a:endParaRPr lang="en-US" sz="3600" dirty="0"/>
          </a:p>
        </p:txBody>
      </p:sp>
      <p:pic>
        <p:nvPicPr>
          <p:cNvPr id="1031" name="Picture 7" descr="C:\Users\David\AppData\Local\Microsoft\Windows\Temporary Internet Files\Content.IE5\QDBYG9WB\MP90017878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30" b="14012"/>
          <a:stretch/>
        </p:blipFill>
        <p:spPr bwMode="auto">
          <a:xfrm>
            <a:off x="5487692" y="38100"/>
            <a:ext cx="4265908" cy="466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33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429374" cy="3937000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chemeClr val="accent2"/>
                </a:solidFill>
              </a:rPr>
              <a:t>s</a:t>
            </a:r>
            <a:r>
              <a:rPr lang="en-US" sz="2400" i="1" dirty="0" err="1" smtClean="0">
                <a:solidFill>
                  <a:schemeClr val="accent2"/>
                </a:solidFill>
              </a:rPr>
              <a:t>hahah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(171x)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to bow down,” “to depress,” “prostrate oneself” (</a:t>
            </a:r>
            <a:r>
              <a:rPr lang="en-US" sz="2000" dirty="0" smtClean="0"/>
              <a:t>Brown-Driver-Brigg’s)</a:t>
            </a:r>
          </a:p>
          <a:p>
            <a:pPr lvl="1"/>
            <a:r>
              <a:rPr lang="en-US" sz="2000" dirty="0" smtClean="0"/>
              <a:t>“to depress, that is, prostrate…: bow (self) down, crouch, fall down (flat), humbly beseech, do (make) obeisance, do reverence, make to stoop, worship.” (Strong’s)</a:t>
            </a:r>
          </a:p>
          <a:p>
            <a:pPr lvl="1"/>
            <a:r>
              <a:rPr lang="en-US" sz="2000" dirty="0" smtClean="0"/>
              <a:t>Ex 4:31 “they </a:t>
            </a:r>
            <a:r>
              <a:rPr lang="en-US" sz="2000" b="1" u="sng" dirty="0" smtClean="0"/>
              <a:t>bowed</a:t>
            </a:r>
            <a:r>
              <a:rPr lang="en-US" sz="2000" dirty="0" smtClean="0"/>
              <a:t> their heads and worshiped.”</a:t>
            </a:r>
          </a:p>
          <a:p>
            <a:pPr lvl="1"/>
            <a:r>
              <a:rPr lang="en-US" sz="2000" dirty="0" smtClean="0"/>
              <a:t>Gen 24:52 “he </a:t>
            </a:r>
            <a:r>
              <a:rPr lang="en-US" sz="2000" b="1" u="sng" dirty="0" smtClean="0"/>
              <a:t>bowed</a:t>
            </a:r>
            <a:r>
              <a:rPr lang="en-US" sz="2000" dirty="0" smtClean="0"/>
              <a:t> himself to the earth before the LORD.”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Testament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5954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353174" cy="449580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</a:rPr>
              <a:t>proskooneho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(60x)</a:t>
            </a:r>
          </a:p>
          <a:p>
            <a:pPr lvl="1"/>
            <a:r>
              <a:rPr lang="en-US" sz="2000" dirty="0" smtClean="0"/>
              <a:t>“to kiss the hand to (towards) one, in token of reverence; among the Orientals, </a:t>
            </a:r>
            <a:r>
              <a:rPr lang="en-US" sz="2000" dirty="0" err="1" smtClean="0"/>
              <a:t>eps</a:t>
            </a:r>
            <a:r>
              <a:rPr lang="en-US" sz="2000" dirty="0" smtClean="0"/>
              <a:t>. The Persians, to fall upon the knees and touch the ground with the forehead as an expression of profound reverence; in the N.T. by kneeling or prostration to do homage (to one) or make obeisance, whether in order to express respect or to make supplication.” (Thayer’s)</a:t>
            </a:r>
          </a:p>
          <a:p>
            <a:pPr lvl="1"/>
            <a:r>
              <a:rPr lang="en-US" sz="2000" dirty="0" smtClean="0"/>
              <a:t>“to kiss, like a dog licking his master’s hand; to fawn or crouch to, that is, (literally or figuratively) prostrate oneself in homage (do reverence to, adore): worship.” (Strong’s)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9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353174" cy="449580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</a:rPr>
              <a:t>proskooneho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(60x)</a:t>
            </a:r>
          </a:p>
          <a:p>
            <a:pPr lvl="1"/>
            <a:r>
              <a:rPr lang="en-US" sz="2000" dirty="0"/>
              <a:t>Mt 28:9  they came up and took hold of his </a:t>
            </a:r>
            <a:r>
              <a:rPr lang="en-US" sz="2000" b="1" u="sng" dirty="0" smtClean="0"/>
              <a:t>feet</a:t>
            </a:r>
            <a:r>
              <a:rPr lang="en-US" sz="2000" dirty="0" smtClean="0"/>
              <a:t> </a:t>
            </a:r>
            <a:r>
              <a:rPr lang="en-US" sz="2000" dirty="0"/>
              <a:t>and worshiped him.</a:t>
            </a:r>
          </a:p>
          <a:p>
            <a:pPr lvl="1"/>
            <a:r>
              <a:rPr lang="en-US" sz="2000" dirty="0"/>
              <a:t>Mk 15:19  And they were striking his head with a reed and spitting on him and </a:t>
            </a:r>
            <a:r>
              <a:rPr lang="en-US" sz="2000" b="1" u="sng" dirty="0" smtClean="0"/>
              <a:t>falling</a:t>
            </a:r>
            <a:r>
              <a:rPr lang="en-US" sz="2000" dirty="0" smtClean="0"/>
              <a:t> </a:t>
            </a:r>
            <a:r>
              <a:rPr lang="en-US" sz="2000" dirty="0"/>
              <a:t>down in homage to him.</a:t>
            </a:r>
          </a:p>
          <a:p>
            <a:pPr lvl="1"/>
            <a:r>
              <a:rPr lang="en-US" sz="2000" dirty="0"/>
              <a:t>Acts 10:25  Cornelius met him and </a:t>
            </a:r>
            <a:r>
              <a:rPr lang="en-US" sz="2000" b="1" u="sng" dirty="0" smtClean="0"/>
              <a:t>bowed</a:t>
            </a:r>
            <a:r>
              <a:rPr lang="en-US" sz="2000" dirty="0" smtClean="0"/>
              <a:t> </a:t>
            </a:r>
            <a:r>
              <a:rPr lang="en-US" sz="2000" dirty="0"/>
              <a:t>at his feet and worshiped him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34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353174" cy="449580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</a:rPr>
              <a:t>wyrthscype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i="1" dirty="0" err="1"/>
              <a:t>Wyrth</a:t>
            </a:r>
            <a:r>
              <a:rPr lang="en-US" sz="2000" dirty="0"/>
              <a:t> or </a:t>
            </a:r>
            <a:r>
              <a:rPr lang="en-US" sz="2000" i="1" dirty="0" err="1"/>
              <a:t>weorth</a:t>
            </a:r>
            <a:r>
              <a:rPr lang="en-US" sz="2000" dirty="0"/>
              <a:t> – “worthy, honorable” – one worthy of reverence and honor</a:t>
            </a:r>
          </a:p>
          <a:p>
            <a:pPr lvl="1"/>
            <a:r>
              <a:rPr lang="en-US" sz="2000" dirty="0"/>
              <a:t>Rev 4:11  “</a:t>
            </a:r>
            <a:r>
              <a:rPr lang="en-US" sz="2000" b="1" u="sng" dirty="0"/>
              <a:t>Worthy</a:t>
            </a:r>
            <a:r>
              <a:rPr lang="en-US" sz="2000" dirty="0"/>
              <a:t> are you, our Lord and God, to receive glory and honor and power, for you created all things, and by your will they existed and were created.”</a:t>
            </a:r>
          </a:p>
          <a:p>
            <a:pPr lvl="1"/>
            <a:r>
              <a:rPr lang="en-US" sz="2000" dirty="0"/>
              <a:t>Rev 5:12  “</a:t>
            </a:r>
            <a:r>
              <a:rPr lang="en-US" sz="2000" b="1" u="sng" dirty="0"/>
              <a:t>Worthy</a:t>
            </a:r>
            <a:r>
              <a:rPr lang="en-US" sz="2000" dirty="0"/>
              <a:t> is the Lamb who was slain, to receive power and wealth and wisdom and might and honor and glory and blessing!”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English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290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505574" cy="3937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Isa 6:5  </a:t>
            </a:r>
            <a:r>
              <a:rPr lang="en-US" sz="2000" dirty="0" smtClean="0"/>
              <a:t>“</a:t>
            </a:r>
            <a:r>
              <a:rPr lang="en-US" sz="2000" b="1" u="sng" dirty="0" smtClean="0"/>
              <a:t>Woe</a:t>
            </a:r>
            <a:r>
              <a:rPr lang="en-US" sz="2000" dirty="0" smtClean="0"/>
              <a:t> </a:t>
            </a:r>
            <a:r>
              <a:rPr lang="en-US" sz="2000" dirty="0"/>
              <a:t>is me! For I am lost; for I am a man of unclean lips” </a:t>
            </a:r>
          </a:p>
          <a:p>
            <a:pPr lvl="1"/>
            <a:r>
              <a:rPr lang="en-US" sz="2000" dirty="0" err="1"/>
              <a:t>Lk</a:t>
            </a:r>
            <a:r>
              <a:rPr lang="en-US" sz="2000" dirty="0"/>
              <a:t> 5:8  …he fell down at Jesus’ knees, saying, “</a:t>
            </a:r>
            <a:r>
              <a:rPr lang="en-US" sz="2000" b="1" u="sng" dirty="0"/>
              <a:t>Depart</a:t>
            </a:r>
            <a:r>
              <a:rPr lang="en-US" sz="2000" dirty="0"/>
              <a:t> from me, for I am a sinful man, O Lord.”</a:t>
            </a:r>
          </a:p>
          <a:p>
            <a:pPr lvl="1"/>
            <a:r>
              <a:rPr lang="en-US" sz="2000" dirty="0"/>
              <a:t>Mk 1:24  “What have you to do with us, Jesus of Nazareth? Have you come to destroy us? I know who you are—the </a:t>
            </a:r>
            <a:r>
              <a:rPr lang="en-US" sz="2000" b="1" u="sng" dirty="0"/>
              <a:t>Holy</a:t>
            </a:r>
            <a:r>
              <a:rPr lang="en-US" sz="2000" dirty="0"/>
              <a:t> </a:t>
            </a:r>
            <a:r>
              <a:rPr lang="en-US" sz="2000" b="1" u="sng" dirty="0"/>
              <a:t>One</a:t>
            </a:r>
            <a:r>
              <a:rPr lang="en-US" sz="2000" dirty="0"/>
              <a:t> of God.”</a:t>
            </a:r>
          </a:p>
          <a:p>
            <a:pPr lvl="1"/>
            <a:r>
              <a:rPr lang="en-US" sz="2000" dirty="0"/>
              <a:t>Isa 6:3  “Holy, holy, holy is the LORD of hosts; the whole earth is full of his </a:t>
            </a:r>
            <a:r>
              <a:rPr lang="en-US" sz="2000" b="1" u="sng" dirty="0"/>
              <a:t>glory</a:t>
            </a:r>
            <a:r>
              <a:rPr lang="en-US" sz="2000" dirty="0"/>
              <a:t>!”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Fear, awe, and wonder!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16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505574" cy="3937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Ex 3:5  “Do not come near; take your sandals off your feet, for the place on which you are standing is </a:t>
            </a:r>
            <a:r>
              <a:rPr lang="en-US" sz="2000" b="1" u="sng" dirty="0" smtClean="0"/>
              <a:t>holy</a:t>
            </a:r>
            <a:r>
              <a:rPr lang="en-US" sz="2000" dirty="0" smtClean="0"/>
              <a:t> </a:t>
            </a:r>
            <a:r>
              <a:rPr lang="en-US" sz="2000" dirty="0"/>
              <a:t>ground.”</a:t>
            </a:r>
          </a:p>
          <a:p>
            <a:pPr lvl="1"/>
            <a:r>
              <a:rPr lang="en-US" sz="2000" dirty="0"/>
              <a:t>Ex 5:2  But Pharaoh said, “Who is the </a:t>
            </a:r>
            <a:r>
              <a:rPr lang="en-US" sz="2000" b="1" u="sng" dirty="0"/>
              <a:t>LORD</a:t>
            </a:r>
            <a:r>
              <a:rPr lang="en-US" sz="2000" dirty="0"/>
              <a:t>, that I should obey his voice and let Israel go? I do not know the </a:t>
            </a:r>
            <a:r>
              <a:rPr lang="en-US" sz="2000" b="1" u="sng" dirty="0"/>
              <a:t>LORD</a:t>
            </a:r>
            <a:r>
              <a:rPr lang="en-US" sz="2000" dirty="0"/>
              <a:t>…”</a:t>
            </a:r>
          </a:p>
          <a:p>
            <a:pPr lvl="1"/>
            <a:r>
              <a:rPr lang="en-US" sz="2000" dirty="0"/>
              <a:t>Ex 12:12  For I will pass through the land of Egypt that night, and I will strike all the firstborn… and on all the </a:t>
            </a:r>
            <a:r>
              <a:rPr lang="en-US" sz="2000" b="1" u="sng" dirty="0"/>
              <a:t>gods</a:t>
            </a:r>
            <a:r>
              <a:rPr lang="en-US" sz="2000" dirty="0"/>
              <a:t> of </a:t>
            </a:r>
            <a:r>
              <a:rPr lang="en-US" sz="2000" b="1" u="sng" dirty="0" smtClean="0"/>
              <a:t>Egypt</a:t>
            </a:r>
            <a:r>
              <a:rPr lang="en-US" sz="2000" dirty="0" smtClean="0"/>
              <a:t> </a:t>
            </a:r>
            <a:r>
              <a:rPr lang="en-US" sz="2000" dirty="0"/>
              <a:t>I will execute judgments: I am the LORD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2</a:t>
            </a:r>
            <a:r>
              <a:rPr lang="en-US" baseline="30000" dirty="0" smtClean="0"/>
              <a:t>nd</a:t>
            </a:r>
            <a:r>
              <a:rPr lang="en-US" dirty="0" smtClean="0"/>
              <a:t> place!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034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505574" cy="3937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Ex 15:11  “Who is like you, O LORD, among the </a:t>
            </a:r>
            <a:r>
              <a:rPr lang="en-US" sz="2000" b="1" u="sng" dirty="0"/>
              <a:t>gods</a:t>
            </a:r>
            <a:r>
              <a:rPr lang="en-US" sz="2000" dirty="0"/>
              <a:t>? Who is like you, majestic in holiness, awesome in glorious deeds, doing wonders?”</a:t>
            </a:r>
          </a:p>
          <a:p>
            <a:pPr lvl="1"/>
            <a:r>
              <a:rPr lang="en-US" sz="2000" dirty="0"/>
              <a:t>Ex 15:13  “You have led in your steadfast love the people whom you have redeemed; you have guided them by your strength to your </a:t>
            </a:r>
            <a:r>
              <a:rPr lang="en-US" sz="2000" b="1" u="sng" dirty="0"/>
              <a:t>holy</a:t>
            </a:r>
            <a:r>
              <a:rPr lang="en-US" sz="2000" dirty="0"/>
              <a:t> abode.”</a:t>
            </a:r>
          </a:p>
          <a:p>
            <a:pPr lvl="1"/>
            <a:r>
              <a:rPr lang="en-US" sz="2000" dirty="0"/>
              <a:t>Ex 18:11  “Blessed be the LORD… Now I know that the LORD is greater than </a:t>
            </a:r>
            <a:r>
              <a:rPr lang="en-US" sz="2000" b="1" u="sng" dirty="0"/>
              <a:t>all</a:t>
            </a:r>
            <a:r>
              <a:rPr lang="en-US" sz="2000" dirty="0"/>
              <a:t> the </a:t>
            </a:r>
            <a:r>
              <a:rPr lang="en-US" sz="2000" b="1" u="sng" dirty="0"/>
              <a:t>gods</a:t>
            </a:r>
            <a:r>
              <a:rPr lang="en-US" sz="2000" dirty="0"/>
              <a:t>…”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2</a:t>
            </a:r>
            <a:r>
              <a:rPr lang="en-US" baseline="30000" dirty="0" smtClean="0"/>
              <a:t>nd</a:t>
            </a:r>
            <a:r>
              <a:rPr lang="en-US" dirty="0" smtClean="0"/>
              <a:t> place!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75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6429374" cy="3937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Ex 19:4-6  “You yourselves have seen what I did to the Egyptians, and how I bore you on eagles’ wings and brought you to myself. Now therefore, if you will indeed obey my voice and keep my covenant, you shall be my </a:t>
            </a:r>
            <a:r>
              <a:rPr lang="en-US" sz="2000" b="1" u="sng" dirty="0"/>
              <a:t>treasured</a:t>
            </a:r>
            <a:r>
              <a:rPr lang="en-US" sz="2000" dirty="0"/>
              <a:t> possession among all peoples, for all the earth is mine, and you shall be to be a kingdom of priests and a </a:t>
            </a:r>
            <a:r>
              <a:rPr lang="en-US" sz="2000" b="1" u="sng" dirty="0"/>
              <a:t>holy</a:t>
            </a:r>
            <a:r>
              <a:rPr lang="en-US" sz="2000" dirty="0"/>
              <a:t> </a:t>
            </a:r>
            <a:r>
              <a:rPr lang="en-US" sz="2000" b="1" u="sng" dirty="0"/>
              <a:t>nation</a:t>
            </a:r>
            <a:r>
              <a:rPr lang="en-US" sz="2000" dirty="0"/>
              <a:t>.”</a:t>
            </a:r>
          </a:p>
          <a:p>
            <a:pPr lvl="1"/>
            <a:r>
              <a:rPr lang="en-US" sz="2000" dirty="0"/>
              <a:t>Ex 20:3  “I am the LORD your God, who brought you out of the land of Egypt, out of the house of slavery. You shall have </a:t>
            </a:r>
            <a:r>
              <a:rPr lang="en-US" sz="2000" b="1" u="sng" dirty="0"/>
              <a:t>no</a:t>
            </a:r>
            <a:r>
              <a:rPr lang="en-US" sz="2000" b="1" dirty="0"/>
              <a:t> </a:t>
            </a:r>
            <a:r>
              <a:rPr lang="en-US" sz="2000" b="1" u="sng" dirty="0"/>
              <a:t>other</a:t>
            </a:r>
            <a:r>
              <a:rPr lang="en-US" sz="2000" b="1" dirty="0"/>
              <a:t> </a:t>
            </a:r>
            <a:r>
              <a:rPr lang="en-US" sz="2000" b="1" u="sng" dirty="0"/>
              <a:t>gods</a:t>
            </a:r>
            <a:r>
              <a:rPr lang="en-US" sz="2000" dirty="0"/>
              <a:t> before me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2</a:t>
            </a:r>
            <a:r>
              <a:rPr lang="en-US" baseline="30000" dirty="0" smtClean="0"/>
              <a:t>nd</a:t>
            </a:r>
            <a:r>
              <a:rPr lang="en-US" dirty="0" smtClean="0"/>
              <a:t> place!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3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961</TotalTime>
  <Words>898</Words>
  <Application>Microsoft Office PowerPoint</Application>
  <PresentationFormat>On-screen Show (16:10)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What Is Worship?</vt:lpstr>
      <vt:lpstr>Old Testament</vt:lpstr>
      <vt:lpstr>New Testament</vt:lpstr>
      <vt:lpstr>New Testament</vt:lpstr>
      <vt:lpstr>Old English</vt:lpstr>
      <vt:lpstr>Fear, awe, and wonder!</vt:lpstr>
      <vt:lpstr>There is no 2nd place!</vt:lpstr>
      <vt:lpstr>There is no 2nd place!</vt:lpstr>
      <vt:lpstr>There is no 2nd place!</vt:lpstr>
      <vt:lpstr>Implications</vt:lpstr>
      <vt:lpstr>Case studies</vt:lpstr>
      <vt:lpstr>To those who RESIST change:</vt:lpstr>
      <vt:lpstr>To those who DESIRE change:</vt:lpstr>
      <vt:lpstr>Tips for Worship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Worship?</dc:title>
  <dc:creator>David</dc:creator>
  <cp:lastModifiedBy>Brad Beutjer</cp:lastModifiedBy>
  <cp:revision>28</cp:revision>
  <dcterms:created xsi:type="dcterms:W3CDTF">2013-02-01T05:22:57Z</dcterms:created>
  <dcterms:modified xsi:type="dcterms:W3CDTF">2013-02-14T00:53:54Z</dcterms:modified>
</cp:coreProperties>
</file>