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7"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Lst>
  <p:sldSz cx="9144000" cy="5143500" type="screen16x9"/>
  <p:notesSz cx="6858000" cy="9144000"/>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p:scale>
          <a:sx n="100" d="100"/>
          <a:sy n="100" d="100"/>
        </p:scale>
        <p:origin x="-78" y="-3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951CEA-17C0-4C7E-8468-2DB19A4AB5BF}" type="datetimeFigureOut">
              <a:rPr lang="en-US"/>
              <a:pPr/>
              <a:t>1/23/2016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05C3A2-0322-42B6-BC5D-7638A3A53ACC}" type="slidenum">
              <a:rPr lang="en-US"/>
              <a:pPr/>
              <a:t>‹#›</a:t>
            </a:fld>
            <a:endParaRPr lang="en-US"/>
          </a:p>
        </p:txBody>
      </p:sp>
    </p:spTree>
    <p:extLst>
      <p:ext uri="{BB962C8B-B14F-4D97-AF65-F5344CB8AC3E}">
        <p14:creationId xmlns:p14="http://schemas.microsoft.com/office/powerpoint/2010/main" xmlns="" val="2598930773"/>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05C3A2-0322-42B6-BC5D-7638A3A53ACC}" type="slidenum">
              <a:rPr lang="en-US"/>
              <a:pPr/>
              <a:t>1</a:t>
            </a:fld>
            <a:endParaRPr lang="en-US"/>
          </a:p>
        </p:txBody>
      </p:sp>
    </p:spTree>
    <p:extLst>
      <p:ext uri="{BB962C8B-B14F-4D97-AF65-F5344CB8AC3E}">
        <p14:creationId xmlns:p14="http://schemas.microsoft.com/office/powerpoint/2010/main" xmlns="" val="423049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48E0180-B1F6-4889-8ABE-EE33FDE6F53C}" type="slidenum">
              <a:rPr lang="en-US"/>
              <a:pPr/>
              <a:t>13</a:t>
            </a:fld>
            <a:endParaRPr lang="en-US"/>
          </a:p>
        </p:txBody>
      </p:sp>
      <p:sp>
        <p:nvSpPr>
          <p:cNvPr id="37891" name="Rectangle 2"/>
          <p:cNvSpPr>
            <a:spLocks noGrp="1" noRot="1" noChangeAspect="1" noChangeArrowheads="1" noTextEdit="1"/>
          </p:cNvSpPr>
          <p:nvPr>
            <p:ph type="sldImg"/>
          </p:nvPr>
        </p:nvSpPr>
        <p:spPr>
          <a:xfrm>
            <a:off x="382588" y="685800"/>
            <a:ext cx="6094412" cy="3429000"/>
          </a:xfrm>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BB22CCEC-2C9D-4687-9442-1031869FCF81}" type="slidenum">
              <a:rPr lang="en-US"/>
              <a:pPr/>
              <a:t>17</a:t>
            </a:fld>
            <a:endParaRPr lang="en-US"/>
          </a:p>
        </p:txBody>
      </p:sp>
      <p:sp>
        <p:nvSpPr>
          <p:cNvPr id="38915" name="Rectangle 2"/>
          <p:cNvSpPr>
            <a:spLocks noGrp="1" noRot="1" noChangeAspect="1" noChangeArrowheads="1" noTextEdit="1"/>
          </p:cNvSpPr>
          <p:nvPr>
            <p:ph type="sldImg"/>
          </p:nvPr>
        </p:nvSpPr>
        <p:spPr>
          <a:xfrm>
            <a:off x="1141413" y="369888"/>
            <a:ext cx="4346575" cy="2446337"/>
          </a:xfrm>
          <a:ln/>
        </p:spPr>
      </p:sp>
      <p:sp>
        <p:nvSpPr>
          <p:cNvPr id="38916" name="Rectangle 3"/>
          <p:cNvSpPr>
            <a:spLocks noGrp="1" noChangeArrowheads="1"/>
          </p:cNvSpPr>
          <p:nvPr>
            <p:ph type="body" idx="1"/>
          </p:nvPr>
        </p:nvSpPr>
        <p:spPr>
          <a:xfrm>
            <a:off x="685800" y="3120710"/>
            <a:ext cx="5486400" cy="5337052"/>
          </a:xfrm>
          <a:noFill/>
          <a:ln/>
        </p:spPr>
        <p:txBody>
          <a:bodyPr/>
          <a:lstStyle/>
          <a:p>
            <a:pPr algn="ctr" eaLnBrk="1" hangingPunct="1">
              <a:lnSpc>
                <a:spcPct val="90000"/>
              </a:lnSpc>
            </a:pPr>
            <a:r>
              <a:rPr lang="en-US" b="1" u="sng" dirty="0" smtClean="0"/>
              <a:t>SOCIAL GOSPEL</a:t>
            </a:r>
          </a:p>
          <a:p>
            <a:pPr algn="ctr" eaLnBrk="1" hangingPunct="1">
              <a:lnSpc>
                <a:spcPct val="90000"/>
              </a:lnSpc>
            </a:pPr>
            <a:endParaRPr lang="en-US" b="1" u="sng" dirty="0" smtClean="0"/>
          </a:p>
          <a:p>
            <a:pPr eaLnBrk="1" hangingPunct="1">
              <a:lnSpc>
                <a:spcPct val="90000"/>
              </a:lnSpc>
            </a:pPr>
            <a:r>
              <a:rPr lang="en-US" b="1" dirty="0" smtClean="0"/>
              <a:t>Man’s Body</a:t>
            </a:r>
          </a:p>
          <a:p>
            <a:pPr eaLnBrk="1" hangingPunct="1">
              <a:lnSpc>
                <a:spcPct val="90000"/>
              </a:lnSpc>
            </a:pPr>
            <a:r>
              <a:rPr lang="en-US" b="1" dirty="0" smtClean="0"/>
              <a:t>Man’s Physical Needs</a:t>
            </a:r>
          </a:p>
          <a:p>
            <a:pPr eaLnBrk="1" hangingPunct="1">
              <a:lnSpc>
                <a:spcPct val="90000"/>
              </a:lnSpc>
            </a:pPr>
            <a:r>
              <a:rPr lang="en-US" b="1" dirty="0" smtClean="0"/>
              <a:t>Social Reform</a:t>
            </a:r>
          </a:p>
          <a:p>
            <a:pPr eaLnBrk="1" hangingPunct="1">
              <a:lnSpc>
                <a:spcPct val="90000"/>
              </a:lnSpc>
            </a:pPr>
            <a:r>
              <a:rPr lang="en-US" b="1" dirty="0" smtClean="0"/>
              <a:t>Political Freedom</a:t>
            </a:r>
          </a:p>
          <a:p>
            <a:pPr eaLnBrk="1" hangingPunct="1">
              <a:lnSpc>
                <a:spcPct val="90000"/>
              </a:lnSpc>
            </a:pPr>
            <a:r>
              <a:rPr lang="en-US" b="1" dirty="0" smtClean="0"/>
              <a:t>Entertainment of Man</a:t>
            </a:r>
          </a:p>
          <a:p>
            <a:pPr eaLnBrk="1" hangingPunct="1">
              <a:lnSpc>
                <a:spcPct val="90000"/>
              </a:lnSpc>
            </a:pPr>
            <a:r>
              <a:rPr lang="en-US" b="1" dirty="0" smtClean="0"/>
              <a:t>Feeding Man’s Body</a:t>
            </a:r>
          </a:p>
          <a:p>
            <a:pPr eaLnBrk="1" hangingPunct="1">
              <a:lnSpc>
                <a:spcPct val="90000"/>
              </a:lnSpc>
            </a:pPr>
            <a:r>
              <a:rPr lang="en-US" b="1" dirty="0" smtClean="0"/>
              <a:t>No Desire For Heaven</a:t>
            </a:r>
            <a:r>
              <a:rPr lang="en-US" dirty="0" smtClean="0"/>
              <a:t> – 1 John 2:17; James 4:4; Romans 12:2</a:t>
            </a:r>
          </a:p>
          <a:p>
            <a:pPr eaLnBrk="1" hangingPunct="1">
              <a:lnSpc>
                <a:spcPct val="90000"/>
              </a:lnSpc>
            </a:pPr>
            <a:r>
              <a:rPr lang="en-US" b="1" dirty="0" smtClean="0"/>
              <a:t>Present Happiness</a:t>
            </a:r>
          </a:p>
          <a:p>
            <a:pPr eaLnBrk="1" hangingPunct="1">
              <a:lnSpc>
                <a:spcPct val="90000"/>
              </a:lnSpc>
            </a:pPr>
            <a:r>
              <a:rPr lang="en-US" b="1" dirty="0" smtClean="0"/>
              <a:t>Makes Men Worse</a:t>
            </a:r>
            <a:r>
              <a:rPr lang="en-US" dirty="0" smtClean="0"/>
              <a:t> – Romans 1:21-25; 1 </a:t>
            </a:r>
            <a:r>
              <a:rPr lang="en-US" dirty="0" err="1" smtClean="0"/>
              <a:t>Cor</a:t>
            </a:r>
            <a:r>
              <a:rPr lang="en-US" dirty="0" smtClean="0"/>
              <a:t> 3:18-19</a:t>
            </a:r>
          </a:p>
          <a:p>
            <a:pPr algn="ctr" eaLnBrk="1" hangingPunct="1">
              <a:lnSpc>
                <a:spcPct val="90000"/>
              </a:lnSpc>
            </a:pPr>
            <a:endParaRPr lang="en-US" b="1" u="sng" dirty="0" smtClean="0"/>
          </a:p>
          <a:p>
            <a:pPr algn="ctr" eaLnBrk="1" hangingPunct="1">
              <a:lnSpc>
                <a:spcPct val="90000"/>
              </a:lnSpc>
            </a:pPr>
            <a:r>
              <a:rPr lang="en-US" b="1" u="sng" dirty="0" smtClean="0"/>
              <a:t>GOSPEL OF CHRIST</a:t>
            </a:r>
          </a:p>
          <a:p>
            <a:pPr algn="ctr" eaLnBrk="1" hangingPunct="1">
              <a:lnSpc>
                <a:spcPct val="90000"/>
              </a:lnSpc>
            </a:pPr>
            <a:endParaRPr lang="en-US" b="1" u="sng" dirty="0" smtClean="0"/>
          </a:p>
          <a:p>
            <a:pPr eaLnBrk="1" hangingPunct="1">
              <a:lnSpc>
                <a:spcPct val="90000"/>
              </a:lnSpc>
            </a:pPr>
            <a:r>
              <a:rPr lang="en-US" b="1" dirty="0" smtClean="0"/>
              <a:t>Man’s Soul</a:t>
            </a:r>
            <a:r>
              <a:rPr lang="en-US" dirty="0" smtClean="0"/>
              <a:t> – Mt 16:24-26; 28:18-20; Mark 16:15-16; Luke 12:24-26</a:t>
            </a:r>
          </a:p>
          <a:p>
            <a:pPr eaLnBrk="1" hangingPunct="1">
              <a:lnSpc>
                <a:spcPct val="90000"/>
              </a:lnSpc>
            </a:pPr>
            <a:r>
              <a:rPr lang="en-US" b="1" dirty="0" smtClean="0"/>
              <a:t>Man’s Spiritual Needs</a:t>
            </a:r>
            <a:r>
              <a:rPr lang="en-US" dirty="0" smtClean="0"/>
              <a:t> – Eph 1:3; 2 Peter 1:3-11</a:t>
            </a:r>
          </a:p>
          <a:p>
            <a:pPr eaLnBrk="1" hangingPunct="1">
              <a:lnSpc>
                <a:spcPct val="90000"/>
              </a:lnSpc>
            </a:pPr>
            <a:r>
              <a:rPr lang="en-US" b="1" dirty="0" smtClean="0"/>
              <a:t>Internal Reform</a:t>
            </a:r>
            <a:r>
              <a:rPr lang="en-US" dirty="0" smtClean="0"/>
              <a:t> – Romans 12:2</a:t>
            </a:r>
          </a:p>
          <a:p>
            <a:pPr eaLnBrk="1" hangingPunct="1">
              <a:lnSpc>
                <a:spcPct val="90000"/>
              </a:lnSpc>
            </a:pPr>
            <a:r>
              <a:rPr lang="en-US" b="1" dirty="0" smtClean="0"/>
              <a:t>Freedom From Sin</a:t>
            </a:r>
            <a:r>
              <a:rPr lang="en-US" dirty="0" smtClean="0"/>
              <a:t> – Romans 6:23</a:t>
            </a:r>
          </a:p>
          <a:p>
            <a:pPr eaLnBrk="1" hangingPunct="1">
              <a:lnSpc>
                <a:spcPct val="90000"/>
              </a:lnSpc>
            </a:pPr>
            <a:r>
              <a:rPr lang="en-US" b="1" dirty="0" smtClean="0"/>
              <a:t>Salvation Of Man</a:t>
            </a:r>
            <a:r>
              <a:rPr lang="en-US" dirty="0" smtClean="0"/>
              <a:t> – Romans 1:16; Luke 9:37-56</a:t>
            </a:r>
          </a:p>
          <a:p>
            <a:pPr eaLnBrk="1" hangingPunct="1">
              <a:lnSpc>
                <a:spcPct val="90000"/>
              </a:lnSpc>
            </a:pPr>
            <a:r>
              <a:rPr lang="en-US" b="1" dirty="0" smtClean="0"/>
              <a:t>Feeding Man’s Soul</a:t>
            </a:r>
            <a:r>
              <a:rPr lang="en-US" dirty="0" smtClean="0"/>
              <a:t> – 1 Peter 2:1-3; 2 Peter 3:18</a:t>
            </a:r>
          </a:p>
          <a:p>
            <a:pPr eaLnBrk="1" hangingPunct="1">
              <a:lnSpc>
                <a:spcPct val="90000"/>
              </a:lnSpc>
            </a:pPr>
            <a:r>
              <a:rPr lang="en-US" b="1" dirty="0" smtClean="0"/>
              <a:t>Prepares for Heaven</a:t>
            </a:r>
            <a:r>
              <a:rPr lang="en-US" dirty="0" smtClean="0"/>
              <a:t> – 2 Tim 3:16-17; Rev 2:10</a:t>
            </a:r>
          </a:p>
          <a:p>
            <a:pPr eaLnBrk="1" hangingPunct="1">
              <a:lnSpc>
                <a:spcPct val="90000"/>
              </a:lnSpc>
            </a:pPr>
            <a:r>
              <a:rPr lang="en-US" b="1" dirty="0" smtClean="0"/>
              <a:t>Eternal Happiness</a:t>
            </a:r>
            <a:r>
              <a:rPr lang="en-US" dirty="0" smtClean="0"/>
              <a:t> - Acts 14:22; 1 Peter 1:3-9</a:t>
            </a:r>
          </a:p>
          <a:p>
            <a:pPr eaLnBrk="1" hangingPunct="1">
              <a:lnSpc>
                <a:spcPct val="90000"/>
              </a:lnSpc>
            </a:pPr>
            <a:r>
              <a:rPr lang="en-US" b="1" dirty="0" smtClean="0"/>
              <a:t>Makes Men Better</a:t>
            </a:r>
            <a:r>
              <a:rPr lang="en-US" dirty="0" smtClean="0"/>
              <a:t> – Heb 4:12; Acts 20:32</a:t>
            </a:r>
          </a:p>
          <a:p>
            <a:pPr eaLnBrk="1" hangingPunct="1">
              <a:lnSpc>
                <a:spcPct val="90000"/>
              </a:lnSpc>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085850"/>
            <a:ext cx="6619244" cy="2497186"/>
          </a:xfrm>
        </p:spPr>
        <p:txBody>
          <a:bodyPr anchor="b"/>
          <a:lstStyle>
            <a:lvl1pPr>
              <a:defRPr sz="5400"/>
            </a:lvl1pPr>
          </a:lstStyle>
          <a:p>
            <a:r>
              <a:rPr lang="en-US" dirty="0"/>
              <a:t>Click to edit Master title style</a:t>
            </a:r>
          </a:p>
        </p:txBody>
      </p:sp>
      <p:sp>
        <p:nvSpPr>
          <p:cNvPr id="3" name="Subtitle 2"/>
          <p:cNvSpPr>
            <a:spLocks noGrp="1"/>
          </p:cNvSpPr>
          <p:nvPr>
            <p:ph type="subTitle" idx="1"/>
          </p:nvPr>
        </p:nvSpPr>
        <p:spPr>
          <a:xfrm>
            <a:off x="866216" y="3583035"/>
            <a:ext cx="6619244" cy="646065"/>
          </a:xfrm>
        </p:spPr>
        <p:txBody>
          <a:bodyPr anchor="t"/>
          <a:lstStyle>
            <a:lvl1pPr marL="0" indent="0" algn="l">
              <a:buNone/>
              <a:defRPr cap="all">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4AAD347D-5ACD-4C99-B74B-A9C85AD731AF}"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280326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7" y="3600440"/>
            <a:ext cx="6619243" cy="425054"/>
          </a:xfrm>
        </p:spPr>
        <p:txBody>
          <a:bodyPr anchor="b">
            <a:normAutofit/>
          </a:bodyPr>
          <a:lstStyle>
            <a:lvl1pPr algn="l">
              <a:defRPr sz="1800" b="0"/>
            </a:lvl1pPr>
          </a:lstStyle>
          <a:p>
            <a:r>
              <a:rPr lang="en-US" dirty="0"/>
              <a:t>Click to edit Master title style</a:t>
            </a:r>
          </a:p>
        </p:txBody>
      </p:sp>
      <p:sp>
        <p:nvSpPr>
          <p:cNvPr id="3" name="Picture Placeholder 2"/>
          <p:cNvSpPr>
            <a:spLocks noGrp="1" noChangeAspect="1"/>
          </p:cNvSpPr>
          <p:nvPr>
            <p:ph type="pic" idx="1"/>
          </p:nvPr>
        </p:nvSpPr>
        <p:spPr>
          <a:xfrm>
            <a:off x="866216" y="514350"/>
            <a:ext cx="6619244" cy="27305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7" y="4025494"/>
            <a:ext cx="6619242" cy="370284"/>
          </a:xfrm>
        </p:spPr>
        <p:txBody>
          <a:bodyPr>
            <a:normAutofit/>
          </a:bodyPr>
          <a:lstStyle>
            <a:lvl1pPr marL="0" indent="0">
              <a:buNone/>
              <a:defRPr sz="9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38478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6619244" cy="1485900"/>
          </a:xfrm>
        </p:spPr>
        <p:txBody>
          <a:bodyPr/>
          <a:lstStyle>
            <a:lvl1pPr>
              <a:defRPr sz="3600"/>
            </a:lvl1pPr>
          </a:lstStyle>
          <a:p>
            <a:r>
              <a:rPr lang="en-US" dirty="0"/>
              <a:t>Click to edit Master title style</a:t>
            </a:r>
          </a:p>
        </p:txBody>
      </p:sp>
      <p:sp>
        <p:nvSpPr>
          <p:cNvPr id="8" name="Text Placeholder 3"/>
          <p:cNvSpPr>
            <a:spLocks noGrp="1"/>
          </p:cNvSpPr>
          <p:nvPr>
            <p:ph type="body" sz="half" idx="2"/>
          </p:nvPr>
        </p:nvSpPr>
        <p:spPr>
          <a:xfrm>
            <a:off x="866216" y="2743200"/>
            <a:ext cx="6619244" cy="177165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0822136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101" y="1085850"/>
            <a:ext cx="5999486" cy="1742531"/>
          </a:xfrm>
        </p:spPr>
        <p:txBody>
          <a:bodyPr/>
          <a:lstStyle>
            <a:lvl1pPr>
              <a:defRPr sz="3600"/>
            </a:lvl1pPr>
          </a:lstStyle>
          <a:p>
            <a:r>
              <a:rPr lang="en-US" dirty="0"/>
              <a:t>Click to edit Master title style</a:t>
            </a:r>
          </a:p>
        </p:txBody>
      </p:sp>
      <p:sp>
        <p:nvSpPr>
          <p:cNvPr id="14" name="Text Placeholder 3"/>
          <p:cNvSpPr>
            <a:spLocks noGrp="1"/>
          </p:cNvSpPr>
          <p:nvPr>
            <p:ph type="body" sz="half" idx="13"/>
          </p:nvPr>
        </p:nvSpPr>
        <p:spPr>
          <a:xfrm>
            <a:off x="1447800" y="2828380"/>
            <a:ext cx="5459737" cy="256631"/>
          </a:xfrm>
        </p:spPr>
        <p:txBody>
          <a:bodyPr anchor="t">
            <a:normAutofit/>
          </a:bodyPr>
          <a:lstStyle>
            <a:lvl1pPr marL="0" indent="0">
              <a:buNone/>
              <a:defRPr lang="en-US" sz="1100" b="0" i="0" kern="1200" cap="small" dirty="0">
                <a:solidFill>
                  <a:schemeClr val="accent1"/>
                </a:solidFill>
                <a:latin typeface="+mj-lt"/>
                <a:ea typeface="+mj-ea"/>
                <a:cs typeface="+mj-cs"/>
              </a:defRPr>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0" name="Text Placeholder 3"/>
          <p:cNvSpPr>
            <a:spLocks noGrp="1"/>
          </p:cNvSpPr>
          <p:nvPr>
            <p:ph type="body" sz="half" idx="2"/>
          </p:nvPr>
        </p:nvSpPr>
        <p:spPr>
          <a:xfrm>
            <a:off x="866216" y="3262993"/>
            <a:ext cx="6619244" cy="1257300"/>
          </a:xfrm>
        </p:spPr>
        <p:txBody>
          <a:bodyPr anchor="ctr">
            <a:normAutofit/>
          </a:bodyPr>
          <a:lstStyle>
            <a:lvl1pPr marL="0" indent="0">
              <a:buNone/>
              <a:defRPr sz="14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9" name="TextBox 8"/>
          <p:cNvSpPr txBox="1"/>
          <p:nvPr/>
        </p:nvSpPr>
        <p:spPr>
          <a:xfrm>
            <a:off x="673721" y="7284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6997868" y="1960340"/>
            <a:ext cx="601434" cy="1946687"/>
          </a:xfrm>
          <a:prstGeom prst="rect">
            <a:avLst/>
          </a:prstGeom>
          <a:noFill/>
        </p:spPr>
        <p:txBody>
          <a:bodyPr wrap="square" lIns="68580" tIns="34290" rIns="68580" bIns="34290"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4051209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216" y="2343151"/>
            <a:ext cx="6619245" cy="123988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none">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465289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74710" y="1485900"/>
            <a:ext cx="2210150"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6" name="Text Placeholder 3"/>
          <p:cNvSpPr>
            <a:spLocks noGrp="1"/>
          </p:cNvSpPr>
          <p:nvPr>
            <p:ph type="body" sz="half" idx="15"/>
          </p:nvPr>
        </p:nvSpPr>
        <p:spPr>
          <a:xfrm>
            <a:off x="489347" y="2000250"/>
            <a:ext cx="2195513"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2745" y="1485900"/>
            <a:ext cx="2202181"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19" name="Text Placeholder 3"/>
          <p:cNvSpPr>
            <a:spLocks noGrp="1"/>
          </p:cNvSpPr>
          <p:nvPr>
            <p:ph type="body" sz="half" idx="16"/>
          </p:nvPr>
        </p:nvSpPr>
        <p:spPr>
          <a:xfrm>
            <a:off x="2904829" y="2000250"/>
            <a:ext cx="2210096"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1485900"/>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0" name="Text Placeholder 3"/>
          <p:cNvSpPr>
            <a:spLocks noGrp="1"/>
          </p:cNvSpPr>
          <p:nvPr>
            <p:ph type="body" sz="half" idx="17"/>
          </p:nvPr>
        </p:nvSpPr>
        <p:spPr>
          <a:xfrm>
            <a:off x="5343525" y="2000250"/>
            <a:ext cx="2199085" cy="2692004"/>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1/23/2016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5891125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dirty="0"/>
              <a:t>Click to edit Master title style</a:t>
            </a:r>
          </a:p>
        </p:txBody>
      </p:sp>
      <p:sp>
        <p:nvSpPr>
          <p:cNvPr id="3" name="Text Placeholder 2"/>
          <p:cNvSpPr>
            <a:spLocks noGrp="1"/>
          </p:cNvSpPr>
          <p:nvPr>
            <p:ph type="body" idx="1"/>
          </p:nvPr>
        </p:nvSpPr>
        <p:spPr>
          <a:xfrm>
            <a:off x="489347" y="3188212"/>
            <a:ext cx="2205038"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29" name="Picture Placeholder 2"/>
          <p:cNvSpPr>
            <a:spLocks noGrp="1" noChangeAspect="1"/>
          </p:cNvSpPr>
          <p:nvPr>
            <p:ph type="pic" idx="15"/>
          </p:nvPr>
        </p:nvSpPr>
        <p:spPr>
          <a:xfrm>
            <a:off x="489347" y="1657350"/>
            <a:ext cx="2205038"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2" name="Text Placeholder 3"/>
          <p:cNvSpPr>
            <a:spLocks noGrp="1"/>
          </p:cNvSpPr>
          <p:nvPr>
            <p:ph type="body" sz="half" idx="18"/>
          </p:nvPr>
        </p:nvSpPr>
        <p:spPr>
          <a:xfrm>
            <a:off x="489347" y="3620409"/>
            <a:ext cx="220503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Text Placeholder 4"/>
          <p:cNvSpPr>
            <a:spLocks noGrp="1"/>
          </p:cNvSpPr>
          <p:nvPr>
            <p:ph type="body" sz="quarter" idx="3"/>
          </p:nvPr>
        </p:nvSpPr>
        <p:spPr>
          <a:xfrm>
            <a:off x="2917032" y="3188212"/>
            <a:ext cx="219789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0" name="Picture Placeholder 2"/>
          <p:cNvSpPr>
            <a:spLocks noGrp="1" noChangeAspect="1"/>
          </p:cNvSpPr>
          <p:nvPr>
            <p:ph type="pic" idx="21"/>
          </p:nvPr>
        </p:nvSpPr>
        <p:spPr>
          <a:xfrm>
            <a:off x="2917031" y="1657350"/>
            <a:ext cx="2197894"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3" name="Text Placeholder 3"/>
          <p:cNvSpPr>
            <a:spLocks noGrp="1"/>
          </p:cNvSpPr>
          <p:nvPr>
            <p:ph type="body" sz="half" idx="19"/>
          </p:nvPr>
        </p:nvSpPr>
        <p:spPr>
          <a:xfrm>
            <a:off x="2916016" y="3620408"/>
            <a:ext cx="2200805"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14" name="Text Placeholder 4"/>
          <p:cNvSpPr>
            <a:spLocks noGrp="1"/>
          </p:cNvSpPr>
          <p:nvPr>
            <p:ph type="body" sz="quarter" idx="13"/>
          </p:nvPr>
        </p:nvSpPr>
        <p:spPr>
          <a:xfrm>
            <a:off x="5343525" y="3188212"/>
            <a:ext cx="2199085"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31" name="Picture Placeholder 2"/>
          <p:cNvSpPr>
            <a:spLocks noGrp="1" noChangeAspect="1"/>
          </p:cNvSpPr>
          <p:nvPr>
            <p:ph type="pic" idx="22"/>
          </p:nvPr>
        </p:nvSpPr>
        <p:spPr>
          <a:xfrm>
            <a:off x="5343525" y="1657350"/>
            <a:ext cx="2199085" cy="1143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24" name="Text Placeholder 3"/>
          <p:cNvSpPr>
            <a:spLocks noGrp="1"/>
          </p:cNvSpPr>
          <p:nvPr>
            <p:ph type="body" sz="half" idx="20"/>
          </p:nvPr>
        </p:nvSpPr>
        <p:spPr>
          <a:xfrm>
            <a:off x="5343432" y="3620406"/>
            <a:ext cx="2201998" cy="494392"/>
          </a:xfrm>
        </p:spPr>
        <p:txBody>
          <a:bodyPr anchor="t">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cxnSp>
        <p:nvCxnSpPr>
          <p:cNvPr id="17" name="Straight Connector 16"/>
          <p:cNvCxnSpPr/>
          <p:nvPr/>
        </p:nvCxnSpPr>
        <p:spPr>
          <a:xfrm>
            <a:off x="2794607" y="1600200"/>
            <a:ext cx="0" cy="29718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1600200"/>
            <a:ext cx="0" cy="297516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AD347D-5ACD-4C99-B74B-A9C85AD731AF}" type="datetimeFigureOut">
              <a:rPr lang="en-US" dirty="0"/>
              <a:pPr/>
              <a:t>1/23/2016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604303967"/>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824961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322660"/>
            <a:ext cx="1314451" cy="4369594"/>
          </a:xfrm>
        </p:spPr>
        <p:txBody>
          <a:bodyPr vert="eaVert" anchor="b" anchorCtr="0"/>
          <a:lstStyle/>
          <a:p>
            <a:r>
              <a:rPr lang="en-US" dirty="0"/>
              <a:t>Click to edit Master title style</a:t>
            </a:r>
          </a:p>
        </p:txBody>
      </p:sp>
      <p:sp>
        <p:nvSpPr>
          <p:cNvPr id="3" name="Vertical Text Placeholder 2"/>
          <p:cNvSpPr>
            <a:spLocks noGrp="1"/>
          </p:cNvSpPr>
          <p:nvPr>
            <p:ph type="body" orient="vert" idx="1"/>
          </p:nvPr>
        </p:nvSpPr>
        <p:spPr>
          <a:xfrm>
            <a:off x="489348" y="665561"/>
            <a:ext cx="5567362" cy="4026693"/>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69465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742013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217" y="2146300"/>
            <a:ext cx="6619243" cy="1436735"/>
          </a:xfrm>
        </p:spPr>
        <p:txBody>
          <a:bodyPr anchor="b"/>
          <a:lstStyle>
            <a:lvl1pPr algn="l">
              <a:defRPr sz="3000" b="0" cap="none"/>
            </a:lvl1pPr>
          </a:lstStyle>
          <a:p>
            <a:r>
              <a:rPr lang="en-US" dirty="0"/>
              <a:t>Click to edit Master title style</a:t>
            </a:r>
          </a:p>
        </p:txBody>
      </p:sp>
      <p:sp>
        <p:nvSpPr>
          <p:cNvPr id="3" name="Text Placeholder 2"/>
          <p:cNvSpPr>
            <a:spLocks noGrp="1"/>
          </p:cNvSpPr>
          <p:nvPr>
            <p:ph type="body" idx="1"/>
          </p:nvPr>
        </p:nvSpPr>
        <p:spPr>
          <a:xfrm>
            <a:off x="866216" y="3583036"/>
            <a:ext cx="6619244" cy="645300"/>
          </a:xfrm>
        </p:spPr>
        <p:txBody>
          <a:bodyPr anchor="t"/>
          <a:lstStyle>
            <a:lvl1pPr marL="0" indent="0" algn="l">
              <a:buNone/>
              <a:defRPr sz="1500" cap="all">
                <a:solidFill>
                  <a:schemeClr val="accent1"/>
                </a:solidFill>
              </a:defRPr>
            </a:lvl1pPr>
            <a:lvl2pPr marL="342900" indent="0">
              <a:buNone/>
              <a:defRPr sz="1400">
                <a:solidFill>
                  <a:schemeClr val="tx1">
                    <a:tint val="75000"/>
                  </a:schemeClr>
                </a:solidFill>
              </a:defRPr>
            </a:lvl2pPr>
            <a:lvl3pPr marL="685800" indent="0">
              <a:buNone/>
              <a:defRPr sz="1200">
                <a:solidFill>
                  <a:schemeClr val="tx1">
                    <a:tint val="75000"/>
                  </a:schemeClr>
                </a:solidFill>
              </a:defRPr>
            </a:lvl3pPr>
            <a:lvl4pPr marL="1028700" indent="0">
              <a:buNone/>
              <a:defRPr sz="1100">
                <a:solidFill>
                  <a:schemeClr val="tx1">
                    <a:tint val="75000"/>
                  </a:schemeClr>
                </a:solidFill>
              </a:defRPr>
            </a:lvl4pPr>
            <a:lvl5pPr marL="1371600" indent="0">
              <a:buNone/>
              <a:defRPr sz="1100">
                <a:solidFill>
                  <a:schemeClr val="tx1">
                    <a:tint val="75000"/>
                  </a:schemeClr>
                </a:solidFill>
              </a:defRPr>
            </a:lvl5pPr>
            <a:lvl6pPr marL="1714500" indent="0">
              <a:buNone/>
              <a:defRPr sz="1100">
                <a:solidFill>
                  <a:schemeClr val="tx1">
                    <a:tint val="75000"/>
                  </a:schemeClr>
                </a:solidFill>
              </a:defRPr>
            </a:lvl6pPr>
            <a:lvl7pPr marL="2057400" indent="0">
              <a:buNone/>
              <a:defRPr sz="1100">
                <a:solidFill>
                  <a:schemeClr val="tx1">
                    <a:tint val="75000"/>
                  </a:schemeClr>
                </a:solidFill>
              </a:defRPr>
            </a:lvl7pPr>
            <a:lvl8pPr marL="2400300" indent="0">
              <a:buNone/>
              <a:defRPr sz="1100">
                <a:solidFill>
                  <a:schemeClr val="tx1">
                    <a:tint val="75000"/>
                  </a:schemeClr>
                </a:solidFill>
              </a:defRPr>
            </a:lvl8pPr>
            <a:lvl9pPr marL="2743200" indent="0">
              <a:buNone/>
              <a:defRPr sz="11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1/23/2016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019466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27485" y="1545432"/>
            <a:ext cx="3297254" cy="3146822"/>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240870" y="1542069"/>
            <a:ext cx="3297256" cy="315018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9796027F-7875-4030-9381-8BD8C4F21935}"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126117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827485"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4" name="Content Placeholder 3"/>
          <p:cNvSpPr>
            <a:spLocks noGrp="1"/>
          </p:cNvSpPr>
          <p:nvPr>
            <p:ph sz="half" idx="2"/>
          </p:nvPr>
        </p:nvSpPr>
        <p:spPr>
          <a:xfrm>
            <a:off x="827485"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240872" y="1428750"/>
            <a:ext cx="3297254" cy="432197"/>
          </a:xfrm>
        </p:spPr>
        <p:txBody>
          <a:bodyPr anchor="b">
            <a:noAutofit/>
          </a:bodyPr>
          <a:lstStyle>
            <a:lvl1pPr marL="0" indent="0">
              <a:buNone/>
              <a:defRPr sz="1800" b="0">
                <a:solidFill>
                  <a:schemeClr val="accent1"/>
                </a:solidFill>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Edit Master text styles</a:t>
            </a:r>
          </a:p>
        </p:txBody>
      </p:sp>
      <p:sp>
        <p:nvSpPr>
          <p:cNvPr id="6" name="Content Placeholder 5"/>
          <p:cNvSpPr>
            <a:spLocks noGrp="1"/>
          </p:cNvSpPr>
          <p:nvPr>
            <p:ph sz="quarter" idx="4"/>
          </p:nvPr>
        </p:nvSpPr>
        <p:spPr>
          <a:xfrm>
            <a:off x="4240872" y="1885950"/>
            <a:ext cx="3297254" cy="2806304"/>
          </a:xfrm>
        </p:spPr>
        <p:txBody>
          <a:bodyPr>
            <a:normAutofit/>
          </a:bodyPr>
          <a:lstStyle>
            <a:lvl1pPr>
              <a:defRPr sz="1400"/>
            </a:lvl1pPr>
            <a:lvl2pPr>
              <a:defRPr sz="1200"/>
            </a:lvl2pPr>
            <a:lvl3pPr>
              <a:defRPr sz="1100"/>
            </a:lvl3pPr>
            <a:lvl4pPr>
              <a:defRPr sz="900"/>
            </a:lvl4pPr>
            <a:lvl5pPr>
              <a:defRPr sz="900"/>
            </a:lvl5pPr>
            <a:lvl6pPr>
              <a:defRPr sz="900"/>
            </a:lvl6pPr>
            <a:lvl7pPr>
              <a:defRPr sz="900"/>
            </a:lvl7pPr>
            <a:lvl8pPr>
              <a:defRPr sz="900"/>
            </a:lvl8pPr>
            <a:lvl9pPr>
              <a:defRPr sz="9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9796027F-7875-4030-9381-8BD8C4F21935}" type="datetimeFigureOut">
              <a:rPr lang="en-US" dirty="0"/>
              <a:pPr/>
              <a:t>1/23/2016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593601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7" name="Date Placeholder 2"/>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45434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191699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216" y="1085850"/>
            <a:ext cx="2550798" cy="1085850"/>
          </a:xfrm>
        </p:spPr>
        <p:txBody>
          <a:bodyPr anchor="b"/>
          <a:lstStyle>
            <a:lvl1pPr algn="l">
              <a:defRPr sz="1800" b="0"/>
            </a:lvl1pPr>
          </a:lstStyle>
          <a:p>
            <a:r>
              <a:rPr lang="en-US" dirty="0"/>
              <a:t>Click to edit Master title style</a:t>
            </a:r>
          </a:p>
        </p:txBody>
      </p:sp>
      <p:sp>
        <p:nvSpPr>
          <p:cNvPr id="3" name="Content Placeholder 2"/>
          <p:cNvSpPr>
            <a:spLocks noGrp="1"/>
          </p:cNvSpPr>
          <p:nvPr>
            <p:ph idx="1"/>
          </p:nvPr>
        </p:nvSpPr>
        <p:spPr>
          <a:xfrm>
            <a:off x="3588462" y="1085850"/>
            <a:ext cx="3896998" cy="3429000"/>
          </a:xfrm>
        </p:spPr>
        <p:txBody>
          <a:bodyPr anchor="ctr">
            <a:normAutofit/>
          </a:bodyPr>
          <a:lstStyle>
            <a:lvl1pPr>
              <a:defRPr sz="1500"/>
            </a:lvl1pPr>
            <a:lvl2pPr>
              <a:defRPr sz="1400"/>
            </a:lvl2pPr>
            <a:lvl3pPr>
              <a:defRPr sz="1200"/>
            </a:lvl3pPr>
            <a:lvl4pPr>
              <a:defRPr sz="1100"/>
            </a:lvl4pPr>
            <a:lvl5pPr>
              <a:defRPr sz="1100"/>
            </a:lvl5pPr>
            <a:lvl6pPr>
              <a:defRPr sz="1100"/>
            </a:lvl6pPr>
            <a:lvl7pPr>
              <a:defRPr sz="1100"/>
            </a:lvl7pPr>
            <a:lvl8pPr>
              <a:defRPr sz="1100"/>
            </a:lvl8pPr>
            <a:lvl9pPr>
              <a:defRPr sz="11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66216" y="2346961"/>
            <a:ext cx="2550797" cy="2171699"/>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398245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430" y="1390644"/>
            <a:ext cx="3819680" cy="1181106"/>
          </a:xfrm>
        </p:spPr>
        <p:txBody>
          <a:bodyPr anchor="b">
            <a:normAutofit/>
          </a:bodyPr>
          <a:lstStyle>
            <a:lvl1pPr algn="l">
              <a:defRPr sz="2700" b="0"/>
            </a:lvl1pPr>
          </a:lstStyle>
          <a:p>
            <a:r>
              <a:rPr lang="en-US" dirty="0"/>
              <a:t>Click to edit Master title style</a:t>
            </a:r>
          </a:p>
        </p:txBody>
      </p:sp>
      <p:sp>
        <p:nvSpPr>
          <p:cNvPr id="3" name="Picture Placeholder 2"/>
          <p:cNvSpPr>
            <a:spLocks noGrp="1" noChangeAspect="1"/>
          </p:cNvSpPr>
          <p:nvPr>
            <p:ph type="pic" idx="1"/>
          </p:nvPr>
        </p:nvSpPr>
        <p:spPr>
          <a:xfrm>
            <a:off x="5212160" y="857250"/>
            <a:ext cx="240030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dirty="0"/>
              <a:t>Click icon to add picture</a:t>
            </a:r>
          </a:p>
        </p:txBody>
      </p:sp>
      <p:sp>
        <p:nvSpPr>
          <p:cNvPr id="4" name="Text Placeholder 3"/>
          <p:cNvSpPr>
            <a:spLocks noGrp="1"/>
          </p:cNvSpPr>
          <p:nvPr>
            <p:ph type="body" sz="half" idx="2"/>
          </p:nvPr>
        </p:nvSpPr>
        <p:spPr>
          <a:xfrm>
            <a:off x="866216" y="2743200"/>
            <a:ext cx="3813734" cy="1028700"/>
          </a:xfrm>
        </p:spPr>
        <p:txBody>
          <a:bodyPr>
            <a:normAutofit/>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dirty="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1/23/2016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8620252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002264"/>
            <a:ext cx="3027759" cy="3141236"/>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169261"/>
            <a:ext cx="1141809" cy="1774090"/>
          </a:xfrm>
          <a:prstGeom prst="rect">
            <a:avLst/>
          </a:prstGeom>
        </p:spPr>
      </p:pic>
      <p:sp>
        <p:nvSpPr>
          <p:cNvPr id="16" name="Oval 15"/>
          <p:cNvSpPr/>
          <p:nvPr/>
        </p:nvSpPr>
        <p:spPr>
          <a:xfrm>
            <a:off x="6456759" y="1257300"/>
            <a:ext cx="2114550" cy="211455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5999560" y="1"/>
            <a:ext cx="1202540" cy="856055"/>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6456759" y="4572000"/>
            <a:ext cx="745301" cy="571500"/>
          </a:xfrm>
          <a:prstGeom prst="rect">
            <a:avLst/>
          </a:prstGeom>
        </p:spPr>
      </p:pic>
      <p:sp>
        <p:nvSpPr>
          <p:cNvPr id="14" name="Rectangle 13"/>
          <p:cNvSpPr/>
          <p:nvPr/>
        </p:nvSpPr>
        <p:spPr>
          <a:xfrm>
            <a:off x="7828359" y="0"/>
            <a:ext cx="514350" cy="85725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339538"/>
            <a:ext cx="7053542" cy="1050398"/>
          </a:xfrm>
          <a:prstGeom prst="rect">
            <a:avLst/>
          </a:prstGeom>
        </p:spPr>
        <p:txBody>
          <a:bodyPr vert="horz" lIns="68580" tIns="34290" rIns="68580" bIns="34290" rtlCol="0" anchor="t">
            <a:noAutofit/>
          </a:bodyPr>
          <a:lstStyle/>
          <a:p>
            <a:r>
              <a:rPr lang="en-US" dirty="0"/>
              <a:t>Click to edit Master title style</a:t>
            </a:r>
          </a:p>
        </p:txBody>
      </p:sp>
      <p:sp>
        <p:nvSpPr>
          <p:cNvPr id="3" name="Text Placeholder 2"/>
          <p:cNvSpPr>
            <a:spLocks noGrp="1"/>
          </p:cNvSpPr>
          <p:nvPr>
            <p:ph type="body" idx="1"/>
          </p:nvPr>
        </p:nvSpPr>
        <p:spPr>
          <a:xfrm>
            <a:off x="827484" y="1539689"/>
            <a:ext cx="6709906" cy="3146611"/>
          </a:xfrm>
          <a:prstGeom prst="rect">
            <a:avLst/>
          </a:prstGeom>
        </p:spPr>
        <p:txBody>
          <a:bodyPr vert="horz" lIns="68580" tIns="34290" rIns="68580" bIns="3429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rot="5400000">
            <a:off x="7616730" y="1343026"/>
            <a:ext cx="742949" cy="228599"/>
          </a:xfrm>
          <a:prstGeom prst="rect">
            <a:avLst/>
          </a:prstGeom>
        </p:spPr>
        <p:txBody>
          <a:bodyPr vert="horz" lIns="68580" tIns="34290" rIns="68580" bIns="34290" rtlCol="0" anchor="t"/>
          <a:lstStyle>
            <a:lvl1pPr algn="l">
              <a:defRPr sz="800" b="0" i="0">
                <a:solidFill>
                  <a:schemeClr val="tx1">
                    <a:tint val="75000"/>
                    <a:alpha val="60000"/>
                  </a:schemeClr>
                </a:solidFill>
              </a:defRPr>
            </a:lvl1pPr>
          </a:lstStyle>
          <a:p>
            <a:fld id="{4AAD347D-5ACD-4C99-B74B-A9C85AD731AF}" type="datetimeFigureOut">
              <a:rPr lang="en-US" dirty="0"/>
              <a:pPr/>
              <a:t>1/23/2016</a:t>
            </a:fld>
            <a:endParaRPr lang="en-US" dirty="0"/>
          </a:p>
        </p:txBody>
      </p:sp>
      <p:sp>
        <p:nvSpPr>
          <p:cNvPr id="5" name="Footer Placeholder 4"/>
          <p:cNvSpPr>
            <a:spLocks noGrp="1"/>
          </p:cNvSpPr>
          <p:nvPr>
            <p:ph type="ftr" sz="quarter" idx="3"/>
          </p:nvPr>
        </p:nvSpPr>
        <p:spPr>
          <a:xfrm rot="5400000">
            <a:off x="6713680" y="2418973"/>
            <a:ext cx="2894846" cy="228601"/>
          </a:xfrm>
          <a:prstGeom prst="rect">
            <a:avLst/>
          </a:prstGeom>
        </p:spPr>
        <p:txBody>
          <a:bodyPr vert="horz" lIns="68580" tIns="34290" rIns="68580" bIns="34290" rtlCol="0" anchor="b"/>
          <a:lstStyle>
            <a:lvl1pPr algn="l">
              <a:defRPr sz="8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7764406" y="221797"/>
            <a:ext cx="628649" cy="575765"/>
          </a:xfrm>
          <a:prstGeom prst="rect">
            <a:avLst/>
          </a:prstGeom>
        </p:spPr>
        <p:txBody>
          <a:bodyPr vert="horz" lIns="68580" tIns="34290" rIns="68580" bIns="34290" rtlCol="0" anchor="b"/>
          <a:lstStyle>
            <a:lvl1pPr algn="ctr">
              <a:defRPr sz="2100" b="0" i="0">
                <a:solidFill>
                  <a:schemeClr val="tx1">
                    <a:tint val="75000"/>
                  </a:schemeClr>
                </a:solidFill>
              </a:defRPr>
            </a:lvl1pPr>
          </a:lstStyle>
          <a:p>
            <a:fld id="{D57F1E4F-1CFF-5643-939E-02111984F565}" type="slidenum">
              <a:rPr lang="en-US" dirty="0"/>
              <a:pPr/>
              <a:t>‹#›</a:t>
            </a:fld>
            <a:endParaRPr lang="en-US" dirty="0"/>
          </a:p>
        </p:txBody>
      </p:sp>
    </p:spTree>
    <p:extLst>
      <p:ext uri="{BB962C8B-B14F-4D97-AF65-F5344CB8AC3E}">
        <p14:creationId xmlns:p14="http://schemas.microsoft.com/office/powerpoint/2010/main" xmlns="" val="2244149658"/>
      </p:ext>
    </p:extLst>
  </p:cSld>
  <p:clrMap bg1="dk1" tx1="lt1" bg2="dk2" tx2="lt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hf sldNum="0" hdr="0" ftr="0" dt="0"/>
  <p:txStyles>
    <p:titleStyle>
      <a:lvl1pPr algn="l" defTabSz="342900" rtl="0" eaLnBrk="1" latinLnBrk="0" hangingPunct="1">
        <a:spcBef>
          <a:spcPct val="0"/>
        </a:spcBef>
        <a:buNone/>
        <a:defRPr sz="3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500" b="0" i="0" kern="1200">
          <a:solidFill>
            <a:schemeClr val="tx1"/>
          </a:solidFill>
          <a:latin typeface="+mj-lt"/>
          <a:ea typeface="+mj-ea"/>
          <a:cs typeface="+mj-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400" b="0" i="0" kern="1200">
          <a:solidFill>
            <a:schemeClr val="tx1"/>
          </a:solidFill>
          <a:latin typeface="+mj-lt"/>
          <a:ea typeface="+mj-ea"/>
          <a:cs typeface="+mj-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200" b="0" i="0" kern="1200">
          <a:solidFill>
            <a:schemeClr val="tx1"/>
          </a:solidFill>
          <a:latin typeface="+mj-lt"/>
          <a:ea typeface="+mj-ea"/>
          <a:cs typeface="+mj-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1100" b="0" i="0" kern="1200">
          <a:solidFill>
            <a:schemeClr val="tx1"/>
          </a:solidFill>
          <a:latin typeface="+mj-lt"/>
          <a:ea typeface="+mj-ea"/>
          <a:cs typeface="+mj-cs"/>
        </a:defRPr>
      </a:lvl9pPr>
    </p:bodyStyle>
    <p:other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4477" y="1085850"/>
            <a:ext cx="8025319" cy="2497186"/>
          </a:xfrm>
        </p:spPr>
        <p:txBody>
          <a:bodyPr/>
          <a:lstStyle/>
          <a:p>
            <a:r>
              <a:rPr lang="en-US" dirty="0" smtClean="0"/>
              <a:t>The Work of the Church</a:t>
            </a:r>
            <a:endParaRPr lang="en-US" dirty="0"/>
          </a:p>
        </p:txBody>
      </p:sp>
      <p:sp>
        <p:nvSpPr>
          <p:cNvPr id="3" name="Subtitle 2"/>
          <p:cNvSpPr>
            <a:spLocks noGrp="1"/>
          </p:cNvSpPr>
          <p:nvPr>
            <p:ph type="subTitle" idx="1"/>
          </p:nvPr>
        </p:nvSpPr>
        <p:spPr>
          <a:xfrm>
            <a:off x="603099" y="3583035"/>
            <a:ext cx="7350276" cy="646065"/>
          </a:xfrm>
        </p:spPr>
        <p:txBody>
          <a:bodyPr/>
          <a:lstStyle/>
          <a:p>
            <a:r>
              <a:rPr lang="en-US" dirty="0" smtClean="0"/>
              <a:t>Class </a:t>
            </a:r>
            <a:r>
              <a:rPr lang="en-US" dirty="0" smtClean="0"/>
              <a:t>seven</a:t>
            </a:r>
            <a:r>
              <a:rPr lang="en-US" dirty="0" smtClean="0"/>
              <a:t> </a:t>
            </a:r>
            <a:r>
              <a:rPr lang="en-US" dirty="0" smtClean="0"/>
              <a:t>- </a:t>
            </a:r>
            <a:r>
              <a:rPr lang="en-US" dirty="0" smtClean="0"/>
              <a:t>local church action: edification</a:t>
            </a:r>
            <a:endParaRPr lang="en-US" dirty="0"/>
          </a:p>
        </p:txBody>
      </p:sp>
    </p:spTree>
    <p:extLst>
      <p:ext uri="{BB962C8B-B14F-4D97-AF65-F5344CB8AC3E}">
        <p14:creationId xmlns:p14="http://schemas.microsoft.com/office/powerpoint/2010/main" xmlns="" val="229973436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Ephesians 4:11-16</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600" i="1" dirty="0" smtClean="0"/>
              <a:t>“11 And He Himself gave some to be apostles, some prophets, some evangelists, and some pastors and </a:t>
            </a:r>
            <a:r>
              <a:rPr lang="en-CA" sz="1600" i="1" dirty="0" smtClean="0"/>
              <a:t>teachers,</a:t>
            </a:r>
          </a:p>
          <a:p>
            <a:pPr>
              <a:buNone/>
            </a:pPr>
            <a:r>
              <a:rPr lang="en-CA" sz="1600" i="1" dirty="0" smtClean="0"/>
              <a:t>12 </a:t>
            </a:r>
            <a:r>
              <a:rPr lang="en-CA" sz="1600" i="1" dirty="0" smtClean="0"/>
              <a:t>for the equipping of the saints for the work of ministry, for the edifying of the body of Christ, </a:t>
            </a:r>
            <a:endParaRPr lang="en-CA" sz="1600" i="1" dirty="0" smtClean="0"/>
          </a:p>
          <a:p>
            <a:pPr>
              <a:buNone/>
            </a:pPr>
            <a:r>
              <a:rPr lang="en-CA" sz="1600" i="1" dirty="0" smtClean="0"/>
              <a:t>13 </a:t>
            </a:r>
            <a:r>
              <a:rPr lang="en-CA" sz="1600" i="1" dirty="0" smtClean="0"/>
              <a:t>till we all come to the unity of the faith and of the knowledge of the Son of God, to a perfect man, to the measure of the stature of the fullness of Christ; </a:t>
            </a:r>
            <a:endParaRPr lang="en-CA" sz="1600" i="1" dirty="0" smtClean="0"/>
          </a:p>
          <a:p>
            <a:pPr>
              <a:buNone/>
            </a:pPr>
            <a:r>
              <a:rPr lang="en-CA" sz="1600" i="1" dirty="0" smtClean="0"/>
              <a:t>14 </a:t>
            </a:r>
            <a:r>
              <a:rPr lang="en-CA" sz="1600" i="1" dirty="0" smtClean="0"/>
              <a:t>that we should no longer be children, tossed to and fro and carried about with </a:t>
            </a:r>
            <a:r>
              <a:rPr lang="en-CA" sz="1600" b="1" i="1" dirty="0" smtClean="0">
                <a:solidFill>
                  <a:srgbClr val="92D050"/>
                </a:solidFill>
              </a:rPr>
              <a:t>every wind of doctrine</a:t>
            </a:r>
            <a:r>
              <a:rPr lang="en-CA" sz="1600" i="1" dirty="0" smtClean="0"/>
              <a:t>, by the trickery of men, in the cunning craftiness of deceitful plotting, </a:t>
            </a:r>
            <a:endParaRPr lang="en-CA" sz="1600" i="1" dirty="0" smtClean="0"/>
          </a:p>
          <a:p>
            <a:pPr>
              <a:buNone/>
            </a:pPr>
            <a:r>
              <a:rPr lang="en-CA" sz="1600" i="1" dirty="0" smtClean="0"/>
              <a:t>15 </a:t>
            </a:r>
            <a:r>
              <a:rPr lang="en-CA" sz="1600" i="1" dirty="0" smtClean="0"/>
              <a:t>but, </a:t>
            </a:r>
            <a:r>
              <a:rPr lang="en-CA" sz="1600" b="1" i="1" dirty="0" smtClean="0">
                <a:solidFill>
                  <a:srgbClr val="FFFF00"/>
                </a:solidFill>
              </a:rPr>
              <a:t>speaking the truth in love</a:t>
            </a:r>
            <a:r>
              <a:rPr lang="en-CA" sz="1600" i="1" dirty="0" smtClean="0"/>
              <a:t>, may grow up in all things into Him who is the head—Christ— </a:t>
            </a:r>
            <a:endParaRPr lang="en-CA" sz="1600" i="1" dirty="0" smtClean="0"/>
          </a:p>
          <a:p>
            <a:pPr>
              <a:buNone/>
            </a:pPr>
            <a:r>
              <a:rPr lang="en-CA" sz="1600" i="1" dirty="0" smtClean="0"/>
              <a:t>16 </a:t>
            </a:r>
            <a:r>
              <a:rPr lang="en-CA" sz="1600" i="1" dirty="0" smtClean="0"/>
              <a:t>from whom the whole body, joined and knit together by what every joint supplies, according to the effective working by which every part does its share, causes growth of the body for the edifying of itself in love</a:t>
            </a:r>
            <a:r>
              <a:rPr lang="en-CA" sz="1600" i="1" dirty="0" smtClean="0"/>
              <a:t>.”</a:t>
            </a:r>
            <a:endParaRPr lang="en-CA" sz="1600" i="1"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Ephesians 4:11-16</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600" i="1" dirty="0" smtClean="0"/>
              <a:t>“11 And He Himself gave some to be apostles, some prophets, some evangelists, and some pastors and </a:t>
            </a:r>
            <a:r>
              <a:rPr lang="en-CA" sz="1600" i="1" dirty="0" smtClean="0"/>
              <a:t>teachers,</a:t>
            </a:r>
          </a:p>
          <a:p>
            <a:pPr>
              <a:buNone/>
            </a:pPr>
            <a:r>
              <a:rPr lang="en-CA" sz="1600" i="1" dirty="0" smtClean="0"/>
              <a:t>12 </a:t>
            </a:r>
            <a:r>
              <a:rPr lang="en-CA" sz="1600" i="1" dirty="0" smtClean="0"/>
              <a:t>for the equipping of the saints for the work of ministry, for the edifying of the body of Christ, </a:t>
            </a:r>
            <a:endParaRPr lang="en-CA" sz="1600" i="1" dirty="0" smtClean="0"/>
          </a:p>
          <a:p>
            <a:pPr>
              <a:buNone/>
            </a:pPr>
            <a:r>
              <a:rPr lang="en-CA" sz="1600" i="1" dirty="0" smtClean="0"/>
              <a:t>13 </a:t>
            </a:r>
            <a:r>
              <a:rPr lang="en-CA" sz="1600" i="1" dirty="0" smtClean="0"/>
              <a:t>till we all come to the unity of the faith and of the knowledge of the Son of God, to a perfect man, to the measure of the stature of the fullness of Christ; </a:t>
            </a:r>
            <a:endParaRPr lang="en-CA" sz="1600" i="1" dirty="0" smtClean="0"/>
          </a:p>
          <a:p>
            <a:pPr>
              <a:buNone/>
            </a:pPr>
            <a:r>
              <a:rPr lang="en-CA" sz="1600" i="1" dirty="0" smtClean="0"/>
              <a:t>14 </a:t>
            </a:r>
            <a:r>
              <a:rPr lang="en-CA" sz="1600" i="1" dirty="0" smtClean="0"/>
              <a:t>that we should no longer be children, tossed to and fro and carried about with every wind of doctrine, by the trickery of men, in the cunning craftiness of deceitful plotting, </a:t>
            </a:r>
            <a:endParaRPr lang="en-CA" sz="1600" i="1" dirty="0" smtClean="0"/>
          </a:p>
          <a:p>
            <a:pPr>
              <a:buNone/>
            </a:pPr>
            <a:r>
              <a:rPr lang="en-CA" sz="1600" i="1" dirty="0" smtClean="0"/>
              <a:t>15 </a:t>
            </a:r>
            <a:r>
              <a:rPr lang="en-CA" sz="1600" i="1" dirty="0" smtClean="0"/>
              <a:t>but, speaking the truth in love, may grow up in all things into Him who is the head—Christ— </a:t>
            </a:r>
            <a:endParaRPr lang="en-CA" sz="1600" i="1" dirty="0" smtClean="0"/>
          </a:p>
          <a:p>
            <a:pPr>
              <a:buNone/>
            </a:pPr>
            <a:r>
              <a:rPr lang="en-CA" sz="1600" i="1" dirty="0" smtClean="0"/>
              <a:t>16 </a:t>
            </a:r>
            <a:r>
              <a:rPr lang="en-CA" sz="1600" i="1" dirty="0" smtClean="0"/>
              <a:t>from whom the whole body, joined and knit together by what every joint supplies, </a:t>
            </a:r>
            <a:r>
              <a:rPr lang="en-CA" sz="1600" b="1" i="1" dirty="0" smtClean="0">
                <a:solidFill>
                  <a:srgbClr val="FFFF00"/>
                </a:solidFill>
              </a:rPr>
              <a:t>according to the effective working by which every part does its share</a:t>
            </a:r>
            <a:r>
              <a:rPr lang="en-CA" sz="1600" i="1" dirty="0" smtClean="0"/>
              <a:t>, causes growth of the body for the </a:t>
            </a:r>
            <a:r>
              <a:rPr lang="en-CA" sz="1600" b="1" i="1" u="sng" dirty="0" smtClean="0"/>
              <a:t>edifying</a:t>
            </a:r>
            <a:r>
              <a:rPr lang="en-CA" sz="1600" i="1" dirty="0" smtClean="0"/>
              <a:t> of itself in love</a:t>
            </a:r>
            <a:r>
              <a:rPr lang="en-CA" sz="1600" i="1" dirty="0" smtClean="0"/>
              <a:t>.”</a:t>
            </a:r>
            <a:endParaRPr lang="en-CA" sz="1600" i="1"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dirty="0" smtClean="0"/>
              <a:t>edify</a:t>
            </a:r>
            <a:endParaRPr lang="en-CA" dirty="0"/>
          </a:p>
        </p:txBody>
      </p:sp>
      <p:sp>
        <p:nvSpPr>
          <p:cNvPr id="3" name="Content Placeholder 2"/>
          <p:cNvSpPr>
            <a:spLocks noGrp="1"/>
          </p:cNvSpPr>
          <p:nvPr>
            <p:ph idx="1"/>
          </p:nvPr>
        </p:nvSpPr>
        <p:spPr>
          <a:xfrm>
            <a:off x="523875" y="1057275"/>
            <a:ext cx="8105775" cy="3629025"/>
          </a:xfrm>
        </p:spPr>
        <p:txBody>
          <a:bodyPr>
            <a:normAutofit/>
          </a:bodyPr>
          <a:lstStyle/>
          <a:p>
            <a:r>
              <a:rPr lang="en-US" sz="1800" b="1" dirty="0" smtClean="0"/>
              <a:t>1 Thessalonians 5:11</a:t>
            </a:r>
            <a:r>
              <a:rPr lang="en-US" sz="1800" dirty="0" smtClean="0"/>
              <a:t>, </a:t>
            </a:r>
            <a:r>
              <a:rPr lang="en-US" sz="1800" i="1" dirty="0" smtClean="0"/>
              <a:t>“Therefore comfort each other and </a:t>
            </a:r>
            <a:r>
              <a:rPr lang="en-US" sz="1800" b="1" i="1" dirty="0" smtClean="0">
                <a:solidFill>
                  <a:srgbClr val="FFFF00"/>
                </a:solidFill>
              </a:rPr>
              <a:t>edify</a:t>
            </a:r>
            <a:r>
              <a:rPr lang="en-US" sz="1800" i="1" dirty="0" smtClean="0"/>
              <a:t> one another, just as you also are doing</a:t>
            </a:r>
            <a:r>
              <a:rPr lang="en-US" sz="1800" i="1" dirty="0" smtClean="0"/>
              <a:t>.”</a:t>
            </a:r>
          </a:p>
          <a:p>
            <a:r>
              <a:rPr lang="en-US" sz="1800" b="1" dirty="0" smtClean="0"/>
              <a:t>Romans 14:19-20</a:t>
            </a:r>
            <a:r>
              <a:rPr lang="en-US" sz="1800" dirty="0" smtClean="0"/>
              <a:t>, </a:t>
            </a:r>
            <a:r>
              <a:rPr lang="en-US" sz="1800" i="1" dirty="0" smtClean="0"/>
              <a:t>“Therefore let us pursue the things which make for peace and the things by which one may </a:t>
            </a:r>
            <a:r>
              <a:rPr lang="en-US" sz="1800" b="1" i="1" dirty="0" smtClean="0">
                <a:solidFill>
                  <a:srgbClr val="FFFF00"/>
                </a:solidFill>
              </a:rPr>
              <a:t>edify</a:t>
            </a:r>
            <a:r>
              <a:rPr lang="en-US" sz="1800" i="1" dirty="0" smtClean="0"/>
              <a:t> one another.  Do not destroy the work of God for the sake of food</a:t>
            </a:r>
            <a:r>
              <a:rPr lang="en-US" sz="1800" i="1" dirty="0" smtClean="0"/>
              <a:t>.”</a:t>
            </a:r>
          </a:p>
          <a:p>
            <a:pPr lvl="1"/>
            <a:r>
              <a:rPr lang="en-US" sz="1700" dirty="0" smtClean="0"/>
              <a:t>See also </a:t>
            </a:r>
            <a:r>
              <a:rPr lang="en-US" sz="1700" b="1" dirty="0" smtClean="0"/>
              <a:t>1 Corinthians 3:9-10;  8:1 </a:t>
            </a:r>
            <a:r>
              <a:rPr lang="en-US" sz="1700" i="1" dirty="0" smtClean="0"/>
              <a:t>(“love edifies”)</a:t>
            </a:r>
            <a:r>
              <a:rPr lang="en-US" sz="1700" b="1" i="1" dirty="0" smtClean="0"/>
              <a:t>,</a:t>
            </a:r>
            <a:r>
              <a:rPr lang="en-US" sz="1700" b="1" dirty="0" smtClean="0"/>
              <a:t> 10:23</a:t>
            </a:r>
            <a:endParaRPr lang="en-US" sz="1700" dirty="0" smtClean="0"/>
          </a:p>
          <a:p>
            <a:r>
              <a:rPr lang="en-US" sz="1800" b="1" dirty="0" smtClean="0"/>
              <a:t>Acts 9:31</a:t>
            </a:r>
            <a:r>
              <a:rPr lang="en-US" sz="1800" dirty="0" smtClean="0"/>
              <a:t>, </a:t>
            </a:r>
            <a:r>
              <a:rPr lang="en-US" sz="1800" i="1" dirty="0" smtClean="0"/>
              <a:t>“Then </a:t>
            </a:r>
            <a:r>
              <a:rPr lang="en-US" sz="1800" i="1" dirty="0" smtClean="0"/>
              <a:t>the churches </a:t>
            </a:r>
            <a:r>
              <a:rPr lang="en-US" sz="1800" i="1" dirty="0" smtClean="0"/>
              <a:t>throughout all Judea, Galilee, and Samaria had peace and were </a:t>
            </a:r>
            <a:r>
              <a:rPr lang="en-US" sz="1800" b="1" i="1" dirty="0" smtClean="0">
                <a:solidFill>
                  <a:srgbClr val="FFFF00"/>
                </a:solidFill>
              </a:rPr>
              <a:t>edified</a:t>
            </a:r>
            <a:r>
              <a:rPr lang="en-US" sz="1800" i="1" dirty="0" smtClean="0"/>
              <a:t>.  And walking in the fear of the Lord and in the comfort of the Holy Spirit, they were multiplied</a:t>
            </a:r>
            <a:r>
              <a:rPr lang="en-US" sz="1800" i="1" dirty="0" smtClean="0"/>
              <a:t>.”</a:t>
            </a:r>
            <a:endParaRPr lang="en-US" sz="1800" dirty="0" smtClean="0"/>
          </a:p>
          <a:p>
            <a:endParaRPr lang="en-US" sz="1800" b="1" dirty="0" smtClean="0"/>
          </a:p>
          <a:p>
            <a:pPr algn="ctr">
              <a:buNone/>
            </a:pPr>
            <a:r>
              <a:rPr lang="en-CA" sz="2000" b="1" i="1" dirty="0" smtClean="0"/>
              <a:t>The root of all edification is the word and the work of God</a:t>
            </a:r>
            <a:endParaRPr lang="en-CA" sz="2000" b="1" i="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Rot="1" noChangeArrowheads="1"/>
          </p:cNvSpPr>
          <p:nvPr>
            <p:ph type="title"/>
          </p:nvPr>
        </p:nvSpPr>
        <p:spPr/>
        <p:txBody>
          <a:bodyPr/>
          <a:lstStyle/>
          <a:p>
            <a:pPr eaLnBrk="1" hangingPunct="1">
              <a:defRPr/>
            </a:pPr>
            <a:r>
              <a:rPr lang="en-US" dirty="0" smtClean="0"/>
              <a:t>“Edify </a:t>
            </a:r>
            <a:r>
              <a:rPr lang="en-US" dirty="0" smtClean="0"/>
              <a:t>One </a:t>
            </a:r>
            <a:r>
              <a:rPr lang="en-US" dirty="0" smtClean="0"/>
              <a:t>Another”</a:t>
            </a:r>
            <a:endParaRPr lang="en-US" dirty="0" smtClean="0"/>
          </a:p>
        </p:txBody>
      </p:sp>
      <p:sp>
        <p:nvSpPr>
          <p:cNvPr id="203779" name="Rectangle 3"/>
          <p:cNvSpPr>
            <a:spLocks noGrp="1" noChangeArrowheads="1"/>
          </p:cNvSpPr>
          <p:nvPr>
            <p:ph type="body" idx="1"/>
          </p:nvPr>
        </p:nvSpPr>
        <p:spPr>
          <a:xfrm>
            <a:off x="457200" y="1162049"/>
            <a:ext cx="8458200" cy="3762375"/>
          </a:xfrm>
        </p:spPr>
        <p:txBody>
          <a:bodyPr>
            <a:noAutofit/>
          </a:bodyPr>
          <a:lstStyle/>
          <a:p>
            <a:pPr eaLnBrk="1" hangingPunct="1">
              <a:lnSpc>
                <a:spcPct val="80000"/>
              </a:lnSpc>
              <a:defRPr/>
            </a:pPr>
            <a:r>
              <a:rPr lang="en-US" sz="2000" dirty="0" smtClean="0"/>
              <a:t>Take Thought For One </a:t>
            </a:r>
            <a:r>
              <a:rPr lang="en-US" sz="2000" dirty="0" smtClean="0"/>
              <a:t>Another</a:t>
            </a:r>
          </a:p>
          <a:p>
            <a:pPr lvl="1" eaLnBrk="1" hangingPunct="1">
              <a:lnSpc>
                <a:spcPct val="80000"/>
              </a:lnSpc>
              <a:defRPr/>
            </a:pPr>
            <a:r>
              <a:rPr lang="en-US" sz="1800" dirty="0" smtClean="0"/>
              <a:t>Phil 2:1-4; 19-21</a:t>
            </a:r>
          </a:p>
          <a:p>
            <a:pPr eaLnBrk="1" hangingPunct="1">
              <a:lnSpc>
                <a:spcPct val="80000"/>
              </a:lnSpc>
              <a:defRPr/>
            </a:pPr>
            <a:r>
              <a:rPr lang="en-US" sz="2000" dirty="0" smtClean="0"/>
              <a:t>Exhort </a:t>
            </a:r>
            <a:r>
              <a:rPr lang="en-US" sz="2000" dirty="0" smtClean="0"/>
              <a:t>Each </a:t>
            </a:r>
            <a:r>
              <a:rPr lang="en-US" sz="2000" dirty="0" smtClean="0"/>
              <a:t>Other</a:t>
            </a:r>
          </a:p>
          <a:p>
            <a:pPr lvl="1" eaLnBrk="1" hangingPunct="1">
              <a:lnSpc>
                <a:spcPct val="80000"/>
              </a:lnSpc>
              <a:defRPr/>
            </a:pPr>
            <a:r>
              <a:rPr lang="en-US" sz="1800" dirty="0" smtClean="0"/>
              <a:t>Heb 3:13-14; 10:24-25</a:t>
            </a:r>
          </a:p>
          <a:p>
            <a:pPr eaLnBrk="1" hangingPunct="1">
              <a:lnSpc>
                <a:spcPct val="80000"/>
              </a:lnSpc>
              <a:defRPr/>
            </a:pPr>
            <a:r>
              <a:rPr lang="en-US" sz="2000" dirty="0" smtClean="0"/>
              <a:t>Encourage </a:t>
            </a:r>
            <a:r>
              <a:rPr lang="en-US" sz="2000" dirty="0" smtClean="0"/>
              <a:t>The Faint, Support The </a:t>
            </a:r>
            <a:r>
              <a:rPr lang="en-US" sz="2000" dirty="0" smtClean="0"/>
              <a:t>Weak</a:t>
            </a:r>
          </a:p>
          <a:p>
            <a:pPr lvl="1" eaLnBrk="1" hangingPunct="1">
              <a:lnSpc>
                <a:spcPct val="80000"/>
              </a:lnSpc>
              <a:defRPr/>
            </a:pPr>
            <a:r>
              <a:rPr lang="en-US" sz="1800" dirty="0" smtClean="0"/>
              <a:t>1 </a:t>
            </a:r>
            <a:r>
              <a:rPr lang="en-US" sz="1800" dirty="0" err="1" smtClean="0"/>
              <a:t>Thess</a:t>
            </a:r>
            <a:r>
              <a:rPr lang="en-US" sz="1800" dirty="0" smtClean="0"/>
              <a:t> 5:12-14</a:t>
            </a:r>
          </a:p>
          <a:p>
            <a:pPr eaLnBrk="1" hangingPunct="1">
              <a:lnSpc>
                <a:spcPct val="80000"/>
              </a:lnSpc>
              <a:defRPr/>
            </a:pPr>
            <a:r>
              <a:rPr lang="en-US" sz="2000" dirty="0" smtClean="0"/>
              <a:t>Have </a:t>
            </a:r>
            <a:r>
              <a:rPr lang="en-US" sz="2000" dirty="0" smtClean="0"/>
              <a:t>Charity Among Yourselves, Hospitable</a:t>
            </a:r>
          </a:p>
          <a:p>
            <a:pPr lvl="1" eaLnBrk="1" hangingPunct="1">
              <a:lnSpc>
                <a:spcPct val="80000"/>
              </a:lnSpc>
              <a:defRPr/>
            </a:pPr>
            <a:r>
              <a:rPr lang="en-US" sz="1800" dirty="0" smtClean="0"/>
              <a:t>1 Peter 4:8-10</a:t>
            </a:r>
          </a:p>
          <a:p>
            <a:pPr eaLnBrk="1" hangingPunct="1">
              <a:lnSpc>
                <a:spcPct val="80000"/>
              </a:lnSpc>
              <a:defRPr/>
            </a:pPr>
            <a:r>
              <a:rPr lang="en-US" sz="2000" dirty="0" smtClean="0"/>
              <a:t>Compassion Toward Each Other </a:t>
            </a:r>
            <a:r>
              <a:rPr lang="en-US" sz="2000" dirty="0" smtClean="0">
                <a:solidFill>
                  <a:schemeClr val="tx1"/>
                </a:solidFill>
              </a:rPr>
              <a:t>(Jude 22-23)</a:t>
            </a:r>
          </a:p>
          <a:p>
            <a:pPr eaLnBrk="1" hangingPunct="1">
              <a:lnSpc>
                <a:spcPct val="80000"/>
              </a:lnSpc>
              <a:defRPr/>
            </a:pPr>
            <a:r>
              <a:rPr lang="en-US" sz="2000" dirty="0" smtClean="0"/>
              <a:t>Convert The Erring </a:t>
            </a:r>
            <a:r>
              <a:rPr lang="en-US" sz="2000" dirty="0" smtClean="0">
                <a:solidFill>
                  <a:schemeClr val="tx1"/>
                </a:solidFill>
              </a:rPr>
              <a:t>(James 5:19-20)</a:t>
            </a:r>
          </a:p>
          <a:p>
            <a:pPr eaLnBrk="1" hangingPunct="1">
              <a:lnSpc>
                <a:spcPct val="80000"/>
              </a:lnSpc>
              <a:defRPr/>
            </a:pPr>
            <a:r>
              <a:rPr lang="en-US" sz="2000" dirty="0" smtClean="0"/>
              <a:t>Restore The Faulty, Bear Burden </a:t>
            </a:r>
            <a:r>
              <a:rPr lang="en-US" sz="2000" dirty="0" smtClean="0">
                <a:solidFill>
                  <a:schemeClr val="tx1"/>
                </a:solidFill>
              </a:rPr>
              <a:t>(Gal 6:1-2)</a:t>
            </a: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765362"/>
          </a:xfrm>
        </p:spPr>
        <p:txBody>
          <a:bodyPr/>
          <a:lstStyle/>
          <a:p>
            <a:r>
              <a:rPr lang="en-CA" dirty="0" smtClean="0"/>
              <a:t>Local church action in edification</a:t>
            </a:r>
            <a:endParaRPr lang="en-CA" dirty="0"/>
          </a:p>
        </p:txBody>
      </p:sp>
      <p:sp>
        <p:nvSpPr>
          <p:cNvPr id="3" name="Content Placeholder 2"/>
          <p:cNvSpPr>
            <a:spLocks noGrp="1"/>
          </p:cNvSpPr>
          <p:nvPr>
            <p:ph idx="1"/>
          </p:nvPr>
        </p:nvSpPr>
        <p:spPr>
          <a:xfrm>
            <a:off x="476249" y="1114425"/>
            <a:ext cx="8124825" cy="3619500"/>
          </a:xfrm>
        </p:spPr>
        <p:txBody>
          <a:bodyPr>
            <a:normAutofit/>
          </a:bodyPr>
          <a:lstStyle/>
          <a:p>
            <a:pPr>
              <a:spcAft>
                <a:spcPts val="1200"/>
              </a:spcAft>
            </a:pPr>
            <a:r>
              <a:rPr lang="en-CA" sz="2000" dirty="0" smtClean="0"/>
              <a:t>Underneath the oversight of our elders/shepherds, we individually edify one another (Ephesians 4:16).</a:t>
            </a:r>
          </a:p>
          <a:p>
            <a:r>
              <a:rPr lang="en-CA" sz="2000" dirty="0" smtClean="0"/>
              <a:t>Collectively, we edify through</a:t>
            </a:r>
          </a:p>
          <a:p>
            <a:pPr lvl="1"/>
            <a:r>
              <a:rPr lang="en-CA" sz="1900" b="1" dirty="0" smtClean="0"/>
              <a:t>Proper Worship</a:t>
            </a:r>
            <a:r>
              <a:rPr lang="en-CA" sz="1900" dirty="0" smtClean="0"/>
              <a:t> (1 Corinthians 14; note v. 5, 12, 26, 40)</a:t>
            </a:r>
          </a:p>
          <a:p>
            <a:pPr lvl="1"/>
            <a:r>
              <a:rPr lang="en-CA" sz="1900" b="1" dirty="0" smtClean="0"/>
              <a:t>Faithful Teaching</a:t>
            </a:r>
            <a:r>
              <a:rPr lang="en-CA" sz="1900" dirty="0" smtClean="0"/>
              <a:t> (Acts 20:32, Ephesians 4:11-12, Acts 11:22-23)</a:t>
            </a:r>
          </a:p>
          <a:p>
            <a:pPr lvl="1"/>
            <a:r>
              <a:rPr lang="en-CA" sz="1900" b="1" dirty="0" smtClean="0"/>
              <a:t>Church Discipline</a:t>
            </a:r>
            <a:r>
              <a:rPr lang="en-CA" sz="1900" dirty="0" smtClean="0"/>
              <a:t> (1 Corinthians 5:1-13)</a:t>
            </a:r>
          </a:p>
          <a:p>
            <a:pPr lvl="1"/>
            <a:r>
              <a:rPr lang="en-CA" sz="1900" b="1" dirty="0" smtClean="0"/>
              <a:t>Congregational Meetings</a:t>
            </a:r>
            <a:r>
              <a:rPr lang="en-CA" sz="1900" dirty="0" smtClean="0"/>
              <a:t> (Acts 6:1-5, 15:1-31, 14:27)</a:t>
            </a:r>
          </a:p>
          <a:p>
            <a:pPr lvl="1"/>
            <a:r>
              <a:rPr lang="en-CA" sz="1900" b="1" dirty="0" smtClean="0"/>
              <a:t>Evangelistic and Benevolent Works</a:t>
            </a:r>
            <a:r>
              <a:rPr lang="en-CA" sz="1900" dirty="0" smtClean="0"/>
              <a:t> (e.g., 2 Cor. 8-9)</a:t>
            </a:r>
            <a:endParaRPr lang="en-CA" sz="1900" b="1"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7" presetClass="entr" presetSubtype="0"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7" presetClass="entr" presetSubtype="0"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48"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7" presetClass="entr" presetSubtype="0" fill="hold" grpId="0" nodeType="clickEffect">
                                  <p:stCondLst>
                                    <p:cond delay="0"/>
                                  </p:stCondLst>
                                  <p:childTnLst>
                                    <p:set>
                                      <p:cBhvr>
                                        <p:cTn id="52" dur="1" fill="hold">
                                          <p:stCondLst>
                                            <p:cond delay="0"/>
                                          </p:stCondLst>
                                        </p:cTn>
                                        <p:tgtEl>
                                          <p:spTgt spid="3">
                                            <p:txEl>
                                              <p:pRg st="6" end="6"/>
                                            </p:txEl>
                                          </p:spTgt>
                                        </p:tgtEl>
                                        <p:attrNameLst>
                                          <p:attrName>style.visibility</p:attrName>
                                        </p:attrNameLst>
                                      </p:cBhvr>
                                      <p:to>
                                        <p:strVal val="visible"/>
                                      </p:to>
                                    </p:set>
                                    <p:animEffect transition="in" filter="fade">
                                      <p:cBhvr>
                                        <p:cTn id="53" dur="1000"/>
                                        <p:tgtEl>
                                          <p:spTgt spid="3">
                                            <p:txEl>
                                              <p:pRg st="6" end="6"/>
                                            </p:txEl>
                                          </p:spTgt>
                                        </p:tgtEl>
                                      </p:cBhvr>
                                    </p:animEffect>
                                    <p:anim calcmode="lin" valueType="num">
                                      <p:cBhvr>
                                        <p:cTn id="5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7" y="1908175"/>
            <a:ext cx="6619243" cy="1436735"/>
          </a:xfrm>
        </p:spPr>
        <p:txBody>
          <a:bodyPr/>
          <a:lstStyle/>
          <a:p>
            <a:r>
              <a:rPr lang="en-CA" dirty="0" smtClean="0"/>
              <a:t>What did local churches </a:t>
            </a:r>
            <a:r>
              <a:rPr lang="en-CA" b="1" i="1" dirty="0" smtClean="0"/>
              <a:t>not</a:t>
            </a:r>
            <a:r>
              <a:rPr lang="en-CA" dirty="0" smtClean="0"/>
              <a:t> do?</a:t>
            </a:r>
            <a:endParaRPr lang="en-CA" dirty="0"/>
          </a:p>
        </p:txBody>
      </p:sp>
      <p:sp>
        <p:nvSpPr>
          <p:cNvPr id="3" name="Text Placeholder 2"/>
          <p:cNvSpPr>
            <a:spLocks noGrp="1"/>
          </p:cNvSpPr>
          <p:nvPr>
            <p:ph type="body" idx="1"/>
          </p:nvPr>
        </p:nvSpPr>
        <p:spPr>
          <a:xfrm>
            <a:off x="866216" y="3486151"/>
            <a:ext cx="7649134" cy="1171574"/>
          </a:xfrm>
        </p:spPr>
        <p:txBody>
          <a:bodyPr>
            <a:normAutofit/>
          </a:bodyPr>
          <a:lstStyle/>
          <a:p>
            <a:r>
              <a:rPr lang="en-CA" dirty="0" smtClean="0"/>
              <a:t>We do not read of churches building Fellowship halls, family life centers, gymnasiums, kitchens, sports teams/leagues, coffee bars, etc.  </a:t>
            </a:r>
          </a:p>
          <a:p>
            <a:r>
              <a:rPr lang="en-CA" b="1" dirty="0" smtClean="0"/>
              <a:t>By what scripture can we do these things in the name of Jesus? (Col. 3:17)</a:t>
            </a:r>
          </a:p>
          <a:p>
            <a:endParaRPr lang="en-CA" b="1"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4109" y="244288"/>
            <a:ext cx="7053542" cy="1050398"/>
          </a:xfrm>
        </p:spPr>
        <p:txBody>
          <a:bodyPr/>
          <a:lstStyle/>
          <a:p>
            <a:r>
              <a:rPr lang="en-CA" dirty="0" smtClean="0"/>
              <a:t>f</a:t>
            </a:r>
            <a:r>
              <a:rPr lang="en-CA" dirty="0" smtClean="0"/>
              <a:t>ellowship</a:t>
            </a:r>
            <a:br>
              <a:rPr lang="en-CA" dirty="0" smtClean="0"/>
            </a:br>
            <a:r>
              <a:rPr lang="en-CA" sz="2000" i="1" dirty="0" smtClean="0"/>
              <a:t>“sharing together, joint participation”</a:t>
            </a:r>
            <a:endParaRPr lang="en-CA" dirty="0"/>
          </a:p>
        </p:txBody>
      </p:sp>
      <p:sp>
        <p:nvSpPr>
          <p:cNvPr id="3" name="Content Placeholder 2"/>
          <p:cNvSpPr>
            <a:spLocks noGrp="1"/>
          </p:cNvSpPr>
          <p:nvPr>
            <p:ph idx="1"/>
          </p:nvPr>
        </p:nvSpPr>
        <p:spPr>
          <a:xfrm>
            <a:off x="322658" y="1257300"/>
            <a:ext cx="5487591" cy="3590925"/>
          </a:xfrm>
        </p:spPr>
        <p:txBody>
          <a:bodyPr>
            <a:normAutofit/>
          </a:bodyPr>
          <a:lstStyle/>
          <a:p>
            <a:r>
              <a:rPr lang="en-CA" sz="1800" b="1" dirty="0" smtClean="0"/>
              <a:t>1 John 1:3,6-7</a:t>
            </a:r>
          </a:p>
          <a:p>
            <a:pPr>
              <a:buNone/>
            </a:pPr>
            <a:r>
              <a:rPr lang="en-CA" sz="1800" b="1" dirty="0" smtClean="0"/>
              <a:t>	</a:t>
            </a:r>
            <a:r>
              <a:rPr lang="en-CA" sz="1800" i="1" dirty="0" smtClean="0"/>
              <a:t>“that which we have seen and heard we declare to you, that you also may have </a:t>
            </a:r>
            <a:r>
              <a:rPr lang="en-CA" sz="1800" i="1" u="sng" dirty="0" smtClean="0"/>
              <a:t>fellowship</a:t>
            </a:r>
            <a:r>
              <a:rPr lang="en-CA" sz="1800" i="1" dirty="0" smtClean="0"/>
              <a:t> with us; and truly our </a:t>
            </a:r>
            <a:r>
              <a:rPr lang="en-CA" sz="1800" i="1" u="sng" dirty="0" smtClean="0"/>
              <a:t>fellowship</a:t>
            </a:r>
            <a:r>
              <a:rPr lang="en-CA" sz="1800" i="1" dirty="0" smtClean="0"/>
              <a:t> is with the Father and with His Son Jesus Christ</a:t>
            </a:r>
            <a:r>
              <a:rPr lang="en-CA" sz="1800" i="1" dirty="0" smtClean="0"/>
              <a:t>. </a:t>
            </a:r>
            <a:r>
              <a:rPr lang="en-CA" sz="1800" i="1" dirty="0" smtClean="0"/>
              <a:t>… If we say that we have </a:t>
            </a:r>
            <a:r>
              <a:rPr lang="en-CA" sz="1800" i="1" u="sng" dirty="0" smtClean="0"/>
              <a:t>fellowship</a:t>
            </a:r>
            <a:r>
              <a:rPr lang="en-CA" sz="1800" i="1" dirty="0" smtClean="0"/>
              <a:t> with Him, and walk in darkness, we lie and do not practice the truth.  </a:t>
            </a:r>
            <a:r>
              <a:rPr lang="en-CA" sz="1800" i="1" dirty="0" smtClean="0"/>
              <a:t>But </a:t>
            </a:r>
            <a:r>
              <a:rPr lang="en-CA" sz="1800" i="1" dirty="0" smtClean="0"/>
              <a:t>if we walk in the light as He is in the light, we have </a:t>
            </a:r>
            <a:r>
              <a:rPr lang="en-CA" sz="1800" i="1" u="sng" dirty="0" smtClean="0"/>
              <a:t>fellowship</a:t>
            </a:r>
            <a:r>
              <a:rPr lang="en-CA" sz="1800" i="1" dirty="0" smtClean="0"/>
              <a:t> with one another, and the blood of Jesus Christ His Son cleanses us from all sin</a:t>
            </a:r>
            <a:r>
              <a:rPr lang="en-CA" sz="1800" i="1" dirty="0" smtClean="0"/>
              <a:t>.”</a:t>
            </a:r>
          </a:p>
        </p:txBody>
      </p:sp>
      <p:sp>
        <p:nvSpPr>
          <p:cNvPr id="4" name="Oval 4"/>
          <p:cNvSpPr>
            <a:spLocks noChangeArrowheads="1"/>
          </p:cNvSpPr>
          <p:nvPr/>
        </p:nvSpPr>
        <p:spPr bwMode="auto">
          <a:xfrm>
            <a:off x="6858000" y="1123950"/>
            <a:ext cx="1371600" cy="1206500"/>
          </a:xfrm>
          <a:prstGeom prst="ellipse">
            <a:avLst/>
          </a:prstGeom>
          <a:solidFill>
            <a:srgbClr val="FFFF00"/>
          </a:solidFill>
          <a:ln w="9525">
            <a:solidFill>
              <a:schemeClr val="bg2"/>
            </a:solidFill>
            <a:round/>
            <a:headEnd/>
            <a:tailEnd/>
          </a:ln>
        </p:spPr>
        <p:txBody>
          <a:bodyPr wrap="none" anchor="ctr"/>
          <a:lstStyle/>
          <a:p>
            <a:pPr algn="ctr"/>
            <a:r>
              <a:rPr lang="en-US" sz="3600" b="1" dirty="0">
                <a:solidFill>
                  <a:schemeClr val="bg2"/>
                </a:solidFill>
              </a:rPr>
              <a:t>GOD</a:t>
            </a:r>
          </a:p>
        </p:txBody>
      </p:sp>
      <p:sp>
        <p:nvSpPr>
          <p:cNvPr id="5" name="Rectangle 14"/>
          <p:cNvSpPr>
            <a:spLocks noChangeArrowheads="1"/>
          </p:cNvSpPr>
          <p:nvPr/>
        </p:nvSpPr>
        <p:spPr bwMode="auto">
          <a:xfrm rot="-3905315">
            <a:off x="5835251" y="2392466"/>
            <a:ext cx="1362874" cy="400110"/>
          </a:xfrm>
          <a:prstGeom prst="rect">
            <a:avLst/>
          </a:prstGeom>
          <a:noFill/>
          <a:ln w="9525">
            <a:noFill/>
            <a:miter lim="800000"/>
            <a:headEnd/>
            <a:tailEnd/>
          </a:ln>
        </p:spPr>
        <p:txBody>
          <a:bodyPr wrap="none">
            <a:spAutoFit/>
          </a:bodyPr>
          <a:lstStyle/>
          <a:p>
            <a:r>
              <a:rPr lang="en-US" sz="2000" b="1" dirty="0">
                <a:solidFill>
                  <a:schemeClr val="hlink"/>
                </a:solidFill>
              </a:rPr>
              <a:t>Fellowship</a:t>
            </a:r>
          </a:p>
        </p:txBody>
      </p:sp>
      <p:sp>
        <p:nvSpPr>
          <p:cNvPr id="6" name="Line 7"/>
          <p:cNvSpPr>
            <a:spLocks noChangeShapeType="1"/>
          </p:cNvSpPr>
          <p:nvPr/>
        </p:nvSpPr>
        <p:spPr bwMode="auto">
          <a:xfrm flipH="1">
            <a:off x="6581775" y="2216150"/>
            <a:ext cx="457200" cy="889000"/>
          </a:xfrm>
          <a:prstGeom prst="line">
            <a:avLst/>
          </a:prstGeom>
          <a:noFill/>
          <a:ln w="76200">
            <a:solidFill>
              <a:schemeClr val="tx1"/>
            </a:solidFill>
            <a:round/>
            <a:headEnd type="triangle" w="med" len="med"/>
            <a:tailEnd type="triangle" w="med" len="med"/>
          </a:ln>
        </p:spPr>
        <p:txBody>
          <a:bodyPr/>
          <a:lstStyle/>
          <a:p>
            <a:endParaRPr lang="en-US"/>
          </a:p>
        </p:txBody>
      </p:sp>
      <p:sp>
        <p:nvSpPr>
          <p:cNvPr id="7" name="Rectangle 13"/>
          <p:cNvSpPr>
            <a:spLocks noChangeArrowheads="1"/>
          </p:cNvSpPr>
          <p:nvPr/>
        </p:nvSpPr>
        <p:spPr bwMode="auto">
          <a:xfrm rot="3713271">
            <a:off x="7831667" y="2365479"/>
            <a:ext cx="1362874" cy="400110"/>
          </a:xfrm>
          <a:prstGeom prst="rect">
            <a:avLst/>
          </a:prstGeom>
          <a:noFill/>
          <a:ln w="9525">
            <a:noFill/>
            <a:miter lim="800000"/>
            <a:headEnd/>
            <a:tailEnd/>
          </a:ln>
        </p:spPr>
        <p:txBody>
          <a:bodyPr wrap="none">
            <a:spAutoFit/>
          </a:bodyPr>
          <a:lstStyle/>
          <a:p>
            <a:r>
              <a:rPr lang="en-US" sz="2000" b="1" dirty="0">
                <a:solidFill>
                  <a:schemeClr val="hlink"/>
                </a:solidFill>
              </a:rPr>
              <a:t>Fellowship</a:t>
            </a:r>
          </a:p>
        </p:txBody>
      </p:sp>
      <p:sp>
        <p:nvSpPr>
          <p:cNvPr id="8" name="Line 8"/>
          <p:cNvSpPr>
            <a:spLocks noChangeShapeType="1"/>
          </p:cNvSpPr>
          <p:nvPr/>
        </p:nvSpPr>
        <p:spPr bwMode="auto">
          <a:xfrm>
            <a:off x="7943850" y="2301875"/>
            <a:ext cx="533400" cy="825500"/>
          </a:xfrm>
          <a:prstGeom prst="line">
            <a:avLst/>
          </a:prstGeom>
          <a:noFill/>
          <a:ln w="76200">
            <a:solidFill>
              <a:schemeClr val="tx1"/>
            </a:solidFill>
            <a:round/>
            <a:headEnd type="triangle" w="med" len="med"/>
            <a:tailEnd type="triangle" w="med" len="med"/>
          </a:ln>
        </p:spPr>
        <p:txBody>
          <a:bodyPr/>
          <a:lstStyle/>
          <a:p>
            <a:endParaRPr lang="en-US"/>
          </a:p>
        </p:txBody>
      </p:sp>
      <p:sp>
        <p:nvSpPr>
          <p:cNvPr id="9" name="Line 9"/>
          <p:cNvSpPr>
            <a:spLocks noChangeShapeType="1"/>
          </p:cNvSpPr>
          <p:nvPr/>
        </p:nvSpPr>
        <p:spPr bwMode="auto">
          <a:xfrm>
            <a:off x="7029450" y="3606800"/>
            <a:ext cx="990600" cy="0"/>
          </a:xfrm>
          <a:prstGeom prst="line">
            <a:avLst/>
          </a:prstGeom>
          <a:noFill/>
          <a:ln w="76200">
            <a:solidFill>
              <a:schemeClr val="tx1"/>
            </a:solidFill>
            <a:round/>
            <a:headEnd type="triangle" w="med" len="med"/>
            <a:tailEnd type="triangle" w="med" len="med"/>
          </a:ln>
        </p:spPr>
        <p:txBody>
          <a:bodyPr/>
          <a:lstStyle/>
          <a:p>
            <a:endParaRPr lang="en-US"/>
          </a:p>
        </p:txBody>
      </p:sp>
      <p:sp>
        <p:nvSpPr>
          <p:cNvPr id="10" name="Oval 5"/>
          <p:cNvSpPr>
            <a:spLocks noChangeArrowheads="1"/>
          </p:cNvSpPr>
          <p:nvPr/>
        </p:nvSpPr>
        <p:spPr bwMode="auto">
          <a:xfrm>
            <a:off x="6162675" y="3171825"/>
            <a:ext cx="838200" cy="762000"/>
          </a:xfrm>
          <a:prstGeom prst="ellipse">
            <a:avLst/>
          </a:prstGeom>
          <a:solidFill>
            <a:schemeClr val="folHlink"/>
          </a:solidFill>
          <a:ln w="9525">
            <a:solidFill>
              <a:schemeClr val="bg2"/>
            </a:solidFill>
            <a:round/>
            <a:headEnd/>
            <a:tailEnd/>
          </a:ln>
        </p:spPr>
        <p:txBody>
          <a:bodyPr wrap="none" anchor="ctr"/>
          <a:lstStyle/>
          <a:p>
            <a:pPr algn="ctr"/>
            <a:r>
              <a:rPr lang="en-US" sz="2800" b="1" dirty="0">
                <a:solidFill>
                  <a:schemeClr val="bg2"/>
                </a:solidFill>
              </a:rPr>
              <a:t>Man</a:t>
            </a:r>
          </a:p>
        </p:txBody>
      </p:sp>
      <p:sp>
        <p:nvSpPr>
          <p:cNvPr id="11" name="Oval 6"/>
          <p:cNvSpPr>
            <a:spLocks noChangeArrowheads="1"/>
          </p:cNvSpPr>
          <p:nvPr/>
        </p:nvSpPr>
        <p:spPr bwMode="auto">
          <a:xfrm>
            <a:off x="8039100" y="3181350"/>
            <a:ext cx="838200" cy="762000"/>
          </a:xfrm>
          <a:prstGeom prst="ellipse">
            <a:avLst/>
          </a:prstGeom>
          <a:solidFill>
            <a:schemeClr val="folHlink"/>
          </a:solidFill>
          <a:ln w="9525">
            <a:solidFill>
              <a:schemeClr val="bg2"/>
            </a:solidFill>
            <a:round/>
            <a:headEnd/>
            <a:tailEnd/>
          </a:ln>
        </p:spPr>
        <p:txBody>
          <a:bodyPr wrap="none" anchor="ctr"/>
          <a:lstStyle/>
          <a:p>
            <a:pPr algn="ctr"/>
            <a:r>
              <a:rPr lang="en-US" sz="2800" b="1" dirty="0">
                <a:solidFill>
                  <a:schemeClr val="bg2"/>
                </a:solidFill>
              </a:rPr>
              <a:t>Man</a:t>
            </a:r>
          </a:p>
        </p:txBody>
      </p:sp>
      <p:sp>
        <p:nvSpPr>
          <p:cNvPr id="12" name="Text Box 12"/>
          <p:cNvSpPr txBox="1">
            <a:spLocks noChangeArrowheads="1"/>
          </p:cNvSpPr>
          <p:nvPr/>
        </p:nvSpPr>
        <p:spPr bwMode="auto">
          <a:xfrm>
            <a:off x="6791326" y="3891492"/>
            <a:ext cx="1459054" cy="400110"/>
          </a:xfrm>
          <a:prstGeom prst="rect">
            <a:avLst/>
          </a:prstGeom>
          <a:noFill/>
          <a:ln w="9525">
            <a:noFill/>
            <a:miter lim="800000"/>
            <a:headEnd/>
            <a:tailEnd/>
          </a:ln>
        </p:spPr>
        <p:txBody>
          <a:bodyPr wrap="none">
            <a:spAutoFit/>
          </a:bodyPr>
          <a:lstStyle/>
          <a:p>
            <a:r>
              <a:rPr lang="en-US" sz="2000" b="1" dirty="0">
                <a:solidFill>
                  <a:schemeClr val="hlink"/>
                </a:solidFill>
              </a:rPr>
              <a:t>Fellowship</a:t>
            </a: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4" name="Rectangle 4"/>
          <p:cNvSpPr>
            <a:spLocks noGrp="1" noRot="1" noChangeArrowheads="1"/>
          </p:cNvSpPr>
          <p:nvPr>
            <p:ph type="title"/>
          </p:nvPr>
        </p:nvSpPr>
        <p:spPr/>
        <p:txBody>
          <a:bodyPr/>
          <a:lstStyle/>
          <a:p>
            <a:pPr eaLnBrk="1" hangingPunct="1">
              <a:defRPr/>
            </a:pPr>
            <a:r>
              <a:rPr lang="en-US" smtClean="0"/>
              <a:t>Edification</a:t>
            </a:r>
          </a:p>
        </p:txBody>
      </p:sp>
      <p:sp>
        <p:nvSpPr>
          <p:cNvPr id="215045" name="Rectangle 5"/>
          <p:cNvSpPr>
            <a:spLocks noGrp="1" noChangeArrowheads="1"/>
          </p:cNvSpPr>
          <p:nvPr>
            <p:ph type="body" sz="half" idx="1"/>
          </p:nvPr>
        </p:nvSpPr>
        <p:spPr>
          <a:xfrm>
            <a:off x="827485" y="1304925"/>
            <a:ext cx="3297254" cy="3387329"/>
          </a:xfrm>
        </p:spPr>
        <p:txBody>
          <a:bodyPr>
            <a:normAutofit fontScale="70000" lnSpcReduction="20000"/>
          </a:bodyPr>
          <a:lstStyle/>
          <a:p>
            <a:pPr algn="ctr" eaLnBrk="1" hangingPunct="1">
              <a:buFont typeface="Wingdings" pitchFamily="2" charset="2"/>
              <a:buNone/>
              <a:defRPr/>
            </a:pPr>
            <a:r>
              <a:rPr lang="en-US" sz="2400" b="1" dirty="0" smtClean="0">
                <a:solidFill>
                  <a:srgbClr val="FFFF00"/>
                </a:solidFill>
              </a:rPr>
              <a:t>SOCIAL </a:t>
            </a:r>
            <a:r>
              <a:rPr lang="en-US" sz="2400" b="1" dirty="0" smtClean="0">
                <a:solidFill>
                  <a:srgbClr val="FFFF00"/>
                </a:solidFill>
              </a:rPr>
              <a:t>GOSPEL</a:t>
            </a:r>
          </a:p>
          <a:p>
            <a:pPr algn="ctr" eaLnBrk="1" hangingPunct="1">
              <a:buFont typeface="Wingdings" pitchFamily="2" charset="2"/>
              <a:buNone/>
              <a:defRPr/>
            </a:pPr>
            <a:endParaRPr lang="en-US" sz="2400" u="sng" dirty="0" smtClean="0">
              <a:solidFill>
                <a:srgbClr val="FFFF00"/>
              </a:solidFill>
            </a:endParaRPr>
          </a:p>
          <a:p>
            <a:pPr eaLnBrk="1" hangingPunct="1">
              <a:defRPr/>
            </a:pPr>
            <a:r>
              <a:rPr lang="en-US" sz="2400" dirty="0" smtClean="0">
                <a:solidFill>
                  <a:srgbClr val="FFFF99"/>
                </a:solidFill>
              </a:rPr>
              <a:t>Man’s Body</a:t>
            </a:r>
          </a:p>
          <a:p>
            <a:pPr eaLnBrk="1" hangingPunct="1">
              <a:defRPr/>
            </a:pPr>
            <a:r>
              <a:rPr lang="en-US" sz="2400" dirty="0" smtClean="0">
                <a:solidFill>
                  <a:srgbClr val="FFFF99"/>
                </a:solidFill>
              </a:rPr>
              <a:t>Man’s Physical Needs</a:t>
            </a:r>
          </a:p>
          <a:p>
            <a:pPr eaLnBrk="1" hangingPunct="1">
              <a:defRPr/>
            </a:pPr>
            <a:r>
              <a:rPr lang="en-US" sz="2400" dirty="0" smtClean="0">
                <a:solidFill>
                  <a:srgbClr val="FFFF99"/>
                </a:solidFill>
              </a:rPr>
              <a:t>Social Reform</a:t>
            </a:r>
          </a:p>
          <a:p>
            <a:pPr eaLnBrk="1" hangingPunct="1">
              <a:defRPr/>
            </a:pPr>
            <a:r>
              <a:rPr lang="en-US" sz="2400" dirty="0" smtClean="0">
                <a:solidFill>
                  <a:srgbClr val="FFFF99"/>
                </a:solidFill>
              </a:rPr>
              <a:t>Political Freedom</a:t>
            </a:r>
          </a:p>
          <a:p>
            <a:pPr eaLnBrk="1" hangingPunct="1">
              <a:defRPr/>
            </a:pPr>
            <a:r>
              <a:rPr lang="en-US" sz="2400" dirty="0" smtClean="0">
                <a:solidFill>
                  <a:srgbClr val="FFFF99"/>
                </a:solidFill>
              </a:rPr>
              <a:t>Entertainment of Man</a:t>
            </a:r>
          </a:p>
          <a:p>
            <a:pPr eaLnBrk="1" hangingPunct="1">
              <a:defRPr/>
            </a:pPr>
            <a:r>
              <a:rPr lang="en-US" sz="2400" dirty="0" smtClean="0">
                <a:solidFill>
                  <a:srgbClr val="FFFF99"/>
                </a:solidFill>
              </a:rPr>
              <a:t>Feeding Man’s Body</a:t>
            </a:r>
          </a:p>
          <a:p>
            <a:pPr eaLnBrk="1" hangingPunct="1">
              <a:defRPr/>
            </a:pPr>
            <a:r>
              <a:rPr lang="en-US" sz="2400" dirty="0" smtClean="0">
                <a:solidFill>
                  <a:srgbClr val="FFFF99"/>
                </a:solidFill>
              </a:rPr>
              <a:t>No Desire For Heaven</a:t>
            </a:r>
          </a:p>
          <a:p>
            <a:pPr eaLnBrk="1" hangingPunct="1">
              <a:defRPr/>
            </a:pPr>
            <a:r>
              <a:rPr lang="en-US" sz="2400" dirty="0" smtClean="0">
                <a:solidFill>
                  <a:srgbClr val="FFFF99"/>
                </a:solidFill>
              </a:rPr>
              <a:t>Present Happiness</a:t>
            </a:r>
          </a:p>
          <a:p>
            <a:pPr eaLnBrk="1" hangingPunct="1">
              <a:defRPr/>
            </a:pPr>
            <a:r>
              <a:rPr lang="en-US" sz="2400" dirty="0" smtClean="0">
                <a:solidFill>
                  <a:srgbClr val="FFFF99"/>
                </a:solidFill>
              </a:rPr>
              <a:t>Makes Men Worse</a:t>
            </a:r>
          </a:p>
        </p:txBody>
      </p:sp>
      <p:sp>
        <p:nvSpPr>
          <p:cNvPr id="215046" name="Rectangle 6"/>
          <p:cNvSpPr>
            <a:spLocks noGrp="1" noChangeArrowheads="1"/>
          </p:cNvSpPr>
          <p:nvPr>
            <p:ph type="body" sz="half" idx="2"/>
          </p:nvPr>
        </p:nvSpPr>
        <p:spPr>
          <a:xfrm>
            <a:off x="4240870" y="1304925"/>
            <a:ext cx="3297256" cy="3387328"/>
          </a:xfrm>
        </p:spPr>
        <p:txBody>
          <a:bodyPr>
            <a:normAutofit fontScale="70000" lnSpcReduction="20000"/>
          </a:bodyPr>
          <a:lstStyle/>
          <a:p>
            <a:pPr algn="ctr" eaLnBrk="1" hangingPunct="1">
              <a:buFont typeface="Wingdings" pitchFamily="2" charset="2"/>
              <a:buNone/>
              <a:defRPr/>
            </a:pPr>
            <a:r>
              <a:rPr lang="en-US" sz="2400" b="1" dirty="0" smtClean="0">
                <a:solidFill>
                  <a:srgbClr val="FFFF00"/>
                </a:solidFill>
              </a:rPr>
              <a:t>GOSPEL OF </a:t>
            </a:r>
            <a:r>
              <a:rPr lang="en-US" sz="2400" b="1" dirty="0" smtClean="0">
                <a:solidFill>
                  <a:srgbClr val="FFFF00"/>
                </a:solidFill>
              </a:rPr>
              <a:t>CHRIST</a:t>
            </a:r>
          </a:p>
          <a:p>
            <a:pPr algn="ctr" eaLnBrk="1" hangingPunct="1">
              <a:buFont typeface="Wingdings" pitchFamily="2" charset="2"/>
              <a:buNone/>
              <a:defRPr/>
            </a:pPr>
            <a:endParaRPr lang="en-US" sz="2400" u="sng" dirty="0" smtClean="0">
              <a:solidFill>
                <a:srgbClr val="FFFF00"/>
              </a:solidFill>
            </a:endParaRPr>
          </a:p>
          <a:p>
            <a:pPr eaLnBrk="1" hangingPunct="1">
              <a:defRPr/>
            </a:pPr>
            <a:r>
              <a:rPr lang="en-US" sz="2400" dirty="0" smtClean="0">
                <a:solidFill>
                  <a:srgbClr val="FFFF99"/>
                </a:solidFill>
              </a:rPr>
              <a:t>Man’s Soul</a:t>
            </a:r>
          </a:p>
          <a:p>
            <a:pPr eaLnBrk="1" hangingPunct="1">
              <a:defRPr/>
            </a:pPr>
            <a:r>
              <a:rPr lang="en-US" sz="2400" dirty="0" smtClean="0">
                <a:solidFill>
                  <a:srgbClr val="FFFF99"/>
                </a:solidFill>
              </a:rPr>
              <a:t>Man’s Spiritual Needs</a:t>
            </a:r>
          </a:p>
          <a:p>
            <a:pPr eaLnBrk="1" hangingPunct="1">
              <a:defRPr/>
            </a:pPr>
            <a:r>
              <a:rPr lang="en-US" sz="2400" dirty="0" smtClean="0">
                <a:solidFill>
                  <a:srgbClr val="FFFF99"/>
                </a:solidFill>
              </a:rPr>
              <a:t>Internal Reform</a:t>
            </a:r>
          </a:p>
          <a:p>
            <a:pPr eaLnBrk="1" hangingPunct="1">
              <a:defRPr/>
            </a:pPr>
            <a:r>
              <a:rPr lang="en-US" sz="2400" dirty="0" smtClean="0">
                <a:solidFill>
                  <a:srgbClr val="FFFF99"/>
                </a:solidFill>
              </a:rPr>
              <a:t>Freedom From Sin</a:t>
            </a:r>
          </a:p>
          <a:p>
            <a:pPr eaLnBrk="1" hangingPunct="1">
              <a:defRPr/>
            </a:pPr>
            <a:r>
              <a:rPr lang="en-US" sz="2400" dirty="0" smtClean="0">
                <a:solidFill>
                  <a:srgbClr val="FFFF99"/>
                </a:solidFill>
              </a:rPr>
              <a:t>Salvation Of Man</a:t>
            </a:r>
          </a:p>
          <a:p>
            <a:pPr eaLnBrk="1" hangingPunct="1">
              <a:defRPr/>
            </a:pPr>
            <a:r>
              <a:rPr lang="en-US" sz="2400" dirty="0" smtClean="0">
                <a:solidFill>
                  <a:srgbClr val="FFFF99"/>
                </a:solidFill>
              </a:rPr>
              <a:t>Feeding Man’s Soul</a:t>
            </a:r>
          </a:p>
          <a:p>
            <a:pPr eaLnBrk="1" hangingPunct="1">
              <a:defRPr/>
            </a:pPr>
            <a:r>
              <a:rPr lang="en-US" sz="2400" dirty="0" smtClean="0">
                <a:solidFill>
                  <a:srgbClr val="FFFF99"/>
                </a:solidFill>
              </a:rPr>
              <a:t>Prepares for Heaven</a:t>
            </a:r>
          </a:p>
          <a:p>
            <a:pPr eaLnBrk="1" hangingPunct="1">
              <a:defRPr/>
            </a:pPr>
            <a:r>
              <a:rPr lang="en-US" sz="2400" dirty="0" smtClean="0">
                <a:solidFill>
                  <a:srgbClr val="FFFF99"/>
                </a:solidFill>
              </a:rPr>
              <a:t>Eternal Happiness</a:t>
            </a:r>
          </a:p>
          <a:p>
            <a:pPr eaLnBrk="1" hangingPunct="1">
              <a:defRPr/>
            </a:pPr>
            <a:r>
              <a:rPr lang="en-US" sz="2400" dirty="0" smtClean="0">
                <a:solidFill>
                  <a:srgbClr val="FFFF99"/>
                </a:solidFill>
              </a:rPr>
              <a:t>Makes Men Better</a:t>
            </a: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6217" y="1343026"/>
            <a:ext cx="6619243" cy="1990724"/>
          </a:xfrm>
        </p:spPr>
        <p:txBody>
          <a:bodyPr/>
          <a:lstStyle/>
          <a:p>
            <a:pPr>
              <a:defRPr/>
            </a:pPr>
            <a:r>
              <a:rPr lang="en-US" sz="1800" dirty="0" smtClean="0"/>
              <a:t>Church Acts Without Authority</a:t>
            </a:r>
            <a:br>
              <a:rPr lang="en-US" sz="1800" dirty="0" smtClean="0"/>
            </a:br>
            <a:r>
              <a:rPr lang="en-US" sz="1800" dirty="0" smtClean="0"/>
              <a:t>Church Is Detoured From Main Thrust Of Jesus</a:t>
            </a:r>
            <a:br>
              <a:rPr lang="en-US" sz="1800" dirty="0" smtClean="0"/>
            </a:br>
            <a:r>
              <a:rPr lang="en-US" sz="1800" dirty="0" smtClean="0"/>
              <a:t>Church Takes On Parents Responsibility</a:t>
            </a:r>
            <a:br>
              <a:rPr lang="en-US" sz="1800" dirty="0" smtClean="0"/>
            </a:br>
            <a:r>
              <a:rPr lang="en-US" sz="1800" dirty="0" smtClean="0"/>
              <a:t>Church Makes The Wrong Appeal</a:t>
            </a:r>
            <a:br>
              <a:rPr lang="en-US" sz="1800" dirty="0" smtClean="0"/>
            </a:br>
            <a:r>
              <a:rPr lang="en-US" sz="1800" dirty="0" smtClean="0"/>
              <a:t>Church Confuses Individual Action with Church </a:t>
            </a:r>
            <a:r>
              <a:rPr lang="en-US" sz="1800" dirty="0" smtClean="0"/>
              <a:t>Action</a:t>
            </a:r>
            <a:endParaRPr lang="en-US" sz="1800" dirty="0" smtClean="0"/>
          </a:p>
        </p:txBody>
      </p:sp>
      <p:sp>
        <p:nvSpPr>
          <p:cNvPr id="3" name="Text Placeholder 2"/>
          <p:cNvSpPr>
            <a:spLocks noGrp="1"/>
          </p:cNvSpPr>
          <p:nvPr>
            <p:ph type="body" idx="1"/>
          </p:nvPr>
        </p:nvSpPr>
        <p:spPr/>
        <p:txBody>
          <a:bodyPr>
            <a:normAutofit/>
          </a:bodyPr>
          <a:lstStyle/>
          <a:p>
            <a:r>
              <a:rPr lang="en-CA" sz="1800" dirty="0" smtClean="0"/>
              <a:t>Problems with church-sponsored recreation</a:t>
            </a:r>
            <a:endParaRPr lang="en-CA" sz="1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4584" y="339538"/>
            <a:ext cx="7053542" cy="574862"/>
          </a:xfrm>
        </p:spPr>
        <p:txBody>
          <a:bodyPr/>
          <a:lstStyle/>
          <a:p>
            <a:r>
              <a:rPr lang="en-CA" dirty="0" smtClean="0"/>
              <a:t>Schedule</a:t>
            </a:r>
            <a:endParaRPr lang="en-CA" dirty="0"/>
          </a:p>
        </p:txBody>
      </p:sp>
      <p:graphicFrame>
        <p:nvGraphicFramePr>
          <p:cNvPr id="6" name="Content Placeholder 5"/>
          <p:cNvGraphicFramePr>
            <a:graphicFrameLocks noGrp="1"/>
          </p:cNvGraphicFramePr>
          <p:nvPr>
            <p:ph idx="1"/>
          </p:nvPr>
        </p:nvGraphicFramePr>
        <p:xfrm>
          <a:off x="184857" y="1079293"/>
          <a:ext cx="4319047" cy="3774808"/>
        </p:xfrm>
        <a:graphic>
          <a:graphicData uri="http://schemas.openxmlformats.org/drawingml/2006/table">
            <a:tbl>
              <a:tblPr firstRow="1" bandRow="1">
                <a:tableStyleId>{5C22544A-7EE6-4342-B048-85BDC9FD1C3A}</a:tableStyleId>
              </a:tblPr>
              <a:tblGrid>
                <a:gridCol w="603082"/>
                <a:gridCol w="1147863"/>
                <a:gridCol w="2568102"/>
              </a:tblGrid>
              <a:tr h="471851">
                <a:tc>
                  <a:txBody>
                    <a:bodyPr/>
                    <a:lstStyle/>
                    <a:p>
                      <a:pPr algn="ctr"/>
                      <a:r>
                        <a:rPr lang="en-CA" dirty="0" smtClean="0"/>
                        <a:t>Date</a:t>
                      </a:r>
                      <a:endParaRPr lang="en-CA" dirty="0"/>
                    </a:p>
                  </a:txBody>
                  <a:tcPr anchor="ctr"/>
                </a:tc>
                <a:tc>
                  <a:txBody>
                    <a:bodyPr/>
                    <a:lstStyle/>
                    <a:p>
                      <a:pPr algn="ctr"/>
                      <a:r>
                        <a:rPr lang="en-CA" dirty="0" smtClean="0"/>
                        <a:t>Teacher</a:t>
                      </a:r>
                      <a:endParaRPr lang="en-CA" dirty="0"/>
                    </a:p>
                  </a:txBody>
                  <a:tcPr anchor="ctr"/>
                </a:tc>
                <a:tc>
                  <a:txBody>
                    <a:bodyPr/>
                    <a:lstStyle/>
                    <a:p>
                      <a:pPr algn="ctr"/>
                      <a:r>
                        <a:rPr lang="en-CA" dirty="0" smtClean="0"/>
                        <a:t>Title</a:t>
                      </a:r>
                      <a:endParaRPr lang="en-CA" dirty="0"/>
                    </a:p>
                  </a:txBody>
                  <a:tcPr anchor="ctr"/>
                </a:tc>
              </a:tr>
              <a:tr h="471851">
                <a:tc>
                  <a:txBody>
                    <a:bodyPr/>
                    <a:lstStyle/>
                    <a:p>
                      <a:pPr algn="ctr"/>
                      <a:r>
                        <a:rPr lang="en-CA" sz="1200" dirty="0" smtClean="0"/>
                        <a:t>1/3</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What</a:t>
                      </a:r>
                      <a:r>
                        <a:rPr lang="en-CA" sz="1200" baseline="0" dirty="0" smtClean="0"/>
                        <a:t> is the Church?</a:t>
                      </a:r>
                      <a:endParaRPr lang="en-CA" sz="1200" dirty="0"/>
                    </a:p>
                  </a:txBody>
                  <a:tcPr anchor="ctr"/>
                </a:tc>
              </a:tr>
              <a:tr h="471851">
                <a:tc>
                  <a:txBody>
                    <a:bodyPr/>
                    <a:lstStyle/>
                    <a:p>
                      <a:pPr algn="ctr"/>
                      <a:r>
                        <a:rPr lang="en-CA" sz="1200" dirty="0" smtClean="0"/>
                        <a:t>1/6</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The Supreme</a:t>
                      </a:r>
                      <a:r>
                        <a:rPr lang="en-CA" sz="1200" baseline="0" dirty="0" smtClean="0"/>
                        <a:t> Authority of Christ</a:t>
                      </a:r>
                      <a:endParaRPr lang="en-CA" sz="1200" dirty="0"/>
                    </a:p>
                  </a:txBody>
                  <a:tcPr anchor="ctr"/>
                </a:tc>
              </a:tr>
              <a:tr h="471851">
                <a:tc>
                  <a:txBody>
                    <a:bodyPr/>
                    <a:lstStyle/>
                    <a:p>
                      <a:pPr algn="ctr"/>
                      <a:r>
                        <a:rPr lang="en-CA" sz="1200" dirty="0" smtClean="0"/>
                        <a:t>1/10</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Collective Action: The Individual and the Local Church</a:t>
                      </a:r>
                      <a:endParaRPr lang="en-CA" sz="1200" dirty="0"/>
                    </a:p>
                  </a:txBody>
                  <a:tcPr anchor="ctr"/>
                </a:tc>
              </a:tr>
              <a:tr h="471851">
                <a:tc>
                  <a:txBody>
                    <a:bodyPr/>
                    <a:lstStyle/>
                    <a:p>
                      <a:pPr algn="ctr"/>
                      <a:r>
                        <a:rPr lang="en-CA" sz="1200" dirty="0" smtClean="0"/>
                        <a:t>1/13</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baseline="0" dirty="0" smtClean="0"/>
                        <a:t>The Mission, O</a:t>
                      </a:r>
                      <a:r>
                        <a:rPr lang="en-CA" sz="1200" dirty="0" smtClean="0"/>
                        <a:t>rganization</a:t>
                      </a:r>
                      <a:r>
                        <a:rPr lang="en-CA" sz="1200" baseline="0" dirty="0" smtClean="0"/>
                        <a:t> </a:t>
                      </a:r>
                      <a:r>
                        <a:rPr lang="en-CA" sz="1200" baseline="0" dirty="0" smtClean="0"/>
                        <a:t>and Autonomy </a:t>
                      </a:r>
                      <a:r>
                        <a:rPr lang="en-CA" sz="1200" baseline="0" dirty="0" smtClean="0"/>
                        <a:t>of the Church</a:t>
                      </a:r>
                      <a:endParaRPr lang="en-CA" sz="1200" dirty="0"/>
                    </a:p>
                  </a:txBody>
                  <a:tcPr anchor="ctr"/>
                </a:tc>
              </a:tr>
              <a:tr h="471851">
                <a:tc>
                  <a:txBody>
                    <a:bodyPr/>
                    <a:lstStyle/>
                    <a:p>
                      <a:pPr algn="ctr"/>
                      <a:r>
                        <a:rPr lang="en-CA" sz="1200" dirty="0" smtClean="0"/>
                        <a:t>1/17</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Local Church Action:</a:t>
                      </a:r>
                    </a:p>
                    <a:p>
                      <a:pPr algn="ctr"/>
                      <a:r>
                        <a:rPr lang="en-CA" sz="1200" dirty="0" smtClean="0"/>
                        <a:t>Worship</a:t>
                      </a:r>
                      <a:endParaRPr lang="en-CA" sz="1200" dirty="0"/>
                    </a:p>
                  </a:txBody>
                  <a:tcPr anchor="ctr"/>
                </a:tc>
              </a:tr>
              <a:tr h="471851">
                <a:tc>
                  <a:txBody>
                    <a:bodyPr/>
                    <a:lstStyle/>
                    <a:p>
                      <a:pPr algn="ctr"/>
                      <a:r>
                        <a:rPr lang="en-CA" sz="1200" dirty="0" smtClean="0"/>
                        <a:t>1/20</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Local Church Action:</a:t>
                      </a:r>
                    </a:p>
                    <a:p>
                      <a:pPr algn="ctr"/>
                      <a:r>
                        <a:rPr lang="en-CA" sz="1200" dirty="0" smtClean="0"/>
                        <a:t>Evangelism</a:t>
                      </a:r>
                      <a:endParaRPr lang="en-CA" sz="1200" dirty="0"/>
                    </a:p>
                  </a:txBody>
                  <a:tcPr anchor="ctr"/>
                </a:tc>
              </a:tr>
              <a:tr h="471851">
                <a:tc>
                  <a:txBody>
                    <a:bodyPr/>
                    <a:lstStyle/>
                    <a:p>
                      <a:pPr algn="ctr"/>
                      <a:r>
                        <a:rPr lang="en-CA" sz="1200" dirty="0" smtClean="0"/>
                        <a:t>1/24</a:t>
                      </a:r>
                      <a:endParaRPr lang="en-CA" sz="1200" dirty="0"/>
                    </a:p>
                  </a:txBody>
                  <a:tcPr anchor="ctr">
                    <a:solidFill>
                      <a:srgbClr val="FFC000"/>
                    </a:solidFill>
                  </a:tcPr>
                </a:tc>
                <a:tc>
                  <a:txBody>
                    <a:bodyPr/>
                    <a:lstStyle/>
                    <a:p>
                      <a:pPr algn="ctr"/>
                      <a:r>
                        <a:rPr lang="en-CA" sz="1200" dirty="0" smtClean="0"/>
                        <a:t>Dave</a:t>
                      </a:r>
                      <a:endParaRPr lang="en-CA" sz="1200" dirty="0"/>
                    </a:p>
                  </a:txBody>
                  <a:tcPr anchor="ctr">
                    <a:solidFill>
                      <a:srgbClr val="FFC000"/>
                    </a:solidFill>
                  </a:tcPr>
                </a:tc>
                <a:tc>
                  <a:txBody>
                    <a:bodyPr/>
                    <a:lstStyle/>
                    <a:p>
                      <a:pPr algn="ctr"/>
                      <a:r>
                        <a:rPr lang="en-CA" sz="1200" dirty="0" smtClean="0"/>
                        <a:t>Local Church Action:</a:t>
                      </a:r>
                    </a:p>
                    <a:p>
                      <a:pPr algn="ctr"/>
                      <a:r>
                        <a:rPr lang="en-CA" sz="1200" dirty="0" smtClean="0"/>
                        <a:t>Edification</a:t>
                      </a:r>
                      <a:endParaRPr lang="en-CA" sz="1200" dirty="0"/>
                    </a:p>
                  </a:txBody>
                  <a:tcPr anchor="ctr">
                    <a:solidFill>
                      <a:srgbClr val="FFC000"/>
                    </a:solidFill>
                  </a:tcPr>
                </a:tc>
              </a:tr>
            </a:tbl>
          </a:graphicData>
        </a:graphic>
      </p:graphicFrame>
      <p:graphicFrame>
        <p:nvGraphicFramePr>
          <p:cNvPr id="7" name="Content Placeholder 5"/>
          <p:cNvGraphicFramePr>
            <a:graphicFrameLocks/>
          </p:cNvGraphicFramePr>
          <p:nvPr/>
        </p:nvGraphicFramePr>
        <p:xfrm>
          <a:off x="4620665" y="1076050"/>
          <a:ext cx="4319047" cy="3302957"/>
        </p:xfrm>
        <a:graphic>
          <a:graphicData uri="http://schemas.openxmlformats.org/drawingml/2006/table">
            <a:tbl>
              <a:tblPr firstRow="1" bandRow="1">
                <a:tableStyleId>{5C22544A-7EE6-4342-B048-85BDC9FD1C3A}</a:tableStyleId>
              </a:tblPr>
              <a:tblGrid>
                <a:gridCol w="603082"/>
                <a:gridCol w="1147863"/>
                <a:gridCol w="2568102"/>
              </a:tblGrid>
              <a:tr h="471851">
                <a:tc>
                  <a:txBody>
                    <a:bodyPr/>
                    <a:lstStyle/>
                    <a:p>
                      <a:pPr algn="ctr"/>
                      <a:r>
                        <a:rPr lang="en-CA" dirty="0" smtClean="0"/>
                        <a:t>Date</a:t>
                      </a:r>
                      <a:endParaRPr lang="en-CA" dirty="0"/>
                    </a:p>
                  </a:txBody>
                  <a:tcPr anchor="ctr"/>
                </a:tc>
                <a:tc>
                  <a:txBody>
                    <a:bodyPr/>
                    <a:lstStyle/>
                    <a:p>
                      <a:pPr algn="ctr"/>
                      <a:r>
                        <a:rPr lang="en-CA" dirty="0" smtClean="0"/>
                        <a:t>Teacher</a:t>
                      </a:r>
                      <a:endParaRPr lang="en-CA" dirty="0"/>
                    </a:p>
                  </a:txBody>
                  <a:tcPr anchor="ctr"/>
                </a:tc>
                <a:tc>
                  <a:txBody>
                    <a:bodyPr/>
                    <a:lstStyle/>
                    <a:p>
                      <a:pPr algn="ctr"/>
                      <a:r>
                        <a:rPr lang="en-CA" dirty="0" smtClean="0"/>
                        <a:t>Title</a:t>
                      </a:r>
                      <a:endParaRPr lang="en-CA" dirty="0"/>
                    </a:p>
                  </a:txBody>
                  <a:tcPr anchor="ctr"/>
                </a:tc>
              </a:tr>
              <a:tr h="471851">
                <a:tc>
                  <a:txBody>
                    <a:bodyPr/>
                    <a:lstStyle/>
                    <a:p>
                      <a:pPr algn="ctr"/>
                      <a:r>
                        <a:rPr lang="en-CA" sz="1200" dirty="0" smtClean="0"/>
                        <a:t>1/27</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Local</a:t>
                      </a:r>
                      <a:r>
                        <a:rPr lang="en-CA" sz="1200" baseline="0" dirty="0" smtClean="0"/>
                        <a:t> Church Action:</a:t>
                      </a:r>
                    </a:p>
                    <a:p>
                      <a:pPr algn="ctr"/>
                      <a:r>
                        <a:rPr lang="en-CA" sz="1200" baseline="0" dirty="0" smtClean="0"/>
                        <a:t>Benevolence</a:t>
                      </a:r>
                      <a:endParaRPr lang="en-CA" sz="1200" dirty="0"/>
                    </a:p>
                  </a:txBody>
                  <a:tcPr anchor="ctr"/>
                </a:tc>
              </a:tr>
              <a:tr h="471851">
                <a:tc>
                  <a:txBody>
                    <a:bodyPr/>
                    <a:lstStyle/>
                    <a:p>
                      <a:pPr algn="ctr"/>
                      <a:r>
                        <a:rPr lang="en-CA" sz="1200" dirty="0" smtClean="0"/>
                        <a:t>1/31</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Challenges to God’s Design:</a:t>
                      </a:r>
                    </a:p>
                    <a:p>
                      <a:pPr algn="ctr"/>
                      <a:r>
                        <a:rPr lang="en-CA" sz="1000" dirty="0" smtClean="0"/>
                        <a:t>Church-Supported</a:t>
                      </a:r>
                      <a:r>
                        <a:rPr lang="en-CA" sz="1000" baseline="0" dirty="0" smtClean="0"/>
                        <a:t> Human Institutions</a:t>
                      </a:r>
                      <a:endParaRPr lang="en-CA" sz="1000" dirty="0"/>
                    </a:p>
                  </a:txBody>
                  <a:tcPr anchor="ctr"/>
                </a:tc>
              </a:tr>
              <a:tr h="471851">
                <a:tc>
                  <a:txBody>
                    <a:bodyPr/>
                    <a:lstStyle/>
                    <a:p>
                      <a:pPr algn="ctr"/>
                      <a:r>
                        <a:rPr lang="en-CA" sz="1200" dirty="0" smtClean="0"/>
                        <a:t>2/3</a:t>
                      </a:r>
                      <a:endParaRPr lang="en-CA" sz="1200" dirty="0"/>
                    </a:p>
                  </a:txBody>
                  <a:tcPr anchor="ctr"/>
                </a:tc>
                <a:tc>
                  <a:txBody>
                    <a:bodyPr/>
                    <a:lstStyle/>
                    <a:p>
                      <a:pPr algn="ctr"/>
                      <a:r>
                        <a:rPr lang="en-CA" sz="1200" dirty="0" smtClean="0"/>
                        <a:t>Larry</a:t>
                      </a:r>
                      <a:endParaRPr lang="en-CA" sz="1200" dirty="0"/>
                    </a:p>
                  </a:txBody>
                  <a:tcPr anchor="ctr"/>
                </a:tc>
                <a:tc>
                  <a:txBody>
                    <a:bodyPr/>
                    <a:lstStyle/>
                    <a:p>
                      <a:pPr algn="ctr"/>
                      <a:r>
                        <a:rPr lang="en-CA" sz="1200" dirty="0" smtClean="0"/>
                        <a:t>Challenges to God’s Design:</a:t>
                      </a:r>
                    </a:p>
                    <a:p>
                      <a:pPr algn="ctr"/>
                      <a:r>
                        <a:rPr lang="en-CA" sz="1000" dirty="0" smtClean="0"/>
                        <a:t>Sponsoring Churches</a:t>
                      </a:r>
                      <a:endParaRPr lang="en-CA" sz="1000" dirty="0"/>
                    </a:p>
                  </a:txBody>
                  <a:tcPr anchor="ctr"/>
                </a:tc>
              </a:tr>
              <a:tr h="471851">
                <a:tc>
                  <a:txBody>
                    <a:bodyPr/>
                    <a:lstStyle/>
                    <a:p>
                      <a:pPr algn="ctr"/>
                      <a:r>
                        <a:rPr lang="en-CA" sz="1200" dirty="0" smtClean="0"/>
                        <a:t>2/7</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My Role in</a:t>
                      </a:r>
                      <a:r>
                        <a:rPr lang="en-CA" sz="1200" baseline="0" dirty="0" smtClean="0"/>
                        <a:t> the Local Church:</a:t>
                      </a:r>
                    </a:p>
                    <a:p>
                      <a:pPr algn="ctr"/>
                      <a:r>
                        <a:rPr lang="en-CA" sz="1100" baseline="0" dirty="0" smtClean="0"/>
                        <a:t>Personal Self-Evaluation</a:t>
                      </a:r>
                      <a:endParaRPr lang="en-CA" sz="1100" dirty="0"/>
                    </a:p>
                  </a:txBody>
                  <a:tcPr anchor="ctr"/>
                </a:tc>
              </a:tr>
              <a:tr h="471851">
                <a:tc>
                  <a:txBody>
                    <a:bodyPr/>
                    <a:lstStyle/>
                    <a:p>
                      <a:pPr algn="ctr"/>
                      <a:r>
                        <a:rPr lang="en-CA" sz="1200" dirty="0" smtClean="0"/>
                        <a:t>2/10</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My Role in the Local Church:</a:t>
                      </a:r>
                    </a:p>
                    <a:p>
                      <a:pPr algn="ctr"/>
                      <a:r>
                        <a:rPr lang="en-CA" sz="1100" dirty="0" smtClean="0"/>
                        <a:t>Members</a:t>
                      </a:r>
                      <a:r>
                        <a:rPr lang="en-CA" sz="1100" baseline="0" dirty="0" smtClean="0"/>
                        <a:t> of One Another</a:t>
                      </a:r>
                      <a:endParaRPr lang="en-CA" sz="1100" dirty="0"/>
                    </a:p>
                  </a:txBody>
                  <a:tcPr anchor="ctr"/>
                </a:tc>
              </a:tr>
              <a:tr h="471851">
                <a:tc>
                  <a:txBody>
                    <a:bodyPr/>
                    <a:lstStyle/>
                    <a:p>
                      <a:pPr algn="ctr"/>
                      <a:r>
                        <a:rPr lang="en-CA" sz="1200" dirty="0" smtClean="0"/>
                        <a:t>2/14</a:t>
                      </a:r>
                      <a:endParaRPr lang="en-CA" sz="1200" dirty="0"/>
                    </a:p>
                  </a:txBody>
                  <a:tcPr anchor="ctr"/>
                </a:tc>
                <a:tc>
                  <a:txBody>
                    <a:bodyPr/>
                    <a:lstStyle/>
                    <a:p>
                      <a:pPr algn="ctr"/>
                      <a:r>
                        <a:rPr lang="en-CA" sz="1200" dirty="0" smtClean="0"/>
                        <a:t>Dave</a:t>
                      </a:r>
                      <a:endParaRPr lang="en-CA" sz="1200" dirty="0"/>
                    </a:p>
                  </a:txBody>
                  <a:tcPr anchor="ctr"/>
                </a:tc>
                <a:tc>
                  <a:txBody>
                    <a:bodyPr/>
                    <a:lstStyle/>
                    <a:p>
                      <a:pPr algn="ctr"/>
                      <a:r>
                        <a:rPr lang="en-CA" sz="1200" dirty="0" smtClean="0"/>
                        <a:t>Conclusion and Review</a:t>
                      </a:r>
                      <a:endParaRPr lang="en-CA" sz="1200" dirty="0"/>
                    </a:p>
                  </a:txBody>
                  <a:tcPr anchor="ctr"/>
                </a:tc>
              </a:tr>
            </a:tbl>
          </a:graphicData>
        </a:graphic>
      </p:graphicFrame>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edification</a:t>
            </a:r>
            <a:endParaRPr lang="en-CA" dirty="0"/>
          </a:p>
        </p:txBody>
      </p:sp>
      <p:sp>
        <p:nvSpPr>
          <p:cNvPr id="3" name="Content Placeholder 2"/>
          <p:cNvSpPr>
            <a:spLocks noGrp="1"/>
          </p:cNvSpPr>
          <p:nvPr>
            <p:ph idx="1"/>
          </p:nvPr>
        </p:nvSpPr>
        <p:spPr>
          <a:xfrm>
            <a:off x="514350" y="1066800"/>
            <a:ext cx="8058150" cy="3790949"/>
          </a:xfrm>
        </p:spPr>
        <p:txBody>
          <a:bodyPr>
            <a:normAutofit/>
          </a:bodyPr>
          <a:lstStyle/>
          <a:p>
            <a:pPr>
              <a:spcAft>
                <a:spcPts val="1200"/>
              </a:spcAft>
            </a:pPr>
            <a:r>
              <a:rPr lang="en-CA" sz="2000" i="1" dirty="0" smtClean="0"/>
              <a:t>“And He himself gave some to be apostles, some prophets, some evangelists, and some pastors and teachers, for the equipping of the saints for the work of ministry, for the </a:t>
            </a:r>
            <a:r>
              <a:rPr lang="en-CA" sz="2000" b="1" i="1" dirty="0" smtClean="0">
                <a:solidFill>
                  <a:srgbClr val="FFFF00"/>
                </a:solidFill>
              </a:rPr>
              <a:t>edifying</a:t>
            </a:r>
            <a:r>
              <a:rPr lang="en-CA" sz="2000" i="1" dirty="0" smtClean="0"/>
              <a:t> of the body of Christ.”</a:t>
            </a:r>
            <a:r>
              <a:rPr lang="en-CA" sz="2000" dirty="0" smtClean="0"/>
              <a:t> </a:t>
            </a:r>
            <a:r>
              <a:rPr lang="en-CA" sz="1600" b="1" dirty="0" smtClean="0"/>
              <a:t>(Ephesians 4:11-12)</a:t>
            </a:r>
          </a:p>
          <a:p>
            <a:pPr>
              <a:spcAft>
                <a:spcPts val="1200"/>
              </a:spcAft>
            </a:pPr>
            <a:r>
              <a:rPr lang="en-CA" sz="2000" i="1" dirty="0" smtClean="0"/>
              <a:t>“</a:t>
            </a:r>
            <a:r>
              <a:rPr lang="en-CA" sz="2000" i="1" dirty="0" smtClean="0"/>
              <a:t>Therefore comfort each other and </a:t>
            </a:r>
            <a:r>
              <a:rPr lang="en-CA" sz="2000" b="1" i="1" dirty="0" smtClean="0">
                <a:solidFill>
                  <a:srgbClr val="FFFF00"/>
                </a:solidFill>
              </a:rPr>
              <a:t>edify</a:t>
            </a:r>
            <a:r>
              <a:rPr lang="en-CA" sz="2000" i="1" dirty="0" smtClean="0"/>
              <a:t> one another, just as you also are </a:t>
            </a:r>
            <a:r>
              <a:rPr lang="en-CA" sz="2000" i="1" dirty="0" smtClean="0"/>
              <a:t>doing.” </a:t>
            </a:r>
            <a:r>
              <a:rPr lang="en-CA" sz="1600" b="1" dirty="0" smtClean="0"/>
              <a:t>(1 Thessalonians 5:11)</a:t>
            </a:r>
            <a:endParaRPr lang="en-CA" sz="2000" dirty="0" smtClean="0"/>
          </a:p>
          <a:p>
            <a:r>
              <a:rPr lang="en-CA" sz="2000" i="1" dirty="0" smtClean="0"/>
              <a:t>“How is it then, brethren? </a:t>
            </a:r>
            <a:r>
              <a:rPr lang="en-CA" sz="2000" i="1" dirty="0" smtClean="0"/>
              <a:t> </a:t>
            </a:r>
            <a:r>
              <a:rPr lang="en-CA" sz="2000" i="1" dirty="0" smtClean="0"/>
              <a:t>Whenever you come together, each of you has a psalm, has a teaching, has a tongue, has a revelation, has an interpretation.  Let all things be done for </a:t>
            </a:r>
            <a:r>
              <a:rPr lang="en-CA" sz="2000" b="1" i="1" dirty="0" smtClean="0">
                <a:solidFill>
                  <a:srgbClr val="FFFF00"/>
                </a:solidFill>
              </a:rPr>
              <a:t>edification</a:t>
            </a:r>
            <a:r>
              <a:rPr lang="en-CA" sz="2000" i="1" dirty="0" smtClean="0"/>
              <a:t>.”</a:t>
            </a:r>
            <a:r>
              <a:rPr lang="en-CA" sz="2000" dirty="0" smtClean="0"/>
              <a:t> </a:t>
            </a:r>
            <a:r>
              <a:rPr lang="en-CA" sz="1600" b="1" dirty="0" smtClean="0"/>
              <a:t>(1 Corinthians 14:26)</a:t>
            </a:r>
            <a:endParaRPr lang="en-CA" sz="2000" i="1" dirty="0" smtClean="0"/>
          </a:p>
          <a:p>
            <a:endParaRPr lang="en-CA" sz="2000" i="1"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smtClean="0"/>
              <a:t>edification</a:t>
            </a:r>
            <a:endParaRPr lang="en-CA" sz="4000" dirty="0"/>
          </a:p>
        </p:txBody>
      </p:sp>
      <p:sp>
        <p:nvSpPr>
          <p:cNvPr id="3" name="Text Placeholder 2"/>
          <p:cNvSpPr>
            <a:spLocks noGrp="1"/>
          </p:cNvSpPr>
          <p:nvPr>
            <p:ph type="body" idx="1"/>
          </p:nvPr>
        </p:nvSpPr>
        <p:spPr>
          <a:xfrm>
            <a:off x="866215" y="3583036"/>
            <a:ext cx="7601509" cy="645300"/>
          </a:xfrm>
        </p:spPr>
        <p:txBody>
          <a:bodyPr>
            <a:normAutofit/>
          </a:bodyPr>
          <a:lstStyle/>
          <a:p>
            <a:r>
              <a:rPr lang="en-CA" dirty="0" smtClean="0"/>
              <a:t>To build a house</a:t>
            </a:r>
          </a:p>
          <a:p>
            <a:r>
              <a:rPr lang="en-CA" dirty="0" smtClean="0"/>
              <a:t>“the </a:t>
            </a:r>
            <a:r>
              <a:rPr lang="en-CA" dirty="0" smtClean="0"/>
              <a:t>promotion of spiritual </a:t>
            </a:r>
            <a:r>
              <a:rPr lang="en-CA" dirty="0" smtClean="0"/>
              <a:t>growth” (Vine’s NT Dictionary)</a:t>
            </a:r>
            <a:endParaRPr lang="en-CA"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Ephesians 4:11-16</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600" i="1" dirty="0" smtClean="0"/>
              <a:t>“11 And He Himself gave some to be apostles, some prophets, some evangelists, and some pastors and </a:t>
            </a:r>
            <a:r>
              <a:rPr lang="en-CA" sz="1600" i="1" dirty="0" smtClean="0"/>
              <a:t>teachers,</a:t>
            </a:r>
          </a:p>
          <a:p>
            <a:pPr>
              <a:buNone/>
            </a:pPr>
            <a:r>
              <a:rPr lang="en-CA" sz="1600" i="1" dirty="0" smtClean="0"/>
              <a:t>12 </a:t>
            </a:r>
            <a:r>
              <a:rPr lang="en-CA" sz="1600" i="1" dirty="0" smtClean="0"/>
              <a:t>for the equipping of the saints for the work of ministry, for the edifying of the body of Christ, </a:t>
            </a:r>
            <a:endParaRPr lang="en-CA" sz="1600" i="1" dirty="0" smtClean="0"/>
          </a:p>
          <a:p>
            <a:pPr>
              <a:buNone/>
            </a:pPr>
            <a:r>
              <a:rPr lang="en-CA" sz="1600" i="1" dirty="0" smtClean="0"/>
              <a:t>13 </a:t>
            </a:r>
            <a:r>
              <a:rPr lang="en-CA" sz="1600" i="1" dirty="0" smtClean="0"/>
              <a:t>till we all come to the unity of the faith and of the knowledge of the Son of God, to a perfect man, to the measure of the stature of the fullness of Christ; </a:t>
            </a:r>
            <a:endParaRPr lang="en-CA" sz="1600" i="1" dirty="0" smtClean="0"/>
          </a:p>
          <a:p>
            <a:pPr>
              <a:buNone/>
            </a:pPr>
            <a:r>
              <a:rPr lang="en-CA" sz="1600" i="1" dirty="0" smtClean="0"/>
              <a:t>14 </a:t>
            </a:r>
            <a:r>
              <a:rPr lang="en-CA" sz="1600" i="1" dirty="0" smtClean="0"/>
              <a:t>that we should no longer be children, tossed to and fro and carried about with every wind of doctrine, by the trickery of men, in the cunning craftiness of deceitful plotting, </a:t>
            </a:r>
            <a:endParaRPr lang="en-CA" sz="1600" i="1" dirty="0" smtClean="0"/>
          </a:p>
          <a:p>
            <a:pPr>
              <a:buNone/>
            </a:pPr>
            <a:r>
              <a:rPr lang="en-CA" sz="1600" i="1" dirty="0" smtClean="0"/>
              <a:t>15 </a:t>
            </a:r>
            <a:r>
              <a:rPr lang="en-CA" sz="1600" i="1" dirty="0" smtClean="0"/>
              <a:t>but, speaking the truth in love, may grow up in all things into Him who is the head—Christ— </a:t>
            </a:r>
            <a:endParaRPr lang="en-CA" sz="1600" i="1" dirty="0" smtClean="0"/>
          </a:p>
          <a:p>
            <a:pPr>
              <a:buNone/>
            </a:pPr>
            <a:r>
              <a:rPr lang="en-CA" sz="1600" i="1" dirty="0" smtClean="0"/>
              <a:t>16 </a:t>
            </a:r>
            <a:r>
              <a:rPr lang="en-CA" sz="1600" i="1" dirty="0" smtClean="0"/>
              <a:t>from whom the whole body, joined and knit together by what every joint supplies, according to the effective working by which every part does its share, causes growth of the body for the edifying of itself in love</a:t>
            </a:r>
            <a:r>
              <a:rPr lang="en-CA" sz="1600" i="1" dirty="0" smtClean="0"/>
              <a:t>.”</a:t>
            </a:r>
            <a:endParaRPr lang="en-CA" sz="1600" i="1"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Ephesians 4:11-16</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600" i="1" dirty="0" smtClean="0"/>
              <a:t>“11 And He Himself gave some to be apostles, some prophets, some evangelists, and some pastors and </a:t>
            </a:r>
            <a:r>
              <a:rPr lang="en-CA" sz="1600" i="1" dirty="0" smtClean="0"/>
              <a:t>teachers,</a:t>
            </a:r>
          </a:p>
          <a:p>
            <a:pPr>
              <a:buNone/>
            </a:pPr>
            <a:r>
              <a:rPr lang="en-CA" sz="1600" i="1" dirty="0" smtClean="0"/>
              <a:t>12 </a:t>
            </a:r>
            <a:r>
              <a:rPr lang="en-CA" sz="1600" b="1" i="1" dirty="0" smtClean="0">
                <a:solidFill>
                  <a:srgbClr val="FFFF00"/>
                </a:solidFill>
              </a:rPr>
              <a:t>for the equipping of the saints </a:t>
            </a:r>
            <a:r>
              <a:rPr lang="en-CA" sz="1600" i="1" dirty="0" smtClean="0"/>
              <a:t>for the work of ministry, for the edifying of the body of Christ, </a:t>
            </a:r>
            <a:endParaRPr lang="en-CA" sz="1600" i="1" dirty="0" smtClean="0"/>
          </a:p>
          <a:p>
            <a:pPr>
              <a:buNone/>
            </a:pPr>
            <a:r>
              <a:rPr lang="en-CA" sz="1600" i="1" dirty="0" smtClean="0"/>
              <a:t>13 </a:t>
            </a:r>
            <a:r>
              <a:rPr lang="en-CA" sz="1600" i="1" dirty="0" smtClean="0"/>
              <a:t>till we all come to the unity of the faith and of the knowledge of the Son of God, to a perfect man, to the measure of the stature of the fullness of Christ; </a:t>
            </a:r>
            <a:endParaRPr lang="en-CA" sz="1600" i="1" dirty="0" smtClean="0"/>
          </a:p>
          <a:p>
            <a:pPr>
              <a:buNone/>
            </a:pPr>
            <a:r>
              <a:rPr lang="en-CA" sz="1600" i="1" dirty="0" smtClean="0"/>
              <a:t>14 </a:t>
            </a:r>
            <a:r>
              <a:rPr lang="en-CA" sz="1600" i="1" dirty="0" smtClean="0"/>
              <a:t>that we should no longer be children, tossed to and fro and carried about with every wind of doctrine, by the trickery of men, in the cunning craftiness of deceitful plotting, </a:t>
            </a:r>
            <a:endParaRPr lang="en-CA" sz="1600" i="1" dirty="0" smtClean="0"/>
          </a:p>
          <a:p>
            <a:pPr>
              <a:buNone/>
            </a:pPr>
            <a:r>
              <a:rPr lang="en-CA" sz="1600" i="1" dirty="0" smtClean="0"/>
              <a:t>15 </a:t>
            </a:r>
            <a:r>
              <a:rPr lang="en-CA" sz="1600" i="1" dirty="0" smtClean="0"/>
              <a:t>but, speaking the truth in love, may grow up in all things into Him who is the head—Christ— </a:t>
            </a:r>
            <a:endParaRPr lang="en-CA" sz="1600" i="1" dirty="0" smtClean="0"/>
          </a:p>
          <a:p>
            <a:pPr>
              <a:buNone/>
            </a:pPr>
            <a:r>
              <a:rPr lang="en-CA" sz="1600" i="1" dirty="0" smtClean="0"/>
              <a:t>16 </a:t>
            </a:r>
            <a:r>
              <a:rPr lang="en-CA" sz="1600" i="1" dirty="0" smtClean="0"/>
              <a:t>from whom the whole body, joined and knit together by what every joint supplies, according to the effective working by which every part does its share, causes growth of the body for the edifying of itself in love</a:t>
            </a:r>
            <a:r>
              <a:rPr lang="en-CA" sz="1600" i="1" dirty="0" smtClean="0"/>
              <a:t>.”</a:t>
            </a:r>
            <a:endParaRPr lang="en-CA" sz="1600" i="1"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Ephesians 4:11-16</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600" i="1" dirty="0" smtClean="0"/>
              <a:t>“11 And He Himself gave some to be apostles, some prophets, some evangelists, and some pastors and </a:t>
            </a:r>
            <a:r>
              <a:rPr lang="en-CA" sz="1600" i="1" dirty="0" smtClean="0"/>
              <a:t>teachers,</a:t>
            </a:r>
          </a:p>
          <a:p>
            <a:pPr>
              <a:buNone/>
            </a:pPr>
            <a:r>
              <a:rPr lang="en-CA" sz="1600" i="1" dirty="0" smtClean="0"/>
              <a:t>12 </a:t>
            </a:r>
            <a:r>
              <a:rPr lang="en-CA" sz="1600" i="1" dirty="0" smtClean="0"/>
              <a:t>for the equipping of the saints </a:t>
            </a:r>
            <a:r>
              <a:rPr lang="en-CA" sz="1600" b="1" i="1" dirty="0" smtClean="0">
                <a:solidFill>
                  <a:srgbClr val="FFFF00"/>
                </a:solidFill>
              </a:rPr>
              <a:t>for the work of ministry</a:t>
            </a:r>
            <a:r>
              <a:rPr lang="en-CA" sz="1600" i="1" dirty="0" smtClean="0"/>
              <a:t>, for the edifying of the body of Christ, </a:t>
            </a:r>
            <a:endParaRPr lang="en-CA" sz="1600" i="1" dirty="0" smtClean="0"/>
          </a:p>
          <a:p>
            <a:pPr>
              <a:buNone/>
            </a:pPr>
            <a:r>
              <a:rPr lang="en-CA" sz="1600" i="1" dirty="0" smtClean="0"/>
              <a:t>13 </a:t>
            </a:r>
            <a:r>
              <a:rPr lang="en-CA" sz="1600" i="1" dirty="0" smtClean="0"/>
              <a:t>till we all come to the unity of the faith and of the knowledge of the Son of God, to a perfect man, to the measure of the stature of the fullness of Christ; </a:t>
            </a:r>
            <a:endParaRPr lang="en-CA" sz="1600" i="1" dirty="0" smtClean="0"/>
          </a:p>
          <a:p>
            <a:pPr>
              <a:buNone/>
            </a:pPr>
            <a:r>
              <a:rPr lang="en-CA" sz="1600" i="1" dirty="0" smtClean="0"/>
              <a:t>14 </a:t>
            </a:r>
            <a:r>
              <a:rPr lang="en-CA" sz="1600" i="1" dirty="0" smtClean="0"/>
              <a:t>that we should no longer be children, tossed to and fro and carried about with every wind of doctrine, by the trickery of men, in the cunning craftiness of deceitful plotting, </a:t>
            </a:r>
            <a:endParaRPr lang="en-CA" sz="1600" i="1" dirty="0" smtClean="0"/>
          </a:p>
          <a:p>
            <a:pPr>
              <a:buNone/>
            </a:pPr>
            <a:r>
              <a:rPr lang="en-CA" sz="1600" i="1" dirty="0" smtClean="0"/>
              <a:t>15 </a:t>
            </a:r>
            <a:r>
              <a:rPr lang="en-CA" sz="1600" i="1" dirty="0" smtClean="0"/>
              <a:t>but, speaking the truth in love, may grow up in all things into Him who is the head—Christ— </a:t>
            </a:r>
            <a:endParaRPr lang="en-CA" sz="1600" i="1" dirty="0" smtClean="0"/>
          </a:p>
          <a:p>
            <a:pPr>
              <a:buNone/>
            </a:pPr>
            <a:r>
              <a:rPr lang="en-CA" sz="1600" i="1" dirty="0" smtClean="0"/>
              <a:t>16 </a:t>
            </a:r>
            <a:r>
              <a:rPr lang="en-CA" sz="1600" i="1" dirty="0" smtClean="0"/>
              <a:t>from whom the whole body, joined and knit together by what every joint supplies, according to the effective working by which every part does its share, causes growth of the body for the edifying of itself in love</a:t>
            </a:r>
            <a:r>
              <a:rPr lang="en-CA" sz="1600" i="1" dirty="0" smtClean="0"/>
              <a:t>.”</a:t>
            </a:r>
            <a:endParaRPr lang="en-CA" sz="1600" i="1"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Ephesians 4:11-16</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600" i="1" dirty="0" smtClean="0"/>
              <a:t>“11 And He Himself gave some to be apostles, some prophets, some evangelists, and some pastors and </a:t>
            </a:r>
            <a:r>
              <a:rPr lang="en-CA" sz="1600" i="1" dirty="0" smtClean="0"/>
              <a:t>teachers,</a:t>
            </a:r>
          </a:p>
          <a:p>
            <a:pPr>
              <a:buNone/>
            </a:pPr>
            <a:r>
              <a:rPr lang="en-CA" sz="1600" i="1" dirty="0" smtClean="0"/>
              <a:t>12 </a:t>
            </a:r>
            <a:r>
              <a:rPr lang="en-CA" sz="1600" i="1" dirty="0" smtClean="0"/>
              <a:t>for the equipping of the saints for the work of ministry, </a:t>
            </a:r>
            <a:r>
              <a:rPr lang="en-CA" sz="1600" b="1" i="1" dirty="0" smtClean="0">
                <a:solidFill>
                  <a:srgbClr val="FFFF00"/>
                </a:solidFill>
              </a:rPr>
              <a:t>for the </a:t>
            </a:r>
            <a:r>
              <a:rPr lang="en-CA" sz="1600" b="1" i="1" u="sng" dirty="0" smtClean="0">
                <a:solidFill>
                  <a:srgbClr val="FFFF00"/>
                </a:solidFill>
              </a:rPr>
              <a:t>edifying</a:t>
            </a:r>
            <a:r>
              <a:rPr lang="en-CA" sz="1600" b="1" i="1" dirty="0" smtClean="0">
                <a:solidFill>
                  <a:srgbClr val="FFFF00"/>
                </a:solidFill>
              </a:rPr>
              <a:t> of the body of Christ</a:t>
            </a:r>
            <a:r>
              <a:rPr lang="en-CA" sz="1600" i="1" dirty="0" smtClean="0"/>
              <a:t>, </a:t>
            </a:r>
            <a:endParaRPr lang="en-CA" sz="1600" i="1" dirty="0" smtClean="0"/>
          </a:p>
          <a:p>
            <a:pPr>
              <a:buNone/>
            </a:pPr>
            <a:r>
              <a:rPr lang="en-CA" sz="1600" i="1" dirty="0" smtClean="0"/>
              <a:t>13 </a:t>
            </a:r>
            <a:r>
              <a:rPr lang="en-CA" sz="1600" i="1" dirty="0" smtClean="0"/>
              <a:t>till we all come to the unity of the faith and of the knowledge of the Son of God, to a perfect man, to the measure of the stature of the fullness of Christ; </a:t>
            </a:r>
            <a:endParaRPr lang="en-CA" sz="1600" i="1" dirty="0" smtClean="0"/>
          </a:p>
          <a:p>
            <a:pPr>
              <a:buNone/>
            </a:pPr>
            <a:r>
              <a:rPr lang="en-CA" sz="1600" i="1" dirty="0" smtClean="0"/>
              <a:t>14 </a:t>
            </a:r>
            <a:r>
              <a:rPr lang="en-CA" sz="1600" i="1" dirty="0" smtClean="0"/>
              <a:t>that we should no longer be children, tossed to and fro and carried about with every wind of doctrine, by the trickery of men, in the cunning craftiness of deceitful plotting, </a:t>
            </a:r>
            <a:endParaRPr lang="en-CA" sz="1600" i="1" dirty="0" smtClean="0"/>
          </a:p>
          <a:p>
            <a:pPr>
              <a:buNone/>
            </a:pPr>
            <a:r>
              <a:rPr lang="en-CA" sz="1600" i="1" dirty="0" smtClean="0"/>
              <a:t>15 </a:t>
            </a:r>
            <a:r>
              <a:rPr lang="en-CA" sz="1600" i="1" dirty="0" smtClean="0"/>
              <a:t>but, speaking the truth in love, may grow up in all things into Him who is the head—Christ— </a:t>
            </a:r>
            <a:endParaRPr lang="en-CA" sz="1600" i="1" dirty="0" smtClean="0"/>
          </a:p>
          <a:p>
            <a:pPr>
              <a:buNone/>
            </a:pPr>
            <a:r>
              <a:rPr lang="en-CA" sz="1600" i="1" dirty="0" smtClean="0"/>
              <a:t>16 </a:t>
            </a:r>
            <a:r>
              <a:rPr lang="en-CA" sz="1600" i="1" dirty="0" smtClean="0"/>
              <a:t>from whom the whole body, joined and knit together by what every joint supplies, according to the effective working by which every part does its share, causes growth of the body for the edifying of itself in love</a:t>
            </a:r>
            <a:r>
              <a:rPr lang="en-CA" sz="1600" i="1" dirty="0" smtClean="0"/>
              <a:t>.”</a:t>
            </a:r>
            <a:endParaRPr lang="en-CA" sz="1600" i="1"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234" y="263338"/>
            <a:ext cx="7053542" cy="593912"/>
          </a:xfrm>
        </p:spPr>
        <p:txBody>
          <a:bodyPr/>
          <a:lstStyle/>
          <a:p>
            <a:r>
              <a:rPr lang="en-CA" dirty="0" smtClean="0"/>
              <a:t>Ephesians 4:11-16</a:t>
            </a:r>
            <a:endParaRPr lang="en-CA" dirty="0"/>
          </a:p>
        </p:txBody>
      </p:sp>
      <p:sp>
        <p:nvSpPr>
          <p:cNvPr id="3" name="Content Placeholder 2"/>
          <p:cNvSpPr>
            <a:spLocks noGrp="1"/>
          </p:cNvSpPr>
          <p:nvPr>
            <p:ph idx="1"/>
          </p:nvPr>
        </p:nvSpPr>
        <p:spPr>
          <a:xfrm>
            <a:off x="371475" y="923925"/>
            <a:ext cx="8410575" cy="3857625"/>
          </a:xfrm>
        </p:spPr>
        <p:txBody>
          <a:bodyPr>
            <a:noAutofit/>
          </a:bodyPr>
          <a:lstStyle/>
          <a:p>
            <a:pPr>
              <a:buNone/>
            </a:pPr>
            <a:r>
              <a:rPr lang="en-CA" sz="1600" i="1" dirty="0" smtClean="0"/>
              <a:t>“11 And He Himself gave some to be apostles, some prophets, some evangelists, and some pastors and </a:t>
            </a:r>
            <a:r>
              <a:rPr lang="en-CA" sz="1600" i="1" dirty="0" smtClean="0"/>
              <a:t>teachers,</a:t>
            </a:r>
          </a:p>
          <a:p>
            <a:pPr>
              <a:buNone/>
            </a:pPr>
            <a:r>
              <a:rPr lang="en-CA" sz="1600" i="1" dirty="0" smtClean="0"/>
              <a:t>12 </a:t>
            </a:r>
            <a:r>
              <a:rPr lang="en-CA" sz="1600" i="1" dirty="0" smtClean="0"/>
              <a:t>for the equipping of the saints for the work of ministry, for the edifying of the body of Christ, </a:t>
            </a:r>
            <a:endParaRPr lang="en-CA" sz="1600" i="1" dirty="0" smtClean="0"/>
          </a:p>
          <a:p>
            <a:pPr>
              <a:buNone/>
            </a:pPr>
            <a:r>
              <a:rPr lang="en-CA" sz="1600" i="1" dirty="0" smtClean="0"/>
              <a:t>13 </a:t>
            </a:r>
            <a:r>
              <a:rPr lang="en-CA" sz="1600" b="1" i="1" dirty="0" smtClean="0">
                <a:solidFill>
                  <a:srgbClr val="FFFF00"/>
                </a:solidFill>
              </a:rPr>
              <a:t>till we all come to the unity of the faith and of the knowledge of the Son of God, to a perfect man, to the measure of the stature of the fullness of Christ</a:t>
            </a:r>
            <a:r>
              <a:rPr lang="en-CA" sz="1600" i="1" dirty="0" smtClean="0"/>
              <a:t>; </a:t>
            </a:r>
            <a:endParaRPr lang="en-CA" sz="1600" i="1" dirty="0" smtClean="0"/>
          </a:p>
          <a:p>
            <a:pPr>
              <a:buNone/>
            </a:pPr>
            <a:r>
              <a:rPr lang="en-CA" sz="1600" i="1" dirty="0" smtClean="0"/>
              <a:t>14 </a:t>
            </a:r>
            <a:r>
              <a:rPr lang="en-CA" sz="1600" i="1" dirty="0" smtClean="0"/>
              <a:t>that we should no longer be children, tossed to and fro and carried about with every wind of doctrine, by the trickery of men, in the cunning craftiness of deceitful plotting, </a:t>
            </a:r>
            <a:endParaRPr lang="en-CA" sz="1600" i="1" dirty="0" smtClean="0"/>
          </a:p>
          <a:p>
            <a:pPr>
              <a:buNone/>
            </a:pPr>
            <a:r>
              <a:rPr lang="en-CA" sz="1600" i="1" dirty="0" smtClean="0"/>
              <a:t>15 </a:t>
            </a:r>
            <a:r>
              <a:rPr lang="en-CA" sz="1600" i="1" dirty="0" smtClean="0"/>
              <a:t>but, speaking the truth in love, may grow up in all things into Him who is the head—Christ— </a:t>
            </a:r>
            <a:endParaRPr lang="en-CA" sz="1600" i="1" dirty="0" smtClean="0"/>
          </a:p>
          <a:p>
            <a:pPr>
              <a:buNone/>
            </a:pPr>
            <a:r>
              <a:rPr lang="en-CA" sz="1600" i="1" dirty="0" smtClean="0"/>
              <a:t>16 </a:t>
            </a:r>
            <a:r>
              <a:rPr lang="en-CA" sz="1600" i="1" dirty="0" smtClean="0"/>
              <a:t>from whom the whole body, joined and knit together by what every joint supplies, according to the effective working by which every part does its share, causes growth of the body for the edifying of itself in love</a:t>
            </a:r>
            <a:r>
              <a:rPr lang="en-CA" sz="1600" i="1" dirty="0" smtClean="0"/>
              <a:t>.”</a:t>
            </a:r>
            <a:endParaRPr lang="en-CA" sz="1600" i="1" dirty="0"/>
          </a:p>
        </p:txBody>
      </p:sp>
    </p:spTree>
  </p:cSld>
  <p:clrMapOvr>
    <a:masterClrMapping/>
  </p:clrMapOvr>
  <p:transition>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4728</TotalTime>
  <Words>2102</Words>
  <Application>Microsoft Office PowerPoint</Application>
  <PresentationFormat>On-screen Show (16:9)</PresentationFormat>
  <Paragraphs>202</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Ion</vt:lpstr>
      <vt:lpstr>The Work of the Church</vt:lpstr>
      <vt:lpstr>Schedule</vt:lpstr>
      <vt:lpstr>edification</vt:lpstr>
      <vt:lpstr>edification</vt:lpstr>
      <vt:lpstr>Ephesians 4:11-16</vt:lpstr>
      <vt:lpstr>Ephesians 4:11-16</vt:lpstr>
      <vt:lpstr>Ephesians 4:11-16</vt:lpstr>
      <vt:lpstr>Ephesians 4:11-16</vt:lpstr>
      <vt:lpstr>Ephesians 4:11-16</vt:lpstr>
      <vt:lpstr>Ephesians 4:11-16</vt:lpstr>
      <vt:lpstr>Ephesians 4:11-16</vt:lpstr>
      <vt:lpstr>edify</vt:lpstr>
      <vt:lpstr>“Edify One Another”</vt:lpstr>
      <vt:lpstr>Local church action in edification</vt:lpstr>
      <vt:lpstr>What did local churches not do?</vt:lpstr>
      <vt:lpstr>fellowship “sharing together, joint participation”</vt:lpstr>
      <vt:lpstr>Edification</vt:lpstr>
      <vt:lpstr>Church Acts Without Authority Church Is Detoured From Main Thrust Of Jesus Church Takes On Parents Responsibility Church Makes The Wrong Appeal Church Confuses Individual Action with Church Action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dc:creator>
  <cp:lastModifiedBy>Dave</cp:lastModifiedBy>
  <cp:revision>35</cp:revision>
  <dcterms:created xsi:type="dcterms:W3CDTF">2014-09-12T17:24:29Z</dcterms:created>
  <dcterms:modified xsi:type="dcterms:W3CDTF">2016-01-24T13:10:04Z</dcterms:modified>
</cp:coreProperties>
</file>