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1" r:id="rId4"/>
    <p:sldId id="259" r:id="rId5"/>
    <p:sldId id="265" r:id="rId6"/>
    <p:sldId id="266" r:id="rId7"/>
    <p:sldId id="260" r:id="rId8"/>
    <p:sldId id="269" r:id="rId9"/>
    <p:sldId id="270" r:id="rId10"/>
    <p:sldId id="271" r:id="rId11"/>
    <p:sldId id="273" r:id="rId12"/>
    <p:sldId id="272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2" autoAdjust="0"/>
    <p:restoredTop sz="94660"/>
  </p:normalViewPr>
  <p:slideViewPr>
    <p:cSldViewPr showGuides="1">
      <p:cViewPr varScale="1">
        <p:scale>
          <a:sx n="82" d="100"/>
          <a:sy n="82" d="100"/>
        </p:scale>
        <p:origin x="-240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17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76540-F060-4295-870B-C44AD830FAD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8D2DC-1CB3-4AF2-B972-384A8F4D1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546957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016000"/>
            <a:ext cx="7543800" cy="1793875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2909"/>
            <a:ext cx="6172200" cy="5715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71501"/>
            <a:ext cx="5791200" cy="29209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508001"/>
            <a:ext cx="2133600" cy="431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71501"/>
            <a:ext cx="5029200" cy="3810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395415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556140"/>
            <a:ext cx="3733800" cy="60960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587500"/>
            <a:ext cx="6035040" cy="1958340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548640"/>
            <a:ext cx="3273552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548640"/>
            <a:ext cx="3273552" cy="28601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551647"/>
            <a:ext cx="3273552" cy="533135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143000"/>
            <a:ext cx="3276600" cy="2286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551647"/>
            <a:ext cx="3273552" cy="533135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143000"/>
            <a:ext cx="3273552" cy="2286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433493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433493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478823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00099"/>
            <a:ext cx="4419600" cy="262890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800100"/>
            <a:ext cx="3048000" cy="26289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510646"/>
            <a:ext cx="6705600" cy="212248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877539"/>
            <a:ext cx="5029200" cy="60067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776220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865367"/>
            <a:ext cx="7240620" cy="475582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187329" y="598191"/>
            <a:ext cx="4615393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97379"/>
            <a:ext cx="6479362" cy="396229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640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71501"/>
            <a:ext cx="6096000" cy="304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289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07DD106-1282-4CFB-B663-84C8BBD7DE5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5128949"/>
            <a:ext cx="457200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868333"/>
            <a:ext cx="2133600" cy="2540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F1DAE31-9B06-4273-9AA1-842E01DAFDC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Joseph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lost robe, a forgotten prisoner, and a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2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now do not be distressed or angry with yourselves because you sold me here, for God </a:t>
            </a:r>
            <a:r>
              <a:rPr lang="en-US" b="1" u="sng" dirty="0" smtClean="0"/>
              <a:t>sent</a:t>
            </a:r>
            <a:r>
              <a:rPr lang="en-US" dirty="0" smtClean="0"/>
              <a:t> me before you to preserve life.” 45:5</a:t>
            </a:r>
          </a:p>
          <a:p>
            <a:r>
              <a:rPr lang="en-US" dirty="0" smtClean="0"/>
              <a:t>“God </a:t>
            </a:r>
            <a:r>
              <a:rPr lang="en-US" b="1" u="sng" dirty="0" smtClean="0"/>
              <a:t>sent</a:t>
            </a:r>
            <a:r>
              <a:rPr lang="en-US" dirty="0" smtClean="0"/>
              <a:t> me before you to preserve for you a remnant on earth” 45:7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not fear, for am I in the place of </a:t>
            </a:r>
            <a:r>
              <a:rPr lang="en-US" b="1" u="sng" dirty="0" smtClean="0"/>
              <a:t>God</a:t>
            </a:r>
            <a:r>
              <a:rPr lang="en-US" dirty="0" smtClean="0"/>
              <a:t>? As for you, you meant evil against me, but </a:t>
            </a:r>
            <a:r>
              <a:rPr lang="en-US" b="1" u="sng" dirty="0" smtClean="0"/>
              <a:t>God</a:t>
            </a:r>
            <a:r>
              <a:rPr lang="en-US" dirty="0" smtClean="0"/>
              <a:t> meant it for good” 50:19-20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1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scepter shall not depart from </a:t>
            </a:r>
            <a:r>
              <a:rPr lang="en-US" b="1" u="sng" dirty="0" smtClean="0"/>
              <a:t>Judah</a:t>
            </a:r>
            <a:r>
              <a:rPr lang="en-US" dirty="0" smtClean="0"/>
              <a:t>, nor the ruler’s staff from between his feet” 49:10</a:t>
            </a:r>
          </a:p>
          <a:p>
            <a:r>
              <a:rPr lang="en-US" dirty="0"/>
              <a:t>“behold, the Lion of the tribe of </a:t>
            </a:r>
            <a:r>
              <a:rPr lang="en-US" b="1" u="sng" dirty="0"/>
              <a:t>Judah</a:t>
            </a:r>
            <a:r>
              <a:rPr lang="en-US" dirty="0"/>
              <a:t>, the Root of David, has conquered” Rev </a:t>
            </a:r>
            <a:r>
              <a:rPr lang="en-US" dirty="0" smtClean="0"/>
              <a:t>5:5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5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AppData\Local\Microsoft\Windows\Temporary Internet Files\Content.IE5\5MPHUE6E\MC900353637[2].wm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" b="1837"/>
          <a:stretch/>
        </p:blipFill>
        <p:spPr bwMode="auto">
          <a:xfrm>
            <a:off x="903358" y="571500"/>
            <a:ext cx="420204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they </a:t>
            </a:r>
            <a:r>
              <a:rPr lang="en-US" sz="2100" dirty="0" smtClean="0"/>
              <a:t>stripped him of his </a:t>
            </a:r>
            <a:r>
              <a:rPr lang="en-US" sz="2100" dirty="0" smtClean="0"/>
              <a:t>robe  Gen </a:t>
            </a:r>
            <a:r>
              <a:rPr lang="en-US" sz="2100" dirty="0" smtClean="0"/>
              <a:t>37:23</a:t>
            </a:r>
            <a:endParaRPr lang="en-US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lost robe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Joseph had a dream, and when he told it to his brothers they </a:t>
            </a:r>
            <a:r>
              <a:rPr lang="en-US" b="1" u="sng" dirty="0" smtClean="0"/>
              <a:t>hated</a:t>
            </a:r>
            <a:r>
              <a:rPr lang="en-US" dirty="0" smtClean="0"/>
              <a:t> him even more. 37:5</a:t>
            </a:r>
          </a:p>
          <a:p>
            <a:r>
              <a:rPr lang="en-US" dirty="0"/>
              <a:t>And his brothers were </a:t>
            </a:r>
            <a:r>
              <a:rPr lang="en-US" b="1" u="sng" dirty="0"/>
              <a:t>jealous</a:t>
            </a:r>
            <a:r>
              <a:rPr lang="en-US" dirty="0"/>
              <a:t> of him… 37:11</a:t>
            </a:r>
          </a:p>
          <a:p>
            <a:r>
              <a:rPr lang="en-US" dirty="0"/>
              <a:t>they conspired against him to </a:t>
            </a:r>
            <a:r>
              <a:rPr lang="en-US" b="1" u="sng" dirty="0"/>
              <a:t>kill</a:t>
            </a:r>
            <a:r>
              <a:rPr lang="en-US" dirty="0"/>
              <a:t> him. 37:18</a:t>
            </a:r>
          </a:p>
          <a:p>
            <a:r>
              <a:rPr lang="en-US" dirty="0"/>
              <a:t>And they drew up Joseph out of the pit, and </a:t>
            </a:r>
            <a:r>
              <a:rPr lang="en-US" b="1" u="sng" dirty="0"/>
              <a:t>sold</a:t>
            </a:r>
            <a:r>
              <a:rPr lang="en-US" dirty="0"/>
              <a:t> him to the </a:t>
            </a:r>
            <a:r>
              <a:rPr lang="en-US" dirty="0" err="1"/>
              <a:t>Ishmaelites</a:t>
            </a:r>
            <a:r>
              <a:rPr lang="en-US" dirty="0"/>
              <a:t> for twenty shekels of silver. </a:t>
            </a:r>
            <a:r>
              <a:rPr lang="en-US" dirty="0" smtClean="0"/>
              <a:t>37:28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lost robe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715000" y="800100"/>
            <a:ext cx="3200400" cy="26289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the </a:t>
            </a:r>
            <a:r>
              <a:rPr lang="en-US" sz="2100" dirty="0" smtClean="0"/>
              <a:t>chief cupbearer did not remember </a:t>
            </a:r>
            <a:r>
              <a:rPr lang="en-US" sz="2100" dirty="0" smtClean="0"/>
              <a:t>Joseph </a:t>
            </a:r>
            <a:r>
              <a:rPr lang="en-US" sz="2100" dirty="0" smtClean="0"/>
              <a:t>Gen 40:23</a:t>
            </a:r>
            <a:endParaRPr lang="en-US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forgotten prisoner</a:t>
            </a:r>
            <a:endParaRPr lang="en-US" dirty="0"/>
          </a:p>
        </p:txBody>
      </p:sp>
      <p:pic>
        <p:nvPicPr>
          <p:cNvPr id="2054" name="Picture 6" descr="C:\Users\David\AppData\Local\Microsoft\Windows\Temporary Internet Files\Content.IE5\J09JEFKX\MC9003605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9879"/>
            <a:ext cx="3733800" cy="352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LORD</a:t>
            </a:r>
            <a:r>
              <a:rPr lang="en-US" dirty="0" smtClean="0"/>
              <a:t> was with Joseph 39:3</a:t>
            </a:r>
          </a:p>
          <a:p>
            <a:r>
              <a:rPr lang="en-US" dirty="0" smtClean="0"/>
              <a:t>His master saw that the </a:t>
            </a:r>
            <a:r>
              <a:rPr lang="en-US" b="1" u="sng" dirty="0"/>
              <a:t>LORD</a:t>
            </a:r>
            <a:r>
              <a:rPr lang="en-US" dirty="0" smtClean="0"/>
              <a:t> was with him 39:3</a:t>
            </a:r>
          </a:p>
          <a:p>
            <a:r>
              <a:rPr lang="en-US" dirty="0" smtClean="0"/>
              <a:t>the </a:t>
            </a:r>
            <a:r>
              <a:rPr lang="en-US" b="1" u="sng" dirty="0"/>
              <a:t>LORD</a:t>
            </a:r>
            <a:r>
              <a:rPr lang="en-US" dirty="0" smtClean="0"/>
              <a:t> caused all that he did to succeed 39:3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u="sng" dirty="0"/>
              <a:t>LORD</a:t>
            </a:r>
            <a:r>
              <a:rPr lang="en-US" dirty="0" smtClean="0"/>
              <a:t> blessed the Egyptian’s house for Joseph’s sake 39:5</a:t>
            </a:r>
          </a:p>
          <a:p>
            <a:r>
              <a:rPr lang="en-US" dirty="0" smtClean="0"/>
              <a:t>The blessing of the </a:t>
            </a:r>
            <a:r>
              <a:rPr lang="en-US" b="1" u="sng" dirty="0"/>
              <a:t>LORD</a:t>
            </a:r>
            <a:r>
              <a:rPr lang="en-US" dirty="0" smtClean="0"/>
              <a:t> was on all that he had 39:5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forgotten prisoner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7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7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Joseph’s master took him and put him into the </a:t>
            </a:r>
            <a:r>
              <a:rPr lang="en-US" b="1" u="sng" dirty="0" smtClean="0"/>
              <a:t>prison</a:t>
            </a:r>
            <a:r>
              <a:rPr lang="en-US" dirty="0" smtClean="0"/>
              <a:t> 39:20</a:t>
            </a:r>
          </a:p>
          <a:p>
            <a:r>
              <a:rPr lang="en-US" dirty="0"/>
              <a:t>Yet the chief cupbearer did not remember Joseph but </a:t>
            </a:r>
            <a:r>
              <a:rPr lang="en-US" b="1" u="sng" dirty="0"/>
              <a:t>forgot</a:t>
            </a:r>
            <a:r>
              <a:rPr lang="en-US" dirty="0"/>
              <a:t> him. </a:t>
            </a:r>
            <a:r>
              <a:rPr lang="en-US" dirty="0" smtClean="0"/>
              <a:t>40:23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forgotten prisoner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he crouched as a lion… who dares rouse him? Gen 49:9</a:t>
            </a:r>
            <a:endParaRPr lang="en-US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  <p:pic>
        <p:nvPicPr>
          <p:cNvPr id="7" name="Picture 2" descr="http://4.bp.blogspot.com/_QVtPk6brgO4/TEOzDyBTygI/AAAAAAAABUg/54Sta0zOg9c/s1600/1080549-3-majestic-dominan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17" b="11033"/>
          <a:stretch/>
        </p:blipFill>
        <p:spPr bwMode="auto">
          <a:xfrm>
            <a:off x="914400" y="590309"/>
            <a:ext cx="3733800" cy="315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30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“See I have set you over </a:t>
            </a:r>
            <a:r>
              <a:rPr lang="en-US" b="1" u="sng" dirty="0" smtClean="0"/>
              <a:t>all</a:t>
            </a:r>
            <a:r>
              <a:rPr lang="en-US" dirty="0" smtClean="0"/>
              <a:t> the land of Egypt.” 41:41</a:t>
            </a:r>
          </a:p>
          <a:p>
            <a:r>
              <a:rPr lang="en-US" dirty="0" smtClean="0"/>
              <a:t>Then Pharaoh… </a:t>
            </a:r>
            <a:r>
              <a:rPr lang="en-US" b="1" u="sng" dirty="0" smtClean="0"/>
              <a:t>clothed</a:t>
            </a:r>
            <a:r>
              <a:rPr lang="en-US" dirty="0" smtClean="0"/>
              <a:t> him in garments of fine linen 41:42</a:t>
            </a:r>
          </a:p>
          <a:p>
            <a:r>
              <a:rPr lang="en-US" dirty="0" smtClean="0"/>
              <a:t>And they called out before him, “</a:t>
            </a:r>
            <a:r>
              <a:rPr lang="en-US" b="1" u="sng" dirty="0" smtClean="0"/>
              <a:t>Bow</a:t>
            </a:r>
            <a:r>
              <a:rPr lang="en-US" dirty="0" smtClean="0"/>
              <a:t> the knee!” 41:43</a:t>
            </a:r>
          </a:p>
          <a:p>
            <a:r>
              <a:rPr lang="en-US" dirty="0" smtClean="0"/>
              <a:t>Pharaoh said to all the Egyptians, “Go to Joseph. What he says to you, </a:t>
            </a:r>
            <a:r>
              <a:rPr lang="en-US" b="1" u="sng" dirty="0" smtClean="0"/>
              <a:t>do</a:t>
            </a:r>
            <a:r>
              <a:rPr lang="en-US" dirty="0" smtClean="0"/>
              <a:t>.” 41:55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7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Joseph’s brothers came and </a:t>
            </a:r>
            <a:r>
              <a:rPr lang="en-US" b="1" u="sng" dirty="0" smtClean="0"/>
              <a:t>bowed</a:t>
            </a:r>
            <a:r>
              <a:rPr lang="en-US" dirty="0" smtClean="0"/>
              <a:t> themselves before him with their faces to the ground. 42:6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roaring 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1371</TotalTime>
  <Words>403</Words>
  <Application>Microsoft Office PowerPoint</Application>
  <PresentationFormat>On-screen Show (16:10)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Joseph</vt:lpstr>
      <vt:lpstr>a lost robe</vt:lpstr>
      <vt:lpstr>a lost robe</vt:lpstr>
      <vt:lpstr>a forgotten prisoner</vt:lpstr>
      <vt:lpstr>a forgotten prisoner</vt:lpstr>
      <vt:lpstr>a forgotten prisoner</vt:lpstr>
      <vt:lpstr>a roaring lion</vt:lpstr>
      <vt:lpstr>a roaring lion</vt:lpstr>
      <vt:lpstr>a roaring lion</vt:lpstr>
      <vt:lpstr>a roaring lion</vt:lpstr>
      <vt:lpstr>a roaring lion</vt:lpstr>
      <vt:lpstr>a roaring lion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David</dc:creator>
  <cp:lastModifiedBy>David</cp:lastModifiedBy>
  <cp:revision>19</cp:revision>
  <dcterms:created xsi:type="dcterms:W3CDTF">2012-09-28T22:47:46Z</dcterms:created>
  <dcterms:modified xsi:type="dcterms:W3CDTF">2012-09-30T11:53:29Z</dcterms:modified>
</cp:coreProperties>
</file>