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8" r:id="rId4"/>
    <p:sldId id="276" r:id="rId5"/>
    <p:sldId id="269" r:id="rId6"/>
    <p:sldId id="291" r:id="rId7"/>
    <p:sldId id="292" r:id="rId8"/>
    <p:sldId id="309" r:id="rId9"/>
    <p:sldId id="289" r:id="rId10"/>
    <p:sldId id="310" r:id="rId11"/>
    <p:sldId id="31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28" autoAdjust="0"/>
    <p:restoredTop sz="94660"/>
  </p:normalViewPr>
  <p:slideViewPr>
    <p:cSldViewPr showGuides="1">
      <p:cViewPr>
        <p:scale>
          <a:sx n="50" d="100"/>
          <a:sy n="50" d="100"/>
        </p:scale>
        <p:origin x="-174"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C19EE998-D1C3-4276-8B6F-3AA2A38C4FF0}" type="datetimeFigureOut">
              <a:rPr lang="en-US" smtClean="0"/>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91475" y="6429375"/>
            <a:ext cx="876300" cy="292100"/>
          </a:xfrm>
        </p:spPr>
        <p:txBody>
          <a:bodyPr/>
          <a:lstStyle/>
          <a:p>
            <a:fld id="{20576220-52FD-4F55-A897-39BB832B8F8D}" type="slidenum">
              <a:rPr lang="en-US" smtClean="0"/>
              <a:t>‹#›</a:t>
            </a:fld>
            <a:endParaRPr 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EE998-D1C3-4276-8B6F-3AA2A38C4FF0}" type="datetimeFigureOut">
              <a:rPr lang="en-US" smtClean="0"/>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6220-52FD-4F55-A897-39BB832B8F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EE998-D1C3-4276-8B6F-3AA2A38C4FF0}" type="datetimeFigureOut">
              <a:rPr lang="en-US" smtClean="0"/>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6220-52FD-4F55-A897-39BB832B8F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C19EE998-D1C3-4276-8B6F-3AA2A38C4FF0}" type="datetimeFigureOut">
              <a:rPr lang="en-US" smtClean="0"/>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6220-52FD-4F55-A897-39BB832B8F8D}"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C19EE998-D1C3-4276-8B6F-3AA2A38C4FF0}" type="datetimeFigureOut">
              <a:rPr lang="en-US" smtClean="0"/>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6220-52FD-4F55-A897-39BB832B8F8D}" type="slidenum">
              <a:rPr lang="en-US" smtClean="0"/>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19EE998-D1C3-4276-8B6F-3AA2A38C4FF0}" type="datetimeFigureOut">
              <a:rPr lang="en-US" smtClean="0"/>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76220-52FD-4F55-A897-39BB832B8F8D}" type="slidenum">
              <a:rPr lang="en-US" smtClean="0"/>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19EE998-D1C3-4276-8B6F-3AA2A38C4FF0}" type="datetimeFigureOut">
              <a:rPr lang="en-US" smtClean="0"/>
              <a:t>8/17/2012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76220-52FD-4F55-A897-39BB832B8F8D}" type="slidenum">
              <a:rPr lang="en-US" smtClean="0"/>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C19EE998-D1C3-4276-8B6F-3AA2A38C4FF0}" type="datetimeFigureOut">
              <a:rPr lang="en-US" smtClean="0"/>
              <a:t>8/17/2012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76220-52FD-4F55-A897-39BB832B8F8D}" type="slidenum">
              <a:rPr lang="en-US" smtClean="0"/>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EE998-D1C3-4276-8B6F-3AA2A38C4FF0}" type="datetimeFigureOut">
              <a:rPr lang="en-US" smtClean="0"/>
              <a:t>8/17/2012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76220-52FD-4F55-A897-39BB832B8F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C19EE998-D1C3-4276-8B6F-3AA2A38C4FF0}" type="datetimeFigureOut">
              <a:rPr lang="en-US" smtClean="0"/>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76220-52FD-4F55-A897-39BB832B8F8D}" type="slidenum">
              <a:rPr lang="en-US" smtClean="0"/>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C19EE998-D1C3-4276-8B6F-3AA2A38C4FF0}" type="datetimeFigureOut">
              <a:rPr lang="en-US" smtClean="0"/>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76220-52FD-4F55-A897-39BB832B8F8D}" type="slidenum">
              <a:rPr lang="en-US" smtClean="0"/>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C19EE998-D1C3-4276-8B6F-3AA2A38C4FF0}" type="datetimeFigureOut">
              <a:rPr lang="en-US" smtClean="0"/>
              <a:t>8/17/2012</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20576220-52FD-4F55-A897-39BB832B8F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39896" y="1505712"/>
            <a:ext cx="5120640" cy="2304288"/>
          </a:xfrm>
        </p:spPr>
        <p:txBody>
          <a:bodyPr/>
          <a:lstStyle/>
          <a:p>
            <a:r>
              <a:rPr lang="en-US" dirty="0" smtClean="0"/>
              <a:t>Simply church</a:t>
            </a:r>
            <a:endParaRPr lang="en-US" dirty="0"/>
          </a:p>
        </p:txBody>
      </p:sp>
    </p:spTree>
    <p:extLst>
      <p:ext uri="{BB962C8B-B14F-4D97-AF65-F5344CB8AC3E}">
        <p14:creationId xmlns:p14="http://schemas.microsoft.com/office/powerpoint/2010/main" val="2664134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685800"/>
            <a:ext cx="6248400" cy="5791200"/>
          </a:xfrm>
        </p:spPr>
        <p:txBody>
          <a:bodyPr>
            <a:normAutofit/>
          </a:bodyPr>
          <a:lstStyle/>
          <a:p>
            <a:pPr marL="1587" lvl="2" indent="0">
              <a:buNone/>
            </a:pPr>
            <a:endParaRPr lang="en-US" sz="3200" b="1" dirty="0" smtClean="0"/>
          </a:p>
          <a:p>
            <a:pPr marL="1587" lvl="2" indent="0">
              <a:buNone/>
            </a:pPr>
            <a:endParaRPr lang="en-US" sz="3200" b="1" dirty="0" smtClean="0"/>
          </a:p>
          <a:p>
            <a:pPr marL="1587" lvl="2" indent="0">
              <a:buNone/>
            </a:pPr>
            <a:endParaRPr lang="en-US" sz="3200" b="1" dirty="0"/>
          </a:p>
          <a:p>
            <a:pPr marL="1587" lvl="2" indent="0">
              <a:buNone/>
            </a:pPr>
            <a:r>
              <a:rPr lang="en-US" sz="2400" b="1" dirty="0" smtClean="0"/>
              <a:t>Exhortation:  </a:t>
            </a:r>
            <a:endParaRPr lang="en-US" sz="2400" b="1" dirty="0" smtClean="0"/>
          </a:p>
          <a:p>
            <a:pPr marL="1587" lvl="2" indent="0">
              <a:buNone/>
            </a:pPr>
            <a:r>
              <a:rPr lang="en-US" sz="2400" dirty="0" smtClean="0"/>
              <a:t>Discover your gifts and talents</a:t>
            </a:r>
          </a:p>
          <a:p>
            <a:pPr marL="1587" lvl="2" indent="0">
              <a:buNone/>
            </a:pPr>
            <a:r>
              <a:rPr lang="en-US" sz="2400" dirty="0" smtClean="0"/>
              <a:t>Use them to serve others</a:t>
            </a:r>
            <a:endParaRPr lang="en-US" sz="2400" dirty="0" smtClean="0"/>
          </a:p>
        </p:txBody>
      </p:sp>
    </p:spTree>
    <p:extLst>
      <p:ext uri="{BB962C8B-B14F-4D97-AF65-F5344CB8AC3E}">
        <p14:creationId xmlns:p14="http://schemas.microsoft.com/office/powerpoint/2010/main" val="34547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685800"/>
            <a:ext cx="6248400" cy="5791200"/>
          </a:xfrm>
        </p:spPr>
        <p:txBody>
          <a:bodyPr>
            <a:normAutofit/>
          </a:bodyPr>
          <a:lstStyle/>
          <a:p>
            <a:pPr marL="1587" lvl="2" indent="0">
              <a:buNone/>
            </a:pPr>
            <a:endParaRPr lang="en-US" sz="3200" b="1" dirty="0" smtClean="0"/>
          </a:p>
          <a:p>
            <a:pPr marL="1587" lvl="2" indent="0">
              <a:buNone/>
            </a:pPr>
            <a:endParaRPr lang="en-US" sz="3200" b="1" dirty="0" smtClean="0"/>
          </a:p>
          <a:p>
            <a:pPr marL="1587" lvl="2" indent="0">
              <a:buNone/>
            </a:pPr>
            <a:endParaRPr lang="en-US" sz="3200" b="1" dirty="0"/>
          </a:p>
          <a:p>
            <a:pPr marL="1587" lvl="2" indent="0">
              <a:buNone/>
            </a:pPr>
            <a:r>
              <a:rPr lang="en-US" sz="2400" b="1" dirty="0" smtClean="0"/>
              <a:t>In-town work:  </a:t>
            </a:r>
          </a:p>
          <a:p>
            <a:pPr marL="1587" lvl="2" indent="0">
              <a:buNone/>
            </a:pPr>
            <a:r>
              <a:rPr lang="en-US" sz="2400" dirty="0" smtClean="0"/>
              <a:t>How can I help?</a:t>
            </a:r>
            <a:endParaRPr lang="en-US" sz="2400" dirty="0" smtClean="0"/>
          </a:p>
          <a:p>
            <a:pPr marL="911225" lvl="2" indent="-342900"/>
            <a:r>
              <a:rPr lang="en-US" sz="2200" dirty="0" smtClean="0"/>
              <a:t>Social media helpers</a:t>
            </a:r>
          </a:p>
          <a:p>
            <a:pPr marL="911225" lvl="2" indent="-342900"/>
            <a:r>
              <a:rPr lang="en-US" sz="2200" dirty="0" smtClean="0"/>
              <a:t>Street work</a:t>
            </a:r>
          </a:p>
          <a:p>
            <a:pPr marL="911225" lvl="2" indent="-342900"/>
            <a:r>
              <a:rPr lang="en-US" sz="2200" dirty="0" smtClean="0"/>
              <a:t>Attend and invite to studies</a:t>
            </a:r>
          </a:p>
          <a:p>
            <a:pPr marL="911225" lvl="2" indent="-342900"/>
            <a:r>
              <a:rPr lang="en-US" sz="2200" dirty="0" smtClean="0"/>
              <a:t>Correspondence course work</a:t>
            </a:r>
          </a:p>
          <a:p>
            <a:pPr marL="911225" lvl="2" indent="-342900"/>
            <a:r>
              <a:rPr lang="en-US" sz="2200" dirty="0" smtClean="0"/>
              <a:t>Prayers warriors</a:t>
            </a:r>
            <a:endParaRPr lang="en-US" sz="2200" dirty="0" smtClean="0"/>
          </a:p>
        </p:txBody>
      </p:sp>
    </p:spTree>
    <p:extLst>
      <p:ext uri="{BB962C8B-B14F-4D97-AF65-F5344CB8AC3E}">
        <p14:creationId xmlns:p14="http://schemas.microsoft.com/office/powerpoint/2010/main" val="346353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nvPr>
        </p:nvSpPr>
        <p:spPr>
          <a:xfrm>
            <a:off x="3743324" y="2790825"/>
            <a:ext cx="5120640" cy="1781175"/>
          </a:xfrm>
        </p:spPr>
        <p:txBody>
          <a:bodyPr>
            <a:normAutofit/>
          </a:bodyPr>
          <a:lstStyle/>
          <a:p>
            <a:r>
              <a:rPr lang="en-US" dirty="0"/>
              <a:t>R</a:t>
            </a:r>
            <a:r>
              <a:rPr lang="en-US" dirty="0" smtClean="0"/>
              <a:t>emove the varnish of human tradition to uncover the original New Testament church.</a:t>
            </a:r>
            <a:endParaRPr lang="en-US" dirty="0"/>
          </a:p>
        </p:txBody>
      </p:sp>
      <p:sp>
        <p:nvSpPr>
          <p:cNvPr id="2" name="Title 1"/>
          <p:cNvSpPr>
            <a:spLocks noGrp="1"/>
          </p:cNvSpPr>
          <p:nvPr>
            <p:ph type="title"/>
          </p:nvPr>
        </p:nvSpPr>
        <p:spPr>
          <a:xfrm>
            <a:off x="3733800" y="2133600"/>
            <a:ext cx="5129543" cy="762001"/>
          </a:xfrm>
        </p:spPr>
        <p:txBody>
          <a:bodyPr>
            <a:normAutofit/>
          </a:bodyPr>
          <a:lstStyle/>
          <a:p>
            <a:r>
              <a:rPr lang="en-US" dirty="0" smtClean="0"/>
              <a:t>goal</a:t>
            </a:r>
            <a:endParaRPr lang="en-US" dirty="0"/>
          </a:p>
        </p:txBody>
      </p:sp>
    </p:spTree>
    <p:extLst>
      <p:ext uri="{BB962C8B-B14F-4D97-AF65-F5344CB8AC3E}">
        <p14:creationId xmlns:p14="http://schemas.microsoft.com/office/powerpoint/2010/main" val="357035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36320" y="1905000"/>
            <a:ext cx="7117080" cy="4419600"/>
          </a:xfrm>
        </p:spPr>
        <p:txBody>
          <a:bodyPr/>
          <a:lstStyle/>
          <a:p>
            <a:pPr marL="341313" lvl="2" indent="-338138">
              <a:spcBef>
                <a:spcPts val="1200"/>
              </a:spcBef>
            </a:pPr>
            <a:r>
              <a:rPr lang="en-US" sz="2400" dirty="0" smtClean="0"/>
              <a:t>Descriptions of the church</a:t>
            </a:r>
          </a:p>
          <a:p>
            <a:pPr marL="341313" lvl="2" indent="-338138">
              <a:spcBef>
                <a:spcPts val="1200"/>
              </a:spcBef>
            </a:pPr>
            <a:r>
              <a:rPr lang="en-US" sz="2400" dirty="0" smtClean="0"/>
              <a:t>New Testament assemblies</a:t>
            </a:r>
          </a:p>
          <a:p>
            <a:pPr marL="341313" lvl="2" indent="-338138">
              <a:spcBef>
                <a:spcPts val="1200"/>
              </a:spcBef>
            </a:pPr>
            <a:r>
              <a:rPr lang="en-US" sz="2400" dirty="0" smtClean="0"/>
              <a:t>Local church organization</a:t>
            </a:r>
          </a:p>
          <a:p>
            <a:pPr marL="341313" lvl="2" indent="-338138">
              <a:spcBef>
                <a:spcPts val="1200"/>
              </a:spcBef>
            </a:pPr>
            <a:r>
              <a:rPr lang="en-US" sz="2400" dirty="0" smtClean="0"/>
              <a:t>Role of women</a:t>
            </a:r>
          </a:p>
          <a:p>
            <a:pPr marL="341313" lvl="2" indent="-338138">
              <a:spcBef>
                <a:spcPts val="1200"/>
              </a:spcBef>
            </a:pPr>
            <a:r>
              <a:rPr lang="en-US" sz="2400" dirty="0" smtClean="0"/>
              <a:t>Mission/work of the church</a:t>
            </a:r>
          </a:p>
          <a:p>
            <a:pPr marL="341313" lvl="2" indent="-338138">
              <a:spcBef>
                <a:spcPts val="1200"/>
              </a:spcBef>
            </a:pPr>
            <a:r>
              <a:rPr lang="en-US" sz="2400" dirty="0" smtClean="0"/>
              <a:t>My role in the church</a:t>
            </a:r>
          </a:p>
          <a:p>
            <a:pPr marL="0" indent="0">
              <a:spcBef>
                <a:spcPts val="1800"/>
              </a:spcBef>
              <a:buNone/>
            </a:pPr>
            <a:endParaRPr lang="en-US" sz="2300" dirty="0"/>
          </a:p>
        </p:txBody>
      </p:sp>
    </p:spTree>
    <p:extLst>
      <p:ext uri="{BB962C8B-B14F-4D97-AF65-F5344CB8AC3E}">
        <p14:creationId xmlns:p14="http://schemas.microsoft.com/office/powerpoint/2010/main" val="224558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Ministry: My Role in the Church</a:t>
            </a:r>
            <a:endParaRPr lang="en-US" dirty="0"/>
          </a:p>
        </p:txBody>
      </p:sp>
      <p:sp>
        <p:nvSpPr>
          <p:cNvPr id="3" name="Title 2"/>
          <p:cNvSpPr>
            <a:spLocks noGrp="1"/>
          </p:cNvSpPr>
          <p:nvPr>
            <p:ph type="title"/>
          </p:nvPr>
        </p:nvSpPr>
        <p:spPr/>
        <p:txBody>
          <a:bodyPr/>
          <a:lstStyle/>
          <a:p>
            <a:r>
              <a:rPr lang="en-US" dirty="0" smtClean="0"/>
              <a:t>Simply church	</a:t>
            </a:r>
            <a:endParaRPr lang="en-US" dirty="0"/>
          </a:p>
        </p:txBody>
      </p:sp>
    </p:spTree>
    <p:extLst>
      <p:ext uri="{BB962C8B-B14F-4D97-AF65-F5344CB8AC3E}">
        <p14:creationId xmlns:p14="http://schemas.microsoft.com/office/powerpoint/2010/main" val="3966010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36320" y="685800"/>
            <a:ext cx="7117080" cy="5562600"/>
          </a:xfrm>
        </p:spPr>
        <p:txBody>
          <a:bodyPr>
            <a:normAutofit/>
          </a:bodyPr>
          <a:lstStyle/>
          <a:p>
            <a:pPr marL="0" indent="0" algn="ctr">
              <a:spcAft>
                <a:spcPts val="1800"/>
              </a:spcAft>
              <a:buNone/>
            </a:pPr>
            <a:r>
              <a:rPr lang="en-US" sz="3600" u="sng" dirty="0" smtClean="0"/>
              <a:t>Who Is In the Ministry?</a:t>
            </a:r>
          </a:p>
          <a:p>
            <a:pPr marL="0" lvl="2" indent="0">
              <a:buNone/>
            </a:pPr>
            <a:endParaRPr lang="en-US" sz="400" dirty="0" smtClean="0"/>
          </a:p>
          <a:p>
            <a:pPr marL="0" lvl="2" indent="0">
              <a:buNone/>
            </a:pPr>
            <a:r>
              <a:rPr lang="en-US" sz="2600" dirty="0" smtClean="0"/>
              <a:t>And he gave the apostles, the prophets, the evangelists, the shepherds and teachers to equip the saints for the work of </a:t>
            </a:r>
            <a:r>
              <a:rPr lang="en-US" sz="2600" b="1" u="sng" dirty="0" smtClean="0"/>
              <a:t>ministry</a:t>
            </a:r>
            <a:r>
              <a:rPr lang="en-US" sz="2600" dirty="0" smtClean="0"/>
              <a:t>…</a:t>
            </a:r>
            <a:endParaRPr lang="en-US" sz="2600" dirty="0" smtClean="0"/>
          </a:p>
          <a:p>
            <a:pPr marL="0" lvl="2" indent="0">
              <a:buNone/>
            </a:pPr>
            <a:r>
              <a:rPr lang="en-US" sz="2600" dirty="0" smtClean="0"/>
              <a:t>Ephesians 4:11-12</a:t>
            </a:r>
          </a:p>
        </p:txBody>
      </p:sp>
    </p:spTree>
    <p:extLst>
      <p:ext uri="{BB962C8B-B14F-4D97-AF65-F5344CB8AC3E}">
        <p14:creationId xmlns:p14="http://schemas.microsoft.com/office/powerpoint/2010/main" val="303912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36320" y="685800"/>
            <a:ext cx="7117080" cy="5562600"/>
          </a:xfrm>
        </p:spPr>
        <p:txBody>
          <a:bodyPr>
            <a:normAutofit/>
          </a:bodyPr>
          <a:lstStyle/>
          <a:p>
            <a:pPr marL="0" indent="0" algn="ctr">
              <a:spcAft>
                <a:spcPts val="1800"/>
              </a:spcAft>
              <a:buNone/>
            </a:pPr>
            <a:r>
              <a:rPr lang="en-US" sz="3600" u="sng" dirty="0" smtClean="0"/>
              <a:t>What Is Ministry?</a:t>
            </a:r>
            <a:endParaRPr lang="en-US" sz="3600" u="sng" dirty="0" smtClean="0"/>
          </a:p>
          <a:p>
            <a:pPr marL="0" lvl="2" indent="0">
              <a:buNone/>
            </a:pPr>
            <a:endParaRPr lang="en-US" sz="400" dirty="0" smtClean="0"/>
          </a:p>
          <a:p>
            <a:pPr marL="0" lvl="2" indent="0">
              <a:buNone/>
            </a:pPr>
            <a:r>
              <a:rPr lang="en-US" sz="2600" dirty="0" smtClean="0"/>
              <a:t>NASV: “for the equipping of the saints for the work of </a:t>
            </a:r>
            <a:r>
              <a:rPr lang="en-US" sz="2600" b="1" u="sng" dirty="0" smtClean="0"/>
              <a:t>service</a:t>
            </a:r>
            <a:r>
              <a:rPr lang="en-US" sz="2600" dirty="0" smtClean="0"/>
              <a:t>…”</a:t>
            </a:r>
            <a:endParaRPr lang="en-US" sz="2600" dirty="0"/>
          </a:p>
          <a:p>
            <a:pPr marL="457200" lvl="2" indent="-457200">
              <a:spcBef>
                <a:spcPts val="1200"/>
              </a:spcBef>
            </a:pPr>
            <a:r>
              <a:rPr lang="en-US" sz="2400" dirty="0" err="1" smtClean="0"/>
              <a:t>Doulos</a:t>
            </a:r>
            <a:r>
              <a:rPr lang="en-US" sz="2400" dirty="0" smtClean="0"/>
              <a:t> – a slave, ownership (Rom 1:1; 1 Pet 2:16)</a:t>
            </a:r>
            <a:endParaRPr lang="en-US" sz="2400" dirty="0"/>
          </a:p>
          <a:p>
            <a:pPr marL="457200" lvl="2" indent="-457200">
              <a:spcBef>
                <a:spcPts val="1200"/>
              </a:spcBef>
            </a:pPr>
            <a:r>
              <a:rPr lang="en-US" sz="2400" dirty="0" err="1" smtClean="0"/>
              <a:t>Leitourgos</a:t>
            </a:r>
            <a:r>
              <a:rPr lang="en-US" sz="2400" dirty="0" smtClean="0"/>
              <a:t> – priestly service, service in the church (Acts 13:2; Rom 15:27)</a:t>
            </a:r>
            <a:endParaRPr lang="en-US" sz="2400" dirty="0"/>
          </a:p>
          <a:p>
            <a:pPr marL="457200" lvl="2" indent="-457200">
              <a:spcBef>
                <a:spcPts val="1200"/>
              </a:spcBef>
            </a:pPr>
            <a:r>
              <a:rPr lang="en-US" sz="2400" dirty="0" err="1" smtClean="0"/>
              <a:t>Diakonos</a:t>
            </a:r>
            <a:r>
              <a:rPr lang="en-US" sz="2400" dirty="0" smtClean="0"/>
              <a:t> – a servant, a service of love (Acts 1:17, 25; 6:1, 4)</a:t>
            </a:r>
          </a:p>
          <a:p>
            <a:pPr marL="0" lvl="2" indent="0">
              <a:buNone/>
            </a:pPr>
            <a:endParaRPr lang="en-US" sz="2600" dirty="0" smtClean="0"/>
          </a:p>
        </p:txBody>
      </p:sp>
    </p:spTree>
    <p:extLst>
      <p:ext uri="{BB962C8B-B14F-4D97-AF65-F5344CB8AC3E}">
        <p14:creationId xmlns:p14="http://schemas.microsoft.com/office/powerpoint/2010/main" val="33329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36320" y="685800"/>
            <a:ext cx="7117080" cy="5562600"/>
          </a:xfrm>
        </p:spPr>
        <p:txBody>
          <a:bodyPr>
            <a:normAutofit/>
          </a:bodyPr>
          <a:lstStyle/>
          <a:p>
            <a:pPr marL="0" indent="0" algn="ctr">
              <a:spcAft>
                <a:spcPts val="1800"/>
              </a:spcAft>
              <a:buNone/>
            </a:pPr>
            <a:r>
              <a:rPr lang="en-US" sz="3600" u="sng" dirty="0" smtClean="0"/>
              <a:t>The Need for Ministry</a:t>
            </a:r>
            <a:endParaRPr lang="en-US" sz="3600" u="sng" dirty="0" smtClean="0"/>
          </a:p>
          <a:p>
            <a:pPr marL="0" lvl="2" indent="0">
              <a:buNone/>
            </a:pPr>
            <a:endParaRPr lang="en-US" sz="400" dirty="0" smtClean="0"/>
          </a:p>
          <a:p>
            <a:pPr marL="0" lvl="2" indent="0">
              <a:buNone/>
            </a:pPr>
            <a:r>
              <a:rPr lang="en-US" sz="2600" dirty="0" smtClean="0"/>
              <a:t>…f</a:t>
            </a:r>
            <a:r>
              <a:rPr lang="en-US" sz="2600" dirty="0" smtClean="0"/>
              <a:t>rom whom the whole body, joined and held together by every joint with which it is equipped, when each part is working properly, makes the body grow so that it builds itself up in love.</a:t>
            </a:r>
          </a:p>
          <a:p>
            <a:pPr marL="0" lvl="2" indent="0">
              <a:buNone/>
            </a:pPr>
            <a:r>
              <a:rPr lang="en-US" sz="2600" dirty="0" smtClean="0"/>
              <a:t>Ephesians 4:16</a:t>
            </a:r>
            <a:endParaRPr lang="en-US" sz="2600" dirty="0" smtClean="0"/>
          </a:p>
        </p:txBody>
      </p:sp>
    </p:spTree>
    <p:extLst>
      <p:ext uri="{BB962C8B-B14F-4D97-AF65-F5344CB8AC3E}">
        <p14:creationId xmlns:p14="http://schemas.microsoft.com/office/powerpoint/2010/main" val="7202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36320" y="685800"/>
            <a:ext cx="7117080" cy="6172200"/>
          </a:xfrm>
        </p:spPr>
        <p:txBody>
          <a:bodyPr>
            <a:normAutofit/>
          </a:bodyPr>
          <a:lstStyle/>
          <a:p>
            <a:pPr marL="0" indent="0" algn="ctr">
              <a:spcAft>
                <a:spcPts val="1800"/>
              </a:spcAft>
              <a:buNone/>
            </a:pPr>
            <a:r>
              <a:rPr lang="en-US" sz="3600" u="sng" dirty="0" smtClean="0"/>
              <a:t>Barnabas – A True Servant</a:t>
            </a:r>
            <a:endParaRPr lang="en-US" sz="3600" u="sng" dirty="0" smtClean="0"/>
          </a:p>
          <a:p>
            <a:pPr marL="0" lvl="2" indent="0">
              <a:buNone/>
            </a:pPr>
            <a:r>
              <a:rPr lang="en-US" sz="2200" dirty="0"/>
              <a:t>Unsupported minister (1 </a:t>
            </a:r>
            <a:r>
              <a:rPr lang="en-US" sz="2200" dirty="0" err="1"/>
              <a:t>Cor</a:t>
            </a:r>
            <a:r>
              <a:rPr lang="en-US" sz="2200" dirty="0"/>
              <a:t> 9:6)</a:t>
            </a:r>
          </a:p>
          <a:p>
            <a:pPr marL="0" lvl="2" indent="0">
              <a:buNone/>
            </a:pPr>
            <a:r>
              <a:rPr lang="en-US" sz="2200" dirty="0" smtClean="0"/>
              <a:t>Bachelor </a:t>
            </a:r>
            <a:r>
              <a:rPr lang="en-US" sz="2200" dirty="0"/>
              <a:t>(1 </a:t>
            </a:r>
            <a:r>
              <a:rPr lang="en-US" sz="2200" dirty="0" err="1"/>
              <a:t>Cor</a:t>
            </a:r>
            <a:r>
              <a:rPr lang="en-US" sz="2200" dirty="0"/>
              <a:t> 9:5)</a:t>
            </a:r>
          </a:p>
          <a:p>
            <a:pPr marL="0" lvl="2" indent="0">
              <a:buNone/>
            </a:pPr>
            <a:r>
              <a:rPr lang="en-US" sz="2200" dirty="0" smtClean="0"/>
              <a:t>Giver (Acts 4:36-37)</a:t>
            </a:r>
          </a:p>
          <a:p>
            <a:pPr marL="0" lvl="2" indent="0">
              <a:buNone/>
            </a:pPr>
            <a:r>
              <a:rPr lang="en-US" sz="2200" dirty="0" smtClean="0"/>
              <a:t>Teacher (Acts 13:1)</a:t>
            </a:r>
          </a:p>
          <a:p>
            <a:pPr marL="0" lvl="2" indent="0">
              <a:buNone/>
            </a:pPr>
            <a:r>
              <a:rPr lang="en-US" sz="2200" dirty="0" smtClean="0"/>
              <a:t>Enlister (Acts 11:25-26)</a:t>
            </a:r>
          </a:p>
          <a:p>
            <a:pPr marL="0" lvl="2" indent="0">
              <a:buNone/>
            </a:pPr>
            <a:r>
              <a:rPr lang="en-US" sz="2200" dirty="0" smtClean="0"/>
              <a:t>Traveler (Acts 13-14; 15:39)</a:t>
            </a:r>
            <a:endParaRPr lang="en-US" sz="2200" dirty="0" smtClean="0"/>
          </a:p>
          <a:p>
            <a:pPr marL="0" lvl="2" indent="0">
              <a:buNone/>
            </a:pPr>
            <a:r>
              <a:rPr lang="en-US" sz="2200" dirty="0" smtClean="0"/>
              <a:t>Encourager (Acts 11:23)</a:t>
            </a:r>
          </a:p>
          <a:p>
            <a:pPr marL="0" lvl="2" indent="0">
              <a:buNone/>
            </a:pPr>
            <a:r>
              <a:rPr lang="en-US" sz="2200" dirty="0"/>
              <a:t>Risk taker (Acts 9:26-30)</a:t>
            </a:r>
          </a:p>
          <a:p>
            <a:pPr marL="0" lvl="2" indent="0">
              <a:buNone/>
            </a:pPr>
            <a:r>
              <a:rPr lang="en-US" sz="2200" dirty="0" smtClean="0"/>
              <a:t>Debater (Acts 15:2, 39)</a:t>
            </a:r>
          </a:p>
          <a:p>
            <a:pPr marL="0" lvl="2" indent="0">
              <a:buNone/>
            </a:pPr>
            <a:r>
              <a:rPr lang="en-US" sz="2200" dirty="0" smtClean="0"/>
              <a:t>Step </a:t>
            </a:r>
            <a:r>
              <a:rPr lang="en-US" sz="2200" dirty="0" err="1"/>
              <a:t>asider</a:t>
            </a:r>
            <a:r>
              <a:rPr lang="en-US" sz="2200" dirty="0"/>
              <a:t> (Acts 13:4-12)</a:t>
            </a:r>
          </a:p>
          <a:p>
            <a:pPr marL="0" lvl="2" indent="0">
              <a:buNone/>
            </a:pPr>
            <a:r>
              <a:rPr lang="en-US" sz="2200" dirty="0" smtClean="0"/>
              <a:t>Never give upper (</a:t>
            </a:r>
            <a:r>
              <a:rPr lang="en-US" sz="2200" dirty="0" smtClean="0"/>
              <a:t>Acts 15:36-41)</a:t>
            </a:r>
          </a:p>
          <a:p>
            <a:pPr marL="0" lvl="2" indent="0">
              <a:buNone/>
            </a:pPr>
            <a:r>
              <a:rPr lang="en-US" sz="2200" dirty="0" smtClean="0"/>
              <a:t>True Disciple Maker (Acts 11:23-24)</a:t>
            </a:r>
            <a:endParaRPr lang="en-US" sz="2200" dirty="0" smtClean="0"/>
          </a:p>
        </p:txBody>
      </p:sp>
      <p:pic>
        <p:nvPicPr>
          <p:cNvPr id="1026" name="Picture 2" descr="http://sphotos-a.xx.fbcdn.net/hphotos-snc6/264812_10151170635192891_1774790693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3900" y="2209800"/>
            <a:ext cx="42672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58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500"/>
                                        <p:tgtEl>
                                          <p:spTgt spid="10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500"/>
                                        <p:tgtEl>
                                          <p:spTgt spid="1026"/>
                                        </p:tgtEl>
                                      </p:cBhvr>
                                    </p:animEffect>
                                    <p:set>
                                      <p:cBhvr>
                                        <p:cTn id="42" dur="1" fill="hold">
                                          <p:stCondLst>
                                            <p:cond delay="499"/>
                                          </p:stCondLst>
                                        </p:cTn>
                                        <p:tgtEl>
                                          <p:spTgt spid="102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685800"/>
            <a:ext cx="6248400" cy="5791200"/>
          </a:xfrm>
        </p:spPr>
        <p:txBody>
          <a:bodyPr>
            <a:normAutofit/>
          </a:bodyPr>
          <a:lstStyle/>
          <a:p>
            <a:pPr marL="1587" lvl="2" indent="0">
              <a:buNone/>
            </a:pPr>
            <a:endParaRPr lang="en-US" sz="3200" b="1" dirty="0" smtClean="0"/>
          </a:p>
          <a:p>
            <a:pPr marL="1587" lvl="2" indent="0">
              <a:buNone/>
            </a:pPr>
            <a:endParaRPr lang="en-US" sz="3200" b="1" dirty="0" smtClean="0"/>
          </a:p>
          <a:p>
            <a:pPr marL="1587" lvl="2" indent="0">
              <a:buNone/>
            </a:pPr>
            <a:endParaRPr lang="en-US" sz="3200" b="1" dirty="0"/>
          </a:p>
          <a:p>
            <a:pPr marL="1587" lvl="2" indent="0">
              <a:buNone/>
            </a:pPr>
            <a:r>
              <a:rPr lang="en-US" sz="2400" b="1" dirty="0" smtClean="0"/>
              <a:t>Conclusion:  </a:t>
            </a:r>
          </a:p>
          <a:p>
            <a:pPr marL="1587" lvl="2" indent="0">
              <a:buNone/>
            </a:pPr>
            <a:r>
              <a:rPr lang="en-US" sz="2400" dirty="0" smtClean="0"/>
              <a:t>Ministry is not a position, but an attitude of service. </a:t>
            </a:r>
          </a:p>
          <a:p>
            <a:pPr marL="1587" lvl="2" indent="0">
              <a:buNone/>
            </a:pPr>
            <a:r>
              <a:rPr lang="en-US" sz="2400" dirty="0" smtClean="0"/>
              <a:t>Ministry is </a:t>
            </a:r>
            <a:r>
              <a:rPr lang="en-US" sz="2400" dirty="0" smtClean="0"/>
              <a:t>the use of one’s unique gifts to serve the saints and lead the lost to Christ</a:t>
            </a:r>
            <a:endParaRPr lang="en-US" sz="2400" dirty="0" smtClean="0"/>
          </a:p>
        </p:txBody>
      </p:sp>
    </p:spTree>
    <p:extLst>
      <p:ext uri="{BB962C8B-B14F-4D97-AF65-F5344CB8AC3E}">
        <p14:creationId xmlns:p14="http://schemas.microsoft.com/office/powerpoint/2010/main" val="243302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emplate>
  <TotalTime>7603</TotalTime>
  <Words>341</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Soho</vt:lpstr>
      <vt:lpstr>Simply church</vt:lpstr>
      <vt:lpstr>goal</vt:lpstr>
      <vt:lpstr>PowerPoint Presentation</vt:lpstr>
      <vt:lpstr>Simply church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simply church</dc:title>
  <dc:creator>David</dc:creator>
  <cp:lastModifiedBy>David</cp:lastModifiedBy>
  <cp:revision>105</cp:revision>
  <dcterms:created xsi:type="dcterms:W3CDTF">2012-04-07T14:04:48Z</dcterms:created>
  <dcterms:modified xsi:type="dcterms:W3CDTF">2012-08-19T12:08:16Z</dcterms:modified>
</cp:coreProperties>
</file>