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2C01D6-7040-47E3-A2CD-CE33E38176A2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59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19C76-96EA-4CF2-8B38-B2E1FA4A6653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41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685800"/>
            <a:ext cx="17526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85800"/>
            <a:ext cx="51054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21403-472C-42D0-BE27-E55A453D54B5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089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2C01D6-7040-47E3-A2CD-CE33E38176A2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787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349D5-927E-4E8F-82BA-8A64C2DFB3E0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717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AF97E-D709-4C6E-9C6F-CE20DF2B9EE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427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429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429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FE2FC-F595-4207-B834-74FFA3A38BF5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118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C5A93-9AEB-48AA-A0BB-BD84E4BE1BD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306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E63BE-89FD-42CB-925F-4F70ABD3F3C8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352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1FF24-057B-4EEC-8E46-F1CB7B48CA0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89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C1087-3502-4367-918C-3D55673F77FC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49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349D5-927E-4E8F-82BA-8A64C2DFB3E0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502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F2A21-98FE-4C3D-8819-9437B3B4C262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549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19C76-96EA-4CF2-8B38-B2E1FA4A6653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470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685800"/>
            <a:ext cx="17526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85800"/>
            <a:ext cx="51054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21403-472C-42D0-BE27-E55A453D54B5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19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AF97E-D709-4C6E-9C6F-CE20DF2B9EE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13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429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429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FE2FC-F595-4207-B834-74FFA3A38BF5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82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C5A93-9AEB-48AA-A0BB-BD84E4BE1BD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6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E63BE-89FD-42CB-925F-4F70ABD3F3C8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83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1FF24-057B-4EEC-8E46-F1CB7B48CA0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74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C1087-3502-4367-918C-3D55673F77FC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00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F2A21-98FE-4C3D-8819-9437B3B4C262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68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858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010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9E9E80-3CAE-41BF-BBAC-4F61A50737D6}" type="slidenum">
              <a:rPr lang="en-US">
                <a:solidFill>
                  <a:prstClr val="white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79059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858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010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9E9E80-3CAE-41BF-BBAC-4F61A50737D6}" type="slidenum">
              <a:rPr lang="en-US">
                <a:solidFill>
                  <a:prstClr val="white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0391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Conversion &amp; Commitment</a:t>
            </a:r>
            <a:endParaRPr lang="en-US" sz="40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2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0"/>
            <a:ext cx="7467600" cy="6858000"/>
          </a:xfrm>
          <a:prstGeom prst="rect">
            <a:avLst/>
          </a:prstGeom>
          <a:solidFill>
            <a:srgbClr val="C4DEE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7467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Each Step Involves Commitment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86000"/>
            <a:ext cx="6096000" cy="3810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Faith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Repentance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Confession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Baptism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5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17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ordPoints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017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ordPoints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017</vt:lpstr>
      <vt:lpstr>1_017</vt:lpstr>
      <vt:lpstr>Conversion &amp; Commitment</vt:lpstr>
      <vt:lpstr>Each Step Involves Commitment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and Commitment</dc:title>
  <dc:creator>Gary</dc:creator>
  <cp:lastModifiedBy>Brad Beutjer</cp:lastModifiedBy>
  <cp:revision>6</cp:revision>
  <dcterms:created xsi:type="dcterms:W3CDTF">2012-12-15T02:14:28Z</dcterms:created>
  <dcterms:modified xsi:type="dcterms:W3CDTF">2012-12-16T14:58:56Z</dcterms:modified>
</cp:coreProperties>
</file>