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E448FE-0049-4E2D-ADA8-A118C4DE2A0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4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BDB5-1BA4-4DD0-BFC0-5BD0E2FBF51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7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4D719-8F2D-4D2D-B616-1967F7B180E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0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E448FE-0049-4E2D-ADA8-A118C4DE2A0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2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AE1AC-E516-4E47-8304-4D5382CF5C1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8DCD7-3A3C-4099-A462-9DCE19985FE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38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F6134-37C8-422C-ADB2-174BF9942C6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6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9954D-0721-4464-8508-28EF3CB5C55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05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E649-58A4-4F57-BC18-CB53A954235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24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52712-75D4-47F6-BAC7-CF4B6B1E983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0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DF8E-866C-4DAB-82CF-88E4A6F91B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AE1AC-E516-4E47-8304-4D5382CF5C1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0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30557-87F4-4B7B-8B97-BCF8E0B305B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87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BDB5-1BA4-4DD0-BFC0-5BD0E2FBF51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24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4D719-8F2D-4D2D-B616-1967F7B180E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8DCD7-3A3C-4099-A462-9DCE19985FE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4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F6134-37C8-422C-ADB2-174BF9942C6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3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9954D-0721-4464-8508-28EF3CB5C55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7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E649-58A4-4F57-BC18-CB53A954235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52712-75D4-47F6-BAC7-CF4B6B1E983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DF8E-866C-4DAB-82CF-88E4A6F91B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2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30557-87F4-4B7B-8B97-BCF8E0B305B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537F28-D8C5-4905-A8FB-60C22865474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3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537F28-D8C5-4905-A8FB-60C22865474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3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In Due Season We Shall Reap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71700" y="3505200"/>
            <a:ext cx="48006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6:9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4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0"/>
            <a:ext cx="7696200" cy="838200"/>
          </a:xfrm>
        </p:spPr>
        <p:txBody>
          <a:bodyPr/>
          <a:lstStyle/>
          <a:p>
            <a:r>
              <a:rPr lang="en-US" sz="4200" b="1" dirty="0" smtClean="0">
                <a:solidFill>
                  <a:schemeClr val="accent5">
                    <a:lumMod val="75000"/>
                  </a:schemeClr>
                </a:solidFill>
              </a:rPr>
              <a:t>Three Things We Must Do</a:t>
            </a:r>
            <a:endParaRPr lang="en-US" sz="4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8"/>
            <a:ext cx="1133929" cy="6858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80103" y="1905000"/>
            <a:ext cx="6526794" cy="3200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18288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Learn patience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See ourselves as farmers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Take the long view</a:t>
            </a:r>
          </a:p>
        </p:txBody>
      </p:sp>
    </p:spTree>
    <p:extLst>
      <p:ext uri="{BB962C8B-B14F-4D97-AF65-F5344CB8AC3E}">
        <p14:creationId xmlns:p14="http://schemas.microsoft.com/office/powerpoint/2010/main" val="35225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96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96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096</vt:lpstr>
      <vt:lpstr>1_096</vt:lpstr>
      <vt:lpstr>In Due Season We Shall Reap</vt:lpstr>
      <vt:lpstr>Three Things We Must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Due Season We Shall Reap</dc:title>
  <dc:creator>Gary</dc:creator>
  <cp:lastModifiedBy>Gary</cp:lastModifiedBy>
  <cp:revision>5</cp:revision>
  <dcterms:created xsi:type="dcterms:W3CDTF">2012-12-15T02:15:59Z</dcterms:created>
  <dcterms:modified xsi:type="dcterms:W3CDTF">2012-12-15T02:29:54Z</dcterms:modified>
</cp:coreProperties>
</file>