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7" r:id="rId1"/>
  </p:sldMasterIdLst>
  <p:notesMasterIdLst>
    <p:notesMasterId r:id="rId12"/>
  </p:notesMasterIdLst>
  <p:sldIdLst>
    <p:sldId id="256" r:id="rId2"/>
    <p:sldId id="285" r:id="rId3"/>
    <p:sldId id="286" r:id="rId4"/>
    <p:sldId id="287" r:id="rId5"/>
    <p:sldId id="261" r:id="rId6"/>
    <p:sldId id="288" r:id="rId7"/>
    <p:sldId id="296" r:id="rId8"/>
    <p:sldId id="295" r:id="rId9"/>
    <p:sldId id="294" r:id="rId10"/>
    <p:sldId id="293" r:id="rId11"/>
  </p:sldIdLst>
  <p:sldSz cx="9144000" cy="5143500" type="screen16x9"/>
  <p:notesSz cx="6858000" cy="9144000"/>
  <p:defaultText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FF01"/>
    <a:srgbClr val="A5FF2D"/>
    <a:srgbClr val="C0FF6B"/>
    <a:srgbClr val="48F4A2"/>
    <a:srgbClr val="54E8A5"/>
    <a:srgbClr val="60DCA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p:scale>
          <a:sx n="100" d="100"/>
          <a:sy n="100" d="100"/>
        </p:scale>
        <p:origin x="-336" y="-30"/>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65A1B3-EB57-45FF-8C7C-6FC6B55C186F}"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n-CA"/>
        </a:p>
      </dgm:t>
    </dgm:pt>
    <dgm:pt modelId="{7AEA6A4E-5759-45A4-AD2F-FEF8B0A761F9}">
      <dgm:prSet phldrT="[Text]"/>
      <dgm:spPr/>
      <dgm:t>
        <a:bodyPr/>
        <a:lstStyle/>
        <a:p>
          <a:r>
            <a:rPr lang="en-CA" dirty="0" smtClean="0">
              <a:solidFill>
                <a:schemeClr val="accent3"/>
              </a:solidFill>
            </a:rPr>
            <a:t>Barnabas</a:t>
          </a:r>
          <a:endParaRPr lang="en-CA" dirty="0">
            <a:solidFill>
              <a:schemeClr val="accent3"/>
            </a:solidFill>
          </a:endParaRPr>
        </a:p>
      </dgm:t>
    </dgm:pt>
    <dgm:pt modelId="{8F6021DB-0ABE-4BE2-9C9A-0EC48BEE95CC}" type="parTrans" cxnId="{8B7C07D5-70D5-47FF-907A-8FF790616B1A}">
      <dgm:prSet/>
      <dgm:spPr/>
      <dgm:t>
        <a:bodyPr/>
        <a:lstStyle/>
        <a:p>
          <a:endParaRPr lang="en-CA"/>
        </a:p>
      </dgm:t>
    </dgm:pt>
    <dgm:pt modelId="{6EE7EE12-B81E-48ED-BB74-5C3C334A351C}" type="sibTrans" cxnId="{8B7C07D5-70D5-47FF-907A-8FF790616B1A}">
      <dgm:prSet/>
      <dgm:spPr/>
      <dgm:t>
        <a:bodyPr/>
        <a:lstStyle/>
        <a:p>
          <a:endParaRPr lang="en-CA"/>
        </a:p>
      </dgm:t>
    </dgm:pt>
    <dgm:pt modelId="{E1ACB008-D55D-48F7-B3CF-A89449FFFD0E}">
      <dgm:prSet phldrT="[Text]" custT="1"/>
      <dgm:spPr/>
      <dgm:t>
        <a:bodyPr anchor="ctr"/>
        <a:lstStyle/>
        <a:p>
          <a:r>
            <a:rPr lang="en-CA" sz="1400" dirty="0" smtClean="0">
              <a:solidFill>
                <a:schemeClr val="accent3"/>
              </a:solidFill>
            </a:rPr>
            <a:t>Acts 4:36-37</a:t>
          </a:r>
          <a:endParaRPr lang="en-CA" sz="1400" dirty="0">
            <a:solidFill>
              <a:schemeClr val="accent3"/>
            </a:solidFill>
          </a:endParaRPr>
        </a:p>
      </dgm:t>
    </dgm:pt>
    <dgm:pt modelId="{176BD1A9-5653-44C3-8F6E-8EAA94D8C52F}" type="parTrans" cxnId="{EEC10194-93D0-4481-BEC3-76FCD79821F1}">
      <dgm:prSet/>
      <dgm:spPr/>
      <dgm:t>
        <a:bodyPr/>
        <a:lstStyle/>
        <a:p>
          <a:endParaRPr lang="en-CA"/>
        </a:p>
      </dgm:t>
    </dgm:pt>
    <dgm:pt modelId="{B894878C-899B-48AD-94CD-5907B668D367}" type="sibTrans" cxnId="{EEC10194-93D0-4481-BEC3-76FCD79821F1}">
      <dgm:prSet/>
      <dgm:spPr/>
      <dgm:t>
        <a:bodyPr/>
        <a:lstStyle/>
        <a:p>
          <a:endParaRPr lang="en-CA"/>
        </a:p>
      </dgm:t>
    </dgm:pt>
    <dgm:pt modelId="{B636505F-84EF-462B-A5A2-E0B0E5A5FCEB}">
      <dgm:prSet phldrT="[Text]" custT="1"/>
      <dgm:spPr/>
      <dgm:t>
        <a:bodyPr anchor="ctr"/>
        <a:lstStyle/>
        <a:p>
          <a:r>
            <a:rPr lang="en-CA" sz="1400" dirty="0" smtClean="0">
              <a:solidFill>
                <a:schemeClr val="accent3"/>
              </a:solidFill>
            </a:rPr>
            <a:t>Acts 11:22-26</a:t>
          </a:r>
          <a:endParaRPr lang="en-CA" sz="1400" dirty="0">
            <a:solidFill>
              <a:schemeClr val="accent3"/>
            </a:solidFill>
          </a:endParaRPr>
        </a:p>
      </dgm:t>
    </dgm:pt>
    <dgm:pt modelId="{408C2EB9-BEC1-4A33-9A1F-AE2052CEE684}" type="parTrans" cxnId="{4EE29786-18A1-4C16-B564-A623AF965006}">
      <dgm:prSet/>
      <dgm:spPr/>
      <dgm:t>
        <a:bodyPr/>
        <a:lstStyle/>
        <a:p>
          <a:endParaRPr lang="en-CA"/>
        </a:p>
      </dgm:t>
    </dgm:pt>
    <dgm:pt modelId="{C8E2A347-CEDC-4A53-BBCF-1D6873160C8C}" type="sibTrans" cxnId="{4EE29786-18A1-4C16-B564-A623AF965006}">
      <dgm:prSet/>
      <dgm:spPr/>
      <dgm:t>
        <a:bodyPr/>
        <a:lstStyle/>
        <a:p>
          <a:endParaRPr lang="en-CA"/>
        </a:p>
      </dgm:t>
    </dgm:pt>
    <dgm:pt modelId="{742087DC-88D8-4222-9789-084571F2C514}">
      <dgm:prSet phldrT="[Text]"/>
      <dgm:spPr/>
      <dgm:t>
        <a:bodyPr/>
        <a:lstStyle/>
        <a:p>
          <a:r>
            <a:rPr lang="en-CA" dirty="0" smtClean="0"/>
            <a:t>Peter</a:t>
          </a:r>
          <a:endParaRPr lang="en-CA" dirty="0"/>
        </a:p>
      </dgm:t>
    </dgm:pt>
    <dgm:pt modelId="{10AC0707-9616-4A6D-B82B-346A06A6F32A}" type="parTrans" cxnId="{7769C5FC-EF9C-47D9-A145-DA38E7FE0677}">
      <dgm:prSet/>
      <dgm:spPr/>
      <dgm:t>
        <a:bodyPr/>
        <a:lstStyle/>
        <a:p>
          <a:endParaRPr lang="en-CA"/>
        </a:p>
      </dgm:t>
    </dgm:pt>
    <dgm:pt modelId="{5990ADD8-525B-420B-8E98-4C3EDBFFFD87}" type="sibTrans" cxnId="{7769C5FC-EF9C-47D9-A145-DA38E7FE0677}">
      <dgm:prSet/>
      <dgm:spPr/>
      <dgm:t>
        <a:bodyPr/>
        <a:lstStyle/>
        <a:p>
          <a:endParaRPr lang="en-CA"/>
        </a:p>
      </dgm:t>
    </dgm:pt>
    <dgm:pt modelId="{AB3DAF49-E772-4889-BABC-86461D8B1670}">
      <dgm:prSet phldrT="[Text]" custT="1"/>
      <dgm:spPr/>
      <dgm:t>
        <a:bodyPr anchor="ctr"/>
        <a:lstStyle/>
        <a:p>
          <a:r>
            <a:rPr lang="en-CA" sz="1400" dirty="0" smtClean="0"/>
            <a:t>Matthew 14:22-23</a:t>
          </a:r>
          <a:endParaRPr lang="en-CA" sz="1400" dirty="0"/>
        </a:p>
      </dgm:t>
    </dgm:pt>
    <dgm:pt modelId="{385AE8AB-7662-4DA1-94F3-7AEF1B982E87}" type="parTrans" cxnId="{EE5DD149-F89D-4911-9EC8-0C47BD712786}">
      <dgm:prSet/>
      <dgm:spPr/>
      <dgm:t>
        <a:bodyPr/>
        <a:lstStyle/>
        <a:p>
          <a:endParaRPr lang="en-CA"/>
        </a:p>
      </dgm:t>
    </dgm:pt>
    <dgm:pt modelId="{510BC931-A0FE-4135-B9ED-EB6B582687B0}" type="sibTrans" cxnId="{EE5DD149-F89D-4911-9EC8-0C47BD712786}">
      <dgm:prSet/>
      <dgm:spPr/>
      <dgm:t>
        <a:bodyPr/>
        <a:lstStyle/>
        <a:p>
          <a:endParaRPr lang="en-CA"/>
        </a:p>
      </dgm:t>
    </dgm:pt>
    <dgm:pt modelId="{FB82297B-D74A-467C-A260-E8C7CEF7DEBE}">
      <dgm:prSet phldrT="[Text]" custT="1"/>
      <dgm:spPr/>
      <dgm:t>
        <a:bodyPr anchor="ctr"/>
        <a:lstStyle/>
        <a:p>
          <a:r>
            <a:rPr lang="en-CA" sz="1400" dirty="0" smtClean="0"/>
            <a:t>Matthew 16:21-23</a:t>
          </a:r>
          <a:endParaRPr lang="en-CA" sz="1400" dirty="0"/>
        </a:p>
      </dgm:t>
    </dgm:pt>
    <dgm:pt modelId="{D8A3B4C1-AAD2-4C24-8886-CC898083AD19}" type="parTrans" cxnId="{EFF4BC1D-C9C1-4EA7-A1A4-E5CB24485DD9}">
      <dgm:prSet/>
      <dgm:spPr/>
      <dgm:t>
        <a:bodyPr/>
        <a:lstStyle/>
        <a:p>
          <a:endParaRPr lang="en-CA"/>
        </a:p>
      </dgm:t>
    </dgm:pt>
    <dgm:pt modelId="{1E110208-2814-4208-9790-A69D4F6246E2}" type="sibTrans" cxnId="{EFF4BC1D-C9C1-4EA7-A1A4-E5CB24485DD9}">
      <dgm:prSet/>
      <dgm:spPr/>
      <dgm:t>
        <a:bodyPr/>
        <a:lstStyle/>
        <a:p>
          <a:endParaRPr lang="en-CA"/>
        </a:p>
      </dgm:t>
    </dgm:pt>
    <dgm:pt modelId="{C1AA61C3-453E-4BF0-B29E-1B5D90917092}">
      <dgm:prSet phldrT="[Text]"/>
      <dgm:spPr/>
      <dgm:t>
        <a:bodyPr/>
        <a:lstStyle/>
        <a:p>
          <a:r>
            <a:rPr lang="en-CA" dirty="0" smtClean="0">
              <a:solidFill>
                <a:srgbClr val="48F4A2"/>
              </a:solidFill>
            </a:rPr>
            <a:t>Nicodemus</a:t>
          </a:r>
          <a:endParaRPr lang="en-CA" dirty="0">
            <a:solidFill>
              <a:srgbClr val="48F4A2"/>
            </a:solidFill>
          </a:endParaRPr>
        </a:p>
      </dgm:t>
    </dgm:pt>
    <dgm:pt modelId="{5EBD459A-B0C5-4722-8E9E-320911F95265}" type="parTrans" cxnId="{5805CC63-0481-4B18-9F61-5044ABA0FC59}">
      <dgm:prSet/>
      <dgm:spPr/>
      <dgm:t>
        <a:bodyPr/>
        <a:lstStyle/>
        <a:p>
          <a:endParaRPr lang="en-CA"/>
        </a:p>
      </dgm:t>
    </dgm:pt>
    <dgm:pt modelId="{B9E53D7B-B345-4EE1-8EB7-F7DC9056DCD7}" type="sibTrans" cxnId="{5805CC63-0481-4B18-9F61-5044ABA0FC59}">
      <dgm:prSet/>
      <dgm:spPr/>
      <dgm:t>
        <a:bodyPr/>
        <a:lstStyle/>
        <a:p>
          <a:endParaRPr lang="en-CA"/>
        </a:p>
      </dgm:t>
    </dgm:pt>
    <dgm:pt modelId="{6D848C00-F32C-462A-9F37-531DED5037AA}">
      <dgm:prSet phldrT="[Text]" custT="1"/>
      <dgm:spPr/>
      <dgm:t>
        <a:bodyPr anchor="ctr"/>
        <a:lstStyle/>
        <a:p>
          <a:r>
            <a:rPr lang="en-CA" sz="1400" dirty="0" smtClean="0">
              <a:solidFill>
                <a:srgbClr val="48F4A2"/>
              </a:solidFill>
            </a:rPr>
            <a:t>John 3:1-10</a:t>
          </a:r>
          <a:endParaRPr lang="en-CA" sz="1400" dirty="0">
            <a:solidFill>
              <a:srgbClr val="48F4A2"/>
            </a:solidFill>
          </a:endParaRPr>
        </a:p>
      </dgm:t>
    </dgm:pt>
    <dgm:pt modelId="{FA0F840D-8BE8-46AB-9B3E-BEE4289DD510}" type="parTrans" cxnId="{FEB73AC3-9C9D-466B-A175-8F6E5FCCFB38}">
      <dgm:prSet/>
      <dgm:spPr/>
      <dgm:t>
        <a:bodyPr/>
        <a:lstStyle/>
        <a:p>
          <a:endParaRPr lang="en-CA"/>
        </a:p>
      </dgm:t>
    </dgm:pt>
    <dgm:pt modelId="{232C10B5-D983-4CD7-8FE1-B3AFDB7E87E5}" type="sibTrans" cxnId="{FEB73AC3-9C9D-466B-A175-8F6E5FCCFB38}">
      <dgm:prSet/>
      <dgm:spPr/>
      <dgm:t>
        <a:bodyPr/>
        <a:lstStyle/>
        <a:p>
          <a:endParaRPr lang="en-CA"/>
        </a:p>
      </dgm:t>
    </dgm:pt>
    <dgm:pt modelId="{0C99F234-B136-4B35-B15B-779E44B1392A}">
      <dgm:prSet phldrT="[Text]" custT="1"/>
      <dgm:spPr/>
      <dgm:t>
        <a:bodyPr anchor="ctr"/>
        <a:lstStyle/>
        <a:p>
          <a:r>
            <a:rPr lang="en-CA" sz="1400" dirty="0" smtClean="0">
              <a:solidFill>
                <a:srgbClr val="48F4A2"/>
              </a:solidFill>
            </a:rPr>
            <a:t>John 19:38-42</a:t>
          </a:r>
          <a:endParaRPr lang="en-CA" sz="1400" dirty="0">
            <a:solidFill>
              <a:srgbClr val="48F4A2"/>
            </a:solidFill>
          </a:endParaRPr>
        </a:p>
      </dgm:t>
    </dgm:pt>
    <dgm:pt modelId="{5E0D9CA2-A600-4CCA-8C66-2E92F5CE4859}" type="parTrans" cxnId="{DE2884C3-E2D4-4AC6-BF9F-5259EB77C694}">
      <dgm:prSet/>
      <dgm:spPr/>
      <dgm:t>
        <a:bodyPr/>
        <a:lstStyle/>
        <a:p>
          <a:endParaRPr lang="en-CA"/>
        </a:p>
      </dgm:t>
    </dgm:pt>
    <dgm:pt modelId="{01E9FCF6-3297-46F3-96BB-7D9065ECE582}" type="sibTrans" cxnId="{DE2884C3-E2D4-4AC6-BF9F-5259EB77C694}">
      <dgm:prSet/>
      <dgm:spPr/>
      <dgm:t>
        <a:bodyPr/>
        <a:lstStyle/>
        <a:p>
          <a:endParaRPr lang="en-CA"/>
        </a:p>
      </dgm:t>
    </dgm:pt>
    <dgm:pt modelId="{24470710-27A4-4361-8215-A41E63B4E66F}">
      <dgm:prSet phldrT="[Text]"/>
      <dgm:spPr/>
      <dgm:t>
        <a:bodyPr/>
        <a:lstStyle/>
        <a:p>
          <a:r>
            <a:rPr lang="en-CA" dirty="0" smtClean="0">
              <a:solidFill>
                <a:schemeClr val="bg2">
                  <a:lumMod val="60000"/>
                  <a:lumOff val="40000"/>
                </a:schemeClr>
              </a:solidFill>
            </a:rPr>
            <a:t>James</a:t>
          </a:r>
          <a:endParaRPr lang="en-CA" dirty="0">
            <a:solidFill>
              <a:schemeClr val="bg2">
                <a:lumMod val="60000"/>
                <a:lumOff val="40000"/>
              </a:schemeClr>
            </a:solidFill>
          </a:endParaRPr>
        </a:p>
      </dgm:t>
    </dgm:pt>
    <dgm:pt modelId="{B1DA0FA7-2E43-4CCA-9975-3DF692F743D9}" type="parTrans" cxnId="{942C2C48-81C7-4ED7-9B79-92FC97945008}">
      <dgm:prSet/>
      <dgm:spPr/>
      <dgm:t>
        <a:bodyPr/>
        <a:lstStyle/>
        <a:p>
          <a:endParaRPr lang="en-CA"/>
        </a:p>
      </dgm:t>
    </dgm:pt>
    <dgm:pt modelId="{FFC60820-B8A3-4C79-AAAC-819E55BE9692}" type="sibTrans" cxnId="{942C2C48-81C7-4ED7-9B79-92FC97945008}">
      <dgm:prSet/>
      <dgm:spPr/>
      <dgm:t>
        <a:bodyPr/>
        <a:lstStyle/>
        <a:p>
          <a:endParaRPr lang="en-CA"/>
        </a:p>
      </dgm:t>
    </dgm:pt>
    <dgm:pt modelId="{E119CB0F-EB04-49EC-BFD3-10C3D3309DA5}">
      <dgm:prSet phldrT="[Text]" custT="1"/>
      <dgm:spPr/>
      <dgm:t>
        <a:bodyPr anchor="ctr"/>
        <a:lstStyle/>
        <a:p>
          <a:r>
            <a:rPr lang="en-CA" sz="1400" dirty="0" smtClean="0"/>
            <a:t>Luke 9:33</a:t>
          </a:r>
          <a:endParaRPr lang="en-CA" sz="1400" dirty="0"/>
        </a:p>
      </dgm:t>
    </dgm:pt>
    <dgm:pt modelId="{0A2034EE-572B-4230-BB6B-D7DC06D99B71}" type="parTrans" cxnId="{F950BBDF-7A85-43BB-B8E6-F9959CFDA777}">
      <dgm:prSet/>
      <dgm:spPr/>
      <dgm:t>
        <a:bodyPr/>
        <a:lstStyle/>
        <a:p>
          <a:endParaRPr lang="en-CA"/>
        </a:p>
      </dgm:t>
    </dgm:pt>
    <dgm:pt modelId="{7384E155-5001-48A5-8A39-BA8F9B81618F}" type="sibTrans" cxnId="{F950BBDF-7A85-43BB-B8E6-F9959CFDA777}">
      <dgm:prSet/>
      <dgm:spPr/>
      <dgm:t>
        <a:bodyPr/>
        <a:lstStyle/>
        <a:p>
          <a:endParaRPr lang="en-CA"/>
        </a:p>
      </dgm:t>
    </dgm:pt>
    <dgm:pt modelId="{6A61BFEC-8DD9-43A4-ABFD-2E5198708636}">
      <dgm:prSet phldrT="[Text]" custT="1"/>
      <dgm:spPr/>
      <dgm:t>
        <a:bodyPr anchor="ctr"/>
        <a:lstStyle/>
        <a:p>
          <a:r>
            <a:rPr lang="en-CA" sz="1400" dirty="0" smtClean="0">
              <a:solidFill>
                <a:srgbClr val="48F4A2"/>
              </a:solidFill>
            </a:rPr>
            <a:t>John 7:45-53</a:t>
          </a:r>
          <a:endParaRPr lang="en-CA" sz="1400" dirty="0">
            <a:solidFill>
              <a:srgbClr val="48F4A2"/>
            </a:solidFill>
          </a:endParaRPr>
        </a:p>
      </dgm:t>
    </dgm:pt>
    <dgm:pt modelId="{66FE8EE4-3BFA-400E-BE8E-FF620C545CEA}" type="parTrans" cxnId="{39872A23-4A97-4028-9DAB-47195909500C}">
      <dgm:prSet/>
      <dgm:spPr/>
      <dgm:t>
        <a:bodyPr/>
        <a:lstStyle/>
        <a:p>
          <a:endParaRPr lang="en-CA"/>
        </a:p>
      </dgm:t>
    </dgm:pt>
    <dgm:pt modelId="{6686E850-C430-4D5E-B0D5-40990CD16891}" type="sibTrans" cxnId="{39872A23-4A97-4028-9DAB-47195909500C}">
      <dgm:prSet/>
      <dgm:spPr/>
      <dgm:t>
        <a:bodyPr/>
        <a:lstStyle/>
        <a:p>
          <a:endParaRPr lang="en-CA"/>
        </a:p>
      </dgm:t>
    </dgm:pt>
    <dgm:pt modelId="{6CD8F299-F79F-4BBD-B2A4-F333FD7E1FE2}">
      <dgm:prSet phldrT="[Text]" custT="1"/>
      <dgm:spPr/>
      <dgm:t>
        <a:bodyPr anchor="ctr"/>
        <a:lstStyle/>
        <a:p>
          <a:r>
            <a:rPr lang="en-CA" sz="1400" dirty="0" smtClean="0">
              <a:solidFill>
                <a:schemeClr val="bg2">
                  <a:lumMod val="60000"/>
                  <a:lumOff val="40000"/>
                </a:schemeClr>
              </a:solidFill>
            </a:rPr>
            <a:t>Mark 10:35-43</a:t>
          </a:r>
          <a:endParaRPr lang="en-CA" sz="1400" dirty="0">
            <a:solidFill>
              <a:schemeClr val="bg2">
                <a:lumMod val="60000"/>
                <a:lumOff val="40000"/>
              </a:schemeClr>
            </a:solidFill>
          </a:endParaRPr>
        </a:p>
      </dgm:t>
    </dgm:pt>
    <dgm:pt modelId="{66F8BD97-D68B-4A25-9C10-68BAD034A671}" type="parTrans" cxnId="{C418FE94-A5A6-4AA5-88CA-0F351517DA3A}">
      <dgm:prSet/>
      <dgm:spPr/>
      <dgm:t>
        <a:bodyPr/>
        <a:lstStyle/>
        <a:p>
          <a:endParaRPr lang="en-CA"/>
        </a:p>
      </dgm:t>
    </dgm:pt>
    <dgm:pt modelId="{CFFA78DE-D4C7-4D71-BE50-E8D7DD185E81}" type="sibTrans" cxnId="{C418FE94-A5A6-4AA5-88CA-0F351517DA3A}">
      <dgm:prSet/>
      <dgm:spPr/>
      <dgm:t>
        <a:bodyPr/>
        <a:lstStyle/>
        <a:p>
          <a:endParaRPr lang="en-CA"/>
        </a:p>
      </dgm:t>
    </dgm:pt>
    <dgm:pt modelId="{23B79CA4-2AEF-4A02-AD3F-A320E70E1BC5}">
      <dgm:prSet phldrT="[Text]" custT="1"/>
      <dgm:spPr/>
      <dgm:t>
        <a:bodyPr anchor="ctr"/>
        <a:lstStyle/>
        <a:p>
          <a:r>
            <a:rPr lang="en-CA" sz="1400" dirty="0" smtClean="0">
              <a:solidFill>
                <a:schemeClr val="bg2">
                  <a:lumMod val="60000"/>
                  <a:lumOff val="40000"/>
                </a:schemeClr>
              </a:solidFill>
            </a:rPr>
            <a:t>Luke 9:51-56</a:t>
          </a:r>
          <a:endParaRPr lang="en-CA" sz="1400" dirty="0">
            <a:solidFill>
              <a:schemeClr val="bg2">
                <a:lumMod val="60000"/>
                <a:lumOff val="40000"/>
              </a:schemeClr>
            </a:solidFill>
          </a:endParaRPr>
        </a:p>
      </dgm:t>
    </dgm:pt>
    <dgm:pt modelId="{3289DEE3-CC69-4624-AD66-F392BE417F06}" type="parTrans" cxnId="{C3811711-B6F0-4624-982F-429B037DF873}">
      <dgm:prSet/>
      <dgm:spPr/>
      <dgm:t>
        <a:bodyPr/>
        <a:lstStyle/>
        <a:p>
          <a:endParaRPr lang="en-CA"/>
        </a:p>
      </dgm:t>
    </dgm:pt>
    <dgm:pt modelId="{CBA772B0-2B7C-43E1-A9AE-2DA98664761A}" type="sibTrans" cxnId="{C3811711-B6F0-4624-982F-429B037DF873}">
      <dgm:prSet/>
      <dgm:spPr/>
      <dgm:t>
        <a:bodyPr/>
        <a:lstStyle/>
        <a:p>
          <a:endParaRPr lang="en-CA"/>
        </a:p>
      </dgm:t>
    </dgm:pt>
    <dgm:pt modelId="{03647AE4-06E5-4771-924B-918961E011B7}">
      <dgm:prSet phldrT="[Text]" custT="1"/>
      <dgm:spPr/>
      <dgm:t>
        <a:bodyPr anchor="ctr"/>
        <a:lstStyle/>
        <a:p>
          <a:r>
            <a:rPr lang="en-CA" sz="1400" dirty="0" smtClean="0">
              <a:solidFill>
                <a:schemeClr val="bg2">
                  <a:lumMod val="60000"/>
                  <a:lumOff val="40000"/>
                </a:schemeClr>
              </a:solidFill>
            </a:rPr>
            <a:t>Acts 12:1-3</a:t>
          </a:r>
          <a:endParaRPr lang="en-CA" sz="1400" dirty="0">
            <a:solidFill>
              <a:schemeClr val="bg2">
                <a:lumMod val="60000"/>
                <a:lumOff val="40000"/>
              </a:schemeClr>
            </a:solidFill>
          </a:endParaRPr>
        </a:p>
      </dgm:t>
    </dgm:pt>
    <dgm:pt modelId="{66481D3F-E9DB-477F-91CC-FE2007B9FEBB}" type="parTrans" cxnId="{819627EA-B7E4-4B1C-8198-E01B7BB18BF7}">
      <dgm:prSet/>
      <dgm:spPr/>
      <dgm:t>
        <a:bodyPr/>
        <a:lstStyle/>
        <a:p>
          <a:endParaRPr lang="en-CA"/>
        </a:p>
      </dgm:t>
    </dgm:pt>
    <dgm:pt modelId="{DC5A9827-C8CB-448D-A344-9C023F7F3B6E}" type="sibTrans" cxnId="{819627EA-B7E4-4B1C-8198-E01B7BB18BF7}">
      <dgm:prSet/>
      <dgm:spPr/>
      <dgm:t>
        <a:bodyPr/>
        <a:lstStyle/>
        <a:p>
          <a:endParaRPr lang="en-CA"/>
        </a:p>
      </dgm:t>
    </dgm:pt>
    <dgm:pt modelId="{F56D0833-7D5D-4E0A-B25E-A5F720A27E30}">
      <dgm:prSet phldrT="[Text]" custT="1"/>
      <dgm:spPr/>
      <dgm:t>
        <a:bodyPr anchor="ctr"/>
        <a:lstStyle/>
        <a:p>
          <a:r>
            <a:rPr lang="en-CA" sz="1400" dirty="0" smtClean="0">
              <a:solidFill>
                <a:schemeClr val="accent3"/>
              </a:solidFill>
            </a:rPr>
            <a:t>Acts 9:26-27</a:t>
          </a:r>
          <a:endParaRPr lang="en-CA" sz="1400" dirty="0">
            <a:solidFill>
              <a:schemeClr val="accent3"/>
            </a:solidFill>
          </a:endParaRPr>
        </a:p>
      </dgm:t>
    </dgm:pt>
    <dgm:pt modelId="{F6247CCE-6997-43C4-82C0-482E2CE544BD}" type="sibTrans" cxnId="{FCE6FEBB-9F5D-4948-9928-3CF3A40FD6B8}">
      <dgm:prSet/>
      <dgm:spPr/>
      <dgm:t>
        <a:bodyPr/>
        <a:lstStyle/>
        <a:p>
          <a:endParaRPr lang="en-CA"/>
        </a:p>
      </dgm:t>
    </dgm:pt>
    <dgm:pt modelId="{C991236C-531A-4E63-A1A5-6A40ED460928}" type="parTrans" cxnId="{FCE6FEBB-9F5D-4948-9928-3CF3A40FD6B8}">
      <dgm:prSet/>
      <dgm:spPr/>
      <dgm:t>
        <a:bodyPr/>
        <a:lstStyle/>
        <a:p>
          <a:endParaRPr lang="en-CA"/>
        </a:p>
      </dgm:t>
    </dgm:pt>
    <dgm:pt modelId="{87CF37E9-FAA2-42EC-9801-8063AC81FBE1}" type="pres">
      <dgm:prSet presAssocID="{3F65A1B3-EB57-45FF-8C7C-6FC6B55C186F}" presName="diagram" presStyleCnt="0">
        <dgm:presLayoutVars>
          <dgm:dir/>
          <dgm:resizeHandles val="exact"/>
        </dgm:presLayoutVars>
      </dgm:prSet>
      <dgm:spPr/>
      <dgm:t>
        <a:bodyPr/>
        <a:lstStyle/>
        <a:p>
          <a:endParaRPr lang="en-CA"/>
        </a:p>
      </dgm:t>
    </dgm:pt>
    <dgm:pt modelId="{63FEA56A-2002-4A15-B194-E3FF7DFDB265}" type="pres">
      <dgm:prSet presAssocID="{7AEA6A4E-5759-45A4-AD2F-FEF8B0A761F9}" presName="node" presStyleLbl="node1" presStyleIdx="0" presStyleCnt="4">
        <dgm:presLayoutVars>
          <dgm:bulletEnabled val="1"/>
        </dgm:presLayoutVars>
      </dgm:prSet>
      <dgm:spPr/>
      <dgm:t>
        <a:bodyPr/>
        <a:lstStyle/>
        <a:p>
          <a:endParaRPr lang="en-CA"/>
        </a:p>
      </dgm:t>
    </dgm:pt>
    <dgm:pt modelId="{722BE6A1-2195-4DC7-960F-C7771E407A9D}" type="pres">
      <dgm:prSet presAssocID="{6EE7EE12-B81E-48ED-BB74-5C3C334A351C}" presName="sibTrans" presStyleCnt="0"/>
      <dgm:spPr/>
    </dgm:pt>
    <dgm:pt modelId="{2A81E208-85D4-43DD-8BAC-0A6B7770C3B6}" type="pres">
      <dgm:prSet presAssocID="{742087DC-88D8-4222-9789-084571F2C514}" presName="node" presStyleLbl="node1" presStyleIdx="1" presStyleCnt="4">
        <dgm:presLayoutVars>
          <dgm:bulletEnabled val="1"/>
        </dgm:presLayoutVars>
      </dgm:prSet>
      <dgm:spPr/>
      <dgm:t>
        <a:bodyPr/>
        <a:lstStyle/>
        <a:p>
          <a:endParaRPr lang="en-CA"/>
        </a:p>
      </dgm:t>
    </dgm:pt>
    <dgm:pt modelId="{B71EC801-B5DD-4917-88C8-E9C101F686E1}" type="pres">
      <dgm:prSet presAssocID="{5990ADD8-525B-420B-8E98-4C3EDBFFFD87}" presName="sibTrans" presStyleCnt="0"/>
      <dgm:spPr/>
    </dgm:pt>
    <dgm:pt modelId="{9DB47565-E57D-4779-A679-74A134DBE5A0}" type="pres">
      <dgm:prSet presAssocID="{C1AA61C3-453E-4BF0-B29E-1B5D90917092}" presName="node" presStyleLbl="node1" presStyleIdx="2" presStyleCnt="4">
        <dgm:presLayoutVars>
          <dgm:bulletEnabled val="1"/>
        </dgm:presLayoutVars>
      </dgm:prSet>
      <dgm:spPr/>
      <dgm:t>
        <a:bodyPr/>
        <a:lstStyle/>
        <a:p>
          <a:endParaRPr lang="en-CA"/>
        </a:p>
      </dgm:t>
    </dgm:pt>
    <dgm:pt modelId="{4BD17ECC-3D6D-4F68-9D57-0E3472D0A35F}" type="pres">
      <dgm:prSet presAssocID="{B9E53D7B-B345-4EE1-8EB7-F7DC9056DCD7}" presName="sibTrans" presStyleCnt="0"/>
      <dgm:spPr/>
    </dgm:pt>
    <dgm:pt modelId="{709BFFC7-F185-43FE-803D-A8A437914302}" type="pres">
      <dgm:prSet presAssocID="{24470710-27A4-4361-8215-A41E63B4E66F}" presName="node" presStyleLbl="node1" presStyleIdx="3" presStyleCnt="4">
        <dgm:presLayoutVars>
          <dgm:bulletEnabled val="1"/>
        </dgm:presLayoutVars>
      </dgm:prSet>
      <dgm:spPr/>
      <dgm:t>
        <a:bodyPr/>
        <a:lstStyle/>
        <a:p>
          <a:endParaRPr lang="en-CA"/>
        </a:p>
      </dgm:t>
    </dgm:pt>
  </dgm:ptLst>
  <dgm:cxnLst>
    <dgm:cxn modelId="{DE2884C3-E2D4-4AC6-BF9F-5259EB77C694}" srcId="{C1AA61C3-453E-4BF0-B29E-1B5D90917092}" destId="{0C99F234-B136-4B35-B15B-779E44B1392A}" srcOrd="2" destOrd="0" parTransId="{5E0D9CA2-A600-4CCA-8C66-2E92F5CE4859}" sibTransId="{01E9FCF6-3297-46F3-96BB-7D9065ECE582}"/>
    <dgm:cxn modelId="{10644600-A6C1-41BD-9DC2-388D967FF044}" type="presOf" srcId="{6A61BFEC-8DD9-43A4-ABFD-2E5198708636}" destId="{9DB47565-E57D-4779-A679-74A134DBE5A0}" srcOrd="0" destOrd="2" presId="urn:microsoft.com/office/officeart/2005/8/layout/default"/>
    <dgm:cxn modelId="{0D1D2AFD-1664-4FE2-BEA6-6CBBD2C86C2D}" type="presOf" srcId="{742087DC-88D8-4222-9789-084571F2C514}" destId="{2A81E208-85D4-43DD-8BAC-0A6B7770C3B6}" srcOrd="0" destOrd="0" presId="urn:microsoft.com/office/officeart/2005/8/layout/default"/>
    <dgm:cxn modelId="{0227AF6F-AD99-4FE8-B526-AB694B24AC42}" type="presOf" srcId="{6CD8F299-F79F-4BBD-B2A4-F333FD7E1FE2}" destId="{709BFFC7-F185-43FE-803D-A8A437914302}" srcOrd="0" destOrd="1" presId="urn:microsoft.com/office/officeart/2005/8/layout/default"/>
    <dgm:cxn modelId="{17DCEB8C-41C8-4AA7-B64D-9AF315783BC5}" type="presOf" srcId="{0C99F234-B136-4B35-B15B-779E44B1392A}" destId="{9DB47565-E57D-4779-A679-74A134DBE5A0}" srcOrd="0" destOrd="3" presId="urn:microsoft.com/office/officeart/2005/8/layout/default"/>
    <dgm:cxn modelId="{F950BBDF-7A85-43BB-B8E6-F9959CFDA777}" srcId="{742087DC-88D8-4222-9789-084571F2C514}" destId="{E119CB0F-EB04-49EC-BFD3-10C3D3309DA5}" srcOrd="2" destOrd="0" parTransId="{0A2034EE-572B-4230-BB6B-D7DC06D99B71}" sibTransId="{7384E155-5001-48A5-8A39-BA8F9B81618F}"/>
    <dgm:cxn modelId="{5688E79A-8AE5-45FE-9D36-9D8905AE8E06}" type="presOf" srcId="{FB82297B-D74A-467C-A260-E8C7CEF7DEBE}" destId="{2A81E208-85D4-43DD-8BAC-0A6B7770C3B6}" srcOrd="0" destOrd="2" presId="urn:microsoft.com/office/officeart/2005/8/layout/default"/>
    <dgm:cxn modelId="{FEB73AC3-9C9D-466B-A175-8F6E5FCCFB38}" srcId="{C1AA61C3-453E-4BF0-B29E-1B5D90917092}" destId="{6D848C00-F32C-462A-9F37-531DED5037AA}" srcOrd="0" destOrd="0" parTransId="{FA0F840D-8BE8-46AB-9B3E-BEE4289DD510}" sibTransId="{232C10B5-D983-4CD7-8FE1-B3AFDB7E87E5}"/>
    <dgm:cxn modelId="{819627EA-B7E4-4B1C-8198-E01B7BB18BF7}" srcId="{24470710-27A4-4361-8215-A41E63B4E66F}" destId="{03647AE4-06E5-4771-924B-918961E011B7}" srcOrd="2" destOrd="0" parTransId="{66481D3F-E9DB-477F-91CC-FE2007B9FEBB}" sibTransId="{DC5A9827-C8CB-448D-A344-9C023F7F3B6E}"/>
    <dgm:cxn modelId="{EE5DD149-F89D-4911-9EC8-0C47BD712786}" srcId="{742087DC-88D8-4222-9789-084571F2C514}" destId="{AB3DAF49-E772-4889-BABC-86461D8B1670}" srcOrd="0" destOrd="0" parTransId="{385AE8AB-7662-4DA1-94F3-7AEF1B982E87}" sibTransId="{510BC931-A0FE-4135-B9ED-EB6B582687B0}"/>
    <dgm:cxn modelId="{CFC4B18E-CFB3-4B2E-85E4-7CC7022D0875}" type="presOf" srcId="{23B79CA4-2AEF-4A02-AD3F-A320E70E1BC5}" destId="{709BFFC7-F185-43FE-803D-A8A437914302}" srcOrd="0" destOrd="2" presId="urn:microsoft.com/office/officeart/2005/8/layout/default"/>
    <dgm:cxn modelId="{EEC10194-93D0-4481-BEC3-76FCD79821F1}" srcId="{7AEA6A4E-5759-45A4-AD2F-FEF8B0A761F9}" destId="{E1ACB008-D55D-48F7-B3CF-A89449FFFD0E}" srcOrd="0" destOrd="0" parTransId="{176BD1A9-5653-44C3-8F6E-8EAA94D8C52F}" sibTransId="{B894878C-899B-48AD-94CD-5907B668D367}"/>
    <dgm:cxn modelId="{942C2C48-81C7-4ED7-9B79-92FC97945008}" srcId="{3F65A1B3-EB57-45FF-8C7C-6FC6B55C186F}" destId="{24470710-27A4-4361-8215-A41E63B4E66F}" srcOrd="3" destOrd="0" parTransId="{B1DA0FA7-2E43-4CCA-9975-3DF692F743D9}" sibTransId="{FFC60820-B8A3-4C79-AAAC-819E55BE9692}"/>
    <dgm:cxn modelId="{C418FE94-A5A6-4AA5-88CA-0F351517DA3A}" srcId="{24470710-27A4-4361-8215-A41E63B4E66F}" destId="{6CD8F299-F79F-4BBD-B2A4-F333FD7E1FE2}" srcOrd="0" destOrd="0" parTransId="{66F8BD97-D68B-4A25-9C10-68BAD034A671}" sibTransId="{CFFA78DE-D4C7-4D71-BE50-E8D7DD185E81}"/>
    <dgm:cxn modelId="{8B7C07D5-70D5-47FF-907A-8FF790616B1A}" srcId="{3F65A1B3-EB57-45FF-8C7C-6FC6B55C186F}" destId="{7AEA6A4E-5759-45A4-AD2F-FEF8B0A761F9}" srcOrd="0" destOrd="0" parTransId="{8F6021DB-0ABE-4BE2-9C9A-0EC48BEE95CC}" sibTransId="{6EE7EE12-B81E-48ED-BB74-5C3C334A351C}"/>
    <dgm:cxn modelId="{39872A23-4A97-4028-9DAB-47195909500C}" srcId="{C1AA61C3-453E-4BF0-B29E-1B5D90917092}" destId="{6A61BFEC-8DD9-43A4-ABFD-2E5198708636}" srcOrd="1" destOrd="0" parTransId="{66FE8EE4-3BFA-400E-BE8E-FF620C545CEA}" sibTransId="{6686E850-C430-4D5E-B0D5-40990CD16891}"/>
    <dgm:cxn modelId="{DF45BCB7-5632-4376-A43E-82EF58923AAC}" type="presOf" srcId="{24470710-27A4-4361-8215-A41E63B4E66F}" destId="{709BFFC7-F185-43FE-803D-A8A437914302}" srcOrd="0" destOrd="0" presId="urn:microsoft.com/office/officeart/2005/8/layout/default"/>
    <dgm:cxn modelId="{17AA3743-3F1F-4EE1-B550-69D3C8201717}" type="presOf" srcId="{AB3DAF49-E772-4889-BABC-86461D8B1670}" destId="{2A81E208-85D4-43DD-8BAC-0A6B7770C3B6}" srcOrd="0" destOrd="1" presId="urn:microsoft.com/office/officeart/2005/8/layout/default"/>
    <dgm:cxn modelId="{953A8B59-AA33-4859-AC43-86ED7CC0C762}" type="presOf" srcId="{E119CB0F-EB04-49EC-BFD3-10C3D3309DA5}" destId="{2A81E208-85D4-43DD-8BAC-0A6B7770C3B6}" srcOrd="0" destOrd="3" presId="urn:microsoft.com/office/officeart/2005/8/layout/default"/>
    <dgm:cxn modelId="{5805CC63-0481-4B18-9F61-5044ABA0FC59}" srcId="{3F65A1B3-EB57-45FF-8C7C-6FC6B55C186F}" destId="{C1AA61C3-453E-4BF0-B29E-1B5D90917092}" srcOrd="2" destOrd="0" parTransId="{5EBD459A-B0C5-4722-8E9E-320911F95265}" sibTransId="{B9E53D7B-B345-4EE1-8EB7-F7DC9056DCD7}"/>
    <dgm:cxn modelId="{877224AC-BCDA-4AFF-AA19-18B6799CB36C}" type="presOf" srcId="{3F65A1B3-EB57-45FF-8C7C-6FC6B55C186F}" destId="{87CF37E9-FAA2-42EC-9801-8063AC81FBE1}" srcOrd="0" destOrd="0" presId="urn:microsoft.com/office/officeart/2005/8/layout/default"/>
    <dgm:cxn modelId="{7769C5FC-EF9C-47D9-A145-DA38E7FE0677}" srcId="{3F65A1B3-EB57-45FF-8C7C-6FC6B55C186F}" destId="{742087DC-88D8-4222-9789-084571F2C514}" srcOrd="1" destOrd="0" parTransId="{10AC0707-9616-4A6D-B82B-346A06A6F32A}" sibTransId="{5990ADD8-525B-420B-8E98-4C3EDBFFFD87}"/>
    <dgm:cxn modelId="{3BF08E46-F743-4F37-BF27-3FA40DF1FB88}" type="presOf" srcId="{6D848C00-F32C-462A-9F37-531DED5037AA}" destId="{9DB47565-E57D-4779-A679-74A134DBE5A0}" srcOrd="0" destOrd="1" presId="urn:microsoft.com/office/officeart/2005/8/layout/default"/>
    <dgm:cxn modelId="{C3811711-B6F0-4624-982F-429B037DF873}" srcId="{24470710-27A4-4361-8215-A41E63B4E66F}" destId="{23B79CA4-2AEF-4A02-AD3F-A320E70E1BC5}" srcOrd="1" destOrd="0" parTransId="{3289DEE3-CC69-4624-AD66-F392BE417F06}" sibTransId="{CBA772B0-2B7C-43E1-A9AE-2DA98664761A}"/>
    <dgm:cxn modelId="{4EE29786-18A1-4C16-B564-A623AF965006}" srcId="{7AEA6A4E-5759-45A4-AD2F-FEF8B0A761F9}" destId="{B636505F-84EF-462B-A5A2-E0B0E5A5FCEB}" srcOrd="2" destOrd="0" parTransId="{408C2EB9-BEC1-4A33-9A1F-AE2052CEE684}" sibTransId="{C8E2A347-CEDC-4A53-BBCF-1D6873160C8C}"/>
    <dgm:cxn modelId="{EC30B728-DA2C-4171-B6FB-87C484922FEE}" type="presOf" srcId="{C1AA61C3-453E-4BF0-B29E-1B5D90917092}" destId="{9DB47565-E57D-4779-A679-74A134DBE5A0}" srcOrd="0" destOrd="0" presId="urn:microsoft.com/office/officeart/2005/8/layout/default"/>
    <dgm:cxn modelId="{A41A2ED4-910B-4797-8A33-1BB012F342EF}" type="presOf" srcId="{7AEA6A4E-5759-45A4-AD2F-FEF8B0A761F9}" destId="{63FEA56A-2002-4A15-B194-E3FF7DFDB265}" srcOrd="0" destOrd="0" presId="urn:microsoft.com/office/officeart/2005/8/layout/default"/>
    <dgm:cxn modelId="{FCE6FEBB-9F5D-4948-9928-3CF3A40FD6B8}" srcId="{7AEA6A4E-5759-45A4-AD2F-FEF8B0A761F9}" destId="{F56D0833-7D5D-4E0A-B25E-A5F720A27E30}" srcOrd="1" destOrd="0" parTransId="{C991236C-531A-4E63-A1A5-6A40ED460928}" sibTransId="{F6247CCE-6997-43C4-82C0-482E2CE544BD}"/>
    <dgm:cxn modelId="{956803D9-6C9F-4B2F-8F5C-F24116188615}" type="presOf" srcId="{E1ACB008-D55D-48F7-B3CF-A89449FFFD0E}" destId="{63FEA56A-2002-4A15-B194-E3FF7DFDB265}" srcOrd="0" destOrd="1" presId="urn:microsoft.com/office/officeart/2005/8/layout/default"/>
    <dgm:cxn modelId="{A3BFE1E2-D20B-4BD6-A725-AAF451585D8C}" type="presOf" srcId="{03647AE4-06E5-4771-924B-918961E011B7}" destId="{709BFFC7-F185-43FE-803D-A8A437914302}" srcOrd="0" destOrd="3" presId="urn:microsoft.com/office/officeart/2005/8/layout/default"/>
    <dgm:cxn modelId="{921CD3AB-ADF8-446B-AE5B-74D0FBC39FC2}" type="presOf" srcId="{F56D0833-7D5D-4E0A-B25E-A5F720A27E30}" destId="{63FEA56A-2002-4A15-B194-E3FF7DFDB265}" srcOrd="0" destOrd="2" presId="urn:microsoft.com/office/officeart/2005/8/layout/default"/>
    <dgm:cxn modelId="{EFF4BC1D-C9C1-4EA7-A1A4-E5CB24485DD9}" srcId="{742087DC-88D8-4222-9789-084571F2C514}" destId="{FB82297B-D74A-467C-A260-E8C7CEF7DEBE}" srcOrd="1" destOrd="0" parTransId="{D8A3B4C1-AAD2-4C24-8886-CC898083AD19}" sibTransId="{1E110208-2814-4208-9790-A69D4F6246E2}"/>
    <dgm:cxn modelId="{AAEF8C69-C660-412F-B061-CA4B54C74801}" type="presOf" srcId="{B636505F-84EF-462B-A5A2-E0B0E5A5FCEB}" destId="{63FEA56A-2002-4A15-B194-E3FF7DFDB265}" srcOrd="0" destOrd="3" presId="urn:microsoft.com/office/officeart/2005/8/layout/default"/>
    <dgm:cxn modelId="{C0F1D995-F6C2-49DF-9094-4241982435F6}" type="presParOf" srcId="{87CF37E9-FAA2-42EC-9801-8063AC81FBE1}" destId="{63FEA56A-2002-4A15-B194-E3FF7DFDB265}" srcOrd="0" destOrd="0" presId="urn:microsoft.com/office/officeart/2005/8/layout/default"/>
    <dgm:cxn modelId="{86C42D8F-390B-4C98-A109-DDF319852041}" type="presParOf" srcId="{87CF37E9-FAA2-42EC-9801-8063AC81FBE1}" destId="{722BE6A1-2195-4DC7-960F-C7771E407A9D}" srcOrd="1" destOrd="0" presId="urn:microsoft.com/office/officeart/2005/8/layout/default"/>
    <dgm:cxn modelId="{B4637384-BCF1-4C49-B06B-DED94BD9880A}" type="presParOf" srcId="{87CF37E9-FAA2-42EC-9801-8063AC81FBE1}" destId="{2A81E208-85D4-43DD-8BAC-0A6B7770C3B6}" srcOrd="2" destOrd="0" presId="urn:microsoft.com/office/officeart/2005/8/layout/default"/>
    <dgm:cxn modelId="{074162D2-A808-4257-83C4-99016FE066B9}" type="presParOf" srcId="{87CF37E9-FAA2-42EC-9801-8063AC81FBE1}" destId="{B71EC801-B5DD-4917-88C8-E9C101F686E1}" srcOrd="3" destOrd="0" presId="urn:microsoft.com/office/officeart/2005/8/layout/default"/>
    <dgm:cxn modelId="{902AA8F9-EAE4-49A9-AD58-9F5C426D2BAE}" type="presParOf" srcId="{87CF37E9-FAA2-42EC-9801-8063AC81FBE1}" destId="{9DB47565-E57D-4779-A679-74A134DBE5A0}" srcOrd="4" destOrd="0" presId="urn:microsoft.com/office/officeart/2005/8/layout/default"/>
    <dgm:cxn modelId="{75D00AFB-6340-402A-9484-65F0D859AF93}" type="presParOf" srcId="{87CF37E9-FAA2-42EC-9801-8063AC81FBE1}" destId="{4BD17ECC-3D6D-4F68-9D57-0E3472D0A35F}" srcOrd="5" destOrd="0" presId="urn:microsoft.com/office/officeart/2005/8/layout/default"/>
    <dgm:cxn modelId="{738E94FD-F78C-417D-8D03-13C1BC13C33A}" type="presParOf" srcId="{87CF37E9-FAA2-42EC-9801-8063AC81FBE1}" destId="{709BFFC7-F185-43FE-803D-A8A437914302}" srcOrd="6"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65A1B3-EB57-45FF-8C7C-6FC6B55C186F}"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n-CA"/>
        </a:p>
      </dgm:t>
    </dgm:pt>
    <dgm:pt modelId="{7AEA6A4E-5759-45A4-AD2F-FEF8B0A761F9}">
      <dgm:prSet phldrT="[Text]"/>
      <dgm:spPr/>
      <dgm:t>
        <a:bodyPr/>
        <a:lstStyle/>
        <a:p>
          <a:r>
            <a:rPr lang="en-CA" dirty="0" smtClean="0">
              <a:solidFill>
                <a:schemeClr val="accent3"/>
              </a:solidFill>
            </a:rPr>
            <a:t>Barnabas</a:t>
          </a:r>
          <a:endParaRPr lang="en-CA" dirty="0">
            <a:solidFill>
              <a:schemeClr val="accent3"/>
            </a:solidFill>
          </a:endParaRPr>
        </a:p>
      </dgm:t>
    </dgm:pt>
    <dgm:pt modelId="{8F6021DB-0ABE-4BE2-9C9A-0EC48BEE95CC}" type="parTrans" cxnId="{8B7C07D5-70D5-47FF-907A-8FF790616B1A}">
      <dgm:prSet/>
      <dgm:spPr/>
      <dgm:t>
        <a:bodyPr/>
        <a:lstStyle/>
        <a:p>
          <a:endParaRPr lang="en-CA"/>
        </a:p>
      </dgm:t>
    </dgm:pt>
    <dgm:pt modelId="{6EE7EE12-B81E-48ED-BB74-5C3C334A351C}" type="sibTrans" cxnId="{8B7C07D5-70D5-47FF-907A-8FF790616B1A}">
      <dgm:prSet/>
      <dgm:spPr/>
      <dgm:t>
        <a:bodyPr/>
        <a:lstStyle/>
        <a:p>
          <a:endParaRPr lang="en-CA"/>
        </a:p>
      </dgm:t>
    </dgm:pt>
    <dgm:pt modelId="{E1ACB008-D55D-48F7-B3CF-A89449FFFD0E}">
      <dgm:prSet phldrT="[Text]" custT="1"/>
      <dgm:spPr/>
      <dgm:t>
        <a:bodyPr anchor="ctr"/>
        <a:lstStyle/>
        <a:p>
          <a:r>
            <a:rPr lang="en-CA" sz="1400" dirty="0" smtClean="0">
              <a:solidFill>
                <a:schemeClr val="accent3"/>
              </a:solidFill>
            </a:rPr>
            <a:t>Acts 4:36-37</a:t>
          </a:r>
          <a:endParaRPr lang="en-CA" sz="1400" dirty="0">
            <a:solidFill>
              <a:schemeClr val="accent3"/>
            </a:solidFill>
          </a:endParaRPr>
        </a:p>
      </dgm:t>
    </dgm:pt>
    <dgm:pt modelId="{176BD1A9-5653-44C3-8F6E-8EAA94D8C52F}" type="parTrans" cxnId="{EEC10194-93D0-4481-BEC3-76FCD79821F1}">
      <dgm:prSet/>
      <dgm:spPr/>
      <dgm:t>
        <a:bodyPr/>
        <a:lstStyle/>
        <a:p>
          <a:endParaRPr lang="en-CA"/>
        </a:p>
      </dgm:t>
    </dgm:pt>
    <dgm:pt modelId="{B894878C-899B-48AD-94CD-5907B668D367}" type="sibTrans" cxnId="{EEC10194-93D0-4481-BEC3-76FCD79821F1}">
      <dgm:prSet/>
      <dgm:spPr/>
      <dgm:t>
        <a:bodyPr/>
        <a:lstStyle/>
        <a:p>
          <a:endParaRPr lang="en-CA"/>
        </a:p>
      </dgm:t>
    </dgm:pt>
    <dgm:pt modelId="{B636505F-84EF-462B-A5A2-E0B0E5A5FCEB}">
      <dgm:prSet phldrT="[Text]" custT="1"/>
      <dgm:spPr/>
      <dgm:t>
        <a:bodyPr anchor="ctr"/>
        <a:lstStyle/>
        <a:p>
          <a:r>
            <a:rPr lang="en-CA" sz="1400" dirty="0" smtClean="0">
              <a:solidFill>
                <a:schemeClr val="accent3"/>
              </a:solidFill>
            </a:rPr>
            <a:t>Acts 11:22-26</a:t>
          </a:r>
          <a:endParaRPr lang="en-CA" sz="1400" dirty="0">
            <a:solidFill>
              <a:schemeClr val="accent3"/>
            </a:solidFill>
          </a:endParaRPr>
        </a:p>
      </dgm:t>
    </dgm:pt>
    <dgm:pt modelId="{408C2EB9-BEC1-4A33-9A1F-AE2052CEE684}" type="parTrans" cxnId="{4EE29786-18A1-4C16-B564-A623AF965006}">
      <dgm:prSet/>
      <dgm:spPr/>
      <dgm:t>
        <a:bodyPr/>
        <a:lstStyle/>
        <a:p>
          <a:endParaRPr lang="en-CA"/>
        </a:p>
      </dgm:t>
    </dgm:pt>
    <dgm:pt modelId="{C8E2A347-CEDC-4A53-BBCF-1D6873160C8C}" type="sibTrans" cxnId="{4EE29786-18A1-4C16-B564-A623AF965006}">
      <dgm:prSet/>
      <dgm:spPr/>
      <dgm:t>
        <a:bodyPr/>
        <a:lstStyle/>
        <a:p>
          <a:endParaRPr lang="en-CA"/>
        </a:p>
      </dgm:t>
    </dgm:pt>
    <dgm:pt modelId="{742087DC-88D8-4222-9789-084571F2C514}">
      <dgm:prSet phldrT="[Text]"/>
      <dgm:spPr/>
      <dgm:t>
        <a:bodyPr/>
        <a:lstStyle/>
        <a:p>
          <a:r>
            <a:rPr lang="en-CA" dirty="0" smtClean="0"/>
            <a:t>Peter</a:t>
          </a:r>
          <a:endParaRPr lang="en-CA" dirty="0"/>
        </a:p>
      </dgm:t>
    </dgm:pt>
    <dgm:pt modelId="{10AC0707-9616-4A6D-B82B-346A06A6F32A}" type="parTrans" cxnId="{7769C5FC-EF9C-47D9-A145-DA38E7FE0677}">
      <dgm:prSet/>
      <dgm:spPr/>
      <dgm:t>
        <a:bodyPr/>
        <a:lstStyle/>
        <a:p>
          <a:endParaRPr lang="en-CA"/>
        </a:p>
      </dgm:t>
    </dgm:pt>
    <dgm:pt modelId="{5990ADD8-525B-420B-8E98-4C3EDBFFFD87}" type="sibTrans" cxnId="{7769C5FC-EF9C-47D9-A145-DA38E7FE0677}">
      <dgm:prSet/>
      <dgm:spPr/>
      <dgm:t>
        <a:bodyPr/>
        <a:lstStyle/>
        <a:p>
          <a:endParaRPr lang="en-CA"/>
        </a:p>
      </dgm:t>
    </dgm:pt>
    <dgm:pt modelId="{AB3DAF49-E772-4889-BABC-86461D8B1670}">
      <dgm:prSet phldrT="[Text]" custT="1"/>
      <dgm:spPr/>
      <dgm:t>
        <a:bodyPr anchor="ctr"/>
        <a:lstStyle/>
        <a:p>
          <a:r>
            <a:rPr lang="en-CA" sz="1400" dirty="0" smtClean="0"/>
            <a:t>Matthew 14:22-23</a:t>
          </a:r>
          <a:endParaRPr lang="en-CA" sz="1400" dirty="0"/>
        </a:p>
      </dgm:t>
    </dgm:pt>
    <dgm:pt modelId="{385AE8AB-7662-4DA1-94F3-7AEF1B982E87}" type="parTrans" cxnId="{EE5DD149-F89D-4911-9EC8-0C47BD712786}">
      <dgm:prSet/>
      <dgm:spPr/>
      <dgm:t>
        <a:bodyPr/>
        <a:lstStyle/>
        <a:p>
          <a:endParaRPr lang="en-CA"/>
        </a:p>
      </dgm:t>
    </dgm:pt>
    <dgm:pt modelId="{510BC931-A0FE-4135-B9ED-EB6B582687B0}" type="sibTrans" cxnId="{EE5DD149-F89D-4911-9EC8-0C47BD712786}">
      <dgm:prSet/>
      <dgm:spPr/>
      <dgm:t>
        <a:bodyPr/>
        <a:lstStyle/>
        <a:p>
          <a:endParaRPr lang="en-CA"/>
        </a:p>
      </dgm:t>
    </dgm:pt>
    <dgm:pt modelId="{FB82297B-D74A-467C-A260-E8C7CEF7DEBE}">
      <dgm:prSet phldrT="[Text]" custT="1"/>
      <dgm:spPr/>
      <dgm:t>
        <a:bodyPr anchor="ctr"/>
        <a:lstStyle/>
        <a:p>
          <a:r>
            <a:rPr lang="en-CA" sz="1400" dirty="0" smtClean="0"/>
            <a:t>Matthew 16:21-23</a:t>
          </a:r>
          <a:endParaRPr lang="en-CA" sz="1400" dirty="0"/>
        </a:p>
      </dgm:t>
    </dgm:pt>
    <dgm:pt modelId="{D8A3B4C1-AAD2-4C24-8886-CC898083AD19}" type="parTrans" cxnId="{EFF4BC1D-C9C1-4EA7-A1A4-E5CB24485DD9}">
      <dgm:prSet/>
      <dgm:spPr/>
      <dgm:t>
        <a:bodyPr/>
        <a:lstStyle/>
        <a:p>
          <a:endParaRPr lang="en-CA"/>
        </a:p>
      </dgm:t>
    </dgm:pt>
    <dgm:pt modelId="{1E110208-2814-4208-9790-A69D4F6246E2}" type="sibTrans" cxnId="{EFF4BC1D-C9C1-4EA7-A1A4-E5CB24485DD9}">
      <dgm:prSet/>
      <dgm:spPr/>
      <dgm:t>
        <a:bodyPr/>
        <a:lstStyle/>
        <a:p>
          <a:endParaRPr lang="en-CA"/>
        </a:p>
      </dgm:t>
    </dgm:pt>
    <dgm:pt modelId="{C1AA61C3-453E-4BF0-B29E-1B5D90917092}">
      <dgm:prSet phldrT="[Text]"/>
      <dgm:spPr/>
      <dgm:t>
        <a:bodyPr/>
        <a:lstStyle/>
        <a:p>
          <a:r>
            <a:rPr lang="en-CA" dirty="0" smtClean="0"/>
            <a:t>Nicodemus</a:t>
          </a:r>
          <a:endParaRPr lang="en-CA" dirty="0"/>
        </a:p>
      </dgm:t>
    </dgm:pt>
    <dgm:pt modelId="{5EBD459A-B0C5-4722-8E9E-320911F95265}" type="parTrans" cxnId="{5805CC63-0481-4B18-9F61-5044ABA0FC59}">
      <dgm:prSet/>
      <dgm:spPr/>
      <dgm:t>
        <a:bodyPr/>
        <a:lstStyle/>
        <a:p>
          <a:endParaRPr lang="en-CA"/>
        </a:p>
      </dgm:t>
    </dgm:pt>
    <dgm:pt modelId="{B9E53D7B-B345-4EE1-8EB7-F7DC9056DCD7}" type="sibTrans" cxnId="{5805CC63-0481-4B18-9F61-5044ABA0FC59}">
      <dgm:prSet/>
      <dgm:spPr/>
      <dgm:t>
        <a:bodyPr/>
        <a:lstStyle/>
        <a:p>
          <a:endParaRPr lang="en-CA"/>
        </a:p>
      </dgm:t>
    </dgm:pt>
    <dgm:pt modelId="{6D848C00-F32C-462A-9F37-531DED5037AA}">
      <dgm:prSet phldrT="[Text]" custT="1"/>
      <dgm:spPr/>
      <dgm:t>
        <a:bodyPr anchor="ctr"/>
        <a:lstStyle/>
        <a:p>
          <a:r>
            <a:rPr lang="en-CA" sz="1400" dirty="0" smtClean="0"/>
            <a:t>John 3:1-10</a:t>
          </a:r>
          <a:endParaRPr lang="en-CA" sz="1400" dirty="0"/>
        </a:p>
      </dgm:t>
    </dgm:pt>
    <dgm:pt modelId="{FA0F840D-8BE8-46AB-9B3E-BEE4289DD510}" type="parTrans" cxnId="{FEB73AC3-9C9D-466B-A175-8F6E5FCCFB38}">
      <dgm:prSet/>
      <dgm:spPr/>
      <dgm:t>
        <a:bodyPr/>
        <a:lstStyle/>
        <a:p>
          <a:endParaRPr lang="en-CA"/>
        </a:p>
      </dgm:t>
    </dgm:pt>
    <dgm:pt modelId="{232C10B5-D983-4CD7-8FE1-B3AFDB7E87E5}" type="sibTrans" cxnId="{FEB73AC3-9C9D-466B-A175-8F6E5FCCFB38}">
      <dgm:prSet/>
      <dgm:spPr/>
      <dgm:t>
        <a:bodyPr/>
        <a:lstStyle/>
        <a:p>
          <a:endParaRPr lang="en-CA"/>
        </a:p>
      </dgm:t>
    </dgm:pt>
    <dgm:pt modelId="{0C99F234-B136-4B35-B15B-779E44B1392A}">
      <dgm:prSet phldrT="[Text]" custT="1"/>
      <dgm:spPr/>
      <dgm:t>
        <a:bodyPr anchor="ctr"/>
        <a:lstStyle/>
        <a:p>
          <a:r>
            <a:rPr lang="en-CA" sz="1400" dirty="0" smtClean="0"/>
            <a:t>John 19:38-42</a:t>
          </a:r>
          <a:endParaRPr lang="en-CA" sz="1400" dirty="0"/>
        </a:p>
      </dgm:t>
    </dgm:pt>
    <dgm:pt modelId="{5E0D9CA2-A600-4CCA-8C66-2E92F5CE4859}" type="parTrans" cxnId="{DE2884C3-E2D4-4AC6-BF9F-5259EB77C694}">
      <dgm:prSet/>
      <dgm:spPr/>
      <dgm:t>
        <a:bodyPr/>
        <a:lstStyle/>
        <a:p>
          <a:endParaRPr lang="en-CA"/>
        </a:p>
      </dgm:t>
    </dgm:pt>
    <dgm:pt modelId="{01E9FCF6-3297-46F3-96BB-7D9065ECE582}" type="sibTrans" cxnId="{DE2884C3-E2D4-4AC6-BF9F-5259EB77C694}">
      <dgm:prSet/>
      <dgm:spPr/>
      <dgm:t>
        <a:bodyPr/>
        <a:lstStyle/>
        <a:p>
          <a:endParaRPr lang="en-CA"/>
        </a:p>
      </dgm:t>
    </dgm:pt>
    <dgm:pt modelId="{24470710-27A4-4361-8215-A41E63B4E66F}">
      <dgm:prSet phldrT="[Text]"/>
      <dgm:spPr/>
      <dgm:t>
        <a:bodyPr/>
        <a:lstStyle/>
        <a:p>
          <a:r>
            <a:rPr lang="en-CA" dirty="0" smtClean="0">
              <a:solidFill>
                <a:schemeClr val="bg2">
                  <a:lumMod val="60000"/>
                  <a:lumOff val="40000"/>
                </a:schemeClr>
              </a:solidFill>
            </a:rPr>
            <a:t>James</a:t>
          </a:r>
          <a:endParaRPr lang="en-CA" dirty="0">
            <a:solidFill>
              <a:schemeClr val="bg2">
                <a:lumMod val="60000"/>
                <a:lumOff val="40000"/>
              </a:schemeClr>
            </a:solidFill>
          </a:endParaRPr>
        </a:p>
      </dgm:t>
    </dgm:pt>
    <dgm:pt modelId="{B1DA0FA7-2E43-4CCA-9975-3DF692F743D9}" type="parTrans" cxnId="{942C2C48-81C7-4ED7-9B79-92FC97945008}">
      <dgm:prSet/>
      <dgm:spPr/>
      <dgm:t>
        <a:bodyPr/>
        <a:lstStyle/>
        <a:p>
          <a:endParaRPr lang="en-CA"/>
        </a:p>
      </dgm:t>
    </dgm:pt>
    <dgm:pt modelId="{FFC60820-B8A3-4C79-AAAC-819E55BE9692}" type="sibTrans" cxnId="{942C2C48-81C7-4ED7-9B79-92FC97945008}">
      <dgm:prSet/>
      <dgm:spPr/>
      <dgm:t>
        <a:bodyPr/>
        <a:lstStyle/>
        <a:p>
          <a:endParaRPr lang="en-CA"/>
        </a:p>
      </dgm:t>
    </dgm:pt>
    <dgm:pt modelId="{E119CB0F-EB04-49EC-BFD3-10C3D3309DA5}">
      <dgm:prSet phldrT="[Text]" custT="1"/>
      <dgm:spPr/>
      <dgm:t>
        <a:bodyPr anchor="ctr"/>
        <a:lstStyle/>
        <a:p>
          <a:r>
            <a:rPr lang="en-CA" sz="1400" dirty="0" smtClean="0"/>
            <a:t>Luke 9:33</a:t>
          </a:r>
          <a:endParaRPr lang="en-CA" sz="1400" dirty="0"/>
        </a:p>
      </dgm:t>
    </dgm:pt>
    <dgm:pt modelId="{0A2034EE-572B-4230-BB6B-D7DC06D99B71}" type="parTrans" cxnId="{F950BBDF-7A85-43BB-B8E6-F9959CFDA777}">
      <dgm:prSet/>
      <dgm:spPr/>
      <dgm:t>
        <a:bodyPr/>
        <a:lstStyle/>
        <a:p>
          <a:endParaRPr lang="en-CA"/>
        </a:p>
      </dgm:t>
    </dgm:pt>
    <dgm:pt modelId="{7384E155-5001-48A5-8A39-BA8F9B81618F}" type="sibTrans" cxnId="{F950BBDF-7A85-43BB-B8E6-F9959CFDA777}">
      <dgm:prSet/>
      <dgm:spPr/>
      <dgm:t>
        <a:bodyPr/>
        <a:lstStyle/>
        <a:p>
          <a:endParaRPr lang="en-CA"/>
        </a:p>
      </dgm:t>
    </dgm:pt>
    <dgm:pt modelId="{6A61BFEC-8DD9-43A4-ABFD-2E5198708636}">
      <dgm:prSet phldrT="[Text]" custT="1"/>
      <dgm:spPr/>
      <dgm:t>
        <a:bodyPr anchor="ctr"/>
        <a:lstStyle/>
        <a:p>
          <a:r>
            <a:rPr lang="en-CA" sz="1400" dirty="0" smtClean="0"/>
            <a:t>John 7:45-53</a:t>
          </a:r>
          <a:endParaRPr lang="en-CA" sz="1400" dirty="0"/>
        </a:p>
      </dgm:t>
    </dgm:pt>
    <dgm:pt modelId="{66FE8EE4-3BFA-400E-BE8E-FF620C545CEA}" type="parTrans" cxnId="{39872A23-4A97-4028-9DAB-47195909500C}">
      <dgm:prSet/>
      <dgm:spPr/>
      <dgm:t>
        <a:bodyPr/>
        <a:lstStyle/>
        <a:p>
          <a:endParaRPr lang="en-CA"/>
        </a:p>
      </dgm:t>
    </dgm:pt>
    <dgm:pt modelId="{6686E850-C430-4D5E-B0D5-40990CD16891}" type="sibTrans" cxnId="{39872A23-4A97-4028-9DAB-47195909500C}">
      <dgm:prSet/>
      <dgm:spPr/>
      <dgm:t>
        <a:bodyPr/>
        <a:lstStyle/>
        <a:p>
          <a:endParaRPr lang="en-CA"/>
        </a:p>
      </dgm:t>
    </dgm:pt>
    <dgm:pt modelId="{6CD8F299-F79F-4BBD-B2A4-F333FD7E1FE2}">
      <dgm:prSet phldrT="[Text]" custT="1"/>
      <dgm:spPr/>
      <dgm:t>
        <a:bodyPr anchor="ctr"/>
        <a:lstStyle/>
        <a:p>
          <a:r>
            <a:rPr lang="en-CA" sz="1400" dirty="0" smtClean="0">
              <a:solidFill>
                <a:schemeClr val="bg2">
                  <a:lumMod val="60000"/>
                  <a:lumOff val="40000"/>
                </a:schemeClr>
              </a:solidFill>
            </a:rPr>
            <a:t>Mark 10:35-43</a:t>
          </a:r>
          <a:endParaRPr lang="en-CA" sz="1400" dirty="0">
            <a:solidFill>
              <a:schemeClr val="bg2">
                <a:lumMod val="60000"/>
                <a:lumOff val="40000"/>
              </a:schemeClr>
            </a:solidFill>
          </a:endParaRPr>
        </a:p>
      </dgm:t>
    </dgm:pt>
    <dgm:pt modelId="{66F8BD97-D68B-4A25-9C10-68BAD034A671}" type="parTrans" cxnId="{C418FE94-A5A6-4AA5-88CA-0F351517DA3A}">
      <dgm:prSet/>
      <dgm:spPr/>
      <dgm:t>
        <a:bodyPr/>
        <a:lstStyle/>
        <a:p>
          <a:endParaRPr lang="en-CA"/>
        </a:p>
      </dgm:t>
    </dgm:pt>
    <dgm:pt modelId="{CFFA78DE-D4C7-4D71-BE50-E8D7DD185E81}" type="sibTrans" cxnId="{C418FE94-A5A6-4AA5-88CA-0F351517DA3A}">
      <dgm:prSet/>
      <dgm:spPr/>
      <dgm:t>
        <a:bodyPr/>
        <a:lstStyle/>
        <a:p>
          <a:endParaRPr lang="en-CA"/>
        </a:p>
      </dgm:t>
    </dgm:pt>
    <dgm:pt modelId="{23B79CA4-2AEF-4A02-AD3F-A320E70E1BC5}">
      <dgm:prSet phldrT="[Text]" custT="1"/>
      <dgm:spPr/>
      <dgm:t>
        <a:bodyPr anchor="ctr"/>
        <a:lstStyle/>
        <a:p>
          <a:r>
            <a:rPr lang="en-CA" sz="1400" dirty="0" smtClean="0">
              <a:solidFill>
                <a:schemeClr val="bg2">
                  <a:lumMod val="60000"/>
                  <a:lumOff val="40000"/>
                </a:schemeClr>
              </a:solidFill>
            </a:rPr>
            <a:t>Luke 9:51-56</a:t>
          </a:r>
          <a:endParaRPr lang="en-CA" sz="1400" dirty="0">
            <a:solidFill>
              <a:schemeClr val="bg2">
                <a:lumMod val="60000"/>
                <a:lumOff val="40000"/>
              </a:schemeClr>
            </a:solidFill>
          </a:endParaRPr>
        </a:p>
      </dgm:t>
    </dgm:pt>
    <dgm:pt modelId="{3289DEE3-CC69-4624-AD66-F392BE417F06}" type="parTrans" cxnId="{C3811711-B6F0-4624-982F-429B037DF873}">
      <dgm:prSet/>
      <dgm:spPr/>
      <dgm:t>
        <a:bodyPr/>
        <a:lstStyle/>
        <a:p>
          <a:endParaRPr lang="en-CA"/>
        </a:p>
      </dgm:t>
    </dgm:pt>
    <dgm:pt modelId="{CBA772B0-2B7C-43E1-A9AE-2DA98664761A}" type="sibTrans" cxnId="{C3811711-B6F0-4624-982F-429B037DF873}">
      <dgm:prSet/>
      <dgm:spPr/>
      <dgm:t>
        <a:bodyPr/>
        <a:lstStyle/>
        <a:p>
          <a:endParaRPr lang="en-CA"/>
        </a:p>
      </dgm:t>
    </dgm:pt>
    <dgm:pt modelId="{03647AE4-06E5-4771-924B-918961E011B7}">
      <dgm:prSet phldrT="[Text]" custT="1"/>
      <dgm:spPr/>
      <dgm:t>
        <a:bodyPr anchor="ctr"/>
        <a:lstStyle/>
        <a:p>
          <a:r>
            <a:rPr lang="en-CA" sz="1400" dirty="0" smtClean="0">
              <a:solidFill>
                <a:schemeClr val="bg2">
                  <a:lumMod val="60000"/>
                  <a:lumOff val="40000"/>
                </a:schemeClr>
              </a:solidFill>
            </a:rPr>
            <a:t>Acts 12:1-3</a:t>
          </a:r>
          <a:endParaRPr lang="en-CA" sz="1400" dirty="0">
            <a:solidFill>
              <a:schemeClr val="bg2">
                <a:lumMod val="60000"/>
                <a:lumOff val="40000"/>
              </a:schemeClr>
            </a:solidFill>
          </a:endParaRPr>
        </a:p>
      </dgm:t>
    </dgm:pt>
    <dgm:pt modelId="{66481D3F-E9DB-477F-91CC-FE2007B9FEBB}" type="parTrans" cxnId="{819627EA-B7E4-4B1C-8198-E01B7BB18BF7}">
      <dgm:prSet/>
      <dgm:spPr/>
      <dgm:t>
        <a:bodyPr/>
        <a:lstStyle/>
        <a:p>
          <a:endParaRPr lang="en-CA"/>
        </a:p>
      </dgm:t>
    </dgm:pt>
    <dgm:pt modelId="{DC5A9827-C8CB-448D-A344-9C023F7F3B6E}" type="sibTrans" cxnId="{819627EA-B7E4-4B1C-8198-E01B7BB18BF7}">
      <dgm:prSet/>
      <dgm:spPr/>
      <dgm:t>
        <a:bodyPr/>
        <a:lstStyle/>
        <a:p>
          <a:endParaRPr lang="en-CA"/>
        </a:p>
      </dgm:t>
    </dgm:pt>
    <dgm:pt modelId="{F56D0833-7D5D-4E0A-B25E-A5F720A27E30}">
      <dgm:prSet phldrT="[Text]" custT="1"/>
      <dgm:spPr/>
      <dgm:t>
        <a:bodyPr anchor="ctr"/>
        <a:lstStyle/>
        <a:p>
          <a:r>
            <a:rPr lang="en-CA" sz="1400" dirty="0" smtClean="0">
              <a:solidFill>
                <a:schemeClr val="accent3"/>
              </a:solidFill>
            </a:rPr>
            <a:t>Acts 9:26-27</a:t>
          </a:r>
          <a:endParaRPr lang="en-CA" sz="1400" dirty="0">
            <a:solidFill>
              <a:schemeClr val="accent3"/>
            </a:solidFill>
          </a:endParaRPr>
        </a:p>
      </dgm:t>
    </dgm:pt>
    <dgm:pt modelId="{F6247CCE-6997-43C4-82C0-482E2CE544BD}" type="sibTrans" cxnId="{FCE6FEBB-9F5D-4948-9928-3CF3A40FD6B8}">
      <dgm:prSet/>
      <dgm:spPr/>
      <dgm:t>
        <a:bodyPr/>
        <a:lstStyle/>
        <a:p>
          <a:endParaRPr lang="en-CA"/>
        </a:p>
      </dgm:t>
    </dgm:pt>
    <dgm:pt modelId="{C991236C-531A-4E63-A1A5-6A40ED460928}" type="parTrans" cxnId="{FCE6FEBB-9F5D-4948-9928-3CF3A40FD6B8}">
      <dgm:prSet/>
      <dgm:spPr/>
      <dgm:t>
        <a:bodyPr/>
        <a:lstStyle/>
        <a:p>
          <a:endParaRPr lang="en-CA"/>
        </a:p>
      </dgm:t>
    </dgm:pt>
    <dgm:pt modelId="{87CF37E9-FAA2-42EC-9801-8063AC81FBE1}" type="pres">
      <dgm:prSet presAssocID="{3F65A1B3-EB57-45FF-8C7C-6FC6B55C186F}" presName="diagram" presStyleCnt="0">
        <dgm:presLayoutVars>
          <dgm:dir/>
          <dgm:resizeHandles val="exact"/>
        </dgm:presLayoutVars>
      </dgm:prSet>
      <dgm:spPr/>
      <dgm:t>
        <a:bodyPr/>
        <a:lstStyle/>
        <a:p>
          <a:endParaRPr lang="en-CA"/>
        </a:p>
      </dgm:t>
    </dgm:pt>
    <dgm:pt modelId="{63FEA56A-2002-4A15-B194-E3FF7DFDB265}" type="pres">
      <dgm:prSet presAssocID="{7AEA6A4E-5759-45A4-AD2F-FEF8B0A761F9}" presName="node" presStyleLbl="node1" presStyleIdx="0" presStyleCnt="4">
        <dgm:presLayoutVars>
          <dgm:bulletEnabled val="1"/>
        </dgm:presLayoutVars>
      </dgm:prSet>
      <dgm:spPr/>
      <dgm:t>
        <a:bodyPr/>
        <a:lstStyle/>
        <a:p>
          <a:endParaRPr lang="en-CA"/>
        </a:p>
      </dgm:t>
    </dgm:pt>
    <dgm:pt modelId="{722BE6A1-2195-4DC7-960F-C7771E407A9D}" type="pres">
      <dgm:prSet presAssocID="{6EE7EE12-B81E-48ED-BB74-5C3C334A351C}" presName="sibTrans" presStyleCnt="0"/>
      <dgm:spPr/>
    </dgm:pt>
    <dgm:pt modelId="{2A81E208-85D4-43DD-8BAC-0A6B7770C3B6}" type="pres">
      <dgm:prSet presAssocID="{742087DC-88D8-4222-9789-084571F2C514}" presName="node" presStyleLbl="node1" presStyleIdx="1" presStyleCnt="4">
        <dgm:presLayoutVars>
          <dgm:bulletEnabled val="1"/>
        </dgm:presLayoutVars>
      </dgm:prSet>
      <dgm:spPr/>
      <dgm:t>
        <a:bodyPr/>
        <a:lstStyle/>
        <a:p>
          <a:endParaRPr lang="en-CA"/>
        </a:p>
      </dgm:t>
    </dgm:pt>
    <dgm:pt modelId="{B71EC801-B5DD-4917-88C8-E9C101F686E1}" type="pres">
      <dgm:prSet presAssocID="{5990ADD8-525B-420B-8E98-4C3EDBFFFD87}" presName="sibTrans" presStyleCnt="0"/>
      <dgm:spPr/>
    </dgm:pt>
    <dgm:pt modelId="{9DB47565-E57D-4779-A679-74A134DBE5A0}" type="pres">
      <dgm:prSet presAssocID="{C1AA61C3-453E-4BF0-B29E-1B5D90917092}" presName="node" presStyleLbl="node1" presStyleIdx="2" presStyleCnt="4">
        <dgm:presLayoutVars>
          <dgm:bulletEnabled val="1"/>
        </dgm:presLayoutVars>
      </dgm:prSet>
      <dgm:spPr/>
      <dgm:t>
        <a:bodyPr/>
        <a:lstStyle/>
        <a:p>
          <a:endParaRPr lang="en-CA"/>
        </a:p>
      </dgm:t>
    </dgm:pt>
    <dgm:pt modelId="{4BD17ECC-3D6D-4F68-9D57-0E3472D0A35F}" type="pres">
      <dgm:prSet presAssocID="{B9E53D7B-B345-4EE1-8EB7-F7DC9056DCD7}" presName="sibTrans" presStyleCnt="0"/>
      <dgm:spPr/>
    </dgm:pt>
    <dgm:pt modelId="{709BFFC7-F185-43FE-803D-A8A437914302}" type="pres">
      <dgm:prSet presAssocID="{24470710-27A4-4361-8215-A41E63B4E66F}" presName="node" presStyleLbl="node1" presStyleIdx="3" presStyleCnt="4">
        <dgm:presLayoutVars>
          <dgm:bulletEnabled val="1"/>
        </dgm:presLayoutVars>
      </dgm:prSet>
      <dgm:spPr/>
      <dgm:t>
        <a:bodyPr/>
        <a:lstStyle/>
        <a:p>
          <a:endParaRPr lang="en-CA"/>
        </a:p>
      </dgm:t>
    </dgm:pt>
  </dgm:ptLst>
  <dgm:cxnLst>
    <dgm:cxn modelId="{1FDEC06D-9AA0-4EC4-975C-9EFBF2216066}" type="presOf" srcId="{7AEA6A4E-5759-45A4-AD2F-FEF8B0A761F9}" destId="{63FEA56A-2002-4A15-B194-E3FF7DFDB265}" srcOrd="0" destOrd="0" presId="urn:microsoft.com/office/officeart/2005/8/layout/default"/>
    <dgm:cxn modelId="{095120FF-C371-4238-AB33-C5413AB6A730}" type="presOf" srcId="{742087DC-88D8-4222-9789-084571F2C514}" destId="{2A81E208-85D4-43DD-8BAC-0A6B7770C3B6}" srcOrd="0" destOrd="0" presId="urn:microsoft.com/office/officeart/2005/8/layout/default"/>
    <dgm:cxn modelId="{7D1BD302-F220-4CD8-97AE-75669F52D181}" type="presOf" srcId="{24470710-27A4-4361-8215-A41E63B4E66F}" destId="{709BFFC7-F185-43FE-803D-A8A437914302}" srcOrd="0" destOrd="0" presId="urn:microsoft.com/office/officeart/2005/8/layout/default"/>
    <dgm:cxn modelId="{DE2884C3-E2D4-4AC6-BF9F-5259EB77C694}" srcId="{C1AA61C3-453E-4BF0-B29E-1B5D90917092}" destId="{0C99F234-B136-4B35-B15B-779E44B1392A}" srcOrd="2" destOrd="0" parTransId="{5E0D9CA2-A600-4CCA-8C66-2E92F5CE4859}" sibTransId="{01E9FCF6-3297-46F3-96BB-7D9065ECE582}"/>
    <dgm:cxn modelId="{DFC91FB6-416C-48C2-AE40-BAA0D9BD174E}" type="presOf" srcId="{23B79CA4-2AEF-4A02-AD3F-A320E70E1BC5}" destId="{709BFFC7-F185-43FE-803D-A8A437914302}" srcOrd="0" destOrd="2" presId="urn:microsoft.com/office/officeart/2005/8/layout/default"/>
    <dgm:cxn modelId="{9C35F419-0B0E-4CA5-944D-C1BA49D4F19A}" type="presOf" srcId="{FB82297B-D74A-467C-A260-E8C7CEF7DEBE}" destId="{2A81E208-85D4-43DD-8BAC-0A6B7770C3B6}" srcOrd="0" destOrd="2" presId="urn:microsoft.com/office/officeart/2005/8/layout/default"/>
    <dgm:cxn modelId="{9305F0FF-D97F-4C0B-BD2F-0DFC2DD5DAE2}" type="presOf" srcId="{C1AA61C3-453E-4BF0-B29E-1B5D90917092}" destId="{9DB47565-E57D-4779-A679-74A134DBE5A0}" srcOrd="0" destOrd="0" presId="urn:microsoft.com/office/officeart/2005/8/layout/default"/>
    <dgm:cxn modelId="{F950BBDF-7A85-43BB-B8E6-F9959CFDA777}" srcId="{742087DC-88D8-4222-9789-084571F2C514}" destId="{E119CB0F-EB04-49EC-BFD3-10C3D3309DA5}" srcOrd="2" destOrd="0" parTransId="{0A2034EE-572B-4230-BB6B-D7DC06D99B71}" sibTransId="{7384E155-5001-48A5-8A39-BA8F9B81618F}"/>
    <dgm:cxn modelId="{FEB73AC3-9C9D-466B-A175-8F6E5FCCFB38}" srcId="{C1AA61C3-453E-4BF0-B29E-1B5D90917092}" destId="{6D848C00-F32C-462A-9F37-531DED5037AA}" srcOrd="0" destOrd="0" parTransId="{FA0F840D-8BE8-46AB-9B3E-BEE4289DD510}" sibTransId="{232C10B5-D983-4CD7-8FE1-B3AFDB7E87E5}"/>
    <dgm:cxn modelId="{104DDEAC-EC29-41B9-8968-8DD7E9BEBC85}" type="presOf" srcId="{03647AE4-06E5-4771-924B-918961E011B7}" destId="{709BFFC7-F185-43FE-803D-A8A437914302}" srcOrd="0" destOrd="3" presId="urn:microsoft.com/office/officeart/2005/8/layout/default"/>
    <dgm:cxn modelId="{819627EA-B7E4-4B1C-8198-E01B7BB18BF7}" srcId="{24470710-27A4-4361-8215-A41E63B4E66F}" destId="{03647AE4-06E5-4771-924B-918961E011B7}" srcOrd="2" destOrd="0" parTransId="{66481D3F-E9DB-477F-91CC-FE2007B9FEBB}" sibTransId="{DC5A9827-C8CB-448D-A344-9C023F7F3B6E}"/>
    <dgm:cxn modelId="{E9B16D09-FF98-4B46-B818-047F20687485}" type="presOf" srcId="{6A61BFEC-8DD9-43A4-ABFD-2E5198708636}" destId="{9DB47565-E57D-4779-A679-74A134DBE5A0}" srcOrd="0" destOrd="2" presId="urn:microsoft.com/office/officeart/2005/8/layout/default"/>
    <dgm:cxn modelId="{649E37E7-5403-4019-A78F-9086AA07FFC7}" type="presOf" srcId="{E1ACB008-D55D-48F7-B3CF-A89449FFFD0E}" destId="{63FEA56A-2002-4A15-B194-E3FF7DFDB265}" srcOrd="0" destOrd="1" presId="urn:microsoft.com/office/officeart/2005/8/layout/default"/>
    <dgm:cxn modelId="{EE5DD149-F89D-4911-9EC8-0C47BD712786}" srcId="{742087DC-88D8-4222-9789-084571F2C514}" destId="{AB3DAF49-E772-4889-BABC-86461D8B1670}" srcOrd="0" destOrd="0" parTransId="{385AE8AB-7662-4DA1-94F3-7AEF1B982E87}" sibTransId="{510BC931-A0FE-4135-B9ED-EB6B582687B0}"/>
    <dgm:cxn modelId="{EEC10194-93D0-4481-BEC3-76FCD79821F1}" srcId="{7AEA6A4E-5759-45A4-AD2F-FEF8B0A761F9}" destId="{E1ACB008-D55D-48F7-B3CF-A89449FFFD0E}" srcOrd="0" destOrd="0" parTransId="{176BD1A9-5653-44C3-8F6E-8EAA94D8C52F}" sibTransId="{B894878C-899B-48AD-94CD-5907B668D367}"/>
    <dgm:cxn modelId="{76620E7C-9140-4F30-B582-F68715281D09}" type="presOf" srcId="{0C99F234-B136-4B35-B15B-779E44B1392A}" destId="{9DB47565-E57D-4779-A679-74A134DBE5A0}" srcOrd="0" destOrd="3" presId="urn:microsoft.com/office/officeart/2005/8/layout/default"/>
    <dgm:cxn modelId="{942C2C48-81C7-4ED7-9B79-92FC97945008}" srcId="{3F65A1B3-EB57-45FF-8C7C-6FC6B55C186F}" destId="{24470710-27A4-4361-8215-A41E63B4E66F}" srcOrd="3" destOrd="0" parTransId="{B1DA0FA7-2E43-4CCA-9975-3DF692F743D9}" sibTransId="{FFC60820-B8A3-4C79-AAAC-819E55BE9692}"/>
    <dgm:cxn modelId="{E5A1039C-62A7-4162-B352-4119F1139D14}" type="presOf" srcId="{3F65A1B3-EB57-45FF-8C7C-6FC6B55C186F}" destId="{87CF37E9-FAA2-42EC-9801-8063AC81FBE1}" srcOrd="0" destOrd="0" presId="urn:microsoft.com/office/officeart/2005/8/layout/default"/>
    <dgm:cxn modelId="{8B7C07D5-70D5-47FF-907A-8FF790616B1A}" srcId="{3F65A1B3-EB57-45FF-8C7C-6FC6B55C186F}" destId="{7AEA6A4E-5759-45A4-AD2F-FEF8B0A761F9}" srcOrd="0" destOrd="0" parTransId="{8F6021DB-0ABE-4BE2-9C9A-0EC48BEE95CC}" sibTransId="{6EE7EE12-B81E-48ED-BB74-5C3C334A351C}"/>
    <dgm:cxn modelId="{C418FE94-A5A6-4AA5-88CA-0F351517DA3A}" srcId="{24470710-27A4-4361-8215-A41E63B4E66F}" destId="{6CD8F299-F79F-4BBD-B2A4-F333FD7E1FE2}" srcOrd="0" destOrd="0" parTransId="{66F8BD97-D68B-4A25-9C10-68BAD034A671}" sibTransId="{CFFA78DE-D4C7-4D71-BE50-E8D7DD185E81}"/>
    <dgm:cxn modelId="{39872A23-4A97-4028-9DAB-47195909500C}" srcId="{C1AA61C3-453E-4BF0-B29E-1B5D90917092}" destId="{6A61BFEC-8DD9-43A4-ABFD-2E5198708636}" srcOrd="1" destOrd="0" parTransId="{66FE8EE4-3BFA-400E-BE8E-FF620C545CEA}" sibTransId="{6686E850-C430-4D5E-B0D5-40990CD16891}"/>
    <dgm:cxn modelId="{5805CC63-0481-4B18-9F61-5044ABA0FC59}" srcId="{3F65A1B3-EB57-45FF-8C7C-6FC6B55C186F}" destId="{C1AA61C3-453E-4BF0-B29E-1B5D90917092}" srcOrd="2" destOrd="0" parTransId="{5EBD459A-B0C5-4722-8E9E-320911F95265}" sibTransId="{B9E53D7B-B345-4EE1-8EB7-F7DC9056DCD7}"/>
    <dgm:cxn modelId="{B641DB47-1982-40F3-A654-CB534FCC9DFD}" type="presOf" srcId="{B636505F-84EF-462B-A5A2-E0B0E5A5FCEB}" destId="{63FEA56A-2002-4A15-B194-E3FF7DFDB265}" srcOrd="0" destOrd="3" presId="urn:microsoft.com/office/officeart/2005/8/layout/default"/>
    <dgm:cxn modelId="{7769C5FC-EF9C-47D9-A145-DA38E7FE0677}" srcId="{3F65A1B3-EB57-45FF-8C7C-6FC6B55C186F}" destId="{742087DC-88D8-4222-9789-084571F2C514}" srcOrd="1" destOrd="0" parTransId="{10AC0707-9616-4A6D-B82B-346A06A6F32A}" sibTransId="{5990ADD8-525B-420B-8E98-4C3EDBFFFD87}"/>
    <dgm:cxn modelId="{C3811711-B6F0-4624-982F-429B037DF873}" srcId="{24470710-27A4-4361-8215-A41E63B4E66F}" destId="{23B79CA4-2AEF-4A02-AD3F-A320E70E1BC5}" srcOrd="1" destOrd="0" parTransId="{3289DEE3-CC69-4624-AD66-F392BE417F06}" sibTransId="{CBA772B0-2B7C-43E1-A9AE-2DA98664761A}"/>
    <dgm:cxn modelId="{4EE29786-18A1-4C16-B564-A623AF965006}" srcId="{7AEA6A4E-5759-45A4-AD2F-FEF8B0A761F9}" destId="{B636505F-84EF-462B-A5A2-E0B0E5A5FCEB}" srcOrd="2" destOrd="0" parTransId="{408C2EB9-BEC1-4A33-9A1F-AE2052CEE684}" sibTransId="{C8E2A347-CEDC-4A53-BBCF-1D6873160C8C}"/>
    <dgm:cxn modelId="{162844CF-448E-4BEC-9397-484BEC089C38}" type="presOf" srcId="{AB3DAF49-E772-4889-BABC-86461D8B1670}" destId="{2A81E208-85D4-43DD-8BAC-0A6B7770C3B6}" srcOrd="0" destOrd="1" presId="urn:microsoft.com/office/officeart/2005/8/layout/default"/>
    <dgm:cxn modelId="{FCE6FEBB-9F5D-4948-9928-3CF3A40FD6B8}" srcId="{7AEA6A4E-5759-45A4-AD2F-FEF8B0A761F9}" destId="{F56D0833-7D5D-4E0A-B25E-A5F720A27E30}" srcOrd="1" destOrd="0" parTransId="{C991236C-531A-4E63-A1A5-6A40ED460928}" sibTransId="{F6247CCE-6997-43C4-82C0-482E2CE544BD}"/>
    <dgm:cxn modelId="{42B9E485-CFD6-4BA4-A48D-58C08C2B9809}" type="presOf" srcId="{E119CB0F-EB04-49EC-BFD3-10C3D3309DA5}" destId="{2A81E208-85D4-43DD-8BAC-0A6B7770C3B6}" srcOrd="0" destOrd="3" presId="urn:microsoft.com/office/officeart/2005/8/layout/default"/>
    <dgm:cxn modelId="{4563A95F-EC32-40DA-9A2D-3A515BC361B1}" type="presOf" srcId="{F56D0833-7D5D-4E0A-B25E-A5F720A27E30}" destId="{63FEA56A-2002-4A15-B194-E3FF7DFDB265}" srcOrd="0" destOrd="2" presId="urn:microsoft.com/office/officeart/2005/8/layout/default"/>
    <dgm:cxn modelId="{EFF4BC1D-C9C1-4EA7-A1A4-E5CB24485DD9}" srcId="{742087DC-88D8-4222-9789-084571F2C514}" destId="{FB82297B-D74A-467C-A260-E8C7CEF7DEBE}" srcOrd="1" destOrd="0" parTransId="{D8A3B4C1-AAD2-4C24-8886-CC898083AD19}" sibTransId="{1E110208-2814-4208-9790-A69D4F6246E2}"/>
    <dgm:cxn modelId="{AABDD6B6-9F7C-4092-8EC9-87E830D2AEF0}" type="presOf" srcId="{6D848C00-F32C-462A-9F37-531DED5037AA}" destId="{9DB47565-E57D-4779-A679-74A134DBE5A0}" srcOrd="0" destOrd="1" presId="urn:microsoft.com/office/officeart/2005/8/layout/default"/>
    <dgm:cxn modelId="{2657087B-16D7-43AC-A1C2-8C6081413746}" type="presOf" srcId="{6CD8F299-F79F-4BBD-B2A4-F333FD7E1FE2}" destId="{709BFFC7-F185-43FE-803D-A8A437914302}" srcOrd="0" destOrd="1" presId="urn:microsoft.com/office/officeart/2005/8/layout/default"/>
    <dgm:cxn modelId="{9168E9B9-6C84-4A83-B3DC-88AA1B9572B9}" type="presParOf" srcId="{87CF37E9-FAA2-42EC-9801-8063AC81FBE1}" destId="{63FEA56A-2002-4A15-B194-E3FF7DFDB265}" srcOrd="0" destOrd="0" presId="urn:microsoft.com/office/officeart/2005/8/layout/default"/>
    <dgm:cxn modelId="{40567252-BE49-4D98-9AB5-20792C01A7B4}" type="presParOf" srcId="{87CF37E9-FAA2-42EC-9801-8063AC81FBE1}" destId="{722BE6A1-2195-4DC7-960F-C7771E407A9D}" srcOrd="1" destOrd="0" presId="urn:microsoft.com/office/officeart/2005/8/layout/default"/>
    <dgm:cxn modelId="{7D43FBF9-F72A-41A5-AA47-230E99ED39AB}" type="presParOf" srcId="{87CF37E9-FAA2-42EC-9801-8063AC81FBE1}" destId="{2A81E208-85D4-43DD-8BAC-0A6B7770C3B6}" srcOrd="2" destOrd="0" presId="urn:microsoft.com/office/officeart/2005/8/layout/default"/>
    <dgm:cxn modelId="{45789D7A-553A-4C2A-8F02-494E1426520C}" type="presParOf" srcId="{87CF37E9-FAA2-42EC-9801-8063AC81FBE1}" destId="{B71EC801-B5DD-4917-88C8-E9C101F686E1}" srcOrd="3" destOrd="0" presId="urn:microsoft.com/office/officeart/2005/8/layout/default"/>
    <dgm:cxn modelId="{F937DE06-413B-42CB-BBDC-109202171440}" type="presParOf" srcId="{87CF37E9-FAA2-42EC-9801-8063AC81FBE1}" destId="{9DB47565-E57D-4779-A679-74A134DBE5A0}" srcOrd="4" destOrd="0" presId="urn:microsoft.com/office/officeart/2005/8/layout/default"/>
    <dgm:cxn modelId="{C272B652-6119-41EF-BAFC-D77A7DD9045C}" type="presParOf" srcId="{87CF37E9-FAA2-42EC-9801-8063AC81FBE1}" destId="{4BD17ECC-3D6D-4F68-9D57-0E3472D0A35F}" srcOrd="5" destOrd="0" presId="urn:microsoft.com/office/officeart/2005/8/layout/default"/>
    <dgm:cxn modelId="{D38734E7-9BC9-4DC2-A7AC-8BA982AB33DB}" type="presParOf" srcId="{87CF37E9-FAA2-42EC-9801-8063AC81FBE1}" destId="{709BFFC7-F185-43FE-803D-A8A437914302}" srcOrd="6"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65A1B3-EB57-45FF-8C7C-6FC6B55C186F}"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n-CA"/>
        </a:p>
      </dgm:t>
    </dgm:pt>
    <dgm:pt modelId="{7AEA6A4E-5759-45A4-AD2F-FEF8B0A761F9}">
      <dgm:prSet phldrT="[Text]"/>
      <dgm:spPr/>
      <dgm:t>
        <a:bodyPr/>
        <a:lstStyle/>
        <a:p>
          <a:r>
            <a:rPr lang="en-CA" dirty="0" smtClean="0"/>
            <a:t>Barnabas</a:t>
          </a:r>
          <a:endParaRPr lang="en-CA" dirty="0"/>
        </a:p>
      </dgm:t>
    </dgm:pt>
    <dgm:pt modelId="{8F6021DB-0ABE-4BE2-9C9A-0EC48BEE95CC}" type="parTrans" cxnId="{8B7C07D5-70D5-47FF-907A-8FF790616B1A}">
      <dgm:prSet/>
      <dgm:spPr/>
      <dgm:t>
        <a:bodyPr/>
        <a:lstStyle/>
        <a:p>
          <a:endParaRPr lang="en-CA"/>
        </a:p>
      </dgm:t>
    </dgm:pt>
    <dgm:pt modelId="{6EE7EE12-B81E-48ED-BB74-5C3C334A351C}" type="sibTrans" cxnId="{8B7C07D5-70D5-47FF-907A-8FF790616B1A}">
      <dgm:prSet/>
      <dgm:spPr/>
      <dgm:t>
        <a:bodyPr/>
        <a:lstStyle/>
        <a:p>
          <a:endParaRPr lang="en-CA"/>
        </a:p>
      </dgm:t>
    </dgm:pt>
    <dgm:pt modelId="{E1ACB008-D55D-48F7-B3CF-A89449FFFD0E}">
      <dgm:prSet phldrT="[Text]" custT="1"/>
      <dgm:spPr/>
      <dgm:t>
        <a:bodyPr anchor="ctr"/>
        <a:lstStyle/>
        <a:p>
          <a:r>
            <a:rPr lang="en-CA" sz="1400" dirty="0" smtClean="0"/>
            <a:t>Acts 4:36-37</a:t>
          </a:r>
          <a:endParaRPr lang="en-CA" sz="1400" dirty="0"/>
        </a:p>
      </dgm:t>
    </dgm:pt>
    <dgm:pt modelId="{176BD1A9-5653-44C3-8F6E-8EAA94D8C52F}" type="parTrans" cxnId="{EEC10194-93D0-4481-BEC3-76FCD79821F1}">
      <dgm:prSet/>
      <dgm:spPr/>
      <dgm:t>
        <a:bodyPr/>
        <a:lstStyle/>
        <a:p>
          <a:endParaRPr lang="en-CA"/>
        </a:p>
      </dgm:t>
    </dgm:pt>
    <dgm:pt modelId="{B894878C-899B-48AD-94CD-5907B668D367}" type="sibTrans" cxnId="{EEC10194-93D0-4481-BEC3-76FCD79821F1}">
      <dgm:prSet/>
      <dgm:spPr/>
      <dgm:t>
        <a:bodyPr/>
        <a:lstStyle/>
        <a:p>
          <a:endParaRPr lang="en-CA"/>
        </a:p>
      </dgm:t>
    </dgm:pt>
    <dgm:pt modelId="{B636505F-84EF-462B-A5A2-E0B0E5A5FCEB}">
      <dgm:prSet phldrT="[Text]" custT="1"/>
      <dgm:spPr/>
      <dgm:t>
        <a:bodyPr anchor="ctr"/>
        <a:lstStyle/>
        <a:p>
          <a:r>
            <a:rPr lang="en-CA" sz="1400" dirty="0" smtClean="0"/>
            <a:t>Acts 11:22-26</a:t>
          </a:r>
          <a:endParaRPr lang="en-CA" sz="1400" dirty="0"/>
        </a:p>
      </dgm:t>
    </dgm:pt>
    <dgm:pt modelId="{408C2EB9-BEC1-4A33-9A1F-AE2052CEE684}" type="parTrans" cxnId="{4EE29786-18A1-4C16-B564-A623AF965006}">
      <dgm:prSet/>
      <dgm:spPr/>
      <dgm:t>
        <a:bodyPr/>
        <a:lstStyle/>
        <a:p>
          <a:endParaRPr lang="en-CA"/>
        </a:p>
      </dgm:t>
    </dgm:pt>
    <dgm:pt modelId="{C8E2A347-CEDC-4A53-BBCF-1D6873160C8C}" type="sibTrans" cxnId="{4EE29786-18A1-4C16-B564-A623AF965006}">
      <dgm:prSet/>
      <dgm:spPr/>
      <dgm:t>
        <a:bodyPr/>
        <a:lstStyle/>
        <a:p>
          <a:endParaRPr lang="en-CA"/>
        </a:p>
      </dgm:t>
    </dgm:pt>
    <dgm:pt modelId="{742087DC-88D8-4222-9789-084571F2C514}">
      <dgm:prSet phldrT="[Text]"/>
      <dgm:spPr/>
      <dgm:t>
        <a:bodyPr/>
        <a:lstStyle/>
        <a:p>
          <a:r>
            <a:rPr lang="en-CA" dirty="0" smtClean="0"/>
            <a:t>Peter</a:t>
          </a:r>
          <a:endParaRPr lang="en-CA" dirty="0"/>
        </a:p>
      </dgm:t>
    </dgm:pt>
    <dgm:pt modelId="{10AC0707-9616-4A6D-B82B-346A06A6F32A}" type="parTrans" cxnId="{7769C5FC-EF9C-47D9-A145-DA38E7FE0677}">
      <dgm:prSet/>
      <dgm:spPr/>
      <dgm:t>
        <a:bodyPr/>
        <a:lstStyle/>
        <a:p>
          <a:endParaRPr lang="en-CA"/>
        </a:p>
      </dgm:t>
    </dgm:pt>
    <dgm:pt modelId="{5990ADD8-525B-420B-8E98-4C3EDBFFFD87}" type="sibTrans" cxnId="{7769C5FC-EF9C-47D9-A145-DA38E7FE0677}">
      <dgm:prSet/>
      <dgm:spPr/>
      <dgm:t>
        <a:bodyPr/>
        <a:lstStyle/>
        <a:p>
          <a:endParaRPr lang="en-CA"/>
        </a:p>
      </dgm:t>
    </dgm:pt>
    <dgm:pt modelId="{AB3DAF49-E772-4889-BABC-86461D8B1670}">
      <dgm:prSet phldrT="[Text]" custT="1"/>
      <dgm:spPr/>
      <dgm:t>
        <a:bodyPr anchor="ctr"/>
        <a:lstStyle/>
        <a:p>
          <a:r>
            <a:rPr lang="en-CA" sz="1400" dirty="0" smtClean="0"/>
            <a:t>Matthew 14:22-23</a:t>
          </a:r>
          <a:endParaRPr lang="en-CA" sz="1400" dirty="0"/>
        </a:p>
      </dgm:t>
    </dgm:pt>
    <dgm:pt modelId="{385AE8AB-7662-4DA1-94F3-7AEF1B982E87}" type="parTrans" cxnId="{EE5DD149-F89D-4911-9EC8-0C47BD712786}">
      <dgm:prSet/>
      <dgm:spPr/>
      <dgm:t>
        <a:bodyPr/>
        <a:lstStyle/>
        <a:p>
          <a:endParaRPr lang="en-CA"/>
        </a:p>
      </dgm:t>
    </dgm:pt>
    <dgm:pt modelId="{510BC931-A0FE-4135-B9ED-EB6B582687B0}" type="sibTrans" cxnId="{EE5DD149-F89D-4911-9EC8-0C47BD712786}">
      <dgm:prSet/>
      <dgm:spPr/>
      <dgm:t>
        <a:bodyPr/>
        <a:lstStyle/>
        <a:p>
          <a:endParaRPr lang="en-CA"/>
        </a:p>
      </dgm:t>
    </dgm:pt>
    <dgm:pt modelId="{FB82297B-D74A-467C-A260-E8C7CEF7DEBE}">
      <dgm:prSet phldrT="[Text]" custT="1"/>
      <dgm:spPr/>
      <dgm:t>
        <a:bodyPr anchor="ctr"/>
        <a:lstStyle/>
        <a:p>
          <a:r>
            <a:rPr lang="en-CA" sz="1400" dirty="0" smtClean="0"/>
            <a:t>Matthew 16:21-23</a:t>
          </a:r>
          <a:endParaRPr lang="en-CA" sz="1400" dirty="0"/>
        </a:p>
      </dgm:t>
    </dgm:pt>
    <dgm:pt modelId="{D8A3B4C1-AAD2-4C24-8886-CC898083AD19}" type="parTrans" cxnId="{EFF4BC1D-C9C1-4EA7-A1A4-E5CB24485DD9}">
      <dgm:prSet/>
      <dgm:spPr/>
      <dgm:t>
        <a:bodyPr/>
        <a:lstStyle/>
        <a:p>
          <a:endParaRPr lang="en-CA"/>
        </a:p>
      </dgm:t>
    </dgm:pt>
    <dgm:pt modelId="{1E110208-2814-4208-9790-A69D4F6246E2}" type="sibTrans" cxnId="{EFF4BC1D-C9C1-4EA7-A1A4-E5CB24485DD9}">
      <dgm:prSet/>
      <dgm:spPr/>
      <dgm:t>
        <a:bodyPr/>
        <a:lstStyle/>
        <a:p>
          <a:endParaRPr lang="en-CA"/>
        </a:p>
      </dgm:t>
    </dgm:pt>
    <dgm:pt modelId="{C1AA61C3-453E-4BF0-B29E-1B5D90917092}">
      <dgm:prSet phldrT="[Text]"/>
      <dgm:spPr/>
      <dgm:t>
        <a:bodyPr/>
        <a:lstStyle/>
        <a:p>
          <a:r>
            <a:rPr lang="en-CA" dirty="0" smtClean="0"/>
            <a:t>Nicodemus</a:t>
          </a:r>
          <a:endParaRPr lang="en-CA" dirty="0"/>
        </a:p>
      </dgm:t>
    </dgm:pt>
    <dgm:pt modelId="{5EBD459A-B0C5-4722-8E9E-320911F95265}" type="parTrans" cxnId="{5805CC63-0481-4B18-9F61-5044ABA0FC59}">
      <dgm:prSet/>
      <dgm:spPr/>
      <dgm:t>
        <a:bodyPr/>
        <a:lstStyle/>
        <a:p>
          <a:endParaRPr lang="en-CA"/>
        </a:p>
      </dgm:t>
    </dgm:pt>
    <dgm:pt modelId="{B9E53D7B-B345-4EE1-8EB7-F7DC9056DCD7}" type="sibTrans" cxnId="{5805CC63-0481-4B18-9F61-5044ABA0FC59}">
      <dgm:prSet/>
      <dgm:spPr/>
      <dgm:t>
        <a:bodyPr/>
        <a:lstStyle/>
        <a:p>
          <a:endParaRPr lang="en-CA"/>
        </a:p>
      </dgm:t>
    </dgm:pt>
    <dgm:pt modelId="{6D848C00-F32C-462A-9F37-531DED5037AA}">
      <dgm:prSet phldrT="[Text]" custT="1"/>
      <dgm:spPr/>
      <dgm:t>
        <a:bodyPr anchor="ctr"/>
        <a:lstStyle/>
        <a:p>
          <a:r>
            <a:rPr lang="en-CA" sz="1400" dirty="0" smtClean="0"/>
            <a:t>John 3:1-10</a:t>
          </a:r>
          <a:endParaRPr lang="en-CA" sz="1400" dirty="0"/>
        </a:p>
      </dgm:t>
    </dgm:pt>
    <dgm:pt modelId="{FA0F840D-8BE8-46AB-9B3E-BEE4289DD510}" type="parTrans" cxnId="{FEB73AC3-9C9D-466B-A175-8F6E5FCCFB38}">
      <dgm:prSet/>
      <dgm:spPr/>
      <dgm:t>
        <a:bodyPr/>
        <a:lstStyle/>
        <a:p>
          <a:endParaRPr lang="en-CA"/>
        </a:p>
      </dgm:t>
    </dgm:pt>
    <dgm:pt modelId="{232C10B5-D983-4CD7-8FE1-B3AFDB7E87E5}" type="sibTrans" cxnId="{FEB73AC3-9C9D-466B-A175-8F6E5FCCFB38}">
      <dgm:prSet/>
      <dgm:spPr/>
      <dgm:t>
        <a:bodyPr/>
        <a:lstStyle/>
        <a:p>
          <a:endParaRPr lang="en-CA"/>
        </a:p>
      </dgm:t>
    </dgm:pt>
    <dgm:pt modelId="{0C99F234-B136-4B35-B15B-779E44B1392A}">
      <dgm:prSet phldrT="[Text]" custT="1"/>
      <dgm:spPr/>
      <dgm:t>
        <a:bodyPr anchor="ctr"/>
        <a:lstStyle/>
        <a:p>
          <a:r>
            <a:rPr lang="en-CA" sz="1400" dirty="0" smtClean="0"/>
            <a:t>John 19:38-42</a:t>
          </a:r>
          <a:endParaRPr lang="en-CA" sz="1400" dirty="0"/>
        </a:p>
      </dgm:t>
    </dgm:pt>
    <dgm:pt modelId="{5E0D9CA2-A600-4CCA-8C66-2E92F5CE4859}" type="parTrans" cxnId="{DE2884C3-E2D4-4AC6-BF9F-5259EB77C694}">
      <dgm:prSet/>
      <dgm:spPr/>
      <dgm:t>
        <a:bodyPr/>
        <a:lstStyle/>
        <a:p>
          <a:endParaRPr lang="en-CA"/>
        </a:p>
      </dgm:t>
    </dgm:pt>
    <dgm:pt modelId="{01E9FCF6-3297-46F3-96BB-7D9065ECE582}" type="sibTrans" cxnId="{DE2884C3-E2D4-4AC6-BF9F-5259EB77C694}">
      <dgm:prSet/>
      <dgm:spPr/>
      <dgm:t>
        <a:bodyPr/>
        <a:lstStyle/>
        <a:p>
          <a:endParaRPr lang="en-CA"/>
        </a:p>
      </dgm:t>
    </dgm:pt>
    <dgm:pt modelId="{24470710-27A4-4361-8215-A41E63B4E66F}">
      <dgm:prSet phldrT="[Text]"/>
      <dgm:spPr/>
      <dgm:t>
        <a:bodyPr/>
        <a:lstStyle/>
        <a:p>
          <a:r>
            <a:rPr lang="en-CA" dirty="0" smtClean="0">
              <a:solidFill>
                <a:schemeClr val="bg2">
                  <a:lumMod val="60000"/>
                  <a:lumOff val="40000"/>
                </a:schemeClr>
              </a:solidFill>
            </a:rPr>
            <a:t>James</a:t>
          </a:r>
          <a:endParaRPr lang="en-CA" dirty="0">
            <a:solidFill>
              <a:schemeClr val="bg2">
                <a:lumMod val="60000"/>
                <a:lumOff val="40000"/>
              </a:schemeClr>
            </a:solidFill>
          </a:endParaRPr>
        </a:p>
      </dgm:t>
    </dgm:pt>
    <dgm:pt modelId="{B1DA0FA7-2E43-4CCA-9975-3DF692F743D9}" type="parTrans" cxnId="{942C2C48-81C7-4ED7-9B79-92FC97945008}">
      <dgm:prSet/>
      <dgm:spPr/>
      <dgm:t>
        <a:bodyPr/>
        <a:lstStyle/>
        <a:p>
          <a:endParaRPr lang="en-CA"/>
        </a:p>
      </dgm:t>
    </dgm:pt>
    <dgm:pt modelId="{FFC60820-B8A3-4C79-AAAC-819E55BE9692}" type="sibTrans" cxnId="{942C2C48-81C7-4ED7-9B79-92FC97945008}">
      <dgm:prSet/>
      <dgm:spPr/>
      <dgm:t>
        <a:bodyPr/>
        <a:lstStyle/>
        <a:p>
          <a:endParaRPr lang="en-CA"/>
        </a:p>
      </dgm:t>
    </dgm:pt>
    <dgm:pt modelId="{E119CB0F-EB04-49EC-BFD3-10C3D3309DA5}">
      <dgm:prSet phldrT="[Text]" custT="1"/>
      <dgm:spPr/>
      <dgm:t>
        <a:bodyPr anchor="ctr"/>
        <a:lstStyle/>
        <a:p>
          <a:r>
            <a:rPr lang="en-CA" sz="1400" dirty="0" smtClean="0"/>
            <a:t>Luke 9:33</a:t>
          </a:r>
          <a:endParaRPr lang="en-CA" sz="1400" dirty="0"/>
        </a:p>
      </dgm:t>
    </dgm:pt>
    <dgm:pt modelId="{0A2034EE-572B-4230-BB6B-D7DC06D99B71}" type="parTrans" cxnId="{F950BBDF-7A85-43BB-B8E6-F9959CFDA777}">
      <dgm:prSet/>
      <dgm:spPr/>
      <dgm:t>
        <a:bodyPr/>
        <a:lstStyle/>
        <a:p>
          <a:endParaRPr lang="en-CA"/>
        </a:p>
      </dgm:t>
    </dgm:pt>
    <dgm:pt modelId="{7384E155-5001-48A5-8A39-BA8F9B81618F}" type="sibTrans" cxnId="{F950BBDF-7A85-43BB-B8E6-F9959CFDA777}">
      <dgm:prSet/>
      <dgm:spPr/>
      <dgm:t>
        <a:bodyPr/>
        <a:lstStyle/>
        <a:p>
          <a:endParaRPr lang="en-CA"/>
        </a:p>
      </dgm:t>
    </dgm:pt>
    <dgm:pt modelId="{6A61BFEC-8DD9-43A4-ABFD-2E5198708636}">
      <dgm:prSet phldrT="[Text]" custT="1"/>
      <dgm:spPr/>
      <dgm:t>
        <a:bodyPr anchor="ctr"/>
        <a:lstStyle/>
        <a:p>
          <a:r>
            <a:rPr lang="en-CA" sz="1400" dirty="0" smtClean="0"/>
            <a:t>John 7:45-53</a:t>
          </a:r>
          <a:endParaRPr lang="en-CA" sz="1400" dirty="0"/>
        </a:p>
      </dgm:t>
    </dgm:pt>
    <dgm:pt modelId="{66FE8EE4-3BFA-400E-BE8E-FF620C545CEA}" type="parTrans" cxnId="{39872A23-4A97-4028-9DAB-47195909500C}">
      <dgm:prSet/>
      <dgm:spPr/>
      <dgm:t>
        <a:bodyPr/>
        <a:lstStyle/>
        <a:p>
          <a:endParaRPr lang="en-CA"/>
        </a:p>
      </dgm:t>
    </dgm:pt>
    <dgm:pt modelId="{6686E850-C430-4D5E-B0D5-40990CD16891}" type="sibTrans" cxnId="{39872A23-4A97-4028-9DAB-47195909500C}">
      <dgm:prSet/>
      <dgm:spPr/>
      <dgm:t>
        <a:bodyPr/>
        <a:lstStyle/>
        <a:p>
          <a:endParaRPr lang="en-CA"/>
        </a:p>
      </dgm:t>
    </dgm:pt>
    <dgm:pt modelId="{6CD8F299-F79F-4BBD-B2A4-F333FD7E1FE2}">
      <dgm:prSet phldrT="[Text]" custT="1"/>
      <dgm:spPr/>
      <dgm:t>
        <a:bodyPr anchor="ctr"/>
        <a:lstStyle/>
        <a:p>
          <a:r>
            <a:rPr lang="en-CA" sz="1400" dirty="0" smtClean="0">
              <a:solidFill>
                <a:schemeClr val="bg2">
                  <a:lumMod val="60000"/>
                  <a:lumOff val="40000"/>
                </a:schemeClr>
              </a:solidFill>
            </a:rPr>
            <a:t>Mark 10:35-43</a:t>
          </a:r>
          <a:endParaRPr lang="en-CA" sz="1400" dirty="0">
            <a:solidFill>
              <a:schemeClr val="bg2">
                <a:lumMod val="60000"/>
                <a:lumOff val="40000"/>
              </a:schemeClr>
            </a:solidFill>
          </a:endParaRPr>
        </a:p>
      </dgm:t>
    </dgm:pt>
    <dgm:pt modelId="{66F8BD97-D68B-4A25-9C10-68BAD034A671}" type="parTrans" cxnId="{C418FE94-A5A6-4AA5-88CA-0F351517DA3A}">
      <dgm:prSet/>
      <dgm:spPr/>
      <dgm:t>
        <a:bodyPr/>
        <a:lstStyle/>
        <a:p>
          <a:endParaRPr lang="en-CA"/>
        </a:p>
      </dgm:t>
    </dgm:pt>
    <dgm:pt modelId="{CFFA78DE-D4C7-4D71-BE50-E8D7DD185E81}" type="sibTrans" cxnId="{C418FE94-A5A6-4AA5-88CA-0F351517DA3A}">
      <dgm:prSet/>
      <dgm:spPr/>
      <dgm:t>
        <a:bodyPr/>
        <a:lstStyle/>
        <a:p>
          <a:endParaRPr lang="en-CA"/>
        </a:p>
      </dgm:t>
    </dgm:pt>
    <dgm:pt modelId="{23B79CA4-2AEF-4A02-AD3F-A320E70E1BC5}">
      <dgm:prSet phldrT="[Text]" custT="1"/>
      <dgm:spPr/>
      <dgm:t>
        <a:bodyPr anchor="ctr"/>
        <a:lstStyle/>
        <a:p>
          <a:r>
            <a:rPr lang="en-CA" sz="1400" dirty="0" smtClean="0">
              <a:solidFill>
                <a:schemeClr val="bg2">
                  <a:lumMod val="60000"/>
                  <a:lumOff val="40000"/>
                </a:schemeClr>
              </a:solidFill>
            </a:rPr>
            <a:t>Luke 9:51-56</a:t>
          </a:r>
          <a:endParaRPr lang="en-CA" sz="1400" dirty="0">
            <a:solidFill>
              <a:schemeClr val="bg2">
                <a:lumMod val="60000"/>
                <a:lumOff val="40000"/>
              </a:schemeClr>
            </a:solidFill>
          </a:endParaRPr>
        </a:p>
      </dgm:t>
    </dgm:pt>
    <dgm:pt modelId="{3289DEE3-CC69-4624-AD66-F392BE417F06}" type="parTrans" cxnId="{C3811711-B6F0-4624-982F-429B037DF873}">
      <dgm:prSet/>
      <dgm:spPr/>
      <dgm:t>
        <a:bodyPr/>
        <a:lstStyle/>
        <a:p>
          <a:endParaRPr lang="en-CA"/>
        </a:p>
      </dgm:t>
    </dgm:pt>
    <dgm:pt modelId="{CBA772B0-2B7C-43E1-A9AE-2DA98664761A}" type="sibTrans" cxnId="{C3811711-B6F0-4624-982F-429B037DF873}">
      <dgm:prSet/>
      <dgm:spPr/>
      <dgm:t>
        <a:bodyPr/>
        <a:lstStyle/>
        <a:p>
          <a:endParaRPr lang="en-CA"/>
        </a:p>
      </dgm:t>
    </dgm:pt>
    <dgm:pt modelId="{03647AE4-06E5-4771-924B-918961E011B7}">
      <dgm:prSet phldrT="[Text]" custT="1"/>
      <dgm:spPr/>
      <dgm:t>
        <a:bodyPr anchor="ctr"/>
        <a:lstStyle/>
        <a:p>
          <a:r>
            <a:rPr lang="en-CA" sz="1400" dirty="0" smtClean="0">
              <a:solidFill>
                <a:schemeClr val="bg2">
                  <a:lumMod val="60000"/>
                  <a:lumOff val="40000"/>
                </a:schemeClr>
              </a:solidFill>
            </a:rPr>
            <a:t>Acts 12:1-3</a:t>
          </a:r>
          <a:endParaRPr lang="en-CA" sz="1400" dirty="0">
            <a:solidFill>
              <a:schemeClr val="bg2">
                <a:lumMod val="60000"/>
                <a:lumOff val="40000"/>
              </a:schemeClr>
            </a:solidFill>
          </a:endParaRPr>
        </a:p>
      </dgm:t>
    </dgm:pt>
    <dgm:pt modelId="{66481D3F-E9DB-477F-91CC-FE2007B9FEBB}" type="parTrans" cxnId="{819627EA-B7E4-4B1C-8198-E01B7BB18BF7}">
      <dgm:prSet/>
      <dgm:spPr/>
      <dgm:t>
        <a:bodyPr/>
        <a:lstStyle/>
        <a:p>
          <a:endParaRPr lang="en-CA"/>
        </a:p>
      </dgm:t>
    </dgm:pt>
    <dgm:pt modelId="{DC5A9827-C8CB-448D-A344-9C023F7F3B6E}" type="sibTrans" cxnId="{819627EA-B7E4-4B1C-8198-E01B7BB18BF7}">
      <dgm:prSet/>
      <dgm:spPr/>
      <dgm:t>
        <a:bodyPr/>
        <a:lstStyle/>
        <a:p>
          <a:endParaRPr lang="en-CA"/>
        </a:p>
      </dgm:t>
    </dgm:pt>
    <dgm:pt modelId="{F56D0833-7D5D-4E0A-B25E-A5F720A27E30}">
      <dgm:prSet phldrT="[Text]" custT="1"/>
      <dgm:spPr/>
      <dgm:t>
        <a:bodyPr anchor="ctr"/>
        <a:lstStyle/>
        <a:p>
          <a:r>
            <a:rPr lang="en-CA" sz="1400" dirty="0" smtClean="0"/>
            <a:t>Acts 9:26-27</a:t>
          </a:r>
          <a:endParaRPr lang="en-CA" sz="1400" dirty="0"/>
        </a:p>
      </dgm:t>
    </dgm:pt>
    <dgm:pt modelId="{F6247CCE-6997-43C4-82C0-482E2CE544BD}" type="sibTrans" cxnId="{FCE6FEBB-9F5D-4948-9928-3CF3A40FD6B8}">
      <dgm:prSet/>
      <dgm:spPr/>
      <dgm:t>
        <a:bodyPr/>
        <a:lstStyle/>
        <a:p>
          <a:endParaRPr lang="en-CA"/>
        </a:p>
      </dgm:t>
    </dgm:pt>
    <dgm:pt modelId="{C991236C-531A-4E63-A1A5-6A40ED460928}" type="parTrans" cxnId="{FCE6FEBB-9F5D-4948-9928-3CF3A40FD6B8}">
      <dgm:prSet/>
      <dgm:spPr/>
      <dgm:t>
        <a:bodyPr/>
        <a:lstStyle/>
        <a:p>
          <a:endParaRPr lang="en-CA"/>
        </a:p>
      </dgm:t>
    </dgm:pt>
    <dgm:pt modelId="{87CF37E9-FAA2-42EC-9801-8063AC81FBE1}" type="pres">
      <dgm:prSet presAssocID="{3F65A1B3-EB57-45FF-8C7C-6FC6B55C186F}" presName="diagram" presStyleCnt="0">
        <dgm:presLayoutVars>
          <dgm:dir/>
          <dgm:resizeHandles val="exact"/>
        </dgm:presLayoutVars>
      </dgm:prSet>
      <dgm:spPr/>
      <dgm:t>
        <a:bodyPr/>
        <a:lstStyle/>
        <a:p>
          <a:endParaRPr lang="en-CA"/>
        </a:p>
      </dgm:t>
    </dgm:pt>
    <dgm:pt modelId="{63FEA56A-2002-4A15-B194-E3FF7DFDB265}" type="pres">
      <dgm:prSet presAssocID="{7AEA6A4E-5759-45A4-AD2F-FEF8B0A761F9}" presName="node" presStyleLbl="node1" presStyleIdx="0" presStyleCnt="4">
        <dgm:presLayoutVars>
          <dgm:bulletEnabled val="1"/>
        </dgm:presLayoutVars>
      </dgm:prSet>
      <dgm:spPr/>
      <dgm:t>
        <a:bodyPr/>
        <a:lstStyle/>
        <a:p>
          <a:endParaRPr lang="en-CA"/>
        </a:p>
      </dgm:t>
    </dgm:pt>
    <dgm:pt modelId="{722BE6A1-2195-4DC7-960F-C7771E407A9D}" type="pres">
      <dgm:prSet presAssocID="{6EE7EE12-B81E-48ED-BB74-5C3C334A351C}" presName="sibTrans" presStyleCnt="0"/>
      <dgm:spPr/>
    </dgm:pt>
    <dgm:pt modelId="{2A81E208-85D4-43DD-8BAC-0A6B7770C3B6}" type="pres">
      <dgm:prSet presAssocID="{742087DC-88D8-4222-9789-084571F2C514}" presName="node" presStyleLbl="node1" presStyleIdx="1" presStyleCnt="4">
        <dgm:presLayoutVars>
          <dgm:bulletEnabled val="1"/>
        </dgm:presLayoutVars>
      </dgm:prSet>
      <dgm:spPr/>
      <dgm:t>
        <a:bodyPr/>
        <a:lstStyle/>
        <a:p>
          <a:endParaRPr lang="en-CA"/>
        </a:p>
      </dgm:t>
    </dgm:pt>
    <dgm:pt modelId="{B71EC801-B5DD-4917-88C8-E9C101F686E1}" type="pres">
      <dgm:prSet presAssocID="{5990ADD8-525B-420B-8E98-4C3EDBFFFD87}" presName="sibTrans" presStyleCnt="0"/>
      <dgm:spPr/>
    </dgm:pt>
    <dgm:pt modelId="{9DB47565-E57D-4779-A679-74A134DBE5A0}" type="pres">
      <dgm:prSet presAssocID="{C1AA61C3-453E-4BF0-B29E-1B5D90917092}" presName="node" presStyleLbl="node1" presStyleIdx="2" presStyleCnt="4">
        <dgm:presLayoutVars>
          <dgm:bulletEnabled val="1"/>
        </dgm:presLayoutVars>
      </dgm:prSet>
      <dgm:spPr/>
      <dgm:t>
        <a:bodyPr/>
        <a:lstStyle/>
        <a:p>
          <a:endParaRPr lang="en-CA"/>
        </a:p>
      </dgm:t>
    </dgm:pt>
    <dgm:pt modelId="{4BD17ECC-3D6D-4F68-9D57-0E3472D0A35F}" type="pres">
      <dgm:prSet presAssocID="{B9E53D7B-B345-4EE1-8EB7-F7DC9056DCD7}" presName="sibTrans" presStyleCnt="0"/>
      <dgm:spPr/>
    </dgm:pt>
    <dgm:pt modelId="{709BFFC7-F185-43FE-803D-A8A437914302}" type="pres">
      <dgm:prSet presAssocID="{24470710-27A4-4361-8215-A41E63B4E66F}" presName="node" presStyleLbl="node1" presStyleIdx="3" presStyleCnt="4">
        <dgm:presLayoutVars>
          <dgm:bulletEnabled val="1"/>
        </dgm:presLayoutVars>
      </dgm:prSet>
      <dgm:spPr/>
      <dgm:t>
        <a:bodyPr/>
        <a:lstStyle/>
        <a:p>
          <a:endParaRPr lang="en-CA"/>
        </a:p>
      </dgm:t>
    </dgm:pt>
  </dgm:ptLst>
  <dgm:cxnLst>
    <dgm:cxn modelId="{14519722-AFBB-45E6-9E05-0B7CB6DAAF91}" type="presOf" srcId="{AB3DAF49-E772-4889-BABC-86461D8B1670}" destId="{2A81E208-85D4-43DD-8BAC-0A6B7770C3B6}" srcOrd="0" destOrd="1" presId="urn:microsoft.com/office/officeart/2005/8/layout/default"/>
    <dgm:cxn modelId="{4E8F28FB-70F1-4CDC-A87C-FDEA0D04078F}" type="presOf" srcId="{6D848C00-F32C-462A-9F37-531DED5037AA}" destId="{9DB47565-E57D-4779-A679-74A134DBE5A0}" srcOrd="0" destOrd="1" presId="urn:microsoft.com/office/officeart/2005/8/layout/default"/>
    <dgm:cxn modelId="{8D6222C5-BA1A-44AE-B2DA-AC812F5D299A}" type="presOf" srcId="{E1ACB008-D55D-48F7-B3CF-A89449FFFD0E}" destId="{63FEA56A-2002-4A15-B194-E3FF7DFDB265}" srcOrd="0" destOrd="1" presId="urn:microsoft.com/office/officeart/2005/8/layout/default"/>
    <dgm:cxn modelId="{DE2884C3-E2D4-4AC6-BF9F-5259EB77C694}" srcId="{C1AA61C3-453E-4BF0-B29E-1B5D90917092}" destId="{0C99F234-B136-4B35-B15B-779E44B1392A}" srcOrd="2" destOrd="0" parTransId="{5E0D9CA2-A600-4CCA-8C66-2E92F5CE4859}" sibTransId="{01E9FCF6-3297-46F3-96BB-7D9065ECE582}"/>
    <dgm:cxn modelId="{7E163020-721C-44AD-824B-57A5B3FB35C7}" type="presOf" srcId="{23B79CA4-2AEF-4A02-AD3F-A320E70E1BC5}" destId="{709BFFC7-F185-43FE-803D-A8A437914302}" srcOrd="0" destOrd="2" presId="urn:microsoft.com/office/officeart/2005/8/layout/default"/>
    <dgm:cxn modelId="{CA077858-0231-49AF-8285-35B4621CE933}" type="presOf" srcId="{C1AA61C3-453E-4BF0-B29E-1B5D90917092}" destId="{9DB47565-E57D-4779-A679-74A134DBE5A0}" srcOrd="0" destOrd="0" presId="urn:microsoft.com/office/officeart/2005/8/layout/default"/>
    <dgm:cxn modelId="{F950BBDF-7A85-43BB-B8E6-F9959CFDA777}" srcId="{742087DC-88D8-4222-9789-084571F2C514}" destId="{E119CB0F-EB04-49EC-BFD3-10C3D3309DA5}" srcOrd="2" destOrd="0" parTransId="{0A2034EE-572B-4230-BB6B-D7DC06D99B71}" sibTransId="{7384E155-5001-48A5-8A39-BA8F9B81618F}"/>
    <dgm:cxn modelId="{FEB73AC3-9C9D-466B-A175-8F6E5FCCFB38}" srcId="{C1AA61C3-453E-4BF0-B29E-1B5D90917092}" destId="{6D848C00-F32C-462A-9F37-531DED5037AA}" srcOrd="0" destOrd="0" parTransId="{FA0F840D-8BE8-46AB-9B3E-BEE4289DD510}" sibTransId="{232C10B5-D983-4CD7-8FE1-B3AFDB7E87E5}"/>
    <dgm:cxn modelId="{819627EA-B7E4-4B1C-8198-E01B7BB18BF7}" srcId="{24470710-27A4-4361-8215-A41E63B4E66F}" destId="{03647AE4-06E5-4771-924B-918961E011B7}" srcOrd="2" destOrd="0" parTransId="{66481D3F-E9DB-477F-91CC-FE2007B9FEBB}" sibTransId="{DC5A9827-C8CB-448D-A344-9C023F7F3B6E}"/>
    <dgm:cxn modelId="{EE5DD149-F89D-4911-9EC8-0C47BD712786}" srcId="{742087DC-88D8-4222-9789-084571F2C514}" destId="{AB3DAF49-E772-4889-BABC-86461D8B1670}" srcOrd="0" destOrd="0" parTransId="{385AE8AB-7662-4DA1-94F3-7AEF1B982E87}" sibTransId="{510BC931-A0FE-4135-B9ED-EB6B582687B0}"/>
    <dgm:cxn modelId="{0603C70B-A3DA-466D-A5AA-AD96DA9608E0}" type="presOf" srcId="{FB82297B-D74A-467C-A260-E8C7CEF7DEBE}" destId="{2A81E208-85D4-43DD-8BAC-0A6B7770C3B6}" srcOrd="0" destOrd="2" presId="urn:microsoft.com/office/officeart/2005/8/layout/default"/>
    <dgm:cxn modelId="{EEC10194-93D0-4481-BEC3-76FCD79821F1}" srcId="{7AEA6A4E-5759-45A4-AD2F-FEF8B0A761F9}" destId="{E1ACB008-D55D-48F7-B3CF-A89449FFFD0E}" srcOrd="0" destOrd="0" parTransId="{176BD1A9-5653-44C3-8F6E-8EAA94D8C52F}" sibTransId="{B894878C-899B-48AD-94CD-5907B668D367}"/>
    <dgm:cxn modelId="{09202C84-3A96-418A-9A9F-DD1141BD89F3}" type="presOf" srcId="{3F65A1B3-EB57-45FF-8C7C-6FC6B55C186F}" destId="{87CF37E9-FAA2-42EC-9801-8063AC81FBE1}" srcOrd="0" destOrd="0" presId="urn:microsoft.com/office/officeart/2005/8/layout/default"/>
    <dgm:cxn modelId="{B52BB644-054F-441E-B7E4-E3A1E8779ACB}" type="presOf" srcId="{7AEA6A4E-5759-45A4-AD2F-FEF8B0A761F9}" destId="{63FEA56A-2002-4A15-B194-E3FF7DFDB265}" srcOrd="0" destOrd="0" presId="urn:microsoft.com/office/officeart/2005/8/layout/default"/>
    <dgm:cxn modelId="{942C2C48-81C7-4ED7-9B79-92FC97945008}" srcId="{3F65A1B3-EB57-45FF-8C7C-6FC6B55C186F}" destId="{24470710-27A4-4361-8215-A41E63B4E66F}" srcOrd="3" destOrd="0" parTransId="{B1DA0FA7-2E43-4CCA-9975-3DF692F743D9}" sibTransId="{FFC60820-B8A3-4C79-AAAC-819E55BE9692}"/>
    <dgm:cxn modelId="{C418FE94-A5A6-4AA5-88CA-0F351517DA3A}" srcId="{24470710-27A4-4361-8215-A41E63B4E66F}" destId="{6CD8F299-F79F-4BBD-B2A4-F333FD7E1FE2}" srcOrd="0" destOrd="0" parTransId="{66F8BD97-D68B-4A25-9C10-68BAD034A671}" sibTransId="{CFFA78DE-D4C7-4D71-BE50-E8D7DD185E81}"/>
    <dgm:cxn modelId="{8B7C07D5-70D5-47FF-907A-8FF790616B1A}" srcId="{3F65A1B3-EB57-45FF-8C7C-6FC6B55C186F}" destId="{7AEA6A4E-5759-45A4-AD2F-FEF8B0A761F9}" srcOrd="0" destOrd="0" parTransId="{8F6021DB-0ABE-4BE2-9C9A-0EC48BEE95CC}" sibTransId="{6EE7EE12-B81E-48ED-BB74-5C3C334A351C}"/>
    <dgm:cxn modelId="{A0679F81-F9BC-42C4-AFB2-255D9897E146}" type="presOf" srcId="{6A61BFEC-8DD9-43A4-ABFD-2E5198708636}" destId="{9DB47565-E57D-4779-A679-74A134DBE5A0}" srcOrd="0" destOrd="2" presId="urn:microsoft.com/office/officeart/2005/8/layout/default"/>
    <dgm:cxn modelId="{03B56FF1-DDA2-4C2B-AE2A-1D516375292A}" type="presOf" srcId="{03647AE4-06E5-4771-924B-918961E011B7}" destId="{709BFFC7-F185-43FE-803D-A8A437914302}" srcOrd="0" destOrd="3" presId="urn:microsoft.com/office/officeart/2005/8/layout/default"/>
    <dgm:cxn modelId="{39872A23-4A97-4028-9DAB-47195909500C}" srcId="{C1AA61C3-453E-4BF0-B29E-1B5D90917092}" destId="{6A61BFEC-8DD9-43A4-ABFD-2E5198708636}" srcOrd="1" destOrd="0" parTransId="{66FE8EE4-3BFA-400E-BE8E-FF620C545CEA}" sibTransId="{6686E850-C430-4D5E-B0D5-40990CD16891}"/>
    <dgm:cxn modelId="{5805CC63-0481-4B18-9F61-5044ABA0FC59}" srcId="{3F65A1B3-EB57-45FF-8C7C-6FC6B55C186F}" destId="{C1AA61C3-453E-4BF0-B29E-1B5D90917092}" srcOrd="2" destOrd="0" parTransId="{5EBD459A-B0C5-4722-8E9E-320911F95265}" sibTransId="{B9E53D7B-B345-4EE1-8EB7-F7DC9056DCD7}"/>
    <dgm:cxn modelId="{7769C5FC-EF9C-47D9-A145-DA38E7FE0677}" srcId="{3F65A1B3-EB57-45FF-8C7C-6FC6B55C186F}" destId="{742087DC-88D8-4222-9789-084571F2C514}" srcOrd="1" destOrd="0" parTransId="{10AC0707-9616-4A6D-B82B-346A06A6F32A}" sibTransId="{5990ADD8-525B-420B-8E98-4C3EDBFFFD87}"/>
    <dgm:cxn modelId="{529A02E7-58C0-43A6-B9D1-673AE3107A45}" type="presOf" srcId="{E119CB0F-EB04-49EC-BFD3-10C3D3309DA5}" destId="{2A81E208-85D4-43DD-8BAC-0A6B7770C3B6}" srcOrd="0" destOrd="3" presId="urn:microsoft.com/office/officeart/2005/8/layout/default"/>
    <dgm:cxn modelId="{C3811711-B6F0-4624-982F-429B037DF873}" srcId="{24470710-27A4-4361-8215-A41E63B4E66F}" destId="{23B79CA4-2AEF-4A02-AD3F-A320E70E1BC5}" srcOrd="1" destOrd="0" parTransId="{3289DEE3-CC69-4624-AD66-F392BE417F06}" sibTransId="{CBA772B0-2B7C-43E1-A9AE-2DA98664761A}"/>
    <dgm:cxn modelId="{4EE29786-18A1-4C16-B564-A623AF965006}" srcId="{7AEA6A4E-5759-45A4-AD2F-FEF8B0A761F9}" destId="{B636505F-84EF-462B-A5A2-E0B0E5A5FCEB}" srcOrd="2" destOrd="0" parTransId="{408C2EB9-BEC1-4A33-9A1F-AE2052CEE684}" sibTransId="{C8E2A347-CEDC-4A53-BBCF-1D6873160C8C}"/>
    <dgm:cxn modelId="{63D42A4B-5CE3-4D45-983E-2C6AE0463F0B}" type="presOf" srcId="{F56D0833-7D5D-4E0A-B25E-A5F720A27E30}" destId="{63FEA56A-2002-4A15-B194-E3FF7DFDB265}" srcOrd="0" destOrd="2" presId="urn:microsoft.com/office/officeart/2005/8/layout/default"/>
    <dgm:cxn modelId="{FCE6FEBB-9F5D-4948-9928-3CF3A40FD6B8}" srcId="{7AEA6A4E-5759-45A4-AD2F-FEF8B0A761F9}" destId="{F56D0833-7D5D-4E0A-B25E-A5F720A27E30}" srcOrd="1" destOrd="0" parTransId="{C991236C-531A-4E63-A1A5-6A40ED460928}" sibTransId="{F6247CCE-6997-43C4-82C0-482E2CE544BD}"/>
    <dgm:cxn modelId="{6BAE3921-D619-4702-A918-10C360B8EF68}" type="presOf" srcId="{0C99F234-B136-4B35-B15B-779E44B1392A}" destId="{9DB47565-E57D-4779-A679-74A134DBE5A0}" srcOrd="0" destOrd="3" presId="urn:microsoft.com/office/officeart/2005/8/layout/default"/>
    <dgm:cxn modelId="{1826CDF0-A77A-43A8-926B-88C21325DB86}" type="presOf" srcId="{6CD8F299-F79F-4BBD-B2A4-F333FD7E1FE2}" destId="{709BFFC7-F185-43FE-803D-A8A437914302}" srcOrd="0" destOrd="1" presId="urn:microsoft.com/office/officeart/2005/8/layout/default"/>
    <dgm:cxn modelId="{C300B6B5-2866-4C2F-AB3E-BAFB7B56EFF6}" type="presOf" srcId="{24470710-27A4-4361-8215-A41E63B4E66F}" destId="{709BFFC7-F185-43FE-803D-A8A437914302}" srcOrd="0" destOrd="0" presId="urn:microsoft.com/office/officeart/2005/8/layout/default"/>
    <dgm:cxn modelId="{0884159A-EA0F-4F8E-B0BC-66D5A8741A9F}" type="presOf" srcId="{B636505F-84EF-462B-A5A2-E0B0E5A5FCEB}" destId="{63FEA56A-2002-4A15-B194-E3FF7DFDB265}" srcOrd="0" destOrd="3" presId="urn:microsoft.com/office/officeart/2005/8/layout/default"/>
    <dgm:cxn modelId="{CF82D31A-B048-4D66-A292-1C8BD32C34C6}" type="presOf" srcId="{742087DC-88D8-4222-9789-084571F2C514}" destId="{2A81E208-85D4-43DD-8BAC-0A6B7770C3B6}" srcOrd="0" destOrd="0" presId="urn:microsoft.com/office/officeart/2005/8/layout/default"/>
    <dgm:cxn modelId="{EFF4BC1D-C9C1-4EA7-A1A4-E5CB24485DD9}" srcId="{742087DC-88D8-4222-9789-084571F2C514}" destId="{FB82297B-D74A-467C-A260-E8C7CEF7DEBE}" srcOrd="1" destOrd="0" parTransId="{D8A3B4C1-AAD2-4C24-8886-CC898083AD19}" sibTransId="{1E110208-2814-4208-9790-A69D4F6246E2}"/>
    <dgm:cxn modelId="{5F21218F-5ED8-439F-9404-24C395439ECD}" type="presParOf" srcId="{87CF37E9-FAA2-42EC-9801-8063AC81FBE1}" destId="{63FEA56A-2002-4A15-B194-E3FF7DFDB265}" srcOrd="0" destOrd="0" presId="urn:microsoft.com/office/officeart/2005/8/layout/default"/>
    <dgm:cxn modelId="{B0D0A43D-B119-4A93-A65F-297C950D5200}" type="presParOf" srcId="{87CF37E9-FAA2-42EC-9801-8063AC81FBE1}" destId="{722BE6A1-2195-4DC7-960F-C7771E407A9D}" srcOrd="1" destOrd="0" presId="urn:microsoft.com/office/officeart/2005/8/layout/default"/>
    <dgm:cxn modelId="{1D082757-9BC7-4D97-B9B9-3DB74C2B4B38}" type="presParOf" srcId="{87CF37E9-FAA2-42EC-9801-8063AC81FBE1}" destId="{2A81E208-85D4-43DD-8BAC-0A6B7770C3B6}" srcOrd="2" destOrd="0" presId="urn:microsoft.com/office/officeart/2005/8/layout/default"/>
    <dgm:cxn modelId="{3AD96E27-0DBD-4969-868E-615B8B928F17}" type="presParOf" srcId="{87CF37E9-FAA2-42EC-9801-8063AC81FBE1}" destId="{B71EC801-B5DD-4917-88C8-E9C101F686E1}" srcOrd="3" destOrd="0" presId="urn:microsoft.com/office/officeart/2005/8/layout/default"/>
    <dgm:cxn modelId="{26299C7B-6827-4E2B-80C6-4752B0C32DC5}" type="presParOf" srcId="{87CF37E9-FAA2-42EC-9801-8063AC81FBE1}" destId="{9DB47565-E57D-4779-A679-74A134DBE5A0}" srcOrd="4" destOrd="0" presId="urn:microsoft.com/office/officeart/2005/8/layout/default"/>
    <dgm:cxn modelId="{DC4D2EE9-25A8-49D5-88C8-AE319E0B1C69}" type="presParOf" srcId="{87CF37E9-FAA2-42EC-9801-8063AC81FBE1}" destId="{4BD17ECC-3D6D-4F68-9D57-0E3472D0A35F}" srcOrd="5" destOrd="0" presId="urn:microsoft.com/office/officeart/2005/8/layout/default"/>
    <dgm:cxn modelId="{7D3D41FA-2FB5-4BC0-9571-ADE6DD94F14A}" type="presParOf" srcId="{87CF37E9-FAA2-42EC-9801-8063AC81FBE1}" destId="{709BFFC7-F185-43FE-803D-A8A437914302}" srcOrd="6"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65A1B3-EB57-45FF-8C7C-6FC6B55C186F}"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n-CA"/>
        </a:p>
      </dgm:t>
    </dgm:pt>
    <dgm:pt modelId="{7AEA6A4E-5759-45A4-AD2F-FEF8B0A761F9}">
      <dgm:prSet phldrT="[Text]"/>
      <dgm:spPr/>
      <dgm:t>
        <a:bodyPr/>
        <a:lstStyle/>
        <a:p>
          <a:r>
            <a:rPr lang="en-CA" dirty="0" smtClean="0"/>
            <a:t>Barnabas</a:t>
          </a:r>
          <a:endParaRPr lang="en-CA" dirty="0"/>
        </a:p>
      </dgm:t>
    </dgm:pt>
    <dgm:pt modelId="{8F6021DB-0ABE-4BE2-9C9A-0EC48BEE95CC}" type="parTrans" cxnId="{8B7C07D5-70D5-47FF-907A-8FF790616B1A}">
      <dgm:prSet/>
      <dgm:spPr/>
      <dgm:t>
        <a:bodyPr/>
        <a:lstStyle/>
        <a:p>
          <a:endParaRPr lang="en-CA"/>
        </a:p>
      </dgm:t>
    </dgm:pt>
    <dgm:pt modelId="{6EE7EE12-B81E-48ED-BB74-5C3C334A351C}" type="sibTrans" cxnId="{8B7C07D5-70D5-47FF-907A-8FF790616B1A}">
      <dgm:prSet/>
      <dgm:spPr/>
      <dgm:t>
        <a:bodyPr/>
        <a:lstStyle/>
        <a:p>
          <a:endParaRPr lang="en-CA"/>
        </a:p>
      </dgm:t>
    </dgm:pt>
    <dgm:pt modelId="{E1ACB008-D55D-48F7-B3CF-A89449FFFD0E}">
      <dgm:prSet phldrT="[Text]" custT="1"/>
      <dgm:spPr/>
      <dgm:t>
        <a:bodyPr anchor="ctr"/>
        <a:lstStyle/>
        <a:p>
          <a:r>
            <a:rPr lang="en-CA" sz="1400" dirty="0" smtClean="0"/>
            <a:t>Acts 4:36-37</a:t>
          </a:r>
          <a:endParaRPr lang="en-CA" sz="1400" dirty="0"/>
        </a:p>
      </dgm:t>
    </dgm:pt>
    <dgm:pt modelId="{176BD1A9-5653-44C3-8F6E-8EAA94D8C52F}" type="parTrans" cxnId="{EEC10194-93D0-4481-BEC3-76FCD79821F1}">
      <dgm:prSet/>
      <dgm:spPr/>
      <dgm:t>
        <a:bodyPr/>
        <a:lstStyle/>
        <a:p>
          <a:endParaRPr lang="en-CA"/>
        </a:p>
      </dgm:t>
    </dgm:pt>
    <dgm:pt modelId="{B894878C-899B-48AD-94CD-5907B668D367}" type="sibTrans" cxnId="{EEC10194-93D0-4481-BEC3-76FCD79821F1}">
      <dgm:prSet/>
      <dgm:spPr/>
      <dgm:t>
        <a:bodyPr/>
        <a:lstStyle/>
        <a:p>
          <a:endParaRPr lang="en-CA"/>
        </a:p>
      </dgm:t>
    </dgm:pt>
    <dgm:pt modelId="{B636505F-84EF-462B-A5A2-E0B0E5A5FCEB}">
      <dgm:prSet phldrT="[Text]" custT="1"/>
      <dgm:spPr/>
      <dgm:t>
        <a:bodyPr anchor="ctr"/>
        <a:lstStyle/>
        <a:p>
          <a:r>
            <a:rPr lang="en-CA" sz="1400" dirty="0" smtClean="0"/>
            <a:t>Acts 11:22-26</a:t>
          </a:r>
          <a:endParaRPr lang="en-CA" sz="1400" dirty="0"/>
        </a:p>
      </dgm:t>
    </dgm:pt>
    <dgm:pt modelId="{408C2EB9-BEC1-4A33-9A1F-AE2052CEE684}" type="parTrans" cxnId="{4EE29786-18A1-4C16-B564-A623AF965006}">
      <dgm:prSet/>
      <dgm:spPr/>
      <dgm:t>
        <a:bodyPr/>
        <a:lstStyle/>
        <a:p>
          <a:endParaRPr lang="en-CA"/>
        </a:p>
      </dgm:t>
    </dgm:pt>
    <dgm:pt modelId="{C8E2A347-CEDC-4A53-BBCF-1D6873160C8C}" type="sibTrans" cxnId="{4EE29786-18A1-4C16-B564-A623AF965006}">
      <dgm:prSet/>
      <dgm:spPr/>
      <dgm:t>
        <a:bodyPr/>
        <a:lstStyle/>
        <a:p>
          <a:endParaRPr lang="en-CA"/>
        </a:p>
      </dgm:t>
    </dgm:pt>
    <dgm:pt modelId="{742087DC-88D8-4222-9789-084571F2C514}">
      <dgm:prSet phldrT="[Text]"/>
      <dgm:spPr/>
      <dgm:t>
        <a:bodyPr/>
        <a:lstStyle/>
        <a:p>
          <a:r>
            <a:rPr lang="en-CA" dirty="0" smtClean="0"/>
            <a:t>Peter</a:t>
          </a:r>
          <a:endParaRPr lang="en-CA" dirty="0"/>
        </a:p>
      </dgm:t>
    </dgm:pt>
    <dgm:pt modelId="{10AC0707-9616-4A6D-B82B-346A06A6F32A}" type="parTrans" cxnId="{7769C5FC-EF9C-47D9-A145-DA38E7FE0677}">
      <dgm:prSet/>
      <dgm:spPr/>
      <dgm:t>
        <a:bodyPr/>
        <a:lstStyle/>
        <a:p>
          <a:endParaRPr lang="en-CA"/>
        </a:p>
      </dgm:t>
    </dgm:pt>
    <dgm:pt modelId="{5990ADD8-525B-420B-8E98-4C3EDBFFFD87}" type="sibTrans" cxnId="{7769C5FC-EF9C-47D9-A145-DA38E7FE0677}">
      <dgm:prSet/>
      <dgm:spPr/>
      <dgm:t>
        <a:bodyPr/>
        <a:lstStyle/>
        <a:p>
          <a:endParaRPr lang="en-CA"/>
        </a:p>
      </dgm:t>
    </dgm:pt>
    <dgm:pt modelId="{AB3DAF49-E772-4889-BABC-86461D8B1670}">
      <dgm:prSet phldrT="[Text]" custT="1"/>
      <dgm:spPr/>
      <dgm:t>
        <a:bodyPr anchor="ctr"/>
        <a:lstStyle/>
        <a:p>
          <a:r>
            <a:rPr lang="en-CA" sz="1400" dirty="0" smtClean="0"/>
            <a:t>Matthew 14:22-23</a:t>
          </a:r>
          <a:endParaRPr lang="en-CA" sz="1400" dirty="0"/>
        </a:p>
      </dgm:t>
    </dgm:pt>
    <dgm:pt modelId="{385AE8AB-7662-4DA1-94F3-7AEF1B982E87}" type="parTrans" cxnId="{EE5DD149-F89D-4911-9EC8-0C47BD712786}">
      <dgm:prSet/>
      <dgm:spPr/>
      <dgm:t>
        <a:bodyPr/>
        <a:lstStyle/>
        <a:p>
          <a:endParaRPr lang="en-CA"/>
        </a:p>
      </dgm:t>
    </dgm:pt>
    <dgm:pt modelId="{510BC931-A0FE-4135-B9ED-EB6B582687B0}" type="sibTrans" cxnId="{EE5DD149-F89D-4911-9EC8-0C47BD712786}">
      <dgm:prSet/>
      <dgm:spPr/>
      <dgm:t>
        <a:bodyPr/>
        <a:lstStyle/>
        <a:p>
          <a:endParaRPr lang="en-CA"/>
        </a:p>
      </dgm:t>
    </dgm:pt>
    <dgm:pt modelId="{FB82297B-D74A-467C-A260-E8C7CEF7DEBE}">
      <dgm:prSet phldrT="[Text]" custT="1"/>
      <dgm:spPr/>
      <dgm:t>
        <a:bodyPr anchor="ctr"/>
        <a:lstStyle/>
        <a:p>
          <a:r>
            <a:rPr lang="en-CA" sz="1400" dirty="0" smtClean="0"/>
            <a:t>Matthew 16:21-23</a:t>
          </a:r>
          <a:endParaRPr lang="en-CA" sz="1400" dirty="0"/>
        </a:p>
      </dgm:t>
    </dgm:pt>
    <dgm:pt modelId="{D8A3B4C1-AAD2-4C24-8886-CC898083AD19}" type="parTrans" cxnId="{EFF4BC1D-C9C1-4EA7-A1A4-E5CB24485DD9}">
      <dgm:prSet/>
      <dgm:spPr/>
      <dgm:t>
        <a:bodyPr/>
        <a:lstStyle/>
        <a:p>
          <a:endParaRPr lang="en-CA"/>
        </a:p>
      </dgm:t>
    </dgm:pt>
    <dgm:pt modelId="{1E110208-2814-4208-9790-A69D4F6246E2}" type="sibTrans" cxnId="{EFF4BC1D-C9C1-4EA7-A1A4-E5CB24485DD9}">
      <dgm:prSet/>
      <dgm:spPr/>
      <dgm:t>
        <a:bodyPr/>
        <a:lstStyle/>
        <a:p>
          <a:endParaRPr lang="en-CA"/>
        </a:p>
      </dgm:t>
    </dgm:pt>
    <dgm:pt modelId="{C1AA61C3-453E-4BF0-B29E-1B5D90917092}">
      <dgm:prSet phldrT="[Text]"/>
      <dgm:spPr/>
      <dgm:t>
        <a:bodyPr/>
        <a:lstStyle/>
        <a:p>
          <a:r>
            <a:rPr lang="en-CA" dirty="0" smtClean="0"/>
            <a:t>Nicodemus</a:t>
          </a:r>
          <a:endParaRPr lang="en-CA" dirty="0"/>
        </a:p>
      </dgm:t>
    </dgm:pt>
    <dgm:pt modelId="{5EBD459A-B0C5-4722-8E9E-320911F95265}" type="parTrans" cxnId="{5805CC63-0481-4B18-9F61-5044ABA0FC59}">
      <dgm:prSet/>
      <dgm:spPr/>
      <dgm:t>
        <a:bodyPr/>
        <a:lstStyle/>
        <a:p>
          <a:endParaRPr lang="en-CA"/>
        </a:p>
      </dgm:t>
    </dgm:pt>
    <dgm:pt modelId="{B9E53D7B-B345-4EE1-8EB7-F7DC9056DCD7}" type="sibTrans" cxnId="{5805CC63-0481-4B18-9F61-5044ABA0FC59}">
      <dgm:prSet/>
      <dgm:spPr/>
      <dgm:t>
        <a:bodyPr/>
        <a:lstStyle/>
        <a:p>
          <a:endParaRPr lang="en-CA"/>
        </a:p>
      </dgm:t>
    </dgm:pt>
    <dgm:pt modelId="{6D848C00-F32C-462A-9F37-531DED5037AA}">
      <dgm:prSet phldrT="[Text]" custT="1"/>
      <dgm:spPr/>
      <dgm:t>
        <a:bodyPr anchor="ctr"/>
        <a:lstStyle/>
        <a:p>
          <a:r>
            <a:rPr lang="en-CA" sz="1400" dirty="0" smtClean="0"/>
            <a:t>John 3:1-10</a:t>
          </a:r>
          <a:endParaRPr lang="en-CA" sz="1400" dirty="0"/>
        </a:p>
      </dgm:t>
    </dgm:pt>
    <dgm:pt modelId="{FA0F840D-8BE8-46AB-9B3E-BEE4289DD510}" type="parTrans" cxnId="{FEB73AC3-9C9D-466B-A175-8F6E5FCCFB38}">
      <dgm:prSet/>
      <dgm:spPr/>
      <dgm:t>
        <a:bodyPr/>
        <a:lstStyle/>
        <a:p>
          <a:endParaRPr lang="en-CA"/>
        </a:p>
      </dgm:t>
    </dgm:pt>
    <dgm:pt modelId="{232C10B5-D983-4CD7-8FE1-B3AFDB7E87E5}" type="sibTrans" cxnId="{FEB73AC3-9C9D-466B-A175-8F6E5FCCFB38}">
      <dgm:prSet/>
      <dgm:spPr/>
      <dgm:t>
        <a:bodyPr/>
        <a:lstStyle/>
        <a:p>
          <a:endParaRPr lang="en-CA"/>
        </a:p>
      </dgm:t>
    </dgm:pt>
    <dgm:pt modelId="{0C99F234-B136-4B35-B15B-779E44B1392A}">
      <dgm:prSet phldrT="[Text]" custT="1"/>
      <dgm:spPr/>
      <dgm:t>
        <a:bodyPr anchor="ctr"/>
        <a:lstStyle/>
        <a:p>
          <a:r>
            <a:rPr lang="en-CA" sz="1400" dirty="0" smtClean="0"/>
            <a:t>John 19:38-42</a:t>
          </a:r>
          <a:endParaRPr lang="en-CA" sz="1400" dirty="0"/>
        </a:p>
      </dgm:t>
    </dgm:pt>
    <dgm:pt modelId="{5E0D9CA2-A600-4CCA-8C66-2E92F5CE4859}" type="parTrans" cxnId="{DE2884C3-E2D4-4AC6-BF9F-5259EB77C694}">
      <dgm:prSet/>
      <dgm:spPr/>
      <dgm:t>
        <a:bodyPr/>
        <a:lstStyle/>
        <a:p>
          <a:endParaRPr lang="en-CA"/>
        </a:p>
      </dgm:t>
    </dgm:pt>
    <dgm:pt modelId="{01E9FCF6-3297-46F3-96BB-7D9065ECE582}" type="sibTrans" cxnId="{DE2884C3-E2D4-4AC6-BF9F-5259EB77C694}">
      <dgm:prSet/>
      <dgm:spPr/>
      <dgm:t>
        <a:bodyPr/>
        <a:lstStyle/>
        <a:p>
          <a:endParaRPr lang="en-CA"/>
        </a:p>
      </dgm:t>
    </dgm:pt>
    <dgm:pt modelId="{24470710-27A4-4361-8215-A41E63B4E66F}">
      <dgm:prSet phldrT="[Text]"/>
      <dgm:spPr/>
      <dgm:t>
        <a:bodyPr/>
        <a:lstStyle/>
        <a:p>
          <a:r>
            <a:rPr lang="en-CA" dirty="0" smtClean="0"/>
            <a:t>James</a:t>
          </a:r>
          <a:endParaRPr lang="en-CA" dirty="0"/>
        </a:p>
      </dgm:t>
    </dgm:pt>
    <dgm:pt modelId="{B1DA0FA7-2E43-4CCA-9975-3DF692F743D9}" type="parTrans" cxnId="{942C2C48-81C7-4ED7-9B79-92FC97945008}">
      <dgm:prSet/>
      <dgm:spPr/>
      <dgm:t>
        <a:bodyPr/>
        <a:lstStyle/>
        <a:p>
          <a:endParaRPr lang="en-CA"/>
        </a:p>
      </dgm:t>
    </dgm:pt>
    <dgm:pt modelId="{FFC60820-B8A3-4C79-AAAC-819E55BE9692}" type="sibTrans" cxnId="{942C2C48-81C7-4ED7-9B79-92FC97945008}">
      <dgm:prSet/>
      <dgm:spPr/>
      <dgm:t>
        <a:bodyPr/>
        <a:lstStyle/>
        <a:p>
          <a:endParaRPr lang="en-CA"/>
        </a:p>
      </dgm:t>
    </dgm:pt>
    <dgm:pt modelId="{E119CB0F-EB04-49EC-BFD3-10C3D3309DA5}">
      <dgm:prSet phldrT="[Text]" custT="1"/>
      <dgm:spPr/>
      <dgm:t>
        <a:bodyPr anchor="ctr"/>
        <a:lstStyle/>
        <a:p>
          <a:r>
            <a:rPr lang="en-CA" sz="1400" dirty="0" smtClean="0"/>
            <a:t>Luke 9:33</a:t>
          </a:r>
          <a:endParaRPr lang="en-CA" sz="1400" dirty="0"/>
        </a:p>
      </dgm:t>
    </dgm:pt>
    <dgm:pt modelId="{0A2034EE-572B-4230-BB6B-D7DC06D99B71}" type="parTrans" cxnId="{F950BBDF-7A85-43BB-B8E6-F9959CFDA777}">
      <dgm:prSet/>
      <dgm:spPr/>
      <dgm:t>
        <a:bodyPr/>
        <a:lstStyle/>
        <a:p>
          <a:endParaRPr lang="en-CA"/>
        </a:p>
      </dgm:t>
    </dgm:pt>
    <dgm:pt modelId="{7384E155-5001-48A5-8A39-BA8F9B81618F}" type="sibTrans" cxnId="{F950BBDF-7A85-43BB-B8E6-F9959CFDA777}">
      <dgm:prSet/>
      <dgm:spPr/>
      <dgm:t>
        <a:bodyPr/>
        <a:lstStyle/>
        <a:p>
          <a:endParaRPr lang="en-CA"/>
        </a:p>
      </dgm:t>
    </dgm:pt>
    <dgm:pt modelId="{6A61BFEC-8DD9-43A4-ABFD-2E5198708636}">
      <dgm:prSet phldrT="[Text]" custT="1"/>
      <dgm:spPr/>
      <dgm:t>
        <a:bodyPr anchor="ctr"/>
        <a:lstStyle/>
        <a:p>
          <a:r>
            <a:rPr lang="en-CA" sz="1400" dirty="0" smtClean="0"/>
            <a:t>John 7:45-53</a:t>
          </a:r>
          <a:endParaRPr lang="en-CA" sz="1400" dirty="0"/>
        </a:p>
      </dgm:t>
    </dgm:pt>
    <dgm:pt modelId="{66FE8EE4-3BFA-400E-BE8E-FF620C545CEA}" type="parTrans" cxnId="{39872A23-4A97-4028-9DAB-47195909500C}">
      <dgm:prSet/>
      <dgm:spPr/>
      <dgm:t>
        <a:bodyPr/>
        <a:lstStyle/>
        <a:p>
          <a:endParaRPr lang="en-CA"/>
        </a:p>
      </dgm:t>
    </dgm:pt>
    <dgm:pt modelId="{6686E850-C430-4D5E-B0D5-40990CD16891}" type="sibTrans" cxnId="{39872A23-4A97-4028-9DAB-47195909500C}">
      <dgm:prSet/>
      <dgm:spPr/>
      <dgm:t>
        <a:bodyPr/>
        <a:lstStyle/>
        <a:p>
          <a:endParaRPr lang="en-CA"/>
        </a:p>
      </dgm:t>
    </dgm:pt>
    <dgm:pt modelId="{6CD8F299-F79F-4BBD-B2A4-F333FD7E1FE2}">
      <dgm:prSet phldrT="[Text]" custT="1"/>
      <dgm:spPr/>
      <dgm:t>
        <a:bodyPr anchor="ctr"/>
        <a:lstStyle/>
        <a:p>
          <a:r>
            <a:rPr lang="en-CA" sz="1400" dirty="0" smtClean="0"/>
            <a:t>Mark 10:35-43</a:t>
          </a:r>
          <a:endParaRPr lang="en-CA" sz="1400" dirty="0"/>
        </a:p>
      </dgm:t>
    </dgm:pt>
    <dgm:pt modelId="{66F8BD97-D68B-4A25-9C10-68BAD034A671}" type="parTrans" cxnId="{C418FE94-A5A6-4AA5-88CA-0F351517DA3A}">
      <dgm:prSet/>
      <dgm:spPr/>
      <dgm:t>
        <a:bodyPr/>
        <a:lstStyle/>
        <a:p>
          <a:endParaRPr lang="en-CA"/>
        </a:p>
      </dgm:t>
    </dgm:pt>
    <dgm:pt modelId="{CFFA78DE-D4C7-4D71-BE50-E8D7DD185E81}" type="sibTrans" cxnId="{C418FE94-A5A6-4AA5-88CA-0F351517DA3A}">
      <dgm:prSet/>
      <dgm:spPr/>
      <dgm:t>
        <a:bodyPr/>
        <a:lstStyle/>
        <a:p>
          <a:endParaRPr lang="en-CA"/>
        </a:p>
      </dgm:t>
    </dgm:pt>
    <dgm:pt modelId="{23B79CA4-2AEF-4A02-AD3F-A320E70E1BC5}">
      <dgm:prSet phldrT="[Text]" custT="1"/>
      <dgm:spPr/>
      <dgm:t>
        <a:bodyPr anchor="ctr"/>
        <a:lstStyle/>
        <a:p>
          <a:r>
            <a:rPr lang="en-CA" sz="1400" dirty="0" smtClean="0"/>
            <a:t>Luke 9:51-56</a:t>
          </a:r>
          <a:endParaRPr lang="en-CA" sz="1400" dirty="0"/>
        </a:p>
      </dgm:t>
    </dgm:pt>
    <dgm:pt modelId="{3289DEE3-CC69-4624-AD66-F392BE417F06}" type="parTrans" cxnId="{C3811711-B6F0-4624-982F-429B037DF873}">
      <dgm:prSet/>
      <dgm:spPr/>
      <dgm:t>
        <a:bodyPr/>
        <a:lstStyle/>
        <a:p>
          <a:endParaRPr lang="en-CA"/>
        </a:p>
      </dgm:t>
    </dgm:pt>
    <dgm:pt modelId="{CBA772B0-2B7C-43E1-A9AE-2DA98664761A}" type="sibTrans" cxnId="{C3811711-B6F0-4624-982F-429B037DF873}">
      <dgm:prSet/>
      <dgm:spPr/>
      <dgm:t>
        <a:bodyPr/>
        <a:lstStyle/>
        <a:p>
          <a:endParaRPr lang="en-CA"/>
        </a:p>
      </dgm:t>
    </dgm:pt>
    <dgm:pt modelId="{03647AE4-06E5-4771-924B-918961E011B7}">
      <dgm:prSet phldrT="[Text]" custT="1"/>
      <dgm:spPr/>
      <dgm:t>
        <a:bodyPr anchor="ctr"/>
        <a:lstStyle/>
        <a:p>
          <a:r>
            <a:rPr lang="en-CA" sz="1400" dirty="0" smtClean="0"/>
            <a:t>Acts 12:1-3</a:t>
          </a:r>
          <a:endParaRPr lang="en-CA" sz="1400" dirty="0"/>
        </a:p>
      </dgm:t>
    </dgm:pt>
    <dgm:pt modelId="{66481D3F-E9DB-477F-91CC-FE2007B9FEBB}" type="parTrans" cxnId="{819627EA-B7E4-4B1C-8198-E01B7BB18BF7}">
      <dgm:prSet/>
      <dgm:spPr/>
      <dgm:t>
        <a:bodyPr/>
        <a:lstStyle/>
        <a:p>
          <a:endParaRPr lang="en-CA"/>
        </a:p>
      </dgm:t>
    </dgm:pt>
    <dgm:pt modelId="{DC5A9827-C8CB-448D-A344-9C023F7F3B6E}" type="sibTrans" cxnId="{819627EA-B7E4-4B1C-8198-E01B7BB18BF7}">
      <dgm:prSet/>
      <dgm:spPr/>
      <dgm:t>
        <a:bodyPr/>
        <a:lstStyle/>
        <a:p>
          <a:endParaRPr lang="en-CA"/>
        </a:p>
      </dgm:t>
    </dgm:pt>
    <dgm:pt modelId="{F56D0833-7D5D-4E0A-B25E-A5F720A27E30}">
      <dgm:prSet phldrT="[Text]" custT="1"/>
      <dgm:spPr/>
      <dgm:t>
        <a:bodyPr anchor="ctr"/>
        <a:lstStyle/>
        <a:p>
          <a:r>
            <a:rPr lang="en-CA" sz="1400" dirty="0" smtClean="0"/>
            <a:t>Acts 9:26-27</a:t>
          </a:r>
          <a:endParaRPr lang="en-CA" sz="1400" dirty="0"/>
        </a:p>
      </dgm:t>
    </dgm:pt>
    <dgm:pt modelId="{F6247CCE-6997-43C4-82C0-482E2CE544BD}" type="sibTrans" cxnId="{FCE6FEBB-9F5D-4948-9928-3CF3A40FD6B8}">
      <dgm:prSet/>
      <dgm:spPr/>
      <dgm:t>
        <a:bodyPr/>
        <a:lstStyle/>
        <a:p>
          <a:endParaRPr lang="en-CA"/>
        </a:p>
      </dgm:t>
    </dgm:pt>
    <dgm:pt modelId="{C991236C-531A-4E63-A1A5-6A40ED460928}" type="parTrans" cxnId="{FCE6FEBB-9F5D-4948-9928-3CF3A40FD6B8}">
      <dgm:prSet/>
      <dgm:spPr/>
      <dgm:t>
        <a:bodyPr/>
        <a:lstStyle/>
        <a:p>
          <a:endParaRPr lang="en-CA"/>
        </a:p>
      </dgm:t>
    </dgm:pt>
    <dgm:pt modelId="{87CF37E9-FAA2-42EC-9801-8063AC81FBE1}" type="pres">
      <dgm:prSet presAssocID="{3F65A1B3-EB57-45FF-8C7C-6FC6B55C186F}" presName="diagram" presStyleCnt="0">
        <dgm:presLayoutVars>
          <dgm:dir/>
          <dgm:resizeHandles val="exact"/>
        </dgm:presLayoutVars>
      </dgm:prSet>
      <dgm:spPr/>
      <dgm:t>
        <a:bodyPr/>
        <a:lstStyle/>
        <a:p>
          <a:endParaRPr lang="en-CA"/>
        </a:p>
      </dgm:t>
    </dgm:pt>
    <dgm:pt modelId="{63FEA56A-2002-4A15-B194-E3FF7DFDB265}" type="pres">
      <dgm:prSet presAssocID="{7AEA6A4E-5759-45A4-AD2F-FEF8B0A761F9}" presName="node" presStyleLbl="node1" presStyleIdx="0" presStyleCnt="4">
        <dgm:presLayoutVars>
          <dgm:bulletEnabled val="1"/>
        </dgm:presLayoutVars>
      </dgm:prSet>
      <dgm:spPr/>
      <dgm:t>
        <a:bodyPr/>
        <a:lstStyle/>
        <a:p>
          <a:endParaRPr lang="en-CA"/>
        </a:p>
      </dgm:t>
    </dgm:pt>
    <dgm:pt modelId="{722BE6A1-2195-4DC7-960F-C7771E407A9D}" type="pres">
      <dgm:prSet presAssocID="{6EE7EE12-B81E-48ED-BB74-5C3C334A351C}" presName="sibTrans" presStyleCnt="0"/>
      <dgm:spPr/>
    </dgm:pt>
    <dgm:pt modelId="{2A81E208-85D4-43DD-8BAC-0A6B7770C3B6}" type="pres">
      <dgm:prSet presAssocID="{742087DC-88D8-4222-9789-084571F2C514}" presName="node" presStyleLbl="node1" presStyleIdx="1" presStyleCnt="4">
        <dgm:presLayoutVars>
          <dgm:bulletEnabled val="1"/>
        </dgm:presLayoutVars>
      </dgm:prSet>
      <dgm:spPr/>
      <dgm:t>
        <a:bodyPr/>
        <a:lstStyle/>
        <a:p>
          <a:endParaRPr lang="en-CA"/>
        </a:p>
      </dgm:t>
    </dgm:pt>
    <dgm:pt modelId="{B71EC801-B5DD-4917-88C8-E9C101F686E1}" type="pres">
      <dgm:prSet presAssocID="{5990ADD8-525B-420B-8E98-4C3EDBFFFD87}" presName="sibTrans" presStyleCnt="0"/>
      <dgm:spPr/>
    </dgm:pt>
    <dgm:pt modelId="{9DB47565-E57D-4779-A679-74A134DBE5A0}" type="pres">
      <dgm:prSet presAssocID="{C1AA61C3-453E-4BF0-B29E-1B5D90917092}" presName="node" presStyleLbl="node1" presStyleIdx="2" presStyleCnt="4">
        <dgm:presLayoutVars>
          <dgm:bulletEnabled val="1"/>
        </dgm:presLayoutVars>
      </dgm:prSet>
      <dgm:spPr/>
      <dgm:t>
        <a:bodyPr/>
        <a:lstStyle/>
        <a:p>
          <a:endParaRPr lang="en-CA"/>
        </a:p>
      </dgm:t>
    </dgm:pt>
    <dgm:pt modelId="{4BD17ECC-3D6D-4F68-9D57-0E3472D0A35F}" type="pres">
      <dgm:prSet presAssocID="{B9E53D7B-B345-4EE1-8EB7-F7DC9056DCD7}" presName="sibTrans" presStyleCnt="0"/>
      <dgm:spPr/>
    </dgm:pt>
    <dgm:pt modelId="{709BFFC7-F185-43FE-803D-A8A437914302}" type="pres">
      <dgm:prSet presAssocID="{24470710-27A4-4361-8215-A41E63B4E66F}" presName="node" presStyleLbl="node1" presStyleIdx="3" presStyleCnt="4">
        <dgm:presLayoutVars>
          <dgm:bulletEnabled val="1"/>
        </dgm:presLayoutVars>
      </dgm:prSet>
      <dgm:spPr/>
      <dgm:t>
        <a:bodyPr/>
        <a:lstStyle/>
        <a:p>
          <a:endParaRPr lang="en-CA"/>
        </a:p>
      </dgm:t>
    </dgm:pt>
  </dgm:ptLst>
  <dgm:cxnLst>
    <dgm:cxn modelId="{9056622F-CCF6-4511-A002-D243BEB26AD6}" type="presOf" srcId="{03647AE4-06E5-4771-924B-918961E011B7}" destId="{709BFFC7-F185-43FE-803D-A8A437914302}" srcOrd="0" destOrd="3" presId="urn:microsoft.com/office/officeart/2005/8/layout/default"/>
    <dgm:cxn modelId="{2B822B98-11AB-4C0D-96A5-9B0626970AAF}" type="presOf" srcId="{23B79CA4-2AEF-4A02-AD3F-A320E70E1BC5}" destId="{709BFFC7-F185-43FE-803D-A8A437914302}" srcOrd="0" destOrd="2" presId="urn:microsoft.com/office/officeart/2005/8/layout/default"/>
    <dgm:cxn modelId="{2E4AD801-3ED5-4A51-BB37-77395D126C73}" type="presOf" srcId="{742087DC-88D8-4222-9789-084571F2C514}" destId="{2A81E208-85D4-43DD-8BAC-0A6B7770C3B6}" srcOrd="0" destOrd="0" presId="urn:microsoft.com/office/officeart/2005/8/layout/default"/>
    <dgm:cxn modelId="{DE2884C3-E2D4-4AC6-BF9F-5259EB77C694}" srcId="{C1AA61C3-453E-4BF0-B29E-1B5D90917092}" destId="{0C99F234-B136-4B35-B15B-779E44B1392A}" srcOrd="2" destOrd="0" parTransId="{5E0D9CA2-A600-4CCA-8C66-2E92F5CE4859}" sibTransId="{01E9FCF6-3297-46F3-96BB-7D9065ECE582}"/>
    <dgm:cxn modelId="{512D8281-5FB2-4889-AE04-232C72A1D32A}" type="presOf" srcId="{24470710-27A4-4361-8215-A41E63B4E66F}" destId="{709BFFC7-F185-43FE-803D-A8A437914302}" srcOrd="0" destOrd="0" presId="urn:microsoft.com/office/officeart/2005/8/layout/default"/>
    <dgm:cxn modelId="{A3978EC1-FA75-4A95-BD57-5CBE8F42CC4D}" type="presOf" srcId="{E1ACB008-D55D-48F7-B3CF-A89449FFFD0E}" destId="{63FEA56A-2002-4A15-B194-E3FF7DFDB265}" srcOrd="0" destOrd="1" presId="urn:microsoft.com/office/officeart/2005/8/layout/default"/>
    <dgm:cxn modelId="{0603B13B-9221-48D8-886A-CA93FB811874}" type="presOf" srcId="{B636505F-84EF-462B-A5A2-E0B0E5A5FCEB}" destId="{63FEA56A-2002-4A15-B194-E3FF7DFDB265}" srcOrd="0" destOrd="3" presId="urn:microsoft.com/office/officeart/2005/8/layout/default"/>
    <dgm:cxn modelId="{F950BBDF-7A85-43BB-B8E6-F9959CFDA777}" srcId="{742087DC-88D8-4222-9789-084571F2C514}" destId="{E119CB0F-EB04-49EC-BFD3-10C3D3309DA5}" srcOrd="2" destOrd="0" parTransId="{0A2034EE-572B-4230-BB6B-D7DC06D99B71}" sibTransId="{7384E155-5001-48A5-8A39-BA8F9B81618F}"/>
    <dgm:cxn modelId="{FEB73AC3-9C9D-466B-A175-8F6E5FCCFB38}" srcId="{C1AA61C3-453E-4BF0-B29E-1B5D90917092}" destId="{6D848C00-F32C-462A-9F37-531DED5037AA}" srcOrd="0" destOrd="0" parTransId="{FA0F840D-8BE8-46AB-9B3E-BEE4289DD510}" sibTransId="{232C10B5-D983-4CD7-8FE1-B3AFDB7E87E5}"/>
    <dgm:cxn modelId="{78579D7E-58F6-4D11-AF21-ADCD5C8AEE62}" type="presOf" srcId="{C1AA61C3-453E-4BF0-B29E-1B5D90917092}" destId="{9DB47565-E57D-4779-A679-74A134DBE5A0}" srcOrd="0" destOrd="0" presId="urn:microsoft.com/office/officeart/2005/8/layout/default"/>
    <dgm:cxn modelId="{BC106FCB-26E4-4713-85D7-596DCC8A8693}" type="presOf" srcId="{E119CB0F-EB04-49EC-BFD3-10C3D3309DA5}" destId="{2A81E208-85D4-43DD-8BAC-0A6B7770C3B6}" srcOrd="0" destOrd="3" presId="urn:microsoft.com/office/officeart/2005/8/layout/default"/>
    <dgm:cxn modelId="{819627EA-B7E4-4B1C-8198-E01B7BB18BF7}" srcId="{24470710-27A4-4361-8215-A41E63B4E66F}" destId="{03647AE4-06E5-4771-924B-918961E011B7}" srcOrd="2" destOrd="0" parTransId="{66481D3F-E9DB-477F-91CC-FE2007B9FEBB}" sibTransId="{DC5A9827-C8CB-448D-A344-9C023F7F3B6E}"/>
    <dgm:cxn modelId="{EE5DD149-F89D-4911-9EC8-0C47BD712786}" srcId="{742087DC-88D8-4222-9789-084571F2C514}" destId="{AB3DAF49-E772-4889-BABC-86461D8B1670}" srcOrd="0" destOrd="0" parTransId="{385AE8AB-7662-4DA1-94F3-7AEF1B982E87}" sibTransId="{510BC931-A0FE-4135-B9ED-EB6B582687B0}"/>
    <dgm:cxn modelId="{EEC10194-93D0-4481-BEC3-76FCD79821F1}" srcId="{7AEA6A4E-5759-45A4-AD2F-FEF8B0A761F9}" destId="{E1ACB008-D55D-48F7-B3CF-A89449FFFD0E}" srcOrd="0" destOrd="0" parTransId="{176BD1A9-5653-44C3-8F6E-8EAA94D8C52F}" sibTransId="{B894878C-899B-48AD-94CD-5907B668D367}"/>
    <dgm:cxn modelId="{F6CE1527-5AB2-4C44-87E4-865AE940CB6A}" type="presOf" srcId="{6A61BFEC-8DD9-43A4-ABFD-2E5198708636}" destId="{9DB47565-E57D-4779-A679-74A134DBE5A0}" srcOrd="0" destOrd="2" presId="urn:microsoft.com/office/officeart/2005/8/layout/default"/>
    <dgm:cxn modelId="{942C2C48-81C7-4ED7-9B79-92FC97945008}" srcId="{3F65A1B3-EB57-45FF-8C7C-6FC6B55C186F}" destId="{24470710-27A4-4361-8215-A41E63B4E66F}" srcOrd="3" destOrd="0" parTransId="{B1DA0FA7-2E43-4CCA-9975-3DF692F743D9}" sibTransId="{FFC60820-B8A3-4C79-AAAC-819E55BE9692}"/>
    <dgm:cxn modelId="{C418FE94-A5A6-4AA5-88CA-0F351517DA3A}" srcId="{24470710-27A4-4361-8215-A41E63B4E66F}" destId="{6CD8F299-F79F-4BBD-B2A4-F333FD7E1FE2}" srcOrd="0" destOrd="0" parTransId="{66F8BD97-D68B-4A25-9C10-68BAD034A671}" sibTransId="{CFFA78DE-D4C7-4D71-BE50-E8D7DD185E81}"/>
    <dgm:cxn modelId="{8B7C07D5-70D5-47FF-907A-8FF790616B1A}" srcId="{3F65A1B3-EB57-45FF-8C7C-6FC6B55C186F}" destId="{7AEA6A4E-5759-45A4-AD2F-FEF8B0A761F9}" srcOrd="0" destOrd="0" parTransId="{8F6021DB-0ABE-4BE2-9C9A-0EC48BEE95CC}" sibTransId="{6EE7EE12-B81E-48ED-BB74-5C3C334A351C}"/>
    <dgm:cxn modelId="{955CB8AB-8A08-4046-971F-7956D1F72C74}" type="presOf" srcId="{AB3DAF49-E772-4889-BABC-86461D8B1670}" destId="{2A81E208-85D4-43DD-8BAC-0A6B7770C3B6}" srcOrd="0" destOrd="1" presId="urn:microsoft.com/office/officeart/2005/8/layout/default"/>
    <dgm:cxn modelId="{2DF7A86B-468A-4C8D-B1C2-D577E596C4AB}" type="presOf" srcId="{6CD8F299-F79F-4BBD-B2A4-F333FD7E1FE2}" destId="{709BFFC7-F185-43FE-803D-A8A437914302}" srcOrd="0" destOrd="1" presId="urn:microsoft.com/office/officeart/2005/8/layout/default"/>
    <dgm:cxn modelId="{6FF56BE7-8CBF-42BA-B9E6-127F446441DF}" type="presOf" srcId="{F56D0833-7D5D-4E0A-B25E-A5F720A27E30}" destId="{63FEA56A-2002-4A15-B194-E3FF7DFDB265}" srcOrd="0" destOrd="2" presId="urn:microsoft.com/office/officeart/2005/8/layout/default"/>
    <dgm:cxn modelId="{39872A23-4A97-4028-9DAB-47195909500C}" srcId="{C1AA61C3-453E-4BF0-B29E-1B5D90917092}" destId="{6A61BFEC-8DD9-43A4-ABFD-2E5198708636}" srcOrd="1" destOrd="0" parTransId="{66FE8EE4-3BFA-400E-BE8E-FF620C545CEA}" sibTransId="{6686E850-C430-4D5E-B0D5-40990CD16891}"/>
    <dgm:cxn modelId="{C860FCF7-C651-48AD-AB0D-16B8F33A0E11}" type="presOf" srcId="{7AEA6A4E-5759-45A4-AD2F-FEF8B0A761F9}" destId="{63FEA56A-2002-4A15-B194-E3FF7DFDB265}" srcOrd="0" destOrd="0" presId="urn:microsoft.com/office/officeart/2005/8/layout/default"/>
    <dgm:cxn modelId="{5805CC63-0481-4B18-9F61-5044ABA0FC59}" srcId="{3F65A1B3-EB57-45FF-8C7C-6FC6B55C186F}" destId="{C1AA61C3-453E-4BF0-B29E-1B5D90917092}" srcOrd="2" destOrd="0" parTransId="{5EBD459A-B0C5-4722-8E9E-320911F95265}" sibTransId="{B9E53D7B-B345-4EE1-8EB7-F7DC9056DCD7}"/>
    <dgm:cxn modelId="{7769C5FC-EF9C-47D9-A145-DA38E7FE0677}" srcId="{3F65A1B3-EB57-45FF-8C7C-6FC6B55C186F}" destId="{742087DC-88D8-4222-9789-084571F2C514}" srcOrd="1" destOrd="0" parTransId="{10AC0707-9616-4A6D-B82B-346A06A6F32A}" sibTransId="{5990ADD8-525B-420B-8E98-4C3EDBFFFD87}"/>
    <dgm:cxn modelId="{C3811711-B6F0-4624-982F-429B037DF873}" srcId="{24470710-27A4-4361-8215-A41E63B4E66F}" destId="{23B79CA4-2AEF-4A02-AD3F-A320E70E1BC5}" srcOrd="1" destOrd="0" parTransId="{3289DEE3-CC69-4624-AD66-F392BE417F06}" sibTransId="{CBA772B0-2B7C-43E1-A9AE-2DA98664761A}"/>
    <dgm:cxn modelId="{4EE29786-18A1-4C16-B564-A623AF965006}" srcId="{7AEA6A4E-5759-45A4-AD2F-FEF8B0A761F9}" destId="{B636505F-84EF-462B-A5A2-E0B0E5A5FCEB}" srcOrd="2" destOrd="0" parTransId="{408C2EB9-BEC1-4A33-9A1F-AE2052CEE684}" sibTransId="{C8E2A347-CEDC-4A53-BBCF-1D6873160C8C}"/>
    <dgm:cxn modelId="{4D62387C-F643-4071-AEA3-5F43D3CDF767}" type="presOf" srcId="{0C99F234-B136-4B35-B15B-779E44B1392A}" destId="{9DB47565-E57D-4779-A679-74A134DBE5A0}" srcOrd="0" destOrd="3" presId="urn:microsoft.com/office/officeart/2005/8/layout/default"/>
    <dgm:cxn modelId="{FCE6FEBB-9F5D-4948-9928-3CF3A40FD6B8}" srcId="{7AEA6A4E-5759-45A4-AD2F-FEF8B0A761F9}" destId="{F56D0833-7D5D-4E0A-B25E-A5F720A27E30}" srcOrd="1" destOrd="0" parTransId="{C991236C-531A-4E63-A1A5-6A40ED460928}" sibTransId="{F6247CCE-6997-43C4-82C0-482E2CE544BD}"/>
    <dgm:cxn modelId="{E09C2C32-72BC-4BF8-B0F1-68E6A9D340A4}" type="presOf" srcId="{3F65A1B3-EB57-45FF-8C7C-6FC6B55C186F}" destId="{87CF37E9-FAA2-42EC-9801-8063AC81FBE1}" srcOrd="0" destOrd="0" presId="urn:microsoft.com/office/officeart/2005/8/layout/default"/>
    <dgm:cxn modelId="{8B885E00-17B3-4872-A511-F8B7E815D8B1}" type="presOf" srcId="{6D848C00-F32C-462A-9F37-531DED5037AA}" destId="{9DB47565-E57D-4779-A679-74A134DBE5A0}" srcOrd="0" destOrd="1" presId="urn:microsoft.com/office/officeart/2005/8/layout/default"/>
    <dgm:cxn modelId="{0694CD42-045E-464C-89EE-6ADDF5EA009C}" type="presOf" srcId="{FB82297B-D74A-467C-A260-E8C7CEF7DEBE}" destId="{2A81E208-85D4-43DD-8BAC-0A6B7770C3B6}" srcOrd="0" destOrd="2" presId="urn:microsoft.com/office/officeart/2005/8/layout/default"/>
    <dgm:cxn modelId="{EFF4BC1D-C9C1-4EA7-A1A4-E5CB24485DD9}" srcId="{742087DC-88D8-4222-9789-084571F2C514}" destId="{FB82297B-D74A-467C-A260-E8C7CEF7DEBE}" srcOrd="1" destOrd="0" parTransId="{D8A3B4C1-AAD2-4C24-8886-CC898083AD19}" sibTransId="{1E110208-2814-4208-9790-A69D4F6246E2}"/>
    <dgm:cxn modelId="{8617C5F2-8201-4089-A135-C6ED9C002E11}" type="presParOf" srcId="{87CF37E9-FAA2-42EC-9801-8063AC81FBE1}" destId="{63FEA56A-2002-4A15-B194-E3FF7DFDB265}" srcOrd="0" destOrd="0" presId="urn:microsoft.com/office/officeart/2005/8/layout/default"/>
    <dgm:cxn modelId="{F19D8E3E-4B15-4046-AD02-6A17580157CE}" type="presParOf" srcId="{87CF37E9-FAA2-42EC-9801-8063AC81FBE1}" destId="{722BE6A1-2195-4DC7-960F-C7771E407A9D}" srcOrd="1" destOrd="0" presId="urn:microsoft.com/office/officeart/2005/8/layout/default"/>
    <dgm:cxn modelId="{BA24D27C-6650-4DEB-9A23-403CB20487DB}" type="presParOf" srcId="{87CF37E9-FAA2-42EC-9801-8063AC81FBE1}" destId="{2A81E208-85D4-43DD-8BAC-0A6B7770C3B6}" srcOrd="2" destOrd="0" presId="urn:microsoft.com/office/officeart/2005/8/layout/default"/>
    <dgm:cxn modelId="{A6721B17-5334-43BB-9239-F16487FA8D67}" type="presParOf" srcId="{87CF37E9-FAA2-42EC-9801-8063AC81FBE1}" destId="{B71EC801-B5DD-4917-88C8-E9C101F686E1}" srcOrd="3" destOrd="0" presId="urn:microsoft.com/office/officeart/2005/8/layout/default"/>
    <dgm:cxn modelId="{D4AC5708-8345-472E-8558-1F6EA394EFB1}" type="presParOf" srcId="{87CF37E9-FAA2-42EC-9801-8063AC81FBE1}" destId="{9DB47565-E57D-4779-A679-74A134DBE5A0}" srcOrd="4" destOrd="0" presId="urn:microsoft.com/office/officeart/2005/8/layout/default"/>
    <dgm:cxn modelId="{6BB04D4A-270B-4F85-94AE-0CF30D744F28}" type="presParOf" srcId="{87CF37E9-FAA2-42EC-9801-8063AC81FBE1}" destId="{4BD17ECC-3D6D-4F68-9D57-0E3472D0A35F}" srcOrd="5" destOrd="0" presId="urn:microsoft.com/office/officeart/2005/8/layout/default"/>
    <dgm:cxn modelId="{C560FBB3-EB94-4C64-A48C-A74FD71328F3}" type="presParOf" srcId="{87CF37E9-FAA2-42EC-9801-8063AC81FBE1}" destId="{709BFFC7-F185-43FE-803D-A8A437914302}" srcOrd="6"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951CEA-17C0-4C7E-8468-2DB19A4AB5BF}" type="datetimeFigureOut">
              <a:rPr lang="en-US"/>
              <a:pPr/>
              <a:t>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05C3A2-0322-42B6-BC5D-7638A3A53ACC}" type="slidenum">
              <a:rPr lang="en-US"/>
              <a:pPr/>
              <a:t>‹#›</a:t>
            </a:fld>
            <a:endParaRPr lang="en-US"/>
          </a:p>
        </p:txBody>
      </p:sp>
    </p:spTree>
    <p:extLst>
      <p:ext uri="{BB962C8B-B14F-4D97-AF65-F5344CB8AC3E}">
        <p14:creationId xmlns:p14="http://schemas.microsoft.com/office/powerpoint/2010/main" xmlns="" val="259893077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05C3A2-0322-42B6-BC5D-7638A3A53ACC}" type="slidenum">
              <a:rPr lang="en-US"/>
              <a:pPr/>
              <a:t>1</a:t>
            </a:fld>
            <a:endParaRPr lang="en-US"/>
          </a:p>
        </p:txBody>
      </p:sp>
    </p:spTree>
    <p:extLst>
      <p:ext uri="{BB962C8B-B14F-4D97-AF65-F5344CB8AC3E}">
        <p14:creationId xmlns:p14="http://schemas.microsoft.com/office/powerpoint/2010/main" xmlns="" val="4230491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085850"/>
            <a:ext cx="6619244" cy="2497186"/>
          </a:xfrm>
        </p:spPr>
        <p:txBody>
          <a:bodyPr anchor="b"/>
          <a:lstStyle>
            <a:lvl1pPr>
              <a:defRPr sz="5400"/>
            </a:lvl1pPr>
          </a:lstStyle>
          <a:p>
            <a:r>
              <a:rPr lang="en-US" dirty="0"/>
              <a:t>Click to edit Master title style</a:t>
            </a:r>
          </a:p>
        </p:txBody>
      </p:sp>
      <p:sp>
        <p:nvSpPr>
          <p:cNvPr id="3" name="Subtitle 2"/>
          <p:cNvSpPr>
            <a:spLocks noGrp="1"/>
          </p:cNvSpPr>
          <p:nvPr>
            <p:ph type="subTitle" idx="1"/>
          </p:nvPr>
        </p:nvSpPr>
        <p:spPr>
          <a:xfrm>
            <a:off x="866216" y="3583035"/>
            <a:ext cx="6619244" cy="646065"/>
          </a:xfrm>
        </p:spPr>
        <p:txBody>
          <a:bodyPr anchor="t"/>
          <a:lstStyle>
            <a:lvl1pPr marL="0" indent="0" algn="l">
              <a:buNone/>
              <a:defRPr cap="all">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dirty="0"/>
              <a:pPr/>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1280326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7" y="3600440"/>
            <a:ext cx="6619243" cy="425054"/>
          </a:xfrm>
        </p:spPr>
        <p:txBody>
          <a:bodyPr anchor="b">
            <a:normAutofit/>
          </a:bodyPr>
          <a:lstStyle>
            <a:lvl1pPr algn="l">
              <a:defRPr sz="1800" b="0"/>
            </a:lvl1pPr>
          </a:lstStyle>
          <a:p>
            <a:r>
              <a:rPr lang="en-US" dirty="0"/>
              <a:t>Click to edit Master title style</a:t>
            </a:r>
          </a:p>
        </p:txBody>
      </p:sp>
      <p:sp>
        <p:nvSpPr>
          <p:cNvPr id="3" name="Picture Placeholder 2"/>
          <p:cNvSpPr>
            <a:spLocks noGrp="1" noChangeAspect="1"/>
          </p:cNvSpPr>
          <p:nvPr>
            <p:ph type="pic" idx="1"/>
          </p:nvPr>
        </p:nvSpPr>
        <p:spPr>
          <a:xfrm>
            <a:off x="866216" y="514350"/>
            <a:ext cx="6619244" cy="27305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866217" y="4025494"/>
            <a:ext cx="6619242" cy="370284"/>
          </a:xfrm>
        </p:spPr>
        <p:txBody>
          <a:bodyPr>
            <a:normAutofit/>
          </a:bodyPr>
          <a:lstStyle>
            <a:lvl1pPr marL="0" indent="0">
              <a:buNone/>
              <a:defRPr sz="9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2384786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6619244" cy="1485900"/>
          </a:xfrm>
        </p:spPr>
        <p:txBody>
          <a:bodyPr/>
          <a:lstStyle>
            <a:lvl1pPr>
              <a:defRPr sz="3600"/>
            </a:lvl1pPr>
          </a:lstStyle>
          <a:p>
            <a:r>
              <a:rPr lang="en-US" dirty="0"/>
              <a:t>Click to edit Master title style</a:t>
            </a:r>
          </a:p>
        </p:txBody>
      </p:sp>
      <p:sp>
        <p:nvSpPr>
          <p:cNvPr id="8" name="Text Placeholder 3"/>
          <p:cNvSpPr>
            <a:spLocks noGrp="1"/>
          </p:cNvSpPr>
          <p:nvPr>
            <p:ph type="body" sz="half" idx="2"/>
          </p:nvPr>
        </p:nvSpPr>
        <p:spPr>
          <a:xfrm>
            <a:off x="866216" y="2743200"/>
            <a:ext cx="6619244" cy="1771650"/>
          </a:xfrm>
        </p:spPr>
        <p:txBody>
          <a:bodyPr anchor="ctr">
            <a:normAutofit/>
          </a:bodyPr>
          <a:lstStyle>
            <a:lvl1pPr marL="0" indent="0">
              <a:buNone/>
              <a:defRPr sz="14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082213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101" y="1085850"/>
            <a:ext cx="5999486" cy="1742531"/>
          </a:xfrm>
        </p:spPr>
        <p:txBody>
          <a:bodyPr/>
          <a:lstStyle>
            <a:lvl1pPr>
              <a:defRPr sz="3600"/>
            </a:lvl1pPr>
          </a:lstStyle>
          <a:p>
            <a:r>
              <a:rPr lang="en-US" dirty="0"/>
              <a:t>Click to edit Master title style</a:t>
            </a:r>
          </a:p>
        </p:txBody>
      </p:sp>
      <p:sp>
        <p:nvSpPr>
          <p:cNvPr id="14" name="Text Placeholder 3"/>
          <p:cNvSpPr>
            <a:spLocks noGrp="1"/>
          </p:cNvSpPr>
          <p:nvPr>
            <p:ph type="body" sz="half" idx="13"/>
          </p:nvPr>
        </p:nvSpPr>
        <p:spPr>
          <a:xfrm>
            <a:off x="1447800" y="2828380"/>
            <a:ext cx="5459737" cy="256631"/>
          </a:xfrm>
        </p:spPr>
        <p:txBody>
          <a:bodyPr anchor="t">
            <a:normAutofit/>
          </a:bodyPr>
          <a:lstStyle>
            <a:lvl1pPr marL="0" indent="0">
              <a:buNone/>
              <a:defRPr lang="en-US" sz="1100" b="0" i="0" kern="1200" cap="small" dirty="0">
                <a:solidFill>
                  <a:schemeClr val="accent1"/>
                </a:solidFill>
                <a:latin typeface="+mj-lt"/>
                <a:ea typeface="+mj-ea"/>
                <a:cs typeface="+mj-cs"/>
              </a:defRPr>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10" name="Text Placeholder 3"/>
          <p:cNvSpPr>
            <a:spLocks noGrp="1"/>
          </p:cNvSpPr>
          <p:nvPr>
            <p:ph type="body" sz="half" idx="2"/>
          </p:nvPr>
        </p:nvSpPr>
        <p:spPr>
          <a:xfrm>
            <a:off x="866216" y="3262993"/>
            <a:ext cx="6619244" cy="1257300"/>
          </a:xfrm>
        </p:spPr>
        <p:txBody>
          <a:bodyPr anchor="ctr">
            <a:normAutofit/>
          </a:bodyPr>
          <a:lstStyle>
            <a:lvl1pPr marL="0" indent="0">
              <a:buNone/>
              <a:defRPr sz="14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
        <p:nvSpPr>
          <p:cNvPr id="9" name="TextBox 8"/>
          <p:cNvSpPr txBox="1"/>
          <p:nvPr/>
        </p:nvSpPr>
        <p:spPr>
          <a:xfrm>
            <a:off x="673721" y="728440"/>
            <a:ext cx="601434" cy="1946687"/>
          </a:xfrm>
          <a:prstGeom prst="rect">
            <a:avLst/>
          </a:prstGeom>
          <a:noFill/>
        </p:spPr>
        <p:txBody>
          <a:bodyPr wrap="square" lIns="68580" tIns="34290" rIns="68580" bIns="34290"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6997868" y="1960340"/>
            <a:ext cx="601434" cy="1946687"/>
          </a:xfrm>
          <a:prstGeom prst="rect">
            <a:avLst/>
          </a:prstGeom>
          <a:noFill/>
        </p:spPr>
        <p:txBody>
          <a:bodyPr wrap="square" lIns="68580" tIns="34290" rIns="68580" bIns="34290"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2405120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216" y="2343151"/>
            <a:ext cx="6619245" cy="1239885"/>
          </a:xfrm>
        </p:spPr>
        <p:txBody>
          <a:bodyPr anchor="b"/>
          <a:lstStyle>
            <a:lvl1pPr algn="l">
              <a:defRPr sz="3000" b="0" cap="none"/>
            </a:lvl1pPr>
          </a:lstStyle>
          <a:p>
            <a:r>
              <a:rPr lang="en-US" dirty="0"/>
              <a:t>Click to edit Master title style</a:t>
            </a:r>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none">
                <a:solidFill>
                  <a:schemeClr val="accent1"/>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946528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a:t>Click to edit Master title style</a:t>
            </a:r>
          </a:p>
        </p:txBody>
      </p:sp>
      <p:sp>
        <p:nvSpPr>
          <p:cNvPr id="3" name="Text Placeholder 2"/>
          <p:cNvSpPr>
            <a:spLocks noGrp="1"/>
          </p:cNvSpPr>
          <p:nvPr>
            <p:ph type="body" idx="1"/>
          </p:nvPr>
        </p:nvSpPr>
        <p:spPr>
          <a:xfrm>
            <a:off x="474710" y="1485900"/>
            <a:ext cx="2210150"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16" name="Text Placeholder 3"/>
          <p:cNvSpPr>
            <a:spLocks noGrp="1"/>
          </p:cNvSpPr>
          <p:nvPr>
            <p:ph type="body" sz="half" idx="15"/>
          </p:nvPr>
        </p:nvSpPr>
        <p:spPr>
          <a:xfrm>
            <a:off x="489347" y="2000250"/>
            <a:ext cx="2195513" cy="2692004"/>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Text Placeholder 4"/>
          <p:cNvSpPr>
            <a:spLocks noGrp="1"/>
          </p:cNvSpPr>
          <p:nvPr>
            <p:ph type="body" sz="quarter" idx="3"/>
          </p:nvPr>
        </p:nvSpPr>
        <p:spPr>
          <a:xfrm>
            <a:off x="2912745" y="1485900"/>
            <a:ext cx="2202181"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19" name="Text Placeholder 3"/>
          <p:cNvSpPr>
            <a:spLocks noGrp="1"/>
          </p:cNvSpPr>
          <p:nvPr>
            <p:ph type="body" sz="half" idx="16"/>
          </p:nvPr>
        </p:nvSpPr>
        <p:spPr>
          <a:xfrm>
            <a:off x="2904829" y="2000250"/>
            <a:ext cx="2210096" cy="2692004"/>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14" name="Text Placeholder 4"/>
          <p:cNvSpPr>
            <a:spLocks noGrp="1"/>
          </p:cNvSpPr>
          <p:nvPr>
            <p:ph type="body" sz="quarter" idx="13"/>
          </p:nvPr>
        </p:nvSpPr>
        <p:spPr>
          <a:xfrm>
            <a:off x="5343525" y="1485900"/>
            <a:ext cx="2199085"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20" name="Text Placeholder 3"/>
          <p:cNvSpPr>
            <a:spLocks noGrp="1"/>
          </p:cNvSpPr>
          <p:nvPr>
            <p:ph type="body" sz="half" idx="17"/>
          </p:nvPr>
        </p:nvSpPr>
        <p:spPr>
          <a:xfrm>
            <a:off x="5343525" y="2000250"/>
            <a:ext cx="2199085" cy="2692004"/>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cxnSp>
        <p:nvCxnSpPr>
          <p:cNvPr id="17" name="Straight Connector 16"/>
          <p:cNvCxnSpPr/>
          <p:nvPr/>
        </p:nvCxnSpPr>
        <p:spPr>
          <a:xfrm>
            <a:off x="2794607" y="1600200"/>
            <a:ext cx="0" cy="29718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dirty="0"/>
              <a:pPr/>
              <a:t>2/7/2016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58911253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a:t>Click to edit Master title style</a:t>
            </a:r>
          </a:p>
        </p:txBody>
      </p:sp>
      <p:sp>
        <p:nvSpPr>
          <p:cNvPr id="3" name="Text Placeholder 2"/>
          <p:cNvSpPr>
            <a:spLocks noGrp="1"/>
          </p:cNvSpPr>
          <p:nvPr>
            <p:ph type="body" idx="1"/>
          </p:nvPr>
        </p:nvSpPr>
        <p:spPr>
          <a:xfrm>
            <a:off x="489347" y="3188212"/>
            <a:ext cx="2205038"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29" name="Picture Placeholder 2"/>
          <p:cNvSpPr>
            <a:spLocks noGrp="1" noChangeAspect="1"/>
          </p:cNvSpPr>
          <p:nvPr>
            <p:ph type="pic" idx="15"/>
          </p:nvPr>
        </p:nvSpPr>
        <p:spPr>
          <a:xfrm>
            <a:off x="489347" y="1657350"/>
            <a:ext cx="2205038"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2" name="Text Placeholder 3"/>
          <p:cNvSpPr>
            <a:spLocks noGrp="1"/>
          </p:cNvSpPr>
          <p:nvPr>
            <p:ph type="body" sz="half" idx="18"/>
          </p:nvPr>
        </p:nvSpPr>
        <p:spPr>
          <a:xfrm>
            <a:off x="489347" y="3620409"/>
            <a:ext cx="2205038" cy="494392"/>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Text Placeholder 4"/>
          <p:cNvSpPr>
            <a:spLocks noGrp="1"/>
          </p:cNvSpPr>
          <p:nvPr>
            <p:ph type="body" sz="quarter" idx="3"/>
          </p:nvPr>
        </p:nvSpPr>
        <p:spPr>
          <a:xfrm>
            <a:off x="2917032" y="3188212"/>
            <a:ext cx="219789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30" name="Picture Placeholder 2"/>
          <p:cNvSpPr>
            <a:spLocks noGrp="1" noChangeAspect="1"/>
          </p:cNvSpPr>
          <p:nvPr>
            <p:ph type="pic" idx="21"/>
          </p:nvPr>
        </p:nvSpPr>
        <p:spPr>
          <a:xfrm>
            <a:off x="2917031" y="1657350"/>
            <a:ext cx="2197894"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3" name="Text Placeholder 3"/>
          <p:cNvSpPr>
            <a:spLocks noGrp="1"/>
          </p:cNvSpPr>
          <p:nvPr>
            <p:ph type="body" sz="half" idx="19"/>
          </p:nvPr>
        </p:nvSpPr>
        <p:spPr>
          <a:xfrm>
            <a:off x="2916016" y="3620408"/>
            <a:ext cx="2200805" cy="494392"/>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14" name="Text Placeholder 4"/>
          <p:cNvSpPr>
            <a:spLocks noGrp="1"/>
          </p:cNvSpPr>
          <p:nvPr>
            <p:ph type="body" sz="quarter" idx="13"/>
          </p:nvPr>
        </p:nvSpPr>
        <p:spPr>
          <a:xfrm>
            <a:off x="5343525" y="3188212"/>
            <a:ext cx="2199085"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31" name="Picture Placeholder 2"/>
          <p:cNvSpPr>
            <a:spLocks noGrp="1" noChangeAspect="1"/>
          </p:cNvSpPr>
          <p:nvPr>
            <p:ph type="pic" idx="22"/>
          </p:nvPr>
        </p:nvSpPr>
        <p:spPr>
          <a:xfrm>
            <a:off x="5343525" y="1657350"/>
            <a:ext cx="2199085"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4" name="Text Placeholder 3"/>
          <p:cNvSpPr>
            <a:spLocks noGrp="1"/>
          </p:cNvSpPr>
          <p:nvPr>
            <p:ph type="body" sz="half" idx="20"/>
          </p:nvPr>
        </p:nvSpPr>
        <p:spPr>
          <a:xfrm>
            <a:off x="5343432" y="3620406"/>
            <a:ext cx="2201998" cy="494392"/>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cxnSp>
        <p:nvCxnSpPr>
          <p:cNvPr id="17" name="Straight Connector 16"/>
          <p:cNvCxnSpPr/>
          <p:nvPr/>
        </p:nvCxnSpPr>
        <p:spPr>
          <a:xfrm>
            <a:off x="2794607" y="1600200"/>
            <a:ext cx="0" cy="29718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dirty="0"/>
              <a:pPr/>
              <a:t>2/7/2016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60430396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18249619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322660"/>
            <a:ext cx="1314451" cy="4369594"/>
          </a:xfrm>
        </p:spPr>
        <p:txBody>
          <a:bodyPr vert="eaVert" anchor="b" anchorCtr="0"/>
          <a:lstStyle/>
          <a:p>
            <a:r>
              <a:rPr lang="en-US" dirty="0"/>
              <a:t>Click to edit Master title style</a:t>
            </a:r>
          </a:p>
        </p:txBody>
      </p:sp>
      <p:sp>
        <p:nvSpPr>
          <p:cNvPr id="3" name="Vertical Text Placeholder 2"/>
          <p:cNvSpPr>
            <a:spLocks noGrp="1"/>
          </p:cNvSpPr>
          <p:nvPr>
            <p:ph type="body" orient="vert" idx="1"/>
          </p:nvPr>
        </p:nvSpPr>
        <p:spPr>
          <a:xfrm>
            <a:off x="489348" y="665561"/>
            <a:ext cx="5567362" cy="4026693"/>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1694652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2742013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217" y="2146300"/>
            <a:ext cx="6619243" cy="1436735"/>
          </a:xfrm>
        </p:spPr>
        <p:txBody>
          <a:bodyPr anchor="b"/>
          <a:lstStyle>
            <a:lvl1pPr algn="l">
              <a:defRPr sz="3000" b="0" cap="none"/>
            </a:lvl1pPr>
          </a:lstStyle>
          <a:p>
            <a:r>
              <a:rPr lang="en-US" dirty="0"/>
              <a:t>Click to edit Master title style</a:t>
            </a:r>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all">
                <a:solidFill>
                  <a:schemeClr val="accent1"/>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pPr/>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1019466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27485" y="1545432"/>
            <a:ext cx="3297254" cy="3146822"/>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240870" y="1542069"/>
            <a:ext cx="3297256" cy="3150184"/>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796027F-7875-4030-9381-8BD8C4F21935}" type="datetimeFigureOut">
              <a:rPr lang="en-US" dirty="0"/>
              <a:pPr/>
              <a:t>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126117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827485" y="1428750"/>
            <a:ext cx="329725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4" name="Content Placeholder 3"/>
          <p:cNvSpPr>
            <a:spLocks noGrp="1"/>
          </p:cNvSpPr>
          <p:nvPr>
            <p:ph sz="half" idx="2"/>
          </p:nvPr>
        </p:nvSpPr>
        <p:spPr>
          <a:xfrm>
            <a:off x="827485" y="1885950"/>
            <a:ext cx="3297254" cy="2806304"/>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240872" y="1428750"/>
            <a:ext cx="329725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6" name="Content Placeholder 5"/>
          <p:cNvSpPr>
            <a:spLocks noGrp="1"/>
          </p:cNvSpPr>
          <p:nvPr>
            <p:ph sz="quarter" idx="4"/>
          </p:nvPr>
        </p:nvSpPr>
        <p:spPr>
          <a:xfrm>
            <a:off x="4240872" y="1885950"/>
            <a:ext cx="3297254" cy="2806304"/>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96027F-7875-4030-9381-8BD8C4F21935}" type="datetimeFigureOut">
              <a:rPr lang="en-US" dirty="0"/>
              <a:pPr/>
              <a:t>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2593601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Date Placeholder 2"/>
          <p:cNvSpPr>
            <a:spLocks noGrp="1"/>
          </p:cNvSpPr>
          <p:nvPr>
            <p:ph type="dt" sz="half" idx="10"/>
          </p:nvPr>
        </p:nvSpPr>
        <p:spPr/>
        <p:txBody>
          <a:bodyPr/>
          <a:lstStyle/>
          <a:p>
            <a:fld id="{4509A250-FF31-4206-8172-F9D3106AACB1}" type="datetimeFigureOut">
              <a:rPr lang="en-US" dirty="0"/>
              <a:pPr/>
              <a:t>2/7/2016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454349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2/7/2016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1916998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2550798" cy="1085850"/>
          </a:xfrm>
        </p:spPr>
        <p:txBody>
          <a:bodyPr anchor="b"/>
          <a:lstStyle>
            <a:lvl1pPr algn="l">
              <a:defRPr sz="1800" b="0"/>
            </a:lvl1pPr>
          </a:lstStyle>
          <a:p>
            <a:r>
              <a:rPr lang="en-US" dirty="0"/>
              <a:t>Click to edit Master title style</a:t>
            </a:r>
          </a:p>
        </p:txBody>
      </p:sp>
      <p:sp>
        <p:nvSpPr>
          <p:cNvPr id="3" name="Content Placeholder 2"/>
          <p:cNvSpPr>
            <a:spLocks noGrp="1"/>
          </p:cNvSpPr>
          <p:nvPr>
            <p:ph idx="1"/>
          </p:nvPr>
        </p:nvSpPr>
        <p:spPr>
          <a:xfrm>
            <a:off x="3588462" y="1085850"/>
            <a:ext cx="3896998" cy="3429000"/>
          </a:xfrm>
        </p:spPr>
        <p:txBody>
          <a:bodyPr anchor="ctr">
            <a:normAutofit/>
          </a:bodyPr>
          <a:lstStyle>
            <a:lvl1pPr>
              <a:defRPr sz="15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66216" y="2346961"/>
            <a:ext cx="2550797" cy="2171699"/>
          </a:xfrm>
        </p:spPr>
        <p:txBody>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pPr/>
              <a:t>2/7/2016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982457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430" y="1390644"/>
            <a:ext cx="3819680" cy="1181106"/>
          </a:xfrm>
        </p:spPr>
        <p:txBody>
          <a:bodyPr anchor="b">
            <a:normAutofit/>
          </a:bodyPr>
          <a:lstStyle>
            <a:lvl1pPr algn="l">
              <a:defRPr sz="2700" b="0"/>
            </a:lvl1pPr>
          </a:lstStyle>
          <a:p>
            <a:r>
              <a:rPr lang="en-US" dirty="0"/>
              <a:t>Click to edit Master title style</a:t>
            </a:r>
          </a:p>
        </p:txBody>
      </p:sp>
      <p:sp>
        <p:nvSpPr>
          <p:cNvPr id="3" name="Picture Placeholder 2"/>
          <p:cNvSpPr>
            <a:spLocks noGrp="1" noChangeAspect="1"/>
          </p:cNvSpPr>
          <p:nvPr>
            <p:ph type="pic" idx="1"/>
          </p:nvPr>
        </p:nvSpPr>
        <p:spPr>
          <a:xfrm>
            <a:off x="5212160" y="857250"/>
            <a:ext cx="2400300"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866216" y="2743200"/>
            <a:ext cx="3813734" cy="1028700"/>
          </a:xfrm>
        </p:spPr>
        <p:txBody>
          <a:bodyPr>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2862025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002264"/>
            <a:ext cx="3027759" cy="3141236"/>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169261"/>
            <a:ext cx="1141809" cy="1774090"/>
          </a:xfrm>
          <a:prstGeom prst="rect">
            <a:avLst/>
          </a:prstGeom>
        </p:spPr>
      </p:pic>
      <p:sp>
        <p:nvSpPr>
          <p:cNvPr id="16" name="Oval 15"/>
          <p:cNvSpPr/>
          <p:nvPr/>
        </p:nvSpPr>
        <p:spPr>
          <a:xfrm>
            <a:off x="6456759" y="1257300"/>
            <a:ext cx="2114550" cy="211455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5999560" y="1"/>
            <a:ext cx="1202540" cy="856055"/>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6456759" y="4572000"/>
            <a:ext cx="745301" cy="571500"/>
          </a:xfrm>
          <a:prstGeom prst="rect">
            <a:avLst/>
          </a:prstGeom>
        </p:spPr>
      </p:pic>
      <p:sp>
        <p:nvSpPr>
          <p:cNvPr id="14" name="Rectangle 13"/>
          <p:cNvSpPr/>
          <p:nvPr/>
        </p:nvSpPr>
        <p:spPr>
          <a:xfrm>
            <a:off x="7828359" y="0"/>
            <a:ext cx="514350" cy="85725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339538"/>
            <a:ext cx="7053542" cy="1050398"/>
          </a:xfrm>
          <a:prstGeom prst="rect">
            <a:avLst/>
          </a:prstGeom>
        </p:spPr>
        <p:txBody>
          <a:bodyPr vert="horz" lIns="68580" tIns="34290" rIns="68580" bIns="34290" rtlCol="0" anchor="t">
            <a:noAutofit/>
          </a:bodyPr>
          <a:lstStyle/>
          <a:p>
            <a:r>
              <a:rPr lang="en-US" dirty="0"/>
              <a:t>Click to edit Master title style</a:t>
            </a:r>
          </a:p>
        </p:txBody>
      </p:sp>
      <p:sp>
        <p:nvSpPr>
          <p:cNvPr id="3" name="Text Placeholder 2"/>
          <p:cNvSpPr>
            <a:spLocks noGrp="1"/>
          </p:cNvSpPr>
          <p:nvPr>
            <p:ph type="body" idx="1"/>
          </p:nvPr>
        </p:nvSpPr>
        <p:spPr>
          <a:xfrm>
            <a:off x="827484" y="1539689"/>
            <a:ext cx="6709906" cy="3146611"/>
          </a:xfrm>
          <a:prstGeom prst="rect">
            <a:avLst/>
          </a:prstGeom>
        </p:spPr>
        <p:txBody>
          <a:bodyPr vert="horz" lIns="68580" tIns="34290" rIns="68580" bIns="3429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5400000">
            <a:off x="7616730" y="1343026"/>
            <a:ext cx="742949" cy="228599"/>
          </a:xfrm>
          <a:prstGeom prst="rect">
            <a:avLst/>
          </a:prstGeom>
        </p:spPr>
        <p:txBody>
          <a:bodyPr vert="horz" lIns="68580" tIns="34290" rIns="68580" bIns="34290" rtlCol="0" anchor="t"/>
          <a:lstStyle>
            <a:lvl1pPr algn="l">
              <a:defRPr sz="800" b="0" i="0">
                <a:solidFill>
                  <a:schemeClr val="tx1">
                    <a:tint val="75000"/>
                    <a:alpha val="60000"/>
                  </a:schemeClr>
                </a:solidFill>
              </a:defRPr>
            </a:lvl1pPr>
          </a:lstStyle>
          <a:p>
            <a:fld id="{4AAD347D-5ACD-4C99-B74B-A9C85AD731AF}" type="datetimeFigureOut">
              <a:rPr lang="en-US" dirty="0"/>
              <a:pPr/>
              <a:t>2/7/2016</a:t>
            </a:fld>
            <a:endParaRPr lang="en-US" dirty="0"/>
          </a:p>
        </p:txBody>
      </p:sp>
      <p:sp>
        <p:nvSpPr>
          <p:cNvPr id="5" name="Footer Placeholder 4"/>
          <p:cNvSpPr>
            <a:spLocks noGrp="1"/>
          </p:cNvSpPr>
          <p:nvPr>
            <p:ph type="ftr" sz="quarter" idx="3"/>
          </p:nvPr>
        </p:nvSpPr>
        <p:spPr>
          <a:xfrm rot="5400000">
            <a:off x="6713680" y="2418973"/>
            <a:ext cx="2894846" cy="228601"/>
          </a:xfrm>
          <a:prstGeom prst="rect">
            <a:avLst/>
          </a:prstGeom>
        </p:spPr>
        <p:txBody>
          <a:bodyPr vert="horz" lIns="68580" tIns="34290" rIns="68580" bIns="34290" rtlCol="0" anchor="b"/>
          <a:lstStyle>
            <a:lvl1pPr algn="l">
              <a:defRPr sz="8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7764406" y="221797"/>
            <a:ext cx="628649" cy="575765"/>
          </a:xfrm>
          <a:prstGeom prst="rect">
            <a:avLst/>
          </a:prstGeom>
        </p:spPr>
        <p:txBody>
          <a:bodyPr vert="horz" lIns="68580" tIns="34290" rIns="68580" bIns="34290" rtlCol="0" anchor="b"/>
          <a:lstStyle>
            <a:lvl1pPr algn="ctr">
              <a:defRPr sz="2100" b="0" i="0">
                <a:solidFill>
                  <a:schemeClr val="tx1">
                    <a:tint val="75000"/>
                  </a:schemeClr>
                </a:solidFill>
              </a:defRPr>
            </a:lvl1p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2244149658"/>
      </p:ext>
    </p:extLst>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Lst>
  <p:hf sldNum="0" hdr="0" ftr="0" dt="0"/>
  <p:txStyles>
    <p:titleStyle>
      <a:lvl1pPr algn="l" defTabSz="342900" rtl="0" eaLnBrk="1" latinLnBrk="0" hangingPunct="1">
        <a:spcBef>
          <a:spcPct val="0"/>
        </a:spcBef>
        <a:buNone/>
        <a:defRPr sz="3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500" b="0" i="0" kern="1200">
          <a:solidFill>
            <a:schemeClr val="tx1"/>
          </a:solidFill>
          <a:latin typeface="+mj-lt"/>
          <a:ea typeface="+mj-ea"/>
          <a:cs typeface="+mj-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400" b="0" i="0" kern="1200">
          <a:solidFill>
            <a:schemeClr val="tx1"/>
          </a:solidFill>
          <a:latin typeface="+mj-lt"/>
          <a:ea typeface="+mj-ea"/>
          <a:cs typeface="+mj-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200" b="0" i="0" kern="1200">
          <a:solidFill>
            <a:schemeClr val="tx1"/>
          </a:solidFill>
          <a:latin typeface="+mj-lt"/>
          <a:ea typeface="+mj-ea"/>
          <a:cs typeface="+mj-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9pPr>
    </p:bodyStyle>
    <p:other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4477" y="1085850"/>
            <a:ext cx="8025319" cy="2497186"/>
          </a:xfrm>
        </p:spPr>
        <p:txBody>
          <a:bodyPr/>
          <a:lstStyle/>
          <a:p>
            <a:r>
              <a:rPr lang="en-US" dirty="0" smtClean="0"/>
              <a:t>The Work of the Church</a:t>
            </a:r>
            <a:endParaRPr lang="en-US" dirty="0"/>
          </a:p>
        </p:txBody>
      </p:sp>
      <p:sp>
        <p:nvSpPr>
          <p:cNvPr id="3" name="Subtitle 2"/>
          <p:cNvSpPr>
            <a:spLocks noGrp="1"/>
          </p:cNvSpPr>
          <p:nvPr>
            <p:ph type="subTitle" idx="1"/>
          </p:nvPr>
        </p:nvSpPr>
        <p:spPr>
          <a:xfrm>
            <a:off x="603099" y="3583035"/>
            <a:ext cx="7350276" cy="646065"/>
          </a:xfrm>
        </p:spPr>
        <p:txBody>
          <a:bodyPr/>
          <a:lstStyle/>
          <a:p>
            <a:r>
              <a:rPr lang="en-US" dirty="0" smtClean="0"/>
              <a:t>Class Eleven – My Role in the Local Church: Self-Evaluation</a:t>
            </a:r>
            <a:endParaRPr lang="en-US" dirty="0"/>
          </a:p>
        </p:txBody>
      </p:sp>
    </p:spTree>
    <p:extLst>
      <p:ext uri="{BB962C8B-B14F-4D97-AF65-F5344CB8AC3E}">
        <p14:creationId xmlns:p14="http://schemas.microsoft.com/office/powerpoint/2010/main" xmlns="" val="2299734367"/>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84584" y="339538"/>
            <a:ext cx="7053542" cy="584387"/>
          </a:xfrm>
        </p:spPr>
        <p:txBody>
          <a:bodyPr/>
          <a:lstStyle/>
          <a:p>
            <a:r>
              <a:rPr lang="en-CA" dirty="0" smtClean="0"/>
              <a:t>Personalities</a:t>
            </a:r>
            <a:endParaRPr lang="en-CA" dirty="0"/>
          </a:p>
        </p:txBody>
      </p:sp>
      <p:graphicFrame>
        <p:nvGraphicFramePr>
          <p:cNvPr id="4" name="Content Placeholder 3"/>
          <p:cNvGraphicFramePr>
            <a:graphicFrameLocks noGrp="1"/>
          </p:cNvGraphicFramePr>
          <p:nvPr>
            <p:ph idx="1"/>
          </p:nvPr>
        </p:nvGraphicFramePr>
        <p:xfrm>
          <a:off x="561975" y="1095375"/>
          <a:ext cx="8039100" cy="3638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574862"/>
          </a:xfrm>
        </p:spPr>
        <p:txBody>
          <a:bodyPr/>
          <a:lstStyle/>
          <a:p>
            <a:r>
              <a:rPr lang="en-CA" dirty="0" smtClean="0"/>
              <a:t>Schedule</a:t>
            </a:r>
            <a:endParaRPr lang="en-CA" dirty="0"/>
          </a:p>
        </p:txBody>
      </p:sp>
      <p:graphicFrame>
        <p:nvGraphicFramePr>
          <p:cNvPr id="6" name="Content Placeholder 5"/>
          <p:cNvGraphicFramePr>
            <a:graphicFrameLocks noGrp="1"/>
          </p:cNvGraphicFramePr>
          <p:nvPr>
            <p:ph idx="1"/>
          </p:nvPr>
        </p:nvGraphicFramePr>
        <p:xfrm>
          <a:off x="184857" y="1079293"/>
          <a:ext cx="4319047" cy="3774808"/>
        </p:xfrm>
        <a:graphic>
          <a:graphicData uri="http://schemas.openxmlformats.org/drawingml/2006/table">
            <a:tbl>
              <a:tblPr firstRow="1" bandRow="1">
                <a:tableStyleId>{5C22544A-7EE6-4342-B048-85BDC9FD1C3A}</a:tableStyleId>
              </a:tblPr>
              <a:tblGrid>
                <a:gridCol w="603082"/>
                <a:gridCol w="1147863"/>
                <a:gridCol w="2568102"/>
              </a:tblGrid>
              <a:tr h="471851">
                <a:tc>
                  <a:txBody>
                    <a:bodyPr/>
                    <a:lstStyle/>
                    <a:p>
                      <a:pPr algn="ctr"/>
                      <a:r>
                        <a:rPr lang="en-CA" dirty="0" smtClean="0"/>
                        <a:t>Date</a:t>
                      </a:r>
                      <a:endParaRPr lang="en-CA" dirty="0"/>
                    </a:p>
                  </a:txBody>
                  <a:tcPr anchor="ctr"/>
                </a:tc>
                <a:tc>
                  <a:txBody>
                    <a:bodyPr/>
                    <a:lstStyle/>
                    <a:p>
                      <a:pPr algn="ctr"/>
                      <a:r>
                        <a:rPr lang="en-CA" dirty="0" smtClean="0"/>
                        <a:t>Teacher</a:t>
                      </a:r>
                      <a:endParaRPr lang="en-CA" dirty="0"/>
                    </a:p>
                  </a:txBody>
                  <a:tcPr anchor="ctr"/>
                </a:tc>
                <a:tc>
                  <a:txBody>
                    <a:bodyPr/>
                    <a:lstStyle/>
                    <a:p>
                      <a:pPr algn="ctr"/>
                      <a:r>
                        <a:rPr lang="en-CA" dirty="0" smtClean="0"/>
                        <a:t>Title</a:t>
                      </a:r>
                      <a:endParaRPr lang="en-CA" dirty="0"/>
                    </a:p>
                  </a:txBody>
                  <a:tcPr anchor="ctr"/>
                </a:tc>
              </a:tr>
              <a:tr h="471851">
                <a:tc>
                  <a:txBody>
                    <a:bodyPr/>
                    <a:lstStyle/>
                    <a:p>
                      <a:pPr algn="ctr"/>
                      <a:r>
                        <a:rPr lang="en-CA" sz="1200" dirty="0" smtClean="0"/>
                        <a:t>1/3</a:t>
                      </a:r>
                      <a:endParaRPr lang="en-CA" sz="1200" dirty="0"/>
                    </a:p>
                  </a:txBody>
                  <a:tcPr anchor="ctr"/>
                </a:tc>
                <a:tc>
                  <a:txBody>
                    <a:bodyPr/>
                    <a:lstStyle/>
                    <a:p>
                      <a:pPr algn="ctr"/>
                      <a:r>
                        <a:rPr lang="en-CA" sz="1200" dirty="0" smtClean="0"/>
                        <a:t>Dave</a:t>
                      </a:r>
                      <a:endParaRPr lang="en-CA" sz="1200" dirty="0"/>
                    </a:p>
                  </a:txBody>
                  <a:tcPr anchor="ctr"/>
                </a:tc>
                <a:tc>
                  <a:txBody>
                    <a:bodyPr/>
                    <a:lstStyle/>
                    <a:p>
                      <a:pPr algn="ctr"/>
                      <a:r>
                        <a:rPr lang="en-CA" sz="1200" dirty="0" smtClean="0"/>
                        <a:t>What</a:t>
                      </a:r>
                      <a:r>
                        <a:rPr lang="en-CA" sz="1200" baseline="0" dirty="0" smtClean="0"/>
                        <a:t> is the Church?</a:t>
                      </a:r>
                      <a:endParaRPr lang="en-CA" sz="1200" dirty="0"/>
                    </a:p>
                  </a:txBody>
                  <a:tcPr anchor="ctr"/>
                </a:tc>
              </a:tr>
              <a:tr h="471851">
                <a:tc>
                  <a:txBody>
                    <a:bodyPr/>
                    <a:lstStyle/>
                    <a:p>
                      <a:pPr algn="ctr"/>
                      <a:r>
                        <a:rPr lang="en-CA" sz="1200" dirty="0" smtClean="0"/>
                        <a:t>1/6</a:t>
                      </a:r>
                      <a:endParaRPr lang="en-CA" sz="1200" dirty="0"/>
                    </a:p>
                  </a:txBody>
                  <a:tcPr anchor="ctr"/>
                </a:tc>
                <a:tc>
                  <a:txBody>
                    <a:bodyPr/>
                    <a:lstStyle/>
                    <a:p>
                      <a:pPr algn="ctr"/>
                      <a:r>
                        <a:rPr lang="en-CA" sz="1200" dirty="0" smtClean="0"/>
                        <a:t>Dave</a:t>
                      </a:r>
                      <a:endParaRPr lang="en-CA" sz="1200" dirty="0"/>
                    </a:p>
                  </a:txBody>
                  <a:tcPr anchor="ctr"/>
                </a:tc>
                <a:tc>
                  <a:txBody>
                    <a:bodyPr/>
                    <a:lstStyle/>
                    <a:p>
                      <a:pPr algn="ctr"/>
                      <a:r>
                        <a:rPr lang="en-CA" sz="1200" dirty="0" smtClean="0"/>
                        <a:t>The Supreme</a:t>
                      </a:r>
                      <a:r>
                        <a:rPr lang="en-CA" sz="1200" baseline="0" dirty="0" smtClean="0"/>
                        <a:t> Authority of Christ</a:t>
                      </a:r>
                      <a:endParaRPr lang="en-CA" sz="1200" dirty="0"/>
                    </a:p>
                  </a:txBody>
                  <a:tcPr anchor="ctr"/>
                </a:tc>
              </a:tr>
              <a:tr h="471851">
                <a:tc>
                  <a:txBody>
                    <a:bodyPr/>
                    <a:lstStyle/>
                    <a:p>
                      <a:pPr algn="ctr"/>
                      <a:r>
                        <a:rPr lang="en-CA" sz="1200" dirty="0" smtClean="0"/>
                        <a:t>1/10</a:t>
                      </a:r>
                      <a:endParaRPr lang="en-CA" sz="1200" dirty="0"/>
                    </a:p>
                  </a:txBody>
                  <a:tcPr anchor="ctr"/>
                </a:tc>
                <a:tc>
                  <a:txBody>
                    <a:bodyPr/>
                    <a:lstStyle/>
                    <a:p>
                      <a:pPr algn="ctr"/>
                      <a:r>
                        <a:rPr lang="en-CA" sz="1200" dirty="0" smtClean="0"/>
                        <a:t>Dave</a:t>
                      </a:r>
                      <a:endParaRPr lang="en-CA" sz="1200" dirty="0"/>
                    </a:p>
                  </a:txBody>
                  <a:tcPr anchor="ctr"/>
                </a:tc>
                <a:tc>
                  <a:txBody>
                    <a:bodyPr/>
                    <a:lstStyle/>
                    <a:p>
                      <a:pPr algn="ctr"/>
                      <a:r>
                        <a:rPr lang="en-CA" sz="1200" dirty="0" smtClean="0"/>
                        <a:t>Collective Action: The Individual and the Local Church</a:t>
                      </a:r>
                      <a:endParaRPr lang="en-CA" sz="1200" dirty="0"/>
                    </a:p>
                  </a:txBody>
                  <a:tcPr anchor="ctr"/>
                </a:tc>
              </a:tr>
              <a:tr h="471851">
                <a:tc>
                  <a:txBody>
                    <a:bodyPr/>
                    <a:lstStyle/>
                    <a:p>
                      <a:pPr algn="ctr"/>
                      <a:r>
                        <a:rPr lang="en-CA" sz="1200" dirty="0" smtClean="0"/>
                        <a:t>1/13</a:t>
                      </a:r>
                      <a:endParaRPr lang="en-CA" sz="1200" dirty="0"/>
                    </a:p>
                  </a:txBody>
                  <a:tcPr anchor="ctr"/>
                </a:tc>
                <a:tc>
                  <a:txBody>
                    <a:bodyPr/>
                    <a:lstStyle/>
                    <a:p>
                      <a:pPr algn="ctr"/>
                      <a:r>
                        <a:rPr lang="en-CA" sz="1200" dirty="0" smtClean="0"/>
                        <a:t>Larry</a:t>
                      </a:r>
                      <a:endParaRPr lang="en-CA" sz="1200" dirty="0"/>
                    </a:p>
                  </a:txBody>
                  <a:tcPr anchor="ctr"/>
                </a:tc>
                <a:tc>
                  <a:txBody>
                    <a:bodyPr/>
                    <a:lstStyle/>
                    <a:p>
                      <a:pPr algn="ctr"/>
                      <a:r>
                        <a:rPr lang="en-CA" sz="1200" baseline="0" dirty="0" smtClean="0"/>
                        <a:t>The Mission, O</a:t>
                      </a:r>
                      <a:r>
                        <a:rPr lang="en-CA" sz="1200" dirty="0" smtClean="0"/>
                        <a:t>rganization</a:t>
                      </a:r>
                      <a:r>
                        <a:rPr lang="en-CA" sz="1200" baseline="0" dirty="0" smtClean="0"/>
                        <a:t> and Autonomy of the Church</a:t>
                      </a:r>
                      <a:endParaRPr lang="en-CA" sz="1200" dirty="0"/>
                    </a:p>
                  </a:txBody>
                  <a:tcPr anchor="ctr"/>
                </a:tc>
              </a:tr>
              <a:tr h="471851">
                <a:tc>
                  <a:txBody>
                    <a:bodyPr/>
                    <a:lstStyle/>
                    <a:p>
                      <a:pPr algn="ctr"/>
                      <a:r>
                        <a:rPr lang="en-CA" sz="1200" dirty="0" smtClean="0"/>
                        <a:t>1/17</a:t>
                      </a:r>
                      <a:endParaRPr lang="en-CA" sz="1200" dirty="0"/>
                    </a:p>
                  </a:txBody>
                  <a:tcPr anchor="ctr"/>
                </a:tc>
                <a:tc>
                  <a:txBody>
                    <a:bodyPr/>
                    <a:lstStyle/>
                    <a:p>
                      <a:pPr algn="ctr"/>
                      <a:r>
                        <a:rPr lang="en-CA" sz="1200" dirty="0" smtClean="0"/>
                        <a:t>Larry</a:t>
                      </a:r>
                      <a:endParaRPr lang="en-CA" sz="1200" dirty="0"/>
                    </a:p>
                  </a:txBody>
                  <a:tcPr anchor="ctr"/>
                </a:tc>
                <a:tc>
                  <a:txBody>
                    <a:bodyPr/>
                    <a:lstStyle/>
                    <a:p>
                      <a:pPr algn="ctr"/>
                      <a:r>
                        <a:rPr lang="en-CA" sz="1200" dirty="0" smtClean="0"/>
                        <a:t>Local Church Action:</a:t>
                      </a:r>
                    </a:p>
                    <a:p>
                      <a:pPr algn="ctr"/>
                      <a:r>
                        <a:rPr lang="en-CA" sz="1200" dirty="0" smtClean="0"/>
                        <a:t>Worship</a:t>
                      </a:r>
                      <a:endParaRPr lang="en-CA" sz="1200" dirty="0"/>
                    </a:p>
                  </a:txBody>
                  <a:tcPr anchor="ctr"/>
                </a:tc>
              </a:tr>
              <a:tr h="471851">
                <a:tc>
                  <a:txBody>
                    <a:bodyPr/>
                    <a:lstStyle/>
                    <a:p>
                      <a:pPr algn="ctr"/>
                      <a:r>
                        <a:rPr lang="en-CA" sz="1200" dirty="0" smtClean="0"/>
                        <a:t>1/20</a:t>
                      </a:r>
                      <a:endParaRPr lang="en-CA" sz="1200" dirty="0"/>
                    </a:p>
                  </a:txBody>
                  <a:tcPr anchor="ctr"/>
                </a:tc>
                <a:tc>
                  <a:txBody>
                    <a:bodyPr/>
                    <a:lstStyle/>
                    <a:p>
                      <a:pPr algn="ctr"/>
                      <a:r>
                        <a:rPr lang="en-CA" sz="1200" dirty="0" smtClean="0"/>
                        <a:t>Larry</a:t>
                      </a:r>
                      <a:endParaRPr lang="en-CA" sz="1200" dirty="0"/>
                    </a:p>
                  </a:txBody>
                  <a:tcPr anchor="ctr"/>
                </a:tc>
                <a:tc>
                  <a:txBody>
                    <a:bodyPr/>
                    <a:lstStyle/>
                    <a:p>
                      <a:pPr algn="ctr"/>
                      <a:r>
                        <a:rPr lang="en-CA" sz="1200" dirty="0" smtClean="0"/>
                        <a:t>Local Church Action:</a:t>
                      </a:r>
                    </a:p>
                    <a:p>
                      <a:pPr algn="ctr"/>
                      <a:r>
                        <a:rPr lang="en-CA" sz="1200" dirty="0" smtClean="0"/>
                        <a:t>Evangelism</a:t>
                      </a:r>
                      <a:endParaRPr lang="en-CA" sz="1200" dirty="0"/>
                    </a:p>
                  </a:txBody>
                  <a:tcPr anchor="ctr"/>
                </a:tc>
              </a:tr>
              <a:tr h="471851">
                <a:tc>
                  <a:txBody>
                    <a:bodyPr/>
                    <a:lstStyle/>
                    <a:p>
                      <a:pPr algn="ctr"/>
                      <a:r>
                        <a:rPr lang="en-CA" sz="1200" dirty="0" smtClean="0"/>
                        <a:t>1/24</a:t>
                      </a:r>
                      <a:endParaRPr lang="en-CA" sz="1200" dirty="0"/>
                    </a:p>
                  </a:txBody>
                  <a:tcPr anchor="ctr"/>
                </a:tc>
                <a:tc>
                  <a:txBody>
                    <a:bodyPr/>
                    <a:lstStyle/>
                    <a:p>
                      <a:pPr algn="ctr"/>
                      <a:r>
                        <a:rPr lang="en-CA" sz="1200" dirty="0" smtClean="0"/>
                        <a:t>Dave</a:t>
                      </a:r>
                      <a:endParaRPr lang="en-CA" sz="1200" dirty="0"/>
                    </a:p>
                  </a:txBody>
                  <a:tcPr anchor="ctr"/>
                </a:tc>
                <a:tc>
                  <a:txBody>
                    <a:bodyPr/>
                    <a:lstStyle/>
                    <a:p>
                      <a:pPr algn="ctr"/>
                      <a:r>
                        <a:rPr lang="en-CA" sz="1200" dirty="0" smtClean="0"/>
                        <a:t>Local Church Action:</a:t>
                      </a:r>
                    </a:p>
                    <a:p>
                      <a:pPr algn="ctr"/>
                      <a:r>
                        <a:rPr lang="en-CA" sz="1200" dirty="0" smtClean="0"/>
                        <a:t>Edification</a:t>
                      </a:r>
                      <a:endParaRPr lang="en-CA" sz="1200" dirty="0"/>
                    </a:p>
                  </a:txBody>
                  <a:tcPr anchor="ctr"/>
                </a:tc>
              </a:tr>
            </a:tbl>
          </a:graphicData>
        </a:graphic>
      </p:graphicFrame>
      <p:graphicFrame>
        <p:nvGraphicFramePr>
          <p:cNvPr id="7" name="Content Placeholder 5"/>
          <p:cNvGraphicFramePr>
            <a:graphicFrameLocks/>
          </p:cNvGraphicFramePr>
          <p:nvPr/>
        </p:nvGraphicFramePr>
        <p:xfrm>
          <a:off x="4620665" y="1076050"/>
          <a:ext cx="4319047" cy="3302957"/>
        </p:xfrm>
        <a:graphic>
          <a:graphicData uri="http://schemas.openxmlformats.org/drawingml/2006/table">
            <a:tbl>
              <a:tblPr firstRow="1" bandRow="1">
                <a:tableStyleId>{5C22544A-7EE6-4342-B048-85BDC9FD1C3A}</a:tableStyleId>
              </a:tblPr>
              <a:tblGrid>
                <a:gridCol w="603082"/>
                <a:gridCol w="1147863"/>
                <a:gridCol w="2568102"/>
              </a:tblGrid>
              <a:tr h="471851">
                <a:tc>
                  <a:txBody>
                    <a:bodyPr/>
                    <a:lstStyle/>
                    <a:p>
                      <a:pPr algn="ctr"/>
                      <a:r>
                        <a:rPr lang="en-CA" dirty="0" smtClean="0"/>
                        <a:t>Date</a:t>
                      </a:r>
                      <a:endParaRPr lang="en-CA" dirty="0"/>
                    </a:p>
                  </a:txBody>
                  <a:tcPr anchor="ctr"/>
                </a:tc>
                <a:tc>
                  <a:txBody>
                    <a:bodyPr/>
                    <a:lstStyle/>
                    <a:p>
                      <a:pPr algn="ctr"/>
                      <a:r>
                        <a:rPr lang="en-CA" dirty="0" smtClean="0"/>
                        <a:t>Teacher</a:t>
                      </a:r>
                      <a:endParaRPr lang="en-CA" dirty="0"/>
                    </a:p>
                  </a:txBody>
                  <a:tcPr anchor="ctr"/>
                </a:tc>
                <a:tc>
                  <a:txBody>
                    <a:bodyPr/>
                    <a:lstStyle/>
                    <a:p>
                      <a:pPr algn="ctr"/>
                      <a:r>
                        <a:rPr lang="en-CA" dirty="0" smtClean="0"/>
                        <a:t>Title</a:t>
                      </a:r>
                      <a:endParaRPr lang="en-CA" dirty="0"/>
                    </a:p>
                  </a:txBody>
                  <a:tcPr anchor="ctr"/>
                </a:tc>
              </a:tr>
              <a:tr h="471851">
                <a:tc>
                  <a:txBody>
                    <a:bodyPr/>
                    <a:lstStyle/>
                    <a:p>
                      <a:pPr algn="ctr"/>
                      <a:r>
                        <a:rPr lang="en-CA" sz="1200" dirty="0" smtClean="0"/>
                        <a:t>1/27</a:t>
                      </a:r>
                      <a:endParaRPr lang="en-CA" sz="1200" dirty="0"/>
                    </a:p>
                  </a:txBody>
                  <a:tcPr anchor="ctr"/>
                </a:tc>
                <a:tc>
                  <a:txBody>
                    <a:bodyPr/>
                    <a:lstStyle/>
                    <a:p>
                      <a:pPr algn="ctr"/>
                      <a:r>
                        <a:rPr lang="en-CA" sz="1200" dirty="0" smtClean="0"/>
                        <a:t>Dave</a:t>
                      </a:r>
                      <a:endParaRPr lang="en-CA" sz="1200" dirty="0"/>
                    </a:p>
                  </a:txBody>
                  <a:tcPr anchor="ctr"/>
                </a:tc>
                <a:tc>
                  <a:txBody>
                    <a:bodyPr/>
                    <a:lstStyle/>
                    <a:p>
                      <a:pPr algn="ctr"/>
                      <a:r>
                        <a:rPr lang="en-CA" sz="1200" dirty="0" smtClean="0"/>
                        <a:t>Local</a:t>
                      </a:r>
                      <a:r>
                        <a:rPr lang="en-CA" sz="1200" baseline="0" dirty="0" smtClean="0"/>
                        <a:t> Church Action:</a:t>
                      </a:r>
                    </a:p>
                    <a:p>
                      <a:pPr algn="ctr"/>
                      <a:r>
                        <a:rPr lang="en-CA" sz="1200" baseline="0" dirty="0" smtClean="0"/>
                        <a:t>Benevolence</a:t>
                      </a:r>
                      <a:endParaRPr lang="en-CA" sz="1200" dirty="0"/>
                    </a:p>
                  </a:txBody>
                  <a:tcPr anchor="ctr"/>
                </a:tc>
              </a:tr>
              <a:tr h="471851">
                <a:tc>
                  <a:txBody>
                    <a:bodyPr/>
                    <a:lstStyle/>
                    <a:p>
                      <a:pPr algn="ctr"/>
                      <a:r>
                        <a:rPr lang="en-CA" sz="1200" dirty="0" smtClean="0"/>
                        <a:t>1/31</a:t>
                      </a:r>
                      <a:endParaRPr lang="en-CA" sz="1200" dirty="0"/>
                    </a:p>
                  </a:txBody>
                  <a:tcPr anchor="ctr"/>
                </a:tc>
                <a:tc>
                  <a:txBody>
                    <a:bodyPr/>
                    <a:lstStyle/>
                    <a:p>
                      <a:pPr algn="ctr"/>
                      <a:r>
                        <a:rPr lang="en-CA" sz="1200" dirty="0" smtClean="0"/>
                        <a:t>Larry</a:t>
                      </a:r>
                      <a:endParaRPr lang="en-CA" sz="1200" dirty="0"/>
                    </a:p>
                  </a:txBody>
                  <a:tcPr anchor="ctr"/>
                </a:tc>
                <a:tc>
                  <a:txBody>
                    <a:bodyPr/>
                    <a:lstStyle/>
                    <a:p>
                      <a:pPr algn="ctr"/>
                      <a:r>
                        <a:rPr lang="en-CA" sz="1200" dirty="0" smtClean="0"/>
                        <a:t>Challenges to God’s Design:</a:t>
                      </a:r>
                    </a:p>
                    <a:p>
                      <a:pPr algn="ctr"/>
                      <a:r>
                        <a:rPr lang="en-CA" sz="1000" dirty="0" smtClean="0"/>
                        <a:t>Church-Supported</a:t>
                      </a:r>
                      <a:r>
                        <a:rPr lang="en-CA" sz="1000" baseline="0" dirty="0" smtClean="0"/>
                        <a:t> Human Institutions</a:t>
                      </a:r>
                      <a:endParaRPr lang="en-CA" sz="1000" dirty="0"/>
                    </a:p>
                  </a:txBody>
                  <a:tcPr anchor="ctr"/>
                </a:tc>
              </a:tr>
              <a:tr h="471851">
                <a:tc>
                  <a:txBody>
                    <a:bodyPr/>
                    <a:lstStyle/>
                    <a:p>
                      <a:pPr algn="ctr"/>
                      <a:r>
                        <a:rPr lang="en-CA" sz="1200" dirty="0" smtClean="0"/>
                        <a:t>2/3</a:t>
                      </a:r>
                      <a:endParaRPr lang="en-CA" sz="1200" dirty="0"/>
                    </a:p>
                  </a:txBody>
                  <a:tcPr anchor="ctr"/>
                </a:tc>
                <a:tc>
                  <a:txBody>
                    <a:bodyPr/>
                    <a:lstStyle/>
                    <a:p>
                      <a:pPr algn="ctr"/>
                      <a:r>
                        <a:rPr lang="en-CA" sz="1200" dirty="0" smtClean="0"/>
                        <a:t>Larry</a:t>
                      </a:r>
                      <a:endParaRPr lang="en-CA" sz="1200" dirty="0"/>
                    </a:p>
                  </a:txBody>
                  <a:tcPr anchor="ctr"/>
                </a:tc>
                <a:tc>
                  <a:txBody>
                    <a:bodyPr/>
                    <a:lstStyle/>
                    <a:p>
                      <a:pPr algn="ctr"/>
                      <a:r>
                        <a:rPr lang="en-CA" sz="1200" dirty="0" smtClean="0"/>
                        <a:t>Challenges to God’s Design:</a:t>
                      </a:r>
                    </a:p>
                    <a:p>
                      <a:pPr algn="ctr"/>
                      <a:r>
                        <a:rPr lang="en-CA" sz="1000" dirty="0" smtClean="0"/>
                        <a:t>Sponsoring Churches</a:t>
                      </a:r>
                      <a:endParaRPr lang="en-CA" sz="1000" dirty="0"/>
                    </a:p>
                  </a:txBody>
                  <a:tcPr anchor="ctr"/>
                </a:tc>
              </a:tr>
              <a:tr h="471851">
                <a:tc>
                  <a:txBody>
                    <a:bodyPr/>
                    <a:lstStyle/>
                    <a:p>
                      <a:pPr algn="ctr"/>
                      <a:r>
                        <a:rPr lang="en-CA" sz="1200" dirty="0" smtClean="0"/>
                        <a:t>2/7</a:t>
                      </a:r>
                      <a:endParaRPr lang="en-CA" sz="1200" dirty="0"/>
                    </a:p>
                  </a:txBody>
                  <a:tcPr anchor="ctr">
                    <a:solidFill>
                      <a:srgbClr val="FFC000"/>
                    </a:solidFill>
                  </a:tcPr>
                </a:tc>
                <a:tc>
                  <a:txBody>
                    <a:bodyPr/>
                    <a:lstStyle/>
                    <a:p>
                      <a:pPr algn="ctr"/>
                      <a:r>
                        <a:rPr lang="en-CA" sz="1200" dirty="0" smtClean="0"/>
                        <a:t>Dave</a:t>
                      </a:r>
                      <a:endParaRPr lang="en-CA" sz="1200" dirty="0"/>
                    </a:p>
                  </a:txBody>
                  <a:tcPr anchor="ctr">
                    <a:solidFill>
                      <a:srgbClr val="FFC000"/>
                    </a:solidFill>
                  </a:tcPr>
                </a:tc>
                <a:tc>
                  <a:txBody>
                    <a:bodyPr/>
                    <a:lstStyle/>
                    <a:p>
                      <a:pPr algn="ctr"/>
                      <a:r>
                        <a:rPr lang="en-CA" sz="1200" dirty="0" smtClean="0"/>
                        <a:t>My Role in</a:t>
                      </a:r>
                      <a:r>
                        <a:rPr lang="en-CA" sz="1200" baseline="0" dirty="0" smtClean="0"/>
                        <a:t> the Local Church:</a:t>
                      </a:r>
                    </a:p>
                    <a:p>
                      <a:pPr algn="ctr"/>
                      <a:r>
                        <a:rPr lang="en-CA" sz="1100" baseline="0" dirty="0" smtClean="0"/>
                        <a:t>Personal Self-Evaluation</a:t>
                      </a:r>
                      <a:endParaRPr lang="en-CA" sz="1100" dirty="0"/>
                    </a:p>
                  </a:txBody>
                  <a:tcPr anchor="ctr">
                    <a:solidFill>
                      <a:srgbClr val="FFC000"/>
                    </a:solidFill>
                  </a:tcPr>
                </a:tc>
              </a:tr>
              <a:tr h="471851">
                <a:tc>
                  <a:txBody>
                    <a:bodyPr/>
                    <a:lstStyle/>
                    <a:p>
                      <a:pPr algn="ctr"/>
                      <a:r>
                        <a:rPr lang="en-CA" sz="1200" dirty="0" smtClean="0"/>
                        <a:t>2/10</a:t>
                      </a:r>
                      <a:endParaRPr lang="en-CA" sz="1200" dirty="0"/>
                    </a:p>
                  </a:txBody>
                  <a:tcPr anchor="ctr"/>
                </a:tc>
                <a:tc>
                  <a:txBody>
                    <a:bodyPr/>
                    <a:lstStyle/>
                    <a:p>
                      <a:pPr algn="ctr"/>
                      <a:r>
                        <a:rPr lang="en-CA" sz="1200" dirty="0" smtClean="0"/>
                        <a:t>Dave</a:t>
                      </a:r>
                      <a:endParaRPr lang="en-CA" sz="1200" dirty="0"/>
                    </a:p>
                  </a:txBody>
                  <a:tcPr anchor="ctr"/>
                </a:tc>
                <a:tc>
                  <a:txBody>
                    <a:bodyPr/>
                    <a:lstStyle/>
                    <a:p>
                      <a:pPr algn="ctr"/>
                      <a:r>
                        <a:rPr lang="en-CA" sz="1200" dirty="0" smtClean="0"/>
                        <a:t>My Role in the Local Church:</a:t>
                      </a:r>
                    </a:p>
                    <a:p>
                      <a:pPr algn="ctr"/>
                      <a:r>
                        <a:rPr lang="en-CA" sz="1100" dirty="0" smtClean="0"/>
                        <a:t>Members</a:t>
                      </a:r>
                      <a:r>
                        <a:rPr lang="en-CA" sz="1100" baseline="0" dirty="0" smtClean="0"/>
                        <a:t> of One Another</a:t>
                      </a:r>
                      <a:endParaRPr lang="en-CA" sz="1100" dirty="0"/>
                    </a:p>
                  </a:txBody>
                  <a:tcPr anchor="ctr"/>
                </a:tc>
              </a:tr>
              <a:tr h="471851">
                <a:tc>
                  <a:txBody>
                    <a:bodyPr/>
                    <a:lstStyle/>
                    <a:p>
                      <a:pPr algn="ctr"/>
                      <a:r>
                        <a:rPr lang="en-CA" sz="1200" dirty="0" smtClean="0"/>
                        <a:t>2/14</a:t>
                      </a:r>
                      <a:endParaRPr lang="en-CA" sz="1200" dirty="0"/>
                    </a:p>
                  </a:txBody>
                  <a:tcPr anchor="ctr"/>
                </a:tc>
                <a:tc>
                  <a:txBody>
                    <a:bodyPr/>
                    <a:lstStyle/>
                    <a:p>
                      <a:pPr algn="ctr"/>
                      <a:r>
                        <a:rPr lang="en-CA" sz="1200" dirty="0" smtClean="0"/>
                        <a:t>Dave</a:t>
                      </a:r>
                      <a:endParaRPr lang="en-CA" sz="1200" dirty="0"/>
                    </a:p>
                  </a:txBody>
                  <a:tcPr anchor="ctr"/>
                </a:tc>
                <a:tc>
                  <a:txBody>
                    <a:bodyPr/>
                    <a:lstStyle/>
                    <a:p>
                      <a:pPr algn="ctr"/>
                      <a:r>
                        <a:rPr lang="en-CA" sz="1200" dirty="0" smtClean="0"/>
                        <a:t>Conclusion and Review</a:t>
                      </a:r>
                      <a:endParaRPr lang="en-CA" sz="1200" dirty="0"/>
                    </a:p>
                  </a:txBody>
                  <a:tcPr anchor="ctr"/>
                </a:tc>
              </a:tr>
            </a:tbl>
          </a:graphicData>
        </a:graphic>
      </p:graphicFrame>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25" y="971551"/>
            <a:ext cx="8267700" cy="3952874"/>
          </a:xfrm>
        </p:spPr>
        <p:txBody>
          <a:bodyPr>
            <a:normAutofit fontScale="92500"/>
          </a:bodyPr>
          <a:lstStyle/>
          <a:p>
            <a:pPr>
              <a:spcAft>
                <a:spcPts val="1200"/>
              </a:spcAft>
            </a:pPr>
            <a:r>
              <a:rPr lang="en-CA" sz="2100" i="1" dirty="0" smtClean="0"/>
              <a:t>“If a brother or sister is naked and destitute of daily food, and one of you says to them, “Depart in peace, be warmed and filled,” but you do not give them the things which are needed for the body, what does it profit?  Thus also faith by itself, if it does not have works, is dead.”</a:t>
            </a:r>
            <a:r>
              <a:rPr lang="en-CA" sz="2100" dirty="0" smtClean="0"/>
              <a:t> </a:t>
            </a:r>
            <a:r>
              <a:rPr lang="en-CA" sz="1800" b="1" dirty="0" smtClean="0"/>
              <a:t>(James 2:15-17)</a:t>
            </a:r>
          </a:p>
          <a:p>
            <a:r>
              <a:rPr lang="en-CA" sz="2100" i="1" dirty="0" smtClean="0"/>
              <a:t>“By this we know love, because He laid down His life for us. And we also ought to lay down our lives for the brethren.  But whoever has this world’s goods, and sees his brother in need, and shuts up his heart from him, how does the love of God abide in him?  My little children, let us not love in word or in tongue, but in deed and in truth.  And by this we know that we are of the truth, and shall assure our hearts before Him.” </a:t>
            </a:r>
            <a:r>
              <a:rPr lang="en-CA" sz="1800" b="1" dirty="0" smtClean="0"/>
              <a:t>(1 John 3:16-19)</a:t>
            </a:r>
            <a:endParaRPr lang="en-CA" sz="1800" i="1" dirty="0" smtClean="0"/>
          </a:p>
          <a:p>
            <a:endParaRPr lang="en-CA" sz="2100" i="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25" y="971551"/>
            <a:ext cx="8267700" cy="3952874"/>
          </a:xfrm>
        </p:spPr>
        <p:txBody>
          <a:bodyPr>
            <a:normAutofit fontScale="92500"/>
          </a:bodyPr>
          <a:lstStyle/>
          <a:p>
            <a:pPr>
              <a:spcAft>
                <a:spcPts val="1200"/>
              </a:spcAft>
            </a:pPr>
            <a:r>
              <a:rPr lang="en-CA" sz="2100" i="1" dirty="0" smtClean="0"/>
              <a:t>“If a brother or sister is naked and destitute of daily food, and one of you says to them, “Depart in peace, be warmed and filled,” but you do not give them the things which are needed for the body, what does it profit?  Thus also faith by itself, if it does not have works, is dead.”</a:t>
            </a:r>
            <a:r>
              <a:rPr lang="en-CA" sz="2100" dirty="0" smtClean="0"/>
              <a:t> </a:t>
            </a:r>
            <a:r>
              <a:rPr lang="en-CA" sz="1800" b="1" dirty="0" smtClean="0"/>
              <a:t>(James 2:15-17)</a:t>
            </a:r>
          </a:p>
          <a:p>
            <a:r>
              <a:rPr lang="en-CA" sz="2100" i="1" dirty="0" smtClean="0"/>
              <a:t>“By this we know love, because He laid down His life for us. And we also ought to lay down our lives for the brethren.  But whoever has this world’s goods, and sees his brother in need, and shuts up his heart from him, how does the love of God abide in him?  My little children, </a:t>
            </a:r>
            <a:r>
              <a:rPr lang="en-CA" sz="2100" b="1" i="1" dirty="0" smtClean="0">
                <a:solidFill>
                  <a:srgbClr val="FFFF00"/>
                </a:solidFill>
              </a:rPr>
              <a:t>let us not love in word or in tongue, but in deed and in truth.</a:t>
            </a:r>
            <a:r>
              <a:rPr lang="en-CA" sz="2100" i="1" dirty="0" smtClean="0"/>
              <a:t>  And by this we know that we are of the truth, and shall assure our hearts before Him.” </a:t>
            </a:r>
            <a:r>
              <a:rPr lang="en-CA" sz="1800" b="1" dirty="0" smtClean="0"/>
              <a:t>(1 John 3:16-19)</a:t>
            </a:r>
            <a:endParaRPr lang="en-CA" sz="1800" i="1" dirty="0" smtClean="0"/>
          </a:p>
          <a:p>
            <a:endParaRPr lang="en-CA" sz="2100" i="1" dirty="0"/>
          </a:p>
        </p:txBody>
      </p:sp>
      <p:sp>
        <p:nvSpPr>
          <p:cNvPr id="4" name="Oval 3"/>
          <p:cNvSpPr/>
          <p:nvPr/>
        </p:nvSpPr>
        <p:spPr>
          <a:xfrm>
            <a:off x="800100" y="1133475"/>
            <a:ext cx="5248275" cy="2428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200" b="1" dirty="0" smtClean="0"/>
              <a:t>Worship</a:t>
            </a:r>
          </a:p>
          <a:p>
            <a:pPr algn="ctr"/>
            <a:r>
              <a:rPr lang="en-CA" sz="2200" b="1" dirty="0" smtClean="0"/>
              <a:t>Evangelism</a:t>
            </a:r>
          </a:p>
          <a:p>
            <a:pPr algn="ctr"/>
            <a:r>
              <a:rPr lang="en-CA" sz="2200" b="1" dirty="0" smtClean="0"/>
              <a:t>Edification</a:t>
            </a:r>
          </a:p>
          <a:p>
            <a:pPr algn="ctr"/>
            <a:r>
              <a:rPr lang="en-CA" sz="2200" b="1" dirty="0" smtClean="0"/>
              <a:t>Benevolence</a:t>
            </a:r>
            <a:endParaRPr lang="en-CA" sz="2200" b="1" dirty="0"/>
          </a:p>
        </p:txBody>
      </p:sp>
      <p:sp>
        <p:nvSpPr>
          <p:cNvPr id="5" name="Curved Right Arrow 4"/>
          <p:cNvSpPr/>
          <p:nvPr/>
        </p:nvSpPr>
        <p:spPr>
          <a:xfrm>
            <a:off x="1142999" y="3190875"/>
            <a:ext cx="571501" cy="9525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234" y="263338"/>
            <a:ext cx="7053542" cy="593912"/>
          </a:xfrm>
        </p:spPr>
        <p:txBody>
          <a:bodyPr/>
          <a:lstStyle/>
          <a:p>
            <a:r>
              <a:rPr lang="en-CA" dirty="0" smtClean="0"/>
              <a:t>Romans 12:1-5</a:t>
            </a:r>
            <a:endParaRPr lang="en-CA" dirty="0"/>
          </a:p>
        </p:txBody>
      </p:sp>
      <p:sp>
        <p:nvSpPr>
          <p:cNvPr id="3" name="Content Placeholder 2"/>
          <p:cNvSpPr>
            <a:spLocks noGrp="1"/>
          </p:cNvSpPr>
          <p:nvPr>
            <p:ph idx="1"/>
          </p:nvPr>
        </p:nvSpPr>
        <p:spPr>
          <a:xfrm>
            <a:off x="371475" y="923925"/>
            <a:ext cx="8410575" cy="3857625"/>
          </a:xfrm>
        </p:spPr>
        <p:txBody>
          <a:bodyPr>
            <a:noAutofit/>
          </a:bodyPr>
          <a:lstStyle/>
          <a:p>
            <a:pPr>
              <a:buNone/>
            </a:pPr>
            <a:r>
              <a:rPr lang="en-CA" sz="1900" i="1" dirty="0" smtClean="0"/>
              <a:t>“1 I beseech you therefore, brethren, by the mercies of God, that you present your bodies a living sacrifice, holy, acceptable to God, which is your reasonable service.  2 And do not be conformed to this world, but be transformed by the renewing of your mind, that you may prove what is that good and acceptable and perfect will of God.</a:t>
            </a:r>
          </a:p>
          <a:p>
            <a:pPr>
              <a:buNone/>
            </a:pPr>
            <a:r>
              <a:rPr lang="en-CA" sz="1900" i="1" dirty="0" smtClean="0"/>
              <a:t>3 For I say, through the grace given to me, to everyone who is among you, not to think of himself more highly than he ought to think, but to think soberly, as God has dealt to each one a measure of faith.  4 For as we have many members in one body, but all the members do not have the same function,  5 so we, being many, are one body in Christ, and individually members of one another.</a:t>
            </a:r>
          </a:p>
          <a:p>
            <a:pPr>
              <a:buNone/>
            </a:pPr>
            <a:endParaRPr lang="en-CA" sz="1900" i="1" dirty="0" smtClean="0"/>
          </a:p>
          <a:p>
            <a:pPr>
              <a:buNone/>
            </a:pPr>
            <a:endParaRPr lang="en-CA" sz="1600" i="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234" y="263338"/>
            <a:ext cx="7053542" cy="593912"/>
          </a:xfrm>
        </p:spPr>
        <p:txBody>
          <a:bodyPr/>
          <a:lstStyle/>
          <a:p>
            <a:r>
              <a:rPr lang="en-CA" dirty="0" smtClean="0"/>
              <a:t>Romans 12:6-8</a:t>
            </a:r>
            <a:endParaRPr lang="en-CA" dirty="0"/>
          </a:p>
        </p:txBody>
      </p:sp>
      <p:graphicFrame>
        <p:nvGraphicFramePr>
          <p:cNvPr id="5" name="Content Placeholder 4"/>
          <p:cNvGraphicFramePr>
            <a:graphicFrameLocks noGrp="1"/>
          </p:cNvGraphicFramePr>
          <p:nvPr>
            <p:ph idx="1"/>
          </p:nvPr>
        </p:nvGraphicFramePr>
        <p:xfrm>
          <a:off x="827088" y="1539875"/>
          <a:ext cx="6710362" cy="2966720"/>
        </p:xfrm>
        <a:graphic>
          <a:graphicData uri="http://schemas.openxmlformats.org/drawingml/2006/table">
            <a:tbl>
              <a:tblPr firstRow="1" bandRow="1">
                <a:tableStyleId>{5C22544A-7EE6-4342-B048-85BDC9FD1C3A}</a:tableStyleId>
              </a:tblPr>
              <a:tblGrid>
                <a:gridCol w="3355181"/>
                <a:gridCol w="3355181"/>
              </a:tblGrid>
              <a:tr h="370840">
                <a:tc>
                  <a:txBody>
                    <a:bodyPr/>
                    <a:lstStyle/>
                    <a:p>
                      <a:pPr algn="ctr"/>
                      <a:r>
                        <a:rPr lang="en-CA" sz="1600" dirty="0" smtClean="0"/>
                        <a:t>If this ability:</a:t>
                      </a:r>
                      <a:endParaRPr lang="en-CA" sz="1600" dirty="0"/>
                    </a:p>
                  </a:txBody>
                  <a:tcPr anchor="ctr"/>
                </a:tc>
                <a:tc>
                  <a:txBody>
                    <a:bodyPr/>
                    <a:lstStyle/>
                    <a:p>
                      <a:pPr algn="ctr"/>
                      <a:r>
                        <a:rPr lang="en-CA" sz="1600" dirty="0" smtClean="0"/>
                        <a:t>Use it how?</a:t>
                      </a:r>
                      <a:endParaRPr lang="en-CA" sz="1600" dirty="0"/>
                    </a:p>
                  </a:txBody>
                  <a:tcPr anchor="ctr"/>
                </a:tc>
              </a:tr>
              <a:tr h="370840">
                <a:tc>
                  <a:txBody>
                    <a:bodyPr/>
                    <a:lstStyle/>
                    <a:p>
                      <a:pPr algn="ctr"/>
                      <a:r>
                        <a:rPr lang="en-CA" sz="1600" dirty="0" smtClean="0"/>
                        <a:t>prophecy</a:t>
                      </a:r>
                      <a:endParaRPr lang="en-CA" sz="1600" dirty="0"/>
                    </a:p>
                  </a:txBody>
                  <a:tcPr anchor="ctr"/>
                </a:tc>
                <a:tc>
                  <a:txBody>
                    <a:bodyPr/>
                    <a:lstStyle/>
                    <a:p>
                      <a:pPr algn="ctr"/>
                      <a:r>
                        <a:rPr lang="en-CA" sz="1600" dirty="0" smtClean="0"/>
                        <a:t>in proportion to our faith</a:t>
                      </a:r>
                      <a:endParaRPr lang="en-CA" sz="1600" dirty="0"/>
                    </a:p>
                  </a:txBody>
                  <a:tcPr anchor="ctr"/>
                </a:tc>
              </a:tr>
              <a:tr h="370840">
                <a:tc>
                  <a:txBody>
                    <a:bodyPr/>
                    <a:lstStyle/>
                    <a:p>
                      <a:pPr algn="ctr"/>
                      <a:r>
                        <a:rPr lang="en-CA" sz="1600" dirty="0" smtClean="0"/>
                        <a:t>ministry</a:t>
                      </a:r>
                      <a:endParaRPr lang="en-CA" sz="1600" dirty="0"/>
                    </a:p>
                  </a:txBody>
                  <a:tcPr anchor="ctr"/>
                </a:tc>
                <a:tc>
                  <a:txBody>
                    <a:bodyPr/>
                    <a:lstStyle/>
                    <a:p>
                      <a:pPr algn="ctr"/>
                      <a:r>
                        <a:rPr lang="en-CA" sz="1600" dirty="0" smtClean="0"/>
                        <a:t>in ministering</a:t>
                      </a:r>
                      <a:endParaRPr lang="en-CA" sz="1600" dirty="0"/>
                    </a:p>
                  </a:txBody>
                  <a:tcPr anchor="ctr"/>
                </a:tc>
              </a:tr>
              <a:tr h="370840">
                <a:tc>
                  <a:txBody>
                    <a:bodyPr/>
                    <a:lstStyle/>
                    <a:p>
                      <a:pPr algn="ctr"/>
                      <a:r>
                        <a:rPr lang="en-CA" sz="1600" dirty="0" smtClean="0"/>
                        <a:t>teaching</a:t>
                      </a:r>
                      <a:endParaRPr lang="en-CA" sz="1600" dirty="0"/>
                    </a:p>
                  </a:txBody>
                  <a:tcPr anchor="ctr"/>
                </a:tc>
                <a:tc>
                  <a:txBody>
                    <a:bodyPr/>
                    <a:lstStyle/>
                    <a:p>
                      <a:pPr algn="ctr"/>
                      <a:r>
                        <a:rPr lang="en-CA" sz="1600" dirty="0" smtClean="0"/>
                        <a:t>in teaching</a:t>
                      </a:r>
                      <a:endParaRPr lang="en-CA" sz="1600" dirty="0"/>
                    </a:p>
                  </a:txBody>
                  <a:tcPr anchor="ctr"/>
                </a:tc>
              </a:tr>
              <a:tr h="370840">
                <a:tc>
                  <a:txBody>
                    <a:bodyPr/>
                    <a:lstStyle/>
                    <a:p>
                      <a:pPr algn="ctr"/>
                      <a:r>
                        <a:rPr lang="en-CA" sz="1600" dirty="0" smtClean="0"/>
                        <a:t>exhorting</a:t>
                      </a:r>
                      <a:endParaRPr lang="en-CA" sz="1600" dirty="0"/>
                    </a:p>
                  </a:txBody>
                  <a:tcPr anchor="ctr"/>
                </a:tc>
                <a:tc>
                  <a:txBody>
                    <a:bodyPr/>
                    <a:lstStyle/>
                    <a:p>
                      <a:pPr algn="ctr"/>
                      <a:r>
                        <a:rPr lang="en-CA" sz="1600" dirty="0" smtClean="0"/>
                        <a:t>in exhortation</a:t>
                      </a:r>
                      <a:endParaRPr lang="en-CA" sz="1600" dirty="0"/>
                    </a:p>
                  </a:txBody>
                  <a:tcPr anchor="ctr"/>
                </a:tc>
              </a:tr>
              <a:tr h="370840">
                <a:tc>
                  <a:txBody>
                    <a:bodyPr/>
                    <a:lstStyle/>
                    <a:p>
                      <a:pPr algn="ctr"/>
                      <a:r>
                        <a:rPr lang="en-CA" sz="1600" dirty="0" smtClean="0"/>
                        <a:t>giving</a:t>
                      </a:r>
                      <a:endParaRPr lang="en-CA" sz="1600" dirty="0"/>
                    </a:p>
                  </a:txBody>
                  <a:tcPr anchor="ctr"/>
                </a:tc>
                <a:tc>
                  <a:txBody>
                    <a:bodyPr/>
                    <a:lstStyle/>
                    <a:p>
                      <a:pPr algn="ctr"/>
                      <a:r>
                        <a:rPr lang="en-CA" sz="1600" dirty="0" smtClean="0"/>
                        <a:t>with liberality</a:t>
                      </a:r>
                      <a:endParaRPr lang="en-CA" sz="1600" dirty="0"/>
                    </a:p>
                  </a:txBody>
                  <a:tcPr anchor="ctr"/>
                </a:tc>
              </a:tr>
              <a:tr h="370840">
                <a:tc>
                  <a:txBody>
                    <a:bodyPr/>
                    <a:lstStyle/>
                    <a:p>
                      <a:pPr algn="ctr"/>
                      <a:r>
                        <a:rPr lang="en-CA" sz="1600" dirty="0" smtClean="0"/>
                        <a:t>leading</a:t>
                      </a:r>
                      <a:endParaRPr lang="en-CA" sz="1600" dirty="0"/>
                    </a:p>
                  </a:txBody>
                  <a:tcPr anchor="ctr"/>
                </a:tc>
                <a:tc>
                  <a:txBody>
                    <a:bodyPr/>
                    <a:lstStyle/>
                    <a:p>
                      <a:pPr algn="ctr"/>
                      <a:r>
                        <a:rPr lang="en-CA" sz="1600" dirty="0" smtClean="0"/>
                        <a:t>with</a:t>
                      </a:r>
                      <a:r>
                        <a:rPr lang="en-CA" sz="1600" baseline="0" dirty="0" smtClean="0"/>
                        <a:t> diligence</a:t>
                      </a:r>
                      <a:endParaRPr lang="en-CA" sz="1600" dirty="0"/>
                    </a:p>
                  </a:txBody>
                  <a:tcPr anchor="ctr"/>
                </a:tc>
              </a:tr>
              <a:tr h="370840">
                <a:tc>
                  <a:txBody>
                    <a:bodyPr/>
                    <a:lstStyle/>
                    <a:p>
                      <a:pPr algn="ctr"/>
                      <a:r>
                        <a:rPr lang="en-CA" sz="1600" dirty="0" smtClean="0"/>
                        <a:t>showing mercy</a:t>
                      </a:r>
                      <a:endParaRPr lang="en-CA" sz="1600" dirty="0"/>
                    </a:p>
                  </a:txBody>
                  <a:tcPr anchor="ctr"/>
                </a:tc>
                <a:tc>
                  <a:txBody>
                    <a:bodyPr/>
                    <a:lstStyle/>
                    <a:p>
                      <a:pPr algn="ctr"/>
                      <a:r>
                        <a:rPr lang="en-CA" sz="1600" dirty="0" smtClean="0"/>
                        <a:t>with cheerfulness</a:t>
                      </a:r>
                      <a:endParaRPr lang="en-CA" sz="1600" dirty="0"/>
                    </a:p>
                  </a:txBody>
                  <a:tcPr anchor="ctr"/>
                </a:tc>
              </a:tr>
            </a:tbl>
          </a:graphicData>
        </a:graphic>
      </p:graphicFrame>
      <p:sp>
        <p:nvSpPr>
          <p:cNvPr id="6" name="TextBox 5"/>
          <p:cNvSpPr txBox="1"/>
          <p:nvPr/>
        </p:nvSpPr>
        <p:spPr>
          <a:xfrm>
            <a:off x="847725" y="942975"/>
            <a:ext cx="6696075" cy="369332"/>
          </a:xfrm>
          <a:prstGeom prst="rect">
            <a:avLst/>
          </a:prstGeom>
          <a:noFill/>
        </p:spPr>
        <p:txBody>
          <a:bodyPr wrap="square" rtlCol="0">
            <a:spAutoFit/>
          </a:bodyPr>
          <a:lstStyle/>
          <a:p>
            <a:pPr algn="ctr"/>
            <a:r>
              <a:rPr lang="en-CA" sz="1800" b="1" i="1" dirty="0" smtClean="0">
                <a:solidFill>
                  <a:srgbClr val="FFFF00"/>
                </a:solidFill>
              </a:rPr>
              <a:t>“Having then gifts … let us use them;…” </a:t>
            </a:r>
            <a:r>
              <a:rPr lang="en-CA" sz="1800" b="1" dirty="0" smtClean="0">
                <a:solidFill>
                  <a:srgbClr val="FFFF00"/>
                </a:solidFill>
              </a:rPr>
              <a:t>(v.6)</a:t>
            </a:r>
            <a:endParaRPr lang="en-CA" sz="1800" b="1" i="1" dirty="0">
              <a:solidFill>
                <a:srgbClr val="FFFF00"/>
              </a:solidFill>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84584" y="339538"/>
            <a:ext cx="7053542" cy="584387"/>
          </a:xfrm>
        </p:spPr>
        <p:txBody>
          <a:bodyPr/>
          <a:lstStyle/>
          <a:p>
            <a:r>
              <a:rPr lang="en-CA" dirty="0" smtClean="0"/>
              <a:t>Personalities</a:t>
            </a:r>
            <a:endParaRPr lang="en-CA" dirty="0"/>
          </a:p>
        </p:txBody>
      </p:sp>
      <p:graphicFrame>
        <p:nvGraphicFramePr>
          <p:cNvPr id="4" name="Content Placeholder 3"/>
          <p:cNvGraphicFramePr>
            <a:graphicFrameLocks noGrp="1"/>
          </p:cNvGraphicFramePr>
          <p:nvPr>
            <p:ph idx="1"/>
          </p:nvPr>
        </p:nvGraphicFramePr>
        <p:xfrm>
          <a:off x="561975" y="1095375"/>
          <a:ext cx="8039100" cy="3638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84584" y="339538"/>
            <a:ext cx="7053542" cy="584387"/>
          </a:xfrm>
        </p:spPr>
        <p:txBody>
          <a:bodyPr/>
          <a:lstStyle/>
          <a:p>
            <a:r>
              <a:rPr lang="en-CA" dirty="0" smtClean="0"/>
              <a:t>Personalities</a:t>
            </a:r>
            <a:endParaRPr lang="en-CA" dirty="0"/>
          </a:p>
        </p:txBody>
      </p:sp>
      <p:graphicFrame>
        <p:nvGraphicFramePr>
          <p:cNvPr id="4" name="Content Placeholder 3"/>
          <p:cNvGraphicFramePr>
            <a:graphicFrameLocks noGrp="1"/>
          </p:cNvGraphicFramePr>
          <p:nvPr>
            <p:ph idx="1"/>
          </p:nvPr>
        </p:nvGraphicFramePr>
        <p:xfrm>
          <a:off x="561975" y="1095375"/>
          <a:ext cx="8039100" cy="3638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84584" y="339538"/>
            <a:ext cx="7053542" cy="584387"/>
          </a:xfrm>
        </p:spPr>
        <p:txBody>
          <a:bodyPr/>
          <a:lstStyle/>
          <a:p>
            <a:r>
              <a:rPr lang="en-CA" dirty="0" smtClean="0"/>
              <a:t>Personalities</a:t>
            </a:r>
            <a:endParaRPr lang="en-CA" dirty="0"/>
          </a:p>
        </p:txBody>
      </p:sp>
      <p:graphicFrame>
        <p:nvGraphicFramePr>
          <p:cNvPr id="4" name="Content Placeholder 3"/>
          <p:cNvGraphicFramePr>
            <a:graphicFrameLocks noGrp="1"/>
          </p:cNvGraphicFramePr>
          <p:nvPr>
            <p:ph idx="1"/>
          </p:nvPr>
        </p:nvGraphicFramePr>
        <p:xfrm>
          <a:off x="561975" y="1095375"/>
          <a:ext cx="8039100" cy="3638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5144</TotalTime>
  <Words>827</Words>
  <Application>Microsoft Office PowerPoint</Application>
  <PresentationFormat>On-screen Show (16:9)</PresentationFormat>
  <Paragraphs>154</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Ion</vt:lpstr>
      <vt:lpstr>The Work of the Church</vt:lpstr>
      <vt:lpstr>Schedule</vt:lpstr>
      <vt:lpstr>Slide 3</vt:lpstr>
      <vt:lpstr>Slide 4</vt:lpstr>
      <vt:lpstr>Romans 12:1-5</vt:lpstr>
      <vt:lpstr>Romans 12:6-8</vt:lpstr>
      <vt:lpstr>Personalities</vt:lpstr>
      <vt:lpstr>Personalities</vt:lpstr>
      <vt:lpstr>Personalities</vt:lpstr>
      <vt:lpstr>Personalities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dc:creator>
  <cp:lastModifiedBy>Dave</cp:lastModifiedBy>
  <cp:revision>47</cp:revision>
  <dcterms:created xsi:type="dcterms:W3CDTF">2014-09-12T17:24:29Z</dcterms:created>
  <dcterms:modified xsi:type="dcterms:W3CDTF">2016-02-07T12:55:56Z</dcterms:modified>
</cp:coreProperties>
</file>