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notesMasterIdLst>
    <p:notesMasterId r:id="rId10"/>
  </p:notesMasterIdLst>
  <p:sldIdLst>
    <p:sldId id="256" r:id="rId2"/>
    <p:sldId id="297" r:id="rId3"/>
    <p:sldId id="261" r:id="rId4"/>
    <p:sldId id="288" r:id="rId5"/>
    <p:sldId id="293" r:id="rId6"/>
    <p:sldId id="298" r:id="rId7"/>
    <p:sldId id="299" r:id="rId8"/>
    <p:sldId id="300" r:id="rId9"/>
  </p:sldIdLst>
  <p:sldSz cx="9144000" cy="5143500" type="screen16x9"/>
  <p:notesSz cx="6858000" cy="9144000"/>
  <p:defaultText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FF01"/>
    <a:srgbClr val="A5FF2D"/>
    <a:srgbClr val="C0FF6B"/>
    <a:srgbClr val="48F4A2"/>
    <a:srgbClr val="54E8A5"/>
    <a:srgbClr val="60DCA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p:scale>
          <a:sx n="100" d="100"/>
          <a:sy n="100" d="100"/>
        </p:scale>
        <p:origin x="-336" y="-3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65A1B3-EB57-45FF-8C7C-6FC6B55C186F}"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CA"/>
        </a:p>
      </dgm:t>
    </dgm:pt>
    <dgm:pt modelId="{7AEA6A4E-5759-45A4-AD2F-FEF8B0A761F9}">
      <dgm:prSet phldrT="[Text]"/>
      <dgm:spPr/>
      <dgm:t>
        <a:bodyPr/>
        <a:lstStyle/>
        <a:p>
          <a:r>
            <a:rPr lang="en-CA" dirty="0" smtClean="0"/>
            <a:t>Barnabas</a:t>
          </a:r>
          <a:endParaRPr lang="en-CA" dirty="0"/>
        </a:p>
      </dgm:t>
    </dgm:pt>
    <dgm:pt modelId="{8F6021DB-0ABE-4BE2-9C9A-0EC48BEE95CC}" type="parTrans" cxnId="{8B7C07D5-70D5-47FF-907A-8FF790616B1A}">
      <dgm:prSet/>
      <dgm:spPr/>
      <dgm:t>
        <a:bodyPr/>
        <a:lstStyle/>
        <a:p>
          <a:endParaRPr lang="en-CA"/>
        </a:p>
      </dgm:t>
    </dgm:pt>
    <dgm:pt modelId="{6EE7EE12-B81E-48ED-BB74-5C3C334A351C}" type="sibTrans" cxnId="{8B7C07D5-70D5-47FF-907A-8FF790616B1A}">
      <dgm:prSet/>
      <dgm:spPr/>
      <dgm:t>
        <a:bodyPr/>
        <a:lstStyle/>
        <a:p>
          <a:endParaRPr lang="en-CA"/>
        </a:p>
      </dgm:t>
    </dgm:pt>
    <dgm:pt modelId="{E1ACB008-D55D-48F7-B3CF-A89449FFFD0E}">
      <dgm:prSet phldrT="[Text]" custT="1"/>
      <dgm:spPr/>
      <dgm:t>
        <a:bodyPr anchor="ctr"/>
        <a:lstStyle/>
        <a:p>
          <a:r>
            <a:rPr lang="en-CA" sz="1400" dirty="0" smtClean="0"/>
            <a:t>Acts 4:36-37</a:t>
          </a:r>
          <a:endParaRPr lang="en-CA" sz="1400" dirty="0"/>
        </a:p>
      </dgm:t>
    </dgm:pt>
    <dgm:pt modelId="{176BD1A9-5653-44C3-8F6E-8EAA94D8C52F}" type="parTrans" cxnId="{EEC10194-93D0-4481-BEC3-76FCD79821F1}">
      <dgm:prSet/>
      <dgm:spPr/>
      <dgm:t>
        <a:bodyPr/>
        <a:lstStyle/>
        <a:p>
          <a:endParaRPr lang="en-CA"/>
        </a:p>
      </dgm:t>
    </dgm:pt>
    <dgm:pt modelId="{B894878C-899B-48AD-94CD-5907B668D367}" type="sibTrans" cxnId="{EEC10194-93D0-4481-BEC3-76FCD79821F1}">
      <dgm:prSet/>
      <dgm:spPr/>
      <dgm:t>
        <a:bodyPr/>
        <a:lstStyle/>
        <a:p>
          <a:endParaRPr lang="en-CA"/>
        </a:p>
      </dgm:t>
    </dgm:pt>
    <dgm:pt modelId="{B636505F-84EF-462B-A5A2-E0B0E5A5FCEB}">
      <dgm:prSet phldrT="[Text]" custT="1"/>
      <dgm:spPr/>
      <dgm:t>
        <a:bodyPr anchor="ctr"/>
        <a:lstStyle/>
        <a:p>
          <a:r>
            <a:rPr lang="en-CA" sz="1400" dirty="0" smtClean="0"/>
            <a:t>Acts 11:22-26</a:t>
          </a:r>
          <a:endParaRPr lang="en-CA" sz="1400" dirty="0"/>
        </a:p>
      </dgm:t>
    </dgm:pt>
    <dgm:pt modelId="{408C2EB9-BEC1-4A33-9A1F-AE2052CEE684}" type="parTrans" cxnId="{4EE29786-18A1-4C16-B564-A623AF965006}">
      <dgm:prSet/>
      <dgm:spPr/>
      <dgm:t>
        <a:bodyPr/>
        <a:lstStyle/>
        <a:p>
          <a:endParaRPr lang="en-CA"/>
        </a:p>
      </dgm:t>
    </dgm:pt>
    <dgm:pt modelId="{C8E2A347-CEDC-4A53-BBCF-1D6873160C8C}" type="sibTrans" cxnId="{4EE29786-18A1-4C16-B564-A623AF965006}">
      <dgm:prSet/>
      <dgm:spPr/>
      <dgm:t>
        <a:bodyPr/>
        <a:lstStyle/>
        <a:p>
          <a:endParaRPr lang="en-CA"/>
        </a:p>
      </dgm:t>
    </dgm:pt>
    <dgm:pt modelId="{742087DC-88D8-4222-9789-084571F2C514}">
      <dgm:prSet phldrT="[Text]"/>
      <dgm:spPr/>
      <dgm:t>
        <a:bodyPr/>
        <a:lstStyle/>
        <a:p>
          <a:r>
            <a:rPr lang="en-CA" dirty="0" smtClean="0"/>
            <a:t>Peter</a:t>
          </a:r>
          <a:endParaRPr lang="en-CA" dirty="0"/>
        </a:p>
      </dgm:t>
    </dgm:pt>
    <dgm:pt modelId="{10AC0707-9616-4A6D-B82B-346A06A6F32A}" type="parTrans" cxnId="{7769C5FC-EF9C-47D9-A145-DA38E7FE0677}">
      <dgm:prSet/>
      <dgm:spPr/>
      <dgm:t>
        <a:bodyPr/>
        <a:lstStyle/>
        <a:p>
          <a:endParaRPr lang="en-CA"/>
        </a:p>
      </dgm:t>
    </dgm:pt>
    <dgm:pt modelId="{5990ADD8-525B-420B-8E98-4C3EDBFFFD87}" type="sibTrans" cxnId="{7769C5FC-EF9C-47D9-A145-DA38E7FE0677}">
      <dgm:prSet/>
      <dgm:spPr/>
      <dgm:t>
        <a:bodyPr/>
        <a:lstStyle/>
        <a:p>
          <a:endParaRPr lang="en-CA"/>
        </a:p>
      </dgm:t>
    </dgm:pt>
    <dgm:pt modelId="{AB3DAF49-E772-4889-BABC-86461D8B1670}">
      <dgm:prSet phldrT="[Text]" custT="1"/>
      <dgm:spPr/>
      <dgm:t>
        <a:bodyPr anchor="ctr"/>
        <a:lstStyle/>
        <a:p>
          <a:r>
            <a:rPr lang="en-CA" sz="1400" dirty="0" smtClean="0"/>
            <a:t>Matthew 14:22-23</a:t>
          </a:r>
          <a:endParaRPr lang="en-CA" sz="1400" dirty="0"/>
        </a:p>
      </dgm:t>
    </dgm:pt>
    <dgm:pt modelId="{385AE8AB-7662-4DA1-94F3-7AEF1B982E87}" type="parTrans" cxnId="{EE5DD149-F89D-4911-9EC8-0C47BD712786}">
      <dgm:prSet/>
      <dgm:spPr/>
      <dgm:t>
        <a:bodyPr/>
        <a:lstStyle/>
        <a:p>
          <a:endParaRPr lang="en-CA"/>
        </a:p>
      </dgm:t>
    </dgm:pt>
    <dgm:pt modelId="{510BC931-A0FE-4135-B9ED-EB6B582687B0}" type="sibTrans" cxnId="{EE5DD149-F89D-4911-9EC8-0C47BD712786}">
      <dgm:prSet/>
      <dgm:spPr/>
      <dgm:t>
        <a:bodyPr/>
        <a:lstStyle/>
        <a:p>
          <a:endParaRPr lang="en-CA"/>
        </a:p>
      </dgm:t>
    </dgm:pt>
    <dgm:pt modelId="{FB82297B-D74A-467C-A260-E8C7CEF7DEBE}">
      <dgm:prSet phldrT="[Text]" custT="1"/>
      <dgm:spPr/>
      <dgm:t>
        <a:bodyPr anchor="ctr"/>
        <a:lstStyle/>
        <a:p>
          <a:r>
            <a:rPr lang="en-CA" sz="1400" dirty="0" smtClean="0"/>
            <a:t>Matthew 16:21-23</a:t>
          </a:r>
          <a:endParaRPr lang="en-CA" sz="1400" dirty="0"/>
        </a:p>
      </dgm:t>
    </dgm:pt>
    <dgm:pt modelId="{D8A3B4C1-AAD2-4C24-8886-CC898083AD19}" type="parTrans" cxnId="{EFF4BC1D-C9C1-4EA7-A1A4-E5CB24485DD9}">
      <dgm:prSet/>
      <dgm:spPr/>
      <dgm:t>
        <a:bodyPr/>
        <a:lstStyle/>
        <a:p>
          <a:endParaRPr lang="en-CA"/>
        </a:p>
      </dgm:t>
    </dgm:pt>
    <dgm:pt modelId="{1E110208-2814-4208-9790-A69D4F6246E2}" type="sibTrans" cxnId="{EFF4BC1D-C9C1-4EA7-A1A4-E5CB24485DD9}">
      <dgm:prSet/>
      <dgm:spPr/>
      <dgm:t>
        <a:bodyPr/>
        <a:lstStyle/>
        <a:p>
          <a:endParaRPr lang="en-CA"/>
        </a:p>
      </dgm:t>
    </dgm:pt>
    <dgm:pt modelId="{C1AA61C3-453E-4BF0-B29E-1B5D90917092}">
      <dgm:prSet phldrT="[Text]"/>
      <dgm:spPr/>
      <dgm:t>
        <a:bodyPr/>
        <a:lstStyle/>
        <a:p>
          <a:r>
            <a:rPr lang="en-CA" dirty="0" smtClean="0"/>
            <a:t>Nicodemus</a:t>
          </a:r>
          <a:endParaRPr lang="en-CA" dirty="0"/>
        </a:p>
      </dgm:t>
    </dgm:pt>
    <dgm:pt modelId="{5EBD459A-B0C5-4722-8E9E-320911F95265}" type="parTrans" cxnId="{5805CC63-0481-4B18-9F61-5044ABA0FC59}">
      <dgm:prSet/>
      <dgm:spPr/>
      <dgm:t>
        <a:bodyPr/>
        <a:lstStyle/>
        <a:p>
          <a:endParaRPr lang="en-CA"/>
        </a:p>
      </dgm:t>
    </dgm:pt>
    <dgm:pt modelId="{B9E53D7B-B345-4EE1-8EB7-F7DC9056DCD7}" type="sibTrans" cxnId="{5805CC63-0481-4B18-9F61-5044ABA0FC59}">
      <dgm:prSet/>
      <dgm:spPr/>
      <dgm:t>
        <a:bodyPr/>
        <a:lstStyle/>
        <a:p>
          <a:endParaRPr lang="en-CA"/>
        </a:p>
      </dgm:t>
    </dgm:pt>
    <dgm:pt modelId="{6D848C00-F32C-462A-9F37-531DED5037AA}">
      <dgm:prSet phldrT="[Text]" custT="1"/>
      <dgm:spPr/>
      <dgm:t>
        <a:bodyPr anchor="ctr"/>
        <a:lstStyle/>
        <a:p>
          <a:r>
            <a:rPr lang="en-CA" sz="1400" dirty="0" smtClean="0"/>
            <a:t>John 3:1-10</a:t>
          </a:r>
          <a:endParaRPr lang="en-CA" sz="1400" dirty="0"/>
        </a:p>
      </dgm:t>
    </dgm:pt>
    <dgm:pt modelId="{FA0F840D-8BE8-46AB-9B3E-BEE4289DD510}" type="parTrans" cxnId="{FEB73AC3-9C9D-466B-A175-8F6E5FCCFB38}">
      <dgm:prSet/>
      <dgm:spPr/>
      <dgm:t>
        <a:bodyPr/>
        <a:lstStyle/>
        <a:p>
          <a:endParaRPr lang="en-CA"/>
        </a:p>
      </dgm:t>
    </dgm:pt>
    <dgm:pt modelId="{232C10B5-D983-4CD7-8FE1-B3AFDB7E87E5}" type="sibTrans" cxnId="{FEB73AC3-9C9D-466B-A175-8F6E5FCCFB38}">
      <dgm:prSet/>
      <dgm:spPr/>
      <dgm:t>
        <a:bodyPr/>
        <a:lstStyle/>
        <a:p>
          <a:endParaRPr lang="en-CA"/>
        </a:p>
      </dgm:t>
    </dgm:pt>
    <dgm:pt modelId="{0C99F234-B136-4B35-B15B-779E44B1392A}">
      <dgm:prSet phldrT="[Text]" custT="1"/>
      <dgm:spPr/>
      <dgm:t>
        <a:bodyPr anchor="ctr"/>
        <a:lstStyle/>
        <a:p>
          <a:r>
            <a:rPr lang="en-CA" sz="1400" dirty="0" smtClean="0"/>
            <a:t>John 19:38-42</a:t>
          </a:r>
          <a:endParaRPr lang="en-CA" sz="1400" dirty="0"/>
        </a:p>
      </dgm:t>
    </dgm:pt>
    <dgm:pt modelId="{5E0D9CA2-A600-4CCA-8C66-2E92F5CE4859}" type="parTrans" cxnId="{DE2884C3-E2D4-4AC6-BF9F-5259EB77C694}">
      <dgm:prSet/>
      <dgm:spPr/>
      <dgm:t>
        <a:bodyPr/>
        <a:lstStyle/>
        <a:p>
          <a:endParaRPr lang="en-CA"/>
        </a:p>
      </dgm:t>
    </dgm:pt>
    <dgm:pt modelId="{01E9FCF6-3297-46F3-96BB-7D9065ECE582}" type="sibTrans" cxnId="{DE2884C3-E2D4-4AC6-BF9F-5259EB77C694}">
      <dgm:prSet/>
      <dgm:spPr/>
      <dgm:t>
        <a:bodyPr/>
        <a:lstStyle/>
        <a:p>
          <a:endParaRPr lang="en-CA"/>
        </a:p>
      </dgm:t>
    </dgm:pt>
    <dgm:pt modelId="{24470710-27A4-4361-8215-A41E63B4E66F}">
      <dgm:prSet phldrT="[Text]"/>
      <dgm:spPr/>
      <dgm:t>
        <a:bodyPr/>
        <a:lstStyle/>
        <a:p>
          <a:r>
            <a:rPr lang="en-CA" dirty="0" smtClean="0"/>
            <a:t>James</a:t>
          </a:r>
          <a:endParaRPr lang="en-CA" dirty="0"/>
        </a:p>
      </dgm:t>
    </dgm:pt>
    <dgm:pt modelId="{B1DA0FA7-2E43-4CCA-9975-3DF692F743D9}" type="parTrans" cxnId="{942C2C48-81C7-4ED7-9B79-92FC97945008}">
      <dgm:prSet/>
      <dgm:spPr/>
      <dgm:t>
        <a:bodyPr/>
        <a:lstStyle/>
        <a:p>
          <a:endParaRPr lang="en-CA"/>
        </a:p>
      </dgm:t>
    </dgm:pt>
    <dgm:pt modelId="{FFC60820-B8A3-4C79-AAAC-819E55BE9692}" type="sibTrans" cxnId="{942C2C48-81C7-4ED7-9B79-92FC97945008}">
      <dgm:prSet/>
      <dgm:spPr/>
      <dgm:t>
        <a:bodyPr/>
        <a:lstStyle/>
        <a:p>
          <a:endParaRPr lang="en-CA"/>
        </a:p>
      </dgm:t>
    </dgm:pt>
    <dgm:pt modelId="{E119CB0F-EB04-49EC-BFD3-10C3D3309DA5}">
      <dgm:prSet phldrT="[Text]" custT="1"/>
      <dgm:spPr/>
      <dgm:t>
        <a:bodyPr anchor="ctr"/>
        <a:lstStyle/>
        <a:p>
          <a:r>
            <a:rPr lang="en-CA" sz="1400" dirty="0" smtClean="0"/>
            <a:t>Luke 9:33</a:t>
          </a:r>
          <a:endParaRPr lang="en-CA" sz="1400" dirty="0"/>
        </a:p>
      </dgm:t>
    </dgm:pt>
    <dgm:pt modelId="{0A2034EE-572B-4230-BB6B-D7DC06D99B71}" type="parTrans" cxnId="{F950BBDF-7A85-43BB-B8E6-F9959CFDA777}">
      <dgm:prSet/>
      <dgm:spPr/>
      <dgm:t>
        <a:bodyPr/>
        <a:lstStyle/>
        <a:p>
          <a:endParaRPr lang="en-CA"/>
        </a:p>
      </dgm:t>
    </dgm:pt>
    <dgm:pt modelId="{7384E155-5001-48A5-8A39-BA8F9B81618F}" type="sibTrans" cxnId="{F950BBDF-7A85-43BB-B8E6-F9959CFDA777}">
      <dgm:prSet/>
      <dgm:spPr/>
      <dgm:t>
        <a:bodyPr/>
        <a:lstStyle/>
        <a:p>
          <a:endParaRPr lang="en-CA"/>
        </a:p>
      </dgm:t>
    </dgm:pt>
    <dgm:pt modelId="{6A61BFEC-8DD9-43A4-ABFD-2E5198708636}">
      <dgm:prSet phldrT="[Text]" custT="1"/>
      <dgm:spPr/>
      <dgm:t>
        <a:bodyPr anchor="ctr"/>
        <a:lstStyle/>
        <a:p>
          <a:r>
            <a:rPr lang="en-CA" sz="1400" dirty="0" smtClean="0"/>
            <a:t>John 7:45-53</a:t>
          </a:r>
          <a:endParaRPr lang="en-CA" sz="1400" dirty="0"/>
        </a:p>
      </dgm:t>
    </dgm:pt>
    <dgm:pt modelId="{66FE8EE4-3BFA-400E-BE8E-FF620C545CEA}" type="parTrans" cxnId="{39872A23-4A97-4028-9DAB-47195909500C}">
      <dgm:prSet/>
      <dgm:spPr/>
      <dgm:t>
        <a:bodyPr/>
        <a:lstStyle/>
        <a:p>
          <a:endParaRPr lang="en-CA"/>
        </a:p>
      </dgm:t>
    </dgm:pt>
    <dgm:pt modelId="{6686E850-C430-4D5E-B0D5-40990CD16891}" type="sibTrans" cxnId="{39872A23-4A97-4028-9DAB-47195909500C}">
      <dgm:prSet/>
      <dgm:spPr/>
      <dgm:t>
        <a:bodyPr/>
        <a:lstStyle/>
        <a:p>
          <a:endParaRPr lang="en-CA"/>
        </a:p>
      </dgm:t>
    </dgm:pt>
    <dgm:pt modelId="{6CD8F299-F79F-4BBD-B2A4-F333FD7E1FE2}">
      <dgm:prSet phldrT="[Text]" custT="1"/>
      <dgm:spPr/>
      <dgm:t>
        <a:bodyPr anchor="ctr"/>
        <a:lstStyle/>
        <a:p>
          <a:r>
            <a:rPr lang="en-CA" sz="1400" dirty="0" smtClean="0"/>
            <a:t>Mark 10:35-43</a:t>
          </a:r>
          <a:endParaRPr lang="en-CA" sz="1400" dirty="0"/>
        </a:p>
      </dgm:t>
    </dgm:pt>
    <dgm:pt modelId="{66F8BD97-D68B-4A25-9C10-68BAD034A671}" type="parTrans" cxnId="{C418FE94-A5A6-4AA5-88CA-0F351517DA3A}">
      <dgm:prSet/>
      <dgm:spPr/>
      <dgm:t>
        <a:bodyPr/>
        <a:lstStyle/>
        <a:p>
          <a:endParaRPr lang="en-CA"/>
        </a:p>
      </dgm:t>
    </dgm:pt>
    <dgm:pt modelId="{CFFA78DE-D4C7-4D71-BE50-E8D7DD185E81}" type="sibTrans" cxnId="{C418FE94-A5A6-4AA5-88CA-0F351517DA3A}">
      <dgm:prSet/>
      <dgm:spPr/>
      <dgm:t>
        <a:bodyPr/>
        <a:lstStyle/>
        <a:p>
          <a:endParaRPr lang="en-CA"/>
        </a:p>
      </dgm:t>
    </dgm:pt>
    <dgm:pt modelId="{23B79CA4-2AEF-4A02-AD3F-A320E70E1BC5}">
      <dgm:prSet phldrT="[Text]" custT="1"/>
      <dgm:spPr/>
      <dgm:t>
        <a:bodyPr anchor="ctr"/>
        <a:lstStyle/>
        <a:p>
          <a:r>
            <a:rPr lang="en-CA" sz="1400" dirty="0" smtClean="0"/>
            <a:t>Luke 9:51-56</a:t>
          </a:r>
          <a:endParaRPr lang="en-CA" sz="1400" dirty="0"/>
        </a:p>
      </dgm:t>
    </dgm:pt>
    <dgm:pt modelId="{3289DEE3-CC69-4624-AD66-F392BE417F06}" type="parTrans" cxnId="{C3811711-B6F0-4624-982F-429B037DF873}">
      <dgm:prSet/>
      <dgm:spPr/>
      <dgm:t>
        <a:bodyPr/>
        <a:lstStyle/>
        <a:p>
          <a:endParaRPr lang="en-CA"/>
        </a:p>
      </dgm:t>
    </dgm:pt>
    <dgm:pt modelId="{CBA772B0-2B7C-43E1-A9AE-2DA98664761A}" type="sibTrans" cxnId="{C3811711-B6F0-4624-982F-429B037DF873}">
      <dgm:prSet/>
      <dgm:spPr/>
      <dgm:t>
        <a:bodyPr/>
        <a:lstStyle/>
        <a:p>
          <a:endParaRPr lang="en-CA"/>
        </a:p>
      </dgm:t>
    </dgm:pt>
    <dgm:pt modelId="{03647AE4-06E5-4771-924B-918961E011B7}">
      <dgm:prSet phldrT="[Text]" custT="1"/>
      <dgm:spPr/>
      <dgm:t>
        <a:bodyPr anchor="ctr"/>
        <a:lstStyle/>
        <a:p>
          <a:r>
            <a:rPr lang="en-CA" sz="1400" dirty="0" smtClean="0"/>
            <a:t>Acts 12:1-3</a:t>
          </a:r>
          <a:endParaRPr lang="en-CA" sz="1400" dirty="0"/>
        </a:p>
      </dgm:t>
    </dgm:pt>
    <dgm:pt modelId="{66481D3F-E9DB-477F-91CC-FE2007B9FEBB}" type="parTrans" cxnId="{819627EA-B7E4-4B1C-8198-E01B7BB18BF7}">
      <dgm:prSet/>
      <dgm:spPr/>
      <dgm:t>
        <a:bodyPr/>
        <a:lstStyle/>
        <a:p>
          <a:endParaRPr lang="en-CA"/>
        </a:p>
      </dgm:t>
    </dgm:pt>
    <dgm:pt modelId="{DC5A9827-C8CB-448D-A344-9C023F7F3B6E}" type="sibTrans" cxnId="{819627EA-B7E4-4B1C-8198-E01B7BB18BF7}">
      <dgm:prSet/>
      <dgm:spPr/>
      <dgm:t>
        <a:bodyPr/>
        <a:lstStyle/>
        <a:p>
          <a:endParaRPr lang="en-CA"/>
        </a:p>
      </dgm:t>
    </dgm:pt>
    <dgm:pt modelId="{F56D0833-7D5D-4E0A-B25E-A5F720A27E30}">
      <dgm:prSet phldrT="[Text]" custT="1"/>
      <dgm:spPr/>
      <dgm:t>
        <a:bodyPr anchor="ctr"/>
        <a:lstStyle/>
        <a:p>
          <a:r>
            <a:rPr lang="en-CA" sz="1400" dirty="0" smtClean="0"/>
            <a:t>Acts 9:26-27</a:t>
          </a:r>
          <a:endParaRPr lang="en-CA" sz="1400" dirty="0"/>
        </a:p>
      </dgm:t>
    </dgm:pt>
    <dgm:pt modelId="{F6247CCE-6997-43C4-82C0-482E2CE544BD}" type="sibTrans" cxnId="{FCE6FEBB-9F5D-4948-9928-3CF3A40FD6B8}">
      <dgm:prSet/>
      <dgm:spPr/>
      <dgm:t>
        <a:bodyPr/>
        <a:lstStyle/>
        <a:p>
          <a:endParaRPr lang="en-CA"/>
        </a:p>
      </dgm:t>
    </dgm:pt>
    <dgm:pt modelId="{C991236C-531A-4E63-A1A5-6A40ED460928}" type="parTrans" cxnId="{FCE6FEBB-9F5D-4948-9928-3CF3A40FD6B8}">
      <dgm:prSet/>
      <dgm:spPr/>
      <dgm:t>
        <a:bodyPr/>
        <a:lstStyle/>
        <a:p>
          <a:endParaRPr lang="en-CA"/>
        </a:p>
      </dgm:t>
    </dgm:pt>
    <dgm:pt modelId="{87CF37E9-FAA2-42EC-9801-8063AC81FBE1}" type="pres">
      <dgm:prSet presAssocID="{3F65A1B3-EB57-45FF-8C7C-6FC6B55C186F}" presName="diagram" presStyleCnt="0">
        <dgm:presLayoutVars>
          <dgm:dir/>
          <dgm:resizeHandles val="exact"/>
        </dgm:presLayoutVars>
      </dgm:prSet>
      <dgm:spPr/>
      <dgm:t>
        <a:bodyPr/>
        <a:lstStyle/>
        <a:p>
          <a:endParaRPr lang="en-CA"/>
        </a:p>
      </dgm:t>
    </dgm:pt>
    <dgm:pt modelId="{63FEA56A-2002-4A15-B194-E3FF7DFDB265}" type="pres">
      <dgm:prSet presAssocID="{7AEA6A4E-5759-45A4-AD2F-FEF8B0A761F9}" presName="node" presStyleLbl="node1" presStyleIdx="0" presStyleCnt="4">
        <dgm:presLayoutVars>
          <dgm:bulletEnabled val="1"/>
        </dgm:presLayoutVars>
      </dgm:prSet>
      <dgm:spPr/>
      <dgm:t>
        <a:bodyPr/>
        <a:lstStyle/>
        <a:p>
          <a:endParaRPr lang="en-CA"/>
        </a:p>
      </dgm:t>
    </dgm:pt>
    <dgm:pt modelId="{722BE6A1-2195-4DC7-960F-C7771E407A9D}" type="pres">
      <dgm:prSet presAssocID="{6EE7EE12-B81E-48ED-BB74-5C3C334A351C}" presName="sibTrans" presStyleCnt="0"/>
      <dgm:spPr/>
    </dgm:pt>
    <dgm:pt modelId="{2A81E208-85D4-43DD-8BAC-0A6B7770C3B6}" type="pres">
      <dgm:prSet presAssocID="{742087DC-88D8-4222-9789-084571F2C514}" presName="node" presStyleLbl="node1" presStyleIdx="1" presStyleCnt="4">
        <dgm:presLayoutVars>
          <dgm:bulletEnabled val="1"/>
        </dgm:presLayoutVars>
      </dgm:prSet>
      <dgm:spPr/>
      <dgm:t>
        <a:bodyPr/>
        <a:lstStyle/>
        <a:p>
          <a:endParaRPr lang="en-CA"/>
        </a:p>
      </dgm:t>
    </dgm:pt>
    <dgm:pt modelId="{B71EC801-B5DD-4917-88C8-E9C101F686E1}" type="pres">
      <dgm:prSet presAssocID="{5990ADD8-525B-420B-8E98-4C3EDBFFFD87}" presName="sibTrans" presStyleCnt="0"/>
      <dgm:spPr/>
    </dgm:pt>
    <dgm:pt modelId="{9DB47565-E57D-4779-A679-74A134DBE5A0}" type="pres">
      <dgm:prSet presAssocID="{C1AA61C3-453E-4BF0-B29E-1B5D90917092}" presName="node" presStyleLbl="node1" presStyleIdx="2" presStyleCnt="4">
        <dgm:presLayoutVars>
          <dgm:bulletEnabled val="1"/>
        </dgm:presLayoutVars>
      </dgm:prSet>
      <dgm:spPr/>
      <dgm:t>
        <a:bodyPr/>
        <a:lstStyle/>
        <a:p>
          <a:endParaRPr lang="en-CA"/>
        </a:p>
      </dgm:t>
    </dgm:pt>
    <dgm:pt modelId="{4BD17ECC-3D6D-4F68-9D57-0E3472D0A35F}" type="pres">
      <dgm:prSet presAssocID="{B9E53D7B-B345-4EE1-8EB7-F7DC9056DCD7}" presName="sibTrans" presStyleCnt="0"/>
      <dgm:spPr/>
    </dgm:pt>
    <dgm:pt modelId="{709BFFC7-F185-43FE-803D-A8A437914302}" type="pres">
      <dgm:prSet presAssocID="{24470710-27A4-4361-8215-A41E63B4E66F}" presName="node" presStyleLbl="node1" presStyleIdx="3" presStyleCnt="4">
        <dgm:presLayoutVars>
          <dgm:bulletEnabled val="1"/>
        </dgm:presLayoutVars>
      </dgm:prSet>
      <dgm:spPr/>
      <dgm:t>
        <a:bodyPr/>
        <a:lstStyle/>
        <a:p>
          <a:endParaRPr lang="en-CA"/>
        </a:p>
      </dgm:t>
    </dgm:pt>
  </dgm:ptLst>
  <dgm:cxnLst>
    <dgm:cxn modelId="{9056622F-CCF6-4511-A002-D243BEB26AD6}" type="presOf" srcId="{03647AE4-06E5-4771-924B-918961E011B7}" destId="{709BFFC7-F185-43FE-803D-A8A437914302}" srcOrd="0" destOrd="3" presId="urn:microsoft.com/office/officeart/2005/8/layout/default"/>
    <dgm:cxn modelId="{2B822B98-11AB-4C0D-96A5-9B0626970AAF}" type="presOf" srcId="{23B79CA4-2AEF-4A02-AD3F-A320E70E1BC5}" destId="{709BFFC7-F185-43FE-803D-A8A437914302}" srcOrd="0" destOrd="2" presId="urn:microsoft.com/office/officeart/2005/8/layout/default"/>
    <dgm:cxn modelId="{2E4AD801-3ED5-4A51-BB37-77395D126C73}" type="presOf" srcId="{742087DC-88D8-4222-9789-084571F2C514}" destId="{2A81E208-85D4-43DD-8BAC-0A6B7770C3B6}" srcOrd="0" destOrd="0" presId="urn:microsoft.com/office/officeart/2005/8/layout/default"/>
    <dgm:cxn modelId="{DE2884C3-E2D4-4AC6-BF9F-5259EB77C694}" srcId="{C1AA61C3-453E-4BF0-B29E-1B5D90917092}" destId="{0C99F234-B136-4B35-B15B-779E44B1392A}" srcOrd="2" destOrd="0" parTransId="{5E0D9CA2-A600-4CCA-8C66-2E92F5CE4859}" sibTransId="{01E9FCF6-3297-46F3-96BB-7D9065ECE582}"/>
    <dgm:cxn modelId="{512D8281-5FB2-4889-AE04-232C72A1D32A}" type="presOf" srcId="{24470710-27A4-4361-8215-A41E63B4E66F}" destId="{709BFFC7-F185-43FE-803D-A8A437914302}" srcOrd="0" destOrd="0" presId="urn:microsoft.com/office/officeart/2005/8/layout/default"/>
    <dgm:cxn modelId="{A3978EC1-FA75-4A95-BD57-5CBE8F42CC4D}" type="presOf" srcId="{E1ACB008-D55D-48F7-B3CF-A89449FFFD0E}" destId="{63FEA56A-2002-4A15-B194-E3FF7DFDB265}" srcOrd="0" destOrd="1" presId="urn:microsoft.com/office/officeart/2005/8/layout/default"/>
    <dgm:cxn modelId="{0603B13B-9221-48D8-886A-CA93FB811874}" type="presOf" srcId="{B636505F-84EF-462B-A5A2-E0B0E5A5FCEB}" destId="{63FEA56A-2002-4A15-B194-E3FF7DFDB265}" srcOrd="0" destOrd="3" presId="urn:microsoft.com/office/officeart/2005/8/layout/default"/>
    <dgm:cxn modelId="{F950BBDF-7A85-43BB-B8E6-F9959CFDA777}" srcId="{742087DC-88D8-4222-9789-084571F2C514}" destId="{E119CB0F-EB04-49EC-BFD3-10C3D3309DA5}" srcOrd="2" destOrd="0" parTransId="{0A2034EE-572B-4230-BB6B-D7DC06D99B71}" sibTransId="{7384E155-5001-48A5-8A39-BA8F9B81618F}"/>
    <dgm:cxn modelId="{FEB73AC3-9C9D-466B-A175-8F6E5FCCFB38}" srcId="{C1AA61C3-453E-4BF0-B29E-1B5D90917092}" destId="{6D848C00-F32C-462A-9F37-531DED5037AA}" srcOrd="0" destOrd="0" parTransId="{FA0F840D-8BE8-46AB-9B3E-BEE4289DD510}" sibTransId="{232C10B5-D983-4CD7-8FE1-B3AFDB7E87E5}"/>
    <dgm:cxn modelId="{78579D7E-58F6-4D11-AF21-ADCD5C8AEE62}" type="presOf" srcId="{C1AA61C3-453E-4BF0-B29E-1B5D90917092}" destId="{9DB47565-E57D-4779-A679-74A134DBE5A0}" srcOrd="0" destOrd="0" presId="urn:microsoft.com/office/officeart/2005/8/layout/default"/>
    <dgm:cxn modelId="{BC106FCB-26E4-4713-85D7-596DCC8A8693}" type="presOf" srcId="{E119CB0F-EB04-49EC-BFD3-10C3D3309DA5}" destId="{2A81E208-85D4-43DD-8BAC-0A6B7770C3B6}" srcOrd="0" destOrd="3" presId="urn:microsoft.com/office/officeart/2005/8/layout/default"/>
    <dgm:cxn modelId="{819627EA-B7E4-4B1C-8198-E01B7BB18BF7}" srcId="{24470710-27A4-4361-8215-A41E63B4E66F}" destId="{03647AE4-06E5-4771-924B-918961E011B7}" srcOrd="2" destOrd="0" parTransId="{66481D3F-E9DB-477F-91CC-FE2007B9FEBB}" sibTransId="{DC5A9827-C8CB-448D-A344-9C023F7F3B6E}"/>
    <dgm:cxn modelId="{EE5DD149-F89D-4911-9EC8-0C47BD712786}" srcId="{742087DC-88D8-4222-9789-084571F2C514}" destId="{AB3DAF49-E772-4889-BABC-86461D8B1670}" srcOrd="0" destOrd="0" parTransId="{385AE8AB-7662-4DA1-94F3-7AEF1B982E87}" sibTransId="{510BC931-A0FE-4135-B9ED-EB6B582687B0}"/>
    <dgm:cxn modelId="{EEC10194-93D0-4481-BEC3-76FCD79821F1}" srcId="{7AEA6A4E-5759-45A4-AD2F-FEF8B0A761F9}" destId="{E1ACB008-D55D-48F7-B3CF-A89449FFFD0E}" srcOrd="0" destOrd="0" parTransId="{176BD1A9-5653-44C3-8F6E-8EAA94D8C52F}" sibTransId="{B894878C-899B-48AD-94CD-5907B668D367}"/>
    <dgm:cxn modelId="{F6CE1527-5AB2-4C44-87E4-865AE940CB6A}" type="presOf" srcId="{6A61BFEC-8DD9-43A4-ABFD-2E5198708636}" destId="{9DB47565-E57D-4779-A679-74A134DBE5A0}" srcOrd="0" destOrd="2" presId="urn:microsoft.com/office/officeart/2005/8/layout/default"/>
    <dgm:cxn modelId="{942C2C48-81C7-4ED7-9B79-92FC97945008}" srcId="{3F65A1B3-EB57-45FF-8C7C-6FC6B55C186F}" destId="{24470710-27A4-4361-8215-A41E63B4E66F}" srcOrd="3" destOrd="0" parTransId="{B1DA0FA7-2E43-4CCA-9975-3DF692F743D9}" sibTransId="{FFC60820-B8A3-4C79-AAAC-819E55BE9692}"/>
    <dgm:cxn modelId="{C418FE94-A5A6-4AA5-88CA-0F351517DA3A}" srcId="{24470710-27A4-4361-8215-A41E63B4E66F}" destId="{6CD8F299-F79F-4BBD-B2A4-F333FD7E1FE2}" srcOrd="0" destOrd="0" parTransId="{66F8BD97-D68B-4A25-9C10-68BAD034A671}" sibTransId="{CFFA78DE-D4C7-4D71-BE50-E8D7DD185E81}"/>
    <dgm:cxn modelId="{8B7C07D5-70D5-47FF-907A-8FF790616B1A}" srcId="{3F65A1B3-EB57-45FF-8C7C-6FC6B55C186F}" destId="{7AEA6A4E-5759-45A4-AD2F-FEF8B0A761F9}" srcOrd="0" destOrd="0" parTransId="{8F6021DB-0ABE-4BE2-9C9A-0EC48BEE95CC}" sibTransId="{6EE7EE12-B81E-48ED-BB74-5C3C334A351C}"/>
    <dgm:cxn modelId="{955CB8AB-8A08-4046-971F-7956D1F72C74}" type="presOf" srcId="{AB3DAF49-E772-4889-BABC-86461D8B1670}" destId="{2A81E208-85D4-43DD-8BAC-0A6B7770C3B6}" srcOrd="0" destOrd="1" presId="urn:microsoft.com/office/officeart/2005/8/layout/default"/>
    <dgm:cxn modelId="{2DF7A86B-468A-4C8D-B1C2-D577E596C4AB}" type="presOf" srcId="{6CD8F299-F79F-4BBD-B2A4-F333FD7E1FE2}" destId="{709BFFC7-F185-43FE-803D-A8A437914302}" srcOrd="0" destOrd="1" presId="urn:microsoft.com/office/officeart/2005/8/layout/default"/>
    <dgm:cxn modelId="{6FF56BE7-8CBF-42BA-B9E6-127F446441DF}" type="presOf" srcId="{F56D0833-7D5D-4E0A-B25E-A5F720A27E30}" destId="{63FEA56A-2002-4A15-B194-E3FF7DFDB265}" srcOrd="0" destOrd="2" presId="urn:microsoft.com/office/officeart/2005/8/layout/default"/>
    <dgm:cxn modelId="{39872A23-4A97-4028-9DAB-47195909500C}" srcId="{C1AA61C3-453E-4BF0-B29E-1B5D90917092}" destId="{6A61BFEC-8DD9-43A4-ABFD-2E5198708636}" srcOrd="1" destOrd="0" parTransId="{66FE8EE4-3BFA-400E-BE8E-FF620C545CEA}" sibTransId="{6686E850-C430-4D5E-B0D5-40990CD16891}"/>
    <dgm:cxn modelId="{C860FCF7-C651-48AD-AB0D-16B8F33A0E11}" type="presOf" srcId="{7AEA6A4E-5759-45A4-AD2F-FEF8B0A761F9}" destId="{63FEA56A-2002-4A15-B194-E3FF7DFDB265}" srcOrd="0" destOrd="0" presId="urn:microsoft.com/office/officeart/2005/8/layout/default"/>
    <dgm:cxn modelId="{5805CC63-0481-4B18-9F61-5044ABA0FC59}" srcId="{3F65A1B3-EB57-45FF-8C7C-6FC6B55C186F}" destId="{C1AA61C3-453E-4BF0-B29E-1B5D90917092}" srcOrd="2" destOrd="0" parTransId="{5EBD459A-B0C5-4722-8E9E-320911F95265}" sibTransId="{B9E53D7B-B345-4EE1-8EB7-F7DC9056DCD7}"/>
    <dgm:cxn modelId="{7769C5FC-EF9C-47D9-A145-DA38E7FE0677}" srcId="{3F65A1B3-EB57-45FF-8C7C-6FC6B55C186F}" destId="{742087DC-88D8-4222-9789-084571F2C514}" srcOrd="1" destOrd="0" parTransId="{10AC0707-9616-4A6D-B82B-346A06A6F32A}" sibTransId="{5990ADD8-525B-420B-8E98-4C3EDBFFFD87}"/>
    <dgm:cxn modelId="{C3811711-B6F0-4624-982F-429B037DF873}" srcId="{24470710-27A4-4361-8215-A41E63B4E66F}" destId="{23B79CA4-2AEF-4A02-AD3F-A320E70E1BC5}" srcOrd="1" destOrd="0" parTransId="{3289DEE3-CC69-4624-AD66-F392BE417F06}" sibTransId="{CBA772B0-2B7C-43E1-A9AE-2DA98664761A}"/>
    <dgm:cxn modelId="{4EE29786-18A1-4C16-B564-A623AF965006}" srcId="{7AEA6A4E-5759-45A4-AD2F-FEF8B0A761F9}" destId="{B636505F-84EF-462B-A5A2-E0B0E5A5FCEB}" srcOrd="2" destOrd="0" parTransId="{408C2EB9-BEC1-4A33-9A1F-AE2052CEE684}" sibTransId="{C8E2A347-CEDC-4A53-BBCF-1D6873160C8C}"/>
    <dgm:cxn modelId="{4D62387C-F643-4071-AEA3-5F43D3CDF767}" type="presOf" srcId="{0C99F234-B136-4B35-B15B-779E44B1392A}" destId="{9DB47565-E57D-4779-A679-74A134DBE5A0}" srcOrd="0" destOrd="3" presId="urn:microsoft.com/office/officeart/2005/8/layout/default"/>
    <dgm:cxn modelId="{FCE6FEBB-9F5D-4948-9928-3CF3A40FD6B8}" srcId="{7AEA6A4E-5759-45A4-AD2F-FEF8B0A761F9}" destId="{F56D0833-7D5D-4E0A-B25E-A5F720A27E30}" srcOrd="1" destOrd="0" parTransId="{C991236C-531A-4E63-A1A5-6A40ED460928}" sibTransId="{F6247CCE-6997-43C4-82C0-482E2CE544BD}"/>
    <dgm:cxn modelId="{E09C2C32-72BC-4BF8-B0F1-68E6A9D340A4}" type="presOf" srcId="{3F65A1B3-EB57-45FF-8C7C-6FC6B55C186F}" destId="{87CF37E9-FAA2-42EC-9801-8063AC81FBE1}" srcOrd="0" destOrd="0" presId="urn:microsoft.com/office/officeart/2005/8/layout/default"/>
    <dgm:cxn modelId="{8B885E00-17B3-4872-A511-F8B7E815D8B1}" type="presOf" srcId="{6D848C00-F32C-462A-9F37-531DED5037AA}" destId="{9DB47565-E57D-4779-A679-74A134DBE5A0}" srcOrd="0" destOrd="1" presId="urn:microsoft.com/office/officeart/2005/8/layout/default"/>
    <dgm:cxn modelId="{0694CD42-045E-464C-89EE-6ADDF5EA009C}" type="presOf" srcId="{FB82297B-D74A-467C-A260-E8C7CEF7DEBE}" destId="{2A81E208-85D4-43DD-8BAC-0A6B7770C3B6}" srcOrd="0" destOrd="2" presId="urn:microsoft.com/office/officeart/2005/8/layout/default"/>
    <dgm:cxn modelId="{EFF4BC1D-C9C1-4EA7-A1A4-E5CB24485DD9}" srcId="{742087DC-88D8-4222-9789-084571F2C514}" destId="{FB82297B-D74A-467C-A260-E8C7CEF7DEBE}" srcOrd="1" destOrd="0" parTransId="{D8A3B4C1-AAD2-4C24-8886-CC898083AD19}" sibTransId="{1E110208-2814-4208-9790-A69D4F6246E2}"/>
    <dgm:cxn modelId="{8617C5F2-8201-4089-A135-C6ED9C002E11}" type="presParOf" srcId="{87CF37E9-FAA2-42EC-9801-8063AC81FBE1}" destId="{63FEA56A-2002-4A15-B194-E3FF7DFDB265}" srcOrd="0" destOrd="0" presId="urn:microsoft.com/office/officeart/2005/8/layout/default"/>
    <dgm:cxn modelId="{F19D8E3E-4B15-4046-AD02-6A17580157CE}" type="presParOf" srcId="{87CF37E9-FAA2-42EC-9801-8063AC81FBE1}" destId="{722BE6A1-2195-4DC7-960F-C7771E407A9D}" srcOrd="1" destOrd="0" presId="urn:microsoft.com/office/officeart/2005/8/layout/default"/>
    <dgm:cxn modelId="{BA24D27C-6650-4DEB-9A23-403CB20487DB}" type="presParOf" srcId="{87CF37E9-FAA2-42EC-9801-8063AC81FBE1}" destId="{2A81E208-85D4-43DD-8BAC-0A6B7770C3B6}" srcOrd="2" destOrd="0" presId="urn:microsoft.com/office/officeart/2005/8/layout/default"/>
    <dgm:cxn modelId="{A6721B17-5334-43BB-9239-F16487FA8D67}" type="presParOf" srcId="{87CF37E9-FAA2-42EC-9801-8063AC81FBE1}" destId="{B71EC801-B5DD-4917-88C8-E9C101F686E1}" srcOrd="3" destOrd="0" presId="urn:microsoft.com/office/officeart/2005/8/layout/default"/>
    <dgm:cxn modelId="{D4AC5708-8345-472E-8558-1F6EA394EFB1}" type="presParOf" srcId="{87CF37E9-FAA2-42EC-9801-8063AC81FBE1}" destId="{9DB47565-E57D-4779-A679-74A134DBE5A0}" srcOrd="4" destOrd="0" presId="urn:microsoft.com/office/officeart/2005/8/layout/default"/>
    <dgm:cxn modelId="{6BB04D4A-270B-4F85-94AE-0CF30D744F28}" type="presParOf" srcId="{87CF37E9-FAA2-42EC-9801-8063AC81FBE1}" destId="{4BD17ECC-3D6D-4F68-9D57-0E3472D0A35F}" srcOrd="5" destOrd="0" presId="urn:microsoft.com/office/officeart/2005/8/layout/default"/>
    <dgm:cxn modelId="{C560FBB3-EB94-4C64-A48C-A74FD71328F3}" type="presParOf" srcId="{87CF37E9-FAA2-42EC-9801-8063AC81FBE1}" destId="{709BFFC7-F185-43FE-803D-A8A437914302}"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3FEA56A-2002-4A15-B194-E3FF7DFDB265}">
      <dsp:nvSpPr>
        <dsp:cNvPr id="0" name=""/>
        <dsp:cNvSpPr/>
      </dsp:nvSpPr>
      <dsp:spPr>
        <a:xfrm>
          <a:off x="1080842" y="75"/>
          <a:ext cx="2798768" cy="1679261"/>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1600200">
            <a:lnSpc>
              <a:spcPct val="90000"/>
            </a:lnSpc>
            <a:spcBef>
              <a:spcPct val="0"/>
            </a:spcBef>
            <a:spcAft>
              <a:spcPct val="35000"/>
            </a:spcAft>
          </a:pPr>
          <a:r>
            <a:rPr lang="en-CA" sz="3600" kern="1200" dirty="0" smtClean="0"/>
            <a:t>Barnabas</a:t>
          </a:r>
          <a:endParaRPr lang="en-CA" sz="3600" kern="1200" dirty="0"/>
        </a:p>
        <a:p>
          <a:pPr marL="114300" lvl="1" indent="-114300" algn="l" defTabSz="622300">
            <a:lnSpc>
              <a:spcPct val="90000"/>
            </a:lnSpc>
            <a:spcBef>
              <a:spcPct val="0"/>
            </a:spcBef>
            <a:spcAft>
              <a:spcPct val="15000"/>
            </a:spcAft>
            <a:buChar char="••"/>
          </a:pPr>
          <a:r>
            <a:rPr lang="en-CA" sz="1400" kern="1200" dirty="0" smtClean="0"/>
            <a:t>Acts 4:36-37</a:t>
          </a:r>
          <a:endParaRPr lang="en-CA" sz="1400" kern="1200" dirty="0"/>
        </a:p>
        <a:p>
          <a:pPr marL="114300" lvl="1" indent="-114300" algn="l" defTabSz="622300">
            <a:lnSpc>
              <a:spcPct val="90000"/>
            </a:lnSpc>
            <a:spcBef>
              <a:spcPct val="0"/>
            </a:spcBef>
            <a:spcAft>
              <a:spcPct val="15000"/>
            </a:spcAft>
            <a:buChar char="••"/>
          </a:pPr>
          <a:r>
            <a:rPr lang="en-CA" sz="1400" kern="1200" dirty="0" smtClean="0"/>
            <a:t>Acts 9:26-27</a:t>
          </a:r>
          <a:endParaRPr lang="en-CA" sz="1400" kern="1200" dirty="0"/>
        </a:p>
        <a:p>
          <a:pPr marL="114300" lvl="1" indent="-114300" algn="l" defTabSz="622300">
            <a:lnSpc>
              <a:spcPct val="90000"/>
            </a:lnSpc>
            <a:spcBef>
              <a:spcPct val="0"/>
            </a:spcBef>
            <a:spcAft>
              <a:spcPct val="15000"/>
            </a:spcAft>
            <a:buChar char="••"/>
          </a:pPr>
          <a:r>
            <a:rPr lang="en-CA" sz="1400" kern="1200" dirty="0" smtClean="0"/>
            <a:t>Acts 11:22-26</a:t>
          </a:r>
          <a:endParaRPr lang="en-CA" sz="1400" kern="1200" dirty="0"/>
        </a:p>
      </dsp:txBody>
      <dsp:txXfrm>
        <a:off x="1080842" y="75"/>
        <a:ext cx="2798768" cy="1679261"/>
      </dsp:txXfrm>
    </dsp:sp>
    <dsp:sp modelId="{2A81E208-85D4-43DD-8BAC-0A6B7770C3B6}">
      <dsp:nvSpPr>
        <dsp:cNvPr id="0" name=""/>
        <dsp:cNvSpPr/>
      </dsp:nvSpPr>
      <dsp:spPr>
        <a:xfrm>
          <a:off x="4159488" y="75"/>
          <a:ext cx="2798768" cy="1679261"/>
        </a:xfrm>
        <a:prstGeom prst="rect">
          <a:avLst/>
        </a:prstGeom>
        <a:solidFill>
          <a:schemeClr val="accent3">
            <a:hueOff val="3749681"/>
            <a:satOff val="730"/>
            <a:lumOff val="392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1600200">
            <a:lnSpc>
              <a:spcPct val="90000"/>
            </a:lnSpc>
            <a:spcBef>
              <a:spcPct val="0"/>
            </a:spcBef>
            <a:spcAft>
              <a:spcPct val="35000"/>
            </a:spcAft>
          </a:pPr>
          <a:r>
            <a:rPr lang="en-CA" sz="3600" kern="1200" dirty="0" smtClean="0"/>
            <a:t>Peter</a:t>
          </a:r>
          <a:endParaRPr lang="en-CA" sz="3600" kern="1200" dirty="0"/>
        </a:p>
        <a:p>
          <a:pPr marL="114300" lvl="1" indent="-114300" algn="l" defTabSz="622300">
            <a:lnSpc>
              <a:spcPct val="90000"/>
            </a:lnSpc>
            <a:spcBef>
              <a:spcPct val="0"/>
            </a:spcBef>
            <a:spcAft>
              <a:spcPct val="15000"/>
            </a:spcAft>
            <a:buChar char="••"/>
          </a:pPr>
          <a:r>
            <a:rPr lang="en-CA" sz="1400" kern="1200" dirty="0" smtClean="0"/>
            <a:t>Matthew 14:22-23</a:t>
          </a:r>
          <a:endParaRPr lang="en-CA" sz="1400" kern="1200" dirty="0"/>
        </a:p>
        <a:p>
          <a:pPr marL="114300" lvl="1" indent="-114300" algn="l" defTabSz="622300">
            <a:lnSpc>
              <a:spcPct val="90000"/>
            </a:lnSpc>
            <a:spcBef>
              <a:spcPct val="0"/>
            </a:spcBef>
            <a:spcAft>
              <a:spcPct val="15000"/>
            </a:spcAft>
            <a:buChar char="••"/>
          </a:pPr>
          <a:r>
            <a:rPr lang="en-CA" sz="1400" kern="1200" dirty="0" smtClean="0"/>
            <a:t>Matthew 16:21-23</a:t>
          </a:r>
          <a:endParaRPr lang="en-CA" sz="1400" kern="1200" dirty="0"/>
        </a:p>
        <a:p>
          <a:pPr marL="114300" lvl="1" indent="-114300" algn="l" defTabSz="622300">
            <a:lnSpc>
              <a:spcPct val="90000"/>
            </a:lnSpc>
            <a:spcBef>
              <a:spcPct val="0"/>
            </a:spcBef>
            <a:spcAft>
              <a:spcPct val="15000"/>
            </a:spcAft>
            <a:buChar char="••"/>
          </a:pPr>
          <a:r>
            <a:rPr lang="en-CA" sz="1400" kern="1200" dirty="0" smtClean="0"/>
            <a:t>Luke 9:33</a:t>
          </a:r>
          <a:endParaRPr lang="en-CA" sz="1400" kern="1200" dirty="0"/>
        </a:p>
      </dsp:txBody>
      <dsp:txXfrm>
        <a:off x="4159488" y="75"/>
        <a:ext cx="2798768" cy="1679261"/>
      </dsp:txXfrm>
    </dsp:sp>
    <dsp:sp modelId="{9DB47565-E57D-4779-A679-74A134DBE5A0}">
      <dsp:nvSpPr>
        <dsp:cNvPr id="0" name=""/>
        <dsp:cNvSpPr/>
      </dsp:nvSpPr>
      <dsp:spPr>
        <a:xfrm>
          <a:off x="1080842" y="1959213"/>
          <a:ext cx="2798768" cy="1679261"/>
        </a:xfrm>
        <a:prstGeom prst="rect">
          <a:avLst/>
        </a:prstGeom>
        <a:solidFill>
          <a:schemeClr val="accent3">
            <a:hueOff val="7499363"/>
            <a:satOff val="1459"/>
            <a:lumOff val="784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1600200">
            <a:lnSpc>
              <a:spcPct val="90000"/>
            </a:lnSpc>
            <a:spcBef>
              <a:spcPct val="0"/>
            </a:spcBef>
            <a:spcAft>
              <a:spcPct val="35000"/>
            </a:spcAft>
          </a:pPr>
          <a:r>
            <a:rPr lang="en-CA" sz="3600" kern="1200" dirty="0" smtClean="0"/>
            <a:t>Nicodemus</a:t>
          </a:r>
          <a:endParaRPr lang="en-CA" sz="3600" kern="1200" dirty="0"/>
        </a:p>
        <a:p>
          <a:pPr marL="114300" lvl="1" indent="-114300" algn="l" defTabSz="622300">
            <a:lnSpc>
              <a:spcPct val="90000"/>
            </a:lnSpc>
            <a:spcBef>
              <a:spcPct val="0"/>
            </a:spcBef>
            <a:spcAft>
              <a:spcPct val="15000"/>
            </a:spcAft>
            <a:buChar char="••"/>
          </a:pPr>
          <a:r>
            <a:rPr lang="en-CA" sz="1400" kern="1200" dirty="0" smtClean="0"/>
            <a:t>John 3:1-10</a:t>
          </a:r>
          <a:endParaRPr lang="en-CA" sz="1400" kern="1200" dirty="0"/>
        </a:p>
        <a:p>
          <a:pPr marL="114300" lvl="1" indent="-114300" algn="l" defTabSz="622300">
            <a:lnSpc>
              <a:spcPct val="90000"/>
            </a:lnSpc>
            <a:spcBef>
              <a:spcPct val="0"/>
            </a:spcBef>
            <a:spcAft>
              <a:spcPct val="15000"/>
            </a:spcAft>
            <a:buChar char="••"/>
          </a:pPr>
          <a:r>
            <a:rPr lang="en-CA" sz="1400" kern="1200" dirty="0" smtClean="0"/>
            <a:t>John 7:45-53</a:t>
          </a:r>
          <a:endParaRPr lang="en-CA" sz="1400" kern="1200" dirty="0"/>
        </a:p>
        <a:p>
          <a:pPr marL="114300" lvl="1" indent="-114300" algn="l" defTabSz="622300">
            <a:lnSpc>
              <a:spcPct val="90000"/>
            </a:lnSpc>
            <a:spcBef>
              <a:spcPct val="0"/>
            </a:spcBef>
            <a:spcAft>
              <a:spcPct val="15000"/>
            </a:spcAft>
            <a:buChar char="••"/>
          </a:pPr>
          <a:r>
            <a:rPr lang="en-CA" sz="1400" kern="1200" dirty="0" smtClean="0"/>
            <a:t>John 19:38-42</a:t>
          </a:r>
          <a:endParaRPr lang="en-CA" sz="1400" kern="1200" dirty="0"/>
        </a:p>
      </dsp:txBody>
      <dsp:txXfrm>
        <a:off x="1080842" y="1959213"/>
        <a:ext cx="2798768" cy="1679261"/>
      </dsp:txXfrm>
    </dsp:sp>
    <dsp:sp modelId="{709BFFC7-F185-43FE-803D-A8A437914302}">
      <dsp:nvSpPr>
        <dsp:cNvPr id="0" name=""/>
        <dsp:cNvSpPr/>
      </dsp:nvSpPr>
      <dsp:spPr>
        <a:xfrm>
          <a:off x="4159488" y="1959213"/>
          <a:ext cx="2798768" cy="1679261"/>
        </a:xfrm>
        <a:prstGeom prst="rect">
          <a:avLst/>
        </a:prstGeom>
        <a:solidFill>
          <a:schemeClr val="accent3">
            <a:hueOff val="11249044"/>
            <a:satOff val="2189"/>
            <a:lumOff val="1176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1600200">
            <a:lnSpc>
              <a:spcPct val="90000"/>
            </a:lnSpc>
            <a:spcBef>
              <a:spcPct val="0"/>
            </a:spcBef>
            <a:spcAft>
              <a:spcPct val="35000"/>
            </a:spcAft>
          </a:pPr>
          <a:r>
            <a:rPr lang="en-CA" sz="3600" kern="1200" dirty="0" smtClean="0"/>
            <a:t>James</a:t>
          </a:r>
          <a:endParaRPr lang="en-CA" sz="3600" kern="1200" dirty="0"/>
        </a:p>
        <a:p>
          <a:pPr marL="114300" lvl="1" indent="-114300" algn="l" defTabSz="622300">
            <a:lnSpc>
              <a:spcPct val="90000"/>
            </a:lnSpc>
            <a:spcBef>
              <a:spcPct val="0"/>
            </a:spcBef>
            <a:spcAft>
              <a:spcPct val="15000"/>
            </a:spcAft>
            <a:buChar char="••"/>
          </a:pPr>
          <a:r>
            <a:rPr lang="en-CA" sz="1400" kern="1200" dirty="0" smtClean="0"/>
            <a:t>Mark 10:35-43</a:t>
          </a:r>
          <a:endParaRPr lang="en-CA" sz="1400" kern="1200" dirty="0"/>
        </a:p>
        <a:p>
          <a:pPr marL="114300" lvl="1" indent="-114300" algn="l" defTabSz="622300">
            <a:lnSpc>
              <a:spcPct val="90000"/>
            </a:lnSpc>
            <a:spcBef>
              <a:spcPct val="0"/>
            </a:spcBef>
            <a:spcAft>
              <a:spcPct val="15000"/>
            </a:spcAft>
            <a:buChar char="••"/>
          </a:pPr>
          <a:r>
            <a:rPr lang="en-CA" sz="1400" kern="1200" dirty="0" smtClean="0"/>
            <a:t>Luke 9:51-56</a:t>
          </a:r>
          <a:endParaRPr lang="en-CA" sz="1400" kern="1200" dirty="0"/>
        </a:p>
        <a:p>
          <a:pPr marL="114300" lvl="1" indent="-114300" algn="l" defTabSz="622300">
            <a:lnSpc>
              <a:spcPct val="90000"/>
            </a:lnSpc>
            <a:spcBef>
              <a:spcPct val="0"/>
            </a:spcBef>
            <a:spcAft>
              <a:spcPct val="15000"/>
            </a:spcAft>
            <a:buChar char="••"/>
          </a:pPr>
          <a:r>
            <a:rPr lang="en-CA" sz="1400" kern="1200" dirty="0" smtClean="0"/>
            <a:t>Acts 12:1-3</a:t>
          </a:r>
          <a:endParaRPr lang="en-CA" sz="1400" kern="1200" dirty="0"/>
        </a:p>
      </dsp:txBody>
      <dsp:txXfrm>
        <a:off x="4159488" y="1959213"/>
        <a:ext cx="2798768" cy="167926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51CEA-17C0-4C7E-8468-2DB19A4AB5BF}" type="datetimeFigureOut">
              <a:rPr lang="en-US"/>
              <a:pPr/>
              <a:t>2/10/2016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05C3A2-0322-42B6-BC5D-7638A3A53ACC}" type="slidenum">
              <a:rPr lang="en-US"/>
              <a:pPr/>
              <a:t>‹#›</a:t>
            </a:fld>
            <a:endParaRPr lang="en-US"/>
          </a:p>
        </p:txBody>
      </p:sp>
    </p:spTree>
    <p:extLst>
      <p:ext uri="{BB962C8B-B14F-4D97-AF65-F5344CB8AC3E}">
        <p14:creationId xmlns:p14="http://schemas.microsoft.com/office/powerpoint/2010/main" xmlns="" val="259893077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05C3A2-0322-42B6-BC5D-7638A3A53ACC}" type="slidenum">
              <a:rPr lang="en-US"/>
              <a:pPr/>
              <a:t>1</a:t>
            </a:fld>
            <a:endParaRPr lang="en-US"/>
          </a:p>
        </p:txBody>
      </p:sp>
    </p:spTree>
    <p:extLst>
      <p:ext uri="{BB962C8B-B14F-4D97-AF65-F5344CB8AC3E}">
        <p14:creationId xmlns:p14="http://schemas.microsoft.com/office/powerpoint/2010/main" xmlns="" val="4230491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pPr/>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28032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dirty="0"/>
              <a:t>Click to edit Master title style</a:t>
            </a:r>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38478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dirty="0"/>
              <a:t>Click to edit Master title style</a:t>
            </a:r>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082213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dirty="0"/>
              <a:t>Click to edit Master title style</a:t>
            </a:r>
          </a:p>
        </p:txBody>
      </p:sp>
      <p:sp>
        <p:nvSpPr>
          <p:cNvPr id="14" name="Text Placeholder 3"/>
          <p:cNvSpPr>
            <a:spLocks noGrp="1"/>
          </p:cNvSpPr>
          <p:nvPr>
            <p:ph type="body" sz="half" idx="13"/>
          </p:nvPr>
        </p:nvSpPr>
        <p:spPr>
          <a:xfrm>
            <a:off x="1447800" y="2828380"/>
            <a:ext cx="5459737" cy="256631"/>
          </a:xfrm>
        </p:spPr>
        <p:txBody>
          <a:bodyPr anchor="t">
            <a:normAutofit/>
          </a:bodyPr>
          <a:lstStyle>
            <a:lvl1pPr marL="0" indent="0">
              <a:buNone/>
              <a:defRPr lang="en-US" sz="1100" b="0" i="0" kern="1200" cap="small" dirty="0">
                <a:solidFill>
                  <a:schemeClr val="accent1"/>
                </a:solidFill>
                <a:latin typeface="+mj-lt"/>
                <a:ea typeface="+mj-ea"/>
                <a:cs typeface="+mj-cs"/>
              </a:defRPr>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9" name="TextBox 8"/>
          <p:cNvSpPr txBox="1"/>
          <p:nvPr/>
        </p:nvSpPr>
        <p:spPr>
          <a:xfrm>
            <a:off x="673721" y="7284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6997868" y="19603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405120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5" cy="123988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946528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2/10/2016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589112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2/10/2016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6043039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824961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69465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74201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2/10/2016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01946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27485" y="1545432"/>
            <a:ext cx="3297254" cy="3146822"/>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240870" y="1542069"/>
            <a:ext cx="3297256" cy="315018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pPr/>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12611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pPr/>
              <a:t>2/10/2016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59360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pPr/>
              <a:t>2/10/2016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45434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2/10/2016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91699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8" cy="1085850"/>
          </a:xfrm>
        </p:spPr>
        <p:txBody>
          <a:bodyPr anchor="b"/>
          <a:lstStyle>
            <a:lvl1pPr algn="l">
              <a:defRPr sz="1800" b="0"/>
            </a:lvl1pPr>
          </a:lstStyle>
          <a:p>
            <a:r>
              <a:rPr lang="en-US" dirty="0"/>
              <a:t>Click to edit Master title style</a:t>
            </a:r>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2/10/2016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98245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dirty="0"/>
              <a:t>Click to edit Master title style</a:t>
            </a:r>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2/10/2016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86202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6456759"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68580" tIns="34290" rIns="68580" bIns="34290" rtlCol="0" anchor="t">
            <a:noAutofit/>
          </a:bodyPr>
          <a:lstStyle/>
          <a:p>
            <a:r>
              <a:rPr lang="en-US" dirty="0"/>
              <a:t>Click to edit Master title style</a:t>
            </a:r>
          </a:p>
        </p:txBody>
      </p:sp>
      <p:sp>
        <p:nvSpPr>
          <p:cNvPr id="3" name="Text Placeholder 2"/>
          <p:cNvSpPr>
            <a:spLocks noGrp="1"/>
          </p:cNvSpPr>
          <p:nvPr>
            <p:ph type="body" idx="1"/>
          </p:nvPr>
        </p:nvSpPr>
        <p:spPr>
          <a:xfrm>
            <a:off x="827484" y="1539689"/>
            <a:ext cx="6709906" cy="3146611"/>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68580" tIns="34290" rIns="68580" bIns="34290" rtlCol="0" anchor="t"/>
          <a:lstStyle>
            <a:lvl1pPr algn="l">
              <a:defRPr sz="800" b="0" i="0">
                <a:solidFill>
                  <a:schemeClr val="tx1">
                    <a:tint val="75000"/>
                    <a:alpha val="60000"/>
                  </a:schemeClr>
                </a:solidFill>
              </a:defRPr>
            </a:lvl1pPr>
          </a:lstStyle>
          <a:p>
            <a:fld id="{4AAD347D-5ACD-4C99-B74B-A9C85AD731AF}" type="datetimeFigureOut">
              <a:rPr lang="en-US" dirty="0"/>
              <a:pPr/>
              <a:t>2/10/2016</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68580" tIns="34290" rIns="68580" bIns="34290" rtlCol="0" anchor="b"/>
          <a:lstStyle>
            <a:lvl1pPr algn="l">
              <a:defRPr sz="8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4406" y="221797"/>
            <a:ext cx="628649" cy="575765"/>
          </a:xfrm>
          <a:prstGeom prst="rect">
            <a:avLst/>
          </a:prstGeom>
        </p:spPr>
        <p:txBody>
          <a:bodyPr vert="horz" lIns="68580" tIns="34290" rIns="68580" bIns="34290" rtlCol="0" anchor="b"/>
          <a:lstStyle>
            <a:lvl1pPr algn="ctr">
              <a:defRPr sz="2100" b="0" i="0">
                <a:solidFill>
                  <a:schemeClr val="tx1">
                    <a:tint val="75000"/>
                  </a:schemeClr>
                </a:solidFill>
              </a:defRPr>
            </a:lvl1p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244149658"/>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sldNum="0" hdr="0" ftr="0" dt="0"/>
  <p:txStyles>
    <p:titleStyle>
      <a:lvl1pPr algn="l" defTabSz="342900" rtl="0" eaLnBrk="1" latinLnBrk="0" hangingPunct="1">
        <a:spcBef>
          <a:spcPct val="0"/>
        </a:spcBef>
        <a:buNone/>
        <a:defRPr sz="3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40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477" y="1085850"/>
            <a:ext cx="8025319" cy="2497186"/>
          </a:xfrm>
        </p:spPr>
        <p:txBody>
          <a:bodyPr/>
          <a:lstStyle/>
          <a:p>
            <a:r>
              <a:rPr lang="en-US" dirty="0" smtClean="0"/>
              <a:t>The Work of the Church</a:t>
            </a:r>
            <a:endParaRPr lang="en-US" dirty="0"/>
          </a:p>
        </p:txBody>
      </p:sp>
      <p:sp>
        <p:nvSpPr>
          <p:cNvPr id="3" name="Subtitle 2"/>
          <p:cNvSpPr>
            <a:spLocks noGrp="1"/>
          </p:cNvSpPr>
          <p:nvPr>
            <p:ph type="subTitle" idx="1"/>
          </p:nvPr>
        </p:nvSpPr>
        <p:spPr>
          <a:xfrm>
            <a:off x="603099" y="3583035"/>
            <a:ext cx="7350276" cy="646065"/>
          </a:xfrm>
        </p:spPr>
        <p:txBody>
          <a:bodyPr/>
          <a:lstStyle/>
          <a:p>
            <a:r>
              <a:rPr lang="en-US" dirty="0" smtClean="0"/>
              <a:t>Class TWELVE – My Role in the Local Church: Members of One Another</a:t>
            </a:r>
            <a:endParaRPr lang="en-US" dirty="0"/>
          </a:p>
        </p:txBody>
      </p:sp>
    </p:spTree>
    <p:extLst>
      <p:ext uri="{BB962C8B-B14F-4D97-AF65-F5344CB8AC3E}">
        <p14:creationId xmlns:p14="http://schemas.microsoft.com/office/powerpoint/2010/main" xmlns="" val="229973436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574862"/>
          </a:xfrm>
        </p:spPr>
        <p:txBody>
          <a:bodyPr/>
          <a:lstStyle/>
          <a:p>
            <a:r>
              <a:rPr lang="en-CA" dirty="0" smtClean="0"/>
              <a:t>Schedule</a:t>
            </a:r>
            <a:endParaRPr lang="en-CA" dirty="0"/>
          </a:p>
        </p:txBody>
      </p:sp>
      <p:graphicFrame>
        <p:nvGraphicFramePr>
          <p:cNvPr id="6" name="Content Placeholder 5"/>
          <p:cNvGraphicFramePr>
            <a:graphicFrameLocks noGrp="1"/>
          </p:cNvGraphicFramePr>
          <p:nvPr>
            <p:ph idx="1"/>
          </p:nvPr>
        </p:nvGraphicFramePr>
        <p:xfrm>
          <a:off x="184857" y="1079293"/>
          <a:ext cx="4319047" cy="3774808"/>
        </p:xfrm>
        <a:graphic>
          <a:graphicData uri="http://schemas.openxmlformats.org/drawingml/2006/table">
            <a:tbl>
              <a:tblPr firstRow="1" bandRow="1">
                <a:tableStyleId>{5C22544A-7EE6-4342-B048-85BDC9FD1C3A}</a:tableStyleId>
              </a:tblPr>
              <a:tblGrid>
                <a:gridCol w="603082"/>
                <a:gridCol w="1147863"/>
                <a:gridCol w="2568102"/>
              </a:tblGrid>
              <a:tr h="471851">
                <a:tc>
                  <a:txBody>
                    <a:bodyPr/>
                    <a:lstStyle/>
                    <a:p>
                      <a:pPr algn="ctr"/>
                      <a:r>
                        <a:rPr lang="en-CA" dirty="0" smtClean="0"/>
                        <a:t>Date</a:t>
                      </a:r>
                      <a:endParaRPr lang="en-CA" dirty="0"/>
                    </a:p>
                  </a:txBody>
                  <a:tcPr anchor="ctr"/>
                </a:tc>
                <a:tc>
                  <a:txBody>
                    <a:bodyPr/>
                    <a:lstStyle/>
                    <a:p>
                      <a:pPr algn="ctr"/>
                      <a:r>
                        <a:rPr lang="en-CA" dirty="0" smtClean="0"/>
                        <a:t>Teacher</a:t>
                      </a:r>
                      <a:endParaRPr lang="en-CA" dirty="0"/>
                    </a:p>
                  </a:txBody>
                  <a:tcPr anchor="ctr"/>
                </a:tc>
                <a:tc>
                  <a:txBody>
                    <a:bodyPr/>
                    <a:lstStyle/>
                    <a:p>
                      <a:pPr algn="ctr"/>
                      <a:r>
                        <a:rPr lang="en-CA" dirty="0" smtClean="0"/>
                        <a:t>Title</a:t>
                      </a:r>
                      <a:endParaRPr lang="en-CA" dirty="0"/>
                    </a:p>
                  </a:txBody>
                  <a:tcPr anchor="ctr"/>
                </a:tc>
              </a:tr>
              <a:tr h="471851">
                <a:tc>
                  <a:txBody>
                    <a:bodyPr/>
                    <a:lstStyle/>
                    <a:p>
                      <a:pPr algn="ctr"/>
                      <a:r>
                        <a:rPr lang="en-CA" sz="1200" dirty="0" smtClean="0"/>
                        <a:t>1/3</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What</a:t>
                      </a:r>
                      <a:r>
                        <a:rPr lang="en-CA" sz="1200" baseline="0" dirty="0" smtClean="0"/>
                        <a:t> is the Church?</a:t>
                      </a:r>
                      <a:endParaRPr lang="en-CA" sz="1200" dirty="0"/>
                    </a:p>
                  </a:txBody>
                  <a:tcPr anchor="ctr"/>
                </a:tc>
              </a:tr>
              <a:tr h="471851">
                <a:tc>
                  <a:txBody>
                    <a:bodyPr/>
                    <a:lstStyle/>
                    <a:p>
                      <a:pPr algn="ctr"/>
                      <a:r>
                        <a:rPr lang="en-CA" sz="1200" dirty="0" smtClean="0"/>
                        <a:t>1/6</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The Supreme</a:t>
                      </a:r>
                      <a:r>
                        <a:rPr lang="en-CA" sz="1200" baseline="0" dirty="0" smtClean="0"/>
                        <a:t> Authority of Christ</a:t>
                      </a:r>
                      <a:endParaRPr lang="en-CA" sz="1200" dirty="0"/>
                    </a:p>
                  </a:txBody>
                  <a:tcPr anchor="ctr"/>
                </a:tc>
              </a:tr>
              <a:tr h="471851">
                <a:tc>
                  <a:txBody>
                    <a:bodyPr/>
                    <a:lstStyle/>
                    <a:p>
                      <a:pPr algn="ctr"/>
                      <a:r>
                        <a:rPr lang="en-CA" sz="1200" dirty="0" smtClean="0"/>
                        <a:t>1/10</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Collective Action: The Individual and the Local Church</a:t>
                      </a:r>
                      <a:endParaRPr lang="en-CA" sz="1200" dirty="0"/>
                    </a:p>
                  </a:txBody>
                  <a:tcPr anchor="ctr"/>
                </a:tc>
              </a:tr>
              <a:tr h="471851">
                <a:tc>
                  <a:txBody>
                    <a:bodyPr/>
                    <a:lstStyle/>
                    <a:p>
                      <a:pPr algn="ctr"/>
                      <a:r>
                        <a:rPr lang="en-CA" sz="1200" dirty="0" smtClean="0"/>
                        <a:t>1/13</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baseline="0" dirty="0" smtClean="0"/>
                        <a:t>The Mission, O</a:t>
                      </a:r>
                      <a:r>
                        <a:rPr lang="en-CA" sz="1200" dirty="0" smtClean="0"/>
                        <a:t>rganization</a:t>
                      </a:r>
                      <a:r>
                        <a:rPr lang="en-CA" sz="1200" baseline="0" dirty="0" smtClean="0"/>
                        <a:t> and Autonomy of the Church</a:t>
                      </a:r>
                      <a:endParaRPr lang="en-CA" sz="1200" dirty="0"/>
                    </a:p>
                  </a:txBody>
                  <a:tcPr anchor="ctr"/>
                </a:tc>
              </a:tr>
              <a:tr h="471851">
                <a:tc>
                  <a:txBody>
                    <a:bodyPr/>
                    <a:lstStyle/>
                    <a:p>
                      <a:pPr algn="ctr"/>
                      <a:r>
                        <a:rPr lang="en-CA" sz="1200" dirty="0" smtClean="0"/>
                        <a:t>1/17</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dirty="0" smtClean="0"/>
                        <a:t>Local Church Action:</a:t>
                      </a:r>
                    </a:p>
                    <a:p>
                      <a:pPr algn="ctr"/>
                      <a:r>
                        <a:rPr lang="en-CA" sz="1200" dirty="0" smtClean="0"/>
                        <a:t>Worship</a:t>
                      </a:r>
                      <a:endParaRPr lang="en-CA" sz="1200" dirty="0"/>
                    </a:p>
                  </a:txBody>
                  <a:tcPr anchor="ctr"/>
                </a:tc>
              </a:tr>
              <a:tr h="471851">
                <a:tc>
                  <a:txBody>
                    <a:bodyPr/>
                    <a:lstStyle/>
                    <a:p>
                      <a:pPr algn="ctr"/>
                      <a:r>
                        <a:rPr lang="en-CA" sz="1200" dirty="0" smtClean="0"/>
                        <a:t>1/20</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dirty="0" smtClean="0"/>
                        <a:t>Local Church Action:</a:t>
                      </a:r>
                    </a:p>
                    <a:p>
                      <a:pPr algn="ctr"/>
                      <a:r>
                        <a:rPr lang="en-CA" sz="1200" dirty="0" smtClean="0"/>
                        <a:t>Evangelism</a:t>
                      </a:r>
                      <a:endParaRPr lang="en-CA" sz="1200" dirty="0"/>
                    </a:p>
                  </a:txBody>
                  <a:tcPr anchor="ctr"/>
                </a:tc>
              </a:tr>
              <a:tr h="471851">
                <a:tc>
                  <a:txBody>
                    <a:bodyPr/>
                    <a:lstStyle/>
                    <a:p>
                      <a:pPr algn="ctr"/>
                      <a:r>
                        <a:rPr lang="en-CA" sz="1200" dirty="0" smtClean="0"/>
                        <a:t>1/24</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Local Church Action:</a:t>
                      </a:r>
                    </a:p>
                    <a:p>
                      <a:pPr algn="ctr"/>
                      <a:r>
                        <a:rPr lang="en-CA" sz="1200" dirty="0" smtClean="0"/>
                        <a:t>Edification</a:t>
                      </a:r>
                      <a:endParaRPr lang="en-CA" sz="1200" dirty="0"/>
                    </a:p>
                  </a:txBody>
                  <a:tcPr anchor="ctr"/>
                </a:tc>
              </a:tr>
            </a:tbl>
          </a:graphicData>
        </a:graphic>
      </p:graphicFrame>
      <p:graphicFrame>
        <p:nvGraphicFramePr>
          <p:cNvPr id="7" name="Content Placeholder 5"/>
          <p:cNvGraphicFramePr>
            <a:graphicFrameLocks/>
          </p:cNvGraphicFramePr>
          <p:nvPr/>
        </p:nvGraphicFramePr>
        <p:xfrm>
          <a:off x="4620665" y="1076050"/>
          <a:ext cx="4319047" cy="3302957"/>
        </p:xfrm>
        <a:graphic>
          <a:graphicData uri="http://schemas.openxmlformats.org/drawingml/2006/table">
            <a:tbl>
              <a:tblPr firstRow="1" bandRow="1">
                <a:tableStyleId>{5C22544A-7EE6-4342-B048-85BDC9FD1C3A}</a:tableStyleId>
              </a:tblPr>
              <a:tblGrid>
                <a:gridCol w="603082"/>
                <a:gridCol w="1147863"/>
                <a:gridCol w="2568102"/>
              </a:tblGrid>
              <a:tr h="471851">
                <a:tc>
                  <a:txBody>
                    <a:bodyPr/>
                    <a:lstStyle/>
                    <a:p>
                      <a:pPr algn="ctr"/>
                      <a:r>
                        <a:rPr lang="en-CA" dirty="0" smtClean="0"/>
                        <a:t>Date</a:t>
                      </a:r>
                      <a:endParaRPr lang="en-CA" dirty="0"/>
                    </a:p>
                  </a:txBody>
                  <a:tcPr anchor="ctr"/>
                </a:tc>
                <a:tc>
                  <a:txBody>
                    <a:bodyPr/>
                    <a:lstStyle/>
                    <a:p>
                      <a:pPr algn="ctr"/>
                      <a:r>
                        <a:rPr lang="en-CA" dirty="0" smtClean="0"/>
                        <a:t>Teacher</a:t>
                      </a:r>
                      <a:endParaRPr lang="en-CA" dirty="0"/>
                    </a:p>
                  </a:txBody>
                  <a:tcPr anchor="ctr"/>
                </a:tc>
                <a:tc>
                  <a:txBody>
                    <a:bodyPr/>
                    <a:lstStyle/>
                    <a:p>
                      <a:pPr algn="ctr"/>
                      <a:r>
                        <a:rPr lang="en-CA" dirty="0" smtClean="0"/>
                        <a:t>Title</a:t>
                      </a:r>
                      <a:endParaRPr lang="en-CA" dirty="0"/>
                    </a:p>
                  </a:txBody>
                  <a:tcPr anchor="ctr"/>
                </a:tc>
              </a:tr>
              <a:tr h="471851">
                <a:tc>
                  <a:txBody>
                    <a:bodyPr/>
                    <a:lstStyle/>
                    <a:p>
                      <a:pPr algn="ctr"/>
                      <a:r>
                        <a:rPr lang="en-CA" sz="1200" dirty="0" smtClean="0"/>
                        <a:t>1/27</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Local</a:t>
                      </a:r>
                      <a:r>
                        <a:rPr lang="en-CA" sz="1200" baseline="0" dirty="0" smtClean="0"/>
                        <a:t> Church Action:</a:t>
                      </a:r>
                    </a:p>
                    <a:p>
                      <a:pPr algn="ctr"/>
                      <a:r>
                        <a:rPr lang="en-CA" sz="1200" baseline="0" dirty="0" smtClean="0"/>
                        <a:t>Benevolence</a:t>
                      </a:r>
                      <a:endParaRPr lang="en-CA" sz="1200" dirty="0"/>
                    </a:p>
                  </a:txBody>
                  <a:tcPr anchor="ctr"/>
                </a:tc>
              </a:tr>
              <a:tr h="471851">
                <a:tc>
                  <a:txBody>
                    <a:bodyPr/>
                    <a:lstStyle/>
                    <a:p>
                      <a:pPr algn="ctr"/>
                      <a:r>
                        <a:rPr lang="en-CA" sz="1200" dirty="0" smtClean="0"/>
                        <a:t>1/31</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dirty="0" smtClean="0"/>
                        <a:t>Challenges to God’s Design:</a:t>
                      </a:r>
                    </a:p>
                    <a:p>
                      <a:pPr algn="ctr"/>
                      <a:r>
                        <a:rPr lang="en-CA" sz="1000" dirty="0" smtClean="0"/>
                        <a:t>Church-Supported</a:t>
                      </a:r>
                      <a:r>
                        <a:rPr lang="en-CA" sz="1000" baseline="0" dirty="0" smtClean="0"/>
                        <a:t> Human Institutions</a:t>
                      </a:r>
                      <a:endParaRPr lang="en-CA" sz="1000" dirty="0"/>
                    </a:p>
                  </a:txBody>
                  <a:tcPr anchor="ctr"/>
                </a:tc>
              </a:tr>
              <a:tr h="471851">
                <a:tc>
                  <a:txBody>
                    <a:bodyPr/>
                    <a:lstStyle/>
                    <a:p>
                      <a:pPr algn="ctr"/>
                      <a:r>
                        <a:rPr lang="en-CA" sz="1200" dirty="0" smtClean="0"/>
                        <a:t>2/3</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dirty="0" smtClean="0"/>
                        <a:t>Challenges to God’s Design:</a:t>
                      </a:r>
                    </a:p>
                    <a:p>
                      <a:pPr algn="ctr"/>
                      <a:r>
                        <a:rPr lang="en-CA" sz="1000" dirty="0" smtClean="0"/>
                        <a:t>Sponsoring Churches</a:t>
                      </a:r>
                      <a:endParaRPr lang="en-CA" sz="1000" dirty="0"/>
                    </a:p>
                  </a:txBody>
                  <a:tcPr anchor="ctr"/>
                </a:tc>
              </a:tr>
              <a:tr h="471851">
                <a:tc>
                  <a:txBody>
                    <a:bodyPr/>
                    <a:lstStyle/>
                    <a:p>
                      <a:pPr algn="ctr"/>
                      <a:r>
                        <a:rPr lang="en-CA" sz="1200" dirty="0" smtClean="0"/>
                        <a:t>2/7</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My Role in</a:t>
                      </a:r>
                      <a:r>
                        <a:rPr lang="en-CA" sz="1200" baseline="0" dirty="0" smtClean="0"/>
                        <a:t> the Local Church:</a:t>
                      </a:r>
                    </a:p>
                    <a:p>
                      <a:pPr algn="ctr"/>
                      <a:r>
                        <a:rPr lang="en-CA" sz="1100" baseline="0" dirty="0" smtClean="0"/>
                        <a:t>Personal Self-Evaluation</a:t>
                      </a:r>
                      <a:endParaRPr lang="en-CA" sz="1100" dirty="0"/>
                    </a:p>
                  </a:txBody>
                  <a:tcPr anchor="ctr"/>
                </a:tc>
              </a:tr>
              <a:tr h="471851">
                <a:tc>
                  <a:txBody>
                    <a:bodyPr/>
                    <a:lstStyle/>
                    <a:p>
                      <a:pPr algn="ctr"/>
                      <a:r>
                        <a:rPr lang="en-CA" sz="1200" dirty="0" smtClean="0"/>
                        <a:t>2/10</a:t>
                      </a:r>
                      <a:endParaRPr lang="en-CA" sz="1200" dirty="0"/>
                    </a:p>
                  </a:txBody>
                  <a:tcPr anchor="ctr">
                    <a:solidFill>
                      <a:srgbClr val="FFC000"/>
                    </a:solidFill>
                  </a:tcPr>
                </a:tc>
                <a:tc>
                  <a:txBody>
                    <a:bodyPr/>
                    <a:lstStyle/>
                    <a:p>
                      <a:pPr algn="ctr"/>
                      <a:r>
                        <a:rPr lang="en-CA" sz="1200" dirty="0" smtClean="0"/>
                        <a:t>Dave</a:t>
                      </a:r>
                      <a:endParaRPr lang="en-CA" sz="1200" dirty="0"/>
                    </a:p>
                  </a:txBody>
                  <a:tcPr anchor="ctr">
                    <a:solidFill>
                      <a:srgbClr val="FFC000"/>
                    </a:solidFill>
                  </a:tcPr>
                </a:tc>
                <a:tc>
                  <a:txBody>
                    <a:bodyPr/>
                    <a:lstStyle/>
                    <a:p>
                      <a:pPr algn="ctr"/>
                      <a:r>
                        <a:rPr lang="en-CA" sz="1200" dirty="0" smtClean="0"/>
                        <a:t>My Role in the Local Church:</a:t>
                      </a:r>
                    </a:p>
                    <a:p>
                      <a:pPr algn="ctr"/>
                      <a:r>
                        <a:rPr lang="en-CA" sz="1100" dirty="0" smtClean="0"/>
                        <a:t>Members</a:t>
                      </a:r>
                      <a:r>
                        <a:rPr lang="en-CA" sz="1100" baseline="0" dirty="0" smtClean="0"/>
                        <a:t> of One Another</a:t>
                      </a:r>
                      <a:endParaRPr lang="en-CA" sz="1100" dirty="0"/>
                    </a:p>
                  </a:txBody>
                  <a:tcPr anchor="ctr">
                    <a:solidFill>
                      <a:srgbClr val="FFC000"/>
                    </a:solidFill>
                  </a:tcPr>
                </a:tc>
              </a:tr>
              <a:tr h="471851">
                <a:tc>
                  <a:txBody>
                    <a:bodyPr/>
                    <a:lstStyle/>
                    <a:p>
                      <a:pPr algn="ctr"/>
                      <a:r>
                        <a:rPr lang="en-CA" sz="1200" dirty="0" smtClean="0"/>
                        <a:t>2/14</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Conclusion and Review</a:t>
                      </a:r>
                      <a:endParaRPr lang="en-CA" sz="1200" dirty="0"/>
                    </a:p>
                  </a:txBody>
                  <a:tcPr anchor="ctr"/>
                </a:tc>
              </a:tr>
            </a:tbl>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34" y="263338"/>
            <a:ext cx="7053542" cy="593912"/>
          </a:xfrm>
        </p:spPr>
        <p:txBody>
          <a:bodyPr/>
          <a:lstStyle/>
          <a:p>
            <a:r>
              <a:rPr lang="en-CA" dirty="0" smtClean="0"/>
              <a:t>Romans 12:1-5</a:t>
            </a:r>
            <a:endParaRPr lang="en-CA" dirty="0"/>
          </a:p>
        </p:txBody>
      </p:sp>
      <p:sp>
        <p:nvSpPr>
          <p:cNvPr id="3" name="Content Placeholder 2"/>
          <p:cNvSpPr>
            <a:spLocks noGrp="1"/>
          </p:cNvSpPr>
          <p:nvPr>
            <p:ph idx="1"/>
          </p:nvPr>
        </p:nvSpPr>
        <p:spPr>
          <a:xfrm>
            <a:off x="371475" y="923925"/>
            <a:ext cx="8410575" cy="3857625"/>
          </a:xfrm>
        </p:spPr>
        <p:txBody>
          <a:bodyPr>
            <a:noAutofit/>
          </a:bodyPr>
          <a:lstStyle/>
          <a:p>
            <a:pPr>
              <a:buNone/>
            </a:pPr>
            <a:r>
              <a:rPr lang="en-CA" sz="1900" i="1" dirty="0" smtClean="0"/>
              <a:t>“1 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a:t>
            </a:r>
          </a:p>
          <a:p>
            <a:pPr>
              <a:buNone/>
            </a:pPr>
            <a:r>
              <a:rPr lang="en-CA" sz="1900" i="1" dirty="0" smtClean="0"/>
              <a:t>3 For I say, through the grace given to me, to everyone who is among you, not to think of himself more highly than he ought to think, but to think soberly, as God has dealt to each one a measure of faith.  4 For as we have many members in one body, but all the members do not have the same function,  5 so we, being many, are one body in Christ, and individually members of one another.</a:t>
            </a:r>
          </a:p>
          <a:p>
            <a:pPr>
              <a:buNone/>
            </a:pPr>
            <a:endParaRPr lang="en-CA" sz="1900" i="1" dirty="0" smtClean="0"/>
          </a:p>
          <a:p>
            <a:pPr>
              <a:buNone/>
            </a:pPr>
            <a:endParaRPr lang="en-CA" sz="1600" i="1"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34" y="263338"/>
            <a:ext cx="7053542" cy="593912"/>
          </a:xfrm>
        </p:spPr>
        <p:txBody>
          <a:bodyPr/>
          <a:lstStyle/>
          <a:p>
            <a:r>
              <a:rPr lang="en-CA" dirty="0" smtClean="0"/>
              <a:t>Romans 12:6-8</a:t>
            </a:r>
            <a:endParaRPr lang="en-CA" dirty="0"/>
          </a:p>
        </p:txBody>
      </p:sp>
      <p:graphicFrame>
        <p:nvGraphicFramePr>
          <p:cNvPr id="5" name="Content Placeholder 4"/>
          <p:cNvGraphicFramePr>
            <a:graphicFrameLocks noGrp="1"/>
          </p:cNvGraphicFramePr>
          <p:nvPr>
            <p:ph idx="1"/>
          </p:nvPr>
        </p:nvGraphicFramePr>
        <p:xfrm>
          <a:off x="827088" y="1539875"/>
          <a:ext cx="6710362" cy="2966720"/>
        </p:xfrm>
        <a:graphic>
          <a:graphicData uri="http://schemas.openxmlformats.org/drawingml/2006/table">
            <a:tbl>
              <a:tblPr firstRow="1" bandRow="1">
                <a:tableStyleId>{5C22544A-7EE6-4342-B048-85BDC9FD1C3A}</a:tableStyleId>
              </a:tblPr>
              <a:tblGrid>
                <a:gridCol w="3355181"/>
                <a:gridCol w="3355181"/>
              </a:tblGrid>
              <a:tr h="370840">
                <a:tc>
                  <a:txBody>
                    <a:bodyPr/>
                    <a:lstStyle/>
                    <a:p>
                      <a:pPr algn="ctr"/>
                      <a:r>
                        <a:rPr lang="en-CA" sz="1600" dirty="0" smtClean="0"/>
                        <a:t>If this ability:</a:t>
                      </a:r>
                      <a:endParaRPr lang="en-CA" sz="1600" dirty="0"/>
                    </a:p>
                  </a:txBody>
                  <a:tcPr anchor="ctr"/>
                </a:tc>
                <a:tc>
                  <a:txBody>
                    <a:bodyPr/>
                    <a:lstStyle/>
                    <a:p>
                      <a:pPr algn="ctr"/>
                      <a:r>
                        <a:rPr lang="en-CA" sz="1600" dirty="0" smtClean="0"/>
                        <a:t>Use it how?</a:t>
                      </a:r>
                      <a:endParaRPr lang="en-CA" sz="1600" dirty="0"/>
                    </a:p>
                  </a:txBody>
                  <a:tcPr anchor="ctr"/>
                </a:tc>
              </a:tr>
              <a:tr h="370840">
                <a:tc>
                  <a:txBody>
                    <a:bodyPr/>
                    <a:lstStyle/>
                    <a:p>
                      <a:pPr algn="ctr"/>
                      <a:r>
                        <a:rPr lang="en-CA" sz="1600" dirty="0" smtClean="0"/>
                        <a:t>prophecy</a:t>
                      </a:r>
                      <a:endParaRPr lang="en-CA" sz="1600" dirty="0"/>
                    </a:p>
                  </a:txBody>
                  <a:tcPr anchor="ctr"/>
                </a:tc>
                <a:tc>
                  <a:txBody>
                    <a:bodyPr/>
                    <a:lstStyle/>
                    <a:p>
                      <a:pPr algn="ctr"/>
                      <a:r>
                        <a:rPr lang="en-CA" sz="1600" dirty="0" smtClean="0"/>
                        <a:t>in proportion to our faith</a:t>
                      </a:r>
                      <a:endParaRPr lang="en-CA" sz="1600" dirty="0"/>
                    </a:p>
                  </a:txBody>
                  <a:tcPr anchor="ctr"/>
                </a:tc>
              </a:tr>
              <a:tr h="370840">
                <a:tc>
                  <a:txBody>
                    <a:bodyPr/>
                    <a:lstStyle/>
                    <a:p>
                      <a:pPr algn="ctr"/>
                      <a:r>
                        <a:rPr lang="en-CA" sz="1600" dirty="0" smtClean="0"/>
                        <a:t>ministry</a:t>
                      </a:r>
                      <a:endParaRPr lang="en-CA" sz="1600" dirty="0"/>
                    </a:p>
                  </a:txBody>
                  <a:tcPr anchor="ctr"/>
                </a:tc>
                <a:tc>
                  <a:txBody>
                    <a:bodyPr/>
                    <a:lstStyle/>
                    <a:p>
                      <a:pPr algn="ctr"/>
                      <a:r>
                        <a:rPr lang="en-CA" sz="1600" dirty="0" smtClean="0"/>
                        <a:t>in ministering</a:t>
                      </a:r>
                      <a:endParaRPr lang="en-CA" sz="1600" dirty="0"/>
                    </a:p>
                  </a:txBody>
                  <a:tcPr anchor="ctr"/>
                </a:tc>
              </a:tr>
              <a:tr h="370840">
                <a:tc>
                  <a:txBody>
                    <a:bodyPr/>
                    <a:lstStyle/>
                    <a:p>
                      <a:pPr algn="ctr"/>
                      <a:r>
                        <a:rPr lang="en-CA" sz="1600" dirty="0" smtClean="0"/>
                        <a:t>teaching</a:t>
                      </a:r>
                      <a:endParaRPr lang="en-CA" sz="1600" dirty="0"/>
                    </a:p>
                  </a:txBody>
                  <a:tcPr anchor="ctr"/>
                </a:tc>
                <a:tc>
                  <a:txBody>
                    <a:bodyPr/>
                    <a:lstStyle/>
                    <a:p>
                      <a:pPr algn="ctr"/>
                      <a:r>
                        <a:rPr lang="en-CA" sz="1600" dirty="0" smtClean="0"/>
                        <a:t>in teaching</a:t>
                      </a:r>
                      <a:endParaRPr lang="en-CA" sz="1600" dirty="0"/>
                    </a:p>
                  </a:txBody>
                  <a:tcPr anchor="ctr"/>
                </a:tc>
              </a:tr>
              <a:tr h="370840">
                <a:tc>
                  <a:txBody>
                    <a:bodyPr/>
                    <a:lstStyle/>
                    <a:p>
                      <a:pPr algn="ctr"/>
                      <a:r>
                        <a:rPr lang="en-CA" sz="1600" dirty="0" smtClean="0"/>
                        <a:t>exhorting</a:t>
                      </a:r>
                      <a:endParaRPr lang="en-CA" sz="1600" dirty="0"/>
                    </a:p>
                  </a:txBody>
                  <a:tcPr anchor="ctr"/>
                </a:tc>
                <a:tc>
                  <a:txBody>
                    <a:bodyPr/>
                    <a:lstStyle/>
                    <a:p>
                      <a:pPr algn="ctr"/>
                      <a:r>
                        <a:rPr lang="en-CA" sz="1600" dirty="0" smtClean="0"/>
                        <a:t>in exhortation</a:t>
                      </a:r>
                      <a:endParaRPr lang="en-CA" sz="1600" dirty="0"/>
                    </a:p>
                  </a:txBody>
                  <a:tcPr anchor="ctr"/>
                </a:tc>
              </a:tr>
              <a:tr h="370840">
                <a:tc>
                  <a:txBody>
                    <a:bodyPr/>
                    <a:lstStyle/>
                    <a:p>
                      <a:pPr algn="ctr"/>
                      <a:r>
                        <a:rPr lang="en-CA" sz="1600" dirty="0" smtClean="0"/>
                        <a:t>giving</a:t>
                      </a:r>
                      <a:endParaRPr lang="en-CA" sz="1600" dirty="0"/>
                    </a:p>
                  </a:txBody>
                  <a:tcPr anchor="ctr"/>
                </a:tc>
                <a:tc>
                  <a:txBody>
                    <a:bodyPr/>
                    <a:lstStyle/>
                    <a:p>
                      <a:pPr algn="ctr"/>
                      <a:r>
                        <a:rPr lang="en-CA" sz="1600" dirty="0" smtClean="0"/>
                        <a:t>with liberality</a:t>
                      </a:r>
                      <a:endParaRPr lang="en-CA" sz="1600" dirty="0"/>
                    </a:p>
                  </a:txBody>
                  <a:tcPr anchor="ctr"/>
                </a:tc>
              </a:tr>
              <a:tr h="370840">
                <a:tc>
                  <a:txBody>
                    <a:bodyPr/>
                    <a:lstStyle/>
                    <a:p>
                      <a:pPr algn="ctr"/>
                      <a:r>
                        <a:rPr lang="en-CA" sz="1600" dirty="0" smtClean="0"/>
                        <a:t>leading</a:t>
                      </a:r>
                      <a:endParaRPr lang="en-CA" sz="1600" dirty="0"/>
                    </a:p>
                  </a:txBody>
                  <a:tcPr anchor="ctr"/>
                </a:tc>
                <a:tc>
                  <a:txBody>
                    <a:bodyPr/>
                    <a:lstStyle/>
                    <a:p>
                      <a:pPr algn="ctr"/>
                      <a:r>
                        <a:rPr lang="en-CA" sz="1600" dirty="0" smtClean="0"/>
                        <a:t>with</a:t>
                      </a:r>
                      <a:r>
                        <a:rPr lang="en-CA" sz="1600" baseline="0" dirty="0" smtClean="0"/>
                        <a:t> diligence</a:t>
                      </a:r>
                      <a:endParaRPr lang="en-CA" sz="1600" dirty="0"/>
                    </a:p>
                  </a:txBody>
                  <a:tcPr anchor="ctr"/>
                </a:tc>
              </a:tr>
              <a:tr h="370840">
                <a:tc>
                  <a:txBody>
                    <a:bodyPr/>
                    <a:lstStyle/>
                    <a:p>
                      <a:pPr algn="ctr"/>
                      <a:r>
                        <a:rPr lang="en-CA" sz="1600" dirty="0" smtClean="0"/>
                        <a:t>showing mercy</a:t>
                      </a:r>
                      <a:endParaRPr lang="en-CA" sz="1600" dirty="0"/>
                    </a:p>
                  </a:txBody>
                  <a:tcPr anchor="ctr"/>
                </a:tc>
                <a:tc>
                  <a:txBody>
                    <a:bodyPr/>
                    <a:lstStyle/>
                    <a:p>
                      <a:pPr algn="ctr"/>
                      <a:r>
                        <a:rPr lang="en-CA" sz="1600" dirty="0" smtClean="0"/>
                        <a:t>with cheerfulness</a:t>
                      </a:r>
                      <a:endParaRPr lang="en-CA" sz="1600" dirty="0"/>
                    </a:p>
                  </a:txBody>
                  <a:tcPr anchor="ctr"/>
                </a:tc>
              </a:tr>
            </a:tbl>
          </a:graphicData>
        </a:graphic>
      </p:graphicFrame>
      <p:sp>
        <p:nvSpPr>
          <p:cNvPr id="6" name="TextBox 5"/>
          <p:cNvSpPr txBox="1"/>
          <p:nvPr/>
        </p:nvSpPr>
        <p:spPr>
          <a:xfrm>
            <a:off x="847725" y="942975"/>
            <a:ext cx="6696075" cy="369332"/>
          </a:xfrm>
          <a:prstGeom prst="rect">
            <a:avLst/>
          </a:prstGeom>
          <a:noFill/>
        </p:spPr>
        <p:txBody>
          <a:bodyPr wrap="square" rtlCol="0">
            <a:spAutoFit/>
          </a:bodyPr>
          <a:lstStyle/>
          <a:p>
            <a:pPr algn="ctr"/>
            <a:r>
              <a:rPr lang="en-CA" sz="1800" b="1" i="1" dirty="0" smtClean="0">
                <a:solidFill>
                  <a:srgbClr val="FFFF00"/>
                </a:solidFill>
              </a:rPr>
              <a:t>“Having then gifts … let us use them;…” </a:t>
            </a:r>
            <a:r>
              <a:rPr lang="en-CA" sz="1800" b="1" dirty="0" smtClean="0">
                <a:solidFill>
                  <a:srgbClr val="FFFF00"/>
                </a:solidFill>
              </a:rPr>
              <a:t>(v.6)</a:t>
            </a:r>
            <a:endParaRPr lang="en-CA" sz="1800" b="1" i="1"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4584" y="339538"/>
            <a:ext cx="7053542" cy="584387"/>
          </a:xfrm>
        </p:spPr>
        <p:txBody>
          <a:bodyPr/>
          <a:lstStyle/>
          <a:p>
            <a:r>
              <a:rPr lang="en-CA" dirty="0" smtClean="0"/>
              <a:t>Personalities</a:t>
            </a:r>
            <a:endParaRPr lang="en-CA" dirty="0"/>
          </a:p>
        </p:txBody>
      </p:sp>
      <p:graphicFrame>
        <p:nvGraphicFramePr>
          <p:cNvPr id="4" name="Content Placeholder 3"/>
          <p:cNvGraphicFramePr>
            <a:graphicFrameLocks noGrp="1"/>
          </p:cNvGraphicFramePr>
          <p:nvPr>
            <p:ph idx="1"/>
          </p:nvPr>
        </p:nvGraphicFramePr>
        <p:xfrm>
          <a:off x="561975" y="1095375"/>
          <a:ext cx="8039100" cy="3638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41537"/>
          </a:xfrm>
        </p:spPr>
        <p:txBody>
          <a:bodyPr/>
          <a:lstStyle/>
          <a:p>
            <a:r>
              <a:rPr lang="en-CA" dirty="0" smtClean="0"/>
              <a:t>Example: Evangelism</a:t>
            </a:r>
            <a:endParaRPr lang="en-CA" dirty="0"/>
          </a:p>
        </p:txBody>
      </p:sp>
      <p:sp>
        <p:nvSpPr>
          <p:cNvPr id="3" name="Content Placeholder 2"/>
          <p:cNvSpPr>
            <a:spLocks noGrp="1"/>
          </p:cNvSpPr>
          <p:nvPr>
            <p:ph idx="1"/>
          </p:nvPr>
        </p:nvSpPr>
        <p:spPr>
          <a:xfrm>
            <a:off x="409575" y="1104901"/>
            <a:ext cx="8334375" cy="3667124"/>
          </a:xfrm>
        </p:spPr>
        <p:txBody>
          <a:bodyPr>
            <a:normAutofit fontScale="92500"/>
          </a:bodyPr>
          <a:lstStyle/>
          <a:p>
            <a:pPr>
              <a:spcAft>
                <a:spcPts val="1200"/>
              </a:spcAft>
            </a:pPr>
            <a:r>
              <a:rPr lang="en-CA" sz="2200" dirty="0" smtClean="0"/>
              <a:t>How might a “Peter” be able to get others excited about serving Christ?</a:t>
            </a:r>
          </a:p>
          <a:p>
            <a:pPr>
              <a:spcAft>
                <a:spcPts val="1200"/>
              </a:spcAft>
            </a:pPr>
            <a:r>
              <a:rPr lang="en-CA" sz="2200" dirty="0" smtClean="0"/>
              <a:t>How might a “Barnabas” be able to make those interested in serving God more comfortable about it?</a:t>
            </a:r>
          </a:p>
          <a:p>
            <a:pPr>
              <a:spcAft>
                <a:spcPts val="1200"/>
              </a:spcAft>
            </a:pPr>
            <a:r>
              <a:rPr lang="en-CA" sz="2200" dirty="0" smtClean="0"/>
              <a:t>How might a “Nicodemus” be able to help others come to a knowledge of the truth?</a:t>
            </a:r>
          </a:p>
          <a:p>
            <a:pPr>
              <a:spcAft>
                <a:spcPts val="1200"/>
              </a:spcAft>
            </a:pPr>
            <a:r>
              <a:rPr lang="en-CA" sz="2200" dirty="0" smtClean="0"/>
              <a:t>How might a “James” be able to help the lost stand for truth?</a:t>
            </a:r>
          </a:p>
          <a:p>
            <a:pPr>
              <a:spcAft>
                <a:spcPts val="1200"/>
              </a:spcAft>
            </a:pPr>
            <a:r>
              <a:rPr lang="en-CA" sz="2200" dirty="0" smtClean="0"/>
              <a:t>What dangers might each of these personalities face?</a:t>
            </a:r>
            <a:endParaRPr lang="en-CA" sz="2200" dirty="0"/>
          </a:p>
        </p:txBody>
      </p:sp>
      <p:sp>
        <p:nvSpPr>
          <p:cNvPr id="4" name="Oval 3"/>
          <p:cNvSpPr/>
          <p:nvPr/>
        </p:nvSpPr>
        <p:spPr>
          <a:xfrm>
            <a:off x="552449" y="981075"/>
            <a:ext cx="7991475" cy="3543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i="1" dirty="0" smtClean="0"/>
              <a:t>“so we, being many, are one body in Christ, and individually members of one another.” (Romans 12:5)</a:t>
            </a:r>
            <a:endParaRPr lang="en-CA" sz="2400" b="1" dirty="0" smtClean="0"/>
          </a:p>
          <a:p>
            <a:pPr algn="ctr"/>
            <a:endParaRPr lang="en-CA" sz="2400" b="1" i="1" dirty="0" smtClean="0"/>
          </a:p>
          <a:p>
            <a:pPr algn="ctr"/>
            <a:r>
              <a:rPr lang="en-CA" sz="2000" b="1" dirty="0" smtClean="0"/>
              <a:t>Can you see how strengths might be combined in worship, edification, and benevolence?</a:t>
            </a:r>
            <a:endParaRPr lang="en-CA" sz="20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2000" fill="hold"/>
                                        <p:tgtEl>
                                          <p:spTgt spid="4"/>
                                        </p:tgtEl>
                                        <p:attrNameLst>
                                          <p:attrName>ppt_w</p:attrName>
                                        </p:attrNameLst>
                                      </p:cBhvr>
                                      <p:tavLst>
                                        <p:tav tm="0">
                                          <p:val>
                                            <p:fltVal val="0"/>
                                          </p:val>
                                        </p:tav>
                                        <p:tav tm="100000">
                                          <p:val>
                                            <p:strVal val="#ppt_w"/>
                                          </p:val>
                                        </p:tav>
                                      </p:tavLst>
                                    </p:anim>
                                    <p:anim calcmode="lin" valueType="num">
                                      <p:cBhvr>
                                        <p:cTn id="48" dur="2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22487"/>
          </a:xfrm>
        </p:spPr>
        <p:txBody>
          <a:bodyPr/>
          <a:lstStyle/>
          <a:p>
            <a:r>
              <a:rPr lang="en-CA" dirty="0" smtClean="0"/>
              <a:t>Problems in the churches in Asia</a:t>
            </a:r>
            <a:endParaRPr lang="en-CA" dirty="0"/>
          </a:p>
        </p:txBody>
      </p:sp>
      <p:sp>
        <p:nvSpPr>
          <p:cNvPr id="3" name="Content Placeholder 2"/>
          <p:cNvSpPr>
            <a:spLocks noGrp="1"/>
          </p:cNvSpPr>
          <p:nvPr>
            <p:ph idx="1"/>
          </p:nvPr>
        </p:nvSpPr>
        <p:spPr>
          <a:xfrm>
            <a:off x="647700" y="1257301"/>
            <a:ext cx="7658100" cy="3429000"/>
          </a:xfrm>
        </p:spPr>
        <p:txBody>
          <a:bodyPr>
            <a:normAutofit/>
          </a:bodyPr>
          <a:lstStyle/>
          <a:p>
            <a:r>
              <a:rPr lang="en-CA" sz="2400" b="1" dirty="0" smtClean="0"/>
              <a:t>Ephesus </a:t>
            </a:r>
            <a:r>
              <a:rPr lang="en-CA" sz="2400" dirty="0" smtClean="0"/>
              <a:t>(2:2-5)</a:t>
            </a:r>
          </a:p>
          <a:p>
            <a:r>
              <a:rPr lang="en-CA" sz="2400" b="1" dirty="0" smtClean="0"/>
              <a:t>Sardis</a:t>
            </a:r>
            <a:r>
              <a:rPr lang="en-CA" sz="2400" dirty="0" smtClean="0"/>
              <a:t> (3:1-3)</a:t>
            </a:r>
          </a:p>
          <a:p>
            <a:r>
              <a:rPr lang="en-CA" sz="2400" b="1" dirty="0" err="1" smtClean="0"/>
              <a:t>Pergamos</a:t>
            </a:r>
            <a:r>
              <a:rPr lang="en-CA" sz="2400" dirty="0" smtClean="0"/>
              <a:t> (2:12-14)</a:t>
            </a:r>
          </a:p>
          <a:p>
            <a:r>
              <a:rPr lang="en-CA" sz="2400" dirty="0" smtClean="0"/>
              <a:t>Consider how </a:t>
            </a:r>
            <a:r>
              <a:rPr lang="en-CA" sz="2400" b="1" dirty="0" smtClean="0"/>
              <a:t>Philadelphia</a:t>
            </a:r>
            <a:r>
              <a:rPr lang="en-CA" sz="2400" dirty="0" smtClean="0"/>
              <a:t> conquered a potential problem (3:8)</a:t>
            </a:r>
            <a:endParaRPr lang="en-CA"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17" y="1162050"/>
            <a:ext cx="6619243" cy="2420985"/>
          </a:xfrm>
        </p:spPr>
        <p:txBody>
          <a:bodyPr/>
          <a:lstStyle/>
          <a:p>
            <a:pPr>
              <a:spcAft>
                <a:spcPts val="600"/>
              </a:spcAft>
            </a:pPr>
            <a:r>
              <a:rPr lang="en-CA" sz="2000" dirty="0" smtClean="0"/>
              <a:t>1. Make a list of your strengths in the church’s work.</a:t>
            </a:r>
            <a:br>
              <a:rPr lang="en-CA" sz="2000" dirty="0" smtClean="0"/>
            </a:br>
            <a:r>
              <a:rPr lang="en-CA" sz="2000" dirty="0" smtClean="0"/>
              <a:t>2. What can you do to build on these strengths?</a:t>
            </a:r>
            <a:br>
              <a:rPr lang="en-CA" sz="2000" dirty="0" smtClean="0"/>
            </a:br>
            <a:r>
              <a:rPr lang="en-CA" sz="2000" dirty="0" smtClean="0"/>
              <a:t>3. What are some areas you </a:t>
            </a:r>
            <a:r>
              <a:rPr lang="en-CA" sz="2000" i="1" dirty="0" smtClean="0"/>
              <a:t>don’t</a:t>
            </a:r>
            <a:r>
              <a:rPr lang="en-CA" sz="2000" dirty="0" smtClean="0"/>
              <a:t> think of as your strengths but would like to build?</a:t>
            </a:r>
            <a:br>
              <a:rPr lang="en-CA" sz="2000" dirty="0" smtClean="0"/>
            </a:br>
            <a:r>
              <a:rPr lang="en-CA" sz="2000" dirty="0" smtClean="0"/>
              <a:t>4. What are some works you can get involved in (or people you can get involved with) that can help?</a:t>
            </a:r>
            <a:endParaRPr lang="en-CA" sz="2000" dirty="0"/>
          </a:p>
        </p:txBody>
      </p:sp>
      <p:sp>
        <p:nvSpPr>
          <p:cNvPr id="3" name="Text Placeholder 2"/>
          <p:cNvSpPr>
            <a:spLocks noGrp="1"/>
          </p:cNvSpPr>
          <p:nvPr>
            <p:ph type="body" idx="1"/>
          </p:nvPr>
        </p:nvSpPr>
        <p:spPr/>
        <p:txBody>
          <a:bodyPr/>
          <a:lstStyle/>
          <a:p>
            <a:r>
              <a:rPr lang="en-CA" dirty="0" smtClean="0"/>
              <a:t>Action plan</a:t>
            </a:r>
            <a:endParaRPr lang="en-CA"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5167</TotalTime>
  <Words>547</Words>
  <Application>Microsoft Office PowerPoint</Application>
  <PresentationFormat>On-screen Show (16:9)</PresentationFormat>
  <Paragraphs>111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Ion</vt:lpstr>
      <vt:lpstr>The Work of the Church</vt:lpstr>
      <vt:lpstr>Schedule</vt:lpstr>
      <vt:lpstr>Romans 12:1-5</vt:lpstr>
      <vt:lpstr>Romans 12:6-8</vt:lpstr>
      <vt:lpstr>Personalities</vt:lpstr>
      <vt:lpstr>Example: Evangelism</vt:lpstr>
      <vt:lpstr>Problems in the churches in Asia</vt:lpstr>
      <vt:lpstr>1. Make a list of your strengths in the church’s work. 2. What can you do to build on these strengths? 3. What are some areas you don’t think of as your strengths but would like to build? 4. What are some works you can get involved in (or people you can get involved with) that can help?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Dave</cp:lastModifiedBy>
  <cp:revision>48</cp:revision>
  <dcterms:created xsi:type="dcterms:W3CDTF">2014-09-12T17:24:29Z</dcterms:created>
  <dcterms:modified xsi:type="dcterms:W3CDTF">2016-02-11T00:28:49Z</dcterms:modified>
</cp:coreProperties>
</file>