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1"/>
  </p:sldMasterIdLst>
  <p:notesMasterIdLst>
    <p:notesMasterId r:id="rId14"/>
  </p:notesMasterIdLst>
  <p:sldIdLst>
    <p:sldId id="256" r:id="rId2"/>
    <p:sldId id="301" r:id="rId3"/>
    <p:sldId id="302" r:id="rId4"/>
    <p:sldId id="303" r:id="rId5"/>
    <p:sldId id="304" r:id="rId6"/>
    <p:sldId id="305" r:id="rId7"/>
    <p:sldId id="306" r:id="rId8"/>
    <p:sldId id="307" r:id="rId9"/>
    <p:sldId id="315" r:id="rId10"/>
    <p:sldId id="316" r:id="rId11"/>
    <p:sldId id="293" r:id="rId12"/>
    <p:sldId id="300" r:id="rId13"/>
  </p:sldIdLst>
  <p:sldSz cx="9144000" cy="5143500" type="screen16x9"/>
  <p:notesSz cx="6858000" cy="9144000"/>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FF01"/>
    <a:srgbClr val="A5FF2D"/>
    <a:srgbClr val="C0FF6B"/>
    <a:srgbClr val="48F4A2"/>
    <a:srgbClr val="54E8A5"/>
    <a:srgbClr val="60DCA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p:scale>
          <a:sx n="100" d="100"/>
          <a:sy n="100" d="100"/>
        </p:scale>
        <p:origin x="-336" y="-30"/>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F51670-7D93-49C8-881F-75C62A924647}" type="doc">
      <dgm:prSet loTypeId="urn:microsoft.com/office/officeart/2005/8/layout/chevron1" loCatId="process" qsTypeId="urn:microsoft.com/office/officeart/2005/8/quickstyle/simple4" qsCatId="simple" csTypeId="urn:microsoft.com/office/officeart/2005/8/colors/colorful1" csCatId="colorful" phldr="1"/>
      <dgm:spPr/>
    </dgm:pt>
    <dgm:pt modelId="{23AB0648-BD32-45D0-AB59-28AC94062FE0}">
      <dgm:prSet phldrT="[Text]" custT="1"/>
      <dgm:spPr/>
      <dgm:t>
        <a:bodyPr/>
        <a:lstStyle/>
        <a:p>
          <a:r>
            <a:rPr lang="en-CA" sz="1700" b="1" i="1" dirty="0" err="1" smtClean="0">
              <a:solidFill>
                <a:schemeClr val="bg1"/>
              </a:solidFill>
            </a:rPr>
            <a:t>kyriakon</a:t>
          </a:r>
          <a:endParaRPr lang="en-CA" sz="1700" b="1" i="1" dirty="0" smtClean="0">
            <a:solidFill>
              <a:schemeClr val="bg1"/>
            </a:solidFill>
          </a:endParaRPr>
        </a:p>
        <a:p>
          <a:r>
            <a:rPr lang="en-CA" sz="1100" i="0" dirty="0" smtClean="0">
              <a:solidFill>
                <a:schemeClr val="bg1"/>
              </a:solidFill>
            </a:rPr>
            <a:t>(Late Greek)</a:t>
          </a:r>
          <a:endParaRPr lang="en-CA" sz="1100" dirty="0">
            <a:solidFill>
              <a:schemeClr val="bg1"/>
            </a:solidFill>
          </a:endParaRPr>
        </a:p>
      </dgm:t>
    </dgm:pt>
    <dgm:pt modelId="{94B8A666-615F-4ADA-AC1B-6CA945513FDC}" type="parTrans" cxnId="{8B2FA57C-3EDB-40FB-A274-14A9A04C4CF2}">
      <dgm:prSet/>
      <dgm:spPr/>
      <dgm:t>
        <a:bodyPr/>
        <a:lstStyle/>
        <a:p>
          <a:endParaRPr lang="en-CA"/>
        </a:p>
      </dgm:t>
    </dgm:pt>
    <dgm:pt modelId="{D78255F5-487D-43C5-87C2-EDB6FCB6B292}" type="sibTrans" cxnId="{8B2FA57C-3EDB-40FB-A274-14A9A04C4CF2}">
      <dgm:prSet/>
      <dgm:spPr/>
      <dgm:t>
        <a:bodyPr/>
        <a:lstStyle/>
        <a:p>
          <a:endParaRPr lang="en-CA"/>
        </a:p>
      </dgm:t>
    </dgm:pt>
    <dgm:pt modelId="{8B62C35F-420F-4B16-A87C-CED885F600EC}">
      <dgm:prSet phldrT="[Text]" custT="1"/>
      <dgm:spPr/>
      <dgm:t>
        <a:bodyPr/>
        <a:lstStyle/>
        <a:p>
          <a:r>
            <a:rPr lang="en-CA" sz="1700" b="1" i="1" dirty="0" err="1" smtClean="0">
              <a:solidFill>
                <a:schemeClr val="bg1"/>
              </a:solidFill>
            </a:rPr>
            <a:t>chirche</a:t>
          </a:r>
          <a:endParaRPr lang="en-CA" sz="1700" b="1" i="1" dirty="0" smtClean="0">
            <a:solidFill>
              <a:schemeClr val="bg1"/>
            </a:solidFill>
          </a:endParaRPr>
        </a:p>
        <a:p>
          <a:r>
            <a:rPr lang="en-CA" sz="1100" i="0" dirty="0" smtClean="0">
              <a:solidFill>
                <a:schemeClr val="bg1"/>
              </a:solidFill>
            </a:rPr>
            <a:t>(Middle English)</a:t>
          </a:r>
          <a:endParaRPr lang="en-CA" sz="1100" dirty="0">
            <a:solidFill>
              <a:schemeClr val="bg1"/>
            </a:solidFill>
          </a:endParaRPr>
        </a:p>
      </dgm:t>
    </dgm:pt>
    <dgm:pt modelId="{86260B42-7FCE-49FE-91E8-647BB22AD242}" type="parTrans" cxnId="{228835C8-D830-454E-B3F7-536A950C245D}">
      <dgm:prSet/>
      <dgm:spPr/>
      <dgm:t>
        <a:bodyPr/>
        <a:lstStyle/>
        <a:p>
          <a:endParaRPr lang="en-CA"/>
        </a:p>
      </dgm:t>
    </dgm:pt>
    <dgm:pt modelId="{49E4D239-EFB8-461C-9C03-6EE894CF5EBE}" type="sibTrans" cxnId="{228835C8-D830-454E-B3F7-536A950C245D}">
      <dgm:prSet/>
      <dgm:spPr/>
      <dgm:t>
        <a:bodyPr/>
        <a:lstStyle/>
        <a:p>
          <a:endParaRPr lang="en-CA"/>
        </a:p>
      </dgm:t>
    </dgm:pt>
    <dgm:pt modelId="{EA2B1649-B447-4F51-9DC3-62CA36DD1941}">
      <dgm:prSet phldrT="[Text]" custT="1"/>
      <dgm:spPr/>
      <dgm:t>
        <a:bodyPr/>
        <a:lstStyle/>
        <a:p>
          <a:r>
            <a:rPr lang="en-CA" sz="1700" b="1" i="1" dirty="0" smtClean="0">
              <a:solidFill>
                <a:schemeClr val="bg1"/>
              </a:solidFill>
            </a:rPr>
            <a:t>church</a:t>
          </a:r>
        </a:p>
        <a:p>
          <a:r>
            <a:rPr lang="en-CA" sz="1100" i="0" dirty="0" smtClean="0">
              <a:solidFill>
                <a:schemeClr val="bg1"/>
              </a:solidFill>
            </a:rPr>
            <a:t>(today)</a:t>
          </a:r>
          <a:endParaRPr lang="en-CA" sz="1100" i="0" dirty="0">
            <a:solidFill>
              <a:schemeClr val="bg1"/>
            </a:solidFill>
          </a:endParaRPr>
        </a:p>
      </dgm:t>
    </dgm:pt>
    <dgm:pt modelId="{A67C68F5-A5DD-4285-A27E-3865646BB182}" type="parTrans" cxnId="{4DBA2454-ECD6-4F86-ACBF-B6593F740A7B}">
      <dgm:prSet/>
      <dgm:spPr/>
      <dgm:t>
        <a:bodyPr/>
        <a:lstStyle/>
        <a:p>
          <a:endParaRPr lang="en-CA"/>
        </a:p>
      </dgm:t>
    </dgm:pt>
    <dgm:pt modelId="{0C1823D3-B8D4-4AC6-BBB2-0235160F4CB9}" type="sibTrans" cxnId="{4DBA2454-ECD6-4F86-ACBF-B6593F740A7B}">
      <dgm:prSet/>
      <dgm:spPr/>
      <dgm:t>
        <a:bodyPr/>
        <a:lstStyle/>
        <a:p>
          <a:endParaRPr lang="en-CA"/>
        </a:p>
      </dgm:t>
    </dgm:pt>
    <dgm:pt modelId="{F8A7A3FC-C4E0-4693-9BA0-6D404F606C18}">
      <dgm:prSet custT="1"/>
      <dgm:spPr/>
      <dgm:t>
        <a:bodyPr/>
        <a:lstStyle/>
        <a:p>
          <a:r>
            <a:rPr lang="en-CA" sz="1700" b="1" i="1" dirty="0" err="1" smtClean="0">
              <a:solidFill>
                <a:schemeClr val="bg1"/>
              </a:solidFill>
            </a:rPr>
            <a:t>cirice</a:t>
          </a:r>
          <a:endParaRPr lang="en-CA" sz="1700" b="1" i="1" dirty="0" smtClean="0">
            <a:solidFill>
              <a:schemeClr val="bg1"/>
            </a:solidFill>
          </a:endParaRPr>
        </a:p>
        <a:p>
          <a:r>
            <a:rPr lang="en-CA" sz="1100" i="0" dirty="0" smtClean="0">
              <a:solidFill>
                <a:schemeClr val="bg1"/>
              </a:solidFill>
            </a:rPr>
            <a:t>(Old English)</a:t>
          </a:r>
          <a:endParaRPr lang="en-CA" sz="1100" dirty="0">
            <a:solidFill>
              <a:schemeClr val="bg1"/>
            </a:solidFill>
          </a:endParaRPr>
        </a:p>
      </dgm:t>
    </dgm:pt>
    <dgm:pt modelId="{34949500-DBF0-45FB-B2D4-F9F4ADEB04E6}" type="parTrans" cxnId="{56994868-A3FE-4014-B8B6-26C5CD39F9B6}">
      <dgm:prSet/>
      <dgm:spPr/>
      <dgm:t>
        <a:bodyPr/>
        <a:lstStyle/>
        <a:p>
          <a:endParaRPr lang="en-CA"/>
        </a:p>
      </dgm:t>
    </dgm:pt>
    <dgm:pt modelId="{191ED449-30EC-4A75-8615-B9814E628CB6}" type="sibTrans" cxnId="{56994868-A3FE-4014-B8B6-26C5CD39F9B6}">
      <dgm:prSet/>
      <dgm:spPr/>
      <dgm:t>
        <a:bodyPr/>
        <a:lstStyle/>
        <a:p>
          <a:endParaRPr lang="en-CA"/>
        </a:p>
      </dgm:t>
    </dgm:pt>
    <dgm:pt modelId="{EE0CDAE9-3B18-4609-9196-C2A0C7B6F77D}">
      <dgm:prSet phldrT="[Text]" custT="1"/>
      <dgm:spPr/>
      <dgm:t>
        <a:bodyPr/>
        <a:lstStyle/>
        <a:p>
          <a:r>
            <a:rPr lang="en-CA" sz="1700" b="1" i="1" dirty="0" err="1" smtClean="0">
              <a:solidFill>
                <a:schemeClr val="bg1"/>
              </a:solidFill>
            </a:rPr>
            <a:t>kyriakos</a:t>
          </a:r>
          <a:endParaRPr lang="en-CA" sz="1700" b="1" i="1" dirty="0" smtClean="0">
            <a:solidFill>
              <a:schemeClr val="bg1"/>
            </a:solidFill>
          </a:endParaRPr>
        </a:p>
        <a:p>
          <a:r>
            <a:rPr lang="en-CA" sz="1100" i="0" dirty="0" smtClean="0">
              <a:solidFill>
                <a:schemeClr val="bg1"/>
              </a:solidFill>
            </a:rPr>
            <a:t>(Greek)</a:t>
          </a:r>
          <a:endParaRPr lang="en-CA" sz="1100" dirty="0">
            <a:solidFill>
              <a:schemeClr val="bg1"/>
            </a:solidFill>
          </a:endParaRPr>
        </a:p>
      </dgm:t>
    </dgm:pt>
    <dgm:pt modelId="{3098C7FF-0361-4921-842A-0EC0A8E5D245}" type="parTrans" cxnId="{FE4684F3-E91E-4A6C-949F-950C0985B28C}">
      <dgm:prSet/>
      <dgm:spPr/>
      <dgm:t>
        <a:bodyPr/>
        <a:lstStyle/>
        <a:p>
          <a:endParaRPr lang="en-CA"/>
        </a:p>
      </dgm:t>
    </dgm:pt>
    <dgm:pt modelId="{2D6A93A9-E473-44B4-9AFD-F8F982133BC5}" type="sibTrans" cxnId="{FE4684F3-E91E-4A6C-949F-950C0985B28C}">
      <dgm:prSet/>
      <dgm:spPr/>
      <dgm:t>
        <a:bodyPr/>
        <a:lstStyle/>
        <a:p>
          <a:endParaRPr lang="en-CA"/>
        </a:p>
      </dgm:t>
    </dgm:pt>
    <dgm:pt modelId="{5B46127D-CED5-45D5-B47C-173A8CA9A8B3}" type="pres">
      <dgm:prSet presAssocID="{37F51670-7D93-49C8-881F-75C62A924647}" presName="Name0" presStyleCnt="0">
        <dgm:presLayoutVars>
          <dgm:dir/>
          <dgm:animLvl val="lvl"/>
          <dgm:resizeHandles val="exact"/>
        </dgm:presLayoutVars>
      </dgm:prSet>
      <dgm:spPr/>
    </dgm:pt>
    <dgm:pt modelId="{A5C680E1-A27E-44CC-9E78-E90C3696794A}" type="pres">
      <dgm:prSet presAssocID="{EE0CDAE9-3B18-4609-9196-C2A0C7B6F77D}" presName="parTxOnly" presStyleLbl="node1" presStyleIdx="0" presStyleCnt="5">
        <dgm:presLayoutVars>
          <dgm:chMax val="0"/>
          <dgm:chPref val="0"/>
          <dgm:bulletEnabled val="1"/>
        </dgm:presLayoutVars>
      </dgm:prSet>
      <dgm:spPr/>
      <dgm:t>
        <a:bodyPr/>
        <a:lstStyle/>
        <a:p>
          <a:endParaRPr lang="en-CA"/>
        </a:p>
      </dgm:t>
    </dgm:pt>
    <dgm:pt modelId="{CB365852-B2C1-44F9-9717-DABB07615C4C}" type="pres">
      <dgm:prSet presAssocID="{2D6A93A9-E473-44B4-9AFD-F8F982133BC5}" presName="parTxOnlySpace" presStyleCnt="0"/>
      <dgm:spPr/>
    </dgm:pt>
    <dgm:pt modelId="{6AB516D8-E22C-4483-900B-545DA06C8EF5}" type="pres">
      <dgm:prSet presAssocID="{23AB0648-BD32-45D0-AB59-28AC94062FE0}" presName="parTxOnly" presStyleLbl="node1" presStyleIdx="1" presStyleCnt="5">
        <dgm:presLayoutVars>
          <dgm:chMax val="0"/>
          <dgm:chPref val="0"/>
          <dgm:bulletEnabled val="1"/>
        </dgm:presLayoutVars>
      </dgm:prSet>
      <dgm:spPr/>
      <dgm:t>
        <a:bodyPr/>
        <a:lstStyle/>
        <a:p>
          <a:endParaRPr lang="en-CA"/>
        </a:p>
      </dgm:t>
    </dgm:pt>
    <dgm:pt modelId="{950A1AD1-9F92-4196-8701-EDDFD78FDC35}" type="pres">
      <dgm:prSet presAssocID="{D78255F5-487D-43C5-87C2-EDB6FCB6B292}" presName="parTxOnlySpace" presStyleCnt="0"/>
      <dgm:spPr/>
    </dgm:pt>
    <dgm:pt modelId="{4AC2420B-6C96-46EF-B1AD-B3A81BE98B55}" type="pres">
      <dgm:prSet presAssocID="{F8A7A3FC-C4E0-4693-9BA0-6D404F606C18}" presName="parTxOnly" presStyleLbl="node1" presStyleIdx="2" presStyleCnt="5">
        <dgm:presLayoutVars>
          <dgm:chMax val="0"/>
          <dgm:chPref val="0"/>
          <dgm:bulletEnabled val="1"/>
        </dgm:presLayoutVars>
      </dgm:prSet>
      <dgm:spPr/>
      <dgm:t>
        <a:bodyPr/>
        <a:lstStyle/>
        <a:p>
          <a:endParaRPr lang="en-CA"/>
        </a:p>
      </dgm:t>
    </dgm:pt>
    <dgm:pt modelId="{17FA501D-B042-45AC-80C8-C676B7865FE0}" type="pres">
      <dgm:prSet presAssocID="{191ED449-30EC-4A75-8615-B9814E628CB6}" presName="parTxOnlySpace" presStyleCnt="0"/>
      <dgm:spPr/>
    </dgm:pt>
    <dgm:pt modelId="{7008F28D-95BE-49D9-91A7-2AFFE4F7F718}" type="pres">
      <dgm:prSet presAssocID="{8B62C35F-420F-4B16-A87C-CED885F600EC}" presName="parTxOnly" presStyleLbl="node1" presStyleIdx="3" presStyleCnt="5">
        <dgm:presLayoutVars>
          <dgm:chMax val="0"/>
          <dgm:chPref val="0"/>
          <dgm:bulletEnabled val="1"/>
        </dgm:presLayoutVars>
      </dgm:prSet>
      <dgm:spPr/>
      <dgm:t>
        <a:bodyPr/>
        <a:lstStyle/>
        <a:p>
          <a:endParaRPr lang="en-CA"/>
        </a:p>
      </dgm:t>
    </dgm:pt>
    <dgm:pt modelId="{B58B2B97-52E5-414E-A5AF-AB8E6C065AF4}" type="pres">
      <dgm:prSet presAssocID="{49E4D239-EFB8-461C-9C03-6EE894CF5EBE}" presName="parTxOnlySpace" presStyleCnt="0"/>
      <dgm:spPr/>
    </dgm:pt>
    <dgm:pt modelId="{EDBAFC7B-C21C-4430-A290-10933425F1A4}" type="pres">
      <dgm:prSet presAssocID="{EA2B1649-B447-4F51-9DC3-62CA36DD1941}" presName="parTxOnly" presStyleLbl="node1" presStyleIdx="4" presStyleCnt="5">
        <dgm:presLayoutVars>
          <dgm:chMax val="0"/>
          <dgm:chPref val="0"/>
          <dgm:bulletEnabled val="1"/>
        </dgm:presLayoutVars>
      </dgm:prSet>
      <dgm:spPr/>
      <dgm:t>
        <a:bodyPr/>
        <a:lstStyle/>
        <a:p>
          <a:endParaRPr lang="en-CA"/>
        </a:p>
      </dgm:t>
    </dgm:pt>
  </dgm:ptLst>
  <dgm:cxnLst>
    <dgm:cxn modelId="{072503CF-DAB8-4955-8D60-8898800E9736}" type="presOf" srcId="{8B62C35F-420F-4B16-A87C-CED885F600EC}" destId="{7008F28D-95BE-49D9-91A7-2AFFE4F7F718}" srcOrd="0" destOrd="0" presId="urn:microsoft.com/office/officeart/2005/8/layout/chevron1"/>
    <dgm:cxn modelId="{CF309B1F-2FC3-4DA7-A4EA-D191467E34CE}" type="presOf" srcId="{EA2B1649-B447-4F51-9DC3-62CA36DD1941}" destId="{EDBAFC7B-C21C-4430-A290-10933425F1A4}" srcOrd="0" destOrd="0" presId="urn:microsoft.com/office/officeart/2005/8/layout/chevron1"/>
    <dgm:cxn modelId="{FE4684F3-E91E-4A6C-949F-950C0985B28C}" srcId="{37F51670-7D93-49C8-881F-75C62A924647}" destId="{EE0CDAE9-3B18-4609-9196-C2A0C7B6F77D}" srcOrd="0" destOrd="0" parTransId="{3098C7FF-0361-4921-842A-0EC0A8E5D245}" sibTransId="{2D6A93A9-E473-44B4-9AFD-F8F982133BC5}"/>
    <dgm:cxn modelId="{D474EA6A-2F75-4186-B458-E711008D1C62}" type="presOf" srcId="{37F51670-7D93-49C8-881F-75C62A924647}" destId="{5B46127D-CED5-45D5-B47C-173A8CA9A8B3}" srcOrd="0" destOrd="0" presId="urn:microsoft.com/office/officeart/2005/8/layout/chevron1"/>
    <dgm:cxn modelId="{8B2FA57C-3EDB-40FB-A274-14A9A04C4CF2}" srcId="{37F51670-7D93-49C8-881F-75C62A924647}" destId="{23AB0648-BD32-45D0-AB59-28AC94062FE0}" srcOrd="1" destOrd="0" parTransId="{94B8A666-615F-4ADA-AC1B-6CA945513FDC}" sibTransId="{D78255F5-487D-43C5-87C2-EDB6FCB6B292}"/>
    <dgm:cxn modelId="{4DBA2454-ECD6-4F86-ACBF-B6593F740A7B}" srcId="{37F51670-7D93-49C8-881F-75C62A924647}" destId="{EA2B1649-B447-4F51-9DC3-62CA36DD1941}" srcOrd="4" destOrd="0" parTransId="{A67C68F5-A5DD-4285-A27E-3865646BB182}" sibTransId="{0C1823D3-B8D4-4AC6-BBB2-0235160F4CB9}"/>
    <dgm:cxn modelId="{535A8D80-AD0F-4166-88F1-729C7D229A12}" type="presOf" srcId="{F8A7A3FC-C4E0-4693-9BA0-6D404F606C18}" destId="{4AC2420B-6C96-46EF-B1AD-B3A81BE98B55}" srcOrd="0" destOrd="0" presId="urn:microsoft.com/office/officeart/2005/8/layout/chevron1"/>
    <dgm:cxn modelId="{AD9B397E-94F6-47B5-8FD5-9A409A60E7F2}" type="presOf" srcId="{23AB0648-BD32-45D0-AB59-28AC94062FE0}" destId="{6AB516D8-E22C-4483-900B-545DA06C8EF5}" srcOrd="0" destOrd="0" presId="urn:microsoft.com/office/officeart/2005/8/layout/chevron1"/>
    <dgm:cxn modelId="{56994868-A3FE-4014-B8B6-26C5CD39F9B6}" srcId="{37F51670-7D93-49C8-881F-75C62A924647}" destId="{F8A7A3FC-C4E0-4693-9BA0-6D404F606C18}" srcOrd="2" destOrd="0" parTransId="{34949500-DBF0-45FB-B2D4-F9F4ADEB04E6}" sibTransId="{191ED449-30EC-4A75-8615-B9814E628CB6}"/>
    <dgm:cxn modelId="{228835C8-D830-454E-B3F7-536A950C245D}" srcId="{37F51670-7D93-49C8-881F-75C62A924647}" destId="{8B62C35F-420F-4B16-A87C-CED885F600EC}" srcOrd="3" destOrd="0" parTransId="{86260B42-7FCE-49FE-91E8-647BB22AD242}" sibTransId="{49E4D239-EFB8-461C-9C03-6EE894CF5EBE}"/>
    <dgm:cxn modelId="{B95C1D70-AC66-4773-9A8C-B213A5CA8CBF}" type="presOf" srcId="{EE0CDAE9-3B18-4609-9196-C2A0C7B6F77D}" destId="{A5C680E1-A27E-44CC-9E78-E90C3696794A}" srcOrd="0" destOrd="0" presId="urn:microsoft.com/office/officeart/2005/8/layout/chevron1"/>
    <dgm:cxn modelId="{F33B68B5-AA7E-4F11-86CC-294B70F33C26}" type="presParOf" srcId="{5B46127D-CED5-45D5-B47C-173A8CA9A8B3}" destId="{A5C680E1-A27E-44CC-9E78-E90C3696794A}" srcOrd="0" destOrd="0" presId="urn:microsoft.com/office/officeart/2005/8/layout/chevron1"/>
    <dgm:cxn modelId="{4D8B58B8-D0BB-477B-AB69-6868557962AD}" type="presParOf" srcId="{5B46127D-CED5-45D5-B47C-173A8CA9A8B3}" destId="{CB365852-B2C1-44F9-9717-DABB07615C4C}" srcOrd="1" destOrd="0" presId="urn:microsoft.com/office/officeart/2005/8/layout/chevron1"/>
    <dgm:cxn modelId="{E26B6421-392D-43D6-89C6-3E5959D62686}" type="presParOf" srcId="{5B46127D-CED5-45D5-B47C-173A8CA9A8B3}" destId="{6AB516D8-E22C-4483-900B-545DA06C8EF5}" srcOrd="2" destOrd="0" presId="urn:microsoft.com/office/officeart/2005/8/layout/chevron1"/>
    <dgm:cxn modelId="{102FB7E8-BAF6-4AAE-A149-9EA3D1A80E3C}" type="presParOf" srcId="{5B46127D-CED5-45D5-B47C-173A8CA9A8B3}" destId="{950A1AD1-9F92-4196-8701-EDDFD78FDC35}" srcOrd="3" destOrd="0" presId="urn:microsoft.com/office/officeart/2005/8/layout/chevron1"/>
    <dgm:cxn modelId="{7C3F083E-BC0B-492C-B2BA-B148953AC397}" type="presParOf" srcId="{5B46127D-CED5-45D5-B47C-173A8CA9A8B3}" destId="{4AC2420B-6C96-46EF-B1AD-B3A81BE98B55}" srcOrd="4" destOrd="0" presId="urn:microsoft.com/office/officeart/2005/8/layout/chevron1"/>
    <dgm:cxn modelId="{AA9AF1A7-4895-44A8-8BD9-3C0A60812A92}" type="presParOf" srcId="{5B46127D-CED5-45D5-B47C-173A8CA9A8B3}" destId="{17FA501D-B042-45AC-80C8-C676B7865FE0}" srcOrd="5" destOrd="0" presId="urn:microsoft.com/office/officeart/2005/8/layout/chevron1"/>
    <dgm:cxn modelId="{F0F13D83-2B39-4ECA-87AF-9EB652AD10A1}" type="presParOf" srcId="{5B46127D-CED5-45D5-B47C-173A8CA9A8B3}" destId="{7008F28D-95BE-49D9-91A7-2AFFE4F7F718}" srcOrd="6" destOrd="0" presId="urn:microsoft.com/office/officeart/2005/8/layout/chevron1"/>
    <dgm:cxn modelId="{2BAE3126-AC2D-4DE1-AC9E-DA3445718789}" type="presParOf" srcId="{5B46127D-CED5-45D5-B47C-173A8CA9A8B3}" destId="{B58B2B97-52E5-414E-A5AF-AB8E6C065AF4}" srcOrd="7" destOrd="0" presId="urn:microsoft.com/office/officeart/2005/8/layout/chevron1"/>
    <dgm:cxn modelId="{9536192B-31BD-47D8-94C5-CC1A749AD427}" type="presParOf" srcId="{5B46127D-CED5-45D5-B47C-173A8CA9A8B3}" destId="{EDBAFC7B-C21C-4430-A290-10933425F1A4}"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9960E9-A33D-4B93-94AE-7016B887853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CA"/>
        </a:p>
      </dgm:t>
    </dgm:pt>
    <dgm:pt modelId="{7EFE4C0A-6D75-48E1-A7DE-0A49D4B90AE8}">
      <dgm:prSet phldrT="[Text]"/>
      <dgm:spPr/>
      <dgm:t>
        <a:bodyPr/>
        <a:lstStyle/>
        <a:p>
          <a:r>
            <a:rPr lang="en-CA" dirty="0" smtClean="0"/>
            <a:t>Direct Statements</a:t>
          </a:r>
          <a:endParaRPr lang="en-CA" dirty="0"/>
        </a:p>
      </dgm:t>
    </dgm:pt>
    <dgm:pt modelId="{5177F79A-82B2-4BC7-A0C4-A71CD8FBD154}" type="parTrans" cxnId="{100D0185-3BA3-4EA2-9050-861A04343E3E}">
      <dgm:prSet/>
      <dgm:spPr/>
      <dgm:t>
        <a:bodyPr/>
        <a:lstStyle/>
        <a:p>
          <a:endParaRPr lang="en-CA"/>
        </a:p>
      </dgm:t>
    </dgm:pt>
    <dgm:pt modelId="{EC3B3E57-7EB9-4A75-8275-248F6DAEC645}" type="sibTrans" cxnId="{100D0185-3BA3-4EA2-9050-861A04343E3E}">
      <dgm:prSet/>
      <dgm:spPr/>
      <dgm:t>
        <a:bodyPr/>
        <a:lstStyle/>
        <a:p>
          <a:endParaRPr lang="en-CA"/>
        </a:p>
      </dgm:t>
    </dgm:pt>
    <dgm:pt modelId="{FA2296D3-4618-446D-A965-E4971A809453}">
      <dgm:prSet phldrT="[Text]" custT="1"/>
      <dgm:spPr/>
      <dgm:t>
        <a:bodyPr/>
        <a:lstStyle/>
        <a:p>
          <a:r>
            <a:rPr lang="en-CA" sz="1400" i="0" dirty="0" smtClean="0"/>
            <a:t>Some direct statements come directly from the Lord’s mouth and are universal in application (Jn. 3:16, Mk. 16:16)</a:t>
          </a:r>
          <a:endParaRPr lang="en-CA" sz="1400" i="0" dirty="0"/>
        </a:p>
      </dgm:t>
    </dgm:pt>
    <dgm:pt modelId="{FD83D3EE-161D-49A5-8344-8C1E9E9E67C2}" type="parTrans" cxnId="{B2CAD042-63CE-46D1-A135-401B05FC3E06}">
      <dgm:prSet/>
      <dgm:spPr/>
      <dgm:t>
        <a:bodyPr/>
        <a:lstStyle/>
        <a:p>
          <a:endParaRPr lang="en-CA"/>
        </a:p>
      </dgm:t>
    </dgm:pt>
    <dgm:pt modelId="{9AEA3EAF-DDEA-4D75-BEC7-302F80D1FEB6}" type="sibTrans" cxnId="{B2CAD042-63CE-46D1-A135-401B05FC3E06}">
      <dgm:prSet/>
      <dgm:spPr/>
      <dgm:t>
        <a:bodyPr/>
        <a:lstStyle/>
        <a:p>
          <a:endParaRPr lang="en-CA"/>
        </a:p>
      </dgm:t>
    </dgm:pt>
    <dgm:pt modelId="{781419A0-75C0-4981-94A1-90C37BF0A101}">
      <dgm:prSet phldrT="[Text]"/>
      <dgm:spPr/>
      <dgm:t>
        <a:bodyPr/>
        <a:lstStyle/>
        <a:p>
          <a:r>
            <a:rPr lang="en-CA" dirty="0" smtClean="0"/>
            <a:t>Approved Examples</a:t>
          </a:r>
          <a:endParaRPr lang="en-CA" dirty="0"/>
        </a:p>
      </dgm:t>
    </dgm:pt>
    <dgm:pt modelId="{B9009909-9045-433B-A80E-D6042D766B7A}" type="parTrans" cxnId="{8C8426A2-4F9D-4408-B96D-736AFBF1A26A}">
      <dgm:prSet/>
      <dgm:spPr/>
      <dgm:t>
        <a:bodyPr/>
        <a:lstStyle/>
        <a:p>
          <a:endParaRPr lang="en-CA"/>
        </a:p>
      </dgm:t>
    </dgm:pt>
    <dgm:pt modelId="{75C1C37D-CBD1-4F50-997D-104E52F4F8B4}" type="sibTrans" cxnId="{8C8426A2-4F9D-4408-B96D-736AFBF1A26A}">
      <dgm:prSet/>
      <dgm:spPr/>
      <dgm:t>
        <a:bodyPr/>
        <a:lstStyle/>
        <a:p>
          <a:endParaRPr lang="en-CA"/>
        </a:p>
      </dgm:t>
    </dgm:pt>
    <dgm:pt modelId="{7D7344D1-D6AE-4DE1-B491-CF465BFB21F0}">
      <dgm:prSet phldrT="[Text]" custT="1"/>
      <dgm:spPr/>
      <dgm:t>
        <a:bodyPr/>
        <a:lstStyle/>
        <a:p>
          <a:r>
            <a:rPr lang="en-CA" sz="1400" dirty="0" smtClean="0"/>
            <a:t>We’re called to follow examples (Jesus: 1 Pet. 2:21; Paul: Phil. 4:9)</a:t>
          </a:r>
          <a:endParaRPr lang="en-CA" sz="1400" dirty="0"/>
        </a:p>
      </dgm:t>
    </dgm:pt>
    <dgm:pt modelId="{B5D977F4-CA56-4949-8474-38873C767318}" type="parTrans" cxnId="{9517FA03-2739-49AC-ABC8-4AADC84917DE}">
      <dgm:prSet/>
      <dgm:spPr/>
      <dgm:t>
        <a:bodyPr/>
        <a:lstStyle/>
        <a:p>
          <a:endParaRPr lang="en-CA"/>
        </a:p>
      </dgm:t>
    </dgm:pt>
    <dgm:pt modelId="{9C8A4D70-6F63-4675-8F5F-3E32402DE19D}" type="sibTrans" cxnId="{9517FA03-2739-49AC-ABC8-4AADC84917DE}">
      <dgm:prSet/>
      <dgm:spPr/>
      <dgm:t>
        <a:bodyPr/>
        <a:lstStyle/>
        <a:p>
          <a:endParaRPr lang="en-CA"/>
        </a:p>
      </dgm:t>
    </dgm:pt>
    <dgm:pt modelId="{6D017756-2694-4E12-95E9-C92F4FC6EA3B}">
      <dgm:prSet phldrT="[Text]"/>
      <dgm:spPr/>
      <dgm:t>
        <a:bodyPr/>
        <a:lstStyle/>
        <a:p>
          <a:r>
            <a:rPr lang="en-CA" dirty="0" smtClean="0"/>
            <a:t>Necessary Conclusions</a:t>
          </a:r>
          <a:endParaRPr lang="en-CA" dirty="0"/>
        </a:p>
      </dgm:t>
    </dgm:pt>
    <dgm:pt modelId="{4E6F6CF9-824A-41D0-9C12-B2AC69102A35}" type="parTrans" cxnId="{23252CC4-3B63-4C0A-AEAE-F9F10BF8FC00}">
      <dgm:prSet/>
      <dgm:spPr/>
      <dgm:t>
        <a:bodyPr/>
        <a:lstStyle/>
        <a:p>
          <a:endParaRPr lang="en-CA"/>
        </a:p>
      </dgm:t>
    </dgm:pt>
    <dgm:pt modelId="{C0C6EB58-ED15-45DD-9B20-51717AC4A04D}" type="sibTrans" cxnId="{23252CC4-3B63-4C0A-AEAE-F9F10BF8FC00}">
      <dgm:prSet/>
      <dgm:spPr/>
      <dgm:t>
        <a:bodyPr/>
        <a:lstStyle/>
        <a:p>
          <a:endParaRPr lang="en-CA"/>
        </a:p>
      </dgm:t>
    </dgm:pt>
    <dgm:pt modelId="{309AAE58-2CFA-453A-AA59-37645059282D}">
      <dgm:prSet phldrT="[Text]" custT="1"/>
      <dgm:spPr/>
      <dgm:t>
        <a:bodyPr/>
        <a:lstStyle/>
        <a:p>
          <a:r>
            <a:rPr lang="en-CA" sz="1400" dirty="0" smtClean="0"/>
            <a:t>This simply means that we put facts together to draw a forced logical conclusion.</a:t>
          </a:r>
          <a:endParaRPr lang="en-CA" sz="1400" dirty="0"/>
        </a:p>
      </dgm:t>
    </dgm:pt>
    <dgm:pt modelId="{7A746107-6F14-4316-9DD0-53497F2C5B8C}" type="parTrans" cxnId="{82B52BDF-B861-4B13-B1DE-014C5B37BEAF}">
      <dgm:prSet/>
      <dgm:spPr/>
      <dgm:t>
        <a:bodyPr/>
        <a:lstStyle/>
        <a:p>
          <a:endParaRPr lang="en-CA"/>
        </a:p>
      </dgm:t>
    </dgm:pt>
    <dgm:pt modelId="{EAEB2EA0-75F7-4316-9B56-C212BDE0EFE3}" type="sibTrans" cxnId="{82B52BDF-B861-4B13-B1DE-014C5B37BEAF}">
      <dgm:prSet/>
      <dgm:spPr/>
      <dgm:t>
        <a:bodyPr/>
        <a:lstStyle/>
        <a:p>
          <a:endParaRPr lang="en-CA"/>
        </a:p>
      </dgm:t>
    </dgm:pt>
    <dgm:pt modelId="{9C6699A4-F255-493D-B758-37793B790D5E}">
      <dgm:prSet phldrT="[Text]" custT="1"/>
      <dgm:spPr/>
      <dgm:t>
        <a:bodyPr/>
        <a:lstStyle/>
        <a:p>
          <a:r>
            <a:rPr lang="en-CA" sz="1400" i="0" dirty="0" smtClean="0"/>
            <a:t>Other direct statements are spoken by people to other people, and we have to determine if they apply to us (cf. 1 Cor. 4:17)</a:t>
          </a:r>
          <a:endParaRPr lang="en-CA" sz="1400" i="0" dirty="0"/>
        </a:p>
      </dgm:t>
    </dgm:pt>
    <dgm:pt modelId="{03F6B80A-9713-479E-8BA8-5C7115C59091}" type="parTrans" cxnId="{A657B73F-0EED-4365-A4E3-FF30A5525BA3}">
      <dgm:prSet/>
      <dgm:spPr/>
    </dgm:pt>
    <dgm:pt modelId="{6F53B530-D1F4-41A6-95F7-F44416EF6381}" type="sibTrans" cxnId="{A657B73F-0EED-4365-A4E3-FF30A5525BA3}">
      <dgm:prSet/>
      <dgm:spPr/>
    </dgm:pt>
    <dgm:pt modelId="{1E7546BB-13DD-465A-A3C4-8574EE8609B0}">
      <dgm:prSet phldrT="[Text]" custT="1"/>
      <dgm:spPr/>
      <dgm:t>
        <a:bodyPr/>
        <a:lstStyle/>
        <a:p>
          <a:r>
            <a:rPr lang="en-CA" sz="1400" dirty="0" smtClean="0"/>
            <a:t>If we see an example in Scripture that is approved and that can be applied to us, it teaches us about the Lord’s will and provides a model.</a:t>
          </a:r>
          <a:endParaRPr lang="en-CA" sz="1400" dirty="0"/>
        </a:p>
      </dgm:t>
    </dgm:pt>
    <dgm:pt modelId="{97E3FC63-4CA3-44EA-9832-65802D5EBD94}" type="parTrans" cxnId="{EB470532-8F96-4149-A29A-0749E1BC590B}">
      <dgm:prSet/>
      <dgm:spPr/>
    </dgm:pt>
    <dgm:pt modelId="{3AB4F3F5-5F63-4203-B125-9B98779E05EA}" type="sibTrans" cxnId="{EB470532-8F96-4149-A29A-0749E1BC590B}">
      <dgm:prSet/>
      <dgm:spPr/>
    </dgm:pt>
    <dgm:pt modelId="{6F6CAEC1-4899-4A89-9618-A44A1476FB38}">
      <dgm:prSet phldrT="[Text]" custT="1"/>
      <dgm:spPr/>
      <dgm:t>
        <a:bodyPr/>
        <a:lstStyle/>
        <a:p>
          <a:endParaRPr lang="en-CA" sz="1400" dirty="0"/>
        </a:p>
      </dgm:t>
    </dgm:pt>
    <dgm:pt modelId="{5A0EA16E-9C8C-42FB-8EF8-328030D7BE5E}" type="parTrans" cxnId="{2CF80368-2076-412C-9756-6B1CEC7060FC}">
      <dgm:prSet/>
      <dgm:spPr/>
    </dgm:pt>
    <dgm:pt modelId="{F5A0340F-0592-4231-9043-926D21825D1D}" type="sibTrans" cxnId="{2CF80368-2076-412C-9756-6B1CEC7060FC}">
      <dgm:prSet/>
      <dgm:spPr/>
    </dgm:pt>
    <dgm:pt modelId="{76273834-D2FB-44BE-89C2-3632456841C8}">
      <dgm:prSet phldrT="[Text]" custT="1"/>
      <dgm:spPr/>
      <dgm:t>
        <a:bodyPr/>
        <a:lstStyle/>
        <a:p>
          <a:r>
            <a:rPr lang="en-CA" sz="1400" i="1" dirty="0" smtClean="0"/>
            <a:t>The first two categories depend on this!</a:t>
          </a:r>
          <a:endParaRPr lang="en-CA" sz="1400" i="1" dirty="0"/>
        </a:p>
      </dgm:t>
    </dgm:pt>
    <dgm:pt modelId="{EDBF8C9D-B143-4FE5-BBB6-835085FE9570}" type="parTrans" cxnId="{F50DB5D5-A01E-45B1-A3FF-643093A7BD3D}">
      <dgm:prSet/>
      <dgm:spPr/>
    </dgm:pt>
    <dgm:pt modelId="{885CB655-769D-49CE-AE09-E58ACAB14806}" type="sibTrans" cxnId="{F50DB5D5-A01E-45B1-A3FF-643093A7BD3D}">
      <dgm:prSet/>
      <dgm:spPr/>
    </dgm:pt>
    <dgm:pt modelId="{84E031AA-700A-4B2D-9BF6-F204E7A2E587}">
      <dgm:prSet phldrT="[Text]" custT="1"/>
      <dgm:spPr/>
      <dgm:t>
        <a:bodyPr/>
        <a:lstStyle/>
        <a:p>
          <a:r>
            <a:rPr lang="en-CA" sz="1400" i="0" dirty="0" smtClean="0"/>
            <a:t>Examples:</a:t>
          </a:r>
          <a:endParaRPr lang="en-CA" sz="1400" i="0" dirty="0"/>
        </a:p>
      </dgm:t>
    </dgm:pt>
    <dgm:pt modelId="{3CE01CA3-705B-4D39-B225-A3079171CD5C}" type="parTrans" cxnId="{138FB465-09A4-4117-B251-08009636415A}">
      <dgm:prSet/>
      <dgm:spPr/>
    </dgm:pt>
    <dgm:pt modelId="{FA0EFF1D-46E1-4A4A-A016-019B3EB39C3F}" type="sibTrans" cxnId="{138FB465-09A4-4117-B251-08009636415A}">
      <dgm:prSet/>
      <dgm:spPr/>
    </dgm:pt>
    <dgm:pt modelId="{64DF6CF6-EF63-4356-8E14-E62DA97B0B28}">
      <dgm:prSet phldrT="[Text]" custT="1"/>
      <dgm:spPr/>
      <dgm:t>
        <a:bodyPr/>
        <a:lstStyle/>
        <a:p>
          <a:r>
            <a:rPr lang="en-CA" sz="1400" i="0" dirty="0" smtClean="0"/>
            <a:t>Jesus (Matt. 19, 22)</a:t>
          </a:r>
          <a:endParaRPr lang="en-CA" sz="1400" i="0" dirty="0"/>
        </a:p>
      </dgm:t>
    </dgm:pt>
    <dgm:pt modelId="{2D0BB69B-9AA3-4D95-A596-0CBC96F4EE6C}" type="parTrans" cxnId="{0377CC78-B9D2-4EC2-A0F1-F2A2DCA649CE}">
      <dgm:prSet/>
      <dgm:spPr/>
    </dgm:pt>
    <dgm:pt modelId="{7BFCBA22-18C8-4995-8768-CEA7B9DC8E33}" type="sibTrans" cxnId="{0377CC78-B9D2-4EC2-A0F1-F2A2DCA649CE}">
      <dgm:prSet/>
      <dgm:spPr/>
    </dgm:pt>
    <dgm:pt modelId="{0EEA1816-1121-47C3-93B3-EC63E0B3092B}">
      <dgm:prSet phldrT="[Text]" custT="1"/>
      <dgm:spPr/>
      <dgm:t>
        <a:bodyPr/>
        <a:lstStyle/>
        <a:p>
          <a:r>
            <a:rPr lang="en-CA" sz="1400" i="0" dirty="0" smtClean="0"/>
            <a:t>Hebrews 7:11-15</a:t>
          </a:r>
          <a:endParaRPr lang="en-CA" sz="1400" i="0" dirty="0"/>
        </a:p>
      </dgm:t>
    </dgm:pt>
    <dgm:pt modelId="{80C3644F-AF21-4F89-854D-C03446A14C19}" type="parTrans" cxnId="{C1C63DF1-A0FA-45CB-A0C6-0129EB9AAC72}">
      <dgm:prSet/>
      <dgm:spPr/>
    </dgm:pt>
    <dgm:pt modelId="{FB448B7F-F8BB-4521-8B7E-22768C811E47}" type="sibTrans" cxnId="{C1C63DF1-A0FA-45CB-A0C6-0129EB9AAC72}">
      <dgm:prSet/>
      <dgm:spPr/>
    </dgm:pt>
    <dgm:pt modelId="{2A580ED1-F8E9-4208-A10D-4A1FE7A6D7E0}" type="pres">
      <dgm:prSet presAssocID="{B39960E9-A33D-4B93-94AE-7016B8878533}" presName="Name0" presStyleCnt="0">
        <dgm:presLayoutVars>
          <dgm:dir/>
          <dgm:animLvl val="lvl"/>
          <dgm:resizeHandles val="exact"/>
        </dgm:presLayoutVars>
      </dgm:prSet>
      <dgm:spPr/>
      <dgm:t>
        <a:bodyPr/>
        <a:lstStyle/>
        <a:p>
          <a:endParaRPr lang="en-CA"/>
        </a:p>
      </dgm:t>
    </dgm:pt>
    <dgm:pt modelId="{06BCEA77-6CAA-4998-BB9F-11BA4DFA0693}" type="pres">
      <dgm:prSet presAssocID="{7EFE4C0A-6D75-48E1-A7DE-0A49D4B90AE8}" presName="composite" presStyleCnt="0"/>
      <dgm:spPr/>
    </dgm:pt>
    <dgm:pt modelId="{4D377F7F-B55D-40CE-A798-9AE37A1068CB}" type="pres">
      <dgm:prSet presAssocID="{7EFE4C0A-6D75-48E1-A7DE-0A49D4B90AE8}" presName="parTx" presStyleLbl="alignNode1" presStyleIdx="0" presStyleCnt="3">
        <dgm:presLayoutVars>
          <dgm:chMax val="0"/>
          <dgm:chPref val="0"/>
          <dgm:bulletEnabled val="1"/>
        </dgm:presLayoutVars>
      </dgm:prSet>
      <dgm:spPr/>
      <dgm:t>
        <a:bodyPr/>
        <a:lstStyle/>
        <a:p>
          <a:endParaRPr lang="en-CA"/>
        </a:p>
      </dgm:t>
    </dgm:pt>
    <dgm:pt modelId="{E600B358-32FC-4BBA-97FD-0FE5B4C63CC2}" type="pres">
      <dgm:prSet presAssocID="{7EFE4C0A-6D75-48E1-A7DE-0A49D4B90AE8}" presName="desTx" presStyleLbl="alignAccFollowNode1" presStyleIdx="0" presStyleCnt="3">
        <dgm:presLayoutVars>
          <dgm:bulletEnabled val="1"/>
        </dgm:presLayoutVars>
      </dgm:prSet>
      <dgm:spPr/>
      <dgm:t>
        <a:bodyPr/>
        <a:lstStyle/>
        <a:p>
          <a:endParaRPr lang="en-CA"/>
        </a:p>
      </dgm:t>
    </dgm:pt>
    <dgm:pt modelId="{F07564D0-F36E-4A42-B9EC-BF63342DC60F}" type="pres">
      <dgm:prSet presAssocID="{EC3B3E57-7EB9-4A75-8275-248F6DAEC645}" presName="space" presStyleCnt="0"/>
      <dgm:spPr/>
    </dgm:pt>
    <dgm:pt modelId="{B3F8F322-7F27-4AD0-B10C-2241DD465C17}" type="pres">
      <dgm:prSet presAssocID="{781419A0-75C0-4981-94A1-90C37BF0A101}" presName="composite" presStyleCnt="0"/>
      <dgm:spPr/>
    </dgm:pt>
    <dgm:pt modelId="{8262AD82-6575-428F-BD2F-A2498EBB4664}" type="pres">
      <dgm:prSet presAssocID="{781419A0-75C0-4981-94A1-90C37BF0A101}" presName="parTx" presStyleLbl="alignNode1" presStyleIdx="1" presStyleCnt="3">
        <dgm:presLayoutVars>
          <dgm:chMax val="0"/>
          <dgm:chPref val="0"/>
          <dgm:bulletEnabled val="1"/>
        </dgm:presLayoutVars>
      </dgm:prSet>
      <dgm:spPr/>
      <dgm:t>
        <a:bodyPr/>
        <a:lstStyle/>
        <a:p>
          <a:endParaRPr lang="en-CA"/>
        </a:p>
      </dgm:t>
    </dgm:pt>
    <dgm:pt modelId="{9E6ADE7E-A85D-4FD6-840B-88223CCCCFD3}" type="pres">
      <dgm:prSet presAssocID="{781419A0-75C0-4981-94A1-90C37BF0A101}" presName="desTx" presStyleLbl="alignAccFollowNode1" presStyleIdx="1" presStyleCnt="3">
        <dgm:presLayoutVars>
          <dgm:bulletEnabled val="1"/>
        </dgm:presLayoutVars>
      </dgm:prSet>
      <dgm:spPr/>
      <dgm:t>
        <a:bodyPr/>
        <a:lstStyle/>
        <a:p>
          <a:endParaRPr lang="en-CA"/>
        </a:p>
      </dgm:t>
    </dgm:pt>
    <dgm:pt modelId="{0ECC0B4A-89F1-4457-9D41-2B216E64BB98}" type="pres">
      <dgm:prSet presAssocID="{75C1C37D-CBD1-4F50-997D-104E52F4F8B4}" presName="space" presStyleCnt="0"/>
      <dgm:spPr/>
    </dgm:pt>
    <dgm:pt modelId="{5EDA50AC-272E-41C8-A38E-BAAD30FB2983}" type="pres">
      <dgm:prSet presAssocID="{6D017756-2694-4E12-95E9-C92F4FC6EA3B}" presName="composite" presStyleCnt="0"/>
      <dgm:spPr/>
    </dgm:pt>
    <dgm:pt modelId="{ABEF42B2-D5FB-425C-94EA-847720096FA7}" type="pres">
      <dgm:prSet presAssocID="{6D017756-2694-4E12-95E9-C92F4FC6EA3B}" presName="parTx" presStyleLbl="alignNode1" presStyleIdx="2" presStyleCnt="3">
        <dgm:presLayoutVars>
          <dgm:chMax val="0"/>
          <dgm:chPref val="0"/>
          <dgm:bulletEnabled val="1"/>
        </dgm:presLayoutVars>
      </dgm:prSet>
      <dgm:spPr/>
      <dgm:t>
        <a:bodyPr/>
        <a:lstStyle/>
        <a:p>
          <a:endParaRPr lang="en-CA"/>
        </a:p>
      </dgm:t>
    </dgm:pt>
    <dgm:pt modelId="{575FCA7C-1466-4314-85F8-77D647225C97}" type="pres">
      <dgm:prSet presAssocID="{6D017756-2694-4E12-95E9-C92F4FC6EA3B}" presName="desTx" presStyleLbl="alignAccFollowNode1" presStyleIdx="2" presStyleCnt="3">
        <dgm:presLayoutVars>
          <dgm:bulletEnabled val="1"/>
        </dgm:presLayoutVars>
      </dgm:prSet>
      <dgm:spPr/>
      <dgm:t>
        <a:bodyPr/>
        <a:lstStyle/>
        <a:p>
          <a:endParaRPr lang="en-CA"/>
        </a:p>
      </dgm:t>
    </dgm:pt>
  </dgm:ptLst>
  <dgm:cxnLst>
    <dgm:cxn modelId="{FDCF8D00-6362-468F-8734-0590335A3C17}" type="presOf" srcId="{9C6699A4-F255-493D-B758-37793B790D5E}" destId="{E600B358-32FC-4BBA-97FD-0FE5B4C63CC2}" srcOrd="0" destOrd="1" presId="urn:microsoft.com/office/officeart/2005/8/layout/hList1"/>
    <dgm:cxn modelId="{C1C63DF1-A0FA-45CB-A0C6-0129EB9AAC72}" srcId="{84E031AA-700A-4B2D-9BF6-F204E7A2E587}" destId="{0EEA1816-1121-47C3-93B3-EC63E0B3092B}" srcOrd="1" destOrd="0" parTransId="{80C3644F-AF21-4F89-854D-C03446A14C19}" sibTransId="{FB448B7F-F8BB-4521-8B7E-22768C811E47}"/>
    <dgm:cxn modelId="{23AEEAF2-8B18-48AA-8124-659706551ED8}" type="presOf" srcId="{6F6CAEC1-4899-4A89-9618-A44A1476FB38}" destId="{575FCA7C-1466-4314-85F8-77D647225C97}" srcOrd="0" destOrd="5" presId="urn:microsoft.com/office/officeart/2005/8/layout/hList1"/>
    <dgm:cxn modelId="{0377CC78-B9D2-4EC2-A0F1-F2A2DCA649CE}" srcId="{84E031AA-700A-4B2D-9BF6-F204E7A2E587}" destId="{64DF6CF6-EF63-4356-8E14-E62DA97B0B28}" srcOrd="0" destOrd="0" parTransId="{2D0BB69B-9AA3-4D95-A596-0CBC96F4EE6C}" sibTransId="{7BFCBA22-18C8-4995-8768-CEA7B9DC8E33}"/>
    <dgm:cxn modelId="{82B52BDF-B861-4B13-B1DE-014C5B37BEAF}" srcId="{6D017756-2694-4E12-95E9-C92F4FC6EA3B}" destId="{309AAE58-2CFA-453A-AA59-37645059282D}" srcOrd="0" destOrd="0" parTransId="{7A746107-6F14-4316-9DD0-53497F2C5B8C}" sibTransId="{EAEB2EA0-75F7-4316-9B56-C212BDE0EFE3}"/>
    <dgm:cxn modelId="{A657B73F-0EED-4365-A4E3-FF30A5525BA3}" srcId="{7EFE4C0A-6D75-48E1-A7DE-0A49D4B90AE8}" destId="{9C6699A4-F255-493D-B758-37793B790D5E}" srcOrd="1" destOrd="0" parTransId="{03F6B80A-9713-479E-8BA8-5C7115C59091}" sibTransId="{6F53B530-D1F4-41A6-95F7-F44416EF6381}"/>
    <dgm:cxn modelId="{25720CC3-7B56-409C-AE71-8D8CDFC1B062}" type="presOf" srcId="{B39960E9-A33D-4B93-94AE-7016B8878533}" destId="{2A580ED1-F8E9-4208-A10D-4A1FE7A6D7E0}" srcOrd="0" destOrd="0" presId="urn:microsoft.com/office/officeart/2005/8/layout/hList1"/>
    <dgm:cxn modelId="{2A618AE6-3FCE-437D-87F7-81664D8E8146}" type="presOf" srcId="{FA2296D3-4618-446D-A965-E4971A809453}" destId="{E600B358-32FC-4BBA-97FD-0FE5B4C63CC2}" srcOrd="0" destOrd="0" presId="urn:microsoft.com/office/officeart/2005/8/layout/hList1"/>
    <dgm:cxn modelId="{9517FA03-2739-49AC-ABC8-4AADC84917DE}" srcId="{781419A0-75C0-4981-94A1-90C37BF0A101}" destId="{7D7344D1-D6AE-4DE1-B491-CF465BFB21F0}" srcOrd="0" destOrd="0" parTransId="{B5D977F4-CA56-4949-8474-38873C767318}" sibTransId="{9C8A4D70-6F63-4675-8F5F-3E32402DE19D}"/>
    <dgm:cxn modelId="{EB470532-8F96-4149-A29A-0749E1BC590B}" srcId="{781419A0-75C0-4981-94A1-90C37BF0A101}" destId="{1E7546BB-13DD-465A-A3C4-8574EE8609B0}" srcOrd="1" destOrd="0" parTransId="{97E3FC63-4CA3-44EA-9832-65802D5EBD94}" sibTransId="{3AB4F3F5-5F63-4203-B125-9B98779E05EA}"/>
    <dgm:cxn modelId="{2CF80368-2076-412C-9756-6B1CEC7060FC}" srcId="{6D017756-2694-4E12-95E9-C92F4FC6EA3B}" destId="{6F6CAEC1-4899-4A89-9618-A44A1476FB38}" srcOrd="3" destOrd="0" parTransId="{5A0EA16E-9C8C-42FB-8EF8-328030D7BE5E}" sibTransId="{F5A0340F-0592-4231-9043-926D21825D1D}"/>
    <dgm:cxn modelId="{5FE8A7E9-AF57-47F3-BC7C-4A0EA8111BBA}" type="presOf" srcId="{1E7546BB-13DD-465A-A3C4-8574EE8609B0}" destId="{9E6ADE7E-A85D-4FD6-840B-88223CCCCFD3}" srcOrd="0" destOrd="1" presId="urn:microsoft.com/office/officeart/2005/8/layout/hList1"/>
    <dgm:cxn modelId="{23252CC4-3B63-4C0A-AEAE-F9F10BF8FC00}" srcId="{B39960E9-A33D-4B93-94AE-7016B8878533}" destId="{6D017756-2694-4E12-95E9-C92F4FC6EA3B}" srcOrd="2" destOrd="0" parTransId="{4E6F6CF9-824A-41D0-9C12-B2AC69102A35}" sibTransId="{C0C6EB58-ED15-45DD-9B20-51717AC4A04D}"/>
    <dgm:cxn modelId="{61B3550B-E3C2-41D8-B0B2-A2EDCC913892}" type="presOf" srcId="{6D017756-2694-4E12-95E9-C92F4FC6EA3B}" destId="{ABEF42B2-D5FB-425C-94EA-847720096FA7}" srcOrd="0" destOrd="0" presId="urn:microsoft.com/office/officeart/2005/8/layout/hList1"/>
    <dgm:cxn modelId="{100D0185-3BA3-4EA2-9050-861A04343E3E}" srcId="{B39960E9-A33D-4B93-94AE-7016B8878533}" destId="{7EFE4C0A-6D75-48E1-A7DE-0A49D4B90AE8}" srcOrd="0" destOrd="0" parTransId="{5177F79A-82B2-4BC7-A0C4-A71CD8FBD154}" sibTransId="{EC3B3E57-7EB9-4A75-8275-248F6DAEC645}"/>
    <dgm:cxn modelId="{B2CAD042-63CE-46D1-A135-401B05FC3E06}" srcId="{7EFE4C0A-6D75-48E1-A7DE-0A49D4B90AE8}" destId="{FA2296D3-4618-446D-A965-E4971A809453}" srcOrd="0" destOrd="0" parTransId="{FD83D3EE-161D-49A5-8344-8C1E9E9E67C2}" sibTransId="{9AEA3EAF-DDEA-4D75-BEC7-302F80D1FEB6}"/>
    <dgm:cxn modelId="{9C63E349-73A2-4EAB-9BC8-54A4DB700FD3}" type="presOf" srcId="{781419A0-75C0-4981-94A1-90C37BF0A101}" destId="{8262AD82-6575-428F-BD2F-A2498EBB4664}" srcOrd="0" destOrd="0" presId="urn:microsoft.com/office/officeart/2005/8/layout/hList1"/>
    <dgm:cxn modelId="{138FB465-09A4-4117-B251-08009636415A}" srcId="{6D017756-2694-4E12-95E9-C92F4FC6EA3B}" destId="{84E031AA-700A-4B2D-9BF6-F204E7A2E587}" srcOrd="2" destOrd="0" parTransId="{3CE01CA3-705B-4D39-B225-A3079171CD5C}" sibTransId="{FA0EFF1D-46E1-4A4A-A016-019B3EB39C3F}"/>
    <dgm:cxn modelId="{D8A10445-3730-424D-9C4B-273054CC01D6}" type="presOf" srcId="{309AAE58-2CFA-453A-AA59-37645059282D}" destId="{575FCA7C-1466-4314-85F8-77D647225C97}" srcOrd="0" destOrd="0" presId="urn:microsoft.com/office/officeart/2005/8/layout/hList1"/>
    <dgm:cxn modelId="{6F24EA64-1F0E-458F-8D4B-C7169DD8D07E}" type="presOf" srcId="{7D7344D1-D6AE-4DE1-B491-CF465BFB21F0}" destId="{9E6ADE7E-A85D-4FD6-840B-88223CCCCFD3}" srcOrd="0" destOrd="0" presId="urn:microsoft.com/office/officeart/2005/8/layout/hList1"/>
    <dgm:cxn modelId="{F50DB5D5-A01E-45B1-A3FF-643093A7BD3D}" srcId="{6D017756-2694-4E12-95E9-C92F4FC6EA3B}" destId="{76273834-D2FB-44BE-89C2-3632456841C8}" srcOrd="1" destOrd="0" parTransId="{EDBF8C9D-B143-4FE5-BBB6-835085FE9570}" sibTransId="{885CB655-769D-49CE-AE09-E58ACAB14806}"/>
    <dgm:cxn modelId="{AA8D1DDC-F34A-4FB3-B1F5-837314AED216}" type="presOf" srcId="{84E031AA-700A-4B2D-9BF6-F204E7A2E587}" destId="{575FCA7C-1466-4314-85F8-77D647225C97}" srcOrd="0" destOrd="2" presId="urn:microsoft.com/office/officeart/2005/8/layout/hList1"/>
    <dgm:cxn modelId="{BA27B54B-591C-4E55-B7CC-68CFD9263995}" type="presOf" srcId="{7EFE4C0A-6D75-48E1-A7DE-0A49D4B90AE8}" destId="{4D377F7F-B55D-40CE-A798-9AE37A1068CB}" srcOrd="0" destOrd="0" presId="urn:microsoft.com/office/officeart/2005/8/layout/hList1"/>
    <dgm:cxn modelId="{4326051D-0A61-4E03-8D07-E076D8B7D92B}" type="presOf" srcId="{64DF6CF6-EF63-4356-8E14-E62DA97B0B28}" destId="{575FCA7C-1466-4314-85F8-77D647225C97}" srcOrd="0" destOrd="3" presId="urn:microsoft.com/office/officeart/2005/8/layout/hList1"/>
    <dgm:cxn modelId="{0E5AE928-1CD8-4E1E-A006-DEBDA2AD8C80}" type="presOf" srcId="{76273834-D2FB-44BE-89C2-3632456841C8}" destId="{575FCA7C-1466-4314-85F8-77D647225C97}" srcOrd="0" destOrd="1" presId="urn:microsoft.com/office/officeart/2005/8/layout/hList1"/>
    <dgm:cxn modelId="{8C8426A2-4F9D-4408-B96D-736AFBF1A26A}" srcId="{B39960E9-A33D-4B93-94AE-7016B8878533}" destId="{781419A0-75C0-4981-94A1-90C37BF0A101}" srcOrd="1" destOrd="0" parTransId="{B9009909-9045-433B-A80E-D6042D766B7A}" sibTransId="{75C1C37D-CBD1-4F50-997D-104E52F4F8B4}"/>
    <dgm:cxn modelId="{C187D254-A362-4707-9595-DF834DA766D5}" type="presOf" srcId="{0EEA1816-1121-47C3-93B3-EC63E0B3092B}" destId="{575FCA7C-1466-4314-85F8-77D647225C97}" srcOrd="0" destOrd="4" presId="urn:microsoft.com/office/officeart/2005/8/layout/hList1"/>
    <dgm:cxn modelId="{D639D04C-7F13-4EE4-BD34-CF980B800856}" type="presParOf" srcId="{2A580ED1-F8E9-4208-A10D-4A1FE7A6D7E0}" destId="{06BCEA77-6CAA-4998-BB9F-11BA4DFA0693}" srcOrd="0" destOrd="0" presId="urn:microsoft.com/office/officeart/2005/8/layout/hList1"/>
    <dgm:cxn modelId="{7B90993B-E657-480F-9269-22A34474D5D5}" type="presParOf" srcId="{06BCEA77-6CAA-4998-BB9F-11BA4DFA0693}" destId="{4D377F7F-B55D-40CE-A798-9AE37A1068CB}" srcOrd="0" destOrd="0" presId="urn:microsoft.com/office/officeart/2005/8/layout/hList1"/>
    <dgm:cxn modelId="{0B050ECA-ABB7-44A7-BB2C-1BD7F5EF7380}" type="presParOf" srcId="{06BCEA77-6CAA-4998-BB9F-11BA4DFA0693}" destId="{E600B358-32FC-4BBA-97FD-0FE5B4C63CC2}" srcOrd="1" destOrd="0" presId="urn:microsoft.com/office/officeart/2005/8/layout/hList1"/>
    <dgm:cxn modelId="{DC4948BB-43A0-40EF-B015-1B649A118C99}" type="presParOf" srcId="{2A580ED1-F8E9-4208-A10D-4A1FE7A6D7E0}" destId="{F07564D0-F36E-4A42-B9EC-BF63342DC60F}" srcOrd="1" destOrd="0" presId="urn:microsoft.com/office/officeart/2005/8/layout/hList1"/>
    <dgm:cxn modelId="{79A2A13D-F518-4CDF-B9F4-EC383D4D95DD}" type="presParOf" srcId="{2A580ED1-F8E9-4208-A10D-4A1FE7A6D7E0}" destId="{B3F8F322-7F27-4AD0-B10C-2241DD465C17}" srcOrd="2" destOrd="0" presId="urn:microsoft.com/office/officeart/2005/8/layout/hList1"/>
    <dgm:cxn modelId="{17C11FB9-33D1-492A-8E34-9ADEB57ADAEB}" type="presParOf" srcId="{B3F8F322-7F27-4AD0-B10C-2241DD465C17}" destId="{8262AD82-6575-428F-BD2F-A2498EBB4664}" srcOrd="0" destOrd="0" presId="urn:microsoft.com/office/officeart/2005/8/layout/hList1"/>
    <dgm:cxn modelId="{194E9C62-403B-402C-BFF6-78C77005F548}" type="presParOf" srcId="{B3F8F322-7F27-4AD0-B10C-2241DD465C17}" destId="{9E6ADE7E-A85D-4FD6-840B-88223CCCCFD3}" srcOrd="1" destOrd="0" presId="urn:microsoft.com/office/officeart/2005/8/layout/hList1"/>
    <dgm:cxn modelId="{6377C8B4-9ED0-40F5-920D-8DC3AA3A86AA}" type="presParOf" srcId="{2A580ED1-F8E9-4208-A10D-4A1FE7A6D7E0}" destId="{0ECC0B4A-89F1-4457-9D41-2B216E64BB98}" srcOrd="3" destOrd="0" presId="urn:microsoft.com/office/officeart/2005/8/layout/hList1"/>
    <dgm:cxn modelId="{40EBD150-1D71-478C-B636-FF4010E311B6}" type="presParOf" srcId="{2A580ED1-F8E9-4208-A10D-4A1FE7A6D7E0}" destId="{5EDA50AC-272E-41C8-A38E-BAAD30FB2983}" srcOrd="4" destOrd="0" presId="urn:microsoft.com/office/officeart/2005/8/layout/hList1"/>
    <dgm:cxn modelId="{4C5333FA-A412-4468-AA1E-AA75D636CD25}" type="presParOf" srcId="{5EDA50AC-272E-41C8-A38E-BAAD30FB2983}" destId="{ABEF42B2-D5FB-425C-94EA-847720096FA7}" srcOrd="0" destOrd="0" presId="urn:microsoft.com/office/officeart/2005/8/layout/hList1"/>
    <dgm:cxn modelId="{7F4D718E-2E4E-4974-A55B-E1A743E38323}" type="presParOf" srcId="{5EDA50AC-272E-41C8-A38E-BAAD30FB2983}" destId="{575FCA7C-1466-4314-85F8-77D647225C97}"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65A1B3-EB57-45FF-8C7C-6FC6B55C186F}"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CA"/>
        </a:p>
      </dgm:t>
    </dgm:pt>
    <dgm:pt modelId="{7AEA6A4E-5759-45A4-AD2F-FEF8B0A761F9}">
      <dgm:prSet phldrT="[Text]"/>
      <dgm:spPr/>
      <dgm:t>
        <a:bodyPr/>
        <a:lstStyle/>
        <a:p>
          <a:r>
            <a:rPr lang="en-CA" dirty="0" smtClean="0"/>
            <a:t>Barnabas</a:t>
          </a:r>
          <a:endParaRPr lang="en-CA" dirty="0"/>
        </a:p>
      </dgm:t>
    </dgm:pt>
    <dgm:pt modelId="{8F6021DB-0ABE-4BE2-9C9A-0EC48BEE95CC}" type="parTrans" cxnId="{8B7C07D5-70D5-47FF-907A-8FF790616B1A}">
      <dgm:prSet/>
      <dgm:spPr/>
      <dgm:t>
        <a:bodyPr/>
        <a:lstStyle/>
        <a:p>
          <a:endParaRPr lang="en-CA"/>
        </a:p>
      </dgm:t>
    </dgm:pt>
    <dgm:pt modelId="{6EE7EE12-B81E-48ED-BB74-5C3C334A351C}" type="sibTrans" cxnId="{8B7C07D5-70D5-47FF-907A-8FF790616B1A}">
      <dgm:prSet/>
      <dgm:spPr/>
      <dgm:t>
        <a:bodyPr/>
        <a:lstStyle/>
        <a:p>
          <a:endParaRPr lang="en-CA"/>
        </a:p>
      </dgm:t>
    </dgm:pt>
    <dgm:pt modelId="{E1ACB008-D55D-48F7-B3CF-A89449FFFD0E}">
      <dgm:prSet phldrT="[Text]" custT="1"/>
      <dgm:spPr/>
      <dgm:t>
        <a:bodyPr anchor="ctr"/>
        <a:lstStyle/>
        <a:p>
          <a:r>
            <a:rPr lang="en-CA" sz="1400" dirty="0" smtClean="0"/>
            <a:t>Acts 4:36-37</a:t>
          </a:r>
          <a:endParaRPr lang="en-CA" sz="1400" dirty="0"/>
        </a:p>
      </dgm:t>
    </dgm:pt>
    <dgm:pt modelId="{176BD1A9-5653-44C3-8F6E-8EAA94D8C52F}" type="parTrans" cxnId="{EEC10194-93D0-4481-BEC3-76FCD79821F1}">
      <dgm:prSet/>
      <dgm:spPr/>
      <dgm:t>
        <a:bodyPr/>
        <a:lstStyle/>
        <a:p>
          <a:endParaRPr lang="en-CA"/>
        </a:p>
      </dgm:t>
    </dgm:pt>
    <dgm:pt modelId="{B894878C-899B-48AD-94CD-5907B668D367}" type="sibTrans" cxnId="{EEC10194-93D0-4481-BEC3-76FCD79821F1}">
      <dgm:prSet/>
      <dgm:spPr/>
      <dgm:t>
        <a:bodyPr/>
        <a:lstStyle/>
        <a:p>
          <a:endParaRPr lang="en-CA"/>
        </a:p>
      </dgm:t>
    </dgm:pt>
    <dgm:pt modelId="{B636505F-84EF-462B-A5A2-E0B0E5A5FCEB}">
      <dgm:prSet phldrT="[Text]" custT="1"/>
      <dgm:spPr/>
      <dgm:t>
        <a:bodyPr anchor="ctr"/>
        <a:lstStyle/>
        <a:p>
          <a:r>
            <a:rPr lang="en-CA" sz="1400" dirty="0" smtClean="0"/>
            <a:t>Acts 11:22-26</a:t>
          </a:r>
          <a:endParaRPr lang="en-CA" sz="1400" dirty="0"/>
        </a:p>
      </dgm:t>
    </dgm:pt>
    <dgm:pt modelId="{408C2EB9-BEC1-4A33-9A1F-AE2052CEE684}" type="parTrans" cxnId="{4EE29786-18A1-4C16-B564-A623AF965006}">
      <dgm:prSet/>
      <dgm:spPr/>
      <dgm:t>
        <a:bodyPr/>
        <a:lstStyle/>
        <a:p>
          <a:endParaRPr lang="en-CA"/>
        </a:p>
      </dgm:t>
    </dgm:pt>
    <dgm:pt modelId="{C8E2A347-CEDC-4A53-BBCF-1D6873160C8C}" type="sibTrans" cxnId="{4EE29786-18A1-4C16-B564-A623AF965006}">
      <dgm:prSet/>
      <dgm:spPr/>
      <dgm:t>
        <a:bodyPr/>
        <a:lstStyle/>
        <a:p>
          <a:endParaRPr lang="en-CA"/>
        </a:p>
      </dgm:t>
    </dgm:pt>
    <dgm:pt modelId="{742087DC-88D8-4222-9789-084571F2C514}">
      <dgm:prSet phldrT="[Text]"/>
      <dgm:spPr/>
      <dgm:t>
        <a:bodyPr/>
        <a:lstStyle/>
        <a:p>
          <a:r>
            <a:rPr lang="en-CA" dirty="0" smtClean="0"/>
            <a:t>Peter</a:t>
          </a:r>
          <a:endParaRPr lang="en-CA" dirty="0"/>
        </a:p>
      </dgm:t>
    </dgm:pt>
    <dgm:pt modelId="{10AC0707-9616-4A6D-B82B-346A06A6F32A}" type="parTrans" cxnId="{7769C5FC-EF9C-47D9-A145-DA38E7FE0677}">
      <dgm:prSet/>
      <dgm:spPr/>
      <dgm:t>
        <a:bodyPr/>
        <a:lstStyle/>
        <a:p>
          <a:endParaRPr lang="en-CA"/>
        </a:p>
      </dgm:t>
    </dgm:pt>
    <dgm:pt modelId="{5990ADD8-525B-420B-8E98-4C3EDBFFFD87}" type="sibTrans" cxnId="{7769C5FC-EF9C-47D9-A145-DA38E7FE0677}">
      <dgm:prSet/>
      <dgm:spPr/>
      <dgm:t>
        <a:bodyPr/>
        <a:lstStyle/>
        <a:p>
          <a:endParaRPr lang="en-CA"/>
        </a:p>
      </dgm:t>
    </dgm:pt>
    <dgm:pt modelId="{AB3DAF49-E772-4889-BABC-86461D8B1670}">
      <dgm:prSet phldrT="[Text]" custT="1"/>
      <dgm:spPr/>
      <dgm:t>
        <a:bodyPr anchor="ctr"/>
        <a:lstStyle/>
        <a:p>
          <a:r>
            <a:rPr lang="en-CA" sz="1400" dirty="0" smtClean="0"/>
            <a:t>Matthew 14:22-23</a:t>
          </a:r>
          <a:endParaRPr lang="en-CA" sz="1400" dirty="0"/>
        </a:p>
      </dgm:t>
    </dgm:pt>
    <dgm:pt modelId="{385AE8AB-7662-4DA1-94F3-7AEF1B982E87}" type="parTrans" cxnId="{EE5DD149-F89D-4911-9EC8-0C47BD712786}">
      <dgm:prSet/>
      <dgm:spPr/>
      <dgm:t>
        <a:bodyPr/>
        <a:lstStyle/>
        <a:p>
          <a:endParaRPr lang="en-CA"/>
        </a:p>
      </dgm:t>
    </dgm:pt>
    <dgm:pt modelId="{510BC931-A0FE-4135-B9ED-EB6B582687B0}" type="sibTrans" cxnId="{EE5DD149-F89D-4911-9EC8-0C47BD712786}">
      <dgm:prSet/>
      <dgm:spPr/>
      <dgm:t>
        <a:bodyPr/>
        <a:lstStyle/>
        <a:p>
          <a:endParaRPr lang="en-CA"/>
        </a:p>
      </dgm:t>
    </dgm:pt>
    <dgm:pt modelId="{FB82297B-D74A-467C-A260-E8C7CEF7DEBE}">
      <dgm:prSet phldrT="[Text]" custT="1"/>
      <dgm:spPr/>
      <dgm:t>
        <a:bodyPr anchor="ctr"/>
        <a:lstStyle/>
        <a:p>
          <a:r>
            <a:rPr lang="en-CA" sz="1400" dirty="0" smtClean="0"/>
            <a:t>Matthew 16:21-23</a:t>
          </a:r>
          <a:endParaRPr lang="en-CA" sz="1400" dirty="0"/>
        </a:p>
      </dgm:t>
    </dgm:pt>
    <dgm:pt modelId="{D8A3B4C1-AAD2-4C24-8886-CC898083AD19}" type="parTrans" cxnId="{EFF4BC1D-C9C1-4EA7-A1A4-E5CB24485DD9}">
      <dgm:prSet/>
      <dgm:spPr/>
      <dgm:t>
        <a:bodyPr/>
        <a:lstStyle/>
        <a:p>
          <a:endParaRPr lang="en-CA"/>
        </a:p>
      </dgm:t>
    </dgm:pt>
    <dgm:pt modelId="{1E110208-2814-4208-9790-A69D4F6246E2}" type="sibTrans" cxnId="{EFF4BC1D-C9C1-4EA7-A1A4-E5CB24485DD9}">
      <dgm:prSet/>
      <dgm:spPr/>
      <dgm:t>
        <a:bodyPr/>
        <a:lstStyle/>
        <a:p>
          <a:endParaRPr lang="en-CA"/>
        </a:p>
      </dgm:t>
    </dgm:pt>
    <dgm:pt modelId="{C1AA61C3-453E-4BF0-B29E-1B5D90917092}">
      <dgm:prSet phldrT="[Text]"/>
      <dgm:spPr/>
      <dgm:t>
        <a:bodyPr/>
        <a:lstStyle/>
        <a:p>
          <a:r>
            <a:rPr lang="en-CA" dirty="0" smtClean="0"/>
            <a:t>Nicodemus</a:t>
          </a:r>
          <a:endParaRPr lang="en-CA" dirty="0"/>
        </a:p>
      </dgm:t>
    </dgm:pt>
    <dgm:pt modelId="{5EBD459A-B0C5-4722-8E9E-320911F95265}" type="parTrans" cxnId="{5805CC63-0481-4B18-9F61-5044ABA0FC59}">
      <dgm:prSet/>
      <dgm:spPr/>
      <dgm:t>
        <a:bodyPr/>
        <a:lstStyle/>
        <a:p>
          <a:endParaRPr lang="en-CA"/>
        </a:p>
      </dgm:t>
    </dgm:pt>
    <dgm:pt modelId="{B9E53D7B-B345-4EE1-8EB7-F7DC9056DCD7}" type="sibTrans" cxnId="{5805CC63-0481-4B18-9F61-5044ABA0FC59}">
      <dgm:prSet/>
      <dgm:spPr/>
      <dgm:t>
        <a:bodyPr/>
        <a:lstStyle/>
        <a:p>
          <a:endParaRPr lang="en-CA"/>
        </a:p>
      </dgm:t>
    </dgm:pt>
    <dgm:pt modelId="{6D848C00-F32C-462A-9F37-531DED5037AA}">
      <dgm:prSet phldrT="[Text]" custT="1"/>
      <dgm:spPr/>
      <dgm:t>
        <a:bodyPr anchor="ctr"/>
        <a:lstStyle/>
        <a:p>
          <a:r>
            <a:rPr lang="en-CA" sz="1400" dirty="0" smtClean="0"/>
            <a:t>John 3:1-10</a:t>
          </a:r>
          <a:endParaRPr lang="en-CA" sz="1400" dirty="0"/>
        </a:p>
      </dgm:t>
    </dgm:pt>
    <dgm:pt modelId="{FA0F840D-8BE8-46AB-9B3E-BEE4289DD510}" type="parTrans" cxnId="{FEB73AC3-9C9D-466B-A175-8F6E5FCCFB38}">
      <dgm:prSet/>
      <dgm:spPr/>
      <dgm:t>
        <a:bodyPr/>
        <a:lstStyle/>
        <a:p>
          <a:endParaRPr lang="en-CA"/>
        </a:p>
      </dgm:t>
    </dgm:pt>
    <dgm:pt modelId="{232C10B5-D983-4CD7-8FE1-B3AFDB7E87E5}" type="sibTrans" cxnId="{FEB73AC3-9C9D-466B-A175-8F6E5FCCFB38}">
      <dgm:prSet/>
      <dgm:spPr/>
      <dgm:t>
        <a:bodyPr/>
        <a:lstStyle/>
        <a:p>
          <a:endParaRPr lang="en-CA"/>
        </a:p>
      </dgm:t>
    </dgm:pt>
    <dgm:pt modelId="{0C99F234-B136-4B35-B15B-779E44B1392A}">
      <dgm:prSet phldrT="[Text]" custT="1"/>
      <dgm:spPr/>
      <dgm:t>
        <a:bodyPr anchor="ctr"/>
        <a:lstStyle/>
        <a:p>
          <a:r>
            <a:rPr lang="en-CA" sz="1400" dirty="0" smtClean="0"/>
            <a:t>John 19:38-42</a:t>
          </a:r>
          <a:endParaRPr lang="en-CA" sz="1400" dirty="0"/>
        </a:p>
      </dgm:t>
    </dgm:pt>
    <dgm:pt modelId="{5E0D9CA2-A600-4CCA-8C66-2E92F5CE4859}" type="parTrans" cxnId="{DE2884C3-E2D4-4AC6-BF9F-5259EB77C694}">
      <dgm:prSet/>
      <dgm:spPr/>
      <dgm:t>
        <a:bodyPr/>
        <a:lstStyle/>
        <a:p>
          <a:endParaRPr lang="en-CA"/>
        </a:p>
      </dgm:t>
    </dgm:pt>
    <dgm:pt modelId="{01E9FCF6-3297-46F3-96BB-7D9065ECE582}" type="sibTrans" cxnId="{DE2884C3-E2D4-4AC6-BF9F-5259EB77C694}">
      <dgm:prSet/>
      <dgm:spPr/>
      <dgm:t>
        <a:bodyPr/>
        <a:lstStyle/>
        <a:p>
          <a:endParaRPr lang="en-CA"/>
        </a:p>
      </dgm:t>
    </dgm:pt>
    <dgm:pt modelId="{24470710-27A4-4361-8215-A41E63B4E66F}">
      <dgm:prSet phldrT="[Text]"/>
      <dgm:spPr/>
      <dgm:t>
        <a:bodyPr/>
        <a:lstStyle/>
        <a:p>
          <a:r>
            <a:rPr lang="en-CA" dirty="0" smtClean="0"/>
            <a:t>James</a:t>
          </a:r>
          <a:endParaRPr lang="en-CA" dirty="0"/>
        </a:p>
      </dgm:t>
    </dgm:pt>
    <dgm:pt modelId="{B1DA0FA7-2E43-4CCA-9975-3DF692F743D9}" type="parTrans" cxnId="{942C2C48-81C7-4ED7-9B79-92FC97945008}">
      <dgm:prSet/>
      <dgm:spPr/>
      <dgm:t>
        <a:bodyPr/>
        <a:lstStyle/>
        <a:p>
          <a:endParaRPr lang="en-CA"/>
        </a:p>
      </dgm:t>
    </dgm:pt>
    <dgm:pt modelId="{FFC60820-B8A3-4C79-AAAC-819E55BE9692}" type="sibTrans" cxnId="{942C2C48-81C7-4ED7-9B79-92FC97945008}">
      <dgm:prSet/>
      <dgm:spPr/>
      <dgm:t>
        <a:bodyPr/>
        <a:lstStyle/>
        <a:p>
          <a:endParaRPr lang="en-CA"/>
        </a:p>
      </dgm:t>
    </dgm:pt>
    <dgm:pt modelId="{E119CB0F-EB04-49EC-BFD3-10C3D3309DA5}">
      <dgm:prSet phldrT="[Text]" custT="1"/>
      <dgm:spPr/>
      <dgm:t>
        <a:bodyPr anchor="ctr"/>
        <a:lstStyle/>
        <a:p>
          <a:r>
            <a:rPr lang="en-CA" sz="1400" dirty="0" smtClean="0"/>
            <a:t>Luke 9:33</a:t>
          </a:r>
          <a:endParaRPr lang="en-CA" sz="1400" dirty="0"/>
        </a:p>
      </dgm:t>
    </dgm:pt>
    <dgm:pt modelId="{0A2034EE-572B-4230-BB6B-D7DC06D99B71}" type="parTrans" cxnId="{F950BBDF-7A85-43BB-B8E6-F9959CFDA777}">
      <dgm:prSet/>
      <dgm:spPr/>
      <dgm:t>
        <a:bodyPr/>
        <a:lstStyle/>
        <a:p>
          <a:endParaRPr lang="en-CA"/>
        </a:p>
      </dgm:t>
    </dgm:pt>
    <dgm:pt modelId="{7384E155-5001-48A5-8A39-BA8F9B81618F}" type="sibTrans" cxnId="{F950BBDF-7A85-43BB-B8E6-F9959CFDA777}">
      <dgm:prSet/>
      <dgm:spPr/>
      <dgm:t>
        <a:bodyPr/>
        <a:lstStyle/>
        <a:p>
          <a:endParaRPr lang="en-CA"/>
        </a:p>
      </dgm:t>
    </dgm:pt>
    <dgm:pt modelId="{6A61BFEC-8DD9-43A4-ABFD-2E5198708636}">
      <dgm:prSet phldrT="[Text]" custT="1"/>
      <dgm:spPr/>
      <dgm:t>
        <a:bodyPr anchor="ctr"/>
        <a:lstStyle/>
        <a:p>
          <a:r>
            <a:rPr lang="en-CA" sz="1400" dirty="0" smtClean="0"/>
            <a:t>John 7:45-53</a:t>
          </a:r>
          <a:endParaRPr lang="en-CA" sz="1400" dirty="0"/>
        </a:p>
      </dgm:t>
    </dgm:pt>
    <dgm:pt modelId="{66FE8EE4-3BFA-400E-BE8E-FF620C545CEA}" type="parTrans" cxnId="{39872A23-4A97-4028-9DAB-47195909500C}">
      <dgm:prSet/>
      <dgm:spPr/>
      <dgm:t>
        <a:bodyPr/>
        <a:lstStyle/>
        <a:p>
          <a:endParaRPr lang="en-CA"/>
        </a:p>
      </dgm:t>
    </dgm:pt>
    <dgm:pt modelId="{6686E850-C430-4D5E-B0D5-40990CD16891}" type="sibTrans" cxnId="{39872A23-4A97-4028-9DAB-47195909500C}">
      <dgm:prSet/>
      <dgm:spPr/>
      <dgm:t>
        <a:bodyPr/>
        <a:lstStyle/>
        <a:p>
          <a:endParaRPr lang="en-CA"/>
        </a:p>
      </dgm:t>
    </dgm:pt>
    <dgm:pt modelId="{6CD8F299-F79F-4BBD-B2A4-F333FD7E1FE2}">
      <dgm:prSet phldrT="[Text]" custT="1"/>
      <dgm:spPr/>
      <dgm:t>
        <a:bodyPr anchor="ctr"/>
        <a:lstStyle/>
        <a:p>
          <a:r>
            <a:rPr lang="en-CA" sz="1400" dirty="0" smtClean="0"/>
            <a:t>Mark 10:35-43</a:t>
          </a:r>
          <a:endParaRPr lang="en-CA" sz="1400" dirty="0"/>
        </a:p>
      </dgm:t>
    </dgm:pt>
    <dgm:pt modelId="{66F8BD97-D68B-4A25-9C10-68BAD034A671}" type="parTrans" cxnId="{C418FE94-A5A6-4AA5-88CA-0F351517DA3A}">
      <dgm:prSet/>
      <dgm:spPr/>
      <dgm:t>
        <a:bodyPr/>
        <a:lstStyle/>
        <a:p>
          <a:endParaRPr lang="en-CA"/>
        </a:p>
      </dgm:t>
    </dgm:pt>
    <dgm:pt modelId="{CFFA78DE-D4C7-4D71-BE50-E8D7DD185E81}" type="sibTrans" cxnId="{C418FE94-A5A6-4AA5-88CA-0F351517DA3A}">
      <dgm:prSet/>
      <dgm:spPr/>
      <dgm:t>
        <a:bodyPr/>
        <a:lstStyle/>
        <a:p>
          <a:endParaRPr lang="en-CA"/>
        </a:p>
      </dgm:t>
    </dgm:pt>
    <dgm:pt modelId="{23B79CA4-2AEF-4A02-AD3F-A320E70E1BC5}">
      <dgm:prSet phldrT="[Text]" custT="1"/>
      <dgm:spPr/>
      <dgm:t>
        <a:bodyPr anchor="ctr"/>
        <a:lstStyle/>
        <a:p>
          <a:r>
            <a:rPr lang="en-CA" sz="1400" dirty="0" smtClean="0"/>
            <a:t>Luke 9:51-56</a:t>
          </a:r>
          <a:endParaRPr lang="en-CA" sz="1400" dirty="0"/>
        </a:p>
      </dgm:t>
    </dgm:pt>
    <dgm:pt modelId="{3289DEE3-CC69-4624-AD66-F392BE417F06}" type="parTrans" cxnId="{C3811711-B6F0-4624-982F-429B037DF873}">
      <dgm:prSet/>
      <dgm:spPr/>
      <dgm:t>
        <a:bodyPr/>
        <a:lstStyle/>
        <a:p>
          <a:endParaRPr lang="en-CA"/>
        </a:p>
      </dgm:t>
    </dgm:pt>
    <dgm:pt modelId="{CBA772B0-2B7C-43E1-A9AE-2DA98664761A}" type="sibTrans" cxnId="{C3811711-B6F0-4624-982F-429B037DF873}">
      <dgm:prSet/>
      <dgm:spPr/>
      <dgm:t>
        <a:bodyPr/>
        <a:lstStyle/>
        <a:p>
          <a:endParaRPr lang="en-CA"/>
        </a:p>
      </dgm:t>
    </dgm:pt>
    <dgm:pt modelId="{03647AE4-06E5-4771-924B-918961E011B7}">
      <dgm:prSet phldrT="[Text]" custT="1"/>
      <dgm:spPr/>
      <dgm:t>
        <a:bodyPr anchor="ctr"/>
        <a:lstStyle/>
        <a:p>
          <a:r>
            <a:rPr lang="en-CA" sz="1400" dirty="0" smtClean="0"/>
            <a:t>Acts 12:1-3</a:t>
          </a:r>
          <a:endParaRPr lang="en-CA" sz="1400" dirty="0"/>
        </a:p>
      </dgm:t>
    </dgm:pt>
    <dgm:pt modelId="{66481D3F-E9DB-477F-91CC-FE2007B9FEBB}" type="parTrans" cxnId="{819627EA-B7E4-4B1C-8198-E01B7BB18BF7}">
      <dgm:prSet/>
      <dgm:spPr/>
      <dgm:t>
        <a:bodyPr/>
        <a:lstStyle/>
        <a:p>
          <a:endParaRPr lang="en-CA"/>
        </a:p>
      </dgm:t>
    </dgm:pt>
    <dgm:pt modelId="{DC5A9827-C8CB-448D-A344-9C023F7F3B6E}" type="sibTrans" cxnId="{819627EA-B7E4-4B1C-8198-E01B7BB18BF7}">
      <dgm:prSet/>
      <dgm:spPr/>
      <dgm:t>
        <a:bodyPr/>
        <a:lstStyle/>
        <a:p>
          <a:endParaRPr lang="en-CA"/>
        </a:p>
      </dgm:t>
    </dgm:pt>
    <dgm:pt modelId="{F56D0833-7D5D-4E0A-B25E-A5F720A27E30}">
      <dgm:prSet phldrT="[Text]" custT="1"/>
      <dgm:spPr/>
      <dgm:t>
        <a:bodyPr anchor="ctr"/>
        <a:lstStyle/>
        <a:p>
          <a:r>
            <a:rPr lang="en-CA" sz="1400" dirty="0" smtClean="0"/>
            <a:t>Acts 9:26-27</a:t>
          </a:r>
          <a:endParaRPr lang="en-CA" sz="1400" dirty="0"/>
        </a:p>
      </dgm:t>
    </dgm:pt>
    <dgm:pt modelId="{F6247CCE-6997-43C4-82C0-482E2CE544BD}" type="sibTrans" cxnId="{FCE6FEBB-9F5D-4948-9928-3CF3A40FD6B8}">
      <dgm:prSet/>
      <dgm:spPr/>
      <dgm:t>
        <a:bodyPr/>
        <a:lstStyle/>
        <a:p>
          <a:endParaRPr lang="en-CA"/>
        </a:p>
      </dgm:t>
    </dgm:pt>
    <dgm:pt modelId="{C991236C-531A-4E63-A1A5-6A40ED460928}" type="parTrans" cxnId="{FCE6FEBB-9F5D-4948-9928-3CF3A40FD6B8}">
      <dgm:prSet/>
      <dgm:spPr/>
      <dgm:t>
        <a:bodyPr/>
        <a:lstStyle/>
        <a:p>
          <a:endParaRPr lang="en-CA"/>
        </a:p>
      </dgm:t>
    </dgm:pt>
    <dgm:pt modelId="{87CF37E9-FAA2-42EC-9801-8063AC81FBE1}" type="pres">
      <dgm:prSet presAssocID="{3F65A1B3-EB57-45FF-8C7C-6FC6B55C186F}" presName="diagram" presStyleCnt="0">
        <dgm:presLayoutVars>
          <dgm:dir/>
          <dgm:resizeHandles val="exact"/>
        </dgm:presLayoutVars>
      </dgm:prSet>
      <dgm:spPr/>
      <dgm:t>
        <a:bodyPr/>
        <a:lstStyle/>
        <a:p>
          <a:endParaRPr lang="en-CA"/>
        </a:p>
      </dgm:t>
    </dgm:pt>
    <dgm:pt modelId="{63FEA56A-2002-4A15-B194-E3FF7DFDB265}" type="pres">
      <dgm:prSet presAssocID="{7AEA6A4E-5759-45A4-AD2F-FEF8B0A761F9}" presName="node" presStyleLbl="node1" presStyleIdx="0" presStyleCnt="4">
        <dgm:presLayoutVars>
          <dgm:bulletEnabled val="1"/>
        </dgm:presLayoutVars>
      </dgm:prSet>
      <dgm:spPr/>
      <dgm:t>
        <a:bodyPr/>
        <a:lstStyle/>
        <a:p>
          <a:endParaRPr lang="en-CA"/>
        </a:p>
      </dgm:t>
    </dgm:pt>
    <dgm:pt modelId="{722BE6A1-2195-4DC7-960F-C7771E407A9D}" type="pres">
      <dgm:prSet presAssocID="{6EE7EE12-B81E-48ED-BB74-5C3C334A351C}" presName="sibTrans" presStyleCnt="0"/>
      <dgm:spPr/>
    </dgm:pt>
    <dgm:pt modelId="{2A81E208-85D4-43DD-8BAC-0A6B7770C3B6}" type="pres">
      <dgm:prSet presAssocID="{742087DC-88D8-4222-9789-084571F2C514}" presName="node" presStyleLbl="node1" presStyleIdx="1" presStyleCnt="4">
        <dgm:presLayoutVars>
          <dgm:bulletEnabled val="1"/>
        </dgm:presLayoutVars>
      </dgm:prSet>
      <dgm:spPr/>
      <dgm:t>
        <a:bodyPr/>
        <a:lstStyle/>
        <a:p>
          <a:endParaRPr lang="en-CA"/>
        </a:p>
      </dgm:t>
    </dgm:pt>
    <dgm:pt modelId="{B71EC801-B5DD-4917-88C8-E9C101F686E1}" type="pres">
      <dgm:prSet presAssocID="{5990ADD8-525B-420B-8E98-4C3EDBFFFD87}" presName="sibTrans" presStyleCnt="0"/>
      <dgm:spPr/>
    </dgm:pt>
    <dgm:pt modelId="{9DB47565-E57D-4779-A679-74A134DBE5A0}" type="pres">
      <dgm:prSet presAssocID="{C1AA61C3-453E-4BF0-B29E-1B5D90917092}" presName="node" presStyleLbl="node1" presStyleIdx="2" presStyleCnt="4">
        <dgm:presLayoutVars>
          <dgm:bulletEnabled val="1"/>
        </dgm:presLayoutVars>
      </dgm:prSet>
      <dgm:spPr/>
      <dgm:t>
        <a:bodyPr/>
        <a:lstStyle/>
        <a:p>
          <a:endParaRPr lang="en-CA"/>
        </a:p>
      </dgm:t>
    </dgm:pt>
    <dgm:pt modelId="{4BD17ECC-3D6D-4F68-9D57-0E3472D0A35F}" type="pres">
      <dgm:prSet presAssocID="{B9E53D7B-B345-4EE1-8EB7-F7DC9056DCD7}" presName="sibTrans" presStyleCnt="0"/>
      <dgm:spPr/>
    </dgm:pt>
    <dgm:pt modelId="{709BFFC7-F185-43FE-803D-A8A437914302}" type="pres">
      <dgm:prSet presAssocID="{24470710-27A4-4361-8215-A41E63B4E66F}" presName="node" presStyleLbl="node1" presStyleIdx="3" presStyleCnt="4">
        <dgm:presLayoutVars>
          <dgm:bulletEnabled val="1"/>
        </dgm:presLayoutVars>
      </dgm:prSet>
      <dgm:spPr/>
      <dgm:t>
        <a:bodyPr/>
        <a:lstStyle/>
        <a:p>
          <a:endParaRPr lang="en-CA"/>
        </a:p>
      </dgm:t>
    </dgm:pt>
  </dgm:ptLst>
  <dgm:cxnLst>
    <dgm:cxn modelId="{9056622F-CCF6-4511-A002-D243BEB26AD6}" type="presOf" srcId="{03647AE4-06E5-4771-924B-918961E011B7}" destId="{709BFFC7-F185-43FE-803D-A8A437914302}" srcOrd="0" destOrd="3" presId="urn:microsoft.com/office/officeart/2005/8/layout/default"/>
    <dgm:cxn modelId="{2B822B98-11AB-4C0D-96A5-9B0626970AAF}" type="presOf" srcId="{23B79CA4-2AEF-4A02-AD3F-A320E70E1BC5}" destId="{709BFFC7-F185-43FE-803D-A8A437914302}" srcOrd="0" destOrd="2" presId="urn:microsoft.com/office/officeart/2005/8/layout/default"/>
    <dgm:cxn modelId="{2E4AD801-3ED5-4A51-BB37-77395D126C73}" type="presOf" srcId="{742087DC-88D8-4222-9789-084571F2C514}" destId="{2A81E208-85D4-43DD-8BAC-0A6B7770C3B6}" srcOrd="0" destOrd="0" presId="urn:microsoft.com/office/officeart/2005/8/layout/default"/>
    <dgm:cxn modelId="{DE2884C3-E2D4-4AC6-BF9F-5259EB77C694}" srcId="{C1AA61C3-453E-4BF0-B29E-1B5D90917092}" destId="{0C99F234-B136-4B35-B15B-779E44B1392A}" srcOrd="2" destOrd="0" parTransId="{5E0D9CA2-A600-4CCA-8C66-2E92F5CE4859}" sibTransId="{01E9FCF6-3297-46F3-96BB-7D9065ECE582}"/>
    <dgm:cxn modelId="{512D8281-5FB2-4889-AE04-232C72A1D32A}" type="presOf" srcId="{24470710-27A4-4361-8215-A41E63B4E66F}" destId="{709BFFC7-F185-43FE-803D-A8A437914302}" srcOrd="0" destOrd="0" presId="urn:microsoft.com/office/officeart/2005/8/layout/default"/>
    <dgm:cxn modelId="{A3978EC1-FA75-4A95-BD57-5CBE8F42CC4D}" type="presOf" srcId="{E1ACB008-D55D-48F7-B3CF-A89449FFFD0E}" destId="{63FEA56A-2002-4A15-B194-E3FF7DFDB265}" srcOrd="0" destOrd="1" presId="urn:microsoft.com/office/officeart/2005/8/layout/default"/>
    <dgm:cxn modelId="{0603B13B-9221-48D8-886A-CA93FB811874}" type="presOf" srcId="{B636505F-84EF-462B-A5A2-E0B0E5A5FCEB}" destId="{63FEA56A-2002-4A15-B194-E3FF7DFDB265}" srcOrd="0" destOrd="3" presId="urn:microsoft.com/office/officeart/2005/8/layout/default"/>
    <dgm:cxn modelId="{F950BBDF-7A85-43BB-B8E6-F9959CFDA777}" srcId="{742087DC-88D8-4222-9789-084571F2C514}" destId="{E119CB0F-EB04-49EC-BFD3-10C3D3309DA5}" srcOrd="2" destOrd="0" parTransId="{0A2034EE-572B-4230-BB6B-D7DC06D99B71}" sibTransId="{7384E155-5001-48A5-8A39-BA8F9B81618F}"/>
    <dgm:cxn modelId="{FEB73AC3-9C9D-466B-A175-8F6E5FCCFB38}" srcId="{C1AA61C3-453E-4BF0-B29E-1B5D90917092}" destId="{6D848C00-F32C-462A-9F37-531DED5037AA}" srcOrd="0" destOrd="0" parTransId="{FA0F840D-8BE8-46AB-9B3E-BEE4289DD510}" sibTransId="{232C10B5-D983-4CD7-8FE1-B3AFDB7E87E5}"/>
    <dgm:cxn modelId="{78579D7E-58F6-4D11-AF21-ADCD5C8AEE62}" type="presOf" srcId="{C1AA61C3-453E-4BF0-B29E-1B5D90917092}" destId="{9DB47565-E57D-4779-A679-74A134DBE5A0}" srcOrd="0" destOrd="0" presId="urn:microsoft.com/office/officeart/2005/8/layout/default"/>
    <dgm:cxn modelId="{BC106FCB-26E4-4713-85D7-596DCC8A8693}" type="presOf" srcId="{E119CB0F-EB04-49EC-BFD3-10C3D3309DA5}" destId="{2A81E208-85D4-43DD-8BAC-0A6B7770C3B6}" srcOrd="0" destOrd="3" presId="urn:microsoft.com/office/officeart/2005/8/layout/default"/>
    <dgm:cxn modelId="{819627EA-B7E4-4B1C-8198-E01B7BB18BF7}" srcId="{24470710-27A4-4361-8215-A41E63B4E66F}" destId="{03647AE4-06E5-4771-924B-918961E011B7}" srcOrd="2" destOrd="0" parTransId="{66481D3F-E9DB-477F-91CC-FE2007B9FEBB}" sibTransId="{DC5A9827-C8CB-448D-A344-9C023F7F3B6E}"/>
    <dgm:cxn modelId="{EE5DD149-F89D-4911-9EC8-0C47BD712786}" srcId="{742087DC-88D8-4222-9789-084571F2C514}" destId="{AB3DAF49-E772-4889-BABC-86461D8B1670}" srcOrd="0" destOrd="0" parTransId="{385AE8AB-7662-4DA1-94F3-7AEF1B982E87}" sibTransId="{510BC931-A0FE-4135-B9ED-EB6B582687B0}"/>
    <dgm:cxn modelId="{EEC10194-93D0-4481-BEC3-76FCD79821F1}" srcId="{7AEA6A4E-5759-45A4-AD2F-FEF8B0A761F9}" destId="{E1ACB008-D55D-48F7-B3CF-A89449FFFD0E}" srcOrd="0" destOrd="0" parTransId="{176BD1A9-5653-44C3-8F6E-8EAA94D8C52F}" sibTransId="{B894878C-899B-48AD-94CD-5907B668D367}"/>
    <dgm:cxn modelId="{F6CE1527-5AB2-4C44-87E4-865AE940CB6A}" type="presOf" srcId="{6A61BFEC-8DD9-43A4-ABFD-2E5198708636}" destId="{9DB47565-E57D-4779-A679-74A134DBE5A0}" srcOrd="0" destOrd="2" presId="urn:microsoft.com/office/officeart/2005/8/layout/default"/>
    <dgm:cxn modelId="{942C2C48-81C7-4ED7-9B79-92FC97945008}" srcId="{3F65A1B3-EB57-45FF-8C7C-6FC6B55C186F}" destId="{24470710-27A4-4361-8215-A41E63B4E66F}" srcOrd="3" destOrd="0" parTransId="{B1DA0FA7-2E43-4CCA-9975-3DF692F743D9}" sibTransId="{FFC60820-B8A3-4C79-AAAC-819E55BE9692}"/>
    <dgm:cxn modelId="{C418FE94-A5A6-4AA5-88CA-0F351517DA3A}" srcId="{24470710-27A4-4361-8215-A41E63B4E66F}" destId="{6CD8F299-F79F-4BBD-B2A4-F333FD7E1FE2}" srcOrd="0" destOrd="0" parTransId="{66F8BD97-D68B-4A25-9C10-68BAD034A671}" sibTransId="{CFFA78DE-D4C7-4D71-BE50-E8D7DD185E81}"/>
    <dgm:cxn modelId="{8B7C07D5-70D5-47FF-907A-8FF790616B1A}" srcId="{3F65A1B3-EB57-45FF-8C7C-6FC6B55C186F}" destId="{7AEA6A4E-5759-45A4-AD2F-FEF8B0A761F9}" srcOrd="0" destOrd="0" parTransId="{8F6021DB-0ABE-4BE2-9C9A-0EC48BEE95CC}" sibTransId="{6EE7EE12-B81E-48ED-BB74-5C3C334A351C}"/>
    <dgm:cxn modelId="{955CB8AB-8A08-4046-971F-7956D1F72C74}" type="presOf" srcId="{AB3DAF49-E772-4889-BABC-86461D8B1670}" destId="{2A81E208-85D4-43DD-8BAC-0A6B7770C3B6}" srcOrd="0" destOrd="1" presId="urn:microsoft.com/office/officeart/2005/8/layout/default"/>
    <dgm:cxn modelId="{2DF7A86B-468A-4C8D-B1C2-D577E596C4AB}" type="presOf" srcId="{6CD8F299-F79F-4BBD-B2A4-F333FD7E1FE2}" destId="{709BFFC7-F185-43FE-803D-A8A437914302}" srcOrd="0" destOrd="1" presId="urn:microsoft.com/office/officeart/2005/8/layout/default"/>
    <dgm:cxn modelId="{6FF56BE7-8CBF-42BA-B9E6-127F446441DF}" type="presOf" srcId="{F56D0833-7D5D-4E0A-B25E-A5F720A27E30}" destId="{63FEA56A-2002-4A15-B194-E3FF7DFDB265}" srcOrd="0" destOrd="2" presId="urn:microsoft.com/office/officeart/2005/8/layout/default"/>
    <dgm:cxn modelId="{39872A23-4A97-4028-9DAB-47195909500C}" srcId="{C1AA61C3-453E-4BF0-B29E-1B5D90917092}" destId="{6A61BFEC-8DD9-43A4-ABFD-2E5198708636}" srcOrd="1" destOrd="0" parTransId="{66FE8EE4-3BFA-400E-BE8E-FF620C545CEA}" sibTransId="{6686E850-C430-4D5E-B0D5-40990CD16891}"/>
    <dgm:cxn modelId="{C860FCF7-C651-48AD-AB0D-16B8F33A0E11}" type="presOf" srcId="{7AEA6A4E-5759-45A4-AD2F-FEF8B0A761F9}" destId="{63FEA56A-2002-4A15-B194-E3FF7DFDB265}" srcOrd="0" destOrd="0" presId="urn:microsoft.com/office/officeart/2005/8/layout/default"/>
    <dgm:cxn modelId="{5805CC63-0481-4B18-9F61-5044ABA0FC59}" srcId="{3F65A1B3-EB57-45FF-8C7C-6FC6B55C186F}" destId="{C1AA61C3-453E-4BF0-B29E-1B5D90917092}" srcOrd="2" destOrd="0" parTransId="{5EBD459A-B0C5-4722-8E9E-320911F95265}" sibTransId="{B9E53D7B-B345-4EE1-8EB7-F7DC9056DCD7}"/>
    <dgm:cxn modelId="{7769C5FC-EF9C-47D9-A145-DA38E7FE0677}" srcId="{3F65A1B3-EB57-45FF-8C7C-6FC6B55C186F}" destId="{742087DC-88D8-4222-9789-084571F2C514}" srcOrd="1" destOrd="0" parTransId="{10AC0707-9616-4A6D-B82B-346A06A6F32A}" sibTransId="{5990ADD8-525B-420B-8E98-4C3EDBFFFD87}"/>
    <dgm:cxn modelId="{C3811711-B6F0-4624-982F-429B037DF873}" srcId="{24470710-27A4-4361-8215-A41E63B4E66F}" destId="{23B79CA4-2AEF-4A02-AD3F-A320E70E1BC5}" srcOrd="1" destOrd="0" parTransId="{3289DEE3-CC69-4624-AD66-F392BE417F06}" sibTransId="{CBA772B0-2B7C-43E1-A9AE-2DA98664761A}"/>
    <dgm:cxn modelId="{4D62387C-F643-4071-AEA3-5F43D3CDF767}" type="presOf" srcId="{0C99F234-B136-4B35-B15B-779E44B1392A}" destId="{9DB47565-E57D-4779-A679-74A134DBE5A0}" srcOrd="0" destOrd="3" presId="urn:microsoft.com/office/officeart/2005/8/layout/default"/>
    <dgm:cxn modelId="{4EE29786-18A1-4C16-B564-A623AF965006}" srcId="{7AEA6A4E-5759-45A4-AD2F-FEF8B0A761F9}" destId="{B636505F-84EF-462B-A5A2-E0B0E5A5FCEB}" srcOrd="2" destOrd="0" parTransId="{408C2EB9-BEC1-4A33-9A1F-AE2052CEE684}" sibTransId="{C8E2A347-CEDC-4A53-BBCF-1D6873160C8C}"/>
    <dgm:cxn modelId="{FCE6FEBB-9F5D-4948-9928-3CF3A40FD6B8}" srcId="{7AEA6A4E-5759-45A4-AD2F-FEF8B0A761F9}" destId="{F56D0833-7D5D-4E0A-B25E-A5F720A27E30}" srcOrd="1" destOrd="0" parTransId="{C991236C-531A-4E63-A1A5-6A40ED460928}" sibTransId="{F6247CCE-6997-43C4-82C0-482E2CE544BD}"/>
    <dgm:cxn modelId="{E09C2C32-72BC-4BF8-B0F1-68E6A9D340A4}" type="presOf" srcId="{3F65A1B3-EB57-45FF-8C7C-6FC6B55C186F}" destId="{87CF37E9-FAA2-42EC-9801-8063AC81FBE1}" srcOrd="0" destOrd="0" presId="urn:microsoft.com/office/officeart/2005/8/layout/default"/>
    <dgm:cxn modelId="{8B885E00-17B3-4872-A511-F8B7E815D8B1}" type="presOf" srcId="{6D848C00-F32C-462A-9F37-531DED5037AA}" destId="{9DB47565-E57D-4779-A679-74A134DBE5A0}" srcOrd="0" destOrd="1" presId="urn:microsoft.com/office/officeart/2005/8/layout/default"/>
    <dgm:cxn modelId="{0694CD42-045E-464C-89EE-6ADDF5EA009C}" type="presOf" srcId="{FB82297B-D74A-467C-A260-E8C7CEF7DEBE}" destId="{2A81E208-85D4-43DD-8BAC-0A6B7770C3B6}" srcOrd="0" destOrd="2" presId="urn:microsoft.com/office/officeart/2005/8/layout/default"/>
    <dgm:cxn modelId="{EFF4BC1D-C9C1-4EA7-A1A4-E5CB24485DD9}" srcId="{742087DC-88D8-4222-9789-084571F2C514}" destId="{FB82297B-D74A-467C-A260-E8C7CEF7DEBE}" srcOrd="1" destOrd="0" parTransId="{D8A3B4C1-AAD2-4C24-8886-CC898083AD19}" sibTransId="{1E110208-2814-4208-9790-A69D4F6246E2}"/>
    <dgm:cxn modelId="{8617C5F2-8201-4089-A135-C6ED9C002E11}" type="presParOf" srcId="{87CF37E9-FAA2-42EC-9801-8063AC81FBE1}" destId="{63FEA56A-2002-4A15-B194-E3FF7DFDB265}" srcOrd="0" destOrd="0" presId="urn:microsoft.com/office/officeart/2005/8/layout/default"/>
    <dgm:cxn modelId="{F19D8E3E-4B15-4046-AD02-6A17580157CE}" type="presParOf" srcId="{87CF37E9-FAA2-42EC-9801-8063AC81FBE1}" destId="{722BE6A1-2195-4DC7-960F-C7771E407A9D}" srcOrd="1" destOrd="0" presId="urn:microsoft.com/office/officeart/2005/8/layout/default"/>
    <dgm:cxn modelId="{BA24D27C-6650-4DEB-9A23-403CB20487DB}" type="presParOf" srcId="{87CF37E9-FAA2-42EC-9801-8063AC81FBE1}" destId="{2A81E208-85D4-43DD-8BAC-0A6B7770C3B6}" srcOrd="2" destOrd="0" presId="urn:microsoft.com/office/officeart/2005/8/layout/default"/>
    <dgm:cxn modelId="{A6721B17-5334-43BB-9239-F16487FA8D67}" type="presParOf" srcId="{87CF37E9-FAA2-42EC-9801-8063AC81FBE1}" destId="{B71EC801-B5DD-4917-88C8-E9C101F686E1}" srcOrd="3" destOrd="0" presId="urn:microsoft.com/office/officeart/2005/8/layout/default"/>
    <dgm:cxn modelId="{D4AC5708-8345-472E-8558-1F6EA394EFB1}" type="presParOf" srcId="{87CF37E9-FAA2-42EC-9801-8063AC81FBE1}" destId="{9DB47565-E57D-4779-A679-74A134DBE5A0}" srcOrd="4" destOrd="0" presId="urn:microsoft.com/office/officeart/2005/8/layout/default"/>
    <dgm:cxn modelId="{6BB04D4A-270B-4F85-94AE-0CF30D744F28}" type="presParOf" srcId="{87CF37E9-FAA2-42EC-9801-8063AC81FBE1}" destId="{4BD17ECC-3D6D-4F68-9D57-0E3472D0A35F}" srcOrd="5" destOrd="0" presId="urn:microsoft.com/office/officeart/2005/8/layout/default"/>
    <dgm:cxn modelId="{C560FBB3-EB94-4C64-A48C-A74FD71328F3}" type="presParOf" srcId="{87CF37E9-FAA2-42EC-9801-8063AC81FBE1}" destId="{709BFFC7-F185-43FE-803D-A8A437914302}" srcOrd="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C680E1-A27E-44CC-9E78-E90C3696794A}">
      <dsp:nvSpPr>
        <dsp:cNvPr id="0" name=""/>
        <dsp:cNvSpPr/>
      </dsp:nvSpPr>
      <dsp:spPr>
        <a:xfrm>
          <a:off x="2170" y="586385"/>
          <a:ext cx="1931899" cy="772759"/>
        </a:xfrm>
        <a:prstGeom prst="chevron">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CA" sz="1700" b="1" i="1" kern="1200" dirty="0" err="1" smtClean="0">
              <a:solidFill>
                <a:schemeClr val="bg1"/>
              </a:solidFill>
            </a:rPr>
            <a:t>kyriakos</a:t>
          </a:r>
          <a:endParaRPr lang="en-CA" sz="1700" b="1" i="1" kern="1200" dirty="0" smtClean="0">
            <a:solidFill>
              <a:schemeClr val="bg1"/>
            </a:solidFill>
          </a:endParaRPr>
        </a:p>
        <a:p>
          <a:pPr lvl="0" algn="ctr" defTabSz="755650">
            <a:lnSpc>
              <a:spcPct val="90000"/>
            </a:lnSpc>
            <a:spcBef>
              <a:spcPct val="0"/>
            </a:spcBef>
            <a:spcAft>
              <a:spcPct val="35000"/>
            </a:spcAft>
          </a:pPr>
          <a:r>
            <a:rPr lang="en-CA" sz="1100" i="0" kern="1200" dirty="0" smtClean="0">
              <a:solidFill>
                <a:schemeClr val="bg1"/>
              </a:solidFill>
            </a:rPr>
            <a:t>(Greek)</a:t>
          </a:r>
          <a:endParaRPr lang="en-CA" sz="1100" kern="1200" dirty="0">
            <a:solidFill>
              <a:schemeClr val="bg1"/>
            </a:solidFill>
          </a:endParaRPr>
        </a:p>
      </dsp:txBody>
      <dsp:txXfrm>
        <a:off x="2170" y="586385"/>
        <a:ext cx="1931899" cy="772759"/>
      </dsp:txXfrm>
    </dsp:sp>
    <dsp:sp modelId="{6AB516D8-E22C-4483-900B-545DA06C8EF5}">
      <dsp:nvSpPr>
        <dsp:cNvPr id="0" name=""/>
        <dsp:cNvSpPr/>
      </dsp:nvSpPr>
      <dsp:spPr>
        <a:xfrm>
          <a:off x="1740880" y="586385"/>
          <a:ext cx="1931899" cy="772759"/>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CA" sz="1700" b="1" i="1" kern="1200" dirty="0" err="1" smtClean="0">
              <a:solidFill>
                <a:schemeClr val="bg1"/>
              </a:solidFill>
            </a:rPr>
            <a:t>kyriakon</a:t>
          </a:r>
          <a:endParaRPr lang="en-CA" sz="1700" b="1" i="1" kern="1200" dirty="0" smtClean="0">
            <a:solidFill>
              <a:schemeClr val="bg1"/>
            </a:solidFill>
          </a:endParaRPr>
        </a:p>
        <a:p>
          <a:pPr lvl="0" algn="ctr" defTabSz="755650">
            <a:lnSpc>
              <a:spcPct val="90000"/>
            </a:lnSpc>
            <a:spcBef>
              <a:spcPct val="0"/>
            </a:spcBef>
            <a:spcAft>
              <a:spcPct val="35000"/>
            </a:spcAft>
          </a:pPr>
          <a:r>
            <a:rPr lang="en-CA" sz="1100" i="0" kern="1200" dirty="0" smtClean="0">
              <a:solidFill>
                <a:schemeClr val="bg1"/>
              </a:solidFill>
            </a:rPr>
            <a:t>(Late Greek)</a:t>
          </a:r>
          <a:endParaRPr lang="en-CA" sz="1100" kern="1200" dirty="0">
            <a:solidFill>
              <a:schemeClr val="bg1"/>
            </a:solidFill>
          </a:endParaRPr>
        </a:p>
      </dsp:txBody>
      <dsp:txXfrm>
        <a:off x="1740880" y="586385"/>
        <a:ext cx="1931899" cy="772759"/>
      </dsp:txXfrm>
    </dsp:sp>
    <dsp:sp modelId="{4AC2420B-6C96-46EF-B1AD-B3A81BE98B55}">
      <dsp:nvSpPr>
        <dsp:cNvPr id="0" name=""/>
        <dsp:cNvSpPr/>
      </dsp:nvSpPr>
      <dsp:spPr>
        <a:xfrm>
          <a:off x="3479590" y="586385"/>
          <a:ext cx="1931899" cy="772759"/>
        </a:xfrm>
        <a:prstGeom prst="chevron">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CA" sz="1700" b="1" i="1" kern="1200" dirty="0" err="1" smtClean="0">
              <a:solidFill>
                <a:schemeClr val="bg1"/>
              </a:solidFill>
            </a:rPr>
            <a:t>cirice</a:t>
          </a:r>
          <a:endParaRPr lang="en-CA" sz="1700" b="1" i="1" kern="1200" dirty="0" smtClean="0">
            <a:solidFill>
              <a:schemeClr val="bg1"/>
            </a:solidFill>
          </a:endParaRPr>
        </a:p>
        <a:p>
          <a:pPr lvl="0" algn="ctr" defTabSz="755650">
            <a:lnSpc>
              <a:spcPct val="90000"/>
            </a:lnSpc>
            <a:spcBef>
              <a:spcPct val="0"/>
            </a:spcBef>
            <a:spcAft>
              <a:spcPct val="35000"/>
            </a:spcAft>
          </a:pPr>
          <a:r>
            <a:rPr lang="en-CA" sz="1100" i="0" kern="1200" dirty="0" smtClean="0">
              <a:solidFill>
                <a:schemeClr val="bg1"/>
              </a:solidFill>
            </a:rPr>
            <a:t>(Old English)</a:t>
          </a:r>
          <a:endParaRPr lang="en-CA" sz="1100" kern="1200" dirty="0">
            <a:solidFill>
              <a:schemeClr val="bg1"/>
            </a:solidFill>
          </a:endParaRPr>
        </a:p>
      </dsp:txBody>
      <dsp:txXfrm>
        <a:off x="3479590" y="586385"/>
        <a:ext cx="1931899" cy="772759"/>
      </dsp:txXfrm>
    </dsp:sp>
    <dsp:sp modelId="{7008F28D-95BE-49D9-91A7-2AFFE4F7F718}">
      <dsp:nvSpPr>
        <dsp:cNvPr id="0" name=""/>
        <dsp:cNvSpPr/>
      </dsp:nvSpPr>
      <dsp:spPr>
        <a:xfrm>
          <a:off x="5218300" y="586385"/>
          <a:ext cx="1931899" cy="772759"/>
        </a:xfrm>
        <a:prstGeom prst="chevron">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CA" sz="1700" b="1" i="1" kern="1200" dirty="0" err="1" smtClean="0">
              <a:solidFill>
                <a:schemeClr val="bg1"/>
              </a:solidFill>
            </a:rPr>
            <a:t>chirche</a:t>
          </a:r>
          <a:endParaRPr lang="en-CA" sz="1700" b="1" i="1" kern="1200" dirty="0" smtClean="0">
            <a:solidFill>
              <a:schemeClr val="bg1"/>
            </a:solidFill>
          </a:endParaRPr>
        </a:p>
        <a:p>
          <a:pPr lvl="0" algn="ctr" defTabSz="755650">
            <a:lnSpc>
              <a:spcPct val="90000"/>
            </a:lnSpc>
            <a:spcBef>
              <a:spcPct val="0"/>
            </a:spcBef>
            <a:spcAft>
              <a:spcPct val="35000"/>
            </a:spcAft>
          </a:pPr>
          <a:r>
            <a:rPr lang="en-CA" sz="1100" i="0" kern="1200" dirty="0" smtClean="0">
              <a:solidFill>
                <a:schemeClr val="bg1"/>
              </a:solidFill>
            </a:rPr>
            <a:t>(Middle English)</a:t>
          </a:r>
          <a:endParaRPr lang="en-CA" sz="1100" kern="1200" dirty="0">
            <a:solidFill>
              <a:schemeClr val="bg1"/>
            </a:solidFill>
          </a:endParaRPr>
        </a:p>
      </dsp:txBody>
      <dsp:txXfrm>
        <a:off x="5218300" y="586385"/>
        <a:ext cx="1931899" cy="772759"/>
      </dsp:txXfrm>
    </dsp:sp>
    <dsp:sp modelId="{EDBAFC7B-C21C-4430-A290-10933425F1A4}">
      <dsp:nvSpPr>
        <dsp:cNvPr id="0" name=""/>
        <dsp:cNvSpPr/>
      </dsp:nvSpPr>
      <dsp:spPr>
        <a:xfrm>
          <a:off x="6957010" y="586385"/>
          <a:ext cx="1931899" cy="772759"/>
        </a:xfrm>
        <a:prstGeom prst="chevron">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CA" sz="1700" b="1" i="1" kern="1200" dirty="0" smtClean="0">
              <a:solidFill>
                <a:schemeClr val="bg1"/>
              </a:solidFill>
            </a:rPr>
            <a:t>church</a:t>
          </a:r>
        </a:p>
        <a:p>
          <a:pPr lvl="0" algn="ctr" defTabSz="755650">
            <a:lnSpc>
              <a:spcPct val="90000"/>
            </a:lnSpc>
            <a:spcBef>
              <a:spcPct val="0"/>
            </a:spcBef>
            <a:spcAft>
              <a:spcPct val="35000"/>
            </a:spcAft>
          </a:pPr>
          <a:r>
            <a:rPr lang="en-CA" sz="1100" i="0" kern="1200" dirty="0" smtClean="0">
              <a:solidFill>
                <a:schemeClr val="bg1"/>
              </a:solidFill>
            </a:rPr>
            <a:t>(today)</a:t>
          </a:r>
          <a:endParaRPr lang="en-CA" sz="1100" i="0" kern="1200" dirty="0">
            <a:solidFill>
              <a:schemeClr val="bg1"/>
            </a:solidFill>
          </a:endParaRPr>
        </a:p>
      </dsp:txBody>
      <dsp:txXfrm>
        <a:off x="6957010" y="586385"/>
        <a:ext cx="1931899" cy="7727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377F7F-B55D-40CE-A798-9AE37A1068CB}">
      <dsp:nvSpPr>
        <dsp:cNvPr id="0" name=""/>
        <dsp:cNvSpPr/>
      </dsp:nvSpPr>
      <dsp:spPr>
        <a:xfrm>
          <a:off x="2431" y="109493"/>
          <a:ext cx="2371055" cy="942183"/>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CA" sz="2600" kern="1200" dirty="0" smtClean="0"/>
            <a:t>Direct Statements</a:t>
          </a:r>
          <a:endParaRPr lang="en-CA" sz="2600" kern="1200" dirty="0"/>
        </a:p>
      </dsp:txBody>
      <dsp:txXfrm>
        <a:off x="2431" y="109493"/>
        <a:ext cx="2371055" cy="942183"/>
      </dsp:txXfrm>
    </dsp:sp>
    <dsp:sp modelId="{E600B358-32FC-4BBA-97FD-0FE5B4C63CC2}">
      <dsp:nvSpPr>
        <dsp:cNvPr id="0" name=""/>
        <dsp:cNvSpPr/>
      </dsp:nvSpPr>
      <dsp:spPr>
        <a:xfrm>
          <a:off x="2431" y="1051676"/>
          <a:ext cx="2371055" cy="242658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CA" sz="1400" i="0" kern="1200" dirty="0" smtClean="0"/>
            <a:t>Some direct statements come directly from the Lord’s mouth and are universal in application (Jn. 3:16, Mk. 16:16)</a:t>
          </a:r>
          <a:endParaRPr lang="en-CA" sz="1400" i="0" kern="1200" dirty="0"/>
        </a:p>
        <a:p>
          <a:pPr marL="114300" lvl="1" indent="-114300" algn="l" defTabSz="622300">
            <a:lnSpc>
              <a:spcPct val="90000"/>
            </a:lnSpc>
            <a:spcBef>
              <a:spcPct val="0"/>
            </a:spcBef>
            <a:spcAft>
              <a:spcPct val="15000"/>
            </a:spcAft>
            <a:buChar char="••"/>
          </a:pPr>
          <a:r>
            <a:rPr lang="en-CA" sz="1400" i="0" kern="1200" dirty="0" smtClean="0"/>
            <a:t>Other direct statements are spoken by people to other people, and we have to determine if they apply to us (cf. 1 Cor. 4:17)</a:t>
          </a:r>
          <a:endParaRPr lang="en-CA" sz="1400" i="0" kern="1200" dirty="0"/>
        </a:p>
      </dsp:txBody>
      <dsp:txXfrm>
        <a:off x="2431" y="1051676"/>
        <a:ext cx="2371055" cy="2426580"/>
      </dsp:txXfrm>
    </dsp:sp>
    <dsp:sp modelId="{8262AD82-6575-428F-BD2F-A2498EBB4664}">
      <dsp:nvSpPr>
        <dsp:cNvPr id="0" name=""/>
        <dsp:cNvSpPr/>
      </dsp:nvSpPr>
      <dsp:spPr>
        <a:xfrm>
          <a:off x="2705434" y="109493"/>
          <a:ext cx="2371055" cy="942183"/>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CA" sz="2600" kern="1200" dirty="0" smtClean="0"/>
            <a:t>Approved Examples</a:t>
          </a:r>
          <a:endParaRPr lang="en-CA" sz="2600" kern="1200" dirty="0"/>
        </a:p>
      </dsp:txBody>
      <dsp:txXfrm>
        <a:off x="2705434" y="109493"/>
        <a:ext cx="2371055" cy="942183"/>
      </dsp:txXfrm>
    </dsp:sp>
    <dsp:sp modelId="{9E6ADE7E-A85D-4FD6-840B-88223CCCCFD3}">
      <dsp:nvSpPr>
        <dsp:cNvPr id="0" name=""/>
        <dsp:cNvSpPr/>
      </dsp:nvSpPr>
      <dsp:spPr>
        <a:xfrm>
          <a:off x="2705434" y="1051676"/>
          <a:ext cx="2371055" cy="2426580"/>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CA" sz="1400" kern="1200" dirty="0" smtClean="0"/>
            <a:t>We’re called to follow examples (Jesus: 1 Pet. 2:21; Paul: Phil. 4:9)</a:t>
          </a:r>
          <a:endParaRPr lang="en-CA" sz="1400" kern="1200" dirty="0"/>
        </a:p>
        <a:p>
          <a:pPr marL="114300" lvl="1" indent="-114300" algn="l" defTabSz="622300">
            <a:lnSpc>
              <a:spcPct val="90000"/>
            </a:lnSpc>
            <a:spcBef>
              <a:spcPct val="0"/>
            </a:spcBef>
            <a:spcAft>
              <a:spcPct val="15000"/>
            </a:spcAft>
            <a:buChar char="••"/>
          </a:pPr>
          <a:r>
            <a:rPr lang="en-CA" sz="1400" kern="1200" dirty="0" smtClean="0"/>
            <a:t>If we see an example in Scripture that is approved and that can be applied to us, it teaches us about the Lord’s will and provides a model.</a:t>
          </a:r>
          <a:endParaRPr lang="en-CA" sz="1400" kern="1200" dirty="0"/>
        </a:p>
      </dsp:txBody>
      <dsp:txXfrm>
        <a:off x="2705434" y="1051676"/>
        <a:ext cx="2371055" cy="2426580"/>
      </dsp:txXfrm>
    </dsp:sp>
    <dsp:sp modelId="{ABEF42B2-D5FB-425C-94EA-847720096FA7}">
      <dsp:nvSpPr>
        <dsp:cNvPr id="0" name=""/>
        <dsp:cNvSpPr/>
      </dsp:nvSpPr>
      <dsp:spPr>
        <a:xfrm>
          <a:off x="5408437" y="109493"/>
          <a:ext cx="2371055" cy="942183"/>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CA" sz="2600" kern="1200" dirty="0" smtClean="0"/>
            <a:t>Necessary Conclusions</a:t>
          </a:r>
          <a:endParaRPr lang="en-CA" sz="2600" kern="1200" dirty="0"/>
        </a:p>
      </dsp:txBody>
      <dsp:txXfrm>
        <a:off x="5408437" y="109493"/>
        <a:ext cx="2371055" cy="942183"/>
      </dsp:txXfrm>
    </dsp:sp>
    <dsp:sp modelId="{575FCA7C-1466-4314-85F8-77D647225C97}">
      <dsp:nvSpPr>
        <dsp:cNvPr id="0" name=""/>
        <dsp:cNvSpPr/>
      </dsp:nvSpPr>
      <dsp:spPr>
        <a:xfrm>
          <a:off x="5408437" y="1051676"/>
          <a:ext cx="2371055" cy="2426580"/>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CA" sz="1400" kern="1200" dirty="0" smtClean="0"/>
            <a:t>This simply means that we put facts together to draw a forced logical conclusion.</a:t>
          </a:r>
          <a:endParaRPr lang="en-CA" sz="1400" kern="1200" dirty="0"/>
        </a:p>
        <a:p>
          <a:pPr marL="114300" lvl="1" indent="-114300" algn="l" defTabSz="622300">
            <a:lnSpc>
              <a:spcPct val="90000"/>
            </a:lnSpc>
            <a:spcBef>
              <a:spcPct val="0"/>
            </a:spcBef>
            <a:spcAft>
              <a:spcPct val="15000"/>
            </a:spcAft>
            <a:buChar char="••"/>
          </a:pPr>
          <a:r>
            <a:rPr lang="en-CA" sz="1400" i="1" kern="1200" dirty="0" smtClean="0"/>
            <a:t>The first two categories depend on this!</a:t>
          </a:r>
          <a:endParaRPr lang="en-CA" sz="1400" i="1" kern="1200" dirty="0"/>
        </a:p>
        <a:p>
          <a:pPr marL="114300" lvl="1" indent="-114300" algn="l" defTabSz="622300">
            <a:lnSpc>
              <a:spcPct val="90000"/>
            </a:lnSpc>
            <a:spcBef>
              <a:spcPct val="0"/>
            </a:spcBef>
            <a:spcAft>
              <a:spcPct val="15000"/>
            </a:spcAft>
            <a:buChar char="••"/>
          </a:pPr>
          <a:r>
            <a:rPr lang="en-CA" sz="1400" i="0" kern="1200" dirty="0" smtClean="0"/>
            <a:t>Examples:</a:t>
          </a:r>
          <a:endParaRPr lang="en-CA" sz="1400" i="0" kern="1200" dirty="0"/>
        </a:p>
        <a:p>
          <a:pPr marL="228600" lvl="2" indent="-114300" algn="l" defTabSz="622300">
            <a:lnSpc>
              <a:spcPct val="90000"/>
            </a:lnSpc>
            <a:spcBef>
              <a:spcPct val="0"/>
            </a:spcBef>
            <a:spcAft>
              <a:spcPct val="15000"/>
            </a:spcAft>
            <a:buChar char="••"/>
          </a:pPr>
          <a:r>
            <a:rPr lang="en-CA" sz="1400" i="0" kern="1200" dirty="0" smtClean="0"/>
            <a:t>Jesus (Matt. 19, 22)</a:t>
          </a:r>
          <a:endParaRPr lang="en-CA" sz="1400" i="0" kern="1200" dirty="0"/>
        </a:p>
        <a:p>
          <a:pPr marL="228600" lvl="2" indent="-114300" algn="l" defTabSz="622300">
            <a:lnSpc>
              <a:spcPct val="90000"/>
            </a:lnSpc>
            <a:spcBef>
              <a:spcPct val="0"/>
            </a:spcBef>
            <a:spcAft>
              <a:spcPct val="15000"/>
            </a:spcAft>
            <a:buChar char="••"/>
          </a:pPr>
          <a:r>
            <a:rPr lang="en-CA" sz="1400" i="0" kern="1200" dirty="0" smtClean="0"/>
            <a:t>Hebrews 7:11-15</a:t>
          </a:r>
          <a:endParaRPr lang="en-CA" sz="1400" i="0" kern="1200" dirty="0"/>
        </a:p>
        <a:p>
          <a:pPr marL="114300" lvl="1" indent="-114300" algn="l" defTabSz="622300">
            <a:lnSpc>
              <a:spcPct val="90000"/>
            </a:lnSpc>
            <a:spcBef>
              <a:spcPct val="0"/>
            </a:spcBef>
            <a:spcAft>
              <a:spcPct val="15000"/>
            </a:spcAft>
            <a:buChar char="••"/>
          </a:pPr>
          <a:endParaRPr lang="en-CA" sz="1400" kern="1200" dirty="0"/>
        </a:p>
      </dsp:txBody>
      <dsp:txXfrm>
        <a:off x="5408437" y="1051676"/>
        <a:ext cx="2371055" cy="24265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51CEA-17C0-4C7E-8468-2DB19A4AB5BF}" type="datetimeFigureOut">
              <a:rPr lang="en-US"/>
              <a:pPr/>
              <a:t>2/14/2016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5C3A2-0322-42B6-BC5D-7638A3A53ACC}" type="slidenum">
              <a:rPr lang="en-US"/>
              <a:pPr/>
              <a:t>‹#›</a:t>
            </a:fld>
            <a:endParaRPr lang="en-US"/>
          </a:p>
        </p:txBody>
      </p:sp>
    </p:spTree>
    <p:extLst>
      <p:ext uri="{BB962C8B-B14F-4D97-AF65-F5344CB8AC3E}">
        <p14:creationId xmlns="" xmlns:p14="http://schemas.microsoft.com/office/powerpoint/2010/main" val="259893077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05C3A2-0322-42B6-BC5D-7638A3A53ACC}" type="slidenum">
              <a:rPr lang="en-US"/>
              <a:pPr/>
              <a:t>1</a:t>
            </a:fld>
            <a:endParaRPr lang="en-US"/>
          </a:p>
        </p:txBody>
      </p:sp>
    </p:spTree>
    <p:extLst>
      <p:ext uri="{BB962C8B-B14F-4D97-AF65-F5344CB8AC3E}">
        <p14:creationId xmlns="" xmlns:p14="http://schemas.microsoft.com/office/powerpoint/2010/main" val="4230491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dirty="0"/>
              <a:t>Click to edit Master title style</a:t>
            </a:r>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pPr/>
              <a:t>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128032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dirty="0"/>
              <a:t>Click to edit Master title style</a:t>
            </a:r>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2384786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dirty="0"/>
              <a:t>Click to edit Master title style</a:t>
            </a:r>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4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082213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dirty="0"/>
              <a:t>Click to edit Master title style</a:t>
            </a:r>
          </a:p>
        </p:txBody>
      </p:sp>
      <p:sp>
        <p:nvSpPr>
          <p:cNvPr id="14" name="Text Placeholder 3"/>
          <p:cNvSpPr>
            <a:spLocks noGrp="1"/>
          </p:cNvSpPr>
          <p:nvPr>
            <p:ph type="body" sz="half" idx="13"/>
          </p:nvPr>
        </p:nvSpPr>
        <p:spPr>
          <a:xfrm>
            <a:off x="1447800" y="2828380"/>
            <a:ext cx="5459737" cy="256631"/>
          </a:xfrm>
        </p:spPr>
        <p:txBody>
          <a:bodyPr anchor="t">
            <a:normAutofit/>
          </a:bodyPr>
          <a:lstStyle>
            <a:lvl1pPr marL="0" indent="0">
              <a:buNone/>
              <a:defRPr lang="en-US" sz="1100" b="0" i="0" kern="1200" cap="small" dirty="0">
                <a:solidFill>
                  <a:schemeClr val="accent1"/>
                </a:solidFill>
                <a:latin typeface="+mj-lt"/>
                <a:ea typeface="+mj-ea"/>
                <a:cs typeface="+mj-cs"/>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4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9" name="TextBox 8"/>
          <p:cNvSpPr txBox="1"/>
          <p:nvPr/>
        </p:nvSpPr>
        <p:spPr>
          <a:xfrm>
            <a:off x="673721" y="728440"/>
            <a:ext cx="601434" cy="1946687"/>
          </a:xfrm>
          <a:prstGeom prst="rect">
            <a:avLst/>
          </a:prstGeom>
          <a:noFill/>
        </p:spPr>
        <p:txBody>
          <a:bodyPr wrap="square" lIns="68580" tIns="34290" rIns="68580" bIns="34290"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6997868" y="1960340"/>
            <a:ext cx="601434" cy="1946687"/>
          </a:xfrm>
          <a:prstGeom prst="rect">
            <a:avLst/>
          </a:prstGeom>
          <a:noFill/>
        </p:spPr>
        <p:txBody>
          <a:bodyPr wrap="square" lIns="68580" tIns="34290" rIns="68580" bIns="34290"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 xmlns:p14="http://schemas.microsoft.com/office/powerpoint/2010/main" val="24051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dirty="0"/>
              <a:t>Click to edit Master title style</a:t>
            </a:r>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accent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946528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cxnSp>
        <p:nvCxnSpPr>
          <p:cNvPr id="17" name="Straight Connector 16"/>
          <p:cNvCxnSpPr/>
          <p:nvPr/>
        </p:nvCxnSpPr>
        <p:spPr>
          <a:xfrm>
            <a:off x="2794607" y="1600200"/>
            <a:ext cx="0" cy="2971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dirty="0"/>
              <a:pPr/>
              <a:t>2/14/2016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58911253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cxnSp>
        <p:nvCxnSpPr>
          <p:cNvPr id="17" name="Straight Connector 16"/>
          <p:cNvCxnSpPr/>
          <p:nvPr/>
        </p:nvCxnSpPr>
        <p:spPr>
          <a:xfrm>
            <a:off x="2794607" y="1600200"/>
            <a:ext cx="0" cy="2971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dirty="0"/>
              <a:pPr/>
              <a:t>2/14/2016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60430396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pPr/>
              <a:t>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1824961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pPr/>
              <a:t>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1694652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pPr/>
              <a:t>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274201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dirty="0"/>
              <a:t>Click to edit Master title style</a:t>
            </a:r>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accent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1019466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27485" y="1545432"/>
            <a:ext cx="3297254" cy="3146822"/>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40870" y="1542069"/>
            <a:ext cx="3297256" cy="3150184"/>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pPr/>
              <a:t>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12611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pPr/>
              <a:t>2/14/2016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2593601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pPr/>
              <a:t>2/14/2016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454349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2/14/2016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1916998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2550798" cy="1085850"/>
          </a:xfrm>
        </p:spPr>
        <p:txBody>
          <a:bodyPr anchor="b"/>
          <a:lstStyle>
            <a:lvl1pPr algn="l">
              <a:defRPr sz="1800" b="0"/>
            </a:lvl1pPr>
          </a:lstStyle>
          <a:p>
            <a:r>
              <a:rPr lang="en-US" dirty="0"/>
              <a:t>Click to edit Master title style</a:t>
            </a:r>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66216" y="2346961"/>
            <a:ext cx="2550797" cy="2171699"/>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2/14/2016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98245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dirty="0"/>
              <a:t>Click to edit Master title style</a:t>
            </a:r>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286202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0">
            <a:extLst>
              <a:ext uri="{28A0092B-C50C-407E-A947-70E740481C1C}">
                <a14:useLocalDpi xmlns=""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2">
            <a:extLst>
              <a:ext uri="{28A0092B-C50C-407E-A947-70E740481C1C}">
                <a14:useLocalDpi xmlns="" xmlns:a14="http://schemas.microsoft.com/office/drawing/2010/main" val="0"/>
              </a:ext>
            </a:extLst>
          </a:blip>
          <a:srcRect b="23320"/>
          <a:stretch/>
        </p:blipFill>
        <p:spPr>
          <a:xfrm>
            <a:off x="6456759"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68580" tIns="34290" rIns="68580" bIns="34290" rtlCol="0" anchor="t">
            <a:noAutofit/>
          </a:bodyPr>
          <a:lstStyle/>
          <a:p>
            <a:r>
              <a:rPr lang="en-US" dirty="0"/>
              <a:t>Click to edit Master title style</a:t>
            </a:r>
          </a:p>
        </p:txBody>
      </p:sp>
      <p:sp>
        <p:nvSpPr>
          <p:cNvPr id="3" name="Text Placeholder 2"/>
          <p:cNvSpPr>
            <a:spLocks noGrp="1"/>
          </p:cNvSpPr>
          <p:nvPr>
            <p:ph type="body" idx="1"/>
          </p:nvPr>
        </p:nvSpPr>
        <p:spPr>
          <a:xfrm>
            <a:off x="827484" y="1539689"/>
            <a:ext cx="6709906" cy="3146611"/>
          </a:xfrm>
          <a:prstGeom prst="rect">
            <a:avLst/>
          </a:prstGeom>
        </p:spPr>
        <p:txBody>
          <a:bodyPr vert="horz" lIns="68580" tIns="34290" rIns="68580" bIns="3429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68580" tIns="34290" rIns="68580" bIns="34290" rtlCol="0" anchor="t"/>
          <a:lstStyle>
            <a:lvl1pPr algn="l">
              <a:defRPr sz="800" b="0" i="0">
                <a:solidFill>
                  <a:schemeClr val="tx1">
                    <a:tint val="75000"/>
                    <a:alpha val="60000"/>
                  </a:schemeClr>
                </a:solidFill>
              </a:defRPr>
            </a:lvl1pPr>
          </a:lstStyle>
          <a:p>
            <a:fld id="{4AAD347D-5ACD-4C99-B74B-A9C85AD731AF}" type="datetimeFigureOut">
              <a:rPr lang="en-US" dirty="0"/>
              <a:pPr/>
              <a:t>2/14/2016</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68580" tIns="34290" rIns="68580" bIns="34290" rtlCol="0" anchor="b"/>
          <a:lstStyle>
            <a:lvl1pPr algn="l">
              <a:defRPr sz="8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7764406" y="221797"/>
            <a:ext cx="628649" cy="575765"/>
          </a:xfrm>
          <a:prstGeom prst="rect">
            <a:avLst/>
          </a:prstGeom>
        </p:spPr>
        <p:txBody>
          <a:bodyPr vert="horz" lIns="68580" tIns="34290" rIns="68580" bIns="34290" rtlCol="0" anchor="b"/>
          <a:lstStyle>
            <a:lvl1pPr algn="ctr">
              <a:defRPr sz="2100" b="0" i="0">
                <a:solidFill>
                  <a:schemeClr val="tx1">
                    <a:tint val="75000"/>
                  </a:schemeClr>
                </a:solidFill>
              </a:defRPr>
            </a:lvl1p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2244149658"/>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hf sldNum="0" hdr="0" ftr="0" dt="0"/>
  <p:txStyles>
    <p:titleStyle>
      <a:lvl1pPr algn="l" defTabSz="342900" rtl="0" eaLnBrk="1" latinLnBrk="0" hangingPunct="1">
        <a:spcBef>
          <a:spcPct val="0"/>
        </a:spcBef>
        <a:buNone/>
        <a:defRPr sz="3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40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4477" y="1085850"/>
            <a:ext cx="8025319" cy="2497186"/>
          </a:xfrm>
        </p:spPr>
        <p:txBody>
          <a:bodyPr/>
          <a:lstStyle/>
          <a:p>
            <a:r>
              <a:rPr lang="en-US" dirty="0" smtClean="0"/>
              <a:t>The Work of the Church</a:t>
            </a:r>
            <a:endParaRPr lang="en-US" dirty="0"/>
          </a:p>
        </p:txBody>
      </p:sp>
      <p:sp>
        <p:nvSpPr>
          <p:cNvPr id="3" name="Subtitle 2"/>
          <p:cNvSpPr>
            <a:spLocks noGrp="1"/>
          </p:cNvSpPr>
          <p:nvPr>
            <p:ph type="subTitle" idx="1"/>
          </p:nvPr>
        </p:nvSpPr>
        <p:spPr>
          <a:xfrm>
            <a:off x="603099" y="3583035"/>
            <a:ext cx="7350276" cy="646065"/>
          </a:xfrm>
        </p:spPr>
        <p:txBody>
          <a:bodyPr/>
          <a:lstStyle/>
          <a:p>
            <a:r>
              <a:rPr lang="en-US" dirty="0" smtClean="0"/>
              <a:t>Class THIRTEEN – CONCLUSION AND REVIEW</a:t>
            </a:r>
            <a:endParaRPr lang="en-US" dirty="0"/>
          </a:p>
        </p:txBody>
      </p:sp>
    </p:spTree>
    <p:extLst>
      <p:ext uri="{BB962C8B-B14F-4D97-AF65-F5344CB8AC3E}">
        <p14:creationId xmlns="" xmlns:p14="http://schemas.microsoft.com/office/powerpoint/2010/main" val="229973436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a:srcRect/>
          <a:stretch>
            <a:fillRect/>
          </a:stretch>
        </p:blipFill>
        <p:spPr bwMode="auto">
          <a:xfrm>
            <a:off x="2644775" y="114300"/>
            <a:ext cx="3622675" cy="4827041"/>
          </a:xfrm>
          <a:prstGeom prst="rect">
            <a:avLst/>
          </a:prstGeom>
          <a:noFill/>
          <a:ln w="9525">
            <a:noFill/>
            <a:miter lim="800000"/>
            <a:headEnd/>
            <a:tailEnd/>
          </a:ln>
        </p:spPr>
      </p:pic>
      <p:sp>
        <p:nvSpPr>
          <p:cNvPr id="7" name="Title 6"/>
          <p:cNvSpPr>
            <a:spLocks noGrp="1"/>
          </p:cNvSpPr>
          <p:nvPr>
            <p:ph type="title"/>
          </p:nvPr>
        </p:nvSpPr>
        <p:spPr>
          <a:xfrm>
            <a:off x="142875" y="2127251"/>
            <a:ext cx="2362200" cy="615950"/>
          </a:xfrm>
        </p:spPr>
        <p:txBody>
          <a:bodyPr/>
          <a:lstStyle/>
          <a:p>
            <a:pPr algn="ctr"/>
            <a:r>
              <a:rPr lang="en-CA" dirty="0" smtClean="0"/>
              <a:t>1 Kings 12</a:t>
            </a:r>
            <a:endParaRPr lang="en-CA"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4584" y="339538"/>
            <a:ext cx="7053542" cy="584387"/>
          </a:xfrm>
        </p:spPr>
        <p:txBody>
          <a:bodyPr/>
          <a:lstStyle/>
          <a:p>
            <a:r>
              <a:rPr lang="en-CA" dirty="0" smtClean="0"/>
              <a:t>Personalities</a:t>
            </a:r>
            <a:endParaRPr lang="en-CA" dirty="0"/>
          </a:p>
        </p:txBody>
      </p:sp>
      <p:graphicFrame>
        <p:nvGraphicFramePr>
          <p:cNvPr id="4" name="Content Placeholder 3"/>
          <p:cNvGraphicFramePr>
            <a:graphicFrameLocks noGrp="1"/>
          </p:cNvGraphicFramePr>
          <p:nvPr>
            <p:ph idx="1"/>
          </p:nvPr>
        </p:nvGraphicFramePr>
        <p:xfrm>
          <a:off x="561975" y="1095375"/>
          <a:ext cx="8039100" cy="3638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352800" y="180975"/>
            <a:ext cx="3667125" cy="954107"/>
          </a:xfrm>
          <a:prstGeom prst="rect">
            <a:avLst/>
          </a:prstGeom>
          <a:noFill/>
        </p:spPr>
        <p:txBody>
          <a:bodyPr wrap="square" rtlCol="0">
            <a:spAutoFit/>
          </a:bodyPr>
          <a:lstStyle/>
          <a:p>
            <a:r>
              <a:rPr lang="en-CA" dirty="0" smtClean="0"/>
              <a:t>“so we, being many, are one body in Christ, and individually members of one another.” (Romans 12:5)</a:t>
            </a:r>
          </a:p>
          <a:p>
            <a:endParaRPr lang="en-CA"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7" y="1162050"/>
            <a:ext cx="6619243" cy="2420985"/>
          </a:xfrm>
        </p:spPr>
        <p:txBody>
          <a:bodyPr/>
          <a:lstStyle/>
          <a:p>
            <a:pPr>
              <a:spcAft>
                <a:spcPts val="600"/>
              </a:spcAft>
            </a:pPr>
            <a:r>
              <a:rPr lang="en-CA" sz="2000" dirty="0" smtClean="0"/>
              <a:t>1. Make a list of your strengths in the church’s work.</a:t>
            </a:r>
            <a:br>
              <a:rPr lang="en-CA" sz="2000" dirty="0" smtClean="0"/>
            </a:br>
            <a:r>
              <a:rPr lang="en-CA" sz="2000" dirty="0" smtClean="0"/>
              <a:t>2. What can you do to build on these strengths?</a:t>
            </a:r>
            <a:br>
              <a:rPr lang="en-CA" sz="2000" dirty="0" smtClean="0"/>
            </a:br>
            <a:r>
              <a:rPr lang="en-CA" sz="2000" dirty="0" smtClean="0"/>
              <a:t>3. What are some areas you </a:t>
            </a:r>
            <a:r>
              <a:rPr lang="en-CA" sz="2000" i="1" dirty="0" smtClean="0"/>
              <a:t>don’t</a:t>
            </a:r>
            <a:r>
              <a:rPr lang="en-CA" sz="2000" dirty="0" smtClean="0"/>
              <a:t> think of as your strengths but would like to build?</a:t>
            </a:r>
            <a:br>
              <a:rPr lang="en-CA" sz="2000" dirty="0" smtClean="0"/>
            </a:br>
            <a:r>
              <a:rPr lang="en-CA" sz="2000" dirty="0" smtClean="0"/>
              <a:t>4. What are some works you can get involved in (or people you can get involved with) that can help?</a:t>
            </a:r>
            <a:endParaRPr lang="en-CA" sz="2000" dirty="0"/>
          </a:p>
        </p:txBody>
      </p:sp>
      <p:sp>
        <p:nvSpPr>
          <p:cNvPr id="3" name="Text Placeholder 2"/>
          <p:cNvSpPr>
            <a:spLocks noGrp="1"/>
          </p:cNvSpPr>
          <p:nvPr>
            <p:ph type="body" idx="1"/>
          </p:nvPr>
        </p:nvSpPr>
        <p:spPr/>
        <p:txBody>
          <a:bodyPr/>
          <a:lstStyle/>
          <a:p>
            <a:r>
              <a:rPr lang="en-CA" dirty="0" smtClean="0"/>
              <a:t>Action plan</a:t>
            </a:r>
            <a:endParaRPr lang="en-CA"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574862"/>
          </a:xfrm>
        </p:spPr>
        <p:txBody>
          <a:bodyPr/>
          <a:lstStyle/>
          <a:p>
            <a:r>
              <a:rPr lang="en-CA" dirty="0" smtClean="0"/>
              <a:t>Schedule</a:t>
            </a:r>
            <a:endParaRPr lang="en-CA" dirty="0"/>
          </a:p>
        </p:txBody>
      </p:sp>
      <p:graphicFrame>
        <p:nvGraphicFramePr>
          <p:cNvPr id="6" name="Content Placeholder 5"/>
          <p:cNvGraphicFramePr>
            <a:graphicFrameLocks noGrp="1"/>
          </p:cNvGraphicFramePr>
          <p:nvPr>
            <p:ph idx="1"/>
          </p:nvPr>
        </p:nvGraphicFramePr>
        <p:xfrm>
          <a:off x="184857" y="1079293"/>
          <a:ext cx="4319047" cy="3774808"/>
        </p:xfrm>
        <a:graphic>
          <a:graphicData uri="http://schemas.openxmlformats.org/drawingml/2006/table">
            <a:tbl>
              <a:tblPr firstRow="1" bandRow="1">
                <a:tableStyleId>{5C22544A-7EE6-4342-B048-85BDC9FD1C3A}</a:tableStyleId>
              </a:tblPr>
              <a:tblGrid>
                <a:gridCol w="603082"/>
                <a:gridCol w="1147863"/>
                <a:gridCol w="2568102"/>
              </a:tblGrid>
              <a:tr h="471851">
                <a:tc>
                  <a:txBody>
                    <a:bodyPr/>
                    <a:lstStyle/>
                    <a:p>
                      <a:pPr algn="ctr"/>
                      <a:r>
                        <a:rPr lang="en-CA" dirty="0" smtClean="0"/>
                        <a:t>Date</a:t>
                      </a:r>
                      <a:endParaRPr lang="en-CA" dirty="0"/>
                    </a:p>
                  </a:txBody>
                  <a:tcPr anchor="ctr"/>
                </a:tc>
                <a:tc>
                  <a:txBody>
                    <a:bodyPr/>
                    <a:lstStyle/>
                    <a:p>
                      <a:pPr algn="ctr"/>
                      <a:r>
                        <a:rPr lang="en-CA" dirty="0" smtClean="0"/>
                        <a:t>Teacher</a:t>
                      </a:r>
                      <a:endParaRPr lang="en-CA" dirty="0"/>
                    </a:p>
                  </a:txBody>
                  <a:tcPr anchor="ctr"/>
                </a:tc>
                <a:tc>
                  <a:txBody>
                    <a:bodyPr/>
                    <a:lstStyle/>
                    <a:p>
                      <a:pPr algn="ctr"/>
                      <a:r>
                        <a:rPr lang="en-CA" dirty="0" smtClean="0"/>
                        <a:t>Title</a:t>
                      </a:r>
                      <a:endParaRPr lang="en-CA" dirty="0"/>
                    </a:p>
                  </a:txBody>
                  <a:tcPr anchor="ctr"/>
                </a:tc>
              </a:tr>
              <a:tr h="471851">
                <a:tc>
                  <a:txBody>
                    <a:bodyPr/>
                    <a:lstStyle/>
                    <a:p>
                      <a:pPr algn="ctr"/>
                      <a:r>
                        <a:rPr lang="en-CA" sz="1200" dirty="0" smtClean="0"/>
                        <a:t>1/3</a:t>
                      </a:r>
                      <a:endParaRPr lang="en-CA" sz="1200" dirty="0"/>
                    </a:p>
                  </a:txBody>
                  <a:tcPr anchor="ctr"/>
                </a:tc>
                <a:tc>
                  <a:txBody>
                    <a:bodyPr/>
                    <a:lstStyle/>
                    <a:p>
                      <a:pPr algn="ctr"/>
                      <a:r>
                        <a:rPr lang="en-CA" sz="1200" dirty="0" smtClean="0"/>
                        <a:t>Dave</a:t>
                      </a:r>
                      <a:endParaRPr lang="en-CA" sz="1200" dirty="0"/>
                    </a:p>
                  </a:txBody>
                  <a:tcPr anchor="ctr"/>
                </a:tc>
                <a:tc>
                  <a:txBody>
                    <a:bodyPr/>
                    <a:lstStyle/>
                    <a:p>
                      <a:pPr algn="ctr"/>
                      <a:r>
                        <a:rPr lang="en-CA" sz="1200" dirty="0" smtClean="0"/>
                        <a:t>What</a:t>
                      </a:r>
                      <a:r>
                        <a:rPr lang="en-CA" sz="1200" baseline="0" dirty="0" smtClean="0"/>
                        <a:t> is the Church?</a:t>
                      </a:r>
                      <a:endParaRPr lang="en-CA" sz="1200" dirty="0"/>
                    </a:p>
                  </a:txBody>
                  <a:tcPr anchor="ctr"/>
                </a:tc>
              </a:tr>
              <a:tr h="471851">
                <a:tc>
                  <a:txBody>
                    <a:bodyPr/>
                    <a:lstStyle/>
                    <a:p>
                      <a:pPr algn="ctr"/>
                      <a:r>
                        <a:rPr lang="en-CA" sz="1200" dirty="0" smtClean="0"/>
                        <a:t>1/6</a:t>
                      </a:r>
                      <a:endParaRPr lang="en-CA" sz="1200" dirty="0"/>
                    </a:p>
                  </a:txBody>
                  <a:tcPr anchor="ctr"/>
                </a:tc>
                <a:tc>
                  <a:txBody>
                    <a:bodyPr/>
                    <a:lstStyle/>
                    <a:p>
                      <a:pPr algn="ctr"/>
                      <a:r>
                        <a:rPr lang="en-CA" sz="1200" dirty="0" smtClean="0"/>
                        <a:t>Dave</a:t>
                      </a:r>
                      <a:endParaRPr lang="en-CA" sz="1200" dirty="0"/>
                    </a:p>
                  </a:txBody>
                  <a:tcPr anchor="ctr"/>
                </a:tc>
                <a:tc>
                  <a:txBody>
                    <a:bodyPr/>
                    <a:lstStyle/>
                    <a:p>
                      <a:pPr algn="ctr"/>
                      <a:r>
                        <a:rPr lang="en-CA" sz="1200" dirty="0" smtClean="0"/>
                        <a:t>The Supreme</a:t>
                      </a:r>
                      <a:r>
                        <a:rPr lang="en-CA" sz="1200" baseline="0" dirty="0" smtClean="0"/>
                        <a:t> Authority of Christ</a:t>
                      </a:r>
                      <a:endParaRPr lang="en-CA" sz="1200" dirty="0"/>
                    </a:p>
                  </a:txBody>
                  <a:tcPr anchor="ctr"/>
                </a:tc>
              </a:tr>
              <a:tr h="471851">
                <a:tc>
                  <a:txBody>
                    <a:bodyPr/>
                    <a:lstStyle/>
                    <a:p>
                      <a:pPr algn="ctr"/>
                      <a:r>
                        <a:rPr lang="en-CA" sz="1200" dirty="0" smtClean="0"/>
                        <a:t>1/10</a:t>
                      </a:r>
                      <a:endParaRPr lang="en-CA" sz="1200" dirty="0"/>
                    </a:p>
                  </a:txBody>
                  <a:tcPr anchor="ctr"/>
                </a:tc>
                <a:tc>
                  <a:txBody>
                    <a:bodyPr/>
                    <a:lstStyle/>
                    <a:p>
                      <a:pPr algn="ctr"/>
                      <a:r>
                        <a:rPr lang="en-CA" sz="1200" dirty="0" smtClean="0"/>
                        <a:t>Dave</a:t>
                      </a:r>
                      <a:endParaRPr lang="en-CA" sz="1200" dirty="0"/>
                    </a:p>
                  </a:txBody>
                  <a:tcPr anchor="ctr"/>
                </a:tc>
                <a:tc>
                  <a:txBody>
                    <a:bodyPr/>
                    <a:lstStyle/>
                    <a:p>
                      <a:pPr algn="ctr"/>
                      <a:r>
                        <a:rPr lang="en-CA" sz="1200" dirty="0" smtClean="0"/>
                        <a:t>Collective Action: The Individual and the Local Church</a:t>
                      </a:r>
                      <a:endParaRPr lang="en-CA" sz="1200" dirty="0"/>
                    </a:p>
                  </a:txBody>
                  <a:tcPr anchor="ctr"/>
                </a:tc>
              </a:tr>
              <a:tr h="471851">
                <a:tc>
                  <a:txBody>
                    <a:bodyPr/>
                    <a:lstStyle/>
                    <a:p>
                      <a:pPr algn="ctr"/>
                      <a:r>
                        <a:rPr lang="en-CA" sz="1200" dirty="0" smtClean="0"/>
                        <a:t>1/13</a:t>
                      </a:r>
                      <a:endParaRPr lang="en-CA" sz="1200" dirty="0"/>
                    </a:p>
                  </a:txBody>
                  <a:tcPr anchor="ctr"/>
                </a:tc>
                <a:tc>
                  <a:txBody>
                    <a:bodyPr/>
                    <a:lstStyle/>
                    <a:p>
                      <a:pPr algn="ctr"/>
                      <a:r>
                        <a:rPr lang="en-CA" sz="1200" dirty="0" smtClean="0"/>
                        <a:t>Larry</a:t>
                      </a:r>
                      <a:endParaRPr lang="en-CA" sz="1200" dirty="0"/>
                    </a:p>
                  </a:txBody>
                  <a:tcPr anchor="ctr"/>
                </a:tc>
                <a:tc>
                  <a:txBody>
                    <a:bodyPr/>
                    <a:lstStyle/>
                    <a:p>
                      <a:pPr algn="ctr"/>
                      <a:r>
                        <a:rPr lang="en-CA" sz="1200" baseline="0" dirty="0" smtClean="0"/>
                        <a:t>The Mission, O</a:t>
                      </a:r>
                      <a:r>
                        <a:rPr lang="en-CA" sz="1200" dirty="0" smtClean="0"/>
                        <a:t>rganization</a:t>
                      </a:r>
                      <a:r>
                        <a:rPr lang="en-CA" sz="1200" baseline="0" dirty="0" smtClean="0"/>
                        <a:t> and Autonomy of the Church</a:t>
                      </a:r>
                      <a:endParaRPr lang="en-CA" sz="1200" dirty="0"/>
                    </a:p>
                  </a:txBody>
                  <a:tcPr anchor="ctr"/>
                </a:tc>
              </a:tr>
              <a:tr h="471851">
                <a:tc>
                  <a:txBody>
                    <a:bodyPr/>
                    <a:lstStyle/>
                    <a:p>
                      <a:pPr algn="ctr"/>
                      <a:r>
                        <a:rPr lang="en-CA" sz="1200" dirty="0" smtClean="0"/>
                        <a:t>1/17</a:t>
                      </a:r>
                      <a:endParaRPr lang="en-CA" sz="1200" dirty="0"/>
                    </a:p>
                  </a:txBody>
                  <a:tcPr anchor="ctr"/>
                </a:tc>
                <a:tc>
                  <a:txBody>
                    <a:bodyPr/>
                    <a:lstStyle/>
                    <a:p>
                      <a:pPr algn="ctr"/>
                      <a:r>
                        <a:rPr lang="en-CA" sz="1200" dirty="0" smtClean="0"/>
                        <a:t>Larry</a:t>
                      </a:r>
                      <a:endParaRPr lang="en-CA" sz="1200" dirty="0"/>
                    </a:p>
                  </a:txBody>
                  <a:tcPr anchor="ctr"/>
                </a:tc>
                <a:tc>
                  <a:txBody>
                    <a:bodyPr/>
                    <a:lstStyle/>
                    <a:p>
                      <a:pPr algn="ctr"/>
                      <a:r>
                        <a:rPr lang="en-CA" sz="1200" dirty="0" smtClean="0"/>
                        <a:t>Local Church Action:</a:t>
                      </a:r>
                    </a:p>
                    <a:p>
                      <a:pPr algn="ctr"/>
                      <a:r>
                        <a:rPr lang="en-CA" sz="1200" dirty="0" smtClean="0"/>
                        <a:t>Worship</a:t>
                      </a:r>
                      <a:endParaRPr lang="en-CA" sz="1200" dirty="0"/>
                    </a:p>
                  </a:txBody>
                  <a:tcPr anchor="ctr"/>
                </a:tc>
              </a:tr>
              <a:tr h="471851">
                <a:tc>
                  <a:txBody>
                    <a:bodyPr/>
                    <a:lstStyle/>
                    <a:p>
                      <a:pPr algn="ctr"/>
                      <a:r>
                        <a:rPr lang="en-CA" sz="1200" dirty="0" smtClean="0"/>
                        <a:t>1/20</a:t>
                      </a:r>
                      <a:endParaRPr lang="en-CA" sz="1200" dirty="0"/>
                    </a:p>
                  </a:txBody>
                  <a:tcPr anchor="ctr"/>
                </a:tc>
                <a:tc>
                  <a:txBody>
                    <a:bodyPr/>
                    <a:lstStyle/>
                    <a:p>
                      <a:pPr algn="ctr"/>
                      <a:r>
                        <a:rPr lang="en-CA" sz="1200" dirty="0" smtClean="0"/>
                        <a:t>Larry</a:t>
                      </a:r>
                      <a:endParaRPr lang="en-CA" sz="1200" dirty="0"/>
                    </a:p>
                  </a:txBody>
                  <a:tcPr anchor="ctr"/>
                </a:tc>
                <a:tc>
                  <a:txBody>
                    <a:bodyPr/>
                    <a:lstStyle/>
                    <a:p>
                      <a:pPr algn="ctr"/>
                      <a:r>
                        <a:rPr lang="en-CA" sz="1200" dirty="0" smtClean="0"/>
                        <a:t>Local Church Action:</a:t>
                      </a:r>
                    </a:p>
                    <a:p>
                      <a:pPr algn="ctr"/>
                      <a:r>
                        <a:rPr lang="en-CA" sz="1200" dirty="0" smtClean="0"/>
                        <a:t>Evangelism</a:t>
                      </a:r>
                      <a:endParaRPr lang="en-CA" sz="1200" dirty="0"/>
                    </a:p>
                  </a:txBody>
                  <a:tcPr anchor="ctr"/>
                </a:tc>
              </a:tr>
              <a:tr h="471851">
                <a:tc>
                  <a:txBody>
                    <a:bodyPr/>
                    <a:lstStyle/>
                    <a:p>
                      <a:pPr algn="ctr"/>
                      <a:r>
                        <a:rPr lang="en-CA" sz="1200" dirty="0" smtClean="0"/>
                        <a:t>1/24</a:t>
                      </a:r>
                      <a:endParaRPr lang="en-CA" sz="1200" dirty="0"/>
                    </a:p>
                  </a:txBody>
                  <a:tcPr anchor="ctr"/>
                </a:tc>
                <a:tc>
                  <a:txBody>
                    <a:bodyPr/>
                    <a:lstStyle/>
                    <a:p>
                      <a:pPr algn="ctr"/>
                      <a:r>
                        <a:rPr lang="en-CA" sz="1200" dirty="0" smtClean="0"/>
                        <a:t>Dave</a:t>
                      </a:r>
                      <a:endParaRPr lang="en-CA" sz="1200" dirty="0"/>
                    </a:p>
                  </a:txBody>
                  <a:tcPr anchor="ctr"/>
                </a:tc>
                <a:tc>
                  <a:txBody>
                    <a:bodyPr/>
                    <a:lstStyle/>
                    <a:p>
                      <a:pPr algn="ctr"/>
                      <a:r>
                        <a:rPr lang="en-CA" sz="1200" dirty="0" smtClean="0"/>
                        <a:t>Local Church Action:</a:t>
                      </a:r>
                    </a:p>
                    <a:p>
                      <a:pPr algn="ctr"/>
                      <a:r>
                        <a:rPr lang="en-CA" sz="1200" dirty="0" smtClean="0"/>
                        <a:t>Edification</a:t>
                      </a:r>
                      <a:endParaRPr lang="en-CA" sz="1200" dirty="0"/>
                    </a:p>
                  </a:txBody>
                  <a:tcPr anchor="ctr"/>
                </a:tc>
              </a:tr>
            </a:tbl>
          </a:graphicData>
        </a:graphic>
      </p:graphicFrame>
      <p:graphicFrame>
        <p:nvGraphicFramePr>
          <p:cNvPr id="7" name="Content Placeholder 5"/>
          <p:cNvGraphicFramePr>
            <a:graphicFrameLocks/>
          </p:cNvGraphicFramePr>
          <p:nvPr/>
        </p:nvGraphicFramePr>
        <p:xfrm>
          <a:off x="4620665" y="1076050"/>
          <a:ext cx="4319047" cy="3302957"/>
        </p:xfrm>
        <a:graphic>
          <a:graphicData uri="http://schemas.openxmlformats.org/drawingml/2006/table">
            <a:tbl>
              <a:tblPr firstRow="1" bandRow="1">
                <a:tableStyleId>{5C22544A-7EE6-4342-B048-85BDC9FD1C3A}</a:tableStyleId>
              </a:tblPr>
              <a:tblGrid>
                <a:gridCol w="603082"/>
                <a:gridCol w="1147863"/>
                <a:gridCol w="2568102"/>
              </a:tblGrid>
              <a:tr h="471851">
                <a:tc>
                  <a:txBody>
                    <a:bodyPr/>
                    <a:lstStyle/>
                    <a:p>
                      <a:pPr algn="ctr"/>
                      <a:r>
                        <a:rPr lang="en-CA" dirty="0" smtClean="0"/>
                        <a:t>Date</a:t>
                      </a:r>
                      <a:endParaRPr lang="en-CA" dirty="0"/>
                    </a:p>
                  </a:txBody>
                  <a:tcPr anchor="ctr"/>
                </a:tc>
                <a:tc>
                  <a:txBody>
                    <a:bodyPr/>
                    <a:lstStyle/>
                    <a:p>
                      <a:pPr algn="ctr"/>
                      <a:r>
                        <a:rPr lang="en-CA" dirty="0" smtClean="0"/>
                        <a:t>Teacher</a:t>
                      </a:r>
                      <a:endParaRPr lang="en-CA" dirty="0"/>
                    </a:p>
                  </a:txBody>
                  <a:tcPr anchor="ctr"/>
                </a:tc>
                <a:tc>
                  <a:txBody>
                    <a:bodyPr/>
                    <a:lstStyle/>
                    <a:p>
                      <a:pPr algn="ctr"/>
                      <a:r>
                        <a:rPr lang="en-CA" dirty="0" smtClean="0"/>
                        <a:t>Title</a:t>
                      </a:r>
                      <a:endParaRPr lang="en-CA" dirty="0"/>
                    </a:p>
                  </a:txBody>
                  <a:tcPr anchor="ctr"/>
                </a:tc>
              </a:tr>
              <a:tr h="471851">
                <a:tc>
                  <a:txBody>
                    <a:bodyPr/>
                    <a:lstStyle/>
                    <a:p>
                      <a:pPr algn="ctr"/>
                      <a:r>
                        <a:rPr lang="en-CA" sz="1200" dirty="0" smtClean="0"/>
                        <a:t>1/27</a:t>
                      </a:r>
                      <a:endParaRPr lang="en-CA" sz="1200" dirty="0"/>
                    </a:p>
                  </a:txBody>
                  <a:tcPr anchor="ctr"/>
                </a:tc>
                <a:tc>
                  <a:txBody>
                    <a:bodyPr/>
                    <a:lstStyle/>
                    <a:p>
                      <a:pPr algn="ctr"/>
                      <a:r>
                        <a:rPr lang="en-CA" sz="1200" dirty="0" smtClean="0"/>
                        <a:t>Dave</a:t>
                      </a:r>
                      <a:endParaRPr lang="en-CA" sz="1200" dirty="0"/>
                    </a:p>
                  </a:txBody>
                  <a:tcPr anchor="ctr"/>
                </a:tc>
                <a:tc>
                  <a:txBody>
                    <a:bodyPr/>
                    <a:lstStyle/>
                    <a:p>
                      <a:pPr algn="ctr"/>
                      <a:r>
                        <a:rPr lang="en-CA" sz="1200" dirty="0" smtClean="0"/>
                        <a:t>Local</a:t>
                      </a:r>
                      <a:r>
                        <a:rPr lang="en-CA" sz="1200" baseline="0" dirty="0" smtClean="0"/>
                        <a:t> Church Action:</a:t>
                      </a:r>
                    </a:p>
                    <a:p>
                      <a:pPr algn="ctr"/>
                      <a:r>
                        <a:rPr lang="en-CA" sz="1200" baseline="0" dirty="0" smtClean="0"/>
                        <a:t>Benevolence</a:t>
                      </a:r>
                      <a:endParaRPr lang="en-CA" sz="1200" dirty="0"/>
                    </a:p>
                  </a:txBody>
                  <a:tcPr anchor="ctr"/>
                </a:tc>
              </a:tr>
              <a:tr h="471851">
                <a:tc>
                  <a:txBody>
                    <a:bodyPr/>
                    <a:lstStyle/>
                    <a:p>
                      <a:pPr algn="ctr"/>
                      <a:r>
                        <a:rPr lang="en-CA" sz="1200" dirty="0" smtClean="0"/>
                        <a:t>1/31</a:t>
                      </a:r>
                      <a:endParaRPr lang="en-CA" sz="1200" dirty="0"/>
                    </a:p>
                  </a:txBody>
                  <a:tcPr anchor="ctr"/>
                </a:tc>
                <a:tc>
                  <a:txBody>
                    <a:bodyPr/>
                    <a:lstStyle/>
                    <a:p>
                      <a:pPr algn="ctr"/>
                      <a:r>
                        <a:rPr lang="en-CA" sz="1200" dirty="0" smtClean="0"/>
                        <a:t>Larry</a:t>
                      </a:r>
                      <a:endParaRPr lang="en-CA" sz="1200" dirty="0"/>
                    </a:p>
                  </a:txBody>
                  <a:tcPr anchor="ctr"/>
                </a:tc>
                <a:tc>
                  <a:txBody>
                    <a:bodyPr/>
                    <a:lstStyle/>
                    <a:p>
                      <a:pPr algn="ctr"/>
                      <a:r>
                        <a:rPr lang="en-CA" sz="1200" dirty="0" smtClean="0"/>
                        <a:t>Challenges to God’s Design:</a:t>
                      </a:r>
                    </a:p>
                    <a:p>
                      <a:pPr algn="ctr"/>
                      <a:r>
                        <a:rPr lang="en-CA" sz="1000" dirty="0" smtClean="0"/>
                        <a:t>Church-Supported</a:t>
                      </a:r>
                      <a:r>
                        <a:rPr lang="en-CA" sz="1000" baseline="0" dirty="0" smtClean="0"/>
                        <a:t> Human Institutions</a:t>
                      </a:r>
                      <a:endParaRPr lang="en-CA" sz="1000" dirty="0"/>
                    </a:p>
                  </a:txBody>
                  <a:tcPr anchor="ctr"/>
                </a:tc>
              </a:tr>
              <a:tr h="471851">
                <a:tc>
                  <a:txBody>
                    <a:bodyPr/>
                    <a:lstStyle/>
                    <a:p>
                      <a:pPr algn="ctr"/>
                      <a:r>
                        <a:rPr lang="en-CA" sz="1200" dirty="0" smtClean="0"/>
                        <a:t>2/3</a:t>
                      </a:r>
                      <a:endParaRPr lang="en-CA" sz="1200" dirty="0"/>
                    </a:p>
                  </a:txBody>
                  <a:tcPr anchor="ctr"/>
                </a:tc>
                <a:tc>
                  <a:txBody>
                    <a:bodyPr/>
                    <a:lstStyle/>
                    <a:p>
                      <a:pPr algn="ctr"/>
                      <a:r>
                        <a:rPr lang="en-CA" sz="1200" dirty="0" smtClean="0"/>
                        <a:t>Larry</a:t>
                      </a:r>
                      <a:endParaRPr lang="en-CA" sz="1200" dirty="0"/>
                    </a:p>
                  </a:txBody>
                  <a:tcPr anchor="ctr"/>
                </a:tc>
                <a:tc>
                  <a:txBody>
                    <a:bodyPr/>
                    <a:lstStyle/>
                    <a:p>
                      <a:pPr algn="ctr"/>
                      <a:r>
                        <a:rPr lang="en-CA" sz="1200" dirty="0" smtClean="0"/>
                        <a:t>Challenges to God’s Design:</a:t>
                      </a:r>
                    </a:p>
                    <a:p>
                      <a:pPr algn="ctr"/>
                      <a:r>
                        <a:rPr lang="en-CA" sz="1000" dirty="0" smtClean="0"/>
                        <a:t>Sponsoring Churches</a:t>
                      </a:r>
                      <a:endParaRPr lang="en-CA" sz="1000" dirty="0"/>
                    </a:p>
                  </a:txBody>
                  <a:tcPr anchor="ctr"/>
                </a:tc>
              </a:tr>
              <a:tr h="471851">
                <a:tc>
                  <a:txBody>
                    <a:bodyPr/>
                    <a:lstStyle/>
                    <a:p>
                      <a:pPr algn="ctr"/>
                      <a:r>
                        <a:rPr lang="en-CA" sz="1200" dirty="0" smtClean="0"/>
                        <a:t>2/7</a:t>
                      </a:r>
                      <a:endParaRPr lang="en-CA" sz="1200" dirty="0"/>
                    </a:p>
                  </a:txBody>
                  <a:tcPr anchor="ctr"/>
                </a:tc>
                <a:tc>
                  <a:txBody>
                    <a:bodyPr/>
                    <a:lstStyle/>
                    <a:p>
                      <a:pPr algn="ctr"/>
                      <a:r>
                        <a:rPr lang="en-CA" sz="1200" dirty="0" smtClean="0"/>
                        <a:t>Dave</a:t>
                      </a:r>
                      <a:endParaRPr lang="en-CA" sz="1200" dirty="0"/>
                    </a:p>
                  </a:txBody>
                  <a:tcPr anchor="ctr"/>
                </a:tc>
                <a:tc>
                  <a:txBody>
                    <a:bodyPr/>
                    <a:lstStyle/>
                    <a:p>
                      <a:pPr algn="ctr"/>
                      <a:r>
                        <a:rPr lang="en-CA" sz="1200" dirty="0" smtClean="0"/>
                        <a:t>My Role in</a:t>
                      </a:r>
                      <a:r>
                        <a:rPr lang="en-CA" sz="1200" baseline="0" dirty="0" smtClean="0"/>
                        <a:t> the Local Church:</a:t>
                      </a:r>
                    </a:p>
                    <a:p>
                      <a:pPr algn="ctr"/>
                      <a:r>
                        <a:rPr lang="en-CA" sz="1100" baseline="0" dirty="0" smtClean="0"/>
                        <a:t>Personal Self-Evaluation</a:t>
                      </a:r>
                      <a:endParaRPr lang="en-CA" sz="1100" dirty="0"/>
                    </a:p>
                  </a:txBody>
                  <a:tcPr anchor="ctr"/>
                </a:tc>
              </a:tr>
              <a:tr h="471851">
                <a:tc>
                  <a:txBody>
                    <a:bodyPr/>
                    <a:lstStyle/>
                    <a:p>
                      <a:pPr algn="ctr"/>
                      <a:r>
                        <a:rPr lang="en-CA" sz="1200" dirty="0" smtClean="0"/>
                        <a:t>2/10</a:t>
                      </a:r>
                      <a:endParaRPr lang="en-CA" sz="1200" dirty="0"/>
                    </a:p>
                  </a:txBody>
                  <a:tcPr anchor="ctr"/>
                </a:tc>
                <a:tc>
                  <a:txBody>
                    <a:bodyPr/>
                    <a:lstStyle/>
                    <a:p>
                      <a:pPr algn="ctr"/>
                      <a:r>
                        <a:rPr lang="en-CA" sz="1200" dirty="0" smtClean="0"/>
                        <a:t>Dave</a:t>
                      </a:r>
                      <a:endParaRPr lang="en-CA" sz="1200" dirty="0"/>
                    </a:p>
                  </a:txBody>
                  <a:tcPr anchor="ctr"/>
                </a:tc>
                <a:tc>
                  <a:txBody>
                    <a:bodyPr/>
                    <a:lstStyle/>
                    <a:p>
                      <a:pPr algn="ctr"/>
                      <a:r>
                        <a:rPr lang="en-CA" sz="1200" dirty="0" smtClean="0"/>
                        <a:t>My Role in the Local Church:</a:t>
                      </a:r>
                    </a:p>
                    <a:p>
                      <a:pPr algn="ctr"/>
                      <a:r>
                        <a:rPr lang="en-CA" sz="1100" dirty="0" smtClean="0"/>
                        <a:t>Members</a:t>
                      </a:r>
                      <a:r>
                        <a:rPr lang="en-CA" sz="1100" baseline="0" dirty="0" smtClean="0"/>
                        <a:t> of One Another</a:t>
                      </a:r>
                      <a:endParaRPr lang="en-CA" sz="1100" dirty="0"/>
                    </a:p>
                  </a:txBody>
                  <a:tcPr anchor="ctr"/>
                </a:tc>
              </a:tr>
              <a:tr h="471851">
                <a:tc>
                  <a:txBody>
                    <a:bodyPr/>
                    <a:lstStyle/>
                    <a:p>
                      <a:pPr algn="ctr"/>
                      <a:r>
                        <a:rPr lang="en-CA" sz="1200" dirty="0" smtClean="0"/>
                        <a:t>2/14</a:t>
                      </a:r>
                      <a:endParaRPr lang="en-CA" sz="1200" dirty="0"/>
                    </a:p>
                  </a:txBody>
                  <a:tcPr anchor="ctr">
                    <a:solidFill>
                      <a:srgbClr val="FFC000"/>
                    </a:solidFill>
                  </a:tcPr>
                </a:tc>
                <a:tc>
                  <a:txBody>
                    <a:bodyPr/>
                    <a:lstStyle/>
                    <a:p>
                      <a:pPr algn="ctr"/>
                      <a:r>
                        <a:rPr lang="en-CA" sz="1200" dirty="0" smtClean="0"/>
                        <a:t>Dave</a:t>
                      </a:r>
                      <a:endParaRPr lang="en-CA" sz="1200" dirty="0"/>
                    </a:p>
                  </a:txBody>
                  <a:tcPr anchor="ctr">
                    <a:solidFill>
                      <a:srgbClr val="FFC000"/>
                    </a:solidFill>
                  </a:tcPr>
                </a:tc>
                <a:tc>
                  <a:txBody>
                    <a:bodyPr/>
                    <a:lstStyle/>
                    <a:p>
                      <a:pPr algn="ctr"/>
                      <a:r>
                        <a:rPr lang="en-CA" sz="1200" dirty="0" smtClean="0"/>
                        <a:t>Conclusion and Review</a:t>
                      </a:r>
                      <a:endParaRPr lang="en-CA" sz="1200" dirty="0"/>
                    </a:p>
                  </a:txBody>
                  <a:tcPr anchor="ctr">
                    <a:solidFill>
                      <a:srgbClr val="FFC000"/>
                    </a:solidFill>
                  </a:tcPr>
                </a:tc>
              </a:tr>
            </a:tbl>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CA" dirty="0" err="1" smtClean="0"/>
              <a:t>ekklesia</a:t>
            </a:r>
            <a:endParaRPr lang="en-CA" dirty="0"/>
          </a:p>
        </p:txBody>
      </p:sp>
      <p:sp>
        <p:nvSpPr>
          <p:cNvPr id="12" name="Subtitle 11"/>
          <p:cNvSpPr>
            <a:spLocks noGrp="1"/>
          </p:cNvSpPr>
          <p:nvPr>
            <p:ph type="subTitle" idx="1"/>
          </p:nvPr>
        </p:nvSpPr>
        <p:spPr>
          <a:xfrm>
            <a:off x="866216" y="3583035"/>
            <a:ext cx="6619244" cy="999598"/>
          </a:xfrm>
        </p:spPr>
        <p:txBody>
          <a:bodyPr/>
          <a:lstStyle/>
          <a:p>
            <a:r>
              <a:rPr lang="en-US" dirty="0" smtClean="0"/>
              <a:t>Church, congregation, Assembly;</a:t>
            </a:r>
          </a:p>
          <a:p>
            <a:r>
              <a:rPr lang="en-US" dirty="0" smtClean="0"/>
              <a:t>A group of people gathered together</a:t>
            </a:r>
          </a:p>
          <a:p>
            <a:r>
              <a:rPr lang="en-US" dirty="0" smtClean="0"/>
              <a:t>(From “EK”, out/FROM, and “</a:t>
            </a:r>
            <a:r>
              <a:rPr lang="en-US" dirty="0" err="1" smtClean="0"/>
              <a:t>Kaleo</a:t>
            </a:r>
            <a:r>
              <a:rPr lang="en-US" dirty="0" smtClean="0"/>
              <a:t>”, to CALL)</a:t>
            </a:r>
          </a:p>
          <a:p>
            <a:endParaRPr lang="en-CA"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2000"/>
                                        <p:tgtEl>
                                          <p:spTgt spid="1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25302" y="1477929"/>
          <a:ext cx="8314661" cy="2456124"/>
        </p:xfrm>
        <a:graphic>
          <a:graphicData uri="http://schemas.openxmlformats.org/drawingml/2006/table">
            <a:tbl>
              <a:tblPr firstRow="1" bandRow="1">
                <a:tableStyleId>{5C22544A-7EE6-4342-B048-85BDC9FD1C3A}</a:tableStyleId>
              </a:tblPr>
              <a:tblGrid>
                <a:gridCol w="4146382"/>
                <a:gridCol w="4168279"/>
              </a:tblGrid>
              <a:tr h="409354">
                <a:tc>
                  <a:txBody>
                    <a:bodyPr/>
                    <a:lstStyle/>
                    <a:p>
                      <a:pPr algn="ctr"/>
                      <a:r>
                        <a:rPr lang="en-CA" sz="1600" dirty="0" smtClean="0"/>
                        <a:t>The “Universal” Church</a:t>
                      </a:r>
                      <a:endParaRPr lang="en-CA" sz="1600" dirty="0"/>
                    </a:p>
                  </a:txBody>
                  <a:tcPr anchor="ctr"/>
                </a:tc>
                <a:tc>
                  <a:txBody>
                    <a:bodyPr/>
                    <a:lstStyle/>
                    <a:p>
                      <a:pPr algn="ctr"/>
                      <a:r>
                        <a:rPr lang="en-CA" sz="1600" dirty="0" smtClean="0"/>
                        <a:t>The “Local” Church</a:t>
                      </a:r>
                      <a:endParaRPr lang="en-CA" sz="1600" dirty="0"/>
                    </a:p>
                  </a:txBody>
                  <a:tcPr anchor="ctr"/>
                </a:tc>
              </a:tr>
              <a:tr h="409354">
                <a:tc>
                  <a:txBody>
                    <a:bodyPr/>
                    <a:lstStyle/>
                    <a:p>
                      <a:pPr marL="0" marR="0" indent="0" algn="ctr" rtl="0" eaLnBrk="1" fontAlgn="base" latinLnBrk="0" hangingPunct="1">
                        <a:spcBef>
                          <a:spcPts val="0"/>
                        </a:spcBef>
                        <a:spcAft>
                          <a:spcPts val="0"/>
                        </a:spcAft>
                      </a:pPr>
                      <a:r>
                        <a:rPr lang="en-US" sz="1700" b="0" i="0" u="none" strike="noStrike" kern="1200" baseline="0" dirty="0">
                          <a:solidFill>
                            <a:schemeClr val="bg1"/>
                          </a:solidFill>
                          <a:latin typeface="Century Gothic"/>
                          <a:ea typeface="Times New Roman"/>
                          <a:cs typeface="Arial"/>
                        </a:rPr>
                        <a:t>Composed of </a:t>
                      </a:r>
                      <a:r>
                        <a:rPr lang="en-US" sz="1700" b="1" i="0" u="none" strike="noStrike" kern="1200" baseline="0" dirty="0" smtClean="0">
                          <a:solidFill>
                            <a:schemeClr val="bg1"/>
                          </a:solidFill>
                          <a:latin typeface="Century Gothic"/>
                          <a:ea typeface="Times New Roman"/>
                          <a:cs typeface="Arial"/>
                        </a:rPr>
                        <a:t>all</a:t>
                      </a:r>
                      <a:r>
                        <a:rPr lang="en-US" sz="1700" b="0" i="0" u="none" strike="noStrike" kern="1200" baseline="0" dirty="0" smtClean="0">
                          <a:solidFill>
                            <a:schemeClr val="bg1"/>
                          </a:solidFill>
                          <a:latin typeface="Century Gothic"/>
                          <a:ea typeface="Times New Roman"/>
                          <a:cs typeface="Arial"/>
                        </a:rPr>
                        <a:t> the saved</a:t>
                      </a:r>
                      <a:endParaRPr lang="en-US" sz="1700" b="0" i="0" u="none" strike="noStrike" dirty="0">
                        <a:solidFill>
                          <a:schemeClr val="bg1"/>
                        </a:solidFill>
                        <a:latin typeface="Arial"/>
                      </a:endParaRPr>
                    </a:p>
                  </a:txBody>
                  <a:tcPr marT="38100" marB="38100" anchor="b"/>
                </a:tc>
                <a:tc>
                  <a:txBody>
                    <a:bodyPr/>
                    <a:lstStyle/>
                    <a:p>
                      <a:pPr marL="0" marR="0" indent="0" algn="ctr" rtl="0" eaLnBrk="1" fontAlgn="base" latinLnBrk="0" hangingPunct="1">
                        <a:spcBef>
                          <a:spcPts val="0"/>
                        </a:spcBef>
                        <a:spcAft>
                          <a:spcPts val="0"/>
                        </a:spcAft>
                      </a:pPr>
                      <a:r>
                        <a:rPr lang="en-US" sz="1700" b="0" i="0" u="none" strike="noStrike" kern="1200" baseline="0" dirty="0" smtClean="0">
                          <a:solidFill>
                            <a:schemeClr val="bg1"/>
                          </a:solidFill>
                          <a:latin typeface="Century Gothic"/>
                          <a:cs typeface="Arial"/>
                        </a:rPr>
                        <a:t>Composed of those in one location</a:t>
                      </a:r>
                      <a:endParaRPr lang="en-US" sz="1700" b="0" i="0" u="none" strike="noStrike" dirty="0">
                        <a:solidFill>
                          <a:schemeClr val="bg1"/>
                        </a:solidFill>
                        <a:latin typeface="Arial"/>
                      </a:endParaRPr>
                    </a:p>
                  </a:txBody>
                  <a:tcPr marT="38100" marB="38100" anchor="b"/>
                </a:tc>
              </a:tr>
              <a:tr h="409354">
                <a:tc>
                  <a:txBody>
                    <a:bodyPr/>
                    <a:lstStyle/>
                    <a:p>
                      <a:pPr marL="0" marR="0" indent="0" algn="ctr" rtl="0" eaLnBrk="1" fontAlgn="base" latinLnBrk="0" hangingPunct="1">
                        <a:spcBef>
                          <a:spcPts val="0"/>
                        </a:spcBef>
                        <a:spcAft>
                          <a:spcPts val="0"/>
                        </a:spcAft>
                      </a:pPr>
                      <a:r>
                        <a:rPr lang="en-US" sz="1700" b="0" i="0" u="none" strike="noStrike" kern="1200" baseline="0" dirty="0">
                          <a:solidFill>
                            <a:schemeClr val="bg1"/>
                          </a:solidFill>
                          <a:latin typeface="Century Gothic"/>
                          <a:ea typeface="Times New Roman"/>
                          <a:cs typeface="Arial"/>
                        </a:rPr>
                        <a:t>There is just one</a:t>
                      </a:r>
                      <a:endParaRPr lang="en-US" sz="1700" b="0" i="0" u="none" strike="noStrike" dirty="0">
                        <a:solidFill>
                          <a:schemeClr val="bg1"/>
                        </a:solidFill>
                        <a:latin typeface="Arial"/>
                      </a:endParaRPr>
                    </a:p>
                  </a:txBody>
                  <a:tcPr marT="38100" marB="38100" anchor="b"/>
                </a:tc>
                <a:tc>
                  <a:txBody>
                    <a:bodyPr/>
                    <a:lstStyle/>
                    <a:p>
                      <a:pPr marL="0" marR="0" indent="0" algn="ctr" rtl="0" eaLnBrk="1" fontAlgn="base" latinLnBrk="0" hangingPunct="1">
                        <a:spcBef>
                          <a:spcPts val="0"/>
                        </a:spcBef>
                        <a:spcAft>
                          <a:spcPts val="0"/>
                        </a:spcAft>
                      </a:pPr>
                      <a:r>
                        <a:rPr lang="en-US" sz="1700" b="0" i="0" u="none" strike="noStrike" kern="1200" baseline="0" dirty="0" smtClean="0">
                          <a:solidFill>
                            <a:schemeClr val="bg1"/>
                          </a:solidFill>
                          <a:latin typeface="+mn-lt"/>
                          <a:ea typeface="Times New Roman"/>
                          <a:cs typeface="Arial"/>
                        </a:rPr>
                        <a:t>There are many</a:t>
                      </a:r>
                      <a:endParaRPr lang="en-US" sz="1700" b="0" i="0" u="none" strike="noStrike" dirty="0">
                        <a:solidFill>
                          <a:schemeClr val="bg1"/>
                        </a:solidFill>
                        <a:latin typeface="Arial"/>
                      </a:endParaRPr>
                    </a:p>
                  </a:txBody>
                  <a:tcPr marT="38100" marB="38100" anchor="b"/>
                </a:tc>
              </a:tr>
              <a:tr h="409354">
                <a:tc>
                  <a:txBody>
                    <a:bodyPr/>
                    <a:lstStyle/>
                    <a:p>
                      <a:pPr marL="0" marR="0" indent="0" algn="ctr" rtl="0" eaLnBrk="1" fontAlgn="base" latinLnBrk="0" hangingPunct="1">
                        <a:spcBef>
                          <a:spcPts val="0"/>
                        </a:spcBef>
                        <a:spcAft>
                          <a:spcPts val="0"/>
                        </a:spcAft>
                      </a:pPr>
                      <a:r>
                        <a:rPr lang="en-US" sz="1700" b="0" i="0" u="none" strike="noStrike" kern="1200" baseline="0">
                          <a:solidFill>
                            <a:schemeClr val="bg1"/>
                          </a:solidFill>
                          <a:latin typeface="Century Gothic"/>
                          <a:ea typeface="Times New Roman"/>
                          <a:cs typeface="Arial"/>
                        </a:rPr>
                        <a:t>Began on Pentecost</a:t>
                      </a:r>
                      <a:endParaRPr lang="en-US" sz="1700" b="0" i="0" u="none" strike="noStrike">
                        <a:solidFill>
                          <a:schemeClr val="bg1"/>
                        </a:solidFill>
                        <a:latin typeface="Arial"/>
                      </a:endParaRPr>
                    </a:p>
                  </a:txBody>
                  <a:tcPr marT="38100" marB="38100" anchor="b"/>
                </a:tc>
                <a:tc>
                  <a:txBody>
                    <a:bodyPr/>
                    <a:lstStyle/>
                    <a:p>
                      <a:pPr marL="0" marR="0" indent="0" algn="ctr" defTabSz="342900" rtl="0" eaLnBrk="1" fontAlgn="base" latinLnBrk="0" hangingPunct="1">
                        <a:lnSpc>
                          <a:spcPct val="100000"/>
                        </a:lnSpc>
                        <a:spcBef>
                          <a:spcPts val="0"/>
                        </a:spcBef>
                        <a:spcAft>
                          <a:spcPts val="0"/>
                        </a:spcAft>
                        <a:buClrTx/>
                        <a:buSzTx/>
                        <a:buFontTx/>
                        <a:buNone/>
                        <a:tabLst/>
                        <a:defRPr/>
                      </a:pPr>
                      <a:r>
                        <a:rPr lang="en-US" sz="1700" b="0" i="0" u="none" strike="noStrike" kern="1200" baseline="0" dirty="0" smtClean="0">
                          <a:solidFill>
                            <a:schemeClr val="bg1"/>
                          </a:solidFill>
                          <a:latin typeface="+mn-lt"/>
                          <a:cs typeface="Arial"/>
                        </a:rPr>
                        <a:t>Begins when people join together</a:t>
                      </a:r>
                      <a:endParaRPr lang="en-US" sz="1700" b="0" i="0" u="none" strike="noStrike" dirty="0" smtClean="0">
                        <a:solidFill>
                          <a:schemeClr val="bg1"/>
                        </a:solidFill>
                        <a:latin typeface="Arial"/>
                      </a:endParaRPr>
                    </a:p>
                  </a:txBody>
                  <a:tcPr marT="38100" marB="38100" anchor="b"/>
                </a:tc>
              </a:tr>
              <a:tr h="409354">
                <a:tc>
                  <a:txBody>
                    <a:bodyPr/>
                    <a:lstStyle/>
                    <a:p>
                      <a:pPr marL="0" marR="0" indent="0" algn="ctr" rtl="0" eaLnBrk="1" fontAlgn="base" latinLnBrk="0" hangingPunct="1">
                        <a:spcBef>
                          <a:spcPts val="0"/>
                        </a:spcBef>
                        <a:spcAft>
                          <a:spcPts val="0"/>
                        </a:spcAft>
                      </a:pPr>
                      <a:r>
                        <a:rPr lang="en-US" sz="1700" b="0" i="0" u="none" strike="noStrike" kern="1200" baseline="0" dirty="0">
                          <a:solidFill>
                            <a:schemeClr val="bg1"/>
                          </a:solidFill>
                          <a:latin typeface="Century Gothic"/>
                          <a:ea typeface="Times New Roman"/>
                          <a:cs typeface="Arial"/>
                        </a:rPr>
                        <a:t>Added by the Lord</a:t>
                      </a:r>
                      <a:endParaRPr lang="en-US" sz="1700" b="0" i="0" u="none" strike="noStrike" dirty="0">
                        <a:solidFill>
                          <a:schemeClr val="bg1"/>
                        </a:solidFill>
                        <a:latin typeface="Arial"/>
                      </a:endParaRPr>
                    </a:p>
                  </a:txBody>
                  <a:tcPr marT="38100" marB="38100" anchor="b"/>
                </a:tc>
                <a:tc>
                  <a:txBody>
                    <a:bodyPr/>
                    <a:lstStyle/>
                    <a:p>
                      <a:pPr marL="0" marR="0" indent="0" algn="ctr" defTabSz="342900" rtl="0" eaLnBrk="1" fontAlgn="base" latinLnBrk="0" hangingPunct="1">
                        <a:lnSpc>
                          <a:spcPct val="100000"/>
                        </a:lnSpc>
                        <a:spcBef>
                          <a:spcPts val="0"/>
                        </a:spcBef>
                        <a:spcAft>
                          <a:spcPts val="0"/>
                        </a:spcAft>
                        <a:buClrTx/>
                        <a:buSzTx/>
                        <a:buFontTx/>
                        <a:buNone/>
                        <a:tabLst/>
                        <a:defRPr/>
                      </a:pPr>
                      <a:r>
                        <a:rPr lang="en-US" sz="1700" b="0" i="0" u="none" strike="noStrike" kern="1200" baseline="0" dirty="0" smtClean="0">
                          <a:solidFill>
                            <a:schemeClr val="bg1"/>
                          </a:solidFill>
                          <a:latin typeface="+mn-lt"/>
                          <a:cs typeface="Arial"/>
                        </a:rPr>
                        <a:t>Enter by </a:t>
                      </a:r>
                      <a:r>
                        <a:rPr lang="en-US" sz="1700" b="0" i="0" u="sng" strike="noStrike" kern="1200" baseline="0" dirty="0" smtClean="0">
                          <a:solidFill>
                            <a:schemeClr val="bg1"/>
                          </a:solidFill>
                          <a:latin typeface="+mn-lt"/>
                          <a:cs typeface="Arial"/>
                        </a:rPr>
                        <a:t>joining</a:t>
                      </a:r>
                      <a:r>
                        <a:rPr lang="en-US" sz="1700" b="0" i="0" u="none" strike="noStrike" kern="1200" baseline="0" dirty="0" smtClean="0">
                          <a:solidFill>
                            <a:schemeClr val="bg1"/>
                          </a:solidFill>
                          <a:latin typeface="+mn-lt"/>
                          <a:cs typeface="Arial"/>
                        </a:rPr>
                        <a:t> ourselves</a:t>
                      </a:r>
                      <a:endParaRPr lang="en-US" sz="1700" b="0" i="0" u="none" strike="noStrike" dirty="0" smtClean="0">
                        <a:solidFill>
                          <a:schemeClr val="bg1"/>
                        </a:solidFill>
                        <a:latin typeface="Arial"/>
                      </a:endParaRPr>
                    </a:p>
                  </a:txBody>
                  <a:tcPr marT="38100" marB="38100" anchor="b"/>
                </a:tc>
              </a:tr>
              <a:tr h="409354">
                <a:tc>
                  <a:txBody>
                    <a:bodyPr/>
                    <a:lstStyle/>
                    <a:p>
                      <a:pPr marL="0" marR="0" indent="0" algn="ctr" rtl="0" eaLnBrk="1" fontAlgn="base" latinLnBrk="0" hangingPunct="1">
                        <a:spcBef>
                          <a:spcPts val="0"/>
                        </a:spcBef>
                        <a:spcAft>
                          <a:spcPts val="0"/>
                        </a:spcAft>
                      </a:pPr>
                      <a:r>
                        <a:rPr lang="en-US" sz="1700" b="0" i="0" u="none" strike="noStrike" kern="1200" baseline="0" dirty="0">
                          <a:solidFill>
                            <a:schemeClr val="bg1"/>
                          </a:solidFill>
                          <a:latin typeface="Century Gothic"/>
                          <a:ea typeface="Times New Roman"/>
                          <a:cs typeface="Arial"/>
                        </a:rPr>
                        <a:t>Lord </a:t>
                      </a:r>
                      <a:r>
                        <a:rPr lang="en-US" sz="1700" b="0" i="0" u="none" strike="noStrike" kern="1200" baseline="0" dirty="0" smtClean="0">
                          <a:solidFill>
                            <a:schemeClr val="bg1"/>
                          </a:solidFill>
                          <a:latin typeface="Century Gothic"/>
                          <a:ea typeface="Times New Roman"/>
                          <a:cs typeface="Arial"/>
                        </a:rPr>
                        <a:t>keeps record of membership</a:t>
                      </a:r>
                      <a:endParaRPr lang="en-US" sz="1700" b="0" i="0" u="none" strike="noStrike" dirty="0">
                        <a:solidFill>
                          <a:schemeClr val="bg1"/>
                        </a:solidFill>
                        <a:latin typeface="Arial"/>
                      </a:endParaRPr>
                    </a:p>
                  </a:txBody>
                  <a:tcPr marT="38100" marB="38100" anchor="b"/>
                </a:tc>
                <a:tc>
                  <a:txBody>
                    <a:bodyPr/>
                    <a:lstStyle/>
                    <a:p>
                      <a:pPr marL="0" marR="0" indent="0" algn="ctr" rtl="0" eaLnBrk="1" fontAlgn="base" latinLnBrk="0" hangingPunct="1">
                        <a:spcBef>
                          <a:spcPts val="0"/>
                        </a:spcBef>
                        <a:spcAft>
                          <a:spcPts val="0"/>
                        </a:spcAft>
                      </a:pPr>
                      <a:r>
                        <a:rPr lang="en-US" sz="1700" b="0" i="0" u="none" strike="noStrike" kern="1200" baseline="0" dirty="0" smtClean="0">
                          <a:solidFill>
                            <a:schemeClr val="bg1"/>
                          </a:solidFill>
                          <a:latin typeface="Century Gothic"/>
                          <a:ea typeface="Times New Roman"/>
                          <a:cs typeface="Arial"/>
                        </a:rPr>
                        <a:t>Enrolled by human judgment</a:t>
                      </a:r>
                      <a:endParaRPr lang="en-US" sz="1700" b="0" i="0" u="none" strike="noStrike" dirty="0">
                        <a:solidFill>
                          <a:schemeClr val="bg1"/>
                        </a:solidFill>
                        <a:latin typeface="Arial"/>
                      </a:endParaRPr>
                    </a:p>
                  </a:txBody>
                  <a:tcPr marT="38100" marB="38100" anchor="b"/>
                </a:tc>
              </a:tr>
            </a:tbl>
          </a:graphicData>
        </a:graphic>
      </p:graphicFrame>
      <p:sp>
        <p:nvSpPr>
          <p:cNvPr id="5" name="Title 1"/>
          <p:cNvSpPr txBox="1">
            <a:spLocks/>
          </p:cNvSpPr>
          <p:nvPr/>
        </p:nvSpPr>
        <p:spPr>
          <a:xfrm>
            <a:off x="484584" y="339538"/>
            <a:ext cx="7053542" cy="617392"/>
          </a:xfrm>
          <a:prstGeom prst="rect">
            <a:avLst/>
          </a:prstGeom>
        </p:spPr>
        <p:txBody>
          <a:bodyPr vert="horz" lIns="68580" tIns="34290" rIns="68580" bIns="34290" rtlCol="0" anchor="t">
            <a:noAutofit/>
          </a:body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smtClean="0">
                <a:ln>
                  <a:noFill/>
                </a:ln>
                <a:solidFill>
                  <a:schemeClr val="tx1"/>
                </a:solidFill>
                <a:effectLst/>
                <a:uLnTx/>
                <a:uFillTx/>
                <a:latin typeface="+mj-lt"/>
                <a:ea typeface="+mj-ea"/>
                <a:cs typeface="+mj-cs"/>
              </a:rPr>
              <a:t>“Ekklesia” in the New Testament</a:t>
            </a:r>
            <a:endParaRPr kumimoji="0" lang="en-CA" sz="2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41537"/>
          </a:xfrm>
        </p:spPr>
        <p:txBody>
          <a:bodyPr/>
          <a:lstStyle/>
          <a:p>
            <a:r>
              <a:rPr lang="en-CA" b="1" dirty="0" smtClean="0"/>
              <a:t>Origin of the English word</a:t>
            </a:r>
            <a:r>
              <a:rPr lang="en-CA" dirty="0" smtClean="0"/>
              <a:t> “church”</a:t>
            </a:r>
            <a:endParaRPr lang="en-CA" dirty="0"/>
          </a:p>
        </p:txBody>
      </p:sp>
      <p:graphicFrame>
        <p:nvGraphicFramePr>
          <p:cNvPr id="4" name="Content Placeholder 3"/>
          <p:cNvGraphicFramePr>
            <a:graphicFrameLocks noGrp="1"/>
          </p:cNvGraphicFramePr>
          <p:nvPr>
            <p:ph idx="1"/>
          </p:nvPr>
        </p:nvGraphicFramePr>
        <p:xfrm>
          <a:off x="136186" y="1498060"/>
          <a:ext cx="8891081" cy="1945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Bent-Up Arrow 8"/>
          <p:cNvSpPr/>
          <p:nvPr/>
        </p:nvSpPr>
        <p:spPr>
          <a:xfrm flipH="1">
            <a:off x="797668" y="3093395"/>
            <a:ext cx="914400" cy="933855"/>
          </a:xfrm>
          <a:prstGeom prst="ben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0" name="TextBox 9"/>
          <p:cNvSpPr txBox="1"/>
          <p:nvPr/>
        </p:nvSpPr>
        <p:spPr>
          <a:xfrm>
            <a:off x="2023353" y="3210125"/>
            <a:ext cx="6468894" cy="1323439"/>
          </a:xfrm>
          <a:prstGeom prst="rect">
            <a:avLst/>
          </a:prstGeom>
          <a:noFill/>
        </p:spPr>
        <p:txBody>
          <a:bodyPr wrap="square" rtlCol="0">
            <a:spAutoFit/>
          </a:bodyPr>
          <a:lstStyle/>
          <a:p>
            <a:pPr>
              <a:spcAft>
                <a:spcPts val="1200"/>
              </a:spcAft>
            </a:pPr>
            <a:r>
              <a:rPr lang="en-CA" sz="2200" dirty="0" smtClean="0"/>
              <a:t>Meaning</a:t>
            </a:r>
            <a:r>
              <a:rPr lang="en-CA" sz="2200" b="1" dirty="0" smtClean="0"/>
              <a:t>: </a:t>
            </a:r>
            <a:r>
              <a:rPr lang="en-CA" sz="2600" b="1" dirty="0" smtClean="0"/>
              <a:t>“of the lord”</a:t>
            </a:r>
          </a:p>
          <a:p>
            <a:r>
              <a:rPr lang="en-CA" sz="2200" i="1" dirty="0" smtClean="0"/>
              <a:t>From the Greek </a:t>
            </a:r>
            <a:r>
              <a:rPr lang="en-CA" sz="2200" b="1" i="1" dirty="0" err="1" smtClean="0"/>
              <a:t>kyrios</a:t>
            </a:r>
            <a:r>
              <a:rPr lang="en-CA" sz="2200" b="1" i="1" dirty="0" smtClean="0"/>
              <a:t> </a:t>
            </a:r>
            <a:r>
              <a:rPr lang="en-CA" sz="2200" i="1" dirty="0" smtClean="0"/>
              <a:t>meaning “lord, master”</a:t>
            </a:r>
          </a:p>
          <a:p>
            <a:r>
              <a:rPr lang="en-CA" sz="2200" dirty="0" smtClean="0"/>
              <a:t>(cf. Revelation 1:10, 1 Corinthians 11:20)</a:t>
            </a:r>
            <a:endParaRPr lang="en-CA" sz="2200" dirty="0"/>
          </a:p>
        </p:txBody>
      </p:sp>
      <p:sp>
        <p:nvSpPr>
          <p:cNvPr id="6" name="TextBox 5"/>
          <p:cNvSpPr txBox="1"/>
          <p:nvPr/>
        </p:nvSpPr>
        <p:spPr>
          <a:xfrm>
            <a:off x="819150" y="1209675"/>
            <a:ext cx="7315200" cy="523220"/>
          </a:xfrm>
          <a:prstGeom prst="rect">
            <a:avLst/>
          </a:prstGeom>
          <a:noFill/>
        </p:spPr>
        <p:txBody>
          <a:bodyPr wrap="square" rtlCol="0">
            <a:spAutoFit/>
          </a:bodyPr>
          <a:lstStyle/>
          <a:p>
            <a:pPr algn="ctr"/>
            <a:r>
              <a:rPr lang="en-CA" dirty="0" smtClean="0"/>
              <a:t>“</a:t>
            </a:r>
            <a:r>
              <a:rPr lang="en-CA" i="1" dirty="0" smtClean="0"/>
              <a:t>And He put all things under His feet, and gave Him to be head over all things to the church, which is His body, the fullness of Him who fills all in all.”</a:t>
            </a:r>
            <a:r>
              <a:rPr lang="en-CA" dirty="0" smtClean="0"/>
              <a:t> </a:t>
            </a:r>
            <a:r>
              <a:rPr lang="en-CA" b="1" dirty="0" smtClean="0"/>
              <a:t>(Eph. 1:22-23)</a:t>
            </a:r>
            <a:endParaRPr lang="en-CA"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4584" y="339538"/>
            <a:ext cx="7053542" cy="555407"/>
          </a:xfrm>
        </p:spPr>
        <p:txBody>
          <a:bodyPr/>
          <a:lstStyle/>
          <a:p>
            <a:r>
              <a:rPr lang="en-CA" sz="3000" dirty="0" smtClean="0"/>
              <a:t>How do we determine the Lord’s will?</a:t>
            </a:r>
            <a:br>
              <a:rPr lang="en-CA" sz="3000" dirty="0" smtClean="0"/>
            </a:br>
            <a:r>
              <a:rPr lang="en-CA" sz="1600" dirty="0" smtClean="0"/>
              <a:t>Using the New Testament</a:t>
            </a:r>
            <a:endParaRPr lang="en-CA" sz="1600" dirty="0"/>
          </a:p>
        </p:txBody>
      </p:sp>
      <p:graphicFrame>
        <p:nvGraphicFramePr>
          <p:cNvPr id="7" name="Content Placeholder 6"/>
          <p:cNvGraphicFramePr>
            <a:graphicFrameLocks noGrp="1"/>
          </p:cNvGraphicFramePr>
          <p:nvPr>
            <p:ph idx="1"/>
          </p:nvPr>
        </p:nvGraphicFramePr>
        <p:xfrm>
          <a:off x="593725" y="1254192"/>
          <a:ext cx="7781925" cy="358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62411"/>
          </a:xfrm>
        </p:spPr>
        <p:txBody>
          <a:bodyPr/>
          <a:lstStyle/>
          <a:p>
            <a:r>
              <a:rPr lang="en-CA" dirty="0" smtClean="0"/>
              <a:t>Wrong Sources of Authority</a:t>
            </a:r>
            <a:endParaRPr lang="en-CA" dirty="0"/>
          </a:p>
        </p:txBody>
      </p:sp>
      <p:graphicFrame>
        <p:nvGraphicFramePr>
          <p:cNvPr id="5" name="Content Placeholder 4"/>
          <p:cNvGraphicFramePr>
            <a:graphicFrameLocks noGrp="1"/>
          </p:cNvGraphicFramePr>
          <p:nvPr>
            <p:ph idx="1"/>
          </p:nvPr>
        </p:nvGraphicFramePr>
        <p:xfrm>
          <a:off x="602676" y="1332994"/>
          <a:ext cx="7831138" cy="3230880"/>
        </p:xfrm>
        <a:graphic>
          <a:graphicData uri="http://schemas.openxmlformats.org/drawingml/2006/table">
            <a:tbl>
              <a:tblPr bandRow="1">
                <a:tableStyleId>{21E4AEA4-8DFA-4A89-87EB-49C32662AFE0}</a:tableStyleId>
              </a:tblPr>
              <a:tblGrid>
                <a:gridCol w="3915569"/>
                <a:gridCol w="3915569"/>
              </a:tblGrid>
              <a:tr h="370840">
                <a:tc>
                  <a:txBody>
                    <a:bodyPr/>
                    <a:lstStyle/>
                    <a:p>
                      <a:pPr algn="ctr"/>
                      <a:r>
                        <a:rPr lang="en-CA" dirty="0" smtClean="0"/>
                        <a:t>Not from men</a:t>
                      </a:r>
                      <a:endParaRPr lang="en-CA" dirty="0"/>
                    </a:p>
                  </a:txBody>
                  <a:tcPr anchor="ctr"/>
                </a:tc>
                <a:tc>
                  <a:txBody>
                    <a:bodyPr/>
                    <a:lstStyle/>
                    <a:p>
                      <a:pPr algn="ctr"/>
                      <a:r>
                        <a:rPr lang="en-CA" sz="1100" i="1" dirty="0" smtClean="0"/>
                        <a:t>Parents, preachers,</a:t>
                      </a:r>
                      <a:r>
                        <a:rPr lang="en-CA" sz="1100" i="1" baseline="0" dirty="0" smtClean="0"/>
                        <a:t> elders, teachers, human wisdom    </a:t>
                      </a:r>
                      <a:r>
                        <a:rPr lang="en-CA" sz="1100" i="0" baseline="0" dirty="0" smtClean="0"/>
                        <a:t>1 Corinthians 1:13</a:t>
                      </a:r>
                      <a:endParaRPr lang="en-CA" sz="1100" i="1" dirty="0"/>
                    </a:p>
                  </a:txBody>
                  <a:tcPr anchor="ctr"/>
                </a:tc>
              </a:tr>
              <a:tr h="370840">
                <a:tc>
                  <a:txBody>
                    <a:bodyPr/>
                    <a:lstStyle/>
                    <a:p>
                      <a:pPr algn="ctr"/>
                      <a:r>
                        <a:rPr lang="en-CA" dirty="0" smtClean="0"/>
                        <a:t>Not from the Old Testament</a:t>
                      </a:r>
                      <a:endParaRPr lang="en-CA" dirty="0"/>
                    </a:p>
                  </a:txBody>
                  <a:tcPr anchor="ctr"/>
                </a:tc>
                <a:tc>
                  <a:txBody>
                    <a:bodyPr/>
                    <a:lstStyle/>
                    <a:p>
                      <a:pPr algn="ctr"/>
                      <a:r>
                        <a:rPr lang="en-CA" sz="1100" i="1" dirty="0" smtClean="0"/>
                        <a:t>Jesus’ authority expressed</a:t>
                      </a:r>
                      <a:r>
                        <a:rPr lang="en-CA" sz="1100" i="1" baseline="0" dirty="0" smtClean="0"/>
                        <a:t> by the Spirit through the apostles and prophets of the New Testament; Old Testament law applied only to Israel</a:t>
                      </a:r>
                      <a:r>
                        <a:rPr lang="en-CA" sz="1100" i="0" baseline="0" dirty="0" smtClean="0"/>
                        <a:t> (Romans 2:14)</a:t>
                      </a:r>
                      <a:endParaRPr lang="en-CA" sz="1100" i="1" dirty="0"/>
                    </a:p>
                  </a:txBody>
                  <a:tcPr anchor="ctr"/>
                </a:tc>
              </a:tr>
              <a:tr h="370840">
                <a:tc>
                  <a:txBody>
                    <a:bodyPr/>
                    <a:lstStyle/>
                    <a:p>
                      <a:pPr algn="ctr"/>
                      <a:r>
                        <a:rPr lang="en-CA" dirty="0" smtClean="0"/>
                        <a:t>Not from tradition or creeds of men</a:t>
                      </a:r>
                      <a:endParaRPr lang="en-CA" dirty="0"/>
                    </a:p>
                  </a:txBody>
                  <a:tcPr anchor="ctr"/>
                </a:tc>
                <a:tc>
                  <a:txBody>
                    <a:bodyPr/>
                    <a:lstStyle/>
                    <a:p>
                      <a:pPr algn="ctr"/>
                      <a:r>
                        <a:rPr lang="en-CA" sz="1100" i="1" dirty="0" smtClean="0"/>
                        <a:t>Jesus</a:t>
                      </a:r>
                      <a:r>
                        <a:rPr lang="en-CA" sz="1100" i="1" baseline="0" dirty="0" smtClean="0"/>
                        <a:t> condemned traditions that were substituted for God’s commandments </a:t>
                      </a:r>
                      <a:r>
                        <a:rPr lang="en-CA" sz="1100" i="0" baseline="0" dirty="0" smtClean="0"/>
                        <a:t>(Matthew 15:3-9)</a:t>
                      </a:r>
                      <a:r>
                        <a:rPr lang="en-CA" sz="1100" i="1" baseline="0" dirty="0" smtClean="0"/>
                        <a:t>; any claimed written authority that is more or less than the New Testament is </a:t>
                      </a:r>
                      <a:r>
                        <a:rPr lang="en-CA" sz="1100" b="1" i="1" baseline="0" dirty="0" smtClean="0"/>
                        <a:t>not</a:t>
                      </a:r>
                      <a:r>
                        <a:rPr lang="en-CA" sz="1100" b="0" i="1" baseline="0" dirty="0" smtClean="0"/>
                        <a:t> the New Testament!</a:t>
                      </a:r>
                      <a:endParaRPr lang="en-CA" sz="1100" i="1" dirty="0"/>
                    </a:p>
                  </a:txBody>
                  <a:tcPr anchor="ctr"/>
                </a:tc>
              </a:tr>
              <a:tr h="370840">
                <a:tc>
                  <a:txBody>
                    <a:bodyPr/>
                    <a:lstStyle/>
                    <a:p>
                      <a:pPr algn="ctr"/>
                      <a:r>
                        <a:rPr lang="en-CA" dirty="0" smtClean="0"/>
                        <a:t>Not from the congregation</a:t>
                      </a:r>
                      <a:r>
                        <a:rPr lang="en-CA" baseline="0" dirty="0" smtClean="0"/>
                        <a:t> / majority</a:t>
                      </a:r>
                      <a:endParaRPr lang="en-CA" dirty="0"/>
                    </a:p>
                  </a:txBody>
                  <a:tcPr anchor="ctr"/>
                </a:tc>
                <a:tc>
                  <a:txBody>
                    <a:bodyPr/>
                    <a:lstStyle/>
                    <a:p>
                      <a:pPr algn="ctr"/>
                      <a:r>
                        <a:rPr lang="en-CA" sz="1100" i="1" dirty="0" smtClean="0"/>
                        <a:t>Is</a:t>
                      </a:r>
                      <a:r>
                        <a:rPr lang="en-CA" sz="1100" i="1" baseline="0" dirty="0" smtClean="0"/>
                        <a:t> the majority always right? </a:t>
                      </a:r>
                      <a:r>
                        <a:rPr lang="en-CA" sz="1100" i="0" baseline="0" dirty="0" smtClean="0"/>
                        <a:t>(Matthew 7:13-14)  </a:t>
                      </a:r>
                      <a:r>
                        <a:rPr lang="en-CA" sz="1100" i="1" baseline="0" dirty="0" smtClean="0"/>
                        <a:t>The Lord does not give the congregation this authority.</a:t>
                      </a:r>
                      <a:endParaRPr lang="en-CA" sz="1100" i="1" dirty="0"/>
                    </a:p>
                  </a:txBody>
                  <a:tcPr anchor="ctr"/>
                </a:tc>
              </a:tr>
              <a:tr h="370840">
                <a:tc>
                  <a:txBody>
                    <a:bodyPr/>
                    <a:lstStyle/>
                    <a:p>
                      <a:pPr algn="ctr"/>
                      <a:r>
                        <a:rPr lang="en-CA" dirty="0" smtClean="0"/>
                        <a:t>Not from results (good works)</a:t>
                      </a:r>
                      <a:endParaRPr lang="en-CA" dirty="0"/>
                    </a:p>
                  </a:txBody>
                  <a:tcPr anchor="ctr"/>
                </a:tc>
                <a:tc>
                  <a:txBody>
                    <a:bodyPr/>
                    <a:lstStyle/>
                    <a:p>
                      <a:pPr algn="ctr"/>
                      <a:r>
                        <a:rPr lang="en-CA" sz="1100" i="1" dirty="0" smtClean="0"/>
                        <a:t>Do</a:t>
                      </a:r>
                      <a:r>
                        <a:rPr lang="en-CA" sz="1100" i="1" baseline="0" dirty="0" smtClean="0"/>
                        <a:t> the ends justify the means?  Even if you mean well?  </a:t>
                      </a:r>
                      <a:r>
                        <a:rPr lang="en-CA" sz="1100" i="0" baseline="0" dirty="0" smtClean="0"/>
                        <a:t>(1 Chronicles 15:1-14, Leviticus 10:1-3)</a:t>
                      </a:r>
                      <a:endParaRPr lang="en-CA" sz="1100" i="1" dirty="0"/>
                    </a:p>
                  </a:txBody>
                  <a:tcPr anchor="ctr"/>
                </a:tc>
              </a:tr>
              <a:tr h="370840">
                <a:tc>
                  <a:txBody>
                    <a:bodyPr/>
                    <a:lstStyle/>
                    <a:p>
                      <a:pPr algn="ctr"/>
                      <a:r>
                        <a:rPr lang="en-CA" dirty="0" smtClean="0"/>
                        <a:t>Not from conscience / feelings</a:t>
                      </a:r>
                      <a:endParaRPr lang="en-CA" dirty="0"/>
                    </a:p>
                  </a:txBody>
                  <a:tcPr anchor="ctr"/>
                </a:tc>
                <a:tc>
                  <a:txBody>
                    <a:bodyPr/>
                    <a:lstStyle/>
                    <a:p>
                      <a:pPr algn="ctr"/>
                      <a:r>
                        <a:rPr lang="en-CA" sz="1100" i="1" dirty="0" smtClean="0"/>
                        <a:t>Paul had a good conscience while he was harming</a:t>
                      </a:r>
                      <a:r>
                        <a:rPr lang="en-CA" sz="1100" i="1" baseline="0" dirty="0" smtClean="0"/>
                        <a:t> Christians!</a:t>
                      </a:r>
                      <a:r>
                        <a:rPr lang="en-CA" sz="1100" baseline="0" dirty="0" smtClean="0"/>
                        <a:t> (Acts 23:1, 26:9-11) </a:t>
                      </a:r>
                    </a:p>
                    <a:p>
                      <a:pPr algn="ctr"/>
                      <a:r>
                        <a:rPr lang="en-CA" sz="1100" i="1" baseline="0" dirty="0" smtClean="0"/>
                        <a:t>See Proverbs 14:12, Jeremiah 10:23</a:t>
                      </a:r>
                      <a:endParaRPr lang="en-CA" sz="1100" dirty="0"/>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What work has the Lord given the </a:t>
            </a:r>
            <a:r>
              <a:rPr lang="en-CA" sz="3200" dirty="0" smtClean="0">
                <a:solidFill>
                  <a:srgbClr val="FFFF00"/>
                </a:solidFill>
              </a:rPr>
              <a:t>church</a:t>
            </a:r>
            <a:r>
              <a:rPr lang="en-CA" sz="3200" dirty="0" smtClean="0"/>
              <a:t>?</a:t>
            </a:r>
            <a:endParaRPr lang="en-CA" dirty="0"/>
          </a:p>
        </p:txBody>
      </p:sp>
      <p:sp>
        <p:nvSpPr>
          <p:cNvPr id="3" name="Text Placeholder 2"/>
          <p:cNvSpPr>
            <a:spLocks noGrp="1"/>
          </p:cNvSpPr>
          <p:nvPr>
            <p:ph type="body" sz="half" idx="2"/>
          </p:nvPr>
        </p:nvSpPr>
        <p:spPr/>
        <p:txBody>
          <a:bodyPr/>
          <a:lstStyle/>
          <a:p>
            <a:r>
              <a:rPr lang="en-CA" dirty="0" smtClean="0"/>
              <a:t>What does He want </a:t>
            </a:r>
            <a:r>
              <a:rPr lang="en-CA" i="1" dirty="0" smtClean="0"/>
              <a:t>me</a:t>
            </a:r>
            <a:r>
              <a:rPr lang="en-CA" dirty="0" smtClean="0"/>
              <a:t> to do?</a:t>
            </a:r>
          </a:p>
          <a:p>
            <a:r>
              <a:rPr lang="en-CA" dirty="0" smtClean="0"/>
              <a:t>What does he want the </a:t>
            </a:r>
            <a:r>
              <a:rPr lang="en-CA" i="1" dirty="0" smtClean="0"/>
              <a:t>church</a:t>
            </a:r>
            <a:r>
              <a:rPr lang="en-CA" dirty="0" smtClean="0"/>
              <a:t> to do collectively?</a:t>
            </a:r>
          </a:p>
          <a:p>
            <a:r>
              <a:rPr lang="en-CA" dirty="0" smtClean="0"/>
              <a:t>Is there a </a:t>
            </a:r>
            <a:r>
              <a:rPr lang="en-CA" i="1" dirty="0" smtClean="0"/>
              <a:t>difference</a:t>
            </a:r>
            <a:r>
              <a:rPr lang="en-CA" dirty="0" smtClean="0"/>
              <a:t>?</a:t>
            </a:r>
            <a:endParaRPr lang="en-CA"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574862"/>
          </a:xfrm>
        </p:spPr>
        <p:txBody>
          <a:bodyPr/>
          <a:lstStyle/>
          <a:p>
            <a:r>
              <a:rPr lang="en-CA" dirty="0" smtClean="0"/>
              <a:t>Local Church Action</a:t>
            </a:r>
            <a:endParaRPr lang="en-CA" dirty="0"/>
          </a:p>
        </p:txBody>
      </p:sp>
      <p:sp>
        <p:nvSpPr>
          <p:cNvPr id="3" name="Content Placeholder 2"/>
          <p:cNvSpPr>
            <a:spLocks noGrp="1"/>
          </p:cNvSpPr>
          <p:nvPr>
            <p:ph idx="1"/>
          </p:nvPr>
        </p:nvSpPr>
        <p:spPr>
          <a:xfrm>
            <a:off x="561974" y="1009650"/>
            <a:ext cx="8172451" cy="3905249"/>
          </a:xfrm>
        </p:spPr>
        <p:txBody>
          <a:bodyPr>
            <a:normAutofit/>
          </a:bodyPr>
          <a:lstStyle/>
          <a:p>
            <a:r>
              <a:rPr lang="en-CA" sz="1400" b="1" dirty="0" smtClean="0"/>
              <a:t>Worship</a:t>
            </a:r>
          </a:p>
          <a:p>
            <a:pPr lvl="1"/>
            <a:r>
              <a:rPr lang="en-CA" dirty="0" smtClean="0"/>
              <a:t>Jn. 4:24, </a:t>
            </a:r>
            <a:r>
              <a:rPr lang="en-CA" i="1" dirty="0" smtClean="0"/>
              <a:t>“worship Him in spirit and in truth”</a:t>
            </a:r>
            <a:endParaRPr lang="en-CA" dirty="0" smtClean="0"/>
          </a:p>
          <a:p>
            <a:pPr lvl="1"/>
            <a:r>
              <a:rPr lang="en-CA" dirty="0" smtClean="0"/>
              <a:t>Communion, Praying, Singing, Collection, Reading, God’s Word Proclaimed</a:t>
            </a:r>
          </a:p>
          <a:p>
            <a:r>
              <a:rPr lang="en-CA" sz="1400" b="1" dirty="0" smtClean="0"/>
              <a:t>Evangelism</a:t>
            </a:r>
          </a:p>
          <a:p>
            <a:pPr lvl="1"/>
            <a:r>
              <a:rPr lang="en-CA" dirty="0" smtClean="0"/>
              <a:t>1 Tim. 3:15, </a:t>
            </a:r>
            <a:r>
              <a:rPr lang="en-CA" i="1" dirty="0" smtClean="0"/>
              <a:t>“… which is the church of the living God, the pillar and ground of the truth.”</a:t>
            </a:r>
            <a:endParaRPr lang="en-CA" dirty="0" smtClean="0"/>
          </a:p>
          <a:p>
            <a:pPr lvl="1"/>
            <a:r>
              <a:rPr lang="en-CA" dirty="0" smtClean="0"/>
              <a:t>Churches sent wages directly to evangelists to support their financial needs.</a:t>
            </a:r>
          </a:p>
          <a:p>
            <a:r>
              <a:rPr lang="en-CA" sz="1400" b="1" dirty="0" smtClean="0"/>
              <a:t>Edification</a:t>
            </a:r>
          </a:p>
          <a:p>
            <a:pPr lvl="1"/>
            <a:r>
              <a:rPr lang="en-CA" dirty="0" smtClean="0"/>
              <a:t>Eph. 4:12, </a:t>
            </a:r>
            <a:r>
              <a:rPr lang="en-CA" i="1" dirty="0" smtClean="0"/>
              <a:t>“… for the equipping of the saints … for the edifying of the body of Christ.”</a:t>
            </a:r>
            <a:endParaRPr lang="en-CA" dirty="0" smtClean="0"/>
          </a:p>
          <a:p>
            <a:pPr lvl="1"/>
            <a:r>
              <a:rPr lang="en-CA" dirty="0" smtClean="0"/>
              <a:t>Worship, Teaching, Church Discipline, Congregational Meetings, Work, etc.</a:t>
            </a:r>
          </a:p>
          <a:p>
            <a:r>
              <a:rPr lang="en-CA" sz="1400" b="1" dirty="0" smtClean="0"/>
              <a:t>Benevolence</a:t>
            </a:r>
            <a:endParaRPr lang="en-CA" sz="1400" dirty="0" smtClean="0"/>
          </a:p>
          <a:p>
            <a:pPr lvl="1"/>
            <a:r>
              <a:rPr lang="en-CA" dirty="0" smtClean="0"/>
              <a:t>2 Cor. 9:11-14, </a:t>
            </a:r>
            <a:r>
              <a:rPr lang="en-CA" i="1" dirty="0" smtClean="0"/>
              <a:t>“…while, through the proof of this ministry, they glorify God…”</a:t>
            </a:r>
            <a:endParaRPr lang="en-CA" dirty="0" smtClean="0"/>
          </a:p>
          <a:p>
            <a:pPr lvl="1"/>
            <a:r>
              <a:rPr lang="en-CA" dirty="0" smtClean="0"/>
              <a:t>Collectively, churches provided support specifically for the needs of </a:t>
            </a:r>
            <a:r>
              <a:rPr lang="en-CA" i="1" dirty="0" smtClean="0"/>
              <a:t>Christians only</a:t>
            </a:r>
            <a:r>
              <a:rPr lang="en-CA" dirty="0" smtClean="0"/>
              <a:t>. </a:t>
            </a:r>
          </a:p>
          <a:p>
            <a:pPr lvl="1"/>
            <a:endParaRPr lang="en-CA"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1000"/>
                                        <p:tgtEl>
                                          <p:spTgt spid="3">
                                            <p:txEl>
                                              <p:pRg st="9" end="9"/>
                                            </p:txEl>
                                          </p:spTgt>
                                        </p:tgtEl>
                                      </p:cBhvr>
                                    </p:animEffect>
                                    <p:anim calcmode="lin" valueType="num">
                                      <p:cBhvr>
                                        <p:cTn id="6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Effect transition="in" filter="fade">
                                      <p:cBhvr>
                                        <p:cTn id="73" dur="1000"/>
                                        <p:tgtEl>
                                          <p:spTgt spid="3">
                                            <p:txEl>
                                              <p:pRg st="10" end="10"/>
                                            </p:txEl>
                                          </p:spTgt>
                                        </p:tgtEl>
                                      </p:cBhvr>
                                    </p:animEffect>
                                    <p:anim calcmode="lin" valueType="num">
                                      <p:cBhvr>
                                        <p:cTn id="7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5" dur="90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3">
                                            <p:txEl>
                                              <p:pRg st="10" end="10"/>
                                            </p:txEl>
                                          </p:spTgt>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Effect transition="in" filter="fade">
                                      <p:cBhvr>
                                        <p:cTn id="79" dur="1000"/>
                                        <p:tgtEl>
                                          <p:spTgt spid="3">
                                            <p:txEl>
                                              <p:pRg st="11" end="11"/>
                                            </p:txEl>
                                          </p:spTgt>
                                        </p:tgtEl>
                                      </p:cBhvr>
                                    </p:animEffect>
                                    <p:anim calcmode="lin" valueType="num">
                                      <p:cBhvr>
                                        <p:cTn id="8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3">
                                            <p:txEl>
                                              <p:pRg st="11" end="11"/>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3">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5827</TotalTime>
  <Words>881</Words>
  <Application>Microsoft Office PowerPoint</Application>
  <PresentationFormat>On-screen Show (16:9)</PresentationFormat>
  <Paragraphs>154</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Ion</vt:lpstr>
      <vt:lpstr>The Work of the Church</vt:lpstr>
      <vt:lpstr>Schedule</vt:lpstr>
      <vt:lpstr>ekklesia</vt:lpstr>
      <vt:lpstr>Slide 4</vt:lpstr>
      <vt:lpstr>Origin of the English word “church”</vt:lpstr>
      <vt:lpstr>How do we determine the Lord’s will? Using the New Testament</vt:lpstr>
      <vt:lpstr>Wrong Sources of Authority</vt:lpstr>
      <vt:lpstr>What work has the Lord given the church?</vt:lpstr>
      <vt:lpstr>Local Church Action</vt:lpstr>
      <vt:lpstr>1 Kings 12</vt:lpstr>
      <vt:lpstr>Personalities</vt:lpstr>
      <vt:lpstr>1. Make a list of your strengths in the church’s work. 2. What can you do to build on these strengths? 3. What are some areas you don’t think of as your strengths but would like to build? 4. What are some works you can get involved in (or people you can get involved with) that can help?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dc:creator>
  <cp:lastModifiedBy>Dave</cp:lastModifiedBy>
  <cp:revision>55</cp:revision>
  <dcterms:created xsi:type="dcterms:W3CDTF">2014-09-12T17:24:29Z</dcterms:created>
  <dcterms:modified xsi:type="dcterms:W3CDTF">2016-02-14T13:22:32Z</dcterms:modified>
</cp:coreProperties>
</file>