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2" r:id="rId3"/>
    <p:sldId id="275" r:id="rId4"/>
    <p:sldId id="258" r:id="rId5"/>
    <p:sldId id="257" r:id="rId6"/>
    <p:sldId id="259" r:id="rId7"/>
    <p:sldId id="273" r:id="rId8"/>
    <p:sldId id="274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0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908D-DD1E-4E19-AC90-B3A1E1BE9B69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3BD5FD-B77E-44A3-A0A5-F363472A528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908D-DD1E-4E19-AC90-B3A1E1BE9B69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D5FD-B77E-44A3-A0A5-F363472A52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908D-DD1E-4E19-AC90-B3A1E1BE9B69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D5FD-B77E-44A3-A0A5-F363472A52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908D-DD1E-4E19-AC90-B3A1E1BE9B69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D5FD-B77E-44A3-A0A5-F363472A52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908D-DD1E-4E19-AC90-B3A1E1BE9B69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D5FD-B77E-44A3-A0A5-F363472A52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908D-DD1E-4E19-AC90-B3A1E1BE9B69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D5FD-B77E-44A3-A0A5-F363472A528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908D-DD1E-4E19-AC90-B3A1E1BE9B69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D5FD-B77E-44A3-A0A5-F363472A528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908D-DD1E-4E19-AC90-B3A1E1BE9B69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D5FD-B77E-44A3-A0A5-F363472A52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908D-DD1E-4E19-AC90-B3A1E1BE9B69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D5FD-B77E-44A3-A0A5-F363472A52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908D-DD1E-4E19-AC90-B3A1E1BE9B69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D5FD-B77E-44A3-A0A5-F363472A52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908D-DD1E-4E19-AC90-B3A1E1BE9B69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D5FD-B77E-44A3-A0A5-F363472A52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8771908D-DD1E-4E19-AC90-B3A1E1BE9B69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A3BD5FD-B77E-44A3-A0A5-F363472A528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Jacob’s Journey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story of God’s transformation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30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951" y="0"/>
            <a:ext cx="5664098" cy="6858000"/>
          </a:xfrm>
          <a:prstGeom prst="rect">
            <a:avLst/>
          </a:prstGeom>
        </p:spPr>
      </p:pic>
      <p:sp>
        <p:nvSpPr>
          <p:cNvPr id="3" name="5-Point Star 2"/>
          <p:cNvSpPr/>
          <p:nvPr/>
        </p:nvSpPr>
        <p:spPr>
          <a:xfrm>
            <a:off x="6705600" y="76200"/>
            <a:ext cx="381000" cy="3810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52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Vision: Haran (31:2-3, 11-13)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0"/>
            <a:ext cx="7315200" cy="434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Return to the Promised Land.</a:t>
            </a:r>
          </a:p>
          <a:p>
            <a:r>
              <a:rPr lang="en-US" sz="2800" dirty="0" smtClean="0"/>
              <a:t>God has been with him.</a:t>
            </a:r>
          </a:p>
          <a:p>
            <a:r>
              <a:rPr lang="en-US" sz="2800" dirty="0" smtClean="0"/>
              <a:t>Laban has mistreated him.</a:t>
            </a:r>
          </a:p>
          <a:p>
            <a:r>
              <a:rPr lang="en-US" sz="2800" dirty="0" smtClean="0"/>
              <a:t>Remember Bethel.</a:t>
            </a:r>
          </a:p>
          <a:p>
            <a:r>
              <a:rPr lang="en-US" sz="2800" dirty="0" smtClean="0"/>
              <a:t>LESSON: GOD CALLS ME BACK TO HIS HOUSE.</a:t>
            </a:r>
          </a:p>
        </p:txBody>
      </p:sp>
    </p:spTree>
    <p:extLst>
      <p:ext uri="{BB962C8B-B14F-4D97-AF65-F5344CB8AC3E}">
        <p14:creationId xmlns:p14="http://schemas.microsoft.com/office/powerpoint/2010/main" val="2507083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7315200" cy="1154097"/>
          </a:xfrm>
        </p:spPr>
        <p:txBody>
          <a:bodyPr>
            <a:normAutofit/>
          </a:bodyPr>
          <a:lstStyle/>
          <a:p>
            <a:r>
              <a:rPr lang="en-US" dirty="0" smtClean="0"/>
              <a:t>Phase 3 (Genesis 31-32)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75473"/>
            <a:ext cx="7315200" cy="460632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Jacob leaves for Canaan.</a:t>
            </a:r>
          </a:p>
          <a:p>
            <a:pPr lvl="1"/>
            <a:r>
              <a:rPr lang="en-US" sz="2000" dirty="0" smtClean="0"/>
              <a:t>31:17-18</a:t>
            </a:r>
          </a:p>
          <a:p>
            <a:r>
              <a:rPr lang="en-US" sz="2400" dirty="0" smtClean="0"/>
              <a:t>Influence of sin still hangs on him.</a:t>
            </a:r>
          </a:p>
          <a:p>
            <a:pPr lvl="1"/>
            <a:r>
              <a:rPr lang="en-US" sz="2000" dirty="0" smtClean="0"/>
              <a:t>31:19-21, 25-55</a:t>
            </a:r>
          </a:p>
          <a:p>
            <a:r>
              <a:rPr lang="en-US" sz="2400" dirty="0" smtClean="0"/>
              <a:t>Jacob still mindful of God’s help.</a:t>
            </a:r>
          </a:p>
          <a:p>
            <a:pPr lvl="1"/>
            <a:r>
              <a:rPr lang="en-US" sz="2000" dirty="0" smtClean="0"/>
              <a:t>31:42</a:t>
            </a:r>
          </a:p>
          <a:p>
            <a:r>
              <a:rPr lang="en-US" sz="2400" dirty="0" smtClean="0"/>
              <a:t>Jacob has to face the problems he ran from.</a:t>
            </a:r>
          </a:p>
          <a:p>
            <a:pPr lvl="1"/>
            <a:r>
              <a:rPr lang="en-US" sz="2000" dirty="0" smtClean="0"/>
              <a:t>32:1-21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12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0"/>
            <a:ext cx="5705244" cy="6907819"/>
          </a:xfrm>
        </p:spPr>
      </p:pic>
    </p:spTree>
    <p:extLst>
      <p:ext uri="{BB962C8B-B14F-4D97-AF65-F5344CB8AC3E}">
        <p14:creationId xmlns:p14="http://schemas.microsoft.com/office/powerpoint/2010/main" val="264255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635" y="0"/>
            <a:ext cx="6126565" cy="6841331"/>
          </a:xfrm>
        </p:spPr>
      </p:pic>
      <p:sp>
        <p:nvSpPr>
          <p:cNvPr id="5" name="5-Point Star 4"/>
          <p:cNvSpPr/>
          <p:nvPr/>
        </p:nvSpPr>
        <p:spPr>
          <a:xfrm>
            <a:off x="6400800" y="1066800"/>
            <a:ext cx="457200" cy="3810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9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Vision: </a:t>
            </a:r>
            <a:r>
              <a:rPr lang="en-US" dirty="0" err="1" smtClean="0"/>
              <a:t>Mahanaim</a:t>
            </a:r>
            <a:r>
              <a:rPr lang="en-US" dirty="0" smtClean="0"/>
              <a:t> (32:22-32)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09800"/>
            <a:ext cx="7315200" cy="44957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Jacob wrestles with God in the night.</a:t>
            </a:r>
          </a:p>
          <a:p>
            <a:r>
              <a:rPr lang="en-US" sz="2800" dirty="0" smtClean="0"/>
              <a:t>Vows to not let go until God blesses him.</a:t>
            </a:r>
          </a:p>
          <a:p>
            <a:r>
              <a:rPr lang="en-US" sz="2800" dirty="0" smtClean="0"/>
              <a:t>Name changed to Israel.</a:t>
            </a:r>
          </a:p>
          <a:p>
            <a:pPr lvl="1"/>
            <a:r>
              <a:rPr lang="en-US" sz="2400" dirty="0" smtClean="0"/>
              <a:t>He struggled with God and man, and prevailed.</a:t>
            </a:r>
            <a:endParaRPr lang="en-US" sz="2400" dirty="0" smtClean="0"/>
          </a:p>
          <a:p>
            <a:r>
              <a:rPr lang="en-US" sz="2800" dirty="0" smtClean="0"/>
              <a:t>LESSON: MY ONLY HOPE IS TO CLING TO GOD.</a:t>
            </a:r>
          </a:p>
        </p:txBody>
      </p:sp>
    </p:spTree>
    <p:extLst>
      <p:ext uri="{BB962C8B-B14F-4D97-AF65-F5344CB8AC3E}">
        <p14:creationId xmlns:p14="http://schemas.microsoft.com/office/powerpoint/2010/main" val="344273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79503"/>
            <a:ext cx="7315200" cy="1154097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1"/>
            <a:ext cx="7315200" cy="4175760"/>
          </a:xfrm>
        </p:spPr>
        <p:txBody>
          <a:bodyPr>
            <a:noAutofit/>
          </a:bodyPr>
          <a:lstStyle/>
          <a:p>
            <a:r>
              <a:rPr lang="en-US" sz="2800" dirty="0" smtClean="0"/>
              <a:t>God transformed Jacob into Israel.</a:t>
            </a:r>
          </a:p>
          <a:p>
            <a:r>
              <a:rPr lang="en-US" sz="2800" dirty="0" smtClean="0"/>
              <a:t>God brought Jacob back to the land.</a:t>
            </a:r>
          </a:p>
          <a:p>
            <a:r>
              <a:rPr lang="en-US" sz="2800" dirty="0" smtClean="0"/>
              <a:t>The sun that set on Jacob eventually rose.</a:t>
            </a:r>
          </a:p>
          <a:p>
            <a:r>
              <a:rPr lang="en-US" sz="2800" dirty="0" smtClean="0"/>
              <a:t>Jacob declared Jehovah his God.</a:t>
            </a:r>
          </a:p>
          <a:p>
            <a:r>
              <a:rPr lang="en-US" sz="2800" dirty="0" smtClean="0"/>
              <a:t>One last vision for Jacob</a:t>
            </a:r>
          </a:p>
        </p:txBody>
      </p:sp>
    </p:spTree>
    <p:extLst>
      <p:ext uri="{BB962C8B-B14F-4D97-AF65-F5344CB8AC3E}">
        <p14:creationId xmlns:p14="http://schemas.microsoft.com/office/powerpoint/2010/main" val="2357608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0"/>
            <a:ext cx="6126565" cy="6841331"/>
          </a:xfrm>
        </p:spPr>
      </p:pic>
      <p:sp>
        <p:nvSpPr>
          <p:cNvPr id="5" name="5-Point Star 4"/>
          <p:cNvSpPr/>
          <p:nvPr/>
        </p:nvSpPr>
        <p:spPr>
          <a:xfrm>
            <a:off x="4648200" y="1219200"/>
            <a:ext cx="533400" cy="3810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6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79503"/>
            <a:ext cx="7315200" cy="1154097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1"/>
            <a:ext cx="7315200" cy="42519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God transformed Jacob into Israel.</a:t>
            </a:r>
          </a:p>
          <a:p>
            <a:r>
              <a:rPr lang="en-US" sz="2800" dirty="0" smtClean="0"/>
              <a:t>God brought Jacob back to the land.</a:t>
            </a:r>
          </a:p>
          <a:p>
            <a:r>
              <a:rPr lang="en-US" sz="2800" dirty="0" smtClean="0"/>
              <a:t>The sun that set on Jacob eventually rose.</a:t>
            </a:r>
          </a:p>
          <a:p>
            <a:r>
              <a:rPr lang="en-US" sz="2800" dirty="0" smtClean="0"/>
              <a:t>Jacob declared Jehovah his God.</a:t>
            </a:r>
          </a:p>
          <a:p>
            <a:r>
              <a:rPr lang="en-US" sz="2800" dirty="0" smtClean="0"/>
              <a:t>One last vision for Jacob:</a:t>
            </a:r>
          </a:p>
          <a:p>
            <a:pPr lvl="1"/>
            <a:r>
              <a:rPr lang="en-US" sz="2400" dirty="0" smtClean="0"/>
              <a:t>35:1- Return to Bethel</a:t>
            </a:r>
          </a:p>
        </p:txBody>
      </p:sp>
    </p:spTree>
    <p:extLst>
      <p:ext uri="{BB962C8B-B14F-4D97-AF65-F5344CB8AC3E}">
        <p14:creationId xmlns:p14="http://schemas.microsoft.com/office/powerpoint/2010/main" val="138826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808303"/>
            <a:ext cx="7315200" cy="1154097"/>
          </a:xfrm>
        </p:spPr>
        <p:txBody>
          <a:bodyPr/>
          <a:lstStyle/>
          <a:p>
            <a:r>
              <a:rPr lang="en-US" dirty="0" smtClean="0"/>
              <a:t>FINISH THE JOURNEY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7315200" cy="4648199"/>
          </a:xfrm>
        </p:spPr>
        <p:txBody>
          <a:bodyPr>
            <a:noAutofit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848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0"/>
            <a:ext cx="5654186" cy="6846000"/>
          </a:xfrm>
        </p:spPr>
      </p:pic>
    </p:spTree>
    <p:extLst>
      <p:ext uri="{BB962C8B-B14F-4D97-AF65-F5344CB8AC3E}">
        <p14:creationId xmlns:p14="http://schemas.microsoft.com/office/powerpoint/2010/main" val="154960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14400"/>
            <a:ext cx="7315200" cy="1154097"/>
          </a:xfrm>
        </p:spPr>
        <p:txBody>
          <a:bodyPr/>
          <a:lstStyle/>
          <a:p>
            <a:r>
              <a:rPr lang="en-US" dirty="0" smtClean="0"/>
              <a:t>Jacob’s Journey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1"/>
            <a:ext cx="7315200" cy="432816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Phase 1 (Genesis 25-28)</a:t>
            </a:r>
          </a:p>
          <a:p>
            <a:pPr lvl="1"/>
            <a:r>
              <a:rPr lang="en-US" sz="3000" dirty="0" smtClean="0"/>
              <a:t>**1</a:t>
            </a:r>
            <a:r>
              <a:rPr lang="en-US" sz="3000" baseline="30000" dirty="0" smtClean="0"/>
              <a:t>st</a:t>
            </a:r>
            <a:r>
              <a:rPr lang="en-US" sz="3000" dirty="0" smtClean="0"/>
              <a:t> Vision (28:10-22)</a:t>
            </a:r>
          </a:p>
          <a:p>
            <a:r>
              <a:rPr lang="en-US" sz="3200" dirty="0" smtClean="0"/>
              <a:t>Phase 2 (Genesis 29-31)</a:t>
            </a:r>
          </a:p>
          <a:p>
            <a:pPr lvl="1"/>
            <a:r>
              <a:rPr lang="en-US" sz="3000" dirty="0" smtClean="0"/>
              <a:t>**2</a:t>
            </a:r>
            <a:r>
              <a:rPr lang="en-US" sz="3000" baseline="30000" dirty="0" smtClean="0"/>
              <a:t>nd</a:t>
            </a:r>
            <a:r>
              <a:rPr lang="en-US" sz="3000" dirty="0" smtClean="0"/>
              <a:t> Vision (31:2-3, 11-13)</a:t>
            </a:r>
          </a:p>
          <a:p>
            <a:r>
              <a:rPr lang="en-US" sz="3200" dirty="0" smtClean="0"/>
              <a:t>Phase 3 (Genesis 31-32)</a:t>
            </a:r>
          </a:p>
          <a:p>
            <a:pPr lvl="1"/>
            <a:r>
              <a:rPr lang="en-US" sz="3000" dirty="0" smtClean="0"/>
              <a:t>**3</a:t>
            </a:r>
            <a:r>
              <a:rPr lang="en-US" sz="3000" baseline="30000" dirty="0" smtClean="0"/>
              <a:t>rd</a:t>
            </a:r>
            <a:r>
              <a:rPr lang="en-US" sz="3000" dirty="0" smtClean="0"/>
              <a:t> Vision (32:22-32)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8388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7315200" cy="1154097"/>
          </a:xfrm>
        </p:spPr>
        <p:txBody>
          <a:bodyPr/>
          <a:lstStyle/>
          <a:p>
            <a:r>
              <a:rPr lang="en-US" dirty="0" smtClean="0"/>
              <a:t>Phase 1 (Genesis 25-28)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315200" cy="434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Jacob is from a messed up family.</a:t>
            </a:r>
          </a:p>
          <a:p>
            <a:pPr lvl="1"/>
            <a:r>
              <a:rPr lang="en-US" sz="2400" dirty="0" smtClean="0"/>
              <a:t>25:22,23,28</a:t>
            </a:r>
          </a:p>
          <a:p>
            <a:r>
              <a:rPr lang="en-US" sz="2800" dirty="0" smtClean="0"/>
              <a:t>Jacob has no real belief in God.</a:t>
            </a:r>
          </a:p>
          <a:p>
            <a:pPr lvl="1"/>
            <a:r>
              <a:rPr lang="en-US" sz="2400" dirty="0" smtClean="0"/>
              <a:t>25:29-34 </a:t>
            </a:r>
          </a:p>
          <a:p>
            <a:pPr lvl="1"/>
            <a:r>
              <a:rPr lang="en-US" sz="2400" dirty="0" smtClean="0"/>
              <a:t>27:5-29 </a:t>
            </a:r>
          </a:p>
          <a:p>
            <a:pPr lvl="1"/>
            <a:r>
              <a:rPr lang="en-US" sz="2400" dirty="0" smtClean="0"/>
              <a:t>27:20,24</a:t>
            </a:r>
          </a:p>
          <a:p>
            <a:r>
              <a:rPr lang="en-US" sz="2800" dirty="0" smtClean="0"/>
              <a:t>Jacob’s sin and selfishness ruins his life.</a:t>
            </a:r>
          </a:p>
          <a:p>
            <a:pPr lvl="1"/>
            <a:r>
              <a:rPr lang="en-US" sz="2400" dirty="0" smtClean="0"/>
              <a:t>27:34, 41 </a:t>
            </a:r>
          </a:p>
          <a:p>
            <a:pPr lvl="1"/>
            <a:r>
              <a:rPr lang="en-US" sz="2400" dirty="0" smtClean="0"/>
              <a:t>28:2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0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0"/>
            <a:ext cx="5664098" cy="6858000"/>
          </a:xfrm>
        </p:spPr>
      </p:pic>
      <p:sp>
        <p:nvSpPr>
          <p:cNvPr id="6" name="5-Point Star 5"/>
          <p:cNvSpPr/>
          <p:nvPr/>
        </p:nvSpPr>
        <p:spPr>
          <a:xfrm>
            <a:off x="3048000" y="5181600"/>
            <a:ext cx="381000" cy="3048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7315200" cy="1154097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Vision: Bethel (28:10-22)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0"/>
            <a:ext cx="7315200" cy="434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Enters wandering, darkness, and hardship.</a:t>
            </a:r>
          </a:p>
          <a:p>
            <a:r>
              <a:rPr lang="en-US" sz="2400" dirty="0" smtClean="0"/>
              <a:t>Sees stairway reaching down from heaven.</a:t>
            </a:r>
          </a:p>
          <a:p>
            <a:pPr lvl="1"/>
            <a:r>
              <a:rPr lang="en-US" sz="2000" dirty="0" smtClean="0"/>
              <a:t>Relationship</a:t>
            </a:r>
          </a:p>
          <a:p>
            <a:r>
              <a:rPr lang="en-US" sz="2400" dirty="0" smtClean="0"/>
              <a:t>See angels going up and down.</a:t>
            </a:r>
          </a:p>
          <a:p>
            <a:pPr lvl="1"/>
            <a:r>
              <a:rPr lang="en-US" sz="2000" dirty="0" smtClean="0"/>
              <a:t>Aid &amp; Provision</a:t>
            </a:r>
          </a:p>
          <a:p>
            <a:r>
              <a:rPr lang="en-US" sz="2400" dirty="0" smtClean="0"/>
              <a:t>Receives promises for first time.</a:t>
            </a:r>
          </a:p>
          <a:p>
            <a:r>
              <a:rPr lang="en-US" sz="2400" dirty="0" smtClean="0"/>
              <a:t>LESSON: GOD WANTS A RELATIONSHIP WITH ME.</a:t>
            </a:r>
          </a:p>
        </p:txBody>
      </p:sp>
    </p:spTree>
    <p:extLst>
      <p:ext uri="{BB962C8B-B14F-4D97-AF65-F5344CB8AC3E}">
        <p14:creationId xmlns:p14="http://schemas.microsoft.com/office/powerpoint/2010/main" val="565696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14400"/>
            <a:ext cx="7315200" cy="1154097"/>
          </a:xfrm>
        </p:spPr>
        <p:txBody>
          <a:bodyPr/>
          <a:lstStyle/>
          <a:p>
            <a:r>
              <a:rPr lang="en-US" dirty="0"/>
              <a:t>Phase 2 (Genesis 29-31)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6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0"/>
            <a:ext cx="5654186" cy="6846000"/>
          </a:xfrm>
        </p:spPr>
      </p:pic>
    </p:spTree>
    <p:extLst>
      <p:ext uri="{BB962C8B-B14F-4D97-AF65-F5344CB8AC3E}">
        <p14:creationId xmlns:p14="http://schemas.microsoft.com/office/powerpoint/2010/main" val="43733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7315200" cy="1154097"/>
          </a:xfrm>
        </p:spPr>
        <p:txBody>
          <a:bodyPr>
            <a:normAutofit/>
          </a:bodyPr>
          <a:lstStyle/>
          <a:p>
            <a:r>
              <a:rPr lang="en-US" dirty="0" smtClean="0"/>
              <a:t>Phase 2 (Genesis 29-31)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75473"/>
            <a:ext cx="7315200" cy="4530127"/>
          </a:xfrm>
        </p:spPr>
        <p:txBody>
          <a:bodyPr>
            <a:noAutofit/>
          </a:bodyPr>
          <a:lstStyle/>
          <a:p>
            <a:r>
              <a:rPr lang="en-US" sz="2400" dirty="0" smtClean="0"/>
              <a:t>Jacob still living mainly for himself.</a:t>
            </a:r>
          </a:p>
          <a:p>
            <a:pPr lvl="1"/>
            <a:r>
              <a:rPr lang="en-US" sz="2000" dirty="0" smtClean="0"/>
              <a:t>29:17-18, 30</a:t>
            </a:r>
          </a:p>
          <a:p>
            <a:r>
              <a:rPr lang="en-US" sz="2400" dirty="0" smtClean="0"/>
              <a:t>Jacob’s life full of conflict.</a:t>
            </a:r>
          </a:p>
          <a:p>
            <a:pPr lvl="1"/>
            <a:r>
              <a:rPr lang="en-US" sz="2000" dirty="0" smtClean="0"/>
              <a:t>29:20, 21-26, 27-30, </a:t>
            </a:r>
          </a:p>
          <a:p>
            <a:pPr lvl="1"/>
            <a:r>
              <a:rPr lang="en-US" sz="2000" dirty="0" smtClean="0"/>
              <a:t>29:31- 30:20</a:t>
            </a:r>
          </a:p>
          <a:p>
            <a:r>
              <a:rPr lang="en-US" sz="2400" dirty="0" smtClean="0"/>
              <a:t>Jacob works hard and is blessed by God.</a:t>
            </a:r>
          </a:p>
          <a:p>
            <a:pPr lvl="1"/>
            <a:r>
              <a:rPr lang="en-US" sz="2000" dirty="0" smtClean="0"/>
              <a:t>30:27, 29-30</a:t>
            </a:r>
          </a:p>
          <a:p>
            <a:pPr lvl="1"/>
            <a:r>
              <a:rPr lang="en-US" sz="2000" dirty="0" smtClean="0"/>
              <a:t>31:6,9</a:t>
            </a:r>
          </a:p>
          <a:p>
            <a:r>
              <a:rPr lang="en-US" sz="2400" dirty="0" smtClean="0"/>
              <a:t>Jacob unable to break free from Laban.</a:t>
            </a:r>
          </a:p>
          <a:p>
            <a:pPr lvl="1"/>
            <a:r>
              <a:rPr lang="en-US" sz="2000" dirty="0" smtClean="0"/>
              <a:t>30:25-43</a:t>
            </a:r>
          </a:p>
          <a:p>
            <a:pPr lvl="1"/>
            <a:r>
              <a:rPr lang="en-US" sz="2000" dirty="0" smtClean="0"/>
              <a:t>31:1-2</a:t>
            </a:r>
          </a:p>
        </p:txBody>
      </p:sp>
    </p:spTree>
    <p:extLst>
      <p:ext uri="{BB962C8B-B14F-4D97-AF65-F5344CB8AC3E}">
        <p14:creationId xmlns:p14="http://schemas.microsoft.com/office/powerpoint/2010/main" val="150484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2985</TotalTime>
  <Words>402</Words>
  <Application>Microsoft Office PowerPoint</Application>
  <PresentationFormat>On-screen Show (4:3)</PresentationFormat>
  <Paragraphs>75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Perspective</vt:lpstr>
      <vt:lpstr>Jacob’s Journey</vt:lpstr>
      <vt:lpstr>PowerPoint Presentation</vt:lpstr>
      <vt:lpstr>Jacob’s Journey</vt:lpstr>
      <vt:lpstr>Phase 1 (Genesis 25-28)</vt:lpstr>
      <vt:lpstr>PowerPoint Presentation</vt:lpstr>
      <vt:lpstr>1st Vision: Bethel (28:10-22)</vt:lpstr>
      <vt:lpstr>Phase 2 (Genesis 29-31)</vt:lpstr>
      <vt:lpstr>PowerPoint Presentation</vt:lpstr>
      <vt:lpstr>Phase 2 (Genesis 29-31)</vt:lpstr>
      <vt:lpstr>PowerPoint Presentation</vt:lpstr>
      <vt:lpstr>2nd Vision: Haran (31:2-3, 11-13)</vt:lpstr>
      <vt:lpstr>Phase 3 (Genesis 31-32)</vt:lpstr>
      <vt:lpstr>PowerPoint Presentation</vt:lpstr>
      <vt:lpstr>PowerPoint Presentation</vt:lpstr>
      <vt:lpstr>3rd Vision: Mahanaim (32:22-32) </vt:lpstr>
      <vt:lpstr>Conclusion</vt:lpstr>
      <vt:lpstr>PowerPoint Presentation</vt:lpstr>
      <vt:lpstr>Conclusion</vt:lpstr>
      <vt:lpstr>FINISH THE JOURNEY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Broadwell</dc:creator>
  <cp:lastModifiedBy>Daniel Broadwell</cp:lastModifiedBy>
  <cp:revision>15</cp:revision>
  <dcterms:created xsi:type="dcterms:W3CDTF">2012-05-25T18:01:31Z</dcterms:created>
  <dcterms:modified xsi:type="dcterms:W3CDTF">2012-05-27T19:46:36Z</dcterms:modified>
</cp:coreProperties>
</file>