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0" r:id="rId2"/>
    <p:sldId id="256" r:id="rId3"/>
    <p:sldId id="640" r:id="rId4"/>
    <p:sldId id="681" r:id="rId5"/>
    <p:sldId id="682" r:id="rId6"/>
    <p:sldId id="683" r:id="rId7"/>
    <p:sldId id="686" r:id="rId8"/>
    <p:sldId id="685" r:id="rId9"/>
    <p:sldId id="684" r:id="rId10"/>
    <p:sldId id="690" r:id="rId11"/>
    <p:sldId id="689" r:id="rId12"/>
    <p:sldId id="688" r:id="rId13"/>
    <p:sldId id="663" r:id="rId14"/>
    <p:sldId id="695" r:id="rId15"/>
    <p:sldId id="694" r:id="rId16"/>
    <p:sldId id="693" r:id="rId17"/>
    <p:sldId id="692" r:id="rId18"/>
    <p:sldId id="696" r:id="rId19"/>
    <p:sldId id="706" r:id="rId20"/>
    <p:sldId id="705" r:id="rId21"/>
    <p:sldId id="704" r:id="rId22"/>
    <p:sldId id="703" r:id="rId23"/>
    <p:sldId id="702" r:id="rId24"/>
    <p:sldId id="707" r:id="rId25"/>
    <p:sldId id="701" r:id="rId26"/>
    <p:sldId id="700" r:id="rId27"/>
    <p:sldId id="699" r:id="rId28"/>
    <p:sldId id="698" r:id="rId29"/>
    <p:sldId id="708" r:id="rId30"/>
    <p:sldId id="709" r:id="rId31"/>
    <p:sldId id="718" r:id="rId32"/>
    <p:sldId id="717" r:id="rId33"/>
    <p:sldId id="716" r:id="rId34"/>
    <p:sldId id="715" r:id="rId35"/>
    <p:sldId id="714" r:id="rId36"/>
    <p:sldId id="713" r:id="rId37"/>
    <p:sldId id="712" r:id="rId38"/>
    <p:sldId id="710" r:id="rId39"/>
    <p:sldId id="719" r:id="rId40"/>
    <p:sldId id="722" r:id="rId41"/>
    <p:sldId id="723" r:id="rId42"/>
    <p:sldId id="724" r:id="rId43"/>
    <p:sldId id="727" r:id="rId44"/>
    <p:sldId id="730" r:id="rId45"/>
    <p:sldId id="729" r:id="rId46"/>
    <p:sldId id="728" r:id="rId47"/>
    <p:sldId id="733" r:id="rId48"/>
    <p:sldId id="732" r:id="rId49"/>
    <p:sldId id="731" r:id="rId50"/>
    <p:sldId id="63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F7F5-C3B9-4242-BB5D-4B5071822B0C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5D3E-7ED8-4547-BA9F-8873AC847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7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Joshua begins his mission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Joshua confirmed as new leader after </a:t>
            </a:r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Moses’ </a:t>
            </a:r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death (Joshua 1)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1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Joshua begins his mission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Joshua confirmed as new leader after </a:t>
            </a:r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Moses’ </a:t>
            </a:r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death (Joshua 1)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Spies report that the people of Jericho are trembling with fear (Joshua 2)</a:t>
            </a:r>
          </a:p>
        </p:txBody>
      </p:sp>
    </p:spTree>
    <p:extLst>
      <p:ext uri="{BB962C8B-B14F-4D97-AF65-F5344CB8AC3E}">
        <p14:creationId xmlns:p14="http://schemas.microsoft.com/office/powerpoint/2010/main" val="280709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Joshua begins his mission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Joshua confirmed as new leader after </a:t>
            </a:r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Moses’ </a:t>
            </a:r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death (Joshua 1)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Spies report that the people of Jericho are trembling with fear (Joshua 2)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people crossed the river and stopped in Gilgal, near Jericho, in the Jordan Valley (Joshua 3 and 4)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4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is the next step?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0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is the next step?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Attack while the enemy is frightened, before they can organizar their resistence?</a:t>
            </a:r>
          </a:p>
        </p:txBody>
      </p:sp>
    </p:spTree>
    <p:extLst>
      <p:ext uri="{BB962C8B-B14F-4D97-AF65-F5344CB8AC3E}">
        <p14:creationId xmlns:p14="http://schemas.microsoft.com/office/powerpoint/2010/main" val="2431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is the next step?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Attack while the enemy is frightened, before they can organizar their resistence?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Run to the hills and take cover?</a:t>
            </a:r>
          </a:p>
        </p:txBody>
      </p:sp>
    </p:spTree>
    <p:extLst>
      <p:ext uri="{BB962C8B-B14F-4D97-AF65-F5344CB8AC3E}">
        <p14:creationId xmlns:p14="http://schemas.microsoft.com/office/powerpoint/2010/main" val="277952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is the next step?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Attack while the enemy is frightened, before they can organizar their resistence?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Run to the hills and take cover?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Stay in the valley, where they were exposed and vulnerable?</a:t>
            </a:r>
          </a:p>
        </p:txBody>
      </p:sp>
    </p:spTree>
    <p:extLst>
      <p:ext uri="{BB962C8B-B14F-4D97-AF65-F5344CB8AC3E}">
        <p14:creationId xmlns:p14="http://schemas.microsoft.com/office/powerpoint/2010/main" val="27525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is the next step?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Attack while the enemy is frightened, before they can organizar their resistence?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Run to the hills and take cover?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Stay in the valley, where they were exposed and </a:t>
            </a:r>
            <a:r>
              <a:rPr lang="pt-BR" b="1" dirty="0" smtClean="0">
                <a:solidFill>
                  <a:srgbClr val="FFFF00"/>
                </a:solidFill>
              </a:rPr>
              <a:t>vulnerable</a:t>
            </a:r>
            <a:endParaRPr lang="pt-BR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7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</p:txBody>
      </p:sp>
    </p:spTree>
    <p:extLst>
      <p:ext uri="{BB962C8B-B14F-4D97-AF65-F5344CB8AC3E}">
        <p14:creationId xmlns:p14="http://schemas.microsoft.com/office/powerpoint/2010/main" val="234548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Valley of Vulnerability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</p:txBody>
      </p:sp>
    </p:spTree>
    <p:extLst>
      <p:ext uri="{BB962C8B-B14F-4D97-AF65-F5344CB8AC3E}">
        <p14:creationId xmlns:p14="http://schemas.microsoft.com/office/powerpoint/2010/main" val="1973512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Connected to the land promise (Genesis 17:8-10)</a:t>
            </a:r>
          </a:p>
        </p:txBody>
      </p:sp>
    </p:spTree>
    <p:extLst>
      <p:ext uri="{BB962C8B-B14F-4D97-AF65-F5344CB8AC3E}">
        <p14:creationId xmlns:p14="http://schemas.microsoft.com/office/powerpoint/2010/main" val="825221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Connected to the land promise (Genesis 17:8-10)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holy people to take the promised land</a:t>
            </a:r>
          </a:p>
        </p:txBody>
      </p:sp>
    </p:spTree>
    <p:extLst>
      <p:ext uri="{BB962C8B-B14F-4D97-AF65-F5344CB8AC3E}">
        <p14:creationId xmlns:p14="http://schemas.microsoft.com/office/powerpoint/2010/main" val="4199253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Connected to the land promise (Genesis 17:8-10)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holy people to take the promised land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men were now especially vulnerable (Genesis 34:24-25)</a:t>
            </a:r>
          </a:p>
        </p:txBody>
      </p:sp>
    </p:spTree>
    <p:extLst>
      <p:ext uri="{BB962C8B-B14F-4D97-AF65-F5344CB8AC3E}">
        <p14:creationId xmlns:p14="http://schemas.microsoft.com/office/powerpoint/2010/main" val="2373651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</p:txBody>
      </p:sp>
    </p:spTree>
    <p:extLst>
      <p:ext uri="{BB962C8B-B14F-4D97-AF65-F5344CB8AC3E}">
        <p14:creationId xmlns:p14="http://schemas.microsoft.com/office/powerpoint/2010/main" val="638340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Passover feast (Joshua 5:10-12)</a:t>
            </a:r>
          </a:p>
        </p:txBody>
      </p:sp>
    </p:spTree>
    <p:extLst>
      <p:ext uri="{BB962C8B-B14F-4D97-AF65-F5344CB8AC3E}">
        <p14:creationId xmlns:p14="http://schemas.microsoft.com/office/powerpoint/2010/main" val="3427006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Passover feast (Joshua 5:10-12)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Primary memorial of the deliverance of the people</a:t>
            </a:r>
          </a:p>
        </p:txBody>
      </p:sp>
    </p:spTree>
    <p:extLst>
      <p:ext uri="{BB962C8B-B14F-4D97-AF65-F5344CB8AC3E}">
        <p14:creationId xmlns:p14="http://schemas.microsoft.com/office/powerpoint/2010/main" val="3320125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Passover feast (Joshua 5:10-12)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Primary memorial of the deliverance of the people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Exactly 40 years from Exodus to Promised Land</a:t>
            </a:r>
          </a:p>
          <a:p>
            <a:pPr marL="0" indent="0">
              <a:buNone/>
            </a:pPr>
            <a:endParaRPr lang="pt-B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29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the Valley of Vulnerability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Memorials to remember that God had brought them to this point (Joshua 4)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Circumcision of the men (Joshua 5:1-9)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Passover feast (Joshua 5:10-12)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God´s instructions about taking  Jericho (Joshua 5:13 – 6:5)</a:t>
            </a:r>
          </a:p>
          <a:p>
            <a:pPr marL="0" indent="0">
              <a:buNone/>
            </a:pPr>
            <a:endParaRPr lang="pt-B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17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How often do we desperately seek to fix and control things that are beyond our control?</a:t>
            </a:r>
          </a:p>
        </p:txBody>
      </p:sp>
    </p:spTree>
    <p:extLst>
      <p:ext uri="{BB962C8B-B14F-4D97-AF65-F5344CB8AC3E}">
        <p14:creationId xmlns:p14="http://schemas.microsoft.com/office/powerpoint/2010/main" val="386139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Israel Arrives at the Jordan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</p:txBody>
      </p:sp>
    </p:spTree>
    <p:extLst>
      <p:ext uri="{BB962C8B-B14F-4D97-AF65-F5344CB8AC3E}">
        <p14:creationId xmlns:p14="http://schemas.microsoft.com/office/powerpoint/2010/main" val="600256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marL="457200" lvl="1" indent="0">
              <a:buNone/>
            </a:pPr>
            <a:endParaRPr lang="pt-B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93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do when we are vulnerable? </a:t>
            </a:r>
          </a:p>
        </p:txBody>
      </p:sp>
    </p:spTree>
    <p:extLst>
      <p:ext uri="{BB962C8B-B14F-4D97-AF65-F5344CB8AC3E}">
        <p14:creationId xmlns:p14="http://schemas.microsoft.com/office/powerpoint/2010/main" val="920700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do when we are vulnerable? 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pray?</a:t>
            </a:r>
          </a:p>
        </p:txBody>
      </p:sp>
    </p:spTree>
    <p:extLst>
      <p:ext uri="{BB962C8B-B14F-4D97-AF65-F5344CB8AC3E}">
        <p14:creationId xmlns:p14="http://schemas.microsoft.com/office/powerpoint/2010/main" val="46832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do when we are vulnerable? 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pray?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remember what God has done?</a:t>
            </a:r>
          </a:p>
        </p:txBody>
      </p:sp>
    </p:spTree>
    <p:extLst>
      <p:ext uri="{BB962C8B-B14F-4D97-AF65-F5344CB8AC3E}">
        <p14:creationId xmlns:p14="http://schemas.microsoft.com/office/powerpoint/2010/main" val="890660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do when we are vulnerable? 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pray?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remember what God has done?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let God take away the shame of sin?</a:t>
            </a:r>
          </a:p>
        </p:txBody>
      </p:sp>
    </p:spTree>
    <p:extLst>
      <p:ext uri="{BB962C8B-B14F-4D97-AF65-F5344CB8AC3E}">
        <p14:creationId xmlns:p14="http://schemas.microsoft.com/office/powerpoint/2010/main" val="13403167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do when we are vulnerable? 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pray?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remember what God has done?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let God take away the shame of sin?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look to the blood of the Lamb?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997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do when we are vulnerable? 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pray?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remember what God has done?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let God take away the shame of sin?</a:t>
            </a: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look to the blood of the Lamb?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2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we seek God´s direction before we act, before we attack the problems?</a:t>
            </a:r>
          </a:p>
        </p:txBody>
      </p:sp>
    </p:spTree>
    <p:extLst>
      <p:ext uri="{BB962C8B-B14F-4D97-AF65-F5344CB8AC3E}">
        <p14:creationId xmlns:p14="http://schemas.microsoft.com/office/powerpoint/2010/main" val="3913183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do when we are vulnerable? </a:t>
            </a:r>
          </a:p>
        </p:txBody>
      </p:sp>
    </p:spTree>
    <p:extLst>
      <p:ext uri="{BB962C8B-B14F-4D97-AF65-F5344CB8AC3E}">
        <p14:creationId xmlns:p14="http://schemas.microsoft.com/office/powerpoint/2010/main" val="9091136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Important lessons for us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need to learn?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our most vulnerable moments, our first concern should be our relationship with God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do we do when we are vulnerable? 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We need to learn what Paul learned (2 Corinthians 12:9-10)</a:t>
            </a:r>
          </a:p>
        </p:txBody>
      </p:sp>
    </p:spTree>
    <p:extLst>
      <p:ext uri="{BB962C8B-B14F-4D97-AF65-F5344CB8AC3E}">
        <p14:creationId xmlns:p14="http://schemas.microsoft.com/office/powerpoint/2010/main" val="348422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Israel Arrives at the Jordan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After Sinai, 38 years of stagnation</a:t>
            </a:r>
          </a:p>
        </p:txBody>
      </p:sp>
    </p:spTree>
    <p:extLst>
      <p:ext uri="{BB962C8B-B14F-4D97-AF65-F5344CB8AC3E}">
        <p14:creationId xmlns:p14="http://schemas.microsoft.com/office/powerpoint/2010/main" val="139114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8269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135219"/>
              </p:ext>
            </p:extLst>
          </p:nvPr>
        </p:nvGraphicFramePr>
        <p:xfrm>
          <a:off x="457200" y="1600201"/>
          <a:ext cx="8229600" cy="312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1835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374938"/>
              </p:ext>
            </p:extLst>
          </p:nvPr>
        </p:nvGraphicFramePr>
        <p:xfrm>
          <a:off x="457200" y="1600201"/>
          <a:ext cx="8229600" cy="312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God commanded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4034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596489"/>
              </p:ext>
            </p:extLst>
          </p:nvPr>
        </p:nvGraphicFramePr>
        <p:xfrm>
          <a:off x="457200" y="1600201"/>
          <a:ext cx="8229600" cy="312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God commanded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Joshua did</a:t>
                      </a:r>
                      <a:r>
                        <a:rPr lang="pt-BR" sz="3200" baseline="0" dirty="0" smtClean="0"/>
                        <a:t> the surgery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7116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350418"/>
              </p:ext>
            </p:extLst>
          </p:nvPr>
        </p:nvGraphicFramePr>
        <p:xfrm>
          <a:off x="457200" y="1600201"/>
          <a:ext cx="8229600" cy="3566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God commanded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Joshua did</a:t>
                      </a:r>
                      <a:r>
                        <a:rPr lang="pt-BR" sz="3200" baseline="0" dirty="0" smtClean="0"/>
                        <a:t> the surgery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smtClean="0"/>
                        <a:t>The men</a:t>
                      </a:r>
                      <a:r>
                        <a:rPr lang="pt-BR" sz="3200" baseline="0" smtClean="0"/>
                        <a:t> accepted and were circumcised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5250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71087"/>
              </p:ext>
            </p:extLst>
          </p:nvPr>
        </p:nvGraphicFramePr>
        <p:xfrm>
          <a:off x="457200" y="1600201"/>
          <a:ext cx="8229600" cy="3566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God commanded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Jesus commanded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Joshua did</a:t>
                      </a:r>
                      <a:r>
                        <a:rPr lang="pt-BR" sz="3200" baseline="0" dirty="0" smtClean="0"/>
                        <a:t> the surgery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smtClean="0"/>
                        <a:t>The men</a:t>
                      </a:r>
                      <a:r>
                        <a:rPr lang="pt-BR" sz="3200" baseline="0" smtClean="0"/>
                        <a:t> accepted and were circumcised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2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006435"/>
              </p:ext>
            </p:extLst>
          </p:nvPr>
        </p:nvGraphicFramePr>
        <p:xfrm>
          <a:off x="457200" y="1600201"/>
          <a:ext cx="8229600" cy="400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God commanded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Jesus commanded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Joshua did</a:t>
                      </a:r>
                      <a:r>
                        <a:rPr lang="pt-BR" sz="3200" baseline="0" dirty="0" smtClean="0"/>
                        <a:t> the surgery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Apostles</a:t>
                      </a:r>
                      <a:r>
                        <a:rPr lang="pt-BR" sz="3200" baseline="0" dirty="0" smtClean="0"/>
                        <a:t> and others baptize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smtClean="0"/>
                        <a:t>The men</a:t>
                      </a:r>
                      <a:r>
                        <a:rPr lang="pt-BR" sz="3200" baseline="0" smtClean="0"/>
                        <a:t> accepted and were circumcised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4032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58466"/>
              </p:ext>
            </p:extLst>
          </p:nvPr>
        </p:nvGraphicFramePr>
        <p:xfrm>
          <a:off x="457200" y="1600201"/>
          <a:ext cx="8229600" cy="400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God commanded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Jesus commanded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Joshua did</a:t>
                      </a:r>
                      <a:r>
                        <a:rPr lang="pt-BR" sz="3200" baseline="0" dirty="0" smtClean="0"/>
                        <a:t> the surgery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Apostles</a:t>
                      </a:r>
                      <a:r>
                        <a:rPr lang="pt-BR" sz="3200" baseline="0" dirty="0" smtClean="0"/>
                        <a:t> and others baptize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smtClean="0"/>
                        <a:t>The men</a:t>
                      </a:r>
                      <a:r>
                        <a:rPr lang="pt-BR" sz="3200" baseline="0" smtClean="0"/>
                        <a:t> accepted and were circumcised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smtClean="0"/>
                        <a:t>Penitent hearers</a:t>
                      </a:r>
                      <a:r>
                        <a:rPr lang="pt-BR" sz="3200" baseline="0" smtClean="0"/>
                        <a:t> accept and are baptized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4965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759943"/>
              </p:ext>
            </p:extLst>
          </p:nvPr>
        </p:nvGraphicFramePr>
        <p:xfrm>
          <a:off x="457200" y="1600201"/>
          <a:ext cx="8229600" cy="4450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God commanded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Jesus commanded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Joshua did</a:t>
                      </a:r>
                      <a:r>
                        <a:rPr lang="pt-BR" sz="3200" baseline="0" dirty="0" smtClean="0"/>
                        <a:t> the surgery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Apostles</a:t>
                      </a:r>
                      <a:r>
                        <a:rPr lang="pt-BR" sz="3200" baseline="0" dirty="0" smtClean="0"/>
                        <a:t> and others baptize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smtClean="0"/>
                        <a:t>The men</a:t>
                      </a:r>
                      <a:r>
                        <a:rPr lang="pt-BR" sz="3200" baseline="0" smtClean="0"/>
                        <a:t> accepted and were circumcised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smtClean="0"/>
                        <a:t>Penitent hearers</a:t>
                      </a:r>
                      <a:r>
                        <a:rPr lang="pt-BR" sz="3200" baseline="0" smtClean="0"/>
                        <a:t> accept and are baptized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smtClean="0"/>
                        <a:t>God removed the reproach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3540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necessary surgery </a:t>
            </a:r>
            <a:r>
              <a:rPr lang="pt-BR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(Colossians 2:11-13)</a:t>
            </a:r>
            <a:endParaRPr lang="pt-BR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58200"/>
              </p:ext>
            </p:extLst>
          </p:nvPr>
        </p:nvGraphicFramePr>
        <p:xfrm>
          <a:off x="457200" y="1600201"/>
          <a:ext cx="8229600" cy="4450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Circumcision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Baptism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God commanded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Jesus commanded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Joshua did</a:t>
                      </a:r>
                      <a:r>
                        <a:rPr lang="pt-BR" sz="3200" baseline="0" dirty="0" smtClean="0"/>
                        <a:t> the surgery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Apostles</a:t>
                      </a:r>
                      <a:r>
                        <a:rPr lang="pt-BR" sz="3200" baseline="0" dirty="0" smtClean="0"/>
                        <a:t> and others baptize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smtClean="0"/>
                        <a:t>The men</a:t>
                      </a:r>
                      <a:r>
                        <a:rPr lang="pt-BR" sz="3200" baseline="0" smtClean="0"/>
                        <a:t> accepted and were circumcised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smtClean="0"/>
                        <a:t>Penitent hearers</a:t>
                      </a:r>
                      <a:r>
                        <a:rPr lang="pt-BR" sz="3200" baseline="0" smtClean="0"/>
                        <a:t> accept and are baptized</a:t>
                      </a:r>
                      <a:endParaRPr lang="pt-BR" sz="3200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pt-BR" sz="3200" smtClean="0"/>
                        <a:t>God removed the reproach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The Lord</a:t>
                      </a:r>
                      <a:r>
                        <a:rPr lang="pt-BR" sz="3200" baseline="0" dirty="0" smtClean="0"/>
                        <a:t> removes the sin</a:t>
                      </a:r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5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Israel Arrives at the Jordan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After Sinai, 38 years of stagnation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Nearing the end of the 40th year</a:t>
            </a:r>
          </a:p>
        </p:txBody>
      </p:sp>
    </p:spTree>
    <p:extLst>
      <p:ext uri="{BB962C8B-B14F-4D97-AF65-F5344CB8AC3E}">
        <p14:creationId xmlns:p14="http://schemas.microsoft.com/office/powerpoint/2010/main" val="61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4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Israel Arrives at the Jordan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After Sinai, 38 years of stagnation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Nearing the end of the 40th year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On the move again – the difficult route to Moab (Numbers 20-36)</a:t>
            </a:r>
          </a:p>
        </p:txBody>
      </p:sp>
    </p:spTree>
    <p:extLst>
      <p:ext uri="{BB962C8B-B14F-4D97-AF65-F5344CB8AC3E}">
        <p14:creationId xmlns:p14="http://schemas.microsoft.com/office/powerpoint/2010/main" val="319685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Israel Arrives at the Jordan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After Sinai, 38 years of stagnation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Nearing the end of the 40th year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On the move again – the difficult route to Moab (Numbers 20-36)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Moses´ final messages (Deuteronomy)</a:t>
            </a:r>
          </a:p>
        </p:txBody>
      </p:sp>
    </p:spTree>
    <p:extLst>
      <p:ext uri="{BB962C8B-B14F-4D97-AF65-F5344CB8AC3E}">
        <p14:creationId xmlns:p14="http://schemas.microsoft.com/office/powerpoint/2010/main" val="324572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Israel Arrives at the Jordan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After Sinai, 38 years of stagnation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Nearing the end of the 40th year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On the move again – the difficult route to Moab (Numbers 20-36)</a:t>
            </a:r>
          </a:p>
          <a:p>
            <a:pPr lvl="1"/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Moses´ final messages (Deuteronomy)</a:t>
            </a:r>
          </a:p>
          <a:p>
            <a:r>
              <a:rPr lang="pt-B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challenges for a new leader and the generation that would possess the land</a:t>
            </a:r>
          </a:p>
        </p:txBody>
      </p:sp>
    </p:spTree>
    <p:extLst>
      <p:ext uri="{BB962C8B-B14F-4D97-AF65-F5344CB8AC3E}">
        <p14:creationId xmlns:p14="http://schemas.microsoft.com/office/powerpoint/2010/main" val="54399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Joshua begins his mission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7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30688</TotalTime>
  <Words>1492</Words>
  <Application>Microsoft Office PowerPoint</Application>
  <PresentationFormat>On-screen Show (4:3)</PresentationFormat>
  <Paragraphs>209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Tema do Office</vt:lpstr>
      <vt:lpstr>PowerPoint Presentation</vt:lpstr>
      <vt:lpstr>The Valley of Vulnerability</vt:lpstr>
      <vt:lpstr>Israel Arrives at the Jordan </vt:lpstr>
      <vt:lpstr>Israel Arrives at the Jordan </vt:lpstr>
      <vt:lpstr>Israel Arrives at the Jordan </vt:lpstr>
      <vt:lpstr>Israel Arrives at the Jordan </vt:lpstr>
      <vt:lpstr>Israel Arrives at the Jordan </vt:lpstr>
      <vt:lpstr>Israel Arrives at the Jordan </vt:lpstr>
      <vt:lpstr>Joshua begins his mission </vt:lpstr>
      <vt:lpstr>Joshua begins his mission </vt:lpstr>
      <vt:lpstr>Joshua begins his mission </vt:lpstr>
      <vt:lpstr>Joshua begins his mission </vt:lpstr>
      <vt:lpstr>What is the next step? </vt:lpstr>
      <vt:lpstr>What is the next step? </vt:lpstr>
      <vt:lpstr>What is the next step? </vt:lpstr>
      <vt:lpstr>What is the next step? </vt:lpstr>
      <vt:lpstr>What is the next step? </vt:lpstr>
      <vt:lpstr>In the Valley of Vulnerability</vt:lpstr>
      <vt:lpstr>In the Valley of Vulnerability</vt:lpstr>
      <vt:lpstr>In the Valley of Vulnerability</vt:lpstr>
      <vt:lpstr>In the Valley of Vulnerability</vt:lpstr>
      <vt:lpstr>In the Valley of Vulnerability</vt:lpstr>
      <vt:lpstr>In the Valley of Vulnerability</vt:lpstr>
      <vt:lpstr>In the Valley of Vulnerability</vt:lpstr>
      <vt:lpstr>In the Valley of Vulnerability</vt:lpstr>
      <vt:lpstr>In the Valley of Vulnerability</vt:lpstr>
      <vt:lpstr>In the Valley of Vulnerability</vt:lpstr>
      <vt:lpstr>In the Valley of Vulnerability</vt:lpstr>
      <vt:lpstr>Important lessons for us</vt:lpstr>
      <vt:lpstr>Important lessons for us</vt:lpstr>
      <vt:lpstr>Important lessons for us</vt:lpstr>
      <vt:lpstr>Important lessons for us</vt:lpstr>
      <vt:lpstr>Important lessons for us</vt:lpstr>
      <vt:lpstr>Important lessons for us</vt:lpstr>
      <vt:lpstr>Important lessons for us</vt:lpstr>
      <vt:lpstr>Important lessons for us</vt:lpstr>
      <vt:lpstr>Important lessons for us</vt:lpstr>
      <vt:lpstr>Important lessons for us</vt:lpstr>
      <vt:lpstr>Important lessons for us</vt:lpstr>
      <vt:lpstr>A necessary surgery (Colossians 2:11-13)</vt:lpstr>
      <vt:lpstr>A necessary surgery (Colossians 2:11-13)</vt:lpstr>
      <vt:lpstr>A necessary surgery (Colossians 2:11-13)</vt:lpstr>
      <vt:lpstr>A necessary surgery (Colossians 2:11-13)</vt:lpstr>
      <vt:lpstr>A necessary surgery (Colossians 2:11-13)</vt:lpstr>
      <vt:lpstr>A necessary surgery (Colossians 2:11-13)</vt:lpstr>
      <vt:lpstr>A necessary surgery (Colossians 2:11-13)</vt:lpstr>
      <vt:lpstr>A necessary surgery (Colossians 2:11-13)</vt:lpstr>
      <vt:lpstr>A necessary surgery (Colossians 2:11-13)</vt:lpstr>
      <vt:lpstr>A necessary surgery (Colossians 2:11-13)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DGA</dc:creator>
  <cp:lastModifiedBy>Dennis Allan</cp:lastModifiedBy>
  <cp:revision>139</cp:revision>
  <dcterms:created xsi:type="dcterms:W3CDTF">2011-12-23T11:46:11Z</dcterms:created>
  <dcterms:modified xsi:type="dcterms:W3CDTF">2012-05-06T11:20:29Z</dcterms:modified>
</cp:coreProperties>
</file>