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81" r:id="rId3"/>
    <p:sldId id="282" r:id="rId4"/>
    <p:sldId id="267" r:id="rId5"/>
    <p:sldId id="275" r:id="rId6"/>
    <p:sldId id="274" r:id="rId7"/>
    <p:sldId id="276" r:id="rId8"/>
    <p:sldId id="270" r:id="rId9"/>
    <p:sldId id="271" r:id="rId10"/>
    <p:sldId id="283" r:id="rId11"/>
    <p:sldId id="284" r:id="rId12"/>
    <p:sldId id="272" r:id="rId13"/>
    <p:sldId id="273" r:id="rId14"/>
    <p:sldId id="285" r:id="rId15"/>
    <p:sldId id="286" r:id="rId16"/>
    <p:sldId id="269" r:id="rId17"/>
    <p:sldId id="268" r:id="rId18"/>
    <p:sldId id="277" r:id="rId19"/>
    <p:sldId id="278" r:id="rId20"/>
    <p:sldId id="263" r:id="rId21"/>
    <p:sldId id="265" r:id="rId22"/>
    <p:sldId id="279" r:id="rId23"/>
    <p:sldId id="280"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3" autoAdjust="0"/>
    <p:restoredTop sz="94660"/>
  </p:normalViewPr>
  <p:slideViewPr>
    <p:cSldViewPr>
      <p:cViewPr varScale="1">
        <p:scale>
          <a:sx n="100" d="100"/>
          <a:sy n="100" d="100"/>
        </p:scale>
        <p:origin x="-234" y="-90"/>
      </p:cViewPr>
      <p:guideLst>
        <p:guide orient="horz" pos="2160"/>
        <p:guide pos="2880"/>
      </p:guideLst>
    </p:cSldViewPr>
  </p:slideViewPr>
  <p:notesTextViewPr>
    <p:cViewPr>
      <p:scale>
        <a:sx n="1" d="1"/>
        <a:sy n="1" d="1"/>
      </p:scale>
      <p:origin x="0" y="0"/>
    </p:cViewPr>
  </p:notesTextViewPr>
  <p:sorterViewPr>
    <p:cViewPr>
      <p:scale>
        <a:sx n="100" d="100"/>
        <a:sy n="100" d="100"/>
      </p:scale>
      <p:origin x="0" y="24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83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2AFEEE02-D09F-426B-BB13-28AE08F9DC94}" type="datetimeFigureOut">
              <a:rPr lang="en-US"/>
              <a:pPr/>
              <a:t>3/27/2011</a:t>
            </a:fld>
            <a:endParaRPr lang="en-US"/>
          </a:p>
        </p:txBody>
      </p:sp>
      <p:sp>
        <p:nvSpPr>
          <p:cNvPr id="583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83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7CDEE93-07C1-49A8-9DD8-5AF611DE96C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625F8C53-6AF5-4A85-9361-015CFAD7CBBF}" type="datetimeFigureOut">
              <a:rPr lang="en-US"/>
              <a:pPr>
                <a:defRPr/>
              </a:pPr>
              <a:t>3/27/2011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839D9436-EDA9-49F1-AB6F-BE035B0CE4B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349369-7169-41A7-A362-92ACDEF594C0}" type="slidenum">
              <a:rPr lang="en-US"/>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5490E0-7EB2-42F6-B174-7515BA878479}" type="slidenum">
              <a:rPr lang="en-US"/>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ECC53E-C8A3-4C61-BBD3-74EA6A9EE874}" type="slidenum">
              <a:rPr lang="en-US"/>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46022F-CB24-4291-893C-DA3201F436C9}" type="slidenum">
              <a:rPr lang="en-US"/>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AE8EF-5C64-4209-B018-700C725551AC}" type="slidenum">
              <a:rPr lang="en-US"/>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194FFC-41A7-4E55-9D01-4D62489B170C}" type="slidenum">
              <a:rPr lang="en-US"/>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249381-B1ED-4CAA-BCAB-A240718C5277}" type="slidenum">
              <a:rPr lang="en-US"/>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D8C443-9DEE-4B8F-B8B3-621B88A17739}" type="slidenum">
              <a:rPr lang="en-US"/>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91DFD1-6850-410E-B513-6969C7840256}" type="slidenum">
              <a:rPr lang="en-US"/>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9F990F-A832-4D22-B825-CE8ED876669B}" type="slidenum">
              <a:rPr lang="en-US"/>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9DFFE5-E01D-4154-9B97-0FBF607D5DCC}" type="slidenum">
              <a:rPr lang="en-US"/>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142B82-BE86-4A48-AE63-5591602C0B62}" type="slidenum">
              <a:rPr lang="en-US"/>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0D534F-3D2B-4998-9366-92557BC57FA5}" type="slidenum">
              <a:rPr lang="en-US"/>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A77259-0C73-41A7-ACD2-220D9EA0F603}" type="slidenum">
              <a:rPr lang="en-US"/>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19FFD8-6EC5-43E2-9C86-2AE05295AAEA}" type="slidenum">
              <a:rPr lang="en-US"/>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D4BC47-D0BB-4762-98DD-A4FF694EBF69}" type="slidenum">
              <a:rPr lang="en-US"/>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D4FDAB-AEF4-4F59-9F19-EF1E5D471B0E}" type="slidenum">
              <a:rPr lang="en-US"/>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5BB32A-A243-4239-A9D0-A5CBA172ABFB}" type="slidenum">
              <a:rPr lang="en-US"/>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5F0F66-CCF7-4AFE-9886-B462A8003573}" type="slidenum">
              <a:rPr lang="en-US"/>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D044D9-CD86-47A3-BA8D-F1CEB597D826}" type="slidenum">
              <a:rPr lang="en-US"/>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F8047D1-BCB1-4D00-AC48-3EAEC64AC8DF}" type="datetimeFigureOut">
              <a:rPr lang="en-US"/>
              <a:pPr>
                <a:defRPr/>
              </a:pPr>
              <a:t>3/27/2011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2960D3-C3F0-41BC-83F0-0E132D5B6BE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EBE7448-7A01-4935-B2AB-E354DFB1D6F2}" type="datetimeFigureOut">
              <a:rPr lang="en-US"/>
              <a:pPr>
                <a:defRPr/>
              </a:pPr>
              <a:t>3/27/2011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5ECC59-BEB4-45DD-9FCE-8A6DD4F5F5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D85B7E-3525-4702-B977-A33A05173E45}" type="datetimeFigureOut">
              <a:rPr lang="en-US"/>
              <a:pPr>
                <a:defRPr/>
              </a:pPr>
              <a:t>3/27/2011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8CF83F-586F-4AD2-8BE3-D07D1DC0152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0E9901-E9C7-4F7C-B253-B4EC8508C251}" type="datetimeFigureOut">
              <a:rPr lang="en-US"/>
              <a:pPr>
                <a:defRPr/>
              </a:pPr>
              <a:t>3/27/2011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675205-656C-41D0-8C28-CD42CF1D46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C646FF-86DB-4314-A375-4CB4BCAA3D79}" type="datetimeFigureOut">
              <a:rPr lang="en-US"/>
              <a:pPr>
                <a:defRPr/>
              </a:pPr>
              <a:t>3/27/2011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2C814B-5A21-4838-8C2D-4F43ED33F9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49BAF8B-FF44-45A8-92A1-A4C57A9AD10D}" type="datetimeFigureOut">
              <a:rPr lang="en-US"/>
              <a:pPr>
                <a:defRPr/>
              </a:pPr>
              <a:t>3/27/2011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A52535-E0E8-4D10-8805-5F589DB267A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E6967ED-886F-4632-A6F5-707045DABA24}" type="datetimeFigureOut">
              <a:rPr lang="en-US"/>
              <a:pPr>
                <a:defRPr/>
              </a:pPr>
              <a:t>3/27/2011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DCA3BA0-22F8-4372-8BBD-76E11FD0C5D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F55DF47-A43C-4132-98E7-6878A34B8020}" type="datetimeFigureOut">
              <a:rPr lang="en-US"/>
              <a:pPr>
                <a:defRPr/>
              </a:pPr>
              <a:t>3/27/2011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C0C6523-A2DD-47F1-ACEE-4914569B546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3C92EDA-31DE-46DB-A7D6-ECFC29E562D6}" type="datetimeFigureOut">
              <a:rPr lang="en-US"/>
              <a:pPr>
                <a:defRPr/>
              </a:pPr>
              <a:t>3/27/2011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43A92D6-26D3-45F8-B9BF-C3C869ED162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1AFB6C-F240-4BBF-9FB4-D61EB7C134C0}" type="datetimeFigureOut">
              <a:rPr lang="en-US"/>
              <a:pPr>
                <a:defRPr/>
              </a:pPr>
              <a:t>3/27/2011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2B8724-92C1-4099-9F25-DAC9817A9F7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B494B6-7F2A-485E-A2B8-681979D1F2B8}" type="datetimeFigureOut">
              <a:rPr lang="en-US"/>
              <a:pPr>
                <a:defRPr/>
              </a:pPr>
              <a:t>3/27/2011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93C2D3-2F7F-4A39-80C5-0D2B5E1A9D4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7471F18-26B3-4CFB-97CA-64C369BCEFD3}" type="datetimeFigureOut">
              <a:rPr lang="en-US"/>
              <a:pPr>
                <a:defRPr/>
              </a:pPr>
              <a:t>3/27/2011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CDFCF6F-9EA5-4099-8A65-77C12D5A2D3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Sahaj\Desktop\Blackboard-psd10951.png"/>
          <p:cNvPicPr>
            <a:picLocks noChangeAspect="1" noChangeArrowheads="1"/>
          </p:cNvPicPr>
          <p:nvPr/>
        </p:nvPicPr>
        <p:blipFill>
          <a:blip r:embed="rId2" cstate="print"/>
          <a:srcRect/>
          <a:stretch>
            <a:fillRect/>
          </a:stretch>
        </p:blipFill>
        <p:spPr bwMode="auto">
          <a:xfrm>
            <a:off x="31750" y="0"/>
            <a:ext cx="9112250" cy="6858000"/>
          </a:xfrm>
          <a:prstGeom prst="rect">
            <a:avLst/>
          </a:prstGeom>
          <a:noFill/>
          <a:ln w="9525">
            <a:noFill/>
            <a:miter lim="800000"/>
            <a:headEnd/>
            <a:tailEnd/>
          </a:ln>
        </p:spPr>
      </p:pic>
      <p:sp>
        <p:nvSpPr>
          <p:cNvPr id="2" name="Rectangle 1"/>
          <p:cNvSpPr/>
          <p:nvPr/>
        </p:nvSpPr>
        <p:spPr>
          <a:xfrm>
            <a:off x="533400" y="4572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39" name="Title 1"/>
          <p:cNvSpPr>
            <a:spLocks noGrp="1"/>
          </p:cNvSpPr>
          <p:nvPr>
            <p:ph type="ctrTitle"/>
          </p:nvPr>
        </p:nvSpPr>
        <p:spPr/>
        <p:txBody>
          <a:bodyPr/>
          <a:lstStyle/>
          <a:p>
            <a:r>
              <a:rPr lang="en-US" sz="3600" b="1" smtClean="0">
                <a:solidFill>
                  <a:schemeClr val="bg1"/>
                </a:solidFill>
                <a:latin typeface="Comic Sans MS" pitchFamily="66" charset="0"/>
              </a:rPr>
              <a:t>The Calculus of Marriage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87375"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1" name="Group 20"/>
          <p:cNvGrpSpPr>
            <a:grpSpLocks/>
          </p:cNvGrpSpPr>
          <p:nvPr/>
        </p:nvGrpSpPr>
        <p:grpSpPr bwMode="auto">
          <a:xfrm>
            <a:off x="1997075" y="1076325"/>
            <a:ext cx="1050925" cy="1897063"/>
            <a:chOff x="2608514" y="1401170"/>
            <a:chExt cx="1050610" cy="1897072"/>
          </a:xfrm>
        </p:grpSpPr>
        <p:sp>
          <p:nvSpPr>
            <p:cNvPr id="4" name="Smiley Face 3"/>
            <p:cNvSpPr/>
            <p:nvPr/>
          </p:nvSpPr>
          <p:spPr>
            <a:xfrm>
              <a:off x="2789435" y="1401170"/>
              <a:ext cx="669724" cy="609603"/>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a:off x="3124297" y="2010773"/>
              <a:ext cx="0" cy="65564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6660000">
              <a:off x="2875134" y="1887029"/>
              <a:ext cx="0" cy="53324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43342" y="2666414"/>
              <a:ext cx="209487" cy="631828"/>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95766" y="2666414"/>
              <a:ext cx="228531" cy="609603"/>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6660000">
              <a:off x="3392504" y="1887029"/>
              <a:ext cx="0" cy="53324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062" name="Group 2061"/>
          <p:cNvGrpSpPr>
            <a:grpSpLocks/>
          </p:cNvGrpSpPr>
          <p:nvPr/>
        </p:nvGrpSpPr>
        <p:grpSpPr bwMode="auto">
          <a:xfrm>
            <a:off x="5867400" y="1066800"/>
            <a:ext cx="1295400" cy="1906588"/>
            <a:chOff x="5257800" y="1331976"/>
            <a:chExt cx="1295400" cy="1906524"/>
          </a:xfrm>
        </p:grpSpPr>
        <p:sp>
          <p:nvSpPr>
            <p:cNvPr id="25" name="Smiley Face 24"/>
            <p:cNvSpPr/>
            <p:nvPr/>
          </p:nvSpPr>
          <p:spPr>
            <a:xfrm>
              <a:off x="5683250" y="1371663"/>
              <a:ext cx="669925" cy="609580"/>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Connector 25"/>
            <p:cNvCxnSpPr/>
            <p:nvPr/>
          </p:nvCxnSpPr>
          <p:spPr>
            <a:xfrm>
              <a:off x="6018213" y="1981242"/>
              <a:ext cx="9525" cy="53338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6660000">
              <a:off x="5768975"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37263" y="2438427"/>
              <a:ext cx="209550" cy="4492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789613" y="2438427"/>
              <a:ext cx="228600" cy="43813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4940000">
              <a:off x="6286500"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67400" y="2903548"/>
              <a:ext cx="0" cy="33495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60000" flipH="1">
              <a:off x="5768975" y="2890849"/>
              <a:ext cx="479425" cy="952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172200" y="2895612"/>
              <a:ext cx="0" cy="33495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9710" name="Group 2060"/>
            <p:cNvGrpSpPr>
              <a:grpSpLocks/>
            </p:cNvGrpSpPr>
            <p:nvPr/>
          </p:nvGrpSpPr>
          <p:grpSpPr bwMode="auto">
            <a:xfrm>
              <a:off x="5257800" y="1331976"/>
              <a:ext cx="1222245" cy="1258824"/>
              <a:chOff x="6324600" y="1499616"/>
              <a:chExt cx="1222245" cy="1258824"/>
            </a:xfrm>
          </p:grpSpPr>
          <p:grpSp>
            <p:nvGrpSpPr>
              <p:cNvPr id="29711" name="Group 2059"/>
              <p:cNvGrpSpPr>
                <a:grpSpLocks/>
              </p:cNvGrpSpPr>
              <p:nvPr/>
            </p:nvGrpSpPr>
            <p:grpSpPr bwMode="auto">
              <a:xfrm>
                <a:off x="6778755" y="1524000"/>
                <a:ext cx="765045" cy="1234440"/>
                <a:chOff x="6778755" y="1524000"/>
                <a:chExt cx="765045" cy="1234440"/>
              </a:xfrm>
            </p:grpSpPr>
            <p:sp>
              <p:nvSpPr>
                <p:cNvPr id="50" name="Arc 49"/>
                <p:cNvSpPr/>
                <p:nvPr/>
              </p:nvSpPr>
              <p:spPr>
                <a:xfrm>
                  <a:off x="6778625" y="1523428"/>
                  <a:ext cx="765175"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 name="Arc 50"/>
                <p:cNvSpPr/>
                <p:nvPr/>
              </p:nvSpPr>
              <p:spPr>
                <a:xfrm>
                  <a:off x="68580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2" name="Arc 51"/>
                <p:cNvSpPr/>
                <p:nvPr/>
              </p:nvSpPr>
              <p:spPr>
                <a:xfrm>
                  <a:off x="69342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3" name="Arc 52"/>
                <p:cNvSpPr/>
                <p:nvPr/>
              </p:nvSpPr>
              <p:spPr>
                <a:xfrm>
                  <a:off x="6875463" y="1523428"/>
                  <a:ext cx="611187"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4" name="Arc 53"/>
                <p:cNvSpPr/>
                <p:nvPr/>
              </p:nvSpPr>
              <p:spPr>
                <a:xfrm>
                  <a:off x="6911975" y="1523428"/>
                  <a:ext cx="611188"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5" name="Arc 54"/>
                <p:cNvSpPr/>
                <p:nvPr/>
              </p:nvSpPr>
              <p:spPr>
                <a:xfrm>
                  <a:off x="67818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6" name="Arc 55"/>
                <p:cNvSpPr/>
                <p:nvPr/>
              </p:nvSpPr>
              <p:spPr>
                <a:xfrm>
                  <a:off x="6821488"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7" name="Arc 56"/>
                <p:cNvSpPr/>
                <p:nvPr/>
              </p:nvSpPr>
              <p:spPr>
                <a:xfrm>
                  <a:off x="683895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59" name="Group 58"/>
              <p:cNvGrpSpPr/>
              <p:nvPr/>
            </p:nvGrpSpPr>
            <p:grpSpPr>
              <a:xfrm>
                <a:off x="6324600" y="1524000"/>
                <a:ext cx="765045" cy="1234440"/>
                <a:chOff x="6778755" y="1524000"/>
                <a:chExt cx="765045" cy="1234440"/>
              </a:xfrm>
              <a:scene3d>
                <a:camera prst="orthographicFront">
                  <a:rot lat="0" lon="10800000" rev="0"/>
                </a:camera>
                <a:lightRig rig="threePt" dir="t"/>
              </a:scene3d>
            </p:grpSpPr>
            <p:sp>
              <p:nvSpPr>
                <p:cNvPr id="60" name="Arc 59"/>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 name="Arc 60"/>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2" name="Arc 61"/>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3" name="Arc 62"/>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4" name="Arc 63"/>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5" name="Arc 64"/>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6" name="Arc 65"/>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7" name="Arc 66"/>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68" name="Group 67"/>
              <p:cNvGrpSpPr/>
              <p:nvPr/>
            </p:nvGrpSpPr>
            <p:grpSpPr>
              <a:xfrm>
                <a:off x="6324600" y="1499616"/>
                <a:ext cx="765045" cy="1234440"/>
                <a:chOff x="6778755" y="1524000"/>
                <a:chExt cx="765045" cy="1234440"/>
              </a:xfrm>
              <a:scene3d>
                <a:camera prst="orthographicFront">
                  <a:rot lat="0" lon="10800000" rev="0"/>
                </a:camera>
                <a:lightRig rig="threePt" dir="t"/>
              </a:scene3d>
            </p:grpSpPr>
            <p:sp>
              <p:nvSpPr>
                <p:cNvPr id="69" name="Arc 68"/>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0" name="Arc 69"/>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1" name="Arc 70"/>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 name="Arc 71"/>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3" name="Arc 72"/>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4" name="Arc 73"/>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5" name="Arc 74"/>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6" name="Arc 75"/>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77" name="Group 76"/>
              <p:cNvGrpSpPr/>
              <p:nvPr/>
            </p:nvGrpSpPr>
            <p:grpSpPr>
              <a:xfrm>
                <a:off x="6781800" y="1508760"/>
                <a:ext cx="765045" cy="1234440"/>
                <a:chOff x="6778755" y="1524000"/>
                <a:chExt cx="765045" cy="1234440"/>
              </a:xfrm>
              <a:scene3d>
                <a:camera prst="orthographicFront">
                  <a:rot lat="0" lon="0" rev="0"/>
                </a:camera>
                <a:lightRig rig="threePt" dir="t"/>
              </a:scene3d>
            </p:grpSpPr>
            <p:sp>
              <p:nvSpPr>
                <p:cNvPr id="78" name="Arc 77"/>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9" name="Arc 78"/>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0" name="Arc 79"/>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1" name="Arc 80"/>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2" name="Arc 81"/>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3" name="Arc 82"/>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4" name="Arc 83"/>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Arc 84"/>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87375"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1" name="Group 20"/>
          <p:cNvGrpSpPr>
            <a:grpSpLocks/>
          </p:cNvGrpSpPr>
          <p:nvPr/>
        </p:nvGrpSpPr>
        <p:grpSpPr bwMode="auto">
          <a:xfrm>
            <a:off x="1997075" y="1076325"/>
            <a:ext cx="1050925" cy="1897063"/>
            <a:chOff x="2608514" y="1401170"/>
            <a:chExt cx="1050610" cy="1897072"/>
          </a:xfrm>
        </p:grpSpPr>
        <p:sp>
          <p:nvSpPr>
            <p:cNvPr id="4" name="Smiley Face 3"/>
            <p:cNvSpPr/>
            <p:nvPr/>
          </p:nvSpPr>
          <p:spPr>
            <a:xfrm>
              <a:off x="2789435" y="1401170"/>
              <a:ext cx="669724" cy="609603"/>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a:off x="3124297" y="2010773"/>
              <a:ext cx="0" cy="65564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6660000">
              <a:off x="2875134" y="1887029"/>
              <a:ext cx="0" cy="53324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43342" y="2666414"/>
              <a:ext cx="209487" cy="631828"/>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95766" y="2666414"/>
              <a:ext cx="228531" cy="609603"/>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6660000">
              <a:off x="3392504" y="1887029"/>
              <a:ext cx="0" cy="53324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062" name="Group 2061"/>
          <p:cNvGrpSpPr>
            <a:grpSpLocks/>
          </p:cNvGrpSpPr>
          <p:nvPr/>
        </p:nvGrpSpPr>
        <p:grpSpPr bwMode="auto">
          <a:xfrm>
            <a:off x="5867400" y="1066800"/>
            <a:ext cx="1295400" cy="1906588"/>
            <a:chOff x="5257800" y="1331976"/>
            <a:chExt cx="1295400" cy="1906524"/>
          </a:xfrm>
        </p:grpSpPr>
        <p:sp>
          <p:nvSpPr>
            <p:cNvPr id="25" name="Smiley Face 24"/>
            <p:cNvSpPr/>
            <p:nvPr/>
          </p:nvSpPr>
          <p:spPr>
            <a:xfrm>
              <a:off x="5683250" y="1371663"/>
              <a:ext cx="669925" cy="609580"/>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Connector 25"/>
            <p:cNvCxnSpPr/>
            <p:nvPr/>
          </p:nvCxnSpPr>
          <p:spPr>
            <a:xfrm>
              <a:off x="6018213" y="1981242"/>
              <a:ext cx="9525" cy="53338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6660000">
              <a:off x="5768975"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37263" y="2438427"/>
              <a:ext cx="209550" cy="4492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789613" y="2438427"/>
              <a:ext cx="228600" cy="43813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4940000">
              <a:off x="6286500"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67400" y="2903548"/>
              <a:ext cx="0" cy="33495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60000" flipH="1">
              <a:off x="5768975" y="2890849"/>
              <a:ext cx="479425" cy="952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172200" y="2895612"/>
              <a:ext cx="0" cy="33495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1761" name="Group 2060"/>
            <p:cNvGrpSpPr>
              <a:grpSpLocks/>
            </p:cNvGrpSpPr>
            <p:nvPr/>
          </p:nvGrpSpPr>
          <p:grpSpPr bwMode="auto">
            <a:xfrm>
              <a:off x="5257800" y="1331976"/>
              <a:ext cx="1222245" cy="1258824"/>
              <a:chOff x="6324600" y="1499616"/>
              <a:chExt cx="1222245" cy="1258824"/>
            </a:xfrm>
          </p:grpSpPr>
          <p:grpSp>
            <p:nvGrpSpPr>
              <p:cNvPr id="31762" name="Group 2059"/>
              <p:cNvGrpSpPr>
                <a:grpSpLocks/>
              </p:cNvGrpSpPr>
              <p:nvPr/>
            </p:nvGrpSpPr>
            <p:grpSpPr bwMode="auto">
              <a:xfrm>
                <a:off x="6778755" y="1524000"/>
                <a:ext cx="765045" cy="1234440"/>
                <a:chOff x="6778755" y="1524000"/>
                <a:chExt cx="765045" cy="1234440"/>
              </a:xfrm>
            </p:grpSpPr>
            <p:sp>
              <p:nvSpPr>
                <p:cNvPr id="50" name="Arc 49"/>
                <p:cNvSpPr/>
                <p:nvPr/>
              </p:nvSpPr>
              <p:spPr>
                <a:xfrm>
                  <a:off x="6778625" y="1523428"/>
                  <a:ext cx="765175"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 name="Arc 50"/>
                <p:cNvSpPr/>
                <p:nvPr/>
              </p:nvSpPr>
              <p:spPr>
                <a:xfrm>
                  <a:off x="68580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2" name="Arc 51"/>
                <p:cNvSpPr/>
                <p:nvPr/>
              </p:nvSpPr>
              <p:spPr>
                <a:xfrm>
                  <a:off x="69342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3" name="Arc 52"/>
                <p:cNvSpPr/>
                <p:nvPr/>
              </p:nvSpPr>
              <p:spPr>
                <a:xfrm>
                  <a:off x="6875463" y="1523428"/>
                  <a:ext cx="611187"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4" name="Arc 53"/>
                <p:cNvSpPr/>
                <p:nvPr/>
              </p:nvSpPr>
              <p:spPr>
                <a:xfrm>
                  <a:off x="6911975" y="1523428"/>
                  <a:ext cx="611188"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5" name="Arc 54"/>
                <p:cNvSpPr/>
                <p:nvPr/>
              </p:nvSpPr>
              <p:spPr>
                <a:xfrm>
                  <a:off x="67818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6" name="Arc 55"/>
                <p:cNvSpPr/>
                <p:nvPr/>
              </p:nvSpPr>
              <p:spPr>
                <a:xfrm>
                  <a:off x="6821488"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7" name="Arc 56"/>
                <p:cNvSpPr/>
                <p:nvPr/>
              </p:nvSpPr>
              <p:spPr>
                <a:xfrm>
                  <a:off x="683895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59" name="Group 58"/>
              <p:cNvGrpSpPr/>
              <p:nvPr/>
            </p:nvGrpSpPr>
            <p:grpSpPr>
              <a:xfrm>
                <a:off x="6324600" y="1524000"/>
                <a:ext cx="765045" cy="1234440"/>
                <a:chOff x="6778755" y="1524000"/>
                <a:chExt cx="765045" cy="1234440"/>
              </a:xfrm>
              <a:scene3d>
                <a:camera prst="orthographicFront">
                  <a:rot lat="0" lon="10800000" rev="0"/>
                </a:camera>
                <a:lightRig rig="threePt" dir="t"/>
              </a:scene3d>
            </p:grpSpPr>
            <p:sp>
              <p:nvSpPr>
                <p:cNvPr id="60" name="Arc 59"/>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 name="Arc 60"/>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2" name="Arc 61"/>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3" name="Arc 62"/>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4" name="Arc 63"/>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5" name="Arc 64"/>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6" name="Arc 65"/>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7" name="Arc 66"/>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68" name="Group 67"/>
              <p:cNvGrpSpPr/>
              <p:nvPr/>
            </p:nvGrpSpPr>
            <p:grpSpPr>
              <a:xfrm>
                <a:off x="6324600" y="1499616"/>
                <a:ext cx="765045" cy="1234440"/>
                <a:chOff x="6778755" y="1524000"/>
                <a:chExt cx="765045" cy="1234440"/>
              </a:xfrm>
              <a:scene3d>
                <a:camera prst="orthographicFront">
                  <a:rot lat="0" lon="10800000" rev="0"/>
                </a:camera>
                <a:lightRig rig="threePt" dir="t"/>
              </a:scene3d>
            </p:grpSpPr>
            <p:sp>
              <p:nvSpPr>
                <p:cNvPr id="69" name="Arc 68"/>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0" name="Arc 69"/>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1" name="Arc 70"/>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 name="Arc 71"/>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3" name="Arc 72"/>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4" name="Arc 73"/>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5" name="Arc 74"/>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6" name="Arc 75"/>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77" name="Group 76"/>
              <p:cNvGrpSpPr/>
              <p:nvPr/>
            </p:nvGrpSpPr>
            <p:grpSpPr>
              <a:xfrm>
                <a:off x="6781800" y="1508760"/>
                <a:ext cx="765045" cy="1234440"/>
                <a:chOff x="6778755" y="1524000"/>
                <a:chExt cx="765045" cy="1234440"/>
              </a:xfrm>
              <a:scene3d>
                <a:camera prst="orthographicFront">
                  <a:rot lat="0" lon="0" rev="0"/>
                </a:camera>
                <a:lightRig rig="threePt" dir="t"/>
              </a:scene3d>
            </p:grpSpPr>
            <p:sp>
              <p:nvSpPr>
                <p:cNvPr id="78" name="Arc 77"/>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9" name="Arc 78"/>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0" name="Arc 79"/>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1" name="Arc 80"/>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2" name="Arc 81"/>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3" name="Arc 82"/>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4" name="Arc 83"/>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Arc 84"/>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sp>
        <p:nvSpPr>
          <p:cNvPr id="2063" name="Rounded Rectangle 2062"/>
          <p:cNvSpPr/>
          <p:nvPr/>
        </p:nvSpPr>
        <p:spPr>
          <a:xfrm>
            <a:off x="3124200" y="2286000"/>
            <a:ext cx="2971800" cy="3048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9" name="Title 1"/>
          <p:cNvSpPr>
            <a:spLocks noGrp="1"/>
          </p:cNvSpPr>
          <p:nvPr>
            <p:ph type="ctrTitle"/>
          </p:nvPr>
        </p:nvSpPr>
        <p:spPr>
          <a:xfrm>
            <a:off x="3124200" y="4168775"/>
            <a:ext cx="2971800" cy="1470025"/>
          </a:xfrm>
        </p:spPr>
        <p:txBody>
          <a:bodyPr/>
          <a:lstStyle/>
          <a:p>
            <a:r>
              <a:rPr lang="en-US" sz="3600" b="1" smtClean="0">
                <a:solidFill>
                  <a:schemeClr val="bg1"/>
                </a:solidFill>
                <a:latin typeface="Comic Sans MS" pitchFamily="66" charset="0"/>
              </a:rPr>
              <a:t>One Flesh</a:t>
            </a:r>
          </a:p>
        </p:txBody>
      </p:sp>
      <p:sp>
        <p:nvSpPr>
          <p:cNvPr id="86" name="Title 1"/>
          <p:cNvSpPr txBox="1">
            <a:spLocks/>
          </p:cNvSpPr>
          <p:nvPr/>
        </p:nvSpPr>
        <p:spPr bwMode="auto">
          <a:xfrm>
            <a:off x="685800" y="914400"/>
            <a:ext cx="7772400" cy="1317625"/>
          </a:xfrm>
          <a:prstGeom prst="rect">
            <a:avLst/>
          </a:prstGeom>
          <a:noFill/>
          <a:ln w="9525">
            <a:noFill/>
            <a:miter lim="800000"/>
            <a:headEnd/>
            <a:tailEnd/>
          </a:ln>
        </p:spPr>
        <p:txBody>
          <a:bodyPr anchor="ctr"/>
          <a:lstStyle/>
          <a:p>
            <a:pPr algn="ctr"/>
            <a:r>
              <a:rPr lang="en-US" sz="2400" b="1">
                <a:solidFill>
                  <a:schemeClr val="bg1"/>
                </a:solidFill>
                <a:latin typeface="Comic Sans MS" pitchFamily="66" charset="0"/>
              </a:rPr>
              <a:t>So God created man in His own image…</a:t>
            </a:r>
          </a:p>
          <a:p>
            <a:pPr algn="ctr"/>
            <a:r>
              <a:rPr lang="en-US" sz="2400" b="1">
                <a:solidFill>
                  <a:schemeClr val="bg1"/>
                </a:solidFill>
                <a:latin typeface="Comic Sans MS" pitchFamily="66" charset="0"/>
              </a:rPr>
              <a:t>Genesis 1:27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1.94444E-6 4.13506E-6 L 0.17413 0.20467 " pathEditMode="relative" rAng="0" ptsTypes="AA">
                                      <p:cBhvr>
                                        <p:cTn id="6" dur="2000" fill="hold"/>
                                        <p:tgtEl>
                                          <p:spTgt spid="21"/>
                                        </p:tgtEl>
                                        <p:attrNameLst>
                                          <p:attrName>ppt_x</p:attrName>
                                          <p:attrName>ppt_y</p:attrName>
                                        </p:attrNameLst>
                                      </p:cBhvr>
                                      <p:rCtr x="8698" y="10222"/>
                                    </p:animMotion>
                                  </p:childTnLst>
                                </p:cTn>
                              </p:par>
                              <p:par>
                                <p:cTn id="7" presetID="42" presetClass="path" presetSubtype="0" accel="50000" decel="50000" fill="hold" nodeType="withEffect">
                                  <p:stCondLst>
                                    <p:cond delay="0"/>
                                  </p:stCondLst>
                                  <p:childTnLst>
                                    <p:animMotion origin="layout" path="M 0 -2.0629E-6 L -0.1625 0.20537 " pathEditMode="relative" rAng="0" ptsTypes="AA">
                                      <p:cBhvr>
                                        <p:cTn id="8" dur="2000" fill="hold"/>
                                        <p:tgtEl>
                                          <p:spTgt spid="2062"/>
                                        </p:tgtEl>
                                        <p:attrNameLst>
                                          <p:attrName>ppt_x</p:attrName>
                                          <p:attrName>ppt_y</p:attrName>
                                        </p:attrNameLst>
                                      </p:cBhvr>
                                      <p:rCtr x="-8125" y="10268"/>
                                    </p:animMotion>
                                  </p:childTnLst>
                                </p:cTn>
                              </p:par>
                              <p:par>
                                <p:cTn id="9" presetID="1" presetClass="entr" presetSubtype="0" fill="hold" grpId="0" nodeType="withEffect">
                                  <p:stCondLst>
                                    <p:cond delay="0"/>
                                  </p:stCondLst>
                                  <p:childTnLst>
                                    <p:set>
                                      <p:cBhvr>
                                        <p:cTn id="10" dur="1" fill="hold">
                                          <p:stCondLst>
                                            <p:cond delay="0"/>
                                          </p:stCondLst>
                                        </p:cTn>
                                        <p:tgtEl>
                                          <p:spTgt spid="2063"/>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89"/>
                                        </p:tgtEl>
                                        <p:attrNameLst>
                                          <p:attrName>style.visibility</p:attrName>
                                        </p:attrNameLst>
                                      </p:cBhvr>
                                      <p:to>
                                        <p:strVal val="visible"/>
                                      </p:to>
                                    </p:set>
                                    <p:animEffect transition="in" filter="fade">
                                      <p:cBhvr>
                                        <p:cTn id="13" dur="500"/>
                                        <p:tgtEl>
                                          <p:spTgt spid="8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6"/>
                                        </p:tgtEl>
                                        <p:attrNameLst>
                                          <p:attrName>style.visibility</p:attrName>
                                        </p:attrNameLst>
                                      </p:cBhvr>
                                      <p:to>
                                        <p:strVal val="visible"/>
                                      </p:to>
                                    </p:set>
                                    <p:animEffect transition="in" filter="fade">
                                      <p:cBhvr>
                                        <p:cTn id="18"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animBg="1"/>
      <p:bldP spid="89" grpId="0"/>
      <p:bldP spid="8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65150"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2" name="Subtitle 2"/>
          <p:cNvSpPr>
            <a:spLocks noGrp="1"/>
          </p:cNvSpPr>
          <p:nvPr>
            <p:ph type="subTitle" idx="1"/>
          </p:nvPr>
        </p:nvSpPr>
        <p:spPr>
          <a:xfrm>
            <a:off x="1371600" y="1066800"/>
            <a:ext cx="6400800" cy="4343400"/>
          </a:xfrm>
        </p:spPr>
        <p:txBody>
          <a:bodyPr/>
          <a:lstStyle/>
          <a:p>
            <a:pPr algn="l">
              <a:spcBef>
                <a:spcPts val="1200"/>
              </a:spcBef>
              <a:spcAft>
                <a:spcPts val="300"/>
              </a:spcAft>
              <a:tabLst>
                <a:tab pos="457200" algn="l"/>
              </a:tabLst>
              <a:defRPr/>
            </a:pPr>
            <a:r>
              <a:rPr lang="en-US" sz="2000" dirty="0" smtClean="0">
                <a:solidFill>
                  <a:schemeClr val="bg1"/>
                </a:solidFill>
                <a:latin typeface="Comic Sans MS" pitchFamily="66" charset="0"/>
              </a:rPr>
              <a:t>Malachi 2</a:t>
            </a:r>
          </a:p>
          <a:p>
            <a:pPr algn="l">
              <a:spcBef>
                <a:spcPts val="1200"/>
              </a:spcBef>
              <a:spcAft>
                <a:spcPts val="600"/>
              </a:spcAft>
              <a:tabLst>
                <a:tab pos="457200" algn="l"/>
              </a:tabLst>
              <a:defRPr/>
            </a:pPr>
            <a:r>
              <a:rPr lang="en-US" sz="2000" baseline="30000" dirty="0">
                <a:solidFill>
                  <a:schemeClr val="bg1"/>
                </a:solidFill>
                <a:latin typeface="Comic Sans MS" pitchFamily="66" charset="0"/>
              </a:rPr>
              <a:t>13</a:t>
            </a:r>
            <a:r>
              <a:rPr lang="en-US" sz="2000" dirty="0">
                <a:solidFill>
                  <a:schemeClr val="bg1"/>
                </a:solidFill>
                <a:latin typeface="Comic Sans MS" pitchFamily="66" charset="0"/>
              </a:rPr>
              <a:t>And this is the second thing you do: </a:t>
            </a:r>
            <a:br>
              <a:rPr lang="en-US" sz="2000" dirty="0">
                <a:solidFill>
                  <a:schemeClr val="bg1"/>
                </a:solidFill>
                <a:latin typeface="Comic Sans MS" pitchFamily="66" charset="0"/>
              </a:rPr>
            </a:br>
            <a:r>
              <a:rPr lang="en-US" sz="2000" dirty="0">
                <a:solidFill>
                  <a:schemeClr val="bg1"/>
                </a:solidFill>
                <a:latin typeface="Comic Sans MS" pitchFamily="66" charset="0"/>
              </a:rPr>
              <a:t>        You cover the altar of the LORD with tears, </a:t>
            </a:r>
            <a:br>
              <a:rPr lang="en-US" sz="2000" dirty="0">
                <a:solidFill>
                  <a:schemeClr val="bg1"/>
                </a:solidFill>
                <a:latin typeface="Comic Sans MS" pitchFamily="66" charset="0"/>
              </a:rPr>
            </a:br>
            <a:r>
              <a:rPr lang="en-US" sz="2000" dirty="0">
                <a:solidFill>
                  <a:schemeClr val="bg1"/>
                </a:solidFill>
                <a:latin typeface="Comic Sans MS" pitchFamily="66" charset="0"/>
              </a:rPr>
              <a:t>        With weeping and crying; </a:t>
            </a:r>
            <a:br>
              <a:rPr lang="en-US" sz="2000" dirty="0">
                <a:solidFill>
                  <a:schemeClr val="bg1"/>
                </a:solidFill>
                <a:latin typeface="Comic Sans MS" pitchFamily="66" charset="0"/>
              </a:rPr>
            </a:br>
            <a:r>
              <a:rPr lang="en-US" sz="2000" dirty="0">
                <a:solidFill>
                  <a:schemeClr val="bg1"/>
                </a:solidFill>
                <a:latin typeface="Comic Sans MS" pitchFamily="66" charset="0"/>
              </a:rPr>
              <a:t>        So He does not regard the offering anymore, </a:t>
            </a:r>
            <a:br>
              <a:rPr lang="en-US" sz="2000" dirty="0">
                <a:solidFill>
                  <a:schemeClr val="bg1"/>
                </a:solidFill>
                <a:latin typeface="Comic Sans MS" pitchFamily="66" charset="0"/>
              </a:rPr>
            </a:br>
            <a:r>
              <a:rPr lang="en-US" sz="2000" dirty="0">
                <a:solidFill>
                  <a:schemeClr val="bg1"/>
                </a:solidFill>
                <a:latin typeface="Comic Sans MS" pitchFamily="66" charset="0"/>
              </a:rPr>
              <a:t>        Nor receive it with goodwill from your hands. </a:t>
            </a:r>
            <a:br>
              <a:rPr lang="en-US" sz="2000" dirty="0">
                <a:solidFill>
                  <a:schemeClr val="bg1"/>
                </a:solidFill>
                <a:latin typeface="Comic Sans MS" pitchFamily="66" charset="0"/>
              </a:rPr>
            </a:br>
            <a:r>
              <a:rPr lang="en-US" sz="2000" dirty="0">
                <a:solidFill>
                  <a:schemeClr val="bg1"/>
                </a:solidFill>
                <a:latin typeface="Comic Sans MS" pitchFamily="66" charset="0"/>
              </a:rPr>
              <a:t>       </a:t>
            </a:r>
            <a:r>
              <a:rPr lang="en-US" sz="2000" baseline="30000" dirty="0">
                <a:solidFill>
                  <a:schemeClr val="bg1"/>
                </a:solidFill>
                <a:latin typeface="Comic Sans MS" pitchFamily="66" charset="0"/>
              </a:rPr>
              <a:t> 14</a:t>
            </a:r>
            <a:r>
              <a:rPr lang="en-US" sz="2000" dirty="0">
                <a:solidFill>
                  <a:schemeClr val="bg1"/>
                </a:solidFill>
                <a:latin typeface="Comic Sans MS" pitchFamily="66" charset="0"/>
              </a:rPr>
              <a:t>Yet you say, "For what reason?" </a:t>
            </a:r>
            <a:br>
              <a:rPr lang="en-US" sz="2000" dirty="0">
                <a:solidFill>
                  <a:schemeClr val="bg1"/>
                </a:solidFill>
                <a:latin typeface="Comic Sans MS" pitchFamily="66" charset="0"/>
              </a:rPr>
            </a:br>
            <a:r>
              <a:rPr lang="en-US" sz="2000" dirty="0">
                <a:solidFill>
                  <a:schemeClr val="bg1"/>
                </a:solidFill>
                <a:latin typeface="Comic Sans MS" pitchFamily="66" charset="0"/>
              </a:rPr>
              <a:t>        Because the LORD has been witness </a:t>
            </a:r>
            <a:br>
              <a:rPr lang="en-US" sz="2000" dirty="0">
                <a:solidFill>
                  <a:schemeClr val="bg1"/>
                </a:solidFill>
                <a:latin typeface="Comic Sans MS" pitchFamily="66" charset="0"/>
              </a:rPr>
            </a:br>
            <a:r>
              <a:rPr lang="en-US" sz="2000" dirty="0">
                <a:solidFill>
                  <a:schemeClr val="bg1"/>
                </a:solidFill>
                <a:latin typeface="Comic Sans MS" pitchFamily="66" charset="0"/>
              </a:rPr>
              <a:t>        Between you and the wife of your youth, </a:t>
            </a:r>
            <a:br>
              <a:rPr lang="en-US" sz="2000" dirty="0">
                <a:solidFill>
                  <a:schemeClr val="bg1"/>
                </a:solidFill>
                <a:latin typeface="Comic Sans MS" pitchFamily="66" charset="0"/>
              </a:rPr>
            </a:br>
            <a:r>
              <a:rPr lang="en-US" sz="2000" dirty="0">
                <a:solidFill>
                  <a:schemeClr val="bg1"/>
                </a:solidFill>
                <a:latin typeface="Comic Sans MS" pitchFamily="66" charset="0"/>
              </a:rPr>
              <a:t>        With whom you have dealt treacherously; </a:t>
            </a:r>
            <a:br>
              <a:rPr lang="en-US" sz="2000" dirty="0">
                <a:solidFill>
                  <a:schemeClr val="bg1"/>
                </a:solidFill>
                <a:latin typeface="Comic Sans MS" pitchFamily="66" charset="0"/>
              </a:rPr>
            </a:br>
            <a:r>
              <a:rPr lang="en-US" sz="2000" dirty="0">
                <a:solidFill>
                  <a:schemeClr val="bg1"/>
                </a:solidFill>
                <a:latin typeface="Comic Sans MS" pitchFamily="66" charset="0"/>
              </a:rPr>
              <a:t>        Yet she is your companion </a:t>
            </a:r>
            <a:br>
              <a:rPr lang="en-US" sz="2000" dirty="0">
                <a:solidFill>
                  <a:schemeClr val="bg1"/>
                </a:solidFill>
                <a:latin typeface="Comic Sans MS" pitchFamily="66" charset="0"/>
              </a:rPr>
            </a:br>
            <a:r>
              <a:rPr lang="en-US" sz="2000" dirty="0">
                <a:solidFill>
                  <a:schemeClr val="bg1"/>
                </a:solidFill>
                <a:latin typeface="Comic Sans MS" pitchFamily="66" charset="0"/>
              </a:rPr>
              <a:t>        And your wife by covenant. </a:t>
            </a:r>
            <a:r>
              <a:rPr lang="en-US" sz="1800" dirty="0">
                <a:solidFill>
                  <a:schemeClr val="bg1"/>
                </a:solidFill>
                <a:latin typeface="Comic Sans MS" pitchFamily="66" charset="0"/>
              </a:rPr>
              <a:t/>
            </a:r>
            <a:br>
              <a:rPr lang="en-US" sz="1800" dirty="0">
                <a:solidFill>
                  <a:schemeClr val="bg1"/>
                </a:solidFill>
                <a:latin typeface="Comic Sans MS" pitchFamily="66" charset="0"/>
              </a:rPr>
            </a:br>
            <a:r>
              <a:rPr lang="en-US" sz="2100" dirty="0" smtClean="0">
                <a:solidFill>
                  <a:schemeClr val="bg1"/>
                </a:solidFill>
                <a:latin typeface="Comic Sans MS" pitchFamily="66" charset="0"/>
              </a:rPr>
              <a:t/>
            </a:r>
            <a:br>
              <a:rPr lang="en-US" sz="2100" dirty="0" smtClean="0">
                <a:solidFill>
                  <a:schemeClr val="bg1"/>
                </a:solidFill>
                <a:latin typeface="Comic Sans MS" pitchFamily="66" charset="0"/>
              </a:rPr>
            </a:br>
            <a:r>
              <a:rPr lang="en-US" sz="2400" dirty="0" smtClean="0"/>
              <a:t/>
            </a:r>
            <a:br>
              <a:rPr lang="en-US" sz="2400" dirty="0" smtClean="0"/>
            </a:br>
            <a:endParaRPr lang="en-US" sz="2100" i="1" dirty="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65150"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2" name="Subtitle 2"/>
          <p:cNvSpPr>
            <a:spLocks noGrp="1"/>
          </p:cNvSpPr>
          <p:nvPr>
            <p:ph type="subTitle" idx="1"/>
          </p:nvPr>
        </p:nvSpPr>
        <p:spPr>
          <a:xfrm>
            <a:off x="1371600" y="1066800"/>
            <a:ext cx="6400800" cy="4724400"/>
          </a:xfrm>
        </p:spPr>
        <p:txBody>
          <a:bodyPr/>
          <a:lstStyle/>
          <a:p>
            <a:pPr algn="l">
              <a:spcBef>
                <a:spcPts val="1200"/>
              </a:spcBef>
              <a:spcAft>
                <a:spcPts val="300"/>
              </a:spcAft>
              <a:tabLst>
                <a:tab pos="457200" algn="l"/>
              </a:tabLst>
              <a:defRPr/>
            </a:pPr>
            <a:r>
              <a:rPr lang="en-US" sz="2000" dirty="0" smtClean="0">
                <a:solidFill>
                  <a:schemeClr val="bg1"/>
                </a:solidFill>
                <a:latin typeface="Comic Sans MS" pitchFamily="66" charset="0"/>
              </a:rPr>
              <a:t>Malachi 2</a:t>
            </a:r>
          </a:p>
          <a:p>
            <a:pPr algn="l">
              <a:spcBef>
                <a:spcPts val="1200"/>
              </a:spcBef>
              <a:spcAft>
                <a:spcPts val="600"/>
              </a:spcAft>
              <a:tabLst>
                <a:tab pos="457200" algn="l"/>
              </a:tabLst>
              <a:defRPr/>
            </a:pPr>
            <a:r>
              <a:rPr lang="en-US" sz="2000" dirty="0">
                <a:solidFill>
                  <a:schemeClr val="bg1"/>
                </a:solidFill>
                <a:latin typeface="Comic Sans MS" pitchFamily="66" charset="0"/>
              </a:rPr>
              <a:t>       </a:t>
            </a:r>
            <a:r>
              <a:rPr lang="en-US" sz="2000" baseline="30000" dirty="0">
                <a:solidFill>
                  <a:schemeClr val="bg1"/>
                </a:solidFill>
                <a:latin typeface="Comic Sans MS" pitchFamily="66" charset="0"/>
              </a:rPr>
              <a:t> 15</a:t>
            </a:r>
            <a:r>
              <a:rPr lang="en-US" sz="2000" dirty="0">
                <a:solidFill>
                  <a:schemeClr val="bg1"/>
                </a:solidFill>
                <a:latin typeface="Comic Sans MS" pitchFamily="66" charset="0"/>
              </a:rPr>
              <a:t>But did He not make them </a:t>
            </a:r>
            <a:r>
              <a:rPr lang="en-US" sz="2000" b="1" u="sng" dirty="0">
                <a:solidFill>
                  <a:schemeClr val="bg1"/>
                </a:solidFill>
                <a:latin typeface="Comic Sans MS" pitchFamily="66" charset="0"/>
              </a:rPr>
              <a:t>one</a:t>
            </a:r>
            <a:r>
              <a:rPr lang="en-US" sz="2000" dirty="0">
                <a:solidFill>
                  <a:schemeClr val="bg1"/>
                </a:solidFill>
                <a:latin typeface="Comic Sans MS" pitchFamily="66" charset="0"/>
              </a:rPr>
              <a:t>, </a:t>
            </a:r>
            <a:br>
              <a:rPr lang="en-US" sz="2000" dirty="0">
                <a:solidFill>
                  <a:schemeClr val="bg1"/>
                </a:solidFill>
                <a:latin typeface="Comic Sans MS" pitchFamily="66" charset="0"/>
              </a:rPr>
            </a:br>
            <a:r>
              <a:rPr lang="en-US" sz="2000" dirty="0">
                <a:solidFill>
                  <a:schemeClr val="bg1"/>
                </a:solidFill>
                <a:latin typeface="Comic Sans MS" pitchFamily="66" charset="0"/>
              </a:rPr>
              <a:t>        Having a remnant of the </a:t>
            </a:r>
            <a:r>
              <a:rPr lang="en-US" sz="2000" b="1" u="sng" dirty="0">
                <a:solidFill>
                  <a:schemeClr val="bg1"/>
                </a:solidFill>
                <a:latin typeface="Comic Sans MS" pitchFamily="66" charset="0"/>
              </a:rPr>
              <a:t>Spirit</a:t>
            </a:r>
            <a:r>
              <a:rPr lang="en-US" sz="2000" dirty="0">
                <a:solidFill>
                  <a:schemeClr val="bg1"/>
                </a:solidFill>
                <a:latin typeface="Comic Sans MS" pitchFamily="66" charset="0"/>
              </a:rPr>
              <a:t>? </a:t>
            </a:r>
            <a:br>
              <a:rPr lang="en-US" sz="2000" dirty="0">
                <a:solidFill>
                  <a:schemeClr val="bg1"/>
                </a:solidFill>
                <a:latin typeface="Comic Sans MS" pitchFamily="66" charset="0"/>
              </a:rPr>
            </a:br>
            <a:r>
              <a:rPr lang="en-US" sz="2000" dirty="0">
                <a:solidFill>
                  <a:schemeClr val="bg1"/>
                </a:solidFill>
                <a:latin typeface="Comic Sans MS" pitchFamily="66" charset="0"/>
              </a:rPr>
              <a:t>        And why one? </a:t>
            </a:r>
            <a:br>
              <a:rPr lang="en-US" sz="2000" dirty="0">
                <a:solidFill>
                  <a:schemeClr val="bg1"/>
                </a:solidFill>
                <a:latin typeface="Comic Sans MS" pitchFamily="66" charset="0"/>
              </a:rPr>
            </a:br>
            <a:r>
              <a:rPr lang="en-US" sz="2000" dirty="0">
                <a:solidFill>
                  <a:schemeClr val="bg1"/>
                </a:solidFill>
                <a:latin typeface="Comic Sans MS" pitchFamily="66" charset="0"/>
              </a:rPr>
              <a:t>        He seeks godly offspring. </a:t>
            </a:r>
            <a:br>
              <a:rPr lang="en-US" sz="2000" dirty="0">
                <a:solidFill>
                  <a:schemeClr val="bg1"/>
                </a:solidFill>
                <a:latin typeface="Comic Sans MS" pitchFamily="66" charset="0"/>
              </a:rPr>
            </a:br>
            <a:r>
              <a:rPr lang="en-US" sz="2000" dirty="0">
                <a:solidFill>
                  <a:schemeClr val="bg1"/>
                </a:solidFill>
                <a:latin typeface="Comic Sans MS" pitchFamily="66" charset="0"/>
              </a:rPr>
              <a:t>        Therefore take heed to your spirit, </a:t>
            </a:r>
            <a:br>
              <a:rPr lang="en-US" sz="2000" dirty="0">
                <a:solidFill>
                  <a:schemeClr val="bg1"/>
                </a:solidFill>
                <a:latin typeface="Comic Sans MS" pitchFamily="66" charset="0"/>
              </a:rPr>
            </a:br>
            <a:r>
              <a:rPr lang="en-US" sz="2000" dirty="0">
                <a:solidFill>
                  <a:schemeClr val="bg1"/>
                </a:solidFill>
                <a:latin typeface="Comic Sans MS" pitchFamily="66" charset="0"/>
              </a:rPr>
              <a:t>        And let none deal treacherously with the wife </a:t>
            </a:r>
            <a:r>
              <a:rPr lang="en-US" sz="2000" dirty="0" smtClean="0">
                <a:solidFill>
                  <a:schemeClr val="bg1"/>
                </a:solidFill>
                <a:latin typeface="Comic Sans MS" pitchFamily="66" charset="0"/>
              </a:rPr>
              <a:t>		of </a:t>
            </a:r>
            <a:r>
              <a:rPr lang="en-US" sz="2000" dirty="0">
                <a:solidFill>
                  <a:schemeClr val="bg1"/>
                </a:solidFill>
                <a:latin typeface="Comic Sans MS" pitchFamily="66" charset="0"/>
              </a:rPr>
              <a:t>his youth. </a:t>
            </a:r>
            <a:endParaRPr lang="en-US" sz="2000" dirty="0"/>
          </a:p>
          <a:p>
            <a:pPr algn="l">
              <a:spcBef>
                <a:spcPts val="1200"/>
              </a:spcBef>
              <a:spcAft>
                <a:spcPts val="600"/>
              </a:spcAft>
              <a:tabLst>
                <a:tab pos="457200" algn="l"/>
              </a:tabLst>
              <a:defRPr/>
            </a:pPr>
            <a:r>
              <a:rPr lang="en-US" sz="2000" baseline="30000" dirty="0" smtClean="0">
                <a:solidFill>
                  <a:schemeClr val="bg1"/>
                </a:solidFill>
                <a:latin typeface="Comic Sans MS" pitchFamily="66" charset="0"/>
              </a:rPr>
              <a:t>	</a:t>
            </a:r>
            <a:r>
              <a:rPr lang="en-US" sz="2000" dirty="0" smtClean="0">
                <a:solidFill>
                  <a:schemeClr val="bg1"/>
                </a:solidFill>
                <a:latin typeface="Comic Sans MS" pitchFamily="66" charset="0"/>
              </a:rPr>
              <a:t>  </a:t>
            </a:r>
            <a:r>
              <a:rPr lang="en-US" sz="2000" baseline="30000" dirty="0" smtClean="0">
                <a:solidFill>
                  <a:schemeClr val="bg1"/>
                </a:solidFill>
                <a:latin typeface="Comic Sans MS" pitchFamily="66" charset="0"/>
              </a:rPr>
              <a:t>16</a:t>
            </a:r>
            <a:r>
              <a:rPr lang="en-US" sz="2000" dirty="0" smtClean="0">
                <a:solidFill>
                  <a:schemeClr val="bg1"/>
                </a:solidFill>
                <a:latin typeface="Comic Sans MS" pitchFamily="66" charset="0"/>
              </a:rPr>
              <a:t>"For </a:t>
            </a:r>
            <a:r>
              <a:rPr lang="en-US" sz="2000" dirty="0">
                <a:solidFill>
                  <a:schemeClr val="bg1"/>
                </a:solidFill>
                <a:latin typeface="Comic Sans MS" pitchFamily="66" charset="0"/>
              </a:rPr>
              <a:t>the LORD God of Israel says </a:t>
            </a:r>
            <a:br>
              <a:rPr lang="en-US" sz="2000" dirty="0">
                <a:solidFill>
                  <a:schemeClr val="bg1"/>
                </a:solidFill>
                <a:latin typeface="Comic Sans MS" pitchFamily="66" charset="0"/>
              </a:rPr>
            </a:br>
            <a:r>
              <a:rPr lang="en-US" sz="2000" dirty="0">
                <a:solidFill>
                  <a:schemeClr val="bg1"/>
                </a:solidFill>
                <a:latin typeface="Comic Sans MS" pitchFamily="66" charset="0"/>
              </a:rPr>
              <a:t>        That He hates divorce, </a:t>
            </a:r>
            <a:br>
              <a:rPr lang="en-US" sz="2000" dirty="0">
                <a:solidFill>
                  <a:schemeClr val="bg1"/>
                </a:solidFill>
                <a:latin typeface="Comic Sans MS" pitchFamily="66" charset="0"/>
              </a:rPr>
            </a:br>
            <a:r>
              <a:rPr lang="en-US" sz="2000" dirty="0">
                <a:solidFill>
                  <a:schemeClr val="bg1"/>
                </a:solidFill>
                <a:latin typeface="Comic Sans MS" pitchFamily="66" charset="0"/>
              </a:rPr>
              <a:t>        For it covers one's garment with </a:t>
            </a:r>
            <a:r>
              <a:rPr lang="en-US" sz="2000" b="1" u="sng" dirty="0">
                <a:solidFill>
                  <a:schemeClr val="bg1"/>
                </a:solidFill>
                <a:latin typeface="Comic Sans MS" pitchFamily="66" charset="0"/>
              </a:rPr>
              <a:t>violence</a:t>
            </a:r>
            <a:r>
              <a:rPr lang="en-US" sz="2000" dirty="0">
                <a:solidFill>
                  <a:schemeClr val="bg1"/>
                </a:solidFill>
                <a:latin typeface="Comic Sans MS" pitchFamily="66" charset="0"/>
              </a:rPr>
              <a:t>," </a:t>
            </a:r>
            <a:br>
              <a:rPr lang="en-US" sz="2000" dirty="0">
                <a:solidFill>
                  <a:schemeClr val="bg1"/>
                </a:solidFill>
                <a:latin typeface="Comic Sans MS" pitchFamily="66" charset="0"/>
              </a:rPr>
            </a:br>
            <a:r>
              <a:rPr lang="en-US" sz="2000" dirty="0">
                <a:solidFill>
                  <a:schemeClr val="bg1"/>
                </a:solidFill>
                <a:latin typeface="Comic Sans MS" pitchFamily="66" charset="0"/>
              </a:rPr>
              <a:t>        Says the LORD of hosts. </a:t>
            </a:r>
            <a:br>
              <a:rPr lang="en-US" sz="2000" dirty="0">
                <a:solidFill>
                  <a:schemeClr val="bg1"/>
                </a:solidFill>
                <a:latin typeface="Comic Sans MS" pitchFamily="66" charset="0"/>
              </a:rPr>
            </a:br>
            <a:r>
              <a:rPr lang="en-US" sz="2000" dirty="0">
                <a:solidFill>
                  <a:schemeClr val="bg1"/>
                </a:solidFill>
                <a:latin typeface="Comic Sans MS" pitchFamily="66" charset="0"/>
              </a:rPr>
              <a:t>        "Therefore take heed to your spirit, </a:t>
            </a:r>
            <a:br>
              <a:rPr lang="en-US" sz="2000" dirty="0">
                <a:solidFill>
                  <a:schemeClr val="bg1"/>
                </a:solidFill>
                <a:latin typeface="Comic Sans MS" pitchFamily="66" charset="0"/>
              </a:rPr>
            </a:br>
            <a:r>
              <a:rPr lang="en-US" sz="2000" dirty="0">
                <a:solidFill>
                  <a:schemeClr val="bg1"/>
                </a:solidFill>
                <a:latin typeface="Comic Sans MS" pitchFamily="66" charset="0"/>
              </a:rPr>
              <a:t>        That you do not deal treacherously." </a:t>
            </a:r>
            <a:br>
              <a:rPr lang="en-US" sz="2000" dirty="0">
                <a:solidFill>
                  <a:schemeClr val="bg1"/>
                </a:solidFill>
                <a:latin typeface="Comic Sans MS" pitchFamily="66" charset="0"/>
              </a:rPr>
            </a:br>
            <a:r>
              <a:rPr lang="en-US" sz="1800" dirty="0">
                <a:solidFill>
                  <a:schemeClr val="bg1"/>
                </a:solidFill>
                <a:latin typeface="Comic Sans MS" pitchFamily="66" charset="0"/>
              </a:rPr>
              <a:t/>
            </a:r>
            <a:br>
              <a:rPr lang="en-US" sz="1800" dirty="0">
                <a:solidFill>
                  <a:schemeClr val="bg1"/>
                </a:solidFill>
                <a:latin typeface="Comic Sans MS" pitchFamily="66" charset="0"/>
              </a:rPr>
            </a:br>
            <a:r>
              <a:rPr lang="en-US" sz="2100" dirty="0" smtClean="0">
                <a:solidFill>
                  <a:schemeClr val="bg1"/>
                </a:solidFill>
                <a:latin typeface="Comic Sans MS" pitchFamily="66" charset="0"/>
              </a:rPr>
              <a:t/>
            </a:r>
            <a:br>
              <a:rPr lang="en-US" sz="2100" dirty="0" smtClean="0">
                <a:solidFill>
                  <a:schemeClr val="bg1"/>
                </a:solidFill>
                <a:latin typeface="Comic Sans MS" pitchFamily="66" charset="0"/>
              </a:rPr>
            </a:br>
            <a:r>
              <a:rPr lang="en-US" sz="2400" dirty="0" smtClean="0"/>
              <a:t/>
            </a:r>
            <a:br>
              <a:rPr lang="en-US" sz="2400" dirty="0" smtClean="0"/>
            </a:br>
            <a:endParaRPr lang="en-US" sz="2100" i="1" dirty="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87375"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1" name="Group 20"/>
          <p:cNvGrpSpPr>
            <a:grpSpLocks/>
          </p:cNvGrpSpPr>
          <p:nvPr/>
        </p:nvGrpSpPr>
        <p:grpSpPr bwMode="auto">
          <a:xfrm>
            <a:off x="1997075" y="1076325"/>
            <a:ext cx="1050925" cy="1897063"/>
            <a:chOff x="2608514" y="1401170"/>
            <a:chExt cx="1050610" cy="1897072"/>
          </a:xfrm>
        </p:grpSpPr>
        <p:sp>
          <p:nvSpPr>
            <p:cNvPr id="4" name="Smiley Face 3"/>
            <p:cNvSpPr/>
            <p:nvPr/>
          </p:nvSpPr>
          <p:spPr>
            <a:xfrm>
              <a:off x="2789435" y="1401170"/>
              <a:ext cx="669724" cy="609603"/>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a:off x="3124297" y="2010773"/>
              <a:ext cx="0" cy="65564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6660000">
              <a:off x="2875134" y="1887029"/>
              <a:ext cx="0" cy="53324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43342" y="2666414"/>
              <a:ext cx="209487" cy="631828"/>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95766" y="2666414"/>
              <a:ext cx="228531" cy="609603"/>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6660000">
              <a:off x="3392504" y="1887029"/>
              <a:ext cx="0" cy="53324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062" name="Group 2061"/>
          <p:cNvGrpSpPr>
            <a:grpSpLocks/>
          </p:cNvGrpSpPr>
          <p:nvPr/>
        </p:nvGrpSpPr>
        <p:grpSpPr bwMode="auto">
          <a:xfrm>
            <a:off x="5867400" y="1066800"/>
            <a:ext cx="1295400" cy="1906588"/>
            <a:chOff x="5257800" y="1331976"/>
            <a:chExt cx="1295400" cy="1906524"/>
          </a:xfrm>
        </p:grpSpPr>
        <p:sp>
          <p:nvSpPr>
            <p:cNvPr id="25" name="Smiley Face 24"/>
            <p:cNvSpPr/>
            <p:nvPr/>
          </p:nvSpPr>
          <p:spPr>
            <a:xfrm>
              <a:off x="5683250" y="1371663"/>
              <a:ext cx="669925" cy="609580"/>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Connector 25"/>
            <p:cNvCxnSpPr/>
            <p:nvPr/>
          </p:nvCxnSpPr>
          <p:spPr>
            <a:xfrm>
              <a:off x="6018213" y="1981242"/>
              <a:ext cx="9525" cy="53338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6660000">
              <a:off x="5768975"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37263" y="2438427"/>
              <a:ext cx="209550" cy="4492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789613" y="2438427"/>
              <a:ext cx="228600" cy="43813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4940000">
              <a:off x="6286500"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67400" y="2903548"/>
              <a:ext cx="0" cy="33495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60000" flipH="1">
              <a:off x="5768975" y="2890849"/>
              <a:ext cx="479425" cy="952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172200" y="2895612"/>
              <a:ext cx="0" cy="33495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7906" name="Group 2060"/>
            <p:cNvGrpSpPr>
              <a:grpSpLocks/>
            </p:cNvGrpSpPr>
            <p:nvPr/>
          </p:nvGrpSpPr>
          <p:grpSpPr bwMode="auto">
            <a:xfrm>
              <a:off x="5257800" y="1331976"/>
              <a:ext cx="1222245" cy="1258824"/>
              <a:chOff x="6324600" y="1499616"/>
              <a:chExt cx="1222245" cy="1258824"/>
            </a:xfrm>
          </p:grpSpPr>
          <p:grpSp>
            <p:nvGrpSpPr>
              <p:cNvPr id="37907" name="Group 2059"/>
              <p:cNvGrpSpPr>
                <a:grpSpLocks/>
              </p:cNvGrpSpPr>
              <p:nvPr/>
            </p:nvGrpSpPr>
            <p:grpSpPr bwMode="auto">
              <a:xfrm>
                <a:off x="6778755" y="1524000"/>
                <a:ext cx="765045" cy="1234440"/>
                <a:chOff x="6778755" y="1524000"/>
                <a:chExt cx="765045" cy="1234440"/>
              </a:xfrm>
            </p:grpSpPr>
            <p:sp>
              <p:nvSpPr>
                <p:cNvPr id="50" name="Arc 49"/>
                <p:cNvSpPr/>
                <p:nvPr/>
              </p:nvSpPr>
              <p:spPr>
                <a:xfrm>
                  <a:off x="6778625" y="1523428"/>
                  <a:ext cx="765175"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 name="Arc 50"/>
                <p:cNvSpPr/>
                <p:nvPr/>
              </p:nvSpPr>
              <p:spPr>
                <a:xfrm>
                  <a:off x="68580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2" name="Arc 51"/>
                <p:cNvSpPr/>
                <p:nvPr/>
              </p:nvSpPr>
              <p:spPr>
                <a:xfrm>
                  <a:off x="69342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3" name="Arc 52"/>
                <p:cNvSpPr/>
                <p:nvPr/>
              </p:nvSpPr>
              <p:spPr>
                <a:xfrm>
                  <a:off x="6875463" y="1523428"/>
                  <a:ext cx="611187"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4" name="Arc 53"/>
                <p:cNvSpPr/>
                <p:nvPr/>
              </p:nvSpPr>
              <p:spPr>
                <a:xfrm>
                  <a:off x="6911975" y="1523428"/>
                  <a:ext cx="611188"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5" name="Arc 54"/>
                <p:cNvSpPr/>
                <p:nvPr/>
              </p:nvSpPr>
              <p:spPr>
                <a:xfrm>
                  <a:off x="67818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6" name="Arc 55"/>
                <p:cNvSpPr/>
                <p:nvPr/>
              </p:nvSpPr>
              <p:spPr>
                <a:xfrm>
                  <a:off x="6821488"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7" name="Arc 56"/>
                <p:cNvSpPr/>
                <p:nvPr/>
              </p:nvSpPr>
              <p:spPr>
                <a:xfrm>
                  <a:off x="683895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59" name="Group 58"/>
              <p:cNvGrpSpPr/>
              <p:nvPr/>
            </p:nvGrpSpPr>
            <p:grpSpPr>
              <a:xfrm>
                <a:off x="6324600" y="1524000"/>
                <a:ext cx="765045" cy="1234440"/>
                <a:chOff x="6778755" y="1524000"/>
                <a:chExt cx="765045" cy="1234440"/>
              </a:xfrm>
              <a:scene3d>
                <a:camera prst="orthographicFront">
                  <a:rot lat="0" lon="10800000" rev="0"/>
                </a:camera>
                <a:lightRig rig="threePt" dir="t"/>
              </a:scene3d>
            </p:grpSpPr>
            <p:sp>
              <p:nvSpPr>
                <p:cNvPr id="60" name="Arc 59"/>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 name="Arc 60"/>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2" name="Arc 61"/>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3" name="Arc 62"/>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4" name="Arc 63"/>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5" name="Arc 64"/>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6" name="Arc 65"/>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7" name="Arc 66"/>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68" name="Group 67"/>
              <p:cNvGrpSpPr/>
              <p:nvPr/>
            </p:nvGrpSpPr>
            <p:grpSpPr>
              <a:xfrm>
                <a:off x="6324600" y="1499616"/>
                <a:ext cx="765045" cy="1234440"/>
                <a:chOff x="6778755" y="1524000"/>
                <a:chExt cx="765045" cy="1234440"/>
              </a:xfrm>
              <a:scene3d>
                <a:camera prst="orthographicFront">
                  <a:rot lat="0" lon="10800000" rev="0"/>
                </a:camera>
                <a:lightRig rig="threePt" dir="t"/>
              </a:scene3d>
            </p:grpSpPr>
            <p:sp>
              <p:nvSpPr>
                <p:cNvPr id="69" name="Arc 68"/>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0" name="Arc 69"/>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1" name="Arc 70"/>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 name="Arc 71"/>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3" name="Arc 72"/>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4" name="Arc 73"/>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5" name="Arc 74"/>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6" name="Arc 75"/>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77" name="Group 76"/>
              <p:cNvGrpSpPr/>
              <p:nvPr/>
            </p:nvGrpSpPr>
            <p:grpSpPr>
              <a:xfrm>
                <a:off x="6781800" y="1508760"/>
                <a:ext cx="765045" cy="1234440"/>
                <a:chOff x="6778755" y="1524000"/>
                <a:chExt cx="765045" cy="1234440"/>
              </a:xfrm>
              <a:scene3d>
                <a:camera prst="orthographicFront">
                  <a:rot lat="0" lon="0" rev="0"/>
                </a:camera>
                <a:lightRig rig="threePt" dir="t"/>
              </a:scene3d>
            </p:grpSpPr>
            <p:sp>
              <p:nvSpPr>
                <p:cNvPr id="78" name="Arc 77"/>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9" name="Arc 78"/>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0" name="Arc 79"/>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1" name="Arc 80"/>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2" name="Arc 81"/>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3" name="Arc 82"/>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4" name="Arc 83"/>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Arc 84"/>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sp>
        <p:nvSpPr>
          <p:cNvPr id="2063" name="Rounded Rectangle 2062"/>
          <p:cNvSpPr/>
          <p:nvPr/>
        </p:nvSpPr>
        <p:spPr>
          <a:xfrm>
            <a:off x="3124200" y="2286000"/>
            <a:ext cx="2971800" cy="3048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9" name="Title 1"/>
          <p:cNvSpPr>
            <a:spLocks noGrp="1"/>
          </p:cNvSpPr>
          <p:nvPr>
            <p:ph type="ctrTitle"/>
          </p:nvPr>
        </p:nvSpPr>
        <p:spPr>
          <a:xfrm>
            <a:off x="3124200" y="4168775"/>
            <a:ext cx="2971800" cy="1470025"/>
          </a:xfrm>
        </p:spPr>
        <p:txBody>
          <a:bodyPr/>
          <a:lstStyle/>
          <a:p>
            <a:r>
              <a:rPr lang="en-US" sz="3600" b="1" smtClean="0">
                <a:solidFill>
                  <a:schemeClr val="bg1"/>
                </a:solidFill>
                <a:latin typeface="Comic Sans MS" pitchFamily="66" charset="0"/>
              </a:rPr>
              <a:t>One Flesh</a:t>
            </a:r>
          </a:p>
        </p:txBody>
      </p:sp>
      <p:sp>
        <p:nvSpPr>
          <p:cNvPr id="86" name="Title 1"/>
          <p:cNvSpPr txBox="1">
            <a:spLocks/>
          </p:cNvSpPr>
          <p:nvPr/>
        </p:nvSpPr>
        <p:spPr bwMode="auto">
          <a:xfrm>
            <a:off x="1066800" y="914400"/>
            <a:ext cx="7010400" cy="1317625"/>
          </a:xfrm>
          <a:prstGeom prst="rect">
            <a:avLst/>
          </a:prstGeom>
          <a:noFill/>
          <a:ln w="9525">
            <a:noFill/>
            <a:miter lim="800000"/>
            <a:headEnd/>
            <a:tailEnd/>
          </a:ln>
        </p:spPr>
        <p:txBody>
          <a:bodyPr anchor="ctr"/>
          <a:lstStyle/>
          <a:p>
            <a:pPr algn="ctr"/>
            <a:r>
              <a:rPr lang="en-US" sz="2400" b="1">
                <a:solidFill>
                  <a:schemeClr val="bg1"/>
                </a:solidFill>
                <a:latin typeface="Comic Sans MS" pitchFamily="66" charset="0"/>
              </a:rPr>
              <a:t>Did he not make them one with a portion of the Spirit in their union?</a:t>
            </a:r>
          </a:p>
          <a:p>
            <a:pPr algn="ctr"/>
            <a:r>
              <a:rPr lang="en-US" sz="2400" b="1">
                <a:solidFill>
                  <a:schemeClr val="bg1"/>
                </a:solidFill>
                <a:latin typeface="Comic Sans MS" pitchFamily="66" charset="0"/>
              </a:rPr>
              <a:t>Malachi 2:15</a:t>
            </a:r>
          </a:p>
        </p:txBody>
      </p:sp>
      <p:sp>
        <p:nvSpPr>
          <p:cNvPr id="87" name="Title 1"/>
          <p:cNvSpPr txBox="1">
            <a:spLocks/>
          </p:cNvSpPr>
          <p:nvPr/>
        </p:nvSpPr>
        <p:spPr bwMode="auto">
          <a:xfrm>
            <a:off x="3429000" y="5334000"/>
            <a:ext cx="2286000" cy="990600"/>
          </a:xfrm>
          <a:prstGeom prst="rect">
            <a:avLst/>
          </a:prstGeom>
          <a:noFill/>
          <a:ln w="9525">
            <a:noFill/>
            <a:miter lim="800000"/>
            <a:headEnd/>
            <a:tailEnd/>
          </a:ln>
        </p:spPr>
        <p:txBody>
          <a:bodyPr anchor="ctr"/>
          <a:lstStyle/>
          <a:p>
            <a:pPr algn="ctr"/>
            <a:r>
              <a:rPr lang="en-US" sz="5800" b="1">
                <a:solidFill>
                  <a:schemeClr val="bg1"/>
                </a:solidFill>
                <a:latin typeface="Comic Sans MS" pitchFamily="66" charset="0"/>
              </a:rPr>
              <a:t>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1.94444E-6 4.13506E-6 L 0.17413 0.20467 " pathEditMode="relative" rAng="0" ptsTypes="AA">
                                      <p:cBhvr>
                                        <p:cTn id="6" dur="2000" fill="hold"/>
                                        <p:tgtEl>
                                          <p:spTgt spid="21"/>
                                        </p:tgtEl>
                                        <p:attrNameLst>
                                          <p:attrName>ppt_x</p:attrName>
                                          <p:attrName>ppt_y</p:attrName>
                                        </p:attrNameLst>
                                      </p:cBhvr>
                                      <p:rCtr x="8698" y="10222"/>
                                    </p:animMotion>
                                  </p:childTnLst>
                                </p:cTn>
                              </p:par>
                              <p:par>
                                <p:cTn id="7" presetID="42" presetClass="path" presetSubtype="0" accel="50000" decel="50000" fill="hold" nodeType="withEffect">
                                  <p:stCondLst>
                                    <p:cond delay="0"/>
                                  </p:stCondLst>
                                  <p:childTnLst>
                                    <p:animMotion origin="layout" path="M 0 -2.0629E-6 L -0.1625 0.20537 " pathEditMode="relative" rAng="0" ptsTypes="AA">
                                      <p:cBhvr>
                                        <p:cTn id="8" dur="2000" fill="hold"/>
                                        <p:tgtEl>
                                          <p:spTgt spid="2062"/>
                                        </p:tgtEl>
                                        <p:attrNameLst>
                                          <p:attrName>ppt_x</p:attrName>
                                          <p:attrName>ppt_y</p:attrName>
                                        </p:attrNameLst>
                                      </p:cBhvr>
                                      <p:rCtr x="-8125" y="10268"/>
                                    </p:animMotion>
                                  </p:childTnLst>
                                </p:cTn>
                              </p:par>
                              <p:par>
                                <p:cTn id="9" presetID="1" presetClass="entr" presetSubtype="0" fill="hold" grpId="0" nodeType="withEffect">
                                  <p:stCondLst>
                                    <p:cond delay="0"/>
                                  </p:stCondLst>
                                  <p:childTnLst>
                                    <p:set>
                                      <p:cBhvr>
                                        <p:cTn id="10" dur="1" fill="hold">
                                          <p:stCondLst>
                                            <p:cond delay="0"/>
                                          </p:stCondLst>
                                        </p:cTn>
                                        <p:tgtEl>
                                          <p:spTgt spid="2063"/>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89"/>
                                        </p:tgtEl>
                                        <p:attrNameLst>
                                          <p:attrName>style.visibility</p:attrName>
                                        </p:attrNameLst>
                                      </p:cBhvr>
                                      <p:to>
                                        <p:strVal val="visible"/>
                                      </p:to>
                                    </p:set>
                                    <p:animEffect transition="in" filter="fade">
                                      <p:cBhvr>
                                        <p:cTn id="13" dur="500"/>
                                        <p:tgtEl>
                                          <p:spTgt spid="8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6"/>
                                        </p:tgtEl>
                                        <p:attrNameLst>
                                          <p:attrName>style.visibility</p:attrName>
                                        </p:attrNameLst>
                                      </p:cBhvr>
                                      <p:to>
                                        <p:strVal val="visible"/>
                                      </p:to>
                                    </p:set>
                                    <p:animEffect transition="in" filter="fade">
                                      <p:cBhvr>
                                        <p:cTn id="18" dur="500"/>
                                        <p:tgtEl>
                                          <p:spTgt spid="8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7"/>
                                        </p:tgtEl>
                                        <p:attrNameLst>
                                          <p:attrName>style.visibility</p:attrName>
                                        </p:attrNameLst>
                                      </p:cBhvr>
                                      <p:to>
                                        <p:strVal val="visible"/>
                                      </p:to>
                                    </p:set>
                                    <p:animEffect transition="in" filter="fade">
                                      <p:cBhvr>
                                        <p:cTn id="23"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animBg="1"/>
      <p:bldP spid="89" grpId="0"/>
      <p:bldP spid="86" grpId="0"/>
      <p:bldP spid="8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69913"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9939" name="Group 20"/>
          <p:cNvGrpSpPr>
            <a:grpSpLocks/>
          </p:cNvGrpSpPr>
          <p:nvPr/>
        </p:nvGrpSpPr>
        <p:grpSpPr bwMode="auto">
          <a:xfrm>
            <a:off x="3554413" y="2479675"/>
            <a:ext cx="1049337" cy="1898650"/>
            <a:chOff x="2608514" y="1401170"/>
            <a:chExt cx="1050610" cy="1897072"/>
          </a:xfrm>
        </p:grpSpPr>
        <p:sp>
          <p:nvSpPr>
            <p:cNvPr id="4" name="Smiley Face 3"/>
            <p:cNvSpPr/>
            <p:nvPr/>
          </p:nvSpPr>
          <p:spPr>
            <a:xfrm>
              <a:off x="2789709" y="1401170"/>
              <a:ext cx="669148" cy="609093"/>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a:off x="3123488" y="2010263"/>
              <a:ext cx="0" cy="656679"/>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6660000">
              <a:off x="2875538" y="1885996"/>
              <a:ext cx="0" cy="5340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44150" y="2666942"/>
              <a:ext cx="208215" cy="6313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96200" y="2666942"/>
              <a:ext cx="227288" cy="609093"/>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6660000">
              <a:off x="3392100" y="1885996"/>
              <a:ext cx="0" cy="5340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9940" name="Group 2061"/>
          <p:cNvGrpSpPr>
            <a:grpSpLocks/>
          </p:cNvGrpSpPr>
          <p:nvPr/>
        </p:nvGrpSpPr>
        <p:grpSpPr bwMode="auto">
          <a:xfrm>
            <a:off x="4343400" y="2465388"/>
            <a:ext cx="1295400" cy="1906587"/>
            <a:chOff x="5257800" y="1331976"/>
            <a:chExt cx="1295400" cy="1906524"/>
          </a:xfrm>
        </p:grpSpPr>
        <p:sp>
          <p:nvSpPr>
            <p:cNvPr id="25" name="Smiley Face 24"/>
            <p:cNvSpPr/>
            <p:nvPr/>
          </p:nvSpPr>
          <p:spPr>
            <a:xfrm>
              <a:off x="5683250" y="1371662"/>
              <a:ext cx="669925" cy="609580"/>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Connector 25"/>
            <p:cNvCxnSpPr/>
            <p:nvPr/>
          </p:nvCxnSpPr>
          <p:spPr>
            <a:xfrm>
              <a:off x="6018213" y="1981242"/>
              <a:ext cx="9525" cy="53338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6660000">
              <a:off x="5768975"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37263" y="2438426"/>
              <a:ext cx="209550" cy="449248"/>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789613" y="2438426"/>
              <a:ext cx="228600" cy="438136"/>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4940000">
              <a:off x="6286500"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67400" y="2903549"/>
              <a:ext cx="0" cy="33495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60000" flipH="1">
              <a:off x="5768975" y="2890849"/>
              <a:ext cx="479425" cy="952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172200" y="2895611"/>
              <a:ext cx="0" cy="33495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9954" name="Group 2060"/>
            <p:cNvGrpSpPr>
              <a:grpSpLocks/>
            </p:cNvGrpSpPr>
            <p:nvPr/>
          </p:nvGrpSpPr>
          <p:grpSpPr bwMode="auto">
            <a:xfrm>
              <a:off x="5257800" y="1331976"/>
              <a:ext cx="1222245" cy="1258824"/>
              <a:chOff x="6324600" y="1499616"/>
              <a:chExt cx="1222245" cy="1258824"/>
            </a:xfrm>
          </p:grpSpPr>
          <p:grpSp>
            <p:nvGrpSpPr>
              <p:cNvPr id="39955" name="Group 2059"/>
              <p:cNvGrpSpPr>
                <a:grpSpLocks/>
              </p:cNvGrpSpPr>
              <p:nvPr/>
            </p:nvGrpSpPr>
            <p:grpSpPr bwMode="auto">
              <a:xfrm>
                <a:off x="6778755" y="1524000"/>
                <a:ext cx="765045" cy="1234440"/>
                <a:chOff x="6778755" y="1524000"/>
                <a:chExt cx="765045" cy="1234440"/>
              </a:xfrm>
            </p:grpSpPr>
            <p:sp>
              <p:nvSpPr>
                <p:cNvPr id="50" name="Arc 49"/>
                <p:cNvSpPr/>
                <p:nvPr/>
              </p:nvSpPr>
              <p:spPr>
                <a:xfrm>
                  <a:off x="6778625" y="1523427"/>
                  <a:ext cx="765175"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 name="Arc 50"/>
                <p:cNvSpPr/>
                <p:nvPr/>
              </p:nvSpPr>
              <p:spPr>
                <a:xfrm>
                  <a:off x="685800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2" name="Arc 51"/>
                <p:cNvSpPr/>
                <p:nvPr/>
              </p:nvSpPr>
              <p:spPr>
                <a:xfrm>
                  <a:off x="693420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3" name="Arc 52"/>
                <p:cNvSpPr/>
                <p:nvPr/>
              </p:nvSpPr>
              <p:spPr>
                <a:xfrm>
                  <a:off x="6875463" y="1523427"/>
                  <a:ext cx="611187"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4" name="Arc 53"/>
                <p:cNvSpPr/>
                <p:nvPr/>
              </p:nvSpPr>
              <p:spPr>
                <a:xfrm>
                  <a:off x="6911975" y="1523427"/>
                  <a:ext cx="611188"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5" name="Arc 54"/>
                <p:cNvSpPr/>
                <p:nvPr/>
              </p:nvSpPr>
              <p:spPr>
                <a:xfrm>
                  <a:off x="678180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6" name="Arc 55"/>
                <p:cNvSpPr/>
                <p:nvPr/>
              </p:nvSpPr>
              <p:spPr>
                <a:xfrm>
                  <a:off x="6821488"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7" name="Arc 56"/>
                <p:cNvSpPr/>
                <p:nvPr/>
              </p:nvSpPr>
              <p:spPr>
                <a:xfrm>
                  <a:off x="683895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59" name="Group 58"/>
              <p:cNvGrpSpPr/>
              <p:nvPr/>
            </p:nvGrpSpPr>
            <p:grpSpPr>
              <a:xfrm>
                <a:off x="6324600" y="1524000"/>
                <a:ext cx="765045" cy="1234440"/>
                <a:chOff x="6778755" y="1524000"/>
                <a:chExt cx="765045" cy="1234440"/>
              </a:xfrm>
              <a:scene3d>
                <a:camera prst="orthographicFront">
                  <a:rot lat="0" lon="10800000" rev="0"/>
                </a:camera>
                <a:lightRig rig="threePt" dir="t"/>
              </a:scene3d>
            </p:grpSpPr>
            <p:sp>
              <p:nvSpPr>
                <p:cNvPr id="60" name="Arc 59"/>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 name="Arc 60"/>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2" name="Arc 61"/>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3" name="Arc 62"/>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4" name="Arc 63"/>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5" name="Arc 64"/>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6" name="Arc 65"/>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7" name="Arc 66"/>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68" name="Group 67"/>
              <p:cNvGrpSpPr/>
              <p:nvPr/>
            </p:nvGrpSpPr>
            <p:grpSpPr>
              <a:xfrm>
                <a:off x="6324600" y="1499616"/>
                <a:ext cx="765045" cy="1234440"/>
                <a:chOff x="6778755" y="1524000"/>
                <a:chExt cx="765045" cy="1234440"/>
              </a:xfrm>
              <a:scene3d>
                <a:camera prst="orthographicFront">
                  <a:rot lat="0" lon="10800000" rev="0"/>
                </a:camera>
                <a:lightRig rig="threePt" dir="t"/>
              </a:scene3d>
            </p:grpSpPr>
            <p:sp>
              <p:nvSpPr>
                <p:cNvPr id="69" name="Arc 68"/>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0" name="Arc 69"/>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1" name="Arc 70"/>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 name="Arc 71"/>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3" name="Arc 72"/>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4" name="Arc 73"/>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5" name="Arc 74"/>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6" name="Arc 75"/>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77" name="Group 76"/>
              <p:cNvGrpSpPr/>
              <p:nvPr/>
            </p:nvGrpSpPr>
            <p:grpSpPr>
              <a:xfrm>
                <a:off x="6781800" y="1508760"/>
                <a:ext cx="765045" cy="1234440"/>
                <a:chOff x="6778755" y="1524000"/>
                <a:chExt cx="765045" cy="1234440"/>
              </a:xfrm>
              <a:scene3d>
                <a:camera prst="orthographicFront">
                  <a:rot lat="0" lon="0" rev="0"/>
                </a:camera>
                <a:lightRig rig="threePt" dir="t"/>
              </a:scene3d>
            </p:grpSpPr>
            <p:sp>
              <p:nvSpPr>
                <p:cNvPr id="78" name="Arc 77"/>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9" name="Arc 78"/>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0" name="Arc 79"/>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1" name="Arc 80"/>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2" name="Arc 81"/>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3" name="Arc 82"/>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4" name="Arc 83"/>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Arc 84"/>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sp>
        <p:nvSpPr>
          <p:cNvPr id="2063" name="Rounded Rectangle 2062"/>
          <p:cNvSpPr/>
          <p:nvPr/>
        </p:nvSpPr>
        <p:spPr>
          <a:xfrm>
            <a:off x="3124200" y="2286000"/>
            <a:ext cx="2971800" cy="3048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942" name="Title 1"/>
          <p:cNvSpPr>
            <a:spLocks noGrp="1"/>
          </p:cNvSpPr>
          <p:nvPr>
            <p:ph type="ctrTitle"/>
          </p:nvPr>
        </p:nvSpPr>
        <p:spPr>
          <a:xfrm>
            <a:off x="3124200" y="4168775"/>
            <a:ext cx="2971800" cy="1470025"/>
          </a:xfrm>
        </p:spPr>
        <p:txBody>
          <a:bodyPr/>
          <a:lstStyle/>
          <a:p>
            <a:r>
              <a:rPr lang="en-US" sz="3600" b="1" smtClean="0">
                <a:solidFill>
                  <a:schemeClr val="bg1"/>
                </a:solidFill>
                <a:latin typeface="Comic Sans MS" pitchFamily="66" charset="0"/>
              </a:rPr>
              <a:t>One Flesh</a:t>
            </a:r>
          </a:p>
        </p:txBody>
      </p:sp>
      <p:sp>
        <p:nvSpPr>
          <p:cNvPr id="39943" name="Title 1"/>
          <p:cNvSpPr txBox="1">
            <a:spLocks/>
          </p:cNvSpPr>
          <p:nvPr/>
        </p:nvSpPr>
        <p:spPr bwMode="auto">
          <a:xfrm>
            <a:off x="1143000" y="914400"/>
            <a:ext cx="6858000" cy="1317625"/>
          </a:xfrm>
          <a:prstGeom prst="rect">
            <a:avLst/>
          </a:prstGeom>
          <a:noFill/>
          <a:ln w="9525">
            <a:noFill/>
            <a:miter lim="800000"/>
            <a:headEnd/>
            <a:tailEnd/>
          </a:ln>
        </p:spPr>
        <p:txBody>
          <a:bodyPr anchor="ctr"/>
          <a:lstStyle/>
          <a:p>
            <a:pPr algn="ctr"/>
            <a:r>
              <a:rPr lang="en-US" sz="2400" b="1">
                <a:solidFill>
                  <a:schemeClr val="bg1"/>
                </a:solidFill>
                <a:latin typeface="Comic Sans MS" pitchFamily="66" charset="0"/>
              </a:rPr>
              <a:t>Did he not make them one with a portion of the Spirit in their union?</a:t>
            </a:r>
          </a:p>
          <a:p>
            <a:pPr algn="ctr"/>
            <a:r>
              <a:rPr lang="en-US" sz="2400" b="1">
                <a:solidFill>
                  <a:schemeClr val="bg1"/>
                </a:solidFill>
                <a:latin typeface="Comic Sans MS" pitchFamily="66" charset="0"/>
              </a:rPr>
              <a:t>Malachi 2:15</a:t>
            </a:r>
          </a:p>
        </p:txBody>
      </p:sp>
      <p:sp>
        <p:nvSpPr>
          <p:cNvPr id="86" name="Title 1"/>
          <p:cNvSpPr txBox="1">
            <a:spLocks/>
          </p:cNvSpPr>
          <p:nvPr/>
        </p:nvSpPr>
        <p:spPr bwMode="auto">
          <a:xfrm>
            <a:off x="3429000" y="5334000"/>
            <a:ext cx="2286000" cy="990600"/>
          </a:xfrm>
          <a:prstGeom prst="rect">
            <a:avLst/>
          </a:prstGeom>
          <a:noFill/>
          <a:ln w="9525">
            <a:noFill/>
            <a:miter lim="800000"/>
            <a:headEnd/>
            <a:tailEnd/>
          </a:ln>
        </p:spPr>
        <p:txBody>
          <a:bodyPr anchor="ctr"/>
          <a:lstStyle/>
          <a:p>
            <a:pPr algn="ctr"/>
            <a:r>
              <a:rPr lang="en-US" sz="5800" b="1">
                <a:solidFill>
                  <a:schemeClr val="bg1"/>
                </a:solidFill>
                <a:latin typeface="Comic Sans MS" pitchFamily="66" charset="0"/>
              </a:rPr>
              <a:t>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1.66667E-6 -3.69103E-6 L 0.00104 -0.34967 " pathEditMode="relative" rAng="0" ptsTypes="AA">
                                      <p:cBhvr>
                                        <p:cTn id="6" dur="2000" fill="hold"/>
                                        <p:tgtEl>
                                          <p:spTgt spid="86"/>
                                        </p:tgtEl>
                                        <p:attrNameLst>
                                          <p:attrName>ppt_x</p:attrName>
                                          <p:attrName>ppt_y</p:attrName>
                                        </p:attrNameLst>
                                      </p:cBhvr>
                                      <p:rCtr x="52" y="-174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65150"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987" name="Title 1"/>
          <p:cNvSpPr>
            <a:spLocks noGrp="1"/>
          </p:cNvSpPr>
          <p:nvPr>
            <p:ph type="ctrTitle"/>
          </p:nvPr>
        </p:nvSpPr>
        <p:spPr>
          <a:xfrm>
            <a:off x="1371600" y="1273175"/>
            <a:ext cx="6400800" cy="860425"/>
          </a:xfrm>
        </p:spPr>
        <p:txBody>
          <a:bodyPr/>
          <a:lstStyle/>
          <a:p>
            <a:pPr algn="l"/>
            <a:r>
              <a:rPr lang="en-US" sz="2800" b="1" smtClean="0">
                <a:solidFill>
                  <a:schemeClr val="bg1"/>
                </a:solidFill>
                <a:latin typeface="Comic Sans MS" pitchFamily="66" charset="0"/>
              </a:rPr>
              <a:t>What Elizabeth Taylor taught us about love, passion</a:t>
            </a:r>
          </a:p>
        </p:txBody>
      </p:sp>
      <p:sp>
        <p:nvSpPr>
          <p:cNvPr id="2052" name="Subtitle 2"/>
          <p:cNvSpPr>
            <a:spLocks noGrp="1"/>
          </p:cNvSpPr>
          <p:nvPr>
            <p:ph type="subTitle" idx="1"/>
          </p:nvPr>
        </p:nvSpPr>
        <p:spPr>
          <a:xfrm>
            <a:off x="1371600" y="2590800"/>
            <a:ext cx="6400800" cy="3200400"/>
          </a:xfrm>
        </p:spPr>
        <p:txBody>
          <a:bodyPr/>
          <a:lstStyle/>
          <a:p>
            <a:pPr algn="l">
              <a:spcBef>
                <a:spcPts val="1200"/>
              </a:spcBef>
              <a:spcAft>
                <a:spcPts val="300"/>
              </a:spcAft>
              <a:tabLst>
                <a:tab pos="457200" algn="l"/>
              </a:tabLst>
            </a:pPr>
            <a:r>
              <a:rPr lang="en-US" sz="2200" smtClean="0">
                <a:solidFill>
                  <a:schemeClr val="bg1"/>
                </a:solidFill>
                <a:latin typeface="Comic Sans MS" pitchFamily="66" charset="0"/>
              </a:rPr>
              <a:t>"Hers was the fully lived life. To me, her life spelled passion. She lived by her heart and died by her heart." </a:t>
            </a:r>
          </a:p>
          <a:p>
            <a:pPr algn="l">
              <a:spcBef>
                <a:spcPts val="1200"/>
              </a:spcBef>
              <a:spcAft>
                <a:spcPts val="300"/>
              </a:spcAft>
              <a:tabLst>
                <a:tab pos="457200" algn="l"/>
              </a:tabLst>
            </a:pPr>
            <a:r>
              <a:rPr lang="en-US" sz="1600" i="1" smtClean="0">
                <a:solidFill>
                  <a:schemeClr val="bg1"/>
                </a:solidFill>
                <a:latin typeface="Comic Sans MS" pitchFamily="66" charset="0"/>
              </a:rPr>
              <a:t>—Frank Farley, a psychologist at Temple University and former president of the American Psychological Association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71500" y="434975"/>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035" name="Title 1"/>
          <p:cNvSpPr>
            <a:spLocks noGrp="1"/>
          </p:cNvSpPr>
          <p:nvPr>
            <p:ph type="ctrTitle"/>
          </p:nvPr>
        </p:nvSpPr>
        <p:spPr>
          <a:xfrm>
            <a:off x="1371600" y="1273175"/>
            <a:ext cx="6400800" cy="860425"/>
          </a:xfrm>
        </p:spPr>
        <p:txBody>
          <a:bodyPr/>
          <a:lstStyle/>
          <a:p>
            <a:pPr algn="l"/>
            <a:r>
              <a:rPr lang="en-US" sz="2800" b="1" smtClean="0">
                <a:solidFill>
                  <a:schemeClr val="bg1"/>
                </a:solidFill>
                <a:latin typeface="Comic Sans MS" pitchFamily="66" charset="0"/>
              </a:rPr>
              <a:t>What Elizabeth Taylor taught us about love, passion</a:t>
            </a:r>
          </a:p>
        </p:txBody>
      </p:sp>
      <p:sp>
        <p:nvSpPr>
          <p:cNvPr id="2052" name="Subtitle 2"/>
          <p:cNvSpPr>
            <a:spLocks noGrp="1"/>
          </p:cNvSpPr>
          <p:nvPr>
            <p:ph type="subTitle" idx="1"/>
          </p:nvPr>
        </p:nvSpPr>
        <p:spPr>
          <a:xfrm>
            <a:off x="1371600" y="2590800"/>
            <a:ext cx="6400800" cy="3200400"/>
          </a:xfrm>
        </p:spPr>
        <p:txBody>
          <a:bodyPr/>
          <a:lstStyle/>
          <a:p>
            <a:pPr algn="l">
              <a:spcBef>
                <a:spcPts val="1200"/>
              </a:spcBef>
              <a:spcAft>
                <a:spcPts val="300"/>
              </a:spcAft>
              <a:tabLst>
                <a:tab pos="457200" algn="l"/>
              </a:tabLst>
            </a:pPr>
            <a:r>
              <a:rPr lang="en-US" sz="2200" smtClean="0">
                <a:solidFill>
                  <a:schemeClr val="bg1"/>
                </a:solidFill>
                <a:latin typeface="Comic Sans MS" pitchFamily="66" charset="0"/>
              </a:rPr>
              <a:t>"Elizabeth Taylor was a legend. I don't think we can learn much about love and romance from legends. Instead we learn about strength of will and the courage it takes to live life on your own terms. For me, she will always be Cleopatra." </a:t>
            </a:r>
          </a:p>
          <a:p>
            <a:pPr algn="l">
              <a:spcBef>
                <a:spcPts val="1200"/>
              </a:spcBef>
              <a:spcAft>
                <a:spcPts val="300"/>
              </a:spcAft>
              <a:tabLst>
                <a:tab pos="457200" algn="l"/>
              </a:tabLst>
            </a:pPr>
            <a:r>
              <a:rPr lang="en-US" sz="1600" i="1" smtClean="0">
                <a:solidFill>
                  <a:schemeClr val="bg1"/>
                </a:solidFill>
                <a:latin typeface="Comic Sans MS" pitchFamily="66" charset="0"/>
              </a:rPr>
              <a:t>—Jayne Ann Krentz, author of In Too Deep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69913"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1" name="Group 20"/>
          <p:cNvGrpSpPr>
            <a:grpSpLocks/>
          </p:cNvGrpSpPr>
          <p:nvPr/>
        </p:nvGrpSpPr>
        <p:grpSpPr bwMode="auto">
          <a:xfrm>
            <a:off x="3554413" y="2479675"/>
            <a:ext cx="1049337" cy="1898650"/>
            <a:chOff x="2608514" y="1401170"/>
            <a:chExt cx="1050610" cy="1897072"/>
          </a:xfrm>
        </p:grpSpPr>
        <p:sp>
          <p:nvSpPr>
            <p:cNvPr id="4" name="Smiley Face 3"/>
            <p:cNvSpPr/>
            <p:nvPr/>
          </p:nvSpPr>
          <p:spPr>
            <a:xfrm>
              <a:off x="2789709" y="1401170"/>
              <a:ext cx="669148" cy="609093"/>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a:off x="3123488" y="2010263"/>
              <a:ext cx="0" cy="656679"/>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6660000">
              <a:off x="2875538" y="1885996"/>
              <a:ext cx="0" cy="5340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44150" y="2666942"/>
              <a:ext cx="208215" cy="6313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96200" y="2666942"/>
              <a:ext cx="227288" cy="609093"/>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6660000">
              <a:off x="3392100" y="1885996"/>
              <a:ext cx="0" cy="5340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062" name="Group 2061"/>
          <p:cNvGrpSpPr>
            <a:grpSpLocks/>
          </p:cNvGrpSpPr>
          <p:nvPr/>
        </p:nvGrpSpPr>
        <p:grpSpPr bwMode="auto">
          <a:xfrm>
            <a:off x="4343400" y="2465388"/>
            <a:ext cx="1295400" cy="1906587"/>
            <a:chOff x="5257800" y="1331976"/>
            <a:chExt cx="1295400" cy="1906524"/>
          </a:xfrm>
        </p:grpSpPr>
        <p:sp>
          <p:nvSpPr>
            <p:cNvPr id="25" name="Smiley Face 24"/>
            <p:cNvSpPr/>
            <p:nvPr/>
          </p:nvSpPr>
          <p:spPr>
            <a:xfrm>
              <a:off x="5683250" y="1371662"/>
              <a:ext cx="669925" cy="609580"/>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Connector 25"/>
            <p:cNvCxnSpPr/>
            <p:nvPr/>
          </p:nvCxnSpPr>
          <p:spPr>
            <a:xfrm>
              <a:off x="6018213" y="1981242"/>
              <a:ext cx="9525" cy="53338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6660000">
              <a:off x="5768975"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37263" y="2438426"/>
              <a:ext cx="209550" cy="449248"/>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789613" y="2438426"/>
              <a:ext cx="228600" cy="438136"/>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4940000">
              <a:off x="6286500"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67400" y="2903549"/>
              <a:ext cx="0" cy="33495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60000" flipH="1">
              <a:off x="5768975" y="2890849"/>
              <a:ext cx="479425" cy="952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172200" y="2895611"/>
              <a:ext cx="0" cy="33495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6097" name="Group 2060"/>
            <p:cNvGrpSpPr>
              <a:grpSpLocks/>
            </p:cNvGrpSpPr>
            <p:nvPr/>
          </p:nvGrpSpPr>
          <p:grpSpPr bwMode="auto">
            <a:xfrm>
              <a:off x="5257800" y="1331976"/>
              <a:ext cx="1222245" cy="1258824"/>
              <a:chOff x="6324600" y="1499616"/>
              <a:chExt cx="1222245" cy="1258824"/>
            </a:xfrm>
          </p:grpSpPr>
          <p:grpSp>
            <p:nvGrpSpPr>
              <p:cNvPr id="46098" name="Group 2059"/>
              <p:cNvGrpSpPr>
                <a:grpSpLocks/>
              </p:cNvGrpSpPr>
              <p:nvPr/>
            </p:nvGrpSpPr>
            <p:grpSpPr bwMode="auto">
              <a:xfrm>
                <a:off x="6778755" y="1524000"/>
                <a:ext cx="765045" cy="1234440"/>
                <a:chOff x="6778755" y="1524000"/>
                <a:chExt cx="765045" cy="1234440"/>
              </a:xfrm>
            </p:grpSpPr>
            <p:sp>
              <p:nvSpPr>
                <p:cNvPr id="50" name="Arc 49"/>
                <p:cNvSpPr/>
                <p:nvPr/>
              </p:nvSpPr>
              <p:spPr>
                <a:xfrm>
                  <a:off x="6778625" y="1523427"/>
                  <a:ext cx="765175"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 name="Arc 50"/>
                <p:cNvSpPr/>
                <p:nvPr/>
              </p:nvSpPr>
              <p:spPr>
                <a:xfrm>
                  <a:off x="685800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2" name="Arc 51"/>
                <p:cNvSpPr/>
                <p:nvPr/>
              </p:nvSpPr>
              <p:spPr>
                <a:xfrm>
                  <a:off x="693420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3" name="Arc 52"/>
                <p:cNvSpPr/>
                <p:nvPr/>
              </p:nvSpPr>
              <p:spPr>
                <a:xfrm>
                  <a:off x="6875463" y="1523427"/>
                  <a:ext cx="611187"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4" name="Arc 53"/>
                <p:cNvSpPr/>
                <p:nvPr/>
              </p:nvSpPr>
              <p:spPr>
                <a:xfrm>
                  <a:off x="6911975" y="1523427"/>
                  <a:ext cx="611188"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5" name="Arc 54"/>
                <p:cNvSpPr/>
                <p:nvPr/>
              </p:nvSpPr>
              <p:spPr>
                <a:xfrm>
                  <a:off x="678180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6" name="Arc 55"/>
                <p:cNvSpPr/>
                <p:nvPr/>
              </p:nvSpPr>
              <p:spPr>
                <a:xfrm>
                  <a:off x="6821488"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7" name="Arc 56"/>
                <p:cNvSpPr/>
                <p:nvPr/>
              </p:nvSpPr>
              <p:spPr>
                <a:xfrm>
                  <a:off x="683895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59" name="Group 58"/>
              <p:cNvGrpSpPr/>
              <p:nvPr/>
            </p:nvGrpSpPr>
            <p:grpSpPr>
              <a:xfrm>
                <a:off x="6324600" y="1524000"/>
                <a:ext cx="765045" cy="1234440"/>
                <a:chOff x="6778755" y="1524000"/>
                <a:chExt cx="765045" cy="1234440"/>
              </a:xfrm>
              <a:scene3d>
                <a:camera prst="orthographicFront">
                  <a:rot lat="0" lon="10800000" rev="0"/>
                </a:camera>
                <a:lightRig rig="threePt" dir="t"/>
              </a:scene3d>
            </p:grpSpPr>
            <p:sp>
              <p:nvSpPr>
                <p:cNvPr id="60" name="Arc 59"/>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 name="Arc 60"/>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2" name="Arc 61"/>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3" name="Arc 62"/>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4" name="Arc 63"/>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5" name="Arc 64"/>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6" name="Arc 65"/>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7" name="Arc 66"/>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68" name="Group 67"/>
              <p:cNvGrpSpPr/>
              <p:nvPr/>
            </p:nvGrpSpPr>
            <p:grpSpPr>
              <a:xfrm>
                <a:off x="6324600" y="1499616"/>
                <a:ext cx="765045" cy="1234440"/>
                <a:chOff x="6778755" y="1524000"/>
                <a:chExt cx="765045" cy="1234440"/>
              </a:xfrm>
              <a:scene3d>
                <a:camera prst="orthographicFront">
                  <a:rot lat="0" lon="10800000" rev="0"/>
                </a:camera>
                <a:lightRig rig="threePt" dir="t"/>
              </a:scene3d>
            </p:grpSpPr>
            <p:sp>
              <p:nvSpPr>
                <p:cNvPr id="69" name="Arc 68"/>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0" name="Arc 69"/>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1" name="Arc 70"/>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 name="Arc 71"/>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3" name="Arc 72"/>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4" name="Arc 73"/>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5" name="Arc 74"/>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6" name="Arc 75"/>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77" name="Group 76"/>
              <p:cNvGrpSpPr/>
              <p:nvPr/>
            </p:nvGrpSpPr>
            <p:grpSpPr>
              <a:xfrm>
                <a:off x="6781800" y="1508760"/>
                <a:ext cx="765045" cy="1234440"/>
                <a:chOff x="6778755" y="1524000"/>
                <a:chExt cx="765045" cy="1234440"/>
              </a:xfrm>
              <a:scene3d>
                <a:camera prst="orthographicFront">
                  <a:rot lat="0" lon="0" rev="0"/>
                </a:camera>
                <a:lightRig rig="threePt" dir="t"/>
              </a:scene3d>
            </p:grpSpPr>
            <p:sp>
              <p:nvSpPr>
                <p:cNvPr id="78" name="Arc 77"/>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9" name="Arc 78"/>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0" name="Arc 79"/>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1" name="Arc 80"/>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2" name="Arc 81"/>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3" name="Arc 82"/>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4" name="Arc 83"/>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Arc 84"/>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sp>
        <p:nvSpPr>
          <p:cNvPr id="2063" name="Rounded Rectangle 2062"/>
          <p:cNvSpPr/>
          <p:nvPr/>
        </p:nvSpPr>
        <p:spPr>
          <a:xfrm>
            <a:off x="3124200" y="2286000"/>
            <a:ext cx="2971800" cy="3048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9" name="Title 1"/>
          <p:cNvSpPr>
            <a:spLocks noGrp="1"/>
          </p:cNvSpPr>
          <p:nvPr>
            <p:ph type="ctrTitle"/>
          </p:nvPr>
        </p:nvSpPr>
        <p:spPr>
          <a:xfrm>
            <a:off x="3124200" y="2667000"/>
            <a:ext cx="2971800" cy="1470025"/>
          </a:xfrm>
        </p:spPr>
        <p:txBody>
          <a:bodyPr/>
          <a:lstStyle/>
          <a:p>
            <a:r>
              <a:rPr lang="en-US" sz="3600" b="1" smtClean="0">
                <a:solidFill>
                  <a:schemeClr val="bg1"/>
                </a:solidFill>
                <a:latin typeface="Comic Sans MS" pitchFamily="66" charset="0"/>
              </a:rPr>
              <a:t>One Flesh</a:t>
            </a:r>
          </a:p>
        </p:txBody>
      </p:sp>
      <p:sp>
        <p:nvSpPr>
          <p:cNvPr id="141" name="Title 1"/>
          <p:cNvSpPr txBox="1">
            <a:spLocks/>
          </p:cNvSpPr>
          <p:nvPr/>
        </p:nvSpPr>
        <p:spPr bwMode="auto">
          <a:xfrm>
            <a:off x="684213" y="762000"/>
            <a:ext cx="7772400" cy="1066800"/>
          </a:xfrm>
          <a:prstGeom prst="rect">
            <a:avLst/>
          </a:prstGeom>
          <a:noFill/>
          <a:ln w="9525">
            <a:noFill/>
            <a:miter lim="800000"/>
            <a:headEnd/>
            <a:tailEnd/>
          </a:ln>
        </p:spPr>
        <p:txBody>
          <a:bodyPr anchor="ctr"/>
          <a:lstStyle/>
          <a:p>
            <a:pPr algn="ctr">
              <a:lnSpc>
                <a:spcPct val="150000"/>
              </a:lnSpc>
            </a:pPr>
            <a:r>
              <a:rPr lang="en-US" sz="2400" b="1">
                <a:solidFill>
                  <a:schemeClr val="bg1"/>
                </a:solidFill>
                <a:latin typeface="Comic Sans MS" pitchFamily="66" charset="0"/>
              </a:rPr>
              <a:t>“she lived by her heart”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500"/>
                                        <p:tgtEl>
                                          <p:spTgt spid="1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89"/>
                                        </p:tgtEl>
                                      </p:cBhvr>
                                    </p:animEffect>
                                    <p:set>
                                      <p:cBhvr>
                                        <p:cTn id="12" dur="1" fill="hold">
                                          <p:stCondLst>
                                            <p:cond delay="499"/>
                                          </p:stCondLst>
                                        </p:cTn>
                                        <p:tgtEl>
                                          <p:spTgt spid="8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62"/>
                                        </p:tgtEl>
                                        <p:attrNameLst>
                                          <p:attrName>style.visibility</p:attrName>
                                        </p:attrNameLst>
                                      </p:cBhvr>
                                      <p:to>
                                        <p:strVal val="visible"/>
                                      </p:to>
                                    </p:set>
                                    <p:animEffect transition="in" filter="fade">
                                      <p:cBhvr>
                                        <p:cTn id="22" dur="500"/>
                                        <p:tgtEl>
                                          <p:spTgt spid="2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14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69913"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1" name="Group 20"/>
          <p:cNvGrpSpPr>
            <a:grpSpLocks/>
          </p:cNvGrpSpPr>
          <p:nvPr/>
        </p:nvGrpSpPr>
        <p:grpSpPr bwMode="auto">
          <a:xfrm>
            <a:off x="3554413" y="2479675"/>
            <a:ext cx="1049337" cy="1898650"/>
            <a:chOff x="2608514" y="1401170"/>
            <a:chExt cx="1050610" cy="1897072"/>
          </a:xfrm>
        </p:grpSpPr>
        <p:sp>
          <p:nvSpPr>
            <p:cNvPr id="4" name="Smiley Face 3"/>
            <p:cNvSpPr/>
            <p:nvPr/>
          </p:nvSpPr>
          <p:spPr>
            <a:xfrm>
              <a:off x="2789709" y="1401170"/>
              <a:ext cx="669148" cy="609093"/>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a:off x="3123488" y="2010263"/>
              <a:ext cx="0" cy="656679"/>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6660000">
              <a:off x="2875538" y="1885996"/>
              <a:ext cx="0" cy="5340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44150" y="2666942"/>
              <a:ext cx="208215" cy="6313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96200" y="2666942"/>
              <a:ext cx="227288" cy="609093"/>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6660000">
              <a:off x="3392100" y="1885996"/>
              <a:ext cx="0" cy="5340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062" name="Group 2061"/>
          <p:cNvGrpSpPr>
            <a:grpSpLocks/>
          </p:cNvGrpSpPr>
          <p:nvPr/>
        </p:nvGrpSpPr>
        <p:grpSpPr bwMode="auto">
          <a:xfrm>
            <a:off x="4343400" y="2465388"/>
            <a:ext cx="1295400" cy="1906587"/>
            <a:chOff x="5257800" y="1331976"/>
            <a:chExt cx="1295400" cy="1906524"/>
          </a:xfrm>
        </p:grpSpPr>
        <p:sp>
          <p:nvSpPr>
            <p:cNvPr id="25" name="Smiley Face 24"/>
            <p:cNvSpPr/>
            <p:nvPr/>
          </p:nvSpPr>
          <p:spPr>
            <a:xfrm>
              <a:off x="5683250" y="1371662"/>
              <a:ext cx="669925" cy="609580"/>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Connector 25"/>
            <p:cNvCxnSpPr/>
            <p:nvPr/>
          </p:nvCxnSpPr>
          <p:spPr>
            <a:xfrm>
              <a:off x="6018213" y="1981242"/>
              <a:ext cx="9525" cy="53338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6660000">
              <a:off x="5768975"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37263" y="2438426"/>
              <a:ext cx="209550" cy="449248"/>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789613" y="2438426"/>
              <a:ext cx="228600" cy="438136"/>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4940000">
              <a:off x="6286500"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67400" y="2903549"/>
              <a:ext cx="0" cy="33495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60000" flipH="1">
              <a:off x="5768975" y="2890849"/>
              <a:ext cx="479425" cy="952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172200" y="2895611"/>
              <a:ext cx="0" cy="33495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8144" name="Group 2060"/>
            <p:cNvGrpSpPr>
              <a:grpSpLocks/>
            </p:cNvGrpSpPr>
            <p:nvPr/>
          </p:nvGrpSpPr>
          <p:grpSpPr bwMode="auto">
            <a:xfrm>
              <a:off x="5257800" y="1331976"/>
              <a:ext cx="1222245" cy="1258824"/>
              <a:chOff x="6324600" y="1499616"/>
              <a:chExt cx="1222245" cy="1258824"/>
            </a:xfrm>
          </p:grpSpPr>
          <p:grpSp>
            <p:nvGrpSpPr>
              <p:cNvPr id="48145" name="Group 2059"/>
              <p:cNvGrpSpPr>
                <a:grpSpLocks/>
              </p:cNvGrpSpPr>
              <p:nvPr/>
            </p:nvGrpSpPr>
            <p:grpSpPr bwMode="auto">
              <a:xfrm>
                <a:off x="6778755" y="1524000"/>
                <a:ext cx="765045" cy="1234440"/>
                <a:chOff x="6778755" y="1524000"/>
                <a:chExt cx="765045" cy="1234440"/>
              </a:xfrm>
            </p:grpSpPr>
            <p:sp>
              <p:nvSpPr>
                <p:cNvPr id="50" name="Arc 49"/>
                <p:cNvSpPr/>
                <p:nvPr/>
              </p:nvSpPr>
              <p:spPr>
                <a:xfrm>
                  <a:off x="6778625" y="1523427"/>
                  <a:ext cx="765175"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 name="Arc 50"/>
                <p:cNvSpPr/>
                <p:nvPr/>
              </p:nvSpPr>
              <p:spPr>
                <a:xfrm>
                  <a:off x="685800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2" name="Arc 51"/>
                <p:cNvSpPr/>
                <p:nvPr/>
              </p:nvSpPr>
              <p:spPr>
                <a:xfrm>
                  <a:off x="693420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3" name="Arc 52"/>
                <p:cNvSpPr/>
                <p:nvPr/>
              </p:nvSpPr>
              <p:spPr>
                <a:xfrm>
                  <a:off x="6875463" y="1523427"/>
                  <a:ext cx="611187"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4" name="Arc 53"/>
                <p:cNvSpPr/>
                <p:nvPr/>
              </p:nvSpPr>
              <p:spPr>
                <a:xfrm>
                  <a:off x="6911975" y="1523427"/>
                  <a:ext cx="611188"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5" name="Arc 54"/>
                <p:cNvSpPr/>
                <p:nvPr/>
              </p:nvSpPr>
              <p:spPr>
                <a:xfrm>
                  <a:off x="678180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6" name="Arc 55"/>
                <p:cNvSpPr/>
                <p:nvPr/>
              </p:nvSpPr>
              <p:spPr>
                <a:xfrm>
                  <a:off x="6821488"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7" name="Arc 56"/>
                <p:cNvSpPr/>
                <p:nvPr/>
              </p:nvSpPr>
              <p:spPr>
                <a:xfrm>
                  <a:off x="683895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59" name="Group 58"/>
              <p:cNvGrpSpPr/>
              <p:nvPr/>
            </p:nvGrpSpPr>
            <p:grpSpPr>
              <a:xfrm>
                <a:off x="6324600" y="1524000"/>
                <a:ext cx="765045" cy="1234440"/>
                <a:chOff x="6778755" y="1524000"/>
                <a:chExt cx="765045" cy="1234440"/>
              </a:xfrm>
              <a:scene3d>
                <a:camera prst="orthographicFront">
                  <a:rot lat="0" lon="10800000" rev="0"/>
                </a:camera>
                <a:lightRig rig="threePt" dir="t"/>
              </a:scene3d>
            </p:grpSpPr>
            <p:sp>
              <p:nvSpPr>
                <p:cNvPr id="60" name="Arc 59"/>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 name="Arc 60"/>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2" name="Arc 61"/>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3" name="Arc 62"/>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4" name="Arc 63"/>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5" name="Arc 64"/>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6" name="Arc 65"/>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7" name="Arc 66"/>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68" name="Group 67"/>
              <p:cNvGrpSpPr/>
              <p:nvPr/>
            </p:nvGrpSpPr>
            <p:grpSpPr>
              <a:xfrm>
                <a:off x="6324600" y="1499616"/>
                <a:ext cx="765045" cy="1234440"/>
                <a:chOff x="6778755" y="1524000"/>
                <a:chExt cx="765045" cy="1234440"/>
              </a:xfrm>
              <a:scene3d>
                <a:camera prst="orthographicFront">
                  <a:rot lat="0" lon="10800000" rev="0"/>
                </a:camera>
                <a:lightRig rig="threePt" dir="t"/>
              </a:scene3d>
            </p:grpSpPr>
            <p:sp>
              <p:nvSpPr>
                <p:cNvPr id="69" name="Arc 68"/>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0" name="Arc 69"/>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1" name="Arc 70"/>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 name="Arc 71"/>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3" name="Arc 72"/>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4" name="Arc 73"/>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5" name="Arc 74"/>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6" name="Arc 75"/>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77" name="Group 76"/>
              <p:cNvGrpSpPr/>
              <p:nvPr/>
            </p:nvGrpSpPr>
            <p:grpSpPr>
              <a:xfrm>
                <a:off x="6781800" y="1508760"/>
                <a:ext cx="765045" cy="1234440"/>
                <a:chOff x="6778755" y="1524000"/>
                <a:chExt cx="765045" cy="1234440"/>
              </a:xfrm>
              <a:scene3d>
                <a:camera prst="orthographicFront">
                  <a:rot lat="0" lon="0" rev="0"/>
                </a:camera>
                <a:lightRig rig="threePt" dir="t"/>
              </a:scene3d>
            </p:grpSpPr>
            <p:sp>
              <p:nvSpPr>
                <p:cNvPr id="78" name="Arc 77"/>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9" name="Arc 78"/>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0" name="Arc 79"/>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1" name="Arc 80"/>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2" name="Arc 81"/>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3" name="Arc 82"/>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4" name="Arc 83"/>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Arc 84"/>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sp>
        <p:nvSpPr>
          <p:cNvPr id="2063" name="Rounded Rectangle 2062"/>
          <p:cNvSpPr/>
          <p:nvPr/>
        </p:nvSpPr>
        <p:spPr>
          <a:xfrm>
            <a:off x="3124200" y="2286000"/>
            <a:ext cx="2971800" cy="3048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1" name="Title 1"/>
          <p:cNvSpPr txBox="1">
            <a:spLocks/>
          </p:cNvSpPr>
          <p:nvPr/>
        </p:nvSpPr>
        <p:spPr bwMode="auto">
          <a:xfrm>
            <a:off x="685800" y="762000"/>
            <a:ext cx="7772400" cy="1066800"/>
          </a:xfrm>
          <a:prstGeom prst="rect">
            <a:avLst/>
          </a:prstGeom>
          <a:noFill/>
          <a:ln w="9525">
            <a:noFill/>
            <a:miter lim="800000"/>
            <a:headEnd/>
            <a:tailEnd/>
          </a:ln>
        </p:spPr>
        <p:txBody>
          <a:bodyPr anchor="ctr"/>
          <a:lstStyle/>
          <a:p>
            <a:pPr algn="ctr">
              <a:lnSpc>
                <a:spcPct val="150000"/>
              </a:lnSpc>
            </a:pPr>
            <a:r>
              <a:rPr lang="en-US" sz="2400" b="1">
                <a:solidFill>
                  <a:schemeClr val="bg1"/>
                </a:solidFill>
                <a:latin typeface="Comic Sans MS" pitchFamily="66" charset="0"/>
              </a:rPr>
              <a:t>“she lived life on her own terms”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500"/>
                                        <p:tgtEl>
                                          <p:spTgt spid="1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063"/>
                                        </p:tgtEl>
                                      </p:cBhvr>
                                    </p:animEffect>
                                    <p:set>
                                      <p:cBhvr>
                                        <p:cTn id="12" dur="1" fill="hold">
                                          <p:stCondLst>
                                            <p:cond delay="499"/>
                                          </p:stCondLst>
                                        </p:cTn>
                                        <p:tgtEl>
                                          <p:spTgt spid="2063"/>
                                        </p:tgtEl>
                                        <p:attrNameLst>
                                          <p:attrName>style.visibility</p:attrName>
                                        </p:attrNameLst>
                                      </p:cBhvr>
                                      <p:to>
                                        <p:strVal val="hidden"/>
                                      </p:to>
                                    </p:set>
                                  </p:childTnLst>
                                </p:cTn>
                              </p:par>
                            </p:childTnLst>
                          </p:cTn>
                        </p:par>
                        <p:par>
                          <p:cTn id="13" fill="hold">
                            <p:stCondLst>
                              <p:cond delay="500"/>
                            </p:stCondLst>
                            <p:childTnLst>
                              <p:par>
                                <p:cTn id="14" presetID="10" presetClass="exit" presetSubtype="0" fill="hold" nodeType="afterEffect">
                                  <p:stCondLst>
                                    <p:cond delay="0"/>
                                  </p:stCondLst>
                                  <p:childTnLst>
                                    <p:animEffect transition="out" filter="fade">
                                      <p:cBhvr>
                                        <p:cTn id="15" dur="500"/>
                                        <p:tgtEl>
                                          <p:spTgt spid="21"/>
                                        </p:tgtEl>
                                      </p:cBhvr>
                                    </p:animEffect>
                                    <p:set>
                                      <p:cBhvr>
                                        <p:cTn id="16" dur="1" fill="hold">
                                          <p:stCondLst>
                                            <p:cond delay="499"/>
                                          </p:stCondLst>
                                        </p:cTn>
                                        <p:tgtEl>
                                          <p:spTgt spid="21"/>
                                        </p:tgtEl>
                                        <p:attrNameLst>
                                          <p:attrName>style.visibility</p:attrName>
                                        </p:attrNameLst>
                                      </p:cBhvr>
                                      <p:to>
                                        <p:strVal val="hidden"/>
                                      </p:to>
                                    </p:set>
                                  </p:childTnLst>
                                </p:cTn>
                              </p:par>
                            </p:childTnLst>
                          </p:cTn>
                        </p:par>
                        <p:par>
                          <p:cTn id="17" fill="hold">
                            <p:stCondLst>
                              <p:cond delay="1000"/>
                            </p:stCondLst>
                            <p:childTnLst>
                              <p:par>
                                <p:cTn id="18" presetID="42" presetClass="path" presetSubtype="0" accel="50000" decel="50000" fill="hold" nodeType="afterEffect">
                                  <p:stCondLst>
                                    <p:cond delay="0"/>
                                  </p:stCondLst>
                                  <p:childTnLst>
                                    <p:animMotion origin="layout" path="M -3.33333E-6 1.40611E-6 L -0.04583 -0.08719 " pathEditMode="relative" rAng="0" ptsTypes="AA">
                                      <p:cBhvr>
                                        <p:cTn id="19" dur="3000" fill="hold"/>
                                        <p:tgtEl>
                                          <p:spTgt spid="2062"/>
                                        </p:tgtEl>
                                        <p:attrNameLst>
                                          <p:attrName>ppt_x</p:attrName>
                                          <p:attrName>ppt_y</p:attrName>
                                        </p:attrNameLst>
                                      </p:cBhvr>
                                      <p:rCtr x="-2292" y="-437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animBg="1"/>
      <p:bldP spid="1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Sahaj\Desktop\Blackboard-psd10951.png"/>
          <p:cNvPicPr>
            <a:picLocks noChangeAspect="1" noChangeArrowheads="1"/>
          </p:cNvPicPr>
          <p:nvPr/>
        </p:nvPicPr>
        <p:blipFill>
          <a:blip r:embed="rId2" cstate="print"/>
          <a:srcRect/>
          <a:stretch>
            <a:fillRect/>
          </a:stretch>
        </p:blipFill>
        <p:spPr bwMode="auto">
          <a:xfrm>
            <a:off x="31750" y="0"/>
            <a:ext cx="9112250" cy="6858000"/>
          </a:xfrm>
          <a:prstGeom prst="rect">
            <a:avLst/>
          </a:prstGeom>
          <a:noFill/>
          <a:ln w="9525">
            <a:noFill/>
            <a:miter lim="800000"/>
            <a:headEnd/>
            <a:tailEnd/>
          </a:ln>
        </p:spPr>
      </p:pic>
      <p:sp>
        <p:nvSpPr>
          <p:cNvPr id="2" name="Rectangle 1"/>
          <p:cNvSpPr/>
          <p:nvPr/>
        </p:nvSpPr>
        <p:spPr>
          <a:xfrm>
            <a:off x="533400" y="4572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363" name="Title 1"/>
          <p:cNvSpPr>
            <a:spLocks noGrp="1"/>
          </p:cNvSpPr>
          <p:nvPr>
            <p:ph type="ctrTitle"/>
          </p:nvPr>
        </p:nvSpPr>
        <p:spPr>
          <a:xfrm>
            <a:off x="685800" y="838200"/>
            <a:ext cx="7772400" cy="1470025"/>
          </a:xfrm>
        </p:spPr>
        <p:txBody>
          <a:bodyPr/>
          <a:lstStyle/>
          <a:p>
            <a:r>
              <a:rPr lang="en-US" sz="3600" b="1" smtClean="0">
                <a:solidFill>
                  <a:schemeClr val="bg1"/>
                </a:solidFill>
                <a:latin typeface="Comic Sans MS" pitchFamily="66" charset="0"/>
              </a:rPr>
              <a:t>Definition of Calculus</a:t>
            </a:r>
          </a:p>
        </p:txBody>
      </p:sp>
      <p:sp>
        <p:nvSpPr>
          <p:cNvPr id="5" name="Subtitle 2"/>
          <p:cNvSpPr>
            <a:spLocks noGrp="1"/>
          </p:cNvSpPr>
          <p:nvPr>
            <p:ph type="subTitle" idx="1"/>
          </p:nvPr>
        </p:nvSpPr>
        <p:spPr>
          <a:xfrm>
            <a:off x="1371600" y="2209800"/>
            <a:ext cx="6553200" cy="3200400"/>
          </a:xfrm>
        </p:spPr>
        <p:txBody>
          <a:bodyPr/>
          <a:lstStyle/>
          <a:p>
            <a:pPr marL="342900" indent="-342900" algn="l">
              <a:spcBef>
                <a:spcPts val="1200"/>
              </a:spcBef>
              <a:spcAft>
                <a:spcPts val="300"/>
              </a:spcAft>
              <a:buFont typeface="Arial" charset="0"/>
              <a:buChar char="•"/>
              <a:tabLst>
                <a:tab pos="457200" algn="l"/>
              </a:tabLst>
            </a:pPr>
            <a:r>
              <a:rPr lang="en-US" sz="2600" smtClean="0">
                <a:solidFill>
                  <a:schemeClr val="bg1"/>
                </a:solidFill>
                <a:latin typeface="Comic Sans MS" pitchFamily="66" charset="0"/>
              </a:rPr>
              <a:t>calculation; estimation or computation.</a:t>
            </a:r>
          </a:p>
          <a:p>
            <a:pPr marL="800100" lvl="1" indent="-342900" algn="l">
              <a:spcBef>
                <a:spcPts val="1200"/>
              </a:spcBef>
              <a:spcAft>
                <a:spcPts val="300"/>
              </a:spcAft>
              <a:buFont typeface="Arial" charset="0"/>
              <a:buChar char="•"/>
              <a:tabLst>
                <a:tab pos="457200" algn="l"/>
              </a:tabLst>
            </a:pPr>
            <a:endParaRPr lang="en-US" sz="2200" smtClean="0">
              <a:solidFill>
                <a:schemeClr val="bg1"/>
              </a:solidFill>
              <a:latin typeface="Comic Sans MS" pitchFamily="66" charset="0"/>
            </a:endParaRPr>
          </a:p>
        </p:txBody>
      </p:sp>
      <p:sp>
        <p:nvSpPr>
          <p:cNvPr id="4" name="TextBox 3"/>
          <p:cNvSpPr txBox="1">
            <a:spLocks noRot="1" noChangeAspect="1" noMove="1" noResize="1" noEditPoints="1" noAdjustHandles="1" noChangeArrowheads="1" noChangeShapeType="1" noTextEdit="1"/>
          </p:cNvSpPr>
          <p:nvPr/>
        </p:nvSpPr>
        <p:spPr>
          <a:xfrm>
            <a:off x="2609528" y="3124200"/>
            <a:ext cx="1733872" cy="584775"/>
          </a:xfrm>
          <a:prstGeom prst="rect">
            <a:avLst/>
          </a:prstGeom>
          <a:blipFill rotWithShape="1">
            <a:blip r:embed="rId3" cstate="print"/>
            <a:stretch>
              <a:fillRect/>
            </a:stretch>
          </a:blipFill>
        </p:spPr>
        <p:txBody>
          <a:bodyPr/>
          <a:lstStyle/>
          <a:p>
            <a:pPr>
              <a:defRPr/>
            </a:pPr>
            <a:r>
              <a:rPr lang="en-US">
                <a:noFill/>
              </a:rPr>
              <a:t> </a:t>
            </a:r>
          </a:p>
        </p:txBody>
      </p:sp>
      <p:grpSp>
        <p:nvGrpSpPr>
          <p:cNvPr id="17" name="Group 16"/>
          <p:cNvGrpSpPr>
            <a:grpSpLocks/>
          </p:cNvGrpSpPr>
          <p:nvPr/>
        </p:nvGrpSpPr>
        <p:grpSpPr bwMode="auto">
          <a:xfrm>
            <a:off x="4343400" y="3414713"/>
            <a:ext cx="2057400" cy="2071687"/>
            <a:chOff x="3505200" y="2362200"/>
            <a:chExt cx="2057400" cy="2072046"/>
          </a:xfrm>
        </p:grpSpPr>
        <p:sp>
          <p:nvSpPr>
            <p:cNvPr id="7" name="Oval 6"/>
            <p:cNvSpPr/>
            <p:nvPr/>
          </p:nvSpPr>
          <p:spPr>
            <a:xfrm>
              <a:off x="3505200" y="2362200"/>
              <a:ext cx="2057400" cy="207204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5" name="Straight Connector 14"/>
            <p:cNvCxnSpPr/>
            <p:nvPr/>
          </p:nvCxnSpPr>
          <p:spPr>
            <a:xfrm>
              <a:off x="4572000" y="3399017"/>
              <a:ext cx="99060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5369" name="TextBox 15"/>
            <p:cNvSpPr txBox="1">
              <a:spLocks noChangeArrowheads="1"/>
            </p:cNvSpPr>
            <p:nvPr/>
          </p:nvSpPr>
          <p:spPr bwMode="auto">
            <a:xfrm>
              <a:off x="4876800" y="2844225"/>
              <a:ext cx="533400" cy="584775"/>
            </a:xfrm>
            <a:prstGeom prst="rect">
              <a:avLst/>
            </a:prstGeom>
            <a:noFill/>
            <a:ln w="9525">
              <a:noFill/>
              <a:miter lim="800000"/>
              <a:headEnd/>
              <a:tailEnd/>
            </a:ln>
          </p:spPr>
          <p:txBody>
            <a:bodyPr>
              <a:spAutoFit/>
            </a:bodyPr>
            <a:lstStyle/>
            <a:p>
              <a:r>
                <a:rPr lang="en-US" sz="3200" i="1">
                  <a:solidFill>
                    <a:schemeClr val="bg1"/>
                  </a:solidFill>
                  <a:latin typeface="Cambria Math" pitchFamily="18" charset="0"/>
                </a:rPr>
                <a:t>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33400" y="4572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179" name="Title 1"/>
          <p:cNvSpPr>
            <a:spLocks noGrp="1"/>
          </p:cNvSpPr>
          <p:nvPr>
            <p:ph type="ctrTitle"/>
          </p:nvPr>
        </p:nvSpPr>
        <p:spPr>
          <a:xfrm>
            <a:off x="1371600" y="609600"/>
            <a:ext cx="6400800" cy="1470025"/>
          </a:xfrm>
        </p:spPr>
        <p:txBody>
          <a:bodyPr/>
          <a:lstStyle/>
          <a:p>
            <a:r>
              <a:rPr lang="en-US" sz="1800" smtClean="0">
                <a:solidFill>
                  <a:schemeClr val="bg1"/>
                </a:solidFill>
                <a:latin typeface="Comic Sans MS" pitchFamily="66" charset="0"/>
              </a:rPr>
              <a:t>“I do not enjoy my marriage anymore, don’t really know if this is my fault or not, don’t really know what to do about it and feel guilty.”</a:t>
            </a:r>
          </a:p>
        </p:txBody>
      </p:sp>
      <p:sp>
        <p:nvSpPr>
          <p:cNvPr id="2052" name="Subtitle 2"/>
          <p:cNvSpPr>
            <a:spLocks noGrp="1"/>
          </p:cNvSpPr>
          <p:nvPr>
            <p:ph type="subTitle" idx="1"/>
          </p:nvPr>
        </p:nvSpPr>
        <p:spPr>
          <a:xfrm>
            <a:off x="1371600" y="2133600"/>
            <a:ext cx="6400800" cy="3276600"/>
          </a:xfrm>
        </p:spPr>
        <p:txBody>
          <a:bodyPr/>
          <a:lstStyle/>
          <a:p>
            <a:pPr algn="l">
              <a:spcBef>
                <a:spcPts val="1200"/>
              </a:spcBef>
            </a:pPr>
            <a:r>
              <a:rPr lang="en-US" sz="1800" smtClean="0">
                <a:solidFill>
                  <a:schemeClr val="bg1"/>
                </a:solidFill>
                <a:latin typeface="Comic Sans MS" pitchFamily="66" charset="0"/>
              </a:rPr>
              <a:t>You aren't doing anyone a favor by staying in this relationship. Tell her how you feel. You are only a bad person if you continue the relationship when </a:t>
            </a:r>
            <a:r>
              <a:rPr lang="en-US" sz="1800" u="sng" smtClean="0">
                <a:solidFill>
                  <a:schemeClr val="bg1"/>
                </a:solidFill>
                <a:latin typeface="Comic Sans MS" pitchFamily="66" charset="0"/>
              </a:rPr>
              <a:t>you obviously aren't happy</a:t>
            </a:r>
            <a:r>
              <a:rPr lang="en-US" sz="1800" smtClean="0">
                <a:solidFill>
                  <a:schemeClr val="bg1"/>
                </a:solidFill>
                <a:latin typeface="Comic Sans MS" pitchFamily="66" charset="0"/>
              </a:rPr>
              <a:t>.</a:t>
            </a:r>
          </a:p>
          <a:p>
            <a:pPr algn="l">
              <a:spcBef>
                <a:spcPts val="1200"/>
              </a:spcBef>
            </a:pPr>
            <a:r>
              <a:rPr lang="en-US" sz="1800" smtClean="0">
                <a:solidFill>
                  <a:schemeClr val="bg1"/>
                </a:solidFill>
                <a:latin typeface="Comic Sans MS" pitchFamily="66" charset="0"/>
              </a:rPr>
              <a:t>It isn't your fault. You've probably just changed a lot since you got married, and now you don't have anything in common anymore.</a:t>
            </a:r>
          </a:p>
          <a:p>
            <a:pPr algn="l">
              <a:spcBef>
                <a:spcPts val="1200"/>
              </a:spcBef>
            </a:pPr>
            <a:r>
              <a:rPr lang="en-US" sz="1800" smtClean="0">
                <a:solidFill>
                  <a:schemeClr val="bg1"/>
                </a:solidFill>
                <a:latin typeface="Comic Sans MS" pitchFamily="66" charset="0"/>
              </a:rPr>
              <a:t>Tell her how you feel, if she wants to save the marriage, do everything you can, go to counseling even, </a:t>
            </a:r>
            <a:r>
              <a:rPr lang="en-US" sz="1800" u="sng" smtClean="0">
                <a:solidFill>
                  <a:schemeClr val="bg1"/>
                </a:solidFill>
                <a:latin typeface="Comic Sans MS" pitchFamily="66" charset="0"/>
              </a:rPr>
              <a:t>but if you still feel the same way</a:t>
            </a:r>
            <a:r>
              <a:rPr lang="en-US" sz="1800" smtClean="0">
                <a:solidFill>
                  <a:schemeClr val="bg1"/>
                </a:solidFill>
                <a:latin typeface="Comic Sans MS" pitchFamily="66" charset="0"/>
              </a:rPr>
              <a:t>, it's time to end it.</a:t>
            </a:r>
          </a:p>
          <a:p>
            <a:pPr algn="l"/>
            <a:endParaRPr lang="en-US" sz="2400" smtClean="0">
              <a:solidFill>
                <a:schemeClr val="bg1"/>
              </a:solidFill>
            </a:endParaRPr>
          </a:p>
        </p:txBody>
      </p:sp>
      <p:cxnSp>
        <p:nvCxnSpPr>
          <p:cNvPr id="3" name="Straight Connector 2"/>
          <p:cNvCxnSpPr/>
          <p:nvPr/>
        </p:nvCxnSpPr>
        <p:spPr>
          <a:xfrm>
            <a:off x="1219200" y="1981200"/>
            <a:ext cx="6629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71500" y="434975"/>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227" name="Title 1"/>
          <p:cNvSpPr>
            <a:spLocks noGrp="1"/>
          </p:cNvSpPr>
          <p:nvPr>
            <p:ph type="ctrTitle"/>
          </p:nvPr>
        </p:nvSpPr>
        <p:spPr>
          <a:xfrm>
            <a:off x="1371600" y="609600"/>
            <a:ext cx="6400800" cy="1470025"/>
          </a:xfrm>
        </p:spPr>
        <p:txBody>
          <a:bodyPr/>
          <a:lstStyle/>
          <a:p>
            <a:r>
              <a:rPr lang="en-US" sz="1800" smtClean="0">
                <a:solidFill>
                  <a:schemeClr val="bg1"/>
                </a:solidFill>
                <a:latin typeface="Comic Sans MS" pitchFamily="66" charset="0"/>
              </a:rPr>
              <a:t>“I do not enjoy my marriage anymore, don’t really know if this is my fault or not, don’t really know what to do about it and feel guilty.”</a:t>
            </a:r>
          </a:p>
        </p:txBody>
      </p:sp>
      <p:sp>
        <p:nvSpPr>
          <p:cNvPr id="2052" name="Subtitle 2"/>
          <p:cNvSpPr>
            <a:spLocks noGrp="1"/>
          </p:cNvSpPr>
          <p:nvPr>
            <p:ph type="subTitle" idx="1"/>
          </p:nvPr>
        </p:nvSpPr>
        <p:spPr>
          <a:xfrm>
            <a:off x="1371600" y="2133600"/>
            <a:ext cx="6400800" cy="4092575"/>
          </a:xfrm>
        </p:spPr>
        <p:txBody>
          <a:bodyPr/>
          <a:lstStyle/>
          <a:p>
            <a:pPr algn="l">
              <a:spcBef>
                <a:spcPts val="1200"/>
              </a:spcBef>
              <a:spcAft>
                <a:spcPts val="300"/>
              </a:spcAft>
              <a:tabLst>
                <a:tab pos="457200" algn="l"/>
              </a:tabLst>
            </a:pPr>
            <a:r>
              <a:rPr lang="en-US" sz="1800" smtClean="0">
                <a:solidFill>
                  <a:schemeClr val="bg1"/>
                </a:solidFill>
                <a:latin typeface="Comic Sans MS" pitchFamily="66" charset="0"/>
              </a:rPr>
              <a:t>Are you at all in love with her? I don't mean the "yeah, I love her...I guess"-type of thing.</a:t>
            </a:r>
          </a:p>
          <a:p>
            <a:pPr algn="l">
              <a:spcBef>
                <a:spcPts val="1200"/>
              </a:spcBef>
              <a:spcAft>
                <a:spcPts val="300"/>
              </a:spcAft>
              <a:tabLst>
                <a:tab pos="457200" algn="l"/>
              </a:tabLst>
            </a:pPr>
            <a:r>
              <a:rPr lang="en-US" sz="1800" smtClean="0">
                <a:solidFill>
                  <a:schemeClr val="bg1"/>
                </a:solidFill>
                <a:latin typeface="Comic Sans MS" pitchFamily="66" charset="0"/>
              </a:rPr>
              <a:t>In total honesty with yourself, can you see yourself spending the rest of your life with this person, whether or not she can change the aspects of behavior that you find disturbing?</a:t>
            </a:r>
          </a:p>
          <a:p>
            <a:pPr algn="l">
              <a:spcBef>
                <a:spcPts val="1200"/>
              </a:spcBef>
              <a:spcAft>
                <a:spcPts val="300"/>
              </a:spcAft>
              <a:tabLst>
                <a:tab pos="457200" algn="l"/>
              </a:tabLst>
            </a:pPr>
            <a:r>
              <a:rPr lang="en-US" sz="1800" smtClean="0">
                <a:solidFill>
                  <a:schemeClr val="bg1"/>
                </a:solidFill>
                <a:latin typeface="Comic Sans MS" pitchFamily="66" charset="0"/>
              </a:rPr>
              <a:t>Stop worrying what other people see, think and feel, concentrate for a while on what </a:t>
            </a:r>
            <a:r>
              <a:rPr lang="en-US" sz="1800" i="1" smtClean="0">
                <a:solidFill>
                  <a:schemeClr val="bg1"/>
                </a:solidFill>
                <a:latin typeface="Comic Sans MS" pitchFamily="66" charset="0"/>
              </a:rPr>
              <a:t>you</a:t>
            </a:r>
            <a:r>
              <a:rPr lang="en-US" sz="1800" smtClean="0">
                <a:solidFill>
                  <a:schemeClr val="bg1"/>
                </a:solidFill>
                <a:latin typeface="Comic Sans MS" pitchFamily="66" charset="0"/>
              </a:rPr>
              <a:t> think, and feel about the rest of your life.</a:t>
            </a:r>
          </a:p>
          <a:p>
            <a:pPr algn="l">
              <a:spcBef>
                <a:spcPts val="1200"/>
              </a:spcBef>
              <a:spcAft>
                <a:spcPts val="300"/>
              </a:spcAft>
              <a:tabLst>
                <a:tab pos="457200" algn="l"/>
              </a:tabLst>
            </a:pPr>
            <a:r>
              <a:rPr lang="en-US" sz="1800" smtClean="0">
                <a:solidFill>
                  <a:schemeClr val="bg1"/>
                </a:solidFill>
                <a:latin typeface="Comic Sans MS" pitchFamily="66" charset="0"/>
              </a:rPr>
              <a:t>If you are with the wrong person, stop it. Go find the right girl. One that makes you smile when you wake up, and when you go to bed. And all day in between.</a:t>
            </a:r>
          </a:p>
          <a:p>
            <a:pPr algn="l">
              <a:spcBef>
                <a:spcPts val="1200"/>
              </a:spcBef>
              <a:spcAft>
                <a:spcPts val="300"/>
              </a:spcAft>
              <a:tabLst>
                <a:tab pos="457200" algn="l"/>
              </a:tabLst>
            </a:pPr>
            <a:endParaRPr lang="en-US" sz="1800" smtClean="0">
              <a:solidFill>
                <a:schemeClr val="bg1"/>
              </a:solidFill>
              <a:latin typeface="Comic Sans MS" pitchFamily="66" charset="0"/>
            </a:endParaRPr>
          </a:p>
        </p:txBody>
      </p:sp>
      <p:cxnSp>
        <p:nvCxnSpPr>
          <p:cNvPr id="6" name="Straight Connector 5"/>
          <p:cNvCxnSpPr/>
          <p:nvPr/>
        </p:nvCxnSpPr>
        <p:spPr>
          <a:xfrm>
            <a:off x="1219200" y="1981200"/>
            <a:ext cx="6629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5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65150"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2" name="Subtitle 2"/>
          <p:cNvSpPr>
            <a:spLocks noGrp="1"/>
          </p:cNvSpPr>
          <p:nvPr>
            <p:ph type="subTitle" idx="1"/>
          </p:nvPr>
        </p:nvSpPr>
        <p:spPr>
          <a:xfrm>
            <a:off x="1371600" y="1066800"/>
            <a:ext cx="6400800" cy="4800600"/>
          </a:xfrm>
        </p:spPr>
        <p:txBody>
          <a:bodyPr/>
          <a:lstStyle/>
          <a:p>
            <a:pPr algn="l">
              <a:spcBef>
                <a:spcPts val="1200"/>
              </a:spcBef>
              <a:spcAft>
                <a:spcPts val="300"/>
              </a:spcAft>
              <a:tabLst>
                <a:tab pos="457200" algn="l"/>
              </a:tabLst>
            </a:pPr>
            <a:r>
              <a:rPr lang="en-US" sz="2000" smtClean="0">
                <a:solidFill>
                  <a:schemeClr val="bg1"/>
                </a:solidFill>
                <a:latin typeface="Comic Sans MS" pitchFamily="66" charset="0"/>
              </a:rPr>
              <a:t>Ephesians 5</a:t>
            </a:r>
          </a:p>
          <a:p>
            <a:pPr algn="l">
              <a:spcBef>
                <a:spcPts val="1200"/>
              </a:spcBef>
              <a:spcAft>
                <a:spcPts val="600"/>
              </a:spcAft>
              <a:tabLst>
                <a:tab pos="457200" algn="l"/>
              </a:tabLst>
            </a:pPr>
            <a:r>
              <a:rPr lang="en-US" sz="2000" baseline="30000" smtClean="0">
                <a:solidFill>
                  <a:schemeClr val="bg1"/>
                </a:solidFill>
                <a:latin typeface="Comic Sans MS" pitchFamily="66" charset="0"/>
              </a:rPr>
              <a:t>22</a:t>
            </a:r>
            <a:r>
              <a:rPr lang="en-US" sz="2000" smtClean="0">
                <a:solidFill>
                  <a:schemeClr val="bg1"/>
                </a:solidFill>
                <a:latin typeface="Comic Sans MS" pitchFamily="66" charset="0"/>
              </a:rPr>
              <a:t> Wives, </a:t>
            </a:r>
            <a:r>
              <a:rPr lang="en-US" sz="2000" b="1" u="sng" smtClean="0">
                <a:solidFill>
                  <a:schemeClr val="bg1"/>
                </a:solidFill>
                <a:latin typeface="Comic Sans MS" pitchFamily="66" charset="0"/>
              </a:rPr>
              <a:t>submit</a:t>
            </a:r>
            <a:r>
              <a:rPr lang="en-US" sz="2000" smtClean="0">
                <a:solidFill>
                  <a:schemeClr val="bg1"/>
                </a:solidFill>
                <a:latin typeface="Comic Sans MS" pitchFamily="66" charset="0"/>
              </a:rPr>
              <a:t> to your own husbands, as to the Lord.</a:t>
            </a:r>
            <a:r>
              <a:rPr lang="en-US" sz="2000" baseline="30000" smtClean="0">
                <a:solidFill>
                  <a:schemeClr val="bg1"/>
                </a:solidFill>
                <a:latin typeface="Comic Sans MS" pitchFamily="66" charset="0"/>
              </a:rPr>
              <a:t> 23</a:t>
            </a:r>
            <a:r>
              <a:rPr lang="en-US" sz="2000" smtClean="0">
                <a:solidFill>
                  <a:schemeClr val="bg1"/>
                </a:solidFill>
                <a:latin typeface="Comic Sans MS" pitchFamily="66" charset="0"/>
              </a:rPr>
              <a:t>For the husband is head of the wife, as also Christ is head of the church; and He is the Savior of the body.</a:t>
            </a:r>
            <a:r>
              <a:rPr lang="en-US" sz="2000" baseline="30000" smtClean="0">
                <a:solidFill>
                  <a:schemeClr val="bg1"/>
                </a:solidFill>
                <a:latin typeface="Comic Sans MS" pitchFamily="66" charset="0"/>
              </a:rPr>
              <a:t> 24</a:t>
            </a:r>
            <a:r>
              <a:rPr lang="en-US" sz="2000" smtClean="0">
                <a:solidFill>
                  <a:schemeClr val="bg1"/>
                </a:solidFill>
                <a:latin typeface="Comic Sans MS" pitchFamily="66" charset="0"/>
              </a:rPr>
              <a:t>Therefore, just as the church is subject to Christ, so let the wives be to their own husbands in everything. </a:t>
            </a:r>
          </a:p>
          <a:p>
            <a:pPr algn="l">
              <a:spcBef>
                <a:spcPts val="1200"/>
              </a:spcBef>
              <a:spcAft>
                <a:spcPts val="600"/>
              </a:spcAft>
              <a:tabLst>
                <a:tab pos="457200" algn="l"/>
              </a:tabLst>
            </a:pPr>
            <a:r>
              <a:rPr lang="en-US" sz="2000" baseline="30000" smtClean="0">
                <a:solidFill>
                  <a:schemeClr val="bg1"/>
                </a:solidFill>
                <a:latin typeface="Comic Sans MS" pitchFamily="66" charset="0"/>
              </a:rPr>
              <a:t>25</a:t>
            </a:r>
            <a:r>
              <a:rPr lang="en-US" sz="2000" smtClean="0">
                <a:solidFill>
                  <a:schemeClr val="bg1"/>
                </a:solidFill>
                <a:latin typeface="Comic Sans MS" pitchFamily="66" charset="0"/>
              </a:rPr>
              <a:t>Husbands, </a:t>
            </a:r>
            <a:r>
              <a:rPr lang="en-US" sz="2000" b="1" u="sng" smtClean="0">
                <a:solidFill>
                  <a:schemeClr val="bg1"/>
                </a:solidFill>
                <a:latin typeface="Comic Sans MS" pitchFamily="66" charset="0"/>
              </a:rPr>
              <a:t>love</a:t>
            </a:r>
            <a:r>
              <a:rPr lang="en-US" sz="2000" smtClean="0">
                <a:solidFill>
                  <a:schemeClr val="bg1"/>
                </a:solidFill>
                <a:latin typeface="Comic Sans MS" pitchFamily="66" charset="0"/>
              </a:rPr>
              <a:t> your wives, just as Christ also loved the church and gave Himself for her,</a:t>
            </a:r>
            <a:r>
              <a:rPr lang="en-US" sz="2000" baseline="30000" smtClean="0">
                <a:solidFill>
                  <a:schemeClr val="bg1"/>
                </a:solidFill>
                <a:latin typeface="Comic Sans MS" pitchFamily="66" charset="0"/>
              </a:rPr>
              <a:t> 26</a:t>
            </a:r>
            <a:r>
              <a:rPr lang="en-US" sz="2000" smtClean="0">
                <a:solidFill>
                  <a:schemeClr val="bg1"/>
                </a:solidFill>
                <a:latin typeface="Comic Sans MS" pitchFamily="66" charset="0"/>
              </a:rPr>
              <a:t>that He might sanctify and cleanse her with the washing of water by the word,</a:t>
            </a:r>
            <a:r>
              <a:rPr lang="en-US" sz="2000" baseline="30000" smtClean="0">
                <a:solidFill>
                  <a:schemeClr val="bg1"/>
                </a:solidFill>
                <a:latin typeface="Comic Sans MS" pitchFamily="66" charset="0"/>
              </a:rPr>
              <a:t> 27</a:t>
            </a:r>
            <a:r>
              <a:rPr lang="en-US" sz="2000" smtClean="0">
                <a:solidFill>
                  <a:schemeClr val="bg1"/>
                </a:solidFill>
                <a:latin typeface="Comic Sans MS" pitchFamily="66" charset="0"/>
              </a:rPr>
              <a:t>that He might present her to Himself a glorious church, not having spot or wrinkle or any such thing, but that she should be holy and without blemish.</a:t>
            </a:r>
            <a:r>
              <a:rPr lang="en-US" sz="2000" baseline="30000" smtClean="0">
                <a:solidFill>
                  <a:schemeClr val="bg1"/>
                </a:solidFill>
                <a:latin typeface="Comic Sans MS" pitchFamily="66" charset="0"/>
              </a:rPr>
              <a:t> </a:t>
            </a:r>
            <a:endParaRPr lang="en-US" sz="2000" smtClean="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65150"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2" name="Subtitle 2"/>
          <p:cNvSpPr>
            <a:spLocks noGrp="1"/>
          </p:cNvSpPr>
          <p:nvPr>
            <p:ph type="subTitle" idx="1"/>
          </p:nvPr>
        </p:nvSpPr>
        <p:spPr>
          <a:xfrm>
            <a:off x="1371600" y="1066800"/>
            <a:ext cx="6400800" cy="4800600"/>
          </a:xfrm>
        </p:spPr>
        <p:txBody>
          <a:bodyPr/>
          <a:lstStyle/>
          <a:p>
            <a:pPr algn="l">
              <a:spcBef>
                <a:spcPts val="1200"/>
              </a:spcBef>
              <a:spcAft>
                <a:spcPts val="300"/>
              </a:spcAft>
              <a:tabLst>
                <a:tab pos="457200" algn="l"/>
              </a:tabLst>
              <a:defRPr/>
            </a:pPr>
            <a:r>
              <a:rPr lang="en-US" sz="2000" dirty="0" smtClean="0">
                <a:solidFill>
                  <a:schemeClr val="bg1"/>
                </a:solidFill>
                <a:latin typeface="Comic Sans MS" pitchFamily="66" charset="0"/>
              </a:rPr>
              <a:t>Ephesians 5</a:t>
            </a:r>
          </a:p>
          <a:p>
            <a:pPr algn="l">
              <a:spcBef>
                <a:spcPts val="1200"/>
              </a:spcBef>
              <a:spcAft>
                <a:spcPts val="600"/>
              </a:spcAft>
              <a:tabLst>
                <a:tab pos="457200" algn="l"/>
              </a:tabLst>
              <a:defRPr/>
            </a:pPr>
            <a:r>
              <a:rPr lang="en-US" sz="2000" baseline="30000" dirty="0">
                <a:solidFill>
                  <a:schemeClr val="bg1"/>
                </a:solidFill>
                <a:latin typeface="Comic Sans MS" pitchFamily="66" charset="0"/>
              </a:rPr>
              <a:t>28</a:t>
            </a:r>
            <a:r>
              <a:rPr lang="en-US" sz="2000" dirty="0">
                <a:solidFill>
                  <a:schemeClr val="bg1"/>
                </a:solidFill>
                <a:latin typeface="Comic Sans MS" pitchFamily="66" charset="0"/>
              </a:rPr>
              <a:t>So husbands ought to love their own wives as their own </a:t>
            </a:r>
            <a:r>
              <a:rPr lang="en-US" sz="2000" b="1" u="sng" dirty="0">
                <a:solidFill>
                  <a:schemeClr val="bg1"/>
                </a:solidFill>
                <a:latin typeface="Comic Sans MS" pitchFamily="66" charset="0"/>
              </a:rPr>
              <a:t>bodies</a:t>
            </a:r>
            <a:r>
              <a:rPr lang="en-US" sz="2000" dirty="0">
                <a:solidFill>
                  <a:schemeClr val="bg1"/>
                </a:solidFill>
                <a:latin typeface="Comic Sans MS" pitchFamily="66" charset="0"/>
              </a:rPr>
              <a:t>; he who loves his wife loves himself.</a:t>
            </a:r>
            <a:r>
              <a:rPr lang="en-US" sz="2000" baseline="30000" dirty="0">
                <a:solidFill>
                  <a:schemeClr val="bg1"/>
                </a:solidFill>
                <a:latin typeface="Comic Sans MS" pitchFamily="66" charset="0"/>
              </a:rPr>
              <a:t> 29</a:t>
            </a:r>
            <a:r>
              <a:rPr lang="en-US" sz="2000" dirty="0">
                <a:solidFill>
                  <a:schemeClr val="bg1"/>
                </a:solidFill>
                <a:latin typeface="Comic Sans MS" pitchFamily="66" charset="0"/>
              </a:rPr>
              <a:t>For no one ever hated his own flesh, but nourishes and cherishes it, just as the Lord does the church.</a:t>
            </a:r>
            <a:r>
              <a:rPr lang="en-US" sz="2000" baseline="30000" dirty="0">
                <a:solidFill>
                  <a:schemeClr val="bg1"/>
                </a:solidFill>
                <a:latin typeface="Comic Sans MS" pitchFamily="66" charset="0"/>
              </a:rPr>
              <a:t> 30</a:t>
            </a:r>
            <a:r>
              <a:rPr lang="en-US" sz="2000" dirty="0">
                <a:solidFill>
                  <a:schemeClr val="bg1"/>
                </a:solidFill>
                <a:latin typeface="Comic Sans MS" pitchFamily="66" charset="0"/>
              </a:rPr>
              <a:t>For we are members of His body, </a:t>
            </a:r>
            <a:r>
              <a:rPr lang="en-US" sz="2000" dirty="0" smtClean="0">
                <a:solidFill>
                  <a:schemeClr val="bg1"/>
                </a:solidFill>
                <a:latin typeface="Comic Sans MS" pitchFamily="66" charset="0"/>
              </a:rPr>
              <a:t>of </a:t>
            </a:r>
            <a:r>
              <a:rPr lang="en-US" sz="2000" dirty="0">
                <a:solidFill>
                  <a:schemeClr val="bg1"/>
                </a:solidFill>
                <a:latin typeface="Comic Sans MS" pitchFamily="66" charset="0"/>
              </a:rPr>
              <a:t>His flesh and of His bones.</a:t>
            </a:r>
            <a:r>
              <a:rPr lang="en-US" sz="2000" baseline="30000" dirty="0">
                <a:solidFill>
                  <a:schemeClr val="bg1"/>
                </a:solidFill>
                <a:latin typeface="Comic Sans MS" pitchFamily="66" charset="0"/>
              </a:rPr>
              <a:t> 31</a:t>
            </a:r>
            <a:r>
              <a:rPr lang="en-US" sz="2000" dirty="0">
                <a:solidFill>
                  <a:schemeClr val="bg1"/>
                </a:solidFill>
                <a:latin typeface="Comic Sans MS" pitchFamily="66" charset="0"/>
              </a:rPr>
              <a:t>"For this reason a man shall leave his father and mother and be joined to his wife, and the two shall become one flesh." </a:t>
            </a:r>
            <a:r>
              <a:rPr lang="en-US" sz="2000" baseline="30000" dirty="0" smtClean="0">
                <a:solidFill>
                  <a:schemeClr val="bg1"/>
                </a:solidFill>
                <a:latin typeface="Comic Sans MS" pitchFamily="66" charset="0"/>
              </a:rPr>
              <a:t>32</a:t>
            </a:r>
            <a:r>
              <a:rPr lang="en-US" sz="2000" dirty="0" smtClean="0">
                <a:solidFill>
                  <a:schemeClr val="bg1"/>
                </a:solidFill>
                <a:latin typeface="Comic Sans MS" pitchFamily="66" charset="0"/>
              </a:rPr>
              <a:t>This </a:t>
            </a:r>
            <a:r>
              <a:rPr lang="en-US" sz="2000" dirty="0">
                <a:solidFill>
                  <a:schemeClr val="bg1"/>
                </a:solidFill>
                <a:latin typeface="Comic Sans MS" pitchFamily="66" charset="0"/>
              </a:rPr>
              <a:t>is a great mystery, but I speak concerning Christ and the church.</a:t>
            </a:r>
            <a:r>
              <a:rPr lang="en-US" sz="2000" baseline="30000" dirty="0">
                <a:solidFill>
                  <a:schemeClr val="bg1"/>
                </a:solidFill>
                <a:latin typeface="Comic Sans MS" pitchFamily="66" charset="0"/>
              </a:rPr>
              <a:t> 33</a:t>
            </a:r>
            <a:r>
              <a:rPr lang="en-US" sz="2000" dirty="0">
                <a:solidFill>
                  <a:schemeClr val="bg1"/>
                </a:solidFill>
                <a:latin typeface="Comic Sans MS" pitchFamily="66" charset="0"/>
              </a:rPr>
              <a:t>Nevertheless let each one of you in particular so love his own wife as himself, and let the wife see that she respects her husband.</a:t>
            </a:r>
            <a:r>
              <a:rPr lang="en-US" sz="2000" dirty="0"/>
              <a:t/>
            </a:r>
            <a:br>
              <a:rPr lang="en-US" sz="2000" dirty="0"/>
            </a:br>
            <a:r>
              <a:rPr lang="en-US" sz="2000" dirty="0"/>
              <a:t/>
            </a:r>
            <a:br>
              <a:rPr lang="en-US" sz="2000" dirty="0"/>
            </a:br>
            <a:endParaRPr lang="en-US" sz="2000" dirty="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C:\Users\Sahaj\Desktop\Blackboard-psd10951.png"/>
          <p:cNvPicPr>
            <a:picLocks noChangeAspect="1" noChangeArrowheads="1"/>
          </p:cNvPicPr>
          <p:nvPr/>
        </p:nvPicPr>
        <p:blipFill>
          <a:blip r:embed="rId2" cstate="print"/>
          <a:srcRect/>
          <a:stretch>
            <a:fillRect/>
          </a:stretch>
        </p:blipFill>
        <p:spPr bwMode="auto">
          <a:xfrm>
            <a:off x="31750" y="0"/>
            <a:ext cx="9112250" cy="6858000"/>
          </a:xfrm>
          <a:prstGeom prst="rect">
            <a:avLst/>
          </a:prstGeom>
          <a:noFill/>
          <a:ln w="9525">
            <a:noFill/>
            <a:miter lim="800000"/>
            <a:headEnd/>
            <a:tailEnd/>
          </a:ln>
        </p:spPr>
      </p:pic>
      <p:sp>
        <p:nvSpPr>
          <p:cNvPr id="2" name="Rectangle 1"/>
          <p:cNvSpPr/>
          <p:nvPr/>
        </p:nvSpPr>
        <p:spPr>
          <a:xfrm>
            <a:off x="533400" y="4572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87" name="Title 1"/>
          <p:cNvSpPr>
            <a:spLocks noGrp="1"/>
          </p:cNvSpPr>
          <p:nvPr>
            <p:ph type="ctrTitle"/>
          </p:nvPr>
        </p:nvSpPr>
        <p:spPr>
          <a:xfrm>
            <a:off x="685800" y="838200"/>
            <a:ext cx="7772400" cy="1470025"/>
          </a:xfrm>
        </p:spPr>
        <p:txBody>
          <a:bodyPr/>
          <a:lstStyle/>
          <a:p>
            <a:r>
              <a:rPr lang="en-US" sz="3600" b="1" smtClean="0">
                <a:solidFill>
                  <a:schemeClr val="bg1"/>
                </a:solidFill>
                <a:latin typeface="Comic Sans MS" pitchFamily="66" charset="0"/>
              </a:rPr>
              <a:t>Definition of Calculus</a:t>
            </a:r>
          </a:p>
        </p:txBody>
      </p:sp>
      <p:sp>
        <p:nvSpPr>
          <p:cNvPr id="16388" name="Subtitle 2"/>
          <p:cNvSpPr>
            <a:spLocks noGrp="1"/>
          </p:cNvSpPr>
          <p:nvPr>
            <p:ph type="subTitle" idx="1"/>
          </p:nvPr>
        </p:nvSpPr>
        <p:spPr>
          <a:xfrm>
            <a:off x="1371600" y="2209800"/>
            <a:ext cx="6553200" cy="3200400"/>
          </a:xfrm>
        </p:spPr>
        <p:txBody>
          <a:bodyPr/>
          <a:lstStyle/>
          <a:p>
            <a:pPr marL="342900" indent="-342900" algn="l">
              <a:spcBef>
                <a:spcPts val="1200"/>
              </a:spcBef>
              <a:spcAft>
                <a:spcPts val="300"/>
              </a:spcAft>
              <a:buFont typeface="Arial" charset="0"/>
              <a:buChar char="•"/>
              <a:tabLst>
                <a:tab pos="457200" algn="l"/>
              </a:tabLst>
            </a:pPr>
            <a:r>
              <a:rPr lang="en-US" sz="2600" smtClean="0">
                <a:solidFill>
                  <a:schemeClr val="bg1"/>
                </a:solidFill>
                <a:latin typeface="Comic Sans MS" pitchFamily="66" charset="0"/>
              </a:rPr>
              <a:t>calculation; estimation or computation.</a:t>
            </a:r>
          </a:p>
          <a:p>
            <a:pPr marL="800100" lvl="1" indent="-342900" algn="l">
              <a:spcBef>
                <a:spcPts val="1200"/>
              </a:spcBef>
              <a:spcAft>
                <a:spcPts val="300"/>
              </a:spcAft>
              <a:buFont typeface="Arial" charset="0"/>
              <a:buChar char="•"/>
              <a:tabLst>
                <a:tab pos="457200" algn="l"/>
              </a:tabLst>
            </a:pPr>
            <a:endParaRPr lang="en-US" sz="2200" smtClean="0">
              <a:solidFill>
                <a:schemeClr val="bg1"/>
              </a:solidFill>
              <a:latin typeface="Comic Sans MS" pitchFamily="66" charset="0"/>
            </a:endParaRPr>
          </a:p>
        </p:txBody>
      </p:sp>
      <p:sp>
        <p:nvSpPr>
          <p:cNvPr id="6" name="TextBox 5"/>
          <p:cNvSpPr txBox="1">
            <a:spLocks noRot="1" noChangeAspect="1" noMove="1" noResize="1" noEditPoints="1" noAdjustHandles="1" noChangeArrowheads="1" noChangeShapeType="1" noTextEdit="1"/>
          </p:cNvSpPr>
          <p:nvPr/>
        </p:nvSpPr>
        <p:spPr>
          <a:xfrm>
            <a:off x="1828800" y="3124200"/>
            <a:ext cx="2584041" cy="584775"/>
          </a:xfrm>
          <a:prstGeom prst="rect">
            <a:avLst/>
          </a:prstGeom>
          <a:blipFill rotWithShape="1">
            <a:blip r:embed="rId3" cstate="print"/>
            <a:stretch>
              <a:fillRect/>
            </a:stretch>
          </a:blipFill>
        </p:spPr>
        <p:txBody>
          <a:bodyPr/>
          <a:lstStyle/>
          <a:p>
            <a:pPr>
              <a:defRPr/>
            </a:pPr>
            <a:r>
              <a:rPr lang="en-US">
                <a:noFill/>
              </a:rPr>
              <a:t> </a:t>
            </a:r>
          </a:p>
        </p:txBody>
      </p:sp>
      <p:grpSp>
        <p:nvGrpSpPr>
          <p:cNvPr id="18" name="Group 17"/>
          <p:cNvGrpSpPr>
            <a:grpSpLocks/>
          </p:cNvGrpSpPr>
          <p:nvPr/>
        </p:nvGrpSpPr>
        <p:grpSpPr bwMode="auto">
          <a:xfrm>
            <a:off x="4572000" y="3554413"/>
            <a:ext cx="2652713" cy="2008187"/>
            <a:chOff x="5119083" y="3096453"/>
            <a:chExt cx="2653317" cy="2008947"/>
          </a:xfrm>
        </p:grpSpPr>
        <p:sp>
          <p:nvSpPr>
            <p:cNvPr id="3" name="Rectangle 2"/>
            <p:cNvSpPr/>
            <p:nvPr/>
          </p:nvSpPr>
          <p:spPr>
            <a:xfrm>
              <a:off x="6629140" y="3504594"/>
              <a:ext cx="1143260" cy="106720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6019401" y="4571798"/>
              <a:ext cx="609739" cy="53360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rot="1837559">
              <a:off x="5119083" y="3096453"/>
              <a:ext cx="1294108" cy="120536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Connector 8"/>
            <p:cNvCxnSpPr/>
            <p:nvPr/>
          </p:nvCxnSpPr>
          <p:spPr>
            <a:xfrm>
              <a:off x="6629140" y="3504594"/>
              <a:ext cx="0" cy="1067204"/>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019401" y="4571798"/>
              <a:ext cx="609739"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6019401" y="3504594"/>
              <a:ext cx="609739" cy="1067204"/>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6397" name="TextBox 15"/>
            <p:cNvSpPr txBox="1">
              <a:spLocks noChangeArrowheads="1"/>
            </p:cNvSpPr>
            <p:nvPr/>
          </p:nvSpPr>
          <p:spPr bwMode="auto">
            <a:xfrm>
              <a:off x="5940220" y="3667780"/>
              <a:ext cx="460580" cy="523220"/>
            </a:xfrm>
            <a:prstGeom prst="rect">
              <a:avLst/>
            </a:prstGeom>
            <a:noFill/>
            <a:ln w="9525">
              <a:noFill/>
              <a:miter lim="800000"/>
              <a:headEnd/>
              <a:tailEnd/>
            </a:ln>
          </p:spPr>
          <p:txBody>
            <a:bodyPr>
              <a:spAutoFit/>
            </a:bodyPr>
            <a:lstStyle/>
            <a:p>
              <a:r>
                <a:rPr lang="en-US" sz="2800" i="1">
                  <a:solidFill>
                    <a:schemeClr val="bg1"/>
                  </a:solidFill>
                  <a:latin typeface="Cambria Math" pitchFamily="18" charset="0"/>
                </a:rPr>
                <a:t>c</a:t>
              </a:r>
            </a:p>
          </p:txBody>
        </p:sp>
        <p:sp>
          <p:nvSpPr>
            <p:cNvPr id="16398" name="TextBox 19"/>
            <p:cNvSpPr txBox="1">
              <a:spLocks noChangeArrowheads="1"/>
            </p:cNvSpPr>
            <p:nvPr/>
          </p:nvSpPr>
          <p:spPr bwMode="auto">
            <a:xfrm>
              <a:off x="6629400" y="3810000"/>
              <a:ext cx="460580" cy="523220"/>
            </a:xfrm>
            <a:prstGeom prst="rect">
              <a:avLst/>
            </a:prstGeom>
            <a:noFill/>
            <a:ln w="9525">
              <a:noFill/>
              <a:miter lim="800000"/>
              <a:headEnd/>
              <a:tailEnd/>
            </a:ln>
          </p:spPr>
          <p:txBody>
            <a:bodyPr>
              <a:spAutoFit/>
            </a:bodyPr>
            <a:lstStyle/>
            <a:p>
              <a:r>
                <a:rPr lang="en-US" sz="2800" i="1">
                  <a:solidFill>
                    <a:schemeClr val="bg1"/>
                  </a:solidFill>
                  <a:latin typeface="Cambria Math" pitchFamily="18" charset="0"/>
                </a:rPr>
                <a:t>b</a:t>
              </a:r>
            </a:p>
          </p:txBody>
        </p:sp>
        <p:sp>
          <p:nvSpPr>
            <p:cNvPr id="16399" name="TextBox 20"/>
            <p:cNvSpPr txBox="1">
              <a:spLocks noChangeArrowheads="1"/>
            </p:cNvSpPr>
            <p:nvPr/>
          </p:nvSpPr>
          <p:spPr bwMode="auto">
            <a:xfrm>
              <a:off x="6019800" y="4495800"/>
              <a:ext cx="609600" cy="523220"/>
            </a:xfrm>
            <a:prstGeom prst="rect">
              <a:avLst/>
            </a:prstGeom>
            <a:noFill/>
            <a:ln w="9525">
              <a:noFill/>
              <a:miter lim="800000"/>
              <a:headEnd/>
              <a:tailEnd/>
            </a:ln>
          </p:spPr>
          <p:txBody>
            <a:bodyPr>
              <a:spAutoFit/>
            </a:bodyPr>
            <a:lstStyle/>
            <a:p>
              <a:pPr algn="ctr"/>
              <a:r>
                <a:rPr lang="en-US" sz="2800" i="1">
                  <a:solidFill>
                    <a:schemeClr val="bg1"/>
                  </a:solidFill>
                  <a:latin typeface="Cambria Math" pitchFamily="18" charset="0"/>
                </a:rPr>
                <a:t>a</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65150"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2" name="Subtitle 2"/>
          <p:cNvSpPr>
            <a:spLocks noGrp="1"/>
          </p:cNvSpPr>
          <p:nvPr>
            <p:ph type="subTitle" idx="1"/>
          </p:nvPr>
        </p:nvSpPr>
        <p:spPr>
          <a:xfrm>
            <a:off x="1371600" y="1219200"/>
            <a:ext cx="6400800" cy="4191000"/>
          </a:xfrm>
        </p:spPr>
        <p:txBody>
          <a:bodyPr/>
          <a:lstStyle/>
          <a:p>
            <a:pPr algn="l">
              <a:spcBef>
                <a:spcPts val="1200"/>
              </a:spcBef>
              <a:spcAft>
                <a:spcPts val="300"/>
              </a:spcAft>
              <a:tabLst>
                <a:tab pos="457200" algn="l"/>
              </a:tabLst>
            </a:pPr>
            <a:r>
              <a:rPr lang="en-US" sz="2100" dirty="0" smtClean="0">
                <a:solidFill>
                  <a:schemeClr val="bg1"/>
                </a:solidFill>
                <a:latin typeface="Comic Sans MS" pitchFamily="66" charset="0"/>
              </a:rPr>
              <a:t>Matthew 19:4-6</a:t>
            </a:r>
          </a:p>
          <a:p>
            <a:pPr algn="l">
              <a:spcBef>
                <a:spcPts val="1200"/>
              </a:spcBef>
              <a:spcAft>
                <a:spcPts val="600"/>
              </a:spcAft>
              <a:tabLst>
                <a:tab pos="457200" algn="l"/>
              </a:tabLst>
            </a:pPr>
            <a:r>
              <a:rPr lang="en-US" sz="2100" baseline="30000" dirty="0" smtClean="0">
                <a:solidFill>
                  <a:schemeClr val="bg1"/>
                </a:solidFill>
                <a:latin typeface="Comic Sans MS" pitchFamily="66" charset="0"/>
              </a:rPr>
              <a:t>3</a:t>
            </a:r>
            <a:r>
              <a:rPr lang="en-US" sz="2100" dirty="0" smtClean="0">
                <a:solidFill>
                  <a:schemeClr val="bg1"/>
                </a:solidFill>
                <a:latin typeface="Comic Sans MS" pitchFamily="66" charset="0"/>
              </a:rPr>
              <a:t>The Pharisees also came to Him, testing Him, and saying to Him, "Is it lawful for a man to divorce his wife for just any reason?" </a:t>
            </a:r>
          </a:p>
          <a:p>
            <a:pPr algn="l">
              <a:spcBef>
                <a:spcPts val="600"/>
              </a:spcBef>
              <a:spcAft>
                <a:spcPts val="1200"/>
              </a:spcAft>
              <a:tabLst>
                <a:tab pos="457200" algn="l"/>
              </a:tabLst>
            </a:pPr>
            <a:r>
              <a:rPr lang="en-US" sz="2100" baseline="30000" dirty="0" smtClean="0">
                <a:solidFill>
                  <a:schemeClr val="bg1"/>
                </a:solidFill>
                <a:latin typeface="Comic Sans MS" pitchFamily="66" charset="0"/>
              </a:rPr>
              <a:t>4</a:t>
            </a:r>
            <a:r>
              <a:rPr lang="en-US" sz="2100" dirty="0" smtClean="0">
                <a:solidFill>
                  <a:schemeClr val="bg1"/>
                </a:solidFill>
                <a:latin typeface="Comic Sans MS" pitchFamily="66" charset="0"/>
              </a:rPr>
              <a:t>And He answered and said to them, "Have you not read that He who made them at the beginning "made them male and female,' </a:t>
            </a:r>
            <a:r>
              <a:rPr lang="en-US" sz="2100" baseline="30000" dirty="0" smtClean="0">
                <a:solidFill>
                  <a:schemeClr val="bg1"/>
                </a:solidFill>
                <a:latin typeface="Comic Sans MS" pitchFamily="66" charset="0"/>
              </a:rPr>
              <a:t>5</a:t>
            </a:r>
            <a:r>
              <a:rPr lang="en-US" sz="2100" dirty="0" smtClean="0">
                <a:solidFill>
                  <a:schemeClr val="bg1"/>
                </a:solidFill>
                <a:latin typeface="Comic Sans MS" pitchFamily="66" charset="0"/>
              </a:rPr>
              <a:t>and said, "For this reason a man shall leave his father and mother and be joined to his wife, and the </a:t>
            </a:r>
            <a:r>
              <a:rPr lang="en-US" sz="2100" b="1" u="sng" dirty="0" smtClean="0">
                <a:solidFill>
                  <a:schemeClr val="bg1"/>
                </a:solidFill>
                <a:latin typeface="Comic Sans MS" pitchFamily="66" charset="0"/>
              </a:rPr>
              <a:t>two</a:t>
            </a:r>
            <a:r>
              <a:rPr lang="en-US" sz="2100" dirty="0" smtClean="0">
                <a:solidFill>
                  <a:schemeClr val="bg1"/>
                </a:solidFill>
                <a:latin typeface="Comic Sans MS" pitchFamily="66" charset="0"/>
              </a:rPr>
              <a:t> shall become </a:t>
            </a:r>
            <a:r>
              <a:rPr lang="en-US" sz="2100" b="1" u="sng" dirty="0" smtClean="0">
                <a:solidFill>
                  <a:schemeClr val="bg1"/>
                </a:solidFill>
                <a:latin typeface="Comic Sans MS" pitchFamily="66" charset="0"/>
              </a:rPr>
              <a:t>one</a:t>
            </a:r>
            <a:r>
              <a:rPr lang="en-US" sz="2100" dirty="0" smtClean="0">
                <a:solidFill>
                  <a:schemeClr val="bg1"/>
                </a:solidFill>
                <a:latin typeface="Comic Sans MS" pitchFamily="66" charset="0"/>
              </a:rPr>
              <a:t> flesh'? </a:t>
            </a:r>
            <a:r>
              <a:rPr lang="en-US" sz="2100" baseline="30000" dirty="0" smtClean="0">
                <a:solidFill>
                  <a:schemeClr val="bg1"/>
                </a:solidFill>
                <a:latin typeface="Comic Sans MS" pitchFamily="66" charset="0"/>
              </a:rPr>
              <a:t>6</a:t>
            </a:r>
            <a:r>
              <a:rPr lang="en-US" sz="2100" dirty="0" smtClean="0">
                <a:solidFill>
                  <a:schemeClr val="bg1"/>
                </a:solidFill>
                <a:latin typeface="Comic Sans MS" pitchFamily="66" charset="0"/>
              </a:rPr>
              <a:t>So then, they are no longer </a:t>
            </a:r>
            <a:r>
              <a:rPr lang="en-US" sz="2100" b="1" u="sng" dirty="0" smtClean="0">
                <a:solidFill>
                  <a:schemeClr val="bg1"/>
                </a:solidFill>
                <a:latin typeface="Comic Sans MS" pitchFamily="66" charset="0"/>
              </a:rPr>
              <a:t>two</a:t>
            </a:r>
            <a:r>
              <a:rPr lang="en-US" sz="2100" dirty="0" smtClean="0">
                <a:solidFill>
                  <a:schemeClr val="bg1"/>
                </a:solidFill>
                <a:latin typeface="Comic Sans MS" pitchFamily="66" charset="0"/>
              </a:rPr>
              <a:t> but </a:t>
            </a:r>
            <a:r>
              <a:rPr lang="en-US" sz="2100" b="1" u="sng" dirty="0" smtClean="0">
                <a:solidFill>
                  <a:schemeClr val="bg1"/>
                </a:solidFill>
                <a:latin typeface="Comic Sans MS" pitchFamily="66" charset="0"/>
              </a:rPr>
              <a:t>one</a:t>
            </a:r>
            <a:r>
              <a:rPr lang="en-US" sz="2100" dirty="0" smtClean="0">
                <a:solidFill>
                  <a:schemeClr val="bg1"/>
                </a:solidFill>
                <a:latin typeface="Comic Sans MS" pitchFamily="66" charset="0"/>
              </a:rPr>
              <a:t> flesh. Therefore what God has joined together, let not man separate." </a:t>
            </a:r>
            <a:endParaRPr lang="en-US" sz="2100" i="1" dirty="0" smtClean="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87375"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1" name="Group 20"/>
          <p:cNvGrpSpPr>
            <a:grpSpLocks/>
          </p:cNvGrpSpPr>
          <p:nvPr/>
        </p:nvGrpSpPr>
        <p:grpSpPr bwMode="auto">
          <a:xfrm>
            <a:off x="1997075" y="1076325"/>
            <a:ext cx="1050925" cy="1897063"/>
            <a:chOff x="2608514" y="1401170"/>
            <a:chExt cx="1050610" cy="1897072"/>
          </a:xfrm>
        </p:grpSpPr>
        <p:sp>
          <p:nvSpPr>
            <p:cNvPr id="4" name="Smiley Face 3"/>
            <p:cNvSpPr/>
            <p:nvPr/>
          </p:nvSpPr>
          <p:spPr>
            <a:xfrm>
              <a:off x="2789435" y="1401170"/>
              <a:ext cx="669724" cy="609603"/>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a:off x="3124297" y="2010773"/>
              <a:ext cx="0" cy="65564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6660000">
              <a:off x="2875134" y="1887029"/>
              <a:ext cx="0" cy="53324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43342" y="2666414"/>
              <a:ext cx="209487" cy="631828"/>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95766" y="2666414"/>
              <a:ext cx="228531" cy="609603"/>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6660000">
              <a:off x="3392504" y="1887029"/>
              <a:ext cx="0" cy="53324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062" name="Group 2061"/>
          <p:cNvGrpSpPr>
            <a:grpSpLocks/>
          </p:cNvGrpSpPr>
          <p:nvPr/>
        </p:nvGrpSpPr>
        <p:grpSpPr bwMode="auto">
          <a:xfrm>
            <a:off x="5867400" y="1066800"/>
            <a:ext cx="1295400" cy="1906588"/>
            <a:chOff x="5257800" y="1331976"/>
            <a:chExt cx="1295400" cy="1906524"/>
          </a:xfrm>
        </p:grpSpPr>
        <p:sp>
          <p:nvSpPr>
            <p:cNvPr id="25" name="Smiley Face 24"/>
            <p:cNvSpPr/>
            <p:nvPr/>
          </p:nvSpPr>
          <p:spPr>
            <a:xfrm>
              <a:off x="5683250" y="1371663"/>
              <a:ext cx="669925" cy="609580"/>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Connector 25"/>
            <p:cNvCxnSpPr/>
            <p:nvPr/>
          </p:nvCxnSpPr>
          <p:spPr>
            <a:xfrm>
              <a:off x="6018213" y="1981242"/>
              <a:ext cx="9525" cy="53338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6660000">
              <a:off x="5768975"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37263" y="2438427"/>
              <a:ext cx="209550" cy="4492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789613" y="2438427"/>
              <a:ext cx="228600" cy="43813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4940000">
              <a:off x="6286500"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67400" y="2903548"/>
              <a:ext cx="0" cy="33495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60000" flipH="1">
              <a:off x="5768975" y="2890849"/>
              <a:ext cx="479425" cy="952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172200" y="2895612"/>
              <a:ext cx="0" cy="33495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9470" name="Group 2060"/>
            <p:cNvGrpSpPr>
              <a:grpSpLocks/>
            </p:cNvGrpSpPr>
            <p:nvPr/>
          </p:nvGrpSpPr>
          <p:grpSpPr bwMode="auto">
            <a:xfrm>
              <a:off x="5257800" y="1331976"/>
              <a:ext cx="1222245" cy="1258824"/>
              <a:chOff x="6324600" y="1499616"/>
              <a:chExt cx="1222245" cy="1258824"/>
            </a:xfrm>
          </p:grpSpPr>
          <p:grpSp>
            <p:nvGrpSpPr>
              <p:cNvPr id="19471" name="Group 2059"/>
              <p:cNvGrpSpPr>
                <a:grpSpLocks/>
              </p:cNvGrpSpPr>
              <p:nvPr/>
            </p:nvGrpSpPr>
            <p:grpSpPr bwMode="auto">
              <a:xfrm>
                <a:off x="6778755" y="1524000"/>
                <a:ext cx="765045" cy="1234440"/>
                <a:chOff x="6778755" y="1524000"/>
                <a:chExt cx="765045" cy="1234440"/>
              </a:xfrm>
            </p:grpSpPr>
            <p:sp>
              <p:nvSpPr>
                <p:cNvPr id="50" name="Arc 49"/>
                <p:cNvSpPr/>
                <p:nvPr/>
              </p:nvSpPr>
              <p:spPr>
                <a:xfrm>
                  <a:off x="6778625" y="1523428"/>
                  <a:ext cx="765175"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 name="Arc 50"/>
                <p:cNvSpPr/>
                <p:nvPr/>
              </p:nvSpPr>
              <p:spPr>
                <a:xfrm>
                  <a:off x="68580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2" name="Arc 51"/>
                <p:cNvSpPr/>
                <p:nvPr/>
              </p:nvSpPr>
              <p:spPr>
                <a:xfrm>
                  <a:off x="69342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3" name="Arc 52"/>
                <p:cNvSpPr/>
                <p:nvPr/>
              </p:nvSpPr>
              <p:spPr>
                <a:xfrm>
                  <a:off x="6875463" y="1523428"/>
                  <a:ext cx="611187"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4" name="Arc 53"/>
                <p:cNvSpPr/>
                <p:nvPr/>
              </p:nvSpPr>
              <p:spPr>
                <a:xfrm>
                  <a:off x="6911975" y="1523428"/>
                  <a:ext cx="611188"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5" name="Arc 54"/>
                <p:cNvSpPr/>
                <p:nvPr/>
              </p:nvSpPr>
              <p:spPr>
                <a:xfrm>
                  <a:off x="67818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6" name="Arc 55"/>
                <p:cNvSpPr/>
                <p:nvPr/>
              </p:nvSpPr>
              <p:spPr>
                <a:xfrm>
                  <a:off x="6821488"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7" name="Arc 56"/>
                <p:cNvSpPr/>
                <p:nvPr/>
              </p:nvSpPr>
              <p:spPr>
                <a:xfrm>
                  <a:off x="683895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59" name="Group 58"/>
              <p:cNvGrpSpPr/>
              <p:nvPr/>
            </p:nvGrpSpPr>
            <p:grpSpPr>
              <a:xfrm>
                <a:off x="6324600" y="1524000"/>
                <a:ext cx="765045" cy="1234440"/>
                <a:chOff x="6778755" y="1524000"/>
                <a:chExt cx="765045" cy="1234440"/>
              </a:xfrm>
              <a:scene3d>
                <a:camera prst="orthographicFront">
                  <a:rot lat="0" lon="10800000" rev="0"/>
                </a:camera>
                <a:lightRig rig="threePt" dir="t"/>
              </a:scene3d>
            </p:grpSpPr>
            <p:sp>
              <p:nvSpPr>
                <p:cNvPr id="60" name="Arc 59"/>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 name="Arc 60"/>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2" name="Arc 61"/>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3" name="Arc 62"/>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4" name="Arc 63"/>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5" name="Arc 64"/>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6" name="Arc 65"/>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7" name="Arc 66"/>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68" name="Group 67"/>
              <p:cNvGrpSpPr/>
              <p:nvPr/>
            </p:nvGrpSpPr>
            <p:grpSpPr>
              <a:xfrm>
                <a:off x="6324600" y="1499616"/>
                <a:ext cx="765045" cy="1234440"/>
                <a:chOff x="6778755" y="1524000"/>
                <a:chExt cx="765045" cy="1234440"/>
              </a:xfrm>
              <a:scene3d>
                <a:camera prst="orthographicFront">
                  <a:rot lat="0" lon="10800000" rev="0"/>
                </a:camera>
                <a:lightRig rig="threePt" dir="t"/>
              </a:scene3d>
            </p:grpSpPr>
            <p:sp>
              <p:nvSpPr>
                <p:cNvPr id="69" name="Arc 68"/>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0" name="Arc 69"/>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1" name="Arc 70"/>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 name="Arc 71"/>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3" name="Arc 72"/>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4" name="Arc 73"/>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5" name="Arc 74"/>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6" name="Arc 75"/>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77" name="Group 76"/>
              <p:cNvGrpSpPr/>
              <p:nvPr/>
            </p:nvGrpSpPr>
            <p:grpSpPr>
              <a:xfrm>
                <a:off x="6781800" y="1508760"/>
                <a:ext cx="765045" cy="1234440"/>
                <a:chOff x="6778755" y="1524000"/>
                <a:chExt cx="765045" cy="1234440"/>
              </a:xfrm>
              <a:scene3d>
                <a:camera prst="orthographicFront">
                  <a:rot lat="0" lon="0" rev="0"/>
                </a:camera>
                <a:lightRig rig="threePt" dir="t"/>
              </a:scene3d>
            </p:grpSpPr>
            <p:sp>
              <p:nvSpPr>
                <p:cNvPr id="78" name="Arc 77"/>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9" name="Arc 78"/>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0" name="Arc 79"/>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1" name="Arc 80"/>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2" name="Arc 81"/>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3" name="Arc 82"/>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4" name="Arc 83"/>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Arc 84"/>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87375"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1" name="Group 20"/>
          <p:cNvGrpSpPr>
            <a:grpSpLocks/>
          </p:cNvGrpSpPr>
          <p:nvPr/>
        </p:nvGrpSpPr>
        <p:grpSpPr bwMode="auto">
          <a:xfrm>
            <a:off x="1997075" y="1076325"/>
            <a:ext cx="1050925" cy="1897063"/>
            <a:chOff x="2608514" y="1401170"/>
            <a:chExt cx="1050610" cy="1897072"/>
          </a:xfrm>
        </p:grpSpPr>
        <p:sp>
          <p:nvSpPr>
            <p:cNvPr id="4" name="Smiley Face 3"/>
            <p:cNvSpPr/>
            <p:nvPr/>
          </p:nvSpPr>
          <p:spPr>
            <a:xfrm>
              <a:off x="2789435" y="1401170"/>
              <a:ext cx="669724" cy="609603"/>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a:off x="3124297" y="2010773"/>
              <a:ext cx="0" cy="65564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6660000">
              <a:off x="2875134" y="1887029"/>
              <a:ext cx="0" cy="53324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43342" y="2666414"/>
              <a:ext cx="209487" cy="631828"/>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95766" y="2666414"/>
              <a:ext cx="228531" cy="609603"/>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6660000">
              <a:off x="3392504" y="1887029"/>
              <a:ext cx="0" cy="53324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062" name="Group 2061"/>
          <p:cNvGrpSpPr>
            <a:grpSpLocks/>
          </p:cNvGrpSpPr>
          <p:nvPr/>
        </p:nvGrpSpPr>
        <p:grpSpPr bwMode="auto">
          <a:xfrm>
            <a:off x="5867400" y="1066800"/>
            <a:ext cx="1295400" cy="1906588"/>
            <a:chOff x="5257800" y="1331976"/>
            <a:chExt cx="1295400" cy="1906524"/>
          </a:xfrm>
        </p:grpSpPr>
        <p:sp>
          <p:nvSpPr>
            <p:cNvPr id="25" name="Smiley Face 24"/>
            <p:cNvSpPr/>
            <p:nvPr/>
          </p:nvSpPr>
          <p:spPr>
            <a:xfrm>
              <a:off x="5683250" y="1371663"/>
              <a:ext cx="669925" cy="609580"/>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Connector 25"/>
            <p:cNvCxnSpPr/>
            <p:nvPr/>
          </p:nvCxnSpPr>
          <p:spPr>
            <a:xfrm>
              <a:off x="6018213" y="1981242"/>
              <a:ext cx="9525" cy="53338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6660000">
              <a:off x="5768975"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37263" y="2438427"/>
              <a:ext cx="209550" cy="4492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789613" y="2438427"/>
              <a:ext cx="228600" cy="43813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4940000">
              <a:off x="6286500"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67400" y="2903548"/>
              <a:ext cx="0" cy="33495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60000" flipH="1">
              <a:off x="5768975" y="2890849"/>
              <a:ext cx="479425" cy="952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172200" y="2895612"/>
              <a:ext cx="0" cy="33495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1520" name="Group 2060"/>
            <p:cNvGrpSpPr>
              <a:grpSpLocks/>
            </p:cNvGrpSpPr>
            <p:nvPr/>
          </p:nvGrpSpPr>
          <p:grpSpPr bwMode="auto">
            <a:xfrm>
              <a:off x="5257800" y="1331976"/>
              <a:ext cx="1222245" cy="1258824"/>
              <a:chOff x="6324600" y="1499616"/>
              <a:chExt cx="1222245" cy="1258824"/>
            </a:xfrm>
          </p:grpSpPr>
          <p:grpSp>
            <p:nvGrpSpPr>
              <p:cNvPr id="21521" name="Group 2059"/>
              <p:cNvGrpSpPr>
                <a:grpSpLocks/>
              </p:cNvGrpSpPr>
              <p:nvPr/>
            </p:nvGrpSpPr>
            <p:grpSpPr bwMode="auto">
              <a:xfrm>
                <a:off x="6778755" y="1524000"/>
                <a:ext cx="765045" cy="1234440"/>
                <a:chOff x="6778755" y="1524000"/>
                <a:chExt cx="765045" cy="1234440"/>
              </a:xfrm>
            </p:grpSpPr>
            <p:sp>
              <p:nvSpPr>
                <p:cNvPr id="50" name="Arc 49"/>
                <p:cNvSpPr/>
                <p:nvPr/>
              </p:nvSpPr>
              <p:spPr>
                <a:xfrm>
                  <a:off x="6778625" y="1523428"/>
                  <a:ext cx="765175"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 name="Arc 50"/>
                <p:cNvSpPr/>
                <p:nvPr/>
              </p:nvSpPr>
              <p:spPr>
                <a:xfrm>
                  <a:off x="68580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2" name="Arc 51"/>
                <p:cNvSpPr/>
                <p:nvPr/>
              </p:nvSpPr>
              <p:spPr>
                <a:xfrm>
                  <a:off x="69342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3" name="Arc 52"/>
                <p:cNvSpPr/>
                <p:nvPr/>
              </p:nvSpPr>
              <p:spPr>
                <a:xfrm>
                  <a:off x="6875463" y="1523428"/>
                  <a:ext cx="611187"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4" name="Arc 53"/>
                <p:cNvSpPr/>
                <p:nvPr/>
              </p:nvSpPr>
              <p:spPr>
                <a:xfrm>
                  <a:off x="6911975" y="1523428"/>
                  <a:ext cx="611188"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5" name="Arc 54"/>
                <p:cNvSpPr/>
                <p:nvPr/>
              </p:nvSpPr>
              <p:spPr>
                <a:xfrm>
                  <a:off x="678180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6" name="Arc 55"/>
                <p:cNvSpPr/>
                <p:nvPr/>
              </p:nvSpPr>
              <p:spPr>
                <a:xfrm>
                  <a:off x="6821488"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7" name="Arc 56"/>
                <p:cNvSpPr/>
                <p:nvPr/>
              </p:nvSpPr>
              <p:spPr>
                <a:xfrm>
                  <a:off x="6838950" y="1523428"/>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59" name="Group 58"/>
              <p:cNvGrpSpPr/>
              <p:nvPr/>
            </p:nvGrpSpPr>
            <p:grpSpPr>
              <a:xfrm>
                <a:off x="6324600" y="1524000"/>
                <a:ext cx="765045" cy="1234440"/>
                <a:chOff x="6778755" y="1524000"/>
                <a:chExt cx="765045" cy="1234440"/>
              </a:xfrm>
              <a:scene3d>
                <a:camera prst="orthographicFront">
                  <a:rot lat="0" lon="10800000" rev="0"/>
                </a:camera>
                <a:lightRig rig="threePt" dir="t"/>
              </a:scene3d>
            </p:grpSpPr>
            <p:sp>
              <p:nvSpPr>
                <p:cNvPr id="60" name="Arc 59"/>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 name="Arc 60"/>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2" name="Arc 61"/>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3" name="Arc 62"/>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4" name="Arc 63"/>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5" name="Arc 64"/>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6" name="Arc 65"/>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7" name="Arc 66"/>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68" name="Group 67"/>
              <p:cNvGrpSpPr/>
              <p:nvPr/>
            </p:nvGrpSpPr>
            <p:grpSpPr>
              <a:xfrm>
                <a:off x="6324600" y="1499616"/>
                <a:ext cx="765045" cy="1234440"/>
                <a:chOff x="6778755" y="1524000"/>
                <a:chExt cx="765045" cy="1234440"/>
              </a:xfrm>
              <a:scene3d>
                <a:camera prst="orthographicFront">
                  <a:rot lat="0" lon="10800000" rev="0"/>
                </a:camera>
                <a:lightRig rig="threePt" dir="t"/>
              </a:scene3d>
            </p:grpSpPr>
            <p:sp>
              <p:nvSpPr>
                <p:cNvPr id="69" name="Arc 68"/>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0" name="Arc 69"/>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1" name="Arc 70"/>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 name="Arc 71"/>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3" name="Arc 72"/>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4" name="Arc 73"/>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5" name="Arc 74"/>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6" name="Arc 75"/>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77" name="Group 76"/>
              <p:cNvGrpSpPr/>
              <p:nvPr/>
            </p:nvGrpSpPr>
            <p:grpSpPr>
              <a:xfrm>
                <a:off x="6781800" y="1508760"/>
                <a:ext cx="765045" cy="1234440"/>
                <a:chOff x="6778755" y="1524000"/>
                <a:chExt cx="765045" cy="1234440"/>
              </a:xfrm>
              <a:scene3d>
                <a:camera prst="orthographicFront">
                  <a:rot lat="0" lon="0" rev="0"/>
                </a:camera>
                <a:lightRig rig="threePt" dir="t"/>
              </a:scene3d>
            </p:grpSpPr>
            <p:sp>
              <p:nvSpPr>
                <p:cNvPr id="78" name="Arc 77"/>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9" name="Arc 78"/>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0" name="Arc 79"/>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1" name="Arc 80"/>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2" name="Arc 81"/>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3" name="Arc 82"/>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4" name="Arc 83"/>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Arc 84"/>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sp>
        <p:nvSpPr>
          <p:cNvPr id="2063" name="Rounded Rectangle 2062"/>
          <p:cNvSpPr/>
          <p:nvPr/>
        </p:nvSpPr>
        <p:spPr>
          <a:xfrm>
            <a:off x="3124200" y="2286000"/>
            <a:ext cx="2971800" cy="3048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9" name="Title 1"/>
          <p:cNvSpPr>
            <a:spLocks noGrp="1"/>
          </p:cNvSpPr>
          <p:nvPr>
            <p:ph type="ctrTitle"/>
          </p:nvPr>
        </p:nvSpPr>
        <p:spPr>
          <a:xfrm>
            <a:off x="3124200" y="4168775"/>
            <a:ext cx="2971800" cy="1470025"/>
          </a:xfrm>
        </p:spPr>
        <p:txBody>
          <a:bodyPr/>
          <a:lstStyle/>
          <a:p>
            <a:r>
              <a:rPr lang="en-US" sz="3600" b="1" smtClean="0">
                <a:solidFill>
                  <a:schemeClr val="bg1"/>
                </a:solidFill>
                <a:latin typeface="Comic Sans MS" pitchFamily="66" charset="0"/>
              </a:rPr>
              <a:t>One Flesh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1.94444E-6 4.13506E-6 L 0.17413 0.20467 " pathEditMode="relative" rAng="0" ptsTypes="AA">
                                      <p:cBhvr>
                                        <p:cTn id="6" dur="2000" fill="hold"/>
                                        <p:tgtEl>
                                          <p:spTgt spid="21"/>
                                        </p:tgtEl>
                                        <p:attrNameLst>
                                          <p:attrName>ppt_x</p:attrName>
                                          <p:attrName>ppt_y</p:attrName>
                                        </p:attrNameLst>
                                      </p:cBhvr>
                                      <p:rCtr x="8698" y="10222"/>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0 -2.0629E-6 L -0.1625 0.20537 " pathEditMode="relative" rAng="0" ptsTypes="AA">
                                      <p:cBhvr>
                                        <p:cTn id="10" dur="2000" fill="hold"/>
                                        <p:tgtEl>
                                          <p:spTgt spid="2062"/>
                                        </p:tgtEl>
                                        <p:attrNameLst>
                                          <p:attrName>ppt_x</p:attrName>
                                          <p:attrName>ppt_y</p:attrName>
                                        </p:attrNameLst>
                                      </p:cBhvr>
                                      <p:rCtr x="-8125" y="10268"/>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9"/>
                                        </p:tgtEl>
                                        <p:attrNameLst>
                                          <p:attrName>style.visibility</p:attrName>
                                        </p:attrNameLst>
                                      </p:cBhvr>
                                      <p:to>
                                        <p:strVal val="visible"/>
                                      </p:to>
                                    </p:set>
                                    <p:animEffect transition="in" filter="fade">
                                      <p:cBhvr>
                                        <p:cTn id="19"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animBg="1"/>
      <p:bldP spid="8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69913"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1" name="Group 20"/>
          <p:cNvGrpSpPr>
            <a:grpSpLocks/>
          </p:cNvGrpSpPr>
          <p:nvPr/>
        </p:nvGrpSpPr>
        <p:grpSpPr bwMode="auto">
          <a:xfrm>
            <a:off x="3554413" y="2479675"/>
            <a:ext cx="1049337" cy="1898650"/>
            <a:chOff x="2608514" y="1401170"/>
            <a:chExt cx="1050610" cy="1897072"/>
          </a:xfrm>
        </p:grpSpPr>
        <p:sp>
          <p:nvSpPr>
            <p:cNvPr id="4" name="Smiley Face 3"/>
            <p:cNvSpPr/>
            <p:nvPr/>
          </p:nvSpPr>
          <p:spPr>
            <a:xfrm>
              <a:off x="2789709" y="1401170"/>
              <a:ext cx="669148" cy="609093"/>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a:off x="3123488" y="2010263"/>
              <a:ext cx="0" cy="656679"/>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6660000">
              <a:off x="2875538" y="1885996"/>
              <a:ext cx="0" cy="5340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44150" y="2666942"/>
              <a:ext cx="208215" cy="6313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96200" y="2666942"/>
              <a:ext cx="227288" cy="609093"/>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6660000">
              <a:off x="3392100" y="1885996"/>
              <a:ext cx="0" cy="5340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062" name="Group 2061"/>
          <p:cNvGrpSpPr>
            <a:grpSpLocks/>
          </p:cNvGrpSpPr>
          <p:nvPr/>
        </p:nvGrpSpPr>
        <p:grpSpPr bwMode="auto">
          <a:xfrm>
            <a:off x="4343400" y="2465388"/>
            <a:ext cx="1295400" cy="1906587"/>
            <a:chOff x="5257800" y="1331976"/>
            <a:chExt cx="1295400" cy="1906524"/>
          </a:xfrm>
        </p:grpSpPr>
        <p:sp>
          <p:nvSpPr>
            <p:cNvPr id="25" name="Smiley Face 24"/>
            <p:cNvSpPr/>
            <p:nvPr/>
          </p:nvSpPr>
          <p:spPr>
            <a:xfrm>
              <a:off x="5683250" y="1371662"/>
              <a:ext cx="669925" cy="609580"/>
            </a:xfrm>
            <a:prstGeom prst="smileyFace">
              <a:avLst/>
            </a:prstGeom>
            <a:solidFill>
              <a:srgbClr val="FFFFFF">
                <a:alpha val="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Connector 25"/>
            <p:cNvCxnSpPr/>
            <p:nvPr/>
          </p:nvCxnSpPr>
          <p:spPr>
            <a:xfrm>
              <a:off x="6018213" y="1981242"/>
              <a:ext cx="9525" cy="53338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6660000">
              <a:off x="5768975"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37263" y="2438426"/>
              <a:ext cx="209550" cy="449248"/>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789613" y="2438426"/>
              <a:ext cx="228600" cy="438136"/>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4940000">
              <a:off x="6286500" y="1857412"/>
              <a:ext cx="0" cy="53340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67400" y="2903549"/>
              <a:ext cx="0" cy="33495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60000" flipH="1">
              <a:off x="5768975" y="2890849"/>
              <a:ext cx="479425" cy="952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172200" y="2895611"/>
              <a:ext cx="0" cy="33495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3569" name="Group 2060"/>
            <p:cNvGrpSpPr>
              <a:grpSpLocks/>
            </p:cNvGrpSpPr>
            <p:nvPr/>
          </p:nvGrpSpPr>
          <p:grpSpPr bwMode="auto">
            <a:xfrm>
              <a:off x="5257800" y="1331976"/>
              <a:ext cx="1222245" cy="1258824"/>
              <a:chOff x="6324600" y="1499616"/>
              <a:chExt cx="1222245" cy="1258824"/>
            </a:xfrm>
          </p:grpSpPr>
          <p:grpSp>
            <p:nvGrpSpPr>
              <p:cNvPr id="23570" name="Group 2059"/>
              <p:cNvGrpSpPr>
                <a:grpSpLocks/>
              </p:cNvGrpSpPr>
              <p:nvPr/>
            </p:nvGrpSpPr>
            <p:grpSpPr bwMode="auto">
              <a:xfrm>
                <a:off x="6778755" y="1524000"/>
                <a:ext cx="765045" cy="1234440"/>
                <a:chOff x="6778755" y="1524000"/>
                <a:chExt cx="765045" cy="1234440"/>
              </a:xfrm>
            </p:grpSpPr>
            <p:sp>
              <p:nvSpPr>
                <p:cNvPr id="50" name="Arc 49"/>
                <p:cNvSpPr/>
                <p:nvPr/>
              </p:nvSpPr>
              <p:spPr>
                <a:xfrm>
                  <a:off x="6778625" y="1523427"/>
                  <a:ext cx="765175"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 name="Arc 50"/>
                <p:cNvSpPr/>
                <p:nvPr/>
              </p:nvSpPr>
              <p:spPr>
                <a:xfrm>
                  <a:off x="685800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2" name="Arc 51"/>
                <p:cNvSpPr/>
                <p:nvPr/>
              </p:nvSpPr>
              <p:spPr>
                <a:xfrm>
                  <a:off x="693420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3" name="Arc 52"/>
                <p:cNvSpPr/>
                <p:nvPr/>
              </p:nvSpPr>
              <p:spPr>
                <a:xfrm>
                  <a:off x="6875463" y="1523427"/>
                  <a:ext cx="611187"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4" name="Arc 53"/>
                <p:cNvSpPr/>
                <p:nvPr/>
              </p:nvSpPr>
              <p:spPr>
                <a:xfrm>
                  <a:off x="6911975" y="1523427"/>
                  <a:ext cx="611188"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5" name="Arc 54"/>
                <p:cNvSpPr/>
                <p:nvPr/>
              </p:nvSpPr>
              <p:spPr>
                <a:xfrm>
                  <a:off x="678180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6" name="Arc 55"/>
                <p:cNvSpPr/>
                <p:nvPr/>
              </p:nvSpPr>
              <p:spPr>
                <a:xfrm>
                  <a:off x="6821488"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7" name="Arc 56"/>
                <p:cNvSpPr/>
                <p:nvPr/>
              </p:nvSpPr>
              <p:spPr>
                <a:xfrm>
                  <a:off x="6838950" y="1523427"/>
                  <a:ext cx="609600" cy="1235034"/>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59" name="Group 58"/>
              <p:cNvGrpSpPr/>
              <p:nvPr/>
            </p:nvGrpSpPr>
            <p:grpSpPr>
              <a:xfrm>
                <a:off x="6324600" y="1524000"/>
                <a:ext cx="765045" cy="1234440"/>
                <a:chOff x="6778755" y="1524000"/>
                <a:chExt cx="765045" cy="1234440"/>
              </a:xfrm>
              <a:scene3d>
                <a:camera prst="orthographicFront">
                  <a:rot lat="0" lon="10800000" rev="0"/>
                </a:camera>
                <a:lightRig rig="threePt" dir="t"/>
              </a:scene3d>
            </p:grpSpPr>
            <p:sp>
              <p:nvSpPr>
                <p:cNvPr id="60" name="Arc 59"/>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 name="Arc 60"/>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2" name="Arc 61"/>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3" name="Arc 62"/>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4" name="Arc 63"/>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5" name="Arc 64"/>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6" name="Arc 65"/>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7" name="Arc 66"/>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68" name="Group 67"/>
              <p:cNvGrpSpPr/>
              <p:nvPr/>
            </p:nvGrpSpPr>
            <p:grpSpPr>
              <a:xfrm>
                <a:off x="6324600" y="1499616"/>
                <a:ext cx="765045" cy="1234440"/>
                <a:chOff x="6778755" y="1524000"/>
                <a:chExt cx="765045" cy="1234440"/>
              </a:xfrm>
              <a:scene3d>
                <a:camera prst="orthographicFront">
                  <a:rot lat="0" lon="10800000" rev="0"/>
                </a:camera>
                <a:lightRig rig="threePt" dir="t"/>
              </a:scene3d>
            </p:grpSpPr>
            <p:sp>
              <p:nvSpPr>
                <p:cNvPr id="69" name="Arc 68"/>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0" name="Arc 69"/>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1" name="Arc 70"/>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2" name="Arc 71"/>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3" name="Arc 72"/>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4" name="Arc 73"/>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5" name="Arc 74"/>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6" name="Arc 75"/>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77" name="Group 76"/>
              <p:cNvGrpSpPr/>
              <p:nvPr/>
            </p:nvGrpSpPr>
            <p:grpSpPr>
              <a:xfrm>
                <a:off x="6781800" y="1508760"/>
                <a:ext cx="765045" cy="1234440"/>
                <a:chOff x="6778755" y="1524000"/>
                <a:chExt cx="765045" cy="1234440"/>
              </a:xfrm>
              <a:scene3d>
                <a:camera prst="orthographicFront">
                  <a:rot lat="0" lon="0" rev="0"/>
                </a:camera>
                <a:lightRig rig="threePt" dir="t"/>
              </a:scene3d>
            </p:grpSpPr>
            <p:sp>
              <p:nvSpPr>
                <p:cNvPr id="78" name="Arc 77"/>
                <p:cNvSpPr/>
                <p:nvPr/>
              </p:nvSpPr>
              <p:spPr>
                <a:xfrm>
                  <a:off x="6778755" y="1524000"/>
                  <a:ext cx="765045"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9" name="Arc 78"/>
                <p:cNvSpPr/>
                <p:nvPr/>
              </p:nvSpPr>
              <p:spPr>
                <a:xfrm>
                  <a:off x="68580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0" name="Arc 79"/>
                <p:cNvSpPr/>
                <p:nvPr/>
              </p:nvSpPr>
              <p:spPr>
                <a:xfrm>
                  <a:off x="69342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1" name="Arc 80"/>
                <p:cNvSpPr/>
                <p:nvPr/>
              </p:nvSpPr>
              <p:spPr>
                <a:xfrm>
                  <a:off x="6876288"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2" name="Arc 81"/>
                <p:cNvSpPr/>
                <p:nvPr/>
              </p:nvSpPr>
              <p:spPr>
                <a:xfrm>
                  <a:off x="691286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3" name="Arc 82"/>
                <p:cNvSpPr/>
                <p:nvPr/>
              </p:nvSpPr>
              <p:spPr>
                <a:xfrm>
                  <a:off x="6781800"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4" name="Arc 83"/>
                <p:cNvSpPr/>
                <p:nvPr/>
              </p:nvSpPr>
              <p:spPr>
                <a:xfrm>
                  <a:off x="6821424"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Arc 84"/>
                <p:cNvSpPr/>
                <p:nvPr/>
              </p:nvSpPr>
              <p:spPr>
                <a:xfrm>
                  <a:off x="6839712" y="1524000"/>
                  <a:ext cx="609600" cy="1234440"/>
                </a:xfrm>
                <a:prstGeom prst="arc">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sp>
        <p:nvSpPr>
          <p:cNvPr id="2063" name="Rounded Rectangle 2062"/>
          <p:cNvSpPr/>
          <p:nvPr/>
        </p:nvSpPr>
        <p:spPr>
          <a:xfrm>
            <a:off x="3124200" y="2286000"/>
            <a:ext cx="2971800" cy="3048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9" name="Title 1"/>
          <p:cNvSpPr>
            <a:spLocks noGrp="1"/>
          </p:cNvSpPr>
          <p:nvPr>
            <p:ph type="ctrTitle"/>
          </p:nvPr>
        </p:nvSpPr>
        <p:spPr>
          <a:xfrm>
            <a:off x="3124200" y="4168775"/>
            <a:ext cx="2971800" cy="1470025"/>
          </a:xfrm>
        </p:spPr>
        <p:txBody>
          <a:bodyPr/>
          <a:lstStyle/>
          <a:p>
            <a:r>
              <a:rPr lang="en-US" sz="3600" b="1" smtClean="0">
                <a:solidFill>
                  <a:schemeClr val="bg1"/>
                </a:solidFill>
                <a:latin typeface="Comic Sans MS" pitchFamily="66" charset="0"/>
              </a:rPr>
              <a:t>One Flesh</a:t>
            </a:r>
          </a:p>
        </p:txBody>
      </p:sp>
      <p:sp>
        <p:nvSpPr>
          <p:cNvPr id="141" name="Title 1"/>
          <p:cNvSpPr txBox="1">
            <a:spLocks/>
          </p:cNvSpPr>
          <p:nvPr/>
        </p:nvSpPr>
        <p:spPr bwMode="auto">
          <a:xfrm>
            <a:off x="685800" y="914400"/>
            <a:ext cx="7772400" cy="1317625"/>
          </a:xfrm>
          <a:prstGeom prst="rect">
            <a:avLst/>
          </a:prstGeom>
          <a:noFill/>
          <a:ln w="9525">
            <a:noFill/>
            <a:miter lim="800000"/>
            <a:headEnd/>
            <a:tailEnd/>
          </a:ln>
        </p:spPr>
        <p:txBody>
          <a:bodyPr anchor="ctr"/>
          <a:lstStyle/>
          <a:p>
            <a:pPr algn="ctr"/>
            <a:r>
              <a:rPr lang="en-US" sz="2400" b="1">
                <a:solidFill>
                  <a:schemeClr val="bg1"/>
                </a:solidFill>
                <a:latin typeface="Comic Sans MS" pitchFamily="66" charset="0"/>
              </a:rPr>
              <a:t>“they are no longer </a:t>
            </a:r>
            <a:r>
              <a:rPr lang="en-US" sz="2400" b="1" u="sng">
                <a:solidFill>
                  <a:schemeClr val="bg1"/>
                </a:solidFill>
                <a:latin typeface="Comic Sans MS" pitchFamily="66" charset="0"/>
              </a:rPr>
              <a:t>two</a:t>
            </a:r>
            <a:r>
              <a:rPr lang="en-US" sz="2400" b="1">
                <a:solidFill>
                  <a:schemeClr val="bg1"/>
                </a:solidFill>
                <a:latin typeface="Comic Sans MS" pitchFamily="66" charset="0"/>
              </a:rPr>
              <a:t> but </a:t>
            </a:r>
            <a:r>
              <a:rPr lang="en-US" sz="2400" b="1" u="sng">
                <a:solidFill>
                  <a:schemeClr val="bg1"/>
                </a:solidFill>
                <a:latin typeface="Comic Sans MS" pitchFamily="66" charset="0"/>
              </a:rPr>
              <a:t>one</a:t>
            </a:r>
            <a:r>
              <a:rPr lang="en-US" sz="2400" b="1">
                <a:solidFill>
                  <a:schemeClr val="bg1"/>
                </a:solidFill>
                <a:latin typeface="Comic Sans MS" pitchFamily="66" charset="0"/>
              </a:rPr>
              <a:t> flesh”</a:t>
            </a:r>
          </a:p>
          <a:p>
            <a:pPr algn="ctr"/>
            <a:r>
              <a:rPr lang="en-US" sz="2400" b="1">
                <a:solidFill>
                  <a:schemeClr val="bg1"/>
                </a:solidFill>
                <a:latin typeface="Comic Sans MS" pitchFamily="66" charset="0"/>
              </a:rPr>
              <a:t>Matthew 19:6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500"/>
                                        <p:tgtEl>
                                          <p:spTgt spid="14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0" nodeType="clickEffect">
                                  <p:stCondLst>
                                    <p:cond delay="0"/>
                                  </p:stCondLst>
                                  <p:childTnLst>
                                    <p:animMotion origin="layout" path="M 3.33333E-6 -4.82886E-6 L -0.00417 -0.18154 " pathEditMode="relative" rAng="0" ptsTypes="AA">
                                      <p:cBhvr>
                                        <p:cTn id="11" dur="2000" fill="hold"/>
                                        <p:tgtEl>
                                          <p:spTgt spid="89"/>
                                        </p:tgtEl>
                                        <p:attrNameLst>
                                          <p:attrName>ppt_x</p:attrName>
                                          <p:attrName>ppt_y</p:attrName>
                                        </p:attrNameLst>
                                      </p:cBhvr>
                                      <p:rCtr x="-208" y="-9089"/>
                                    </p:animMotion>
                                  </p:childTnLst>
                                </p:cTn>
                              </p:par>
                            </p:childTnLst>
                          </p:cTn>
                        </p:par>
                        <p:par>
                          <p:cTn id="12" fill="hold">
                            <p:stCondLst>
                              <p:cond delay="2000"/>
                            </p:stCondLst>
                            <p:childTnLst>
                              <p:par>
                                <p:cTn id="13" presetID="10" presetClass="exit" presetSubtype="0" fill="hold" nodeType="afterEffect">
                                  <p:stCondLst>
                                    <p:cond delay="0"/>
                                  </p:stCondLst>
                                  <p:childTnLst>
                                    <p:animEffect transition="out" filter="fade">
                                      <p:cBhvr>
                                        <p:cTn id="14" dur="500"/>
                                        <p:tgtEl>
                                          <p:spTgt spid="21"/>
                                        </p:tgtEl>
                                      </p:cBhvr>
                                    </p:animEffect>
                                    <p:set>
                                      <p:cBhvr>
                                        <p:cTn id="15" dur="1" fill="hold">
                                          <p:stCondLst>
                                            <p:cond delay="499"/>
                                          </p:stCondLst>
                                        </p:cTn>
                                        <p:tgtEl>
                                          <p:spTgt spid="21"/>
                                        </p:tgtEl>
                                        <p:attrNameLst>
                                          <p:attrName>style.visibility</p:attrName>
                                        </p:attrNameLst>
                                      </p:cBhvr>
                                      <p:to>
                                        <p:strVal val="hidden"/>
                                      </p:to>
                                    </p:set>
                                  </p:childTnLst>
                                </p:cTn>
                              </p:par>
                            </p:childTnLst>
                          </p:cTn>
                        </p:par>
                        <p:par>
                          <p:cTn id="16" fill="hold">
                            <p:stCondLst>
                              <p:cond delay="2500"/>
                            </p:stCondLst>
                            <p:childTnLst>
                              <p:par>
                                <p:cTn id="17" presetID="10" presetClass="exit" presetSubtype="0" fill="hold" nodeType="afterEffect">
                                  <p:stCondLst>
                                    <p:cond delay="0"/>
                                  </p:stCondLst>
                                  <p:childTnLst>
                                    <p:animEffect transition="out" filter="fade">
                                      <p:cBhvr>
                                        <p:cTn id="18" dur="500"/>
                                        <p:tgtEl>
                                          <p:spTgt spid="2062"/>
                                        </p:tgtEl>
                                      </p:cBhvr>
                                    </p:animEffect>
                                    <p:set>
                                      <p:cBhvr>
                                        <p:cTn id="19" dur="1" fill="hold">
                                          <p:stCondLst>
                                            <p:cond delay="499"/>
                                          </p:stCondLst>
                                        </p:cTn>
                                        <p:tgtEl>
                                          <p:spTgt spid="20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1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65150" y="495300"/>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2" name="Subtitle 2"/>
          <p:cNvSpPr>
            <a:spLocks noGrp="1"/>
          </p:cNvSpPr>
          <p:nvPr>
            <p:ph type="subTitle" idx="1"/>
          </p:nvPr>
        </p:nvSpPr>
        <p:spPr>
          <a:xfrm>
            <a:off x="1371600" y="1295400"/>
            <a:ext cx="6400800" cy="4343400"/>
          </a:xfrm>
        </p:spPr>
        <p:txBody>
          <a:bodyPr/>
          <a:lstStyle/>
          <a:p>
            <a:pPr algn="l">
              <a:spcBef>
                <a:spcPts val="1200"/>
              </a:spcBef>
              <a:spcAft>
                <a:spcPts val="300"/>
              </a:spcAft>
              <a:tabLst>
                <a:tab pos="457200" algn="l"/>
              </a:tabLst>
              <a:defRPr/>
            </a:pPr>
            <a:r>
              <a:rPr lang="en-US" sz="2100" dirty="0" smtClean="0">
                <a:solidFill>
                  <a:schemeClr val="bg1"/>
                </a:solidFill>
                <a:latin typeface="Comic Sans MS" pitchFamily="66" charset="0"/>
              </a:rPr>
              <a:t>Genesis 2</a:t>
            </a:r>
          </a:p>
          <a:p>
            <a:pPr algn="l">
              <a:spcBef>
                <a:spcPts val="1200"/>
              </a:spcBef>
              <a:spcAft>
                <a:spcPts val="600"/>
              </a:spcAft>
              <a:tabLst>
                <a:tab pos="457200" algn="l"/>
              </a:tabLst>
              <a:defRPr/>
            </a:pPr>
            <a:r>
              <a:rPr lang="en-US" sz="2100" baseline="30000" dirty="0">
                <a:solidFill>
                  <a:schemeClr val="bg1"/>
                </a:solidFill>
                <a:latin typeface="Comic Sans MS" pitchFamily="66" charset="0"/>
              </a:rPr>
              <a:t>18</a:t>
            </a:r>
            <a:r>
              <a:rPr lang="en-US" sz="2100" dirty="0">
                <a:solidFill>
                  <a:schemeClr val="bg1"/>
                </a:solidFill>
                <a:latin typeface="Comic Sans MS" pitchFamily="66" charset="0"/>
              </a:rPr>
              <a:t>And the LORD God said, "It is not good that man should be </a:t>
            </a:r>
            <a:r>
              <a:rPr lang="en-US" sz="2100" b="1" u="sng" dirty="0">
                <a:solidFill>
                  <a:schemeClr val="bg1"/>
                </a:solidFill>
                <a:latin typeface="Comic Sans MS" pitchFamily="66" charset="0"/>
              </a:rPr>
              <a:t>alone</a:t>
            </a:r>
            <a:r>
              <a:rPr lang="en-US" sz="2100" dirty="0">
                <a:solidFill>
                  <a:schemeClr val="bg1"/>
                </a:solidFill>
                <a:latin typeface="Comic Sans MS" pitchFamily="66" charset="0"/>
              </a:rPr>
              <a:t>; I will make him a helper comparable to him</a:t>
            </a:r>
            <a:r>
              <a:rPr lang="en-US" sz="2100" dirty="0" smtClean="0">
                <a:solidFill>
                  <a:schemeClr val="bg1"/>
                </a:solidFill>
                <a:latin typeface="Comic Sans MS" pitchFamily="66" charset="0"/>
              </a:rPr>
              <a:t>.“</a:t>
            </a:r>
          </a:p>
          <a:p>
            <a:pPr algn="l">
              <a:spcBef>
                <a:spcPts val="1200"/>
              </a:spcBef>
              <a:spcAft>
                <a:spcPts val="600"/>
              </a:spcAft>
              <a:tabLst>
                <a:tab pos="457200" algn="l"/>
              </a:tabLst>
              <a:defRPr/>
            </a:pPr>
            <a:r>
              <a:rPr lang="en-US" sz="2100" baseline="30000" dirty="0" smtClean="0">
                <a:solidFill>
                  <a:schemeClr val="bg1"/>
                </a:solidFill>
                <a:latin typeface="Comic Sans MS" pitchFamily="66" charset="0"/>
              </a:rPr>
              <a:t>20</a:t>
            </a:r>
            <a:r>
              <a:rPr lang="en-US" sz="2100" dirty="0" smtClean="0">
                <a:solidFill>
                  <a:schemeClr val="bg1"/>
                </a:solidFill>
                <a:latin typeface="Comic Sans MS" pitchFamily="66" charset="0"/>
              </a:rPr>
              <a:t>So </a:t>
            </a:r>
            <a:r>
              <a:rPr lang="en-US" sz="2100" dirty="0">
                <a:solidFill>
                  <a:schemeClr val="bg1"/>
                </a:solidFill>
                <a:latin typeface="Comic Sans MS" pitchFamily="66" charset="0"/>
              </a:rPr>
              <a:t>Adam gave names to all cattle, to the birds of the air, and to every beast of the field. But for Adam there was not found a helper </a:t>
            </a:r>
            <a:r>
              <a:rPr lang="en-US" sz="2100" b="1" u="sng" dirty="0">
                <a:solidFill>
                  <a:schemeClr val="bg1"/>
                </a:solidFill>
                <a:latin typeface="Comic Sans MS" pitchFamily="66" charset="0"/>
              </a:rPr>
              <a:t>comparable</a:t>
            </a:r>
            <a:r>
              <a:rPr lang="en-US" sz="2100" dirty="0">
                <a:solidFill>
                  <a:schemeClr val="bg1"/>
                </a:solidFill>
                <a:latin typeface="Comic Sans MS" pitchFamily="66" charset="0"/>
              </a:rPr>
              <a:t> to him. </a:t>
            </a:r>
          </a:p>
          <a:p>
            <a:pPr algn="l">
              <a:spcBef>
                <a:spcPts val="1200"/>
              </a:spcBef>
              <a:spcAft>
                <a:spcPts val="600"/>
              </a:spcAft>
              <a:tabLst>
                <a:tab pos="457200" algn="l"/>
              </a:tabLst>
              <a:defRPr/>
            </a:pPr>
            <a:r>
              <a:rPr lang="en-US" sz="2100" baseline="30000" dirty="0" smtClean="0">
                <a:solidFill>
                  <a:schemeClr val="bg1"/>
                </a:solidFill>
                <a:latin typeface="Comic Sans MS" pitchFamily="66" charset="0"/>
              </a:rPr>
              <a:t>23</a:t>
            </a:r>
            <a:r>
              <a:rPr lang="en-US" sz="2100" dirty="0" smtClean="0">
                <a:solidFill>
                  <a:schemeClr val="bg1"/>
                </a:solidFill>
                <a:latin typeface="Comic Sans MS" pitchFamily="66" charset="0"/>
              </a:rPr>
              <a:t>And </a:t>
            </a:r>
            <a:r>
              <a:rPr lang="en-US" sz="2100" dirty="0">
                <a:solidFill>
                  <a:schemeClr val="bg1"/>
                </a:solidFill>
                <a:latin typeface="Comic Sans MS" pitchFamily="66" charset="0"/>
              </a:rPr>
              <a:t>Adam said: </a:t>
            </a:r>
            <a:br>
              <a:rPr lang="en-US" sz="2100" dirty="0">
                <a:solidFill>
                  <a:schemeClr val="bg1"/>
                </a:solidFill>
                <a:latin typeface="Comic Sans MS" pitchFamily="66" charset="0"/>
              </a:rPr>
            </a:br>
            <a:r>
              <a:rPr lang="en-US" sz="2100" dirty="0">
                <a:solidFill>
                  <a:schemeClr val="bg1"/>
                </a:solidFill>
                <a:latin typeface="Comic Sans MS" pitchFamily="66" charset="0"/>
              </a:rPr>
              <a:t>        "This is now </a:t>
            </a:r>
            <a:r>
              <a:rPr lang="en-US" sz="2100" b="1" u="sng" dirty="0">
                <a:solidFill>
                  <a:schemeClr val="bg1"/>
                </a:solidFill>
                <a:latin typeface="Comic Sans MS" pitchFamily="66" charset="0"/>
              </a:rPr>
              <a:t>bone</a:t>
            </a:r>
            <a:r>
              <a:rPr lang="en-US" sz="2100" dirty="0">
                <a:solidFill>
                  <a:schemeClr val="bg1"/>
                </a:solidFill>
                <a:latin typeface="Comic Sans MS" pitchFamily="66" charset="0"/>
              </a:rPr>
              <a:t> of my </a:t>
            </a:r>
            <a:r>
              <a:rPr lang="en-US" sz="2100" b="1" u="sng" dirty="0">
                <a:solidFill>
                  <a:schemeClr val="bg1"/>
                </a:solidFill>
                <a:latin typeface="Comic Sans MS" pitchFamily="66" charset="0"/>
              </a:rPr>
              <a:t>bones</a:t>
            </a:r>
            <a:r>
              <a:rPr lang="en-US" sz="2100" dirty="0">
                <a:solidFill>
                  <a:schemeClr val="bg1"/>
                </a:solidFill>
                <a:latin typeface="Comic Sans MS" pitchFamily="66" charset="0"/>
              </a:rPr>
              <a:t> </a:t>
            </a:r>
            <a:br>
              <a:rPr lang="en-US" sz="2100" dirty="0">
                <a:solidFill>
                  <a:schemeClr val="bg1"/>
                </a:solidFill>
                <a:latin typeface="Comic Sans MS" pitchFamily="66" charset="0"/>
              </a:rPr>
            </a:br>
            <a:r>
              <a:rPr lang="en-US" sz="2100" dirty="0">
                <a:solidFill>
                  <a:schemeClr val="bg1"/>
                </a:solidFill>
                <a:latin typeface="Comic Sans MS" pitchFamily="66" charset="0"/>
              </a:rPr>
              <a:t>        And flesh of my </a:t>
            </a:r>
            <a:r>
              <a:rPr lang="en-US" sz="2100" dirty="0" smtClean="0">
                <a:solidFill>
                  <a:schemeClr val="bg1"/>
                </a:solidFill>
                <a:latin typeface="Comic Sans MS" pitchFamily="66" charset="0"/>
              </a:rPr>
              <a:t>flesh…”</a:t>
            </a:r>
            <a:r>
              <a:rPr lang="en-US" sz="2100" dirty="0">
                <a:solidFill>
                  <a:schemeClr val="bg1"/>
                </a:solidFill>
                <a:latin typeface="Comic Sans MS" pitchFamily="66" charset="0"/>
              </a:rPr>
              <a:t/>
            </a:r>
            <a:br>
              <a:rPr lang="en-US" sz="2100" dirty="0">
                <a:solidFill>
                  <a:schemeClr val="bg1"/>
                </a:solidFill>
                <a:latin typeface="Comic Sans MS" pitchFamily="66" charset="0"/>
              </a:rPr>
            </a:br>
            <a:r>
              <a:rPr lang="en-US" sz="2400" dirty="0"/>
              <a:t/>
            </a:r>
            <a:br>
              <a:rPr lang="en-US" sz="2400" dirty="0"/>
            </a:br>
            <a:endParaRPr lang="en-US" sz="2100" i="1" dirty="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C:\Users\Sahaj\Desktop\Blackboard-psd10951.png"/>
          <p:cNvPicPr>
            <a:picLocks noChangeAspect="1" noChangeArrowheads="1"/>
          </p:cNvPicPr>
          <p:nvPr/>
        </p:nvPicPr>
        <p:blipFill>
          <a:blip r:embed="rId3" cstate="print"/>
          <a:srcRect/>
          <a:stretch>
            <a:fillRect/>
          </a:stretch>
        </p:blipFill>
        <p:spPr bwMode="auto">
          <a:xfrm>
            <a:off x="31750" y="0"/>
            <a:ext cx="9112250" cy="6858000"/>
          </a:xfrm>
          <a:prstGeom prst="rect">
            <a:avLst/>
          </a:prstGeom>
          <a:noFill/>
          <a:ln w="9525">
            <a:noFill/>
            <a:miter lim="800000"/>
            <a:headEnd/>
            <a:tailEnd/>
          </a:ln>
        </p:spPr>
      </p:pic>
      <p:sp>
        <p:nvSpPr>
          <p:cNvPr id="5" name="Rectangle 4"/>
          <p:cNvSpPr/>
          <p:nvPr/>
        </p:nvSpPr>
        <p:spPr>
          <a:xfrm>
            <a:off x="571500" y="434975"/>
            <a:ext cx="8001000" cy="5867400"/>
          </a:xfrm>
          <a:prstGeom prst="rect">
            <a:avLst/>
          </a:prstGeom>
          <a:solidFill>
            <a:srgbClr val="0000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1" name="Title 1"/>
          <p:cNvSpPr>
            <a:spLocks noGrp="1"/>
          </p:cNvSpPr>
          <p:nvPr>
            <p:ph type="ctrTitle"/>
          </p:nvPr>
        </p:nvSpPr>
        <p:spPr>
          <a:xfrm>
            <a:off x="1371600" y="762000"/>
            <a:ext cx="6400800" cy="1317625"/>
          </a:xfrm>
        </p:spPr>
        <p:txBody>
          <a:bodyPr/>
          <a:lstStyle/>
          <a:p>
            <a:r>
              <a:rPr lang="en-US" sz="3200" smtClean="0">
                <a:solidFill>
                  <a:schemeClr val="bg1"/>
                </a:solidFill>
                <a:latin typeface="Comic Sans MS" pitchFamily="66" charset="0"/>
              </a:rPr>
              <a:t>TIME/Pew Research Poll</a:t>
            </a:r>
          </a:p>
        </p:txBody>
      </p:sp>
      <p:sp>
        <p:nvSpPr>
          <p:cNvPr id="2052" name="Subtitle 2"/>
          <p:cNvSpPr>
            <a:spLocks noGrp="1"/>
          </p:cNvSpPr>
          <p:nvPr>
            <p:ph type="subTitle" idx="1"/>
          </p:nvPr>
        </p:nvSpPr>
        <p:spPr>
          <a:xfrm>
            <a:off x="1371600" y="2133600"/>
            <a:ext cx="6400800" cy="4092575"/>
          </a:xfrm>
        </p:spPr>
        <p:txBody>
          <a:bodyPr/>
          <a:lstStyle/>
          <a:p>
            <a:pPr marL="342900" indent="-342900" algn="l">
              <a:spcBef>
                <a:spcPts val="1200"/>
              </a:spcBef>
              <a:spcAft>
                <a:spcPts val="300"/>
              </a:spcAft>
              <a:buFont typeface="Arial" pitchFamily="34" charset="0"/>
              <a:buChar char="•"/>
              <a:tabLst>
                <a:tab pos="457200" algn="l"/>
              </a:tabLst>
              <a:defRPr/>
            </a:pPr>
            <a:r>
              <a:rPr lang="en-US" sz="2400" dirty="0" smtClean="0">
                <a:solidFill>
                  <a:schemeClr val="bg1"/>
                </a:solidFill>
                <a:latin typeface="Comic Sans MS" pitchFamily="66" charset="0"/>
              </a:rPr>
              <a:t>40% of Americans believe marriage is becoming obsolete</a:t>
            </a:r>
          </a:p>
          <a:p>
            <a:pPr marL="342900" indent="-342900" algn="l">
              <a:spcBef>
                <a:spcPts val="1200"/>
              </a:spcBef>
              <a:spcAft>
                <a:spcPts val="300"/>
              </a:spcAft>
              <a:buFont typeface="Arial" pitchFamily="34" charset="0"/>
              <a:buChar char="•"/>
              <a:tabLst>
                <a:tab pos="457200" algn="l"/>
              </a:tabLst>
              <a:defRPr/>
            </a:pPr>
            <a:r>
              <a:rPr lang="en-US" sz="2400" dirty="0" smtClean="0">
                <a:solidFill>
                  <a:schemeClr val="bg1"/>
                </a:solidFill>
                <a:latin typeface="Comic Sans MS" pitchFamily="66" charset="0"/>
              </a:rPr>
              <a:t>One in four unmarried Americans said they weren’t interested in marriage</a:t>
            </a:r>
          </a:p>
          <a:p>
            <a:pPr marL="342900" indent="-342900" algn="l">
              <a:spcBef>
                <a:spcPts val="1200"/>
              </a:spcBef>
              <a:spcAft>
                <a:spcPts val="300"/>
              </a:spcAft>
              <a:buFont typeface="Arial" pitchFamily="34" charset="0"/>
              <a:buChar char="•"/>
              <a:tabLst>
                <a:tab pos="457200" algn="l"/>
              </a:tabLst>
              <a:defRPr/>
            </a:pPr>
            <a:r>
              <a:rPr lang="en-US" sz="2400" dirty="0" smtClean="0">
                <a:solidFill>
                  <a:schemeClr val="bg1"/>
                </a:solidFill>
                <a:latin typeface="Comic Sans MS" pitchFamily="66" charset="0"/>
              </a:rPr>
              <a:t>80% of married Americans said their marriage was as close or closer than their parents’ marriage</a:t>
            </a:r>
            <a:endParaRPr lang="en-US" sz="2400" dirty="0">
              <a:solidFill>
                <a:schemeClr val="bg1"/>
              </a:solidFill>
              <a:latin typeface="Comic Sans MS" pitchFamily="66" charset="0"/>
            </a:endParaRPr>
          </a:p>
          <a:p>
            <a:pPr algn="l">
              <a:spcBef>
                <a:spcPts val="1200"/>
              </a:spcBef>
              <a:spcAft>
                <a:spcPts val="300"/>
              </a:spcAft>
              <a:tabLst>
                <a:tab pos="457200" algn="l"/>
              </a:tabLst>
              <a:defRPr/>
            </a:pPr>
            <a:endParaRPr lang="en-US" sz="1800" dirty="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p:bldLst>
  </p:timing>
</p:sld>
</file>

<file path=ppt/theme/theme1.xml><?xml version="1.0" encoding="utf-8"?>
<a:theme xmlns:a="http://schemas.openxmlformats.org/drawingml/2006/main" name="Blackbo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1224</TotalTime>
  <Words>1052</Words>
  <Application>Microsoft Office PowerPoint</Application>
  <PresentationFormat>On-screen Show (4:3)</PresentationFormat>
  <Paragraphs>85</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Blackboard</vt:lpstr>
      <vt:lpstr>The Calculus of Marriage</vt:lpstr>
      <vt:lpstr>Definition of Calculus</vt:lpstr>
      <vt:lpstr>Definition of Calculus</vt:lpstr>
      <vt:lpstr>Slide 4</vt:lpstr>
      <vt:lpstr>Slide 5</vt:lpstr>
      <vt:lpstr>One Flesh</vt:lpstr>
      <vt:lpstr>One Flesh</vt:lpstr>
      <vt:lpstr>Slide 8</vt:lpstr>
      <vt:lpstr>TIME/Pew Research Poll</vt:lpstr>
      <vt:lpstr>Slide 10</vt:lpstr>
      <vt:lpstr>One Flesh</vt:lpstr>
      <vt:lpstr>Slide 12</vt:lpstr>
      <vt:lpstr>Slide 13</vt:lpstr>
      <vt:lpstr>One Flesh</vt:lpstr>
      <vt:lpstr>One Flesh</vt:lpstr>
      <vt:lpstr>What Elizabeth Taylor taught us about love, passion</vt:lpstr>
      <vt:lpstr>What Elizabeth Taylor taught us about love, passion</vt:lpstr>
      <vt:lpstr>One Flesh</vt:lpstr>
      <vt:lpstr>Slide 19</vt:lpstr>
      <vt:lpstr>“I do not enjoy my marriage anymore, don’t really know if this is my fault or not, don’t really know what to do about it and feel guilty.”</vt:lpstr>
      <vt:lpstr>“I do not enjoy my marriage anymore, don’t really know if this is my fault or not, don’t really know what to do about it and feel guilty.”</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Calculus of Marriage</dc:title>
  <dc:creator>Adrienne</dc:creator>
  <cp:lastModifiedBy> </cp:lastModifiedBy>
  <cp:revision>41</cp:revision>
  <dcterms:modified xsi:type="dcterms:W3CDTF">2011-03-27T21:36:11Z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TC101978837</vt:lpwstr>
  </property>
</Properties>
</file>