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1" autoAdjust="0"/>
    <p:restoredTop sz="94660"/>
  </p:normalViewPr>
  <p:slideViewPr>
    <p:cSldViewPr>
      <p:cViewPr varScale="1">
        <p:scale>
          <a:sx n="105" d="100"/>
          <a:sy n="105" d="100"/>
        </p:scale>
        <p:origin x="-7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2B46D5-7354-44AE-914A-E0CAA4238B7D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1F050-08CF-4339-A0C6-36E02A558B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1F050-08CF-4339-A0C6-36E02A558B96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1F050-08CF-4339-A0C6-36E02A558B9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1F050-08CF-4339-A0C6-36E02A558B96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1F050-08CF-4339-A0C6-36E02A558B9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CBA6-92BC-4BCC-8DBE-20A543EDC60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44626F-99BE-494B-825C-62FCB50F33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CBA6-92BC-4BCC-8DBE-20A543EDC60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626F-99BE-494B-825C-62FCB50F3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CBA6-92BC-4BCC-8DBE-20A543EDC60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626F-99BE-494B-825C-62FCB50F3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99CBA6-92BC-4BCC-8DBE-20A543EDC60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944626F-99BE-494B-825C-62FCB50F33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CBA6-92BC-4BCC-8DBE-20A543EDC60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626F-99BE-494B-825C-62FCB50F33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CBA6-92BC-4BCC-8DBE-20A543EDC60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626F-99BE-494B-825C-62FCB50F33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626F-99BE-494B-825C-62FCB50F33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CBA6-92BC-4BCC-8DBE-20A543EDC60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CBA6-92BC-4BCC-8DBE-20A543EDC60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626F-99BE-494B-825C-62FCB50F33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CBA6-92BC-4BCC-8DBE-20A543EDC60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4626F-99BE-494B-825C-62FCB50F33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99CBA6-92BC-4BCC-8DBE-20A543EDC60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944626F-99BE-494B-825C-62FCB50F33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9CBA6-92BC-4BCC-8DBE-20A543EDC60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944626F-99BE-494B-825C-62FCB50F33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199CBA6-92BC-4BCC-8DBE-20A543EDC60B}" type="datetimeFigureOut">
              <a:rPr lang="en-US" smtClean="0"/>
              <a:pPr/>
              <a:t>7/17/2011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944626F-99BE-494B-825C-62FCB50F33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800" dirty="0" smtClean="0"/>
              <a:t>Lessons from the Book of Joshua</a:t>
            </a:r>
          </a:p>
          <a:p>
            <a:r>
              <a:rPr lang="en-US" sz="2800" dirty="0" smtClean="0"/>
              <a:t>Joshua 1:1-9</a:t>
            </a: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z="5400" smtClean="0"/>
              <a:t/>
            </a:r>
            <a:br>
              <a:rPr sz="5400" smtClean="0"/>
            </a:br>
            <a:r>
              <a:rPr sz="5400" smtClean="0"/>
              <a:t>Challenges,</a:t>
            </a:r>
            <a:br>
              <a:rPr sz="5400" smtClean="0"/>
            </a:br>
            <a:r>
              <a:rPr sz="5400" smtClean="0"/>
              <a:t>Obedience, and Blessings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47800"/>
            <a:ext cx="8229600" cy="2057400"/>
          </a:xfrm>
        </p:spPr>
        <p:txBody>
          <a:bodyPr/>
          <a:lstStyle/>
          <a:p>
            <a:r>
              <a:rPr lang="en-US" sz="3200" dirty="0" smtClean="0"/>
              <a:t>“Be Strong and Courageous” </a:t>
            </a:r>
            <a:r>
              <a:rPr lang="en-US" sz="3200" dirty="0" smtClean="0">
                <a:sym typeface="Wingdings" pitchFamily="2" charset="2"/>
              </a:rPr>
              <a:t> Joshua 6-8</a:t>
            </a:r>
          </a:p>
          <a:p>
            <a:r>
              <a:rPr lang="en-US" sz="3200" dirty="0" smtClean="0">
                <a:sym typeface="Wingdings" pitchFamily="2" charset="2"/>
              </a:rPr>
              <a:t>Know the Law  Joshua 8:30-35</a:t>
            </a:r>
          </a:p>
          <a:p>
            <a:r>
              <a:rPr lang="en-US" sz="3200" dirty="0" smtClean="0">
                <a:sym typeface="Wingdings" pitchFamily="2" charset="2"/>
              </a:rPr>
              <a:t>Keep the Law  Joshua 22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47472" y="152400"/>
            <a:ext cx="8229600" cy="1219200"/>
          </a:xfrm>
        </p:spPr>
        <p:txBody>
          <a:bodyPr>
            <a:normAutofit/>
          </a:bodyPr>
          <a:lstStyle/>
          <a:p>
            <a:r>
              <a:rPr sz="5000" smtClean="0"/>
              <a:t>Commands</a:t>
            </a:r>
            <a:endParaRPr lang="en-US" sz="5000" dirty="0"/>
          </a:p>
        </p:txBody>
      </p:sp>
      <p:sp>
        <p:nvSpPr>
          <p:cNvPr id="4" name="Content Placeholder 1"/>
          <p:cNvSpPr txBox="1">
            <a:spLocks/>
          </p:cNvSpPr>
          <p:nvPr/>
        </p:nvSpPr>
        <p:spPr>
          <a:xfrm>
            <a:off x="347472" y="4419600"/>
            <a:ext cx="8915400" cy="2057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3200" dirty="0" smtClean="0"/>
              <a:t>“Every Place…I Have Given You” </a:t>
            </a:r>
            <a:r>
              <a:rPr lang="en-US" sz="3200" dirty="0" smtClean="0">
                <a:sym typeface="Wingdings" pitchFamily="2" charset="2"/>
              </a:rPr>
              <a:t> Joshua 13-22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3200" dirty="0" smtClean="0">
                <a:sym typeface="Wingdings" pitchFamily="2" charset="2"/>
              </a:rPr>
              <a:t>“No One Shall Be Able to Stand Before You”  	Joshua 7-8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2"/>
          <p:cNvSpPr txBox="1">
            <a:spLocks/>
          </p:cNvSpPr>
          <p:nvPr/>
        </p:nvSpPr>
        <p:spPr>
          <a:xfrm>
            <a:off x="347472" y="31242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rtlCol="0" anchor="b" anchorCtr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0" i="0" u="none" strike="noStrike" kern="1200" cap="none" spc="-100" normalizeH="0" baseline="0" noProof="0" dirty="0" smtClean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uLnTx/>
                <a:uFillTx/>
                <a:latin typeface="+mj-lt"/>
                <a:ea typeface="+mj-ea"/>
                <a:cs typeface="+mj-cs"/>
              </a:rPr>
              <a:t>Promises</a:t>
            </a:r>
            <a:endParaRPr kumimoji="0" lang="en-US" sz="5000" b="0" i="0" u="none" strike="noStrike" kern="1200" cap="none" spc="-100" normalizeH="0" baseline="0" noProof="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rgbClr val="F9F9F9"/>
              </a:solidFill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/>
      <p:bldP spid="4" grpId="0" uiExpand="1" build="allAtOnce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Obedience is the very best way </a:t>
            </a:r>
            <a:br>
              <a:rPr lang="en-US" sz="3200" dirty="0" smtClean="0"/>
            </a:br>
            <a:r>
              <a:rPr lang="en-US" sz="3200" dirty="0" smtClean="0"/>
              <a:t>To show that you believe: </a:t>
            </a:r>
            <a:br>
              <a:rPr lang="en-US" sz="3200" dirty="0" smtClean="0"/>
            </a:br>
            <a:r>
              <a:rPr lang="en-US" sz="3200" dirty="0" smtClean="0"/>
              <a:t>Doing exactly what the Lord commands,</a:t>
            </a:r>
            <a:br>
              <a:rPr lang="en-US" sz="3200" dirty="0" smtClean="0"/>
            </a:br>
            <a:r>
              <a:rPr lang="en-US" sz="3200" dirty="0" smtClean="0"/>
              <a:t>Doing it happily. </a:t>
            </a:r>
            <a:br>
              <a:rPr lang="en-US" sz="3200" dirty="0" smtClean="0"/>
            </a:br>
            <a:r>
              <a:rPr lang="en-US" sz="3200" u="sng" dirty="0" smtClean="0"/>
              <a:t>Action is the key to obedience</a:t>
            </a:r>
            <a:r>
              <a:rPr lang="en-US" sz="3200" dirty="0" smtClean="0"/>
              <a:t>, you see. </a:t>
            </a:r>
            <a:br>
              <a:rPr lang="en-US" sz="3200" dirty="0" smtClean="0"/>
            </a:br>
            <a:r>
              <a:rPr lang="en-US" sz="3200" dirty="0" smtClean="0"/>
              <a:t>Joy you will receive! </a:t>
            </a:r>
            <a:br>
              <a:rPr lang="en-US" sz="3200" dirty="0" smtClean="0"/>
            </a:br>
            <a:r>
              <a:rPr lang="en-US" sz="3200" dirty="0" smtClean="0"/>
              <a:t>Obedience is the very best way </a:t>
            </a:r>
            <a:br>
              <a:rPr lang="en-US" sz="3200" dirty="0" smtClean="0"/>
            </a:br>
            <a:r>
              <a:rPr lang="en-US" sz="3200" dirty="0" smtClean="0"/>
              <a:t>To show that you believe.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The Key to Obedience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57912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“O-B-E-D-I-E-N-C-E”</a:t>
            </a:r>
          </a:p>
          <a:p>
            <a:r>
              <a:rPr lang="en-US" dirty="0" smtClean="0"/>
              <a:t>Traditional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u="sng" dirty="0" smtClean="0"/>
              <a:t>Obedience is the [only] way</a:t>
            </a:r>
            <a:br>
              <a:rPr lang="en-US" sz="3200" u="sng" dirty="0" smtClean="0"/>
            </a:br>
            <a:r>
              <a:rPr lang="en-US" sz="3200" u="sng" dirty="0" smtClean="0"/>
              <a:t>To show that you believe</a:t>
            </a:r>
            <a:r>
              <a:rPr lang="en-US" sz="3200" dirty="0" smtClean="0"/>
              <a:t>: </a:t>
            </a:r>
            <a:br>
              <a:rPr lang="en-US" sz="3200" dirty="0" smtClean="0"/>
            </a:br>
            <a:r>
              <a:rPr lang="en-US" sz="3200" dirty="0" smtClean="0"/>
              <a:t>Doing exactly what the Lord commands,</a:t>
            </a:r>
            <a:br>
              <a:rPr lang="en-US" sz="3200" dirty="0" smtClean="0"/>
            </a:br>
            <a:r>
              <a:rPr lang="en-US" sz="3200" dirty="0" smtClean="0"/>
              <a:t>Doing it happily. </a:t>
            </a:r>
            <a:br>
              <a:rPr lang="en-US" sz="3200" dirty="0" smtClean="0"/>
            </a:br>
            <a:r>
              <a:rPr lang="en-US" sz="3200" dirty="0" smtClean="0"/>
              <a:t>Action is the key to obedience, you see. </a:t>
            </a:r>
            <a:br>
              <a:rPr lang="en-US" sz="3200" dirty="0" smtClean="0"/>
            </a:br>
            <a:r>
              <a:rPr lang="en-US" sz="3200" dirty="0" smtClean="0"/>
              <a:t>Joy you will receive! </a:t>
            </a:r>
            <a:br>
              <a:rPr lang="en-US" sz="3200" dirty="0" smtClean="0"/>
            </a:br>
            <a:r>
              <a:rPr lang="en-US" sz="3200" u="sng" dirty="0" smtClean="0"/>
              <a:t>Obedience is the [only] way</a:t>
            </a:r>
            <a:br>
              <a:rPr lang="en-US" sz="3200" u="sng" dirty="0" smtClean="0"/>
            </a:br>
            <a:r>
              <a:rPr lang="en-US" sz="3200" u="sng" dirty="0" smtClean="0"/>
              <a:t>To show that you believe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smtClean="0"/>
              <a:t>The Key to Obedience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553200" y="5791200"/>
            <a:ext cx="2514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“O-B-E-D-I-E-N-C-E”</a:t>
            </a:r>
          </a:p>
          <a:p>
            <a:r>
              <a:rPr lang="en-US" dirty="0" smtClean="0"/>
              <a:t>Traditional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142</TotalTime>
  <Words>86</Words>
  <Application>Microsoft Office PowerPoint</Application>
  <PresentationFormat>On-screen Show (4:3)</PresentationFormat>
  <Paragraphs>22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Paper</vt:lpstr>
      <vt:lpstr> Challenges, Obedience, and Blessings</vt:lpstr>
      <vt:lpstr>Commands</vt:lpstr>
      <vt:lpstr>The Key to Obedience</vt:lpstr>
      <vt:lpstr>The Key to Obedience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Mason Broadwell</dc:creator>
  <cp:lastModifiedBy> </cp:lastModifiedBy>
  <cp:revision>9</cp:revision>
  <dcterms:created xsi:type="dcterms:W3CDTF">2011-07-17T19:11:21Z</dcterms:created>
  <dcterms:modified xsi:type="dcterms:W3CDTF">2011-07-17T21:53:51Z</dcterms:modified>
</cp:coreProperties>
</file>