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99E58-C0B5-42AB-8096-9EDE87876E49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1F1B9-BE25-4E02-866F-C40CCD84F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1F1B9-BE25-4E02-866F-C40CCD84FE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A8DD-B7C6-4FA7-86D2-9CB7AC3423E3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5CAFF-B01D-466F-916E-051FE90C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ark White\Local Settings\Temporary Internet Files\Content.IE5\ST9YEF04\MPj026252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0"/>
            <a:ext cx="4114800" cy="68408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029200" cy="2438400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World Throws Us To The Lions</a:t>
            </a:r>
            <a:endParaRPr lang="en-US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4572000" cy="4191000"/>
          </a:xfrm>
        </p:spPr>
        <p:txBody>
          <a:bodyPr>
            <a:normAutofit/>
          </a:bodyPr>
          <a:lstStyle/>
          <a:p>
            <a:pPr lvl="1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We must be what we’ve always been.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We must do what we’ve always done.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We must trust whom we’ve always trusted.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When The World Throws Us To The Lions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World Throws Us To The Lions</dc:title>
  <dc:creator>Mark White</dc:creator>
  <cp:lastModifiedBy>Mark White</cp:lastModifiedBy>
  <cp:revision>5</cp:revision>
  <dcterms:created xsi:type="dcterms:W3CDTF">2009-02-01T02:01:48Z</dcterms:created>
  <dcterms:modified xsi:type="dcterms:W3CDTF">2011-03-23T23:05:56Z</dcterms:modified>
</cp:coreProperties>
</file>