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62" r:id="rId4"/>
    <p:sldId id="263" r:id="rId5"/>
    <p:sldId id="264" r:id="rId6"/>
    <p:sldId id="257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DB54A9-23A4-41A8-825C-BFD89A4EF2AE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45B9AF-961B-466E-9D16-ECA982DC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5791200"/>
          </a:xfrm>
        </p:spPr>
        <p:txBody>
          <a:bodyPr anchor="t">
            <a:noAutofit/>
          </a:bodyPr>
          <a:lstStyle/>
          <a:p>
            <a:pPr algn="l"/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Dan 3:17-18</a:t>
            </a:r>
            <a:b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200" b="0" i="1" baseline="30000" dirty="0" smtClean="0">
                <a:solidFill>
                  <a:schemeClr val="tx1"/>
                </a:solidFill>
                <a:effectLst/>
                <a:latin typeface="+mn-lt"/>
              </a:rPr>
              <a:t>17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“If 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it be so, our God whom we serve is able to deliver us from the furnace of blazing fire; and He will deliver us out of your hand, O king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200" b="0" i="1" baseline="30000" dirty="0" smtClean="0">
                <a:solidFill>
                  <a:schemeClr val="tx1"/>
                </a:solidFill>
                <a:effectLst/>
                <a:latin typeface="+mn-lt"/>
              </a:rPr>
              <a:t>18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 " But even if He does not, let it be known to you, O king, that we are not going to serve your gods or worship the golden image that you have set up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>.“ NASU</a:t>
            </a:r>
            <a: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sz="3200" b="0" i="1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en-US" sz="3200" b="0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Shadrach, Meshach and Abed-</a:t>
            </a:r>
            <a:r>
              <a:rPr lang="en-US" sz="49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</a:t>
            </a:r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Bow</a:t>
            </a:r>
            <a:endParaRPr lang="en-US" sz="4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had </a:t>
            </a:r>
            <a:r>
              <a:rPr lang="en-US" sz="3200" b="1" dirty="0" smtClean="0"/>
              <a:t>clarity</a:t>
            </a:r>
            <a:r>
              <a:rPr lang="en-US" sz="3200" dirty="0" smtClean="0"/>
              <a:t> of </a:t>
            </a:r>
            <a:r>
              <a:rPr lang="en-US" sz="3200" dirty="0" smtClean="0"/>
              <a:t>thinking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Shadrach, Meshach and Abed-</a:t>
            </a:r>
            <a:r>
              <a:rPr lang="en-US" sz="49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</a:t>
            </a:r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Bow</a:t>
            </a:r>
            <a:endParaRPr lang="en-US" sz="4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had </a:t>
            </a:r>
            <a:r>
              <a:rPr lang="en-US" sz="3200" b="1" dirty="0" smtClean="0"/>
              <a:t>clarity</a:t>
            </a:r>
            <a:r>
              <a:rPr lang="en-US" sz="3200" dirty="0" smtClean="0"/>
              <a:t> of thinking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constancy</a:t>
            </a:r>
            <a:r>
              <a:rPr lang="en-US" sz="3200" dirty="0" smtClean="0"/>
              <a:t> of </a:t>
            </a:r>
            <a:r>
              <a:rPr lang="en-US" sz="3200" dirty="0" smtClean="0"/>
              <a:t>faith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Shadrach, Meshach and Abed-</a:t>
            </a:r>
            <a:r>
              <a:rPr lang="en-US" sz="49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</a:t>
            </a:r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Bow</a:t>
            </a:r>
            <a:endParaRPr lang="en-US" sz="4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had </a:t>
            </a:r>
            <a:r>
              <a:rPr lang="en-US" sz="3200" b="1" dirty="0" smtClean="0"/>
              <a:t>clarity</a:t>
            </a:r>
            <a:r>
              <a:rPr lang="en-US" sz="3200" dirty="0" smtClean="0"/>
              <a:t> of thinking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constancy</a:t>
            </a:r>
            <a:r>
              <a:rPr lang="en-US" sz="3200" dirty="0" smtClean="0"/>
              <a:t> of faith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conviction</a:t>
            </a:r>
            <a:r>
              <a:rPr lang="en-US" sz="3200" dirty="0" smtClean="0"/>
              <a:t> in their </a:t>
            </a:r>
            <a:r>
              <a:rPr lang="en-US" sz="3200" dirty="0" smtClean="0"/>
              <a:t>beliefs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Shadrach, Meshach and Abed-</a:t>
            </a:r>
            <a:r>
              <a:rPr lang="en-US" sz="49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</a:t>
            </a:r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Bow</a:t>
            </a:r>
            <a:endParaRPr lang="en-US" sz="4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had </a:t>
            </a:r>
            <a:r>
              <a:rPr lang="en-US" sz="3200" b="1" dirty="0" smtClean="0"/>
              <a:t>clarity</a:t>
            </a:r>
            <a:r>
              <a:rPr lang="en-US" sz="3200" dirty="0" smtClean="0"/>
              <a:t> of thinking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constancy</a:t>
            </a:r>
            <a:r>
              <a:rPr lang="en-US" sz="3200" dirty="0" smtClean="0"/>
              <a:t> of faith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conviction</a:t>
            </a:r>
            <a:r>
              <a:rPr lang="en-US" sz="3200" dirty="0" smtClean="0"/>
              <a:t> in their beliefs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confidence</a:t>
            </a:r>
            <a:r>
              <a:rPr lang="en-US" sz="3200" dirty="0" smtClean="0"/>
              <a:t> in </a:t>
            </a:r>
            <a:r>
              <a:rPr lang="en-US" sz="3200" dirty="0" smtClean="0"/>
              <a:t>God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Daniel </a:t>
            </a:r>
            <a:r>
              <a:rPr lang="en-US" dirty="0" smtClean="0"/>
              <a:t>3:16-18</a:t>
            </a:r>
          </a:p>
          <a:p>
            <a:pPr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Shadrach, Meshach and Abed-</a:t>
            </a:r>
            <a:r>
              <a:rPr lang="en-US" dirty="0" err="1" smtClean="0"/>
              <a:t>nego</a:t>
            </a:r>
            <a:r>
              <a:rPr lang="en-US" dirty="0" smtClean="0"/>
              <a:t> replied to the king, </a:t>
            </a:r>
            <a:r>
              <a:rPr lang="en-US" dirty="0" smtClean="0"/>
              <a:t>“O </a:t>
            </a:r>
            <a:r>
              <a:rPr lang="en-US" dirty="0" smtClean="0"/>
              <a:t>Nebuchadnezzar, we do not need to give you an answer concerning this matter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“If </a:t>
            </a:r>
            <a:r>
              <a:rPr lang="en-US" dirty="0" smtClean="0"/>
              <a:t>it be so, our God whom we serve is able to deliver us from the furnace of blazing fire; and He will deliver us out of your hand, O king. </a:t>
            </a:r>
          </a:p>
          <a:p>
            <a:pPr>
              <a:buNone/>
            </a:pPr>
            <a:r>
              <a:rPr lang="en-US" baseline="30000" dirty="0" smtClean="0"/>
              <a:t>18 </a:t>
            </a:r>
            <a:r>
              <a:rPr lang="en-US" dirty="0" smtClean="0"/>
              <a:t>“But </a:t>
            </a:r>
            <a:r>
              <a:rPr lang="en-US" dirty="0" smtClean="0"/>
              <a:t>even if He does not, let it be known to you, O king, that we are not going to serve your gods or worship the golden image that you have set up</a:t>
            </a:r>
            <a:r>
              <a:rPr lang="en-US" dirty="0" smtClean="0"/>
              <a:t>.”   NASU</a:t>
            </a:r>
            <a:endParaRPr lang="en-US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Daniel </a:t>
            </a:r>
            <a:r>
              <a:rPr lang="en-US" dirty="0" smtClean="0"/>
              <a:t>3:16-18</a:t>
            </a:r>
          </a:p>
          <a:p>
            <a:pPr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 smtClean="0"/>
              <a:t>Shadrach, Meshach and Abed-</a:t>
            </a:r>
            <a:r>
              <a:rPr lang="en-US" dirty="0" err="1" smtClean="0"/>
              <a:t>nego</a:t>
            </a:r>
            <a:r>
              <a:rPr lang="en-US" dirty="0" smtClean="0"/>
              <a:t> replied to the king, </a:t>
            </a:r>
            <a:r>
              <a:rPr lang="en-US" dirty="0" smtClean="0"/>
              <a:t>“O </a:t>
            </a:r>
            <a:r>
              <a:rPr lang="en-US" dirty="0" smtClean="0"/>
              <a:t>Nebuchadnezzar, we do not need to give you an answer concerning this matter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“If </a:t>
            </a:r>
            <a:r>
              <a:rPr lang="en-US" dirty="0" smtClean="0"/>
              <a:t>it be so, our God whom we serve is able to deliver us from the furnace of blazing fire; and He will deliver us out of your hand, O king. </a:t>
            </a:r>
          </a:p>
          <a:p>
            <a:pPr>
              <a:buNone/>
            </a:pPr>
            <a:r>
              <a:rPr lang="en-US" baseline="30000" dirty="0" smtClean="0"/>
              <a:t>18 </a:t>
            </a:r>
            <a:r>
              <a:rPr lang="en-US" dirty="0" smtClean="0"/>
              <a:t>“</a:t>
            </a:r>
            <a:r>
              <a:rPr lang="en-US" u="sng" dirty="0" smtClean="0"/>
              <a:t>But </a:t>
            </a:r>
            <a:r>
              <a:rPr lang="en-US" u="sng" dirty="0" smtClean="0"/>
              <a:t>even if He does not, let it be known to you, O king, that we are not going to serve your gods or worship the golden image that you have set up</a:t>
            </a:r>
            <a:r>
              <a:rPr lang="en-US" dirty="0" smtClean="0"/>
              <a:t>.”   NASU</a:t>
            </a:r>
            <a:endParaRPr lang="en-US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Shadrach, Meshach and Abed-</a:t>
            </a:r>
            <a:r>
              <a:rPr lang="en-US" sz="49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</a:t>
            </a:r>
            <a:r>
              <a:rPr lang="en-US" sz="49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Bow</a:t>
            </a:r>
            <a:endParaRPr lang="en-US" sz="4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had </a:t>
            </a:r>
            <a:r>
              <a:rPr lang="en-US" sz="3200" b="1" dirty="0" smtClean="0"/>
              <a:t>clarity</a:t>
            </a:r>
            <a:r>
              <a:rPr lang="en-US" sz="3200" dirty="0" smtClean="0"/>
              <a:t> of thinking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constancy</a:t>
            </a:r>
            <a:r>
              <a:rPr lang="en-US" sz="3200" dirty="0" smtClean="0"/>
              <a:t> of faith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conviction</a:t>
            </a:r>
            <a:r>
              <a:rPr lang="en-US" sz="3200" dirty="0" smtClean="0"/>
              <a:t> in their beliefs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confidence</a:t>
            </a:r>
            <a:r>
              <a:rPr lang="en-US" sz="3200" dirty="0" smtClean="0"/>
              <a:t> in God</a:t>
            </a:r>
          </a:p>
          <a:p>
            <a:r>
              <a:rPr lang="en-US" sz="3200" dirty="0" smtClean="0"/>
              <a:t>They had </a:t>
            </a:r>
            <a:r>
              <a:rPr lang="en-US" sz="3200" b="1" dirty="0" smtClean="0"/>
              <a:t>courage</a:t>
            </a:r>
            <a:r>
              <a:rPr lang="en-US" sz="3200" dirty="0" smtClean="0"/>
              <a:t> of heart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John 14:6-7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aseline="30000" dirty="0" smtClean="0"/>
              <a:t>6 </a:t>
            </a:r>
            <a:r>
              <a:rPr lang="en-US" dirty="0" smtClean="0"/>
              <a:t>Jesus said to him, </a:t>
            </a:r>
            <a:r>
              <a:rPr lang="en-US" dirty="0" smtClean="0"/>
              <a:t>“I </a:t>
            </a:r>
            <a:r>
              <a:rPr lang="en-US" dirty="0" smtClean="0"/>
              <a:t>am the way, and the truth, and the life; no one comes to the Father but through Me.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“If </a:t>
            </a:r>
            <a:r>
              <a:rPr lang="en-US" dirty="0" smtClean="0"/>
              <a:t>you had known Me, you would have known My Father also; from now on you know Him, and have seen Him</a:t>
            </a:r>
            <a:r>
              <a:rPr lang="en-US" dirty="0" smtClean="0"/>
              <a:t>.”  NASU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401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Dan 3:17-18  17 “If it be so, our God whom we serve is able to deliver us from the furnace of blazing fire; and He will deliver us out of your hand, O king. 18 " But even if He does not, let it be known to you, O king, that we are not going to serve your gods or worship the golden image that you have set up.“ NASU </vt:lpstr>
      <vt:lpstr>Why Shadrach, Meshach and Abed-Nego Would Not Bow</vt:lpstr>
      <vt:lpstr>Why Shadrach, Meshach and Abed-Nego Would Not Bow</vt:lpstr>
      <vt:lpstr>Why Shadrach, Meshach and Abed-Nego Would Not Bow</vt:lpstr>
      <vt:lpstr>Why Shadrach, Meshach and Abed-Nego Would Not Bow</vt:lpstr>
      <vt:lpstr>Slide 6</vt:lpstr>
      <vt:lpstr>Slide 7</vt:lpstr>
      <vt:lpstr>Why Shadrach, Meshach and Abed-Nego Would Not Bow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Shadrach, Meshach and Abed-Nego Would Not Bow</dc:title>
  <dc:creator>Mark White</dc:creator>
  <cp:lastModifiedBy>Mark White</cp:lastModifiedBy>
  <cp:revision>10</cp:revision>
  <dcterms:created xsi:type="dcterms:W3CDTF">2009-01-11T05:24:49Z</dcterms:created>
  <dcterms:modified xsi:type="dcterms:W3CDTF">2011-03-21T19:24:07Z</dcterms:modified>
</cp:coreProperties>
</file>