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6"/>
  </p:notesMasterIdLst>
  <p:sldIdLst>
    <p:sldId id="359" r:id="rId2"/>
    <p:sldId id="326" r:id="rId3"/>
    <p:sldId id="341" r:id="rId4"/>
    <p:sldId id="358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4740"/>
    <a:srgbClr val="E438B7"/>
    <a:srgbClr val="F7257F"/>
    <a:srgbClr val="C31B97"/>
    <a:srgbClr val="941472"/>
    <a:srgbClr val="007E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88645" autoAdjust="0"/>
  </p:normalViewPr>
  <p:slideViewPr>
    <p:cSldViewPr>
      <p:cViewPr varScale="1">
        <p:scale>
          <a:sx n="93" d="100"/>
          <a:sy n="9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8CE203-B16E-4A12-8169-487A09959D4D}" type="datetimeFigureOut">
              <a:rPr lang="en-US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3C6BFC-546A-43A2-A66C-009830505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55C4EA-43C3-4F7D-A896-6A9E81E600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</p:spPr>
        <p:txBody>
          <a:bodyPr lIns="93177" tIns="46589" rIns="93177" bIns="46589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34ECEFD-6392-4434-90C8-A46B93A6E764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</p:spPr>
        <p:txBody>
          <a:bodyPr lIns="93177" tIns="46589" rIns="93177" bIns="46589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34ECEFD-6392-4434-90C8-A46B93A6E764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13" descr="Title_photos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0" y="9906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0" y="152400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244E8E5-B697-448A-8862-FDC50E0D4267}" type="datetime1">
              <a:rPr lang="en-US" smtClean="0"/>
              <a:pPr>
                <a:defRPr/>
              </a:pPr>
              <a:t>8/22/2010</a:t>
            </a:fld>
            <a:endParaRPr lang="en-US" dirty="0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FC58414-1596-4085-9184-368967724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 descr="ehlogo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6200" y="6172200"/>
            <a:ext cx="2209800" cy="48492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rgbClr val="F7257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1F2E6-B5B4-40D6-9CE6-7C884BE49E7E}" type="datetime1">
              <a:rPr lang="en-US" smtClean="0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B5259-3736-4F0F-B8EA-AB72FDD53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610600" cy="495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492875"/>
            <a:ext cx="2819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32952-3F39-4956-889C-8993F6D2B399}" type="datetime1">
              <a:rPr lang="en-US" smtClean="0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92875"/>
            <a:ext cx="57261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52412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121E30-F6BF-4E23-A6E7-2E8FC848C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tx2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9" descr="11596-15269-TMOLogo_M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1825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32A04-38CA-40A3-A18D-B9F9B1FBA4EB}" type="datetime1">
              <a:rPr lang="en-US" smtClean="0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955360-DA96-474A-8E9D-9D5A8787D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76200" y="6400800"/>
            <a:ext cx="5954713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26670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6F131C-C234-42B4-842C-0FAB677ED12A}" type="datetime1">
              <a:rPr lang="en-US" smtClean="0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2B664D-D0E0-4F8E-BD4F-66E88F6EE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76200" y="6400800"/>
            <a:ext cx="5954713" cy="3810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26670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016341-21F9-4BAE-ABB7-390F9F064D51}" type="datetime1">
              <a:rPr lang="en-US" smtClean="0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311508-BEA4-4D1B-8C44-A023D10F64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76200" y="6400800"/>
            <a:ext cx="5954713" cy="3810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316D2-775B-450C-BB45-B8930A24D41A}" type="datetime1">
              <a:rPr lang="en-US" smtClean="0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" y="6400800"/>
            <a:ext cx="5954713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7806D-26B0-4BEB-9C23-022EEE2B98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11596-15269-TMOLogo_M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5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664AC-3DBE-436B-84C6-B0FC9CFC256C}" type="datetime1">
              <a:rPr lang="en-US" smtClean="0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" y="6400800"/>
            <a:ext cx="5954713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4E41E83-59F7-4A04-BBAC-F6D7D45A7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chemeClr val="bg2">
              <a:lumMod val="25000"/>
            </a:schemeClr>
          </a:solidFill>
          <a:ln w="50800" cap="sq" cmpd="dbl" algn="ctr">
            <a:solidFill>
              <a:schemeClr val="bg2">
                <a:lumMod val="25000"/>
              </a:schemeClr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7FCC1-763E-4305-9634-86BEAAF7823C}" type="datetime1">
              <a:rPr lang="en-US" smtClean="0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" y="6400800"/>
            <a:ext cx="5954713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26847-F1A6-47CF-ADA9-EFD90B6BE8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B4C90-2595-48A0-B1C3-7D04A4DFBCC7}" type="datetime1">
              <a:rPr lang="en-US" smtClean="0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" y="6400800"/>
            <a:ext cx="5954713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9E2B8-C51B-48A4-8A6C-75594D865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47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 userDrawn="1"/>
        </p:nvSpPr>
        <p:spPr>
          <a:xfrm>
            <a:off x="0" y="6400800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rgbClr val="C31B97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D4DA5099-0A70-4A56-B6E9-71A84238DD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4" name="Picture 9" descr="11596-15269-TMOLogo_MG"/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76200" y="6514254"/>
            <a:ext cx="1219200" cy="267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1371600" y="6553200"/>
            <a:ext cx="7772400" cy="228600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/>
              <a:t>08/22/2010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9" r:id="rId6"/>
    <p:sldLayoutId id="2147483725" r:id="rId7"/>
    <p:sldLayoutId id="2147483726" r:id="rId8"/>
    <p:sldLayoutId id="2147483718" r:id="rId9"/>
    <p:sldLayoutId id="2147483727" r:id="rId10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bg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bg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bg2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bg2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bg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3352800" y="3352800"/>
            <a:ext cx="5791200" cy="2057400"/>
          </a:xfrm>
        </p:spPr>
        <p:txBody>
          <a:bodyPr/>
          <a:lstStyle/>
          <a:p>
            <a:r>
              <a:rPr lang="en-US" cap="none" dirty="0" smtClean="0"/>
              <a:t>Don’t Let Your History</a:t>
            </a:r>
            <a:br>
              <a:rPr lang="en-US" cap="none" dirty="0" smtClean="0"/>
            </a:br>
            <a:r>
              <a:rPr lang="en-US" cap="none" dirty="0" smtClean="0"/>
              <a:t>Control Where You</a:t>
            </a:r>
            <a:br>
              <a:rPr lang="en-US" cap="none" dirty="0" smtClean="0"/>
            </a:br>
            <a:r>
              <a:rPr lang="en-US" cap="none" dirty="0" smtClean="0"/>
              <a:t>Spend Your Eternity</a:t>
            </a:r>
            <a:endParaRPr lang="en-US" sz="2800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endParaRPr lang="en-US" sz="1400" dirty="0" smtClean="0"/>
          </a:p>
          <a:p>
            <a:pPr algn="r"/>
            <a:r>
              <a:rPr lang="en-US" sz="1400" dirty="0" smtClean="0"/>
              <a:t>August 22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0" y="1271588"/>
            <a:ext cx="533400" cy="252412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2AFB0F8D-3ABA-4946-AC4C-2A19E0B68F14}" type="slidenum">
              <a:rPr lang="en-US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4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3" name="Rectangle 1027"/>
          <p:cNvSpPr txBox="1">
            <a:spLocks noChangeArrowheads="1"/>
          </p:cNvSpPr>
          <p:nvPr/>
        </p:nvSpPr>
        <p:spPr bwMode="auto">
          <a:xfrm>
            <a:off x="304800" y="17526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0" fontAlgn="base" latinLnBrk="0" hangingPunct="0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lives are either in a crisis, coming out of a crisis, or heading for a crisis.</a:t>
            </a:r>
          </a:p>
          <a:p>
            <a:pPr marL="319088" marR="0" lvl="0" indent="-319088" algn="l" defTabSz="914400" rtl="0" eaLnBrk="0" fontAlgn="base" latinLnBrk="0" hangingPunct="0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crises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not self-induced</a:t>
            </a:r>
          </a:p>
          <a:p>
            <a:pPr marL="1096963" lvl="2" indent="-273050" eaLnBrk="0" hangingPunct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en-US" sz="2400" i="1" dirty="0" smtClean="0">
                <a:solidFill>
                  <a:schemeClr val="bg2"/>
                </a:solidFill>
                <a:latin typeface="+mn-lt"/>
              </a:rPr>
              <a:t>Why must I suffer through this?</a:t>
            </a:r>
          </a:p>
          <a:p>
            <a:pPr marL="319088" marR="0" lvl="0" indent="-319088" algn="l" defTabSz="914400" rtl="0" eaLnBrk="0" fontAlgn="base" latinLnBrk="0" hangingPunct="0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lang="en-US" sz="2400" baseline="0" dirty="0" smtClean="0">
                <a:solidFill>
                  <a:schemeClr val="bg2"/>
                </a:solidFill>
                <a:latin typeface="+mn-lt"/>
              </a:rPr>
              <a:t>Some crises are self-induced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96963" lvl="2" indent="-273050" eaLnBrk="0" hangingPunct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Woe is me movement</a:t>
            </a:r>
          </a:p>
          <a:p>
            <a:pPr marL="319088" indent="-319088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Sometimes we lack perspective</a:t>
            </a:r>
          </a:p>
          <a:p>
            <a:pPr marL="319088" indent="-319088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“If we all threw our problems in a pile and saw everyone else’s, we’d grab ours back.”</a:t>
            </a:r>
          </a:p>
          <a:p>
            <a:pPr marL="319088" indent="-319088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2 Corinthians 11:23b-28</a:t>
            </a:r>
          </a:p>
          <a:p>
            <a:pPr marL="319088" indent="-319088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Even your worst times can have value and can become, in retrospect, your best times.</a:t>
            </a:r>
          </a:p>
          <a:p>
            <a:pPr marL="319088" marR="0" lvl="0" indent="-319088" algn="l" defTabSz="914400" rtl="0" eaLnBrk="0" fontAlgn="base" latinLnBrk="0" hangingPunct="0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-1"/>
            <a:ext cx="9144000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Don’t Let Your History Control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Where You Spend Your Eternity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0" y="1271588"/>
            <a:ext cx="533400" cy="252412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2AFB0F8D-3ABA-4946-AC4C-2A19E0B68F14}" type="slidenum">
              <a:rPr lang="en-US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4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3" name="Rectangle 1027"/>
          <p:cNvSpPr txBox="1">
            <a:spLocks noChangeArrowheads="1"/>
          </p:cNvSpPr>
          <p:nvPr/>
        </p:nvSpPr>
        <p:spPr bwMode="auto">
          <a:xfrm>
            <a:off x="304800" y="17526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0" fontAlgn="base" latinLnBrk="0" hangingPunct="0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cannot continue to focus on the sins of our past!</a:t>
            </a:r>
          </a:p>
          <a:p>
            <a:pPr marL="319088" marR="0" lvl="0" indent="-319088" algn="l" defTabSz="914400" rtl="0" eaLnBrk="0" fontAlgn="base" latinLnBrk="0" hangingPunct="0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“You never forget who you really are… no matter how many nights you stay awake trying to.”</a:t>
            </a:r>
          </a:p>
          <a:p>
            <a:pPr marL="319088" marR="0" lvl="0" indent="-319088" algn="l" defTabSz="914400" rtl="0" eaLnBrk="0" fontAlgn="base" latinLnBrk="0" hangingPunct="0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There is a tendency in all of us to hold ourselves more accountable than we do others.</a:t>
            </a:r>
          </a:p>
          <a:p>
            <a:pPr marL="319088" marR="0" lvl="0" indent="-319088" algn="l" defTabSz="914400" rtl="0" eaLnBrk="0" fontAlgn="base" latinLnBrk="0" hangingPunct="0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Maybe we don’t want to forgive ourselves?</a:t>
            </a:r>
          </a:p>
          <a:p>
            <a:pPr marL="319088" marR="0" lvl="0" indent="-319088" algn="l" defTabSz="914400" rtl="0" eaLnBrk="0" fontAlgn="base" latinLnBrk="0" hangingPunct="0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lang="en-US" sz="2400" baseline="0" dirty="0" smtClean="0">
                <a:solidFill>
                  <a:schemeClr val="bg2"/>
                </a:solidFill>
                <a:latin typeface="+mn-lt"/>
              </a:rPr>
              <a:t>How did Peter handle it?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96963" lvl="2" indent="-273050" eaLnBrk="0" hangingPunct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 he dwell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denying the Lord three times?</a:t>
            </a:r>
          </a:p>
          <a:p>
            <a:pPr marL="319088" lvl="0" indent="-319088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How did Paul the chief sinner handle it?</a:t>
            </a:r>
          </a:p>
          <a:p>
            <a:pPr marL="1096963" lvl="2" indent="-273050" eaLnBrk="0" hangingPunct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en-US" sz="2400" i="1" dirty="0" smtClean="0">
                <a:solidFill>
                  <a:schemeClr val="bg2"/>
                </a:solidFill>
                <a:latin typeface="+mn-lt"/>
              </a:rPr>
              <a:t>Did he dwell on holding the coats of Stephen’s stoners?</a:t>
            </a:r>
          </a:p>
          <a:p>
            <a:pPr marL="319088" lvl="0" indent="-319088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Whatever you focus upon increases!</a:t>
            </a:r>
          </a:p>
          <a:p>
            <a:pPr marL="319088" lvl="0" indent="-319088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</a:t>
            </a:r>
            <a:r>
              <a:rPr kumimoji="0" lang="en-US" sz="240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absolutely no power in intention!</a:t>
            </a:r>
            <a:endParaRPr kumimoji="0" lang="en-US" sz="240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0" fontAlgn="base" latinLnBrk="0" hangingPunct="0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-1"/>
            <a:ext cx="9144000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Don’t Let Your History Control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Where You Spend Your Eternity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Gallery SmartArt 02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78237</TotalTime>
  <Words>216</Words>
  <Application>Microsoft Office PowerPoint</Application>
  <PresentationFormat>On-screen Show (4:3)</PresentationFormat>
  <Paragraphs>29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ThemeGallery SmartArt 02</vt:lpstr>
      <vt:lpstr>Slide 1</vt:lpstr>
      <vt:lpstr>Don’t Let Your History Control Where You Spend Your Eternity</vt:lpstr>
      <vt:lpstr>Slide 3</vt:lpstr>
      <vt:lpstr>Slide 4</vt:lpstr>
    </vt:vector>
  </TitlesOfParts>
  <Company>T-Mobile 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Capacity Report - Tibco April</dc:title>
  <dc:subject>Capacity</dc:subject>
  <dc:creator>PCM</dc:creator>
  <dc:description>version 2</dc:description>
  <cp:lastModifiedBy> </cp:lastModifiedBy>
  <cp:revision>3736</cp:revision>
  <dcterms:created xsi:type="dcterms:W3CDTF">2009-08-27T18:04:16Z</dcterms:created>
  <dcterms:modified xsi:type="dcterms:W3CDTF">2010-08-22T21:39:40Z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TC300033821033</vt:lpwstr>
  </property>
  <property fmtid="{D5CDD505-2E9C-101B-9397-08002B2CF9AE}" pid="3" name="ContentTypeId">
    <vt:lpwstr>0x0101005B136942B1A45C46968978D80A193DA7</vt:lpwstr>
  </property>
  <property fmtid="{D5CDD505-2E9C-101B-9397-08002B2CF9AE}" pid="4" name="_Version">
    <vt:lpwstr>1</vt:lpwstr>
  </property>
  <property fmtid="{D5CDD505-2E9C-101B-9397-08002B2CF9AE}" pid="5" name="_DCDateModified">
    <vt:lpwstr>2010-05-19T14:00:00Z</vt:lpwstr>
  </property>
  <property fmtid="{D5CDD505-2E9C-101B-9397-08002B2CF9AE}" pid="6" name="_DCDateCreated">
    <vt:lpwstr>2010-05-19T14:00:00Z</vt:lpwstr>
  </property>
</Properties>
</file>