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Rounded MT Bold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Rounded MT Bold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Rounded MT Bold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Rounded MT Bold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 varScale="1">
        <p:scale>
          <a:sx n="95" d="100"/>
          <a:sy n="95" d="100"/>
        </p:scale>
        <p:origin x="-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B13DA-F22C-4CDB-85CA-57B39160CC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26F4B-A1B1-4E5D-83BF-11353CFD4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79CA3-4641-4A4D-81EA-ADE5C8C11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038CC-9740-4AD9-9CE0-FA6B68771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742F1-6B91-4749-9923-204C4B33C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B5FEA-08B8-4A6B-8AA2-A7D86C3DF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21F4-4DC7-4342-A892-86ABBF02B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71658-08DE-4BB6-94A9-10AA93139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47DAC-08C7-4981-81F0-06650069A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48655-5B90-4F97-8657-8043955032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C1736-6A28-4710-84B3-9474A35159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4C337C-4003-489D-9173-20FAD52487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Four Facts </a:t>
            </a:r>
            <a:br>
              <a:rPr lang="en-US"/>
            </a:br>
            <a:r>
              <a:rPr lang="en-US"/>
              <a:t>About Spiritual Enemies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Ephesians 6:12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/>
          <a:lstStyle/>
          <a:p>
            <a:r>
              <a:rPr lang="en-US"/>
              <a:t>1. You need to recognize them!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b="1"/>
              <a:t>Psalm 97:10</a:t>
            </a:r>
            <a:r>
              <a:rPr lang="en-US"/>
              <a:t> - “You that love the Lord hate evil!”</a:t>
            </a:r>
          </a:p>
          <a:p>
            <a:r>
              <a:rPr lang="en-US" b="1"/>
              <a:t>Psalm 119:104</a:t>
            </a:r>
            <a:r>
              <a:rPr lang="en-US"/>
              <a:t> - “Through your precepts I get understanding. Therefore I hate every false way.”</a:t>
            </a:r>
          </a:p>
          <a:p>
            <a:r>
              <a:rPr lang="en-US" b="1"/>
              <a:t>Luke 6:26</a:t>
            </a:r>
            <a:r>
              <a:rPr lang="en-US"/>
              <a:t> - “Woe to you when all men speak well of you…”</a:t>
            </a:r>
            <a:endParaRPr lang="en-US"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828800"/>
          </a:xfrm>
        </p:spPr>
        <p:txBody>
          <a:bodyPr/>
          <a:lstStyle/>
          <a:p>
            <a:r>
              <a:rPr lang="en-US"/>
              <a:t>2. Different enemies threaten more at different stages...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Stages of life (2 Tim. 2:22; Titus 2)</a:t>
            </a:r>
          </a:p>
          <a:p>
            <a:pPr>
              <a:lnSpc>
                <a:spcPct val="90000"/>
              </a:lnSpc>
            </a:pPr>
            <a:r>
              <a:rPr lang="en-US"/>
              <a:t>Stages of Bible history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  <a:r>
              <a:rPr lang="en-US" i="1"/>
              <a:t>Egyptian “gods” -  Josh. 24:14</a:t>
            </a:r>
          </a:p>
          <a:p>
            <a:pPr lvl="1">
              <a:lnSpc>
                <a:spcPct val="90000"/>
              </a:lnSpc>
            </a:pPr>
            <a:r>
              <a:rPr lang="en-US" i="1"/>
              <a:t> Canaanite “gods” -  Judges 2:12</a:t>
            </a:r>
          </a:p>
          <a:p>
            <a:pPr lvl="1">
              <a:lnSpc>
                <a:spcPct val="90000"/>
              </a:lnSpc>
            </a:pPr>
            <a:r>
              <a:rPr lang="en-US" i="1"/>
              <a:t> Apathy, Discouragement - Haggai</a:t>
            </a:r>
          </a:p>
          <a:p>
            <a:pPr lvl="1">
              <a:lnSpc>
                <a:spcPct val="90000"/>
              </a:lnSpc>
            </a:pPr>
            <a:r>
              <a:rPr lang="en-US" i="1"/>
              <a:t> Spiritual Pride - Matthew 23</a:t>
            </a:r>
          </a:p>
          <a:p>
            <a:pPr lvl="1">
              <a:lnSpc>
                <a:spcPct val="90000"/>
              </a:lnSpc>
            </a:pPr>
            <a:r>
              <a:rPr lang="en-US" i="1"/>
              <a:t> Judaizing teachers - Galatians</a:t>
            </a:r>
          </a:p>
          <a:p>
            <a:pPr lvl="1">
              <a:lnSpc>
                <a:spcPct val="90000"/>
              </a:lnSpc>
            </a:pPr>
            <a:r>
              <a:rPr lang="en-US" i="1"/>
              <a:t> Gnosticism - 1 John, 1,2 Corinthians</a:t>
            </a:r>
          </a:p>
          <a:p>
            <a:pPr lvl="1">
              <a:lnSpc>
                <a:spcPct val="90000"/>
              </a:lnSpc>
            </a:pPr>
            <a:r>
              <a:rPr lang="en-US" i="1"/>
              <a:t> Persecution - Revelation</a:t>
            </a:r>
          </a:p>
          <a:p>
            <a:pPr lvl="1">
              <a:lnSpc>
                <a:spcPct val="90000"/>
              </a:lnSpc>
            </a:pP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828800"/>
          </a:xfrm>
        </p:spPr>
        <p:txBody>
          <a:bodyPr/>
          <a:lstStyle/>
          <a:p>
            <a:r>
              <a:rPr lang="en-US"/>
              <a:t>2. Different enemies threaten more at different stages...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51816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D09FF"/>
              </a:buClr>
            </a:pPr>
            <a:r>
              <a:rPr lang="en-US"/>
              <a:t>In “recent” history of known disciples: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i="1"/>
              <a:t> </a:t>
            </a:r>
            <a:r>
              <a:rPr lang="en-US" i="1">
                <a:solidFill>
                  <a:srgbClr val="180BFF"/>
                </a:solidFill>
              </a:rPr>
              <a:t>1800 - 1860  -  Denominations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i="1">
                <a:solidFill>
                  <a:srgbClr val="180BFF"/>
                </a:solidFill>
              </a:rPr>
              <a:t> 1860 - 1900  -  Prosperity, Desire to 						copy denominations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i="1">
                <a:solidFill>
                  <a:srgbClr val="180BFF"/>
                </a:solidFill>
              </a:rPr>
              <a:t> 1900 - 1950  -  Infighting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i="1">
                <a:solidFill>
                  <a:srgbClr val="180BFF"/>
                </a:solidFill>
              </a:rPr>
              <a:t> 1950 - 1970  -  Prosperity, Desire to 						copy denominations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i="1">
                <a:solidFill>
                  <a:srgbClr val="180BFF"/>
                </a:solidFill>
              </a:rPr>
              <a:t> 1970 - 2000  -  Infighting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i="1">
                <a:solidFill>
                  <a:srgbClr val="180BFF"/>
                </a:solidFill>
              </a:rPr>
              <a:t> 2000 - 	   -   Postmodernism, worldliness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Different generations often fear different enemies</a:t>
            </a:r>
          </a:p>
        </p:txBody>
      </p:sp>
      <p:pic>
        <p:nvPicPr>
          <p:cNvPr id="5124" name="Picture 4" descr="forgotten_god.jpg                                              0029E478Macintosh HD                   7C263309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05000"/>
            <a:ext cx="3309938" cy="4953000"/>
          </a:xfrm>
          <a:prstGeom prst="rect">
            <a:avLst/>
          </a:prstGeom>
          <a:noFill/>
        </p:spPr>
      </p:pic>
      <p:pic>
        <p:nvPicPr>
          <p:cNvPr id="5125" name="Picture 5" descr="crazy love.jpg                                                 0029E478Macintosh HD                   7C263309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4288" y="1905000"/>
            <a:ext cx="3173412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524000"/>
          </a:xfrm>
        </p:spPr>
        <p:txBody>
          <a:bodyPr/>
          <a:lstStyle/>
          <a:p>
            <a:r>
              <a:rPr lang="en-US"/>
              <a:t>4. The enemy that “gets us” is usually the one we don’t fear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Numbers 13:32, 33 - </a:t>
            </a:r>
            <a:r>
              <a:rPr lang="en-US" sz="2800"/>
              <a:t>And they gave the children of Israel a bad report of the land which they had spied out, saying, “The land through which we have gone as spies </a:t>
            </a:r>
            <a:r>
              <a:rPr lang="en-US" sz="2800" i="1"/>
              <a:t>is</a:t>
            </a:r>
            <a:r>
              <a:rPr lang="en-US" sz="2800"/>
              <a:t> a land that devours its inhabitants, and all the people whom we saw in it </a:t>
            </a:r>
            <a:r>
              <a:rPr lang="en-US" sz="2800" i="1"/>
              <a:t>are</a:t>
            </a:r>
            <a:r>
              <a:rPr lang="en-US" sz="2800"/>
              <a:t> men of </a:t>
            </a:r>
            <a:r>
              <a:rPr lang="en-US" sz="2800" i="1"/>
              <a:t>great</a:t>
            </a:r>
            <a:r>
              <a:rPr lang="en-US" sz="2800"/>
              <a:t> stature. </a:t>
            </a:r>
          </a:p>
          <a:p>
            <a:pPr>
              <a:lnSpc>
                <a:spcPct val="90000"/>
              </a:lnSpc>
            </a:pPr>
            <a:r>
              <a:rPr lang="en-US" sz="2800" b="1"/>
              <a:t>33</a:t>
            </a:r>
            <a:r>
              <a:rPr lang="en-US" sz="2800"/>
              <a:t> There we saw the giants (the descendants of Anak came from the giants); and we were like grasshoppers in our own sight, and so we were in their sight.</a:t>
            </a: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524000"/>
          </a:xfrm>
        </p:spPr>
        <p:txBody>
          <a:bodyPr/>
          <a:lstStyle/>
          <a:p>
            <a:r>
              <a:rPr lang="en-US"/>
              <a:t>4. The enemy that “gets us” is usually the one we don’t fear </a:t>
            </a:r>
          </a:p>
        </p:txBody>
      </p:sp>
      <p:pic>
        <p:nvPicPr>
          <p:cNvPr id="6148" name="Picture 4" descr="DeerTickFemale800.jpg                                          0029E478Macintosh HD                   7C263309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4343400" cy="3171825"/>
          </a:xfrm>
          <a:prstGeom prst="rect">
            <a:avLst/>
          </a:prstGeom>
          <a:noFill/>
        </p:spPr>
      </p:pic>
      <p:pic>
        <p:nvPicPr>
          <p:cNvPr id="6149" name="Picture 5" descr="eco_bear.jpg                                                   0029E478Macintosh HD                   7C263309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362200"/>
            <a:ext cx="5146675" cy="339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4000"/>
              <a:t>Satan’s 10 most effective weapons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077200" cy="579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180BFF"/>
                </a:solidFill>
              </a:rPr>
              <a:t>10. Antireligious scientific theories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180BFF"/>
                </a:solidFill>
              </a:rPr>
              <a:t>9. False religions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180BFF"/>
                </a:solidFill>
              </a:rPr>
              <a:t>8. Party spirit among Christians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180BFF"/>
                </a:solidFill>
              </a:rPr>
              <a:t>7. Spirit of presumption regarding God’s authority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180BFF"/>
                </a:solidFill>
              </a:rPr>
              <a:t>6. Postmodernism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180BFF"/>
                </a:solidFill>
              </a:rPr>
              <a:t>5. Materialism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180BFF"/>
                </a:solidFill>
              </a:rPr>
              <a:t>4. Comfortable Christianity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180BFF"/>
                </a:solidFill>
              </a:rPr>
              <a:t>3. Worldliness (TV, movies,   			entertainment culture),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180BFF"/>
                </a:solidFill>
              </a:rPr>
              <a:t>2. Lust of flesh, pornography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180BFF"/>
                </a:solidFill>
              </a:rPr>
              <a:t>1. Pride/selfishness lack of love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295400"/>
          </a:xfrm>
        </p:spPr>
        <p:txBody>
          <a:bodyPr/>
          <a:lstStyle/>
          <a:p>
            <a:r>
              <a:rPr lang="en-US"/>
              <a:t>Enemies Beyond Our Comprehension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257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Eph. 6:1</a:t>
            </a:r>
            <a:r>
              <a:rPr lang="en-US" b="1"/>
              <a:t>2</a:t>
            </a:r>
            <a:r>
              <a:rPr lang="en-US"/>
              <a:t> “For we do not wrestle against flesh and blood, but against principalities, against powers, against the rulers of the darkness of this age, against spiritual </a:t>
            </a:r>
            <a:r>
              <a:rPr lang="en-US" i="1"/>
              <a:t>hosts</a:t>
            </a:r>
            <a:r>
              <a:rPr lang="en-US"/>
              <a:t> of wickedness in the heavenly </a:t>
            </a:r>
            <a:r>
              <a:rPr lang="en-US" i="1"/>
              <a:t>places.”</a:t>
            </a:r>
          </a:p>
          <a:p>
            <a:r>
              <a:rPr lang="en-US" i="1"/>
              <a:t> </a:t>
            </a:r>
            <a:r>
              <a:rPr lang="en-US"/>
              <a:t>But God has not left us defenseless - </a:t>
            </a:r>
            <a:r>
              <a:rPr lang="en-US" i="1"/>
              <a:t>Ephesians 6:14 - 18</a:t>
            </a:r>
          </a:p>
          <a:p>
            <a:r>
              <a:rPr lang="en-US"/>
              <a:t>Our greatest defense - A fervent love for God</a:t>
            </a:r>
            <a:endParaRPr lang="en-US"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CFFEE"/>
      </a:lt1>
      <a:dk2>
        <a:srgbClr val="FF1215"/>
      </a:dk2>
      <a:lt2>
        <a:srgbClr val="777777"/>
      </a:lt2>
      <a:accent1>
        <a:srgbClr val="FFFFF7"/>
      </a:accent1>
      <a:accent2>
        <a:srgbClr val="33CCCC"/>
      </a:accent2>
      <a:accent3>
        <a:srgbClr val="FDFFF5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Blank Presentation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409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Four Facts  About Spiritual Enemies</vt:lpstr>
      <vt:lpstr>1. You need to recognize them!</vt:lpstr>
      <vt:lpstr>2. Different enemies threaten more at different stages...</vt:lpstr>
      <vt:lpstr>2. Different enemies threaten more at different stages...</vt:lpstr>
      <vt:lpstr>3. Different generations often fear different enemies</vt:lpstr>
      <vt:lpstr>4. The enemy that “gets us” is usually the one we don’t fear </vt:lpstr>
      <vt:lpstr>4. The enemy that “gets us” is usually the one we don’t fear </vt:lpstr>
      <vt:lpstr>Satan’s 10 most effective weapons</vt:lpstr>
      <vt:lpstr>Enemies Beyond Our Comprehension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Gardner Hall</dc:creator>
  <cp:lastModifiedBy>Brad Beutjer</cp:lastModifiedBy>
  <cp:revision>18</cp:revision>
  <dcterms:created xsi:type="dcterms:W3CDTF">2011-12-23T22:48:49Z</dcterms:created>
  <dcterms:modified xsi:type="dcterms:W3CDTF">2012-01-01T14:27:17Z</dcterms:modified>
</cp:coreProperties>
</file>