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82" r:id="rId4"/>
    <p:sldId id="286" r:id="rId5"/>
    <p:sldId id="293" r:id="rId6"/>
    <p:sldId id="318" r:id="rId7"/>
    <p:sldId id="294" r:id="rId8"/>
    <p:sldId id="267" r:id="rId9"/>
    <p:sldId id="283" r:id="rId10"/>
    <p:sldId id="319" r:id="rId11"/>
    <p:sldId id="320" r:id="rId12"/>
    <p:sldId id="308" r:id="rId13"/>
    <p:sldId id="309" r:id="rId14"/>
    <p:sldId id="310" r:id="rId15"/>
    <p:sldId id="311" r:id="rId16"/>
    <p:sldId id="321" r:id="rId17"/>
    <p:sldId id="322" r:id="rId18"/>
    <p:sldId id="277" r:id="rId19"/>
    <p:sldId id="300" r:id="rId20"/>
    <p:sldId id="262" r:id="rId21"/>
    <p:sldId id="323" r:id="rId22"/>
    <p:sldId id="31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CB"/>
    <a:srgbClr val="080808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7" autoAdjust="0"/>
    <p:restoredTop sz="99757" autoAdjust="0"/>
  </p:normalViewPr>
  <p:slideViewPr>
    <p:cSldViewPr>
      <p:cViewPr varScale="1">
        <p:scale>
          <a:sx n="98" d="100"/>
          <a:sy n="9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ADA1F82-D651-4200-81D4-05A8F331668D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Honest to God?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389034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lies we tell God and why we tell them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4419600" cy="45262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3200" dirty="0" smtClean="0"/>
              <a:t>Are you shutting out: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Husband?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Wife?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Brother?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Sister?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Parent?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Child?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2667000"/>
            <a:ext cx="3886200" cy="146423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your brother?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7EACB"/>
                </a:solidFill>
              </a:rPr>
              <a:t>“Older Brothe</a:t>
            </a:r>
            <a:r>
              <a:rPr lang="en-US" dirty="0" smtClean="0">
                <a:solidFill>
                  <a:schemeClr val="tx2"/>
                </a:solidFill>
              </a:rPr>
              <a:t>r” Syndrome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7315200" cy="1524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000" dirty="0" smtClean="0"/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“But when this son of yours came…”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Luke 15:30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86200"/>
            <a:ext cx="3352800" cy="236220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/>
            <a:endParaRPr lang="en-US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“It was fitting… for this your brother was dead…”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Luke 15:32</a:t>
            </a: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886200"/>
            <a:ext cx="3429000" cy="236220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/>
            <a:endParaRPr lang="en-US" sz="1400" dirty="0" smtClean="0"/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“The voice of your brother’s blood is crying to me…”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Genesis 4:10</a:t>
            </a:r>
            <a:endParaRPr lang="en-US" sz="2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uiExpand="1" build="p" animBg="1"/>
      <p:bldP spid="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Lies to God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3287713"/>
            <a:ext cx="6589712" cy="15097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LIE #3:  I don’t need your sacrifice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Righteousness by Faith</a:t>
            </a:r>
            <a:endParaRPr lang="en-US" dirty="0"/>
          </a:p>
        </p:txBody>
      </p:sp>
      <p:pic>
        <p:nvPicPr>
          <p:cNvPr id="5" name="Content Placeholder 4" descr="Abel offer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725189"/>
            <a:ext cx="5334000" cy="3550924"/>
          </a:xfrm>
          <a:ln w="25400"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4267200" cy="1752600"/>
          </a:xfrm>
          <a:solidFill>
            <a:srgbClr val="000000"/>
          </a:solidFill>
        </p:spPr>
        <p:txBody>
          <a:bodyPr>
            <a:normAutofit/>
          </a:bodyPr>
          <a:lstStyle/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2600" dirty="0" smtClean="0">
                <a:solidFill>
                  <a:schemeClr val="tx2"/>
                </a:solidFill>
              </a:rPr>
              <a:t>“If you do well, will you not be accepted?”  Genesis 4:6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Righteousness by Faith</a:t>
            </a:r>
            <a:endParaRPr lang="en-US" dirty="0"/>
          </a:p>
        </p:txBody>
      </p:sp>
      <p:pic>
        <p:nvPicPr>
          <p:cNvPr id="5" name="Content Placeholder 4" descr="Abel offer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725189"/>
            <a:ext cx="5334000" cy="3550924"/>
          </a:xfrm>
          <a:ln w="25400"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76400"/>
            <a:ext cx="4724400" cy="2514600"/>
          </a:xfrm>
          <a:solidFill>
            <a:srgbClr val="000000"/>
          </a:solidFill>
        </p:spPr>
        <p:txBody>
          <a:bodyPr>
            <a:normAutofit/>
          </a:bodyPr>
          <a:lstStyle/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2600" dirty="0" smtClean="0">
                <a:solidFill>
                  <a:schemeClr val="tx2"/>
                </a:solidFill>
              </a:rPr>
              <a:t>By faith Abel offered to God a more acceptable sacrifice than Cain, through which he was commended as righteous…  Hebrews 11:4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Righteousness by Faith</a:t>
            </a:r>
            <a:endParaRPr lang="en-US" dirty="0"/>
          </a:p>
        </p:txBody>
      </p:sp>
      <p:pic>
        <p:nvPicPr>
          <p:cNvPr id="5" name="Content Placeholder 4" descr="Abel offer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725189"/>
            <a:ext cx="5334000" cy="3550924"/>
          </a:xfrm>
          <a:ln w="25400"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76400"/>
            <a:ext cx="4648200" cy="2971800"/>
          </a:xfrm>
          <a:solidFill>
            <a:srgbClr val="000000"/>
          </a:solidFill>
        </p:spPr>
        <p:txBody>
          <a:bodyPr>
            <a:normAutofit/>
          </a:bodyPr>
          <a:lstStyle/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2600" dirty="0" smtClean="0">
                <a:solidFill>
                  <a:schemeClr val="tx2"/>
                </a:solidFill>
              </a:rPr>
              <a:t>For, being ignorant of the righteousness of God, and seeking to establish their own, they did not submit to God’s righteousness.  Romans 10:3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7EACB"/>
                </a:solidFill>
              </a:rPr>
              <a:t>“Older Brothe</a:t>
            </a:r>
            <a:r>
              <a:rPr lang="en-US" dirty="0" smtClean="0">
                <a:solidFill>
                  <a:schemeClr val="tx2"/>
                </a:solidFill>
              </a:rPr>
              <a:t>r” Syndrome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7315200" cy="1524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00" dirty="0" smtClean="0"/>
          </a:p>
          <a:p>
            <a:pPr marL="0" indent="0" algn="ctr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“Look, these many years I have served you, and I never disobeyed your command…” Luke 15:26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86200"/>
            <a:ext cx="2895600" cy="236220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/>
            <a:endParaRPr lang="en-US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“If you do well, will you not be accepted?” 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Genesis 4:6</a:t>
            </a: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886200"/>
            <a:ext cx="3962400" cy="236220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/>
            <a:endParaRPr lang="en-US" sz="400" dirty="0" smtClean="0"/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…his father saw him and felt compassion, and ran and embraced him and kissed him… Luke 15:20</a:t>
            </a:r>
            <a:endParaRPr lang="en-US" sz="2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uiExpand="1" build="p" animBg="1"/>
      <p:bldP spid="9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4343400" cy="45262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3200" dirty="0" smtClean="0"/>
              <a:t>Do you feel: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You don’t measure up?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You are hopeless?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You can’t be saved?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You won’t go to heaven?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621643"/>
            <a:ext cx="3733800" cy="1940957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do well, will you not be accepted?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Lies to God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LIE #4:  You have abandoned 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Has Left Whom?</a:t>
            </a:r>
            <a:endParaRPr lang="en-US" dirty="0"/>
          </a:p>
        </p:txBody>
      </p:sp>
      <p:pic>
        <p:nvPicPr>
          <p:cNvPr id="6" name="Content Placeholder 5" descr="Cain and Ab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0855" t="10028" r="16719" b="58627"/>
          <a:stretch>
            <a:fillRect/>
          </a:stretch>
        </p:blipFill>
        <p:spPr>
          <a:xfrm>
            <a:off x="609600" y="2553324"/>
            <a:ext cx="4343400" cy="3791563"/>
          </a:xfrm>
          <a:ln w="25400">
            <a:solidFill>
              <a:schemeClr val="accent1"/>
            </a:solidFill>
          </a:ln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0"/>
            <a:ext cx="5638800" cy="2286000"/>
          </a:xfrm>
          <a:solidFill>
            <a:srgbClr val="000000"/>
          </a:solidFill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600" dirty="0" smtClean="0">
                <a:solidFill>
                  <a:schemeClr val="tx2"/>
                </a:solidFill>
              </a:rPr>
              <a:t>“Behold, you have driven me today away from the ground, and from your face I shall be hidden.”  Genesis 4:14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114800" y="4343400"/>
            <a:ext cx="4495800" cy="1905000"/>
          </a:xfrm>
          <a:prstGeom prst="rect">
            <a:avLst/>
          </a:prstGeom>
          <a:solidFill>
            <a:srgbClr val="000000"/>
          </a:solidFill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Cain went away from the presence of the LORD.           Genesis 4:16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Lies to God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87713"/>
            <a:ext cx="7199312" cy="15097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LIE #1:  You love my brother more than 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ineartamerica.com/images-medium/the-door-knob-leyla-muntea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36785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48200" y="19050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was angry and refused to go in. His father came out and entreated him…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15:25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ineartamerica.com/images-medium/the-door-knob-leyla-muntea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36785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48200" y="23622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Behold, I stand at the door and knock.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3:20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ineartamerica.com/images-medium/the-door-knob-leyla-muntea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36785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1454527"/>
            <a:ext cx="411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you angry?</a:t>
            </a:r>
          </a:p>
          <a:p>
            <a:pPr algn="ctr"/>
            <a:endParaRPr lang="en-US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your brother?</a:t>
            </a:r>
          </a:p>
          <a:p>
            <a:pPr algn="ctr"/>
            <a:endParaRPr lang="en-US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do well,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you not be accepted?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Power of Envy</a:t>
            </a:r>
            <a:endParaRPr lang="en-US" dirty="0"/>
          </a:p>
        </p:txBody>
      </p:sp>
      <p:pic>
        <p:nvPicPr>
          <p:cNvPr id="7" name="Content Placeholder 6" descr="Cain killing ab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722438"/>
            <a:ext cx="3394472" cy="4525962"/>
          </a:xfrm>
          <a:ln w="25400"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2209800"/>
            <a:ext cx="5943600" cy="1524000"/>
          </a:xfrm>
          <a:solidFill>
            <a:srgbClr val="000000"/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600" dirty="0" smtClean="0">
                <a:solidFill>
                  <a:schemeClr val="tx2"/>
                </a:solidFill>
              </a:rPr>
              <a:t>“Why are you angry, and why has your face fallen?”  Genesis 4:6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Power of Envy</a:t>
            </a:r>
            <a:endParaRPr lang="en-US" dirty="0"/>
          </a:p>
        </p:txBody>
      </p:sp>
      <p:pic>
        <p:nvPicPr>
          <p:cNvPr id="7" name="Content Placeholder 6" descr="Cain killing ab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722438"/>
            <a:ext cx="3394472" cy="4525962"/>
          </a:xfrm>
          <a:ln w="25400"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2209800"/>
            <a:ext cx="5943600" cy="1905000"/>
          </a:xfrm>
          <a:solidFill>
            <a:srgbClr val="000000"/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600" dirty="0" smtClean="0">
                <a:solidFill>
                  <a:schemeClr val="tx2"/>
                </a:solidFill>
              </a:rPr>
              <a:t>Wrath is cruel, and anger is outrageous;  but who is able to stand before envy?  Proverbs 27:4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Power of Envy</a:t>
            </a:r>
            <a:endParaRPr lang="en-US" dirty="0"/>
          </a:p>
        </p:txBody>
      </p:sp>
      <p:pic>
        <p:nvPicPr>
          <p:cNvPr id="7" name="Content Placeholder 6" descr="Cain killing ab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722438"/>
            <a:ext cx="3394472" cy="4525962"/>
          </a:xfrm>
          <a:ln w="25400"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2209800"/>
            <a:ext cx="5943600" cy="1524000"/>
          </a:xfrm>
          <a:solidFill>
            <a:srgbClr val="000000"/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600" dirty="0" smtClean="0">
                <a:solidFill>
                  <a:schemeClr val="tx2"/>
                </a:solidFill>
              </a:rPr>
              <a:t>You desire and do not have, so you murder.  James 4:2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4038600" cy="45262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3200" dirty="0" smtClean="0"/>
              <a:t>Do you envy: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Possessions?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Relationships?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Position?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Success?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Reputation?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Appearance?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600" dirty="0" smtClean="0"/>
              <a:t>Popularity?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2667000"/>
            <a:ext cx="3733800" cy="146423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you angry?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7EACB"/>
                </a:solidFill>
              </a:rPr>
              <a:t>“Older Brothe</a:t>
            </a:r>
            <a:r>
              <a:rPr lang="en-US" dirty="0" smtClean="0">
                <a:solidFill>
                  <a:schemeClr val="tx2"/>
                </a:solidFill>
              </a:rPr>
              <a:t>r” Syndrome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7315200" cy="1524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400" dirty="0" smtClean="0"/>
          </a:p>
          <a:p>
            <a:pPr marL="0" indent="0" algn="ctr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“…you never gave me a young goat, that I may celebrate with my friends.”  Luke 15:29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86200"/>
            <a:ext cx="3352800" cy="236220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/>
            <a:endParaRPr lang="en-US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“If you do well, will you not be accepted?” 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Genesis 4:6</a:t>
            </a: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886200"/>
            <a:ext cx="3429000" cy="236220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/>
            <a:endParaRPr lang="en-US" sz="1400" dirty="0" smtClean="0"/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“Son, you are always with me, and all that is mine is yours.” 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Luke 15:31</a:t>
            </a:r>
            <a:endParaRPr lang="en-US" sz="2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uiExpand="1" build="p" animBg="1"/>
      <p:bldP spid="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Lies to God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LIE #2:  He’s not my brother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Can’t Choose Your Family</a:t>
            </a:r>
            <a:endParaRPr lang="en-US" dirty="0"/>
          </a:p>
        </p:txBody>
      </p:sp>
      <p:pic>
        <p:nvPicPr>
          <p:cNvPr id="7" name="Content Placeholder 6" descr="Cain &amp; Abel Ivo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4435" t="9302" r="5753" b="9302"/>
          <a:stretch>
            <a:fillRect/>
          </a:stretch>
        </p:blipFill>
        <p:spPr>
          <a:xfrm>
            <a:off x="685800" y="1824000"/>
            <a:ext cx="3130709" cy="4500600"/>
          </a:xfrm>
          <a:ln w="25400">
            <a:solidFill>
              <a:schemeClr val="accent1"/>
            </a:solidFill>
          </a:ln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124200"/>
            <a:ext cx="4114800" cy="1828800"/>
          </a:xfrm>
          <a:solidFill>
            <a:srgbClr val="000000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2600" dirty="0" smtClean="0">
                <a:solidFill>
                  <a:schemeClr val="tx2"/>
                </a:solidFill>
              </a:rPr>
              <a:t>“Where is Abel your brother?”             Genesis 4:9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1815</TotalTime>
  <Words>555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Honest to God?</vt:lpstr>
      <vt:lpstr>Lies to God</vt:lpstr>
      <vt:lpstr>The Power of Envy</vt:lpstr>
      <vt:lpstr>The Power of Envy</vt:lpstr>
      <vt:lpstr>The Power of Envy</vt:lpstr>
      <vt:lpstr>What about you?</vt:lpstr>
      <vt:lpstr>“Older Brother” Syndrome</vt:lpstr>
      <vt:lpstr>Lies to God</vt:lpstr>
      <vt:lpstr>Can’t Choose Your Family</vt:lpstr>
      <vt:lpstr>What about you?</vt:lpstr>
      <vt:lpstr>“Older Brother” Syndrome</vt:lpstr>
      <vt:lpstr>Lies to God</vt:lpstr>
      <vt:lpstr>Righteousness by Faith</vt:lpstr>
      <vt:lpstr>Righteousness by Faith</vt:lpstr>
      <vt:lpstr>Righteousness by Faith</vt:lpstr>
      <vt:lpstr>“Older Brother” Syndrome</vt:lpstr>
      <vt:lpstr>What about you?</vt:lpstr>
      <vt:lpstr>Lies to God</vt:lpstr>
      <vt:lpstr>Who Has Left Whom?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Rich Young Ruler</dc:title>
  <dc:creator>Adrienne</dc:creator>
  <cp:lastModifiedBy> </cp:lastModifiedBy>
  <cp:revision>161</cp:revision>
  <dcterms:created xsi:type="dcterms:W3CDTF">2010-09-11T20:03:08Z</dcterms:created>
  <dcterms:modified xsi:type="dcterms:W3CDTF">2010-09-26T13:00:52Z</dcterms:modified>
</cp:coreProperties>
</file>