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34" r:id="rId2"/>
    <p:sldId id="365" r:id="rId3"/>
    <p:sldId id="470" r:id="rId4"/>
    <p:sldId id="532" r:id="rId5"/>
    <p:sldId id="536" r:id="rId6"/>
    <p:sldId id="535" r:id="rId7"/>
  </p:sldIdLst>
  <p:sldSz cx="9144000" cy="6858000" type="screen4x3"/>
  <p:notesSz cx="7077075" cy="89550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4658" autoAdjust="0"/>
  </p:normalViewPr>
  <p:slideViewPr>
    <p:cSldViewPr>
      <p:cViewPr>
        <p:scale>
          <a:sx n="50" d="100"/>
          <a:sy n="50" d="100"/>
        </p:scale>
        <p:origin x="-109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90D059-A318-4BDB-9485-FAEAF72DB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7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9CE1-6184-4B89-AA23-3BC699C2D139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9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9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F978-6D14-47BE-B785-7D451211F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8D73F-FBC7-4DE9-B793-FD26C0EBE06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28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03125-CAEF-4CC0-8B51-6CCD20A01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AFB6-61FB-4249-9777-5C21F889C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CF747-EEA1-490D-AB4B-B64EFE2EF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36E77-3904-4A70-A5EE-D81A44326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ECB6-3B4F-4E73-AA5C-C8BDC18A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7273-E3A9-404C-9CEB-E1035A266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0769-D65E-481F-9FFA-0F812875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AE57-0377-4BD7-A287-8BD938E35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5E90-0828-4143-A0E3-482A64F4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1632-9B89-45E0-8A08-CEF2BB017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2CACB-775A-48A9-B38C-28E09403B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1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1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1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1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1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1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1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1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4373925-8AD0-42C6-A0C1-0C5BE682D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PRE-CLASS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Which of the following excuses most hinder your prayers? We are going to discuss our answers at the beginning of class. Also, try to think of Biblical examples for </a:t>
            </a:r>
            <a:r>
              <a:rPr lang="en-US" sz="2800" dirty="0" smtClean="0"/>
              <a:t>at least 2 or 3 </a:t>
            </a:r>
            <a:r>
              <a:rPr lang="en-US" sz="2800" dirty="0" smtClean="0"/>
              <a:t>of these excuses.</a:t>
            </a:r>
          </a:p>
          <a:p>
            <a:r>
              <a:rPr lang="en-US" sz="2800" dirty="0" smtClean="0"/>
              <a:t>Too Busy</a:t>
            </a:r>
          </a:p>
          <a:p>
            <a:r>
              <a:rPr lang="en-US" sz="2800" dirty="0" smtClean="0"/>
              <a:t>Too Dry Spiritually</a:t>
            </a:r>
          </a:p>
          <a:p>
            <a:r>
              <a:rPr lang="en-US" sz="2800" dirty="0" smtClean="0"/>
              <a:t>Too Self-Sufficient (Feel No Need)</a:t>
            </a:r>
          </a:p>
          <a:p>
            <a:r>
              <a:rPr lang="en-US" sz="2800" dirty="0" smtClean="0"/>
              <a:t>Too Bitter</a:t>
            </a:r>
          </a:p>
          <a:p>
            <a:r>
              <a:rPr lang="en-US" sz="2800" dirty="0" smtClean="0"/>
              <a:t>Too Ashamed</a:t>
            </a:r>
          </a:p>
          <a:p>
            <a:r>
              <a:rPr lang="en-US" sz="2800" dirty="0" smtClean="0"/>
              <a:t>Too Indifferent (Content with Mediocrity)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80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244463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860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Prayer: A Source of Spiritual Growth</a:t>
            </a:r>
            <a:endParaRPr 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Prayer: A Source of Spiritual Growth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68579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u="sng" dirty="0" smtClean="0">
                <a:solidFill>
                  <a:srgbClr val="FFFF00"/>
                </a:solidFill>
                <a:effectLst/>
              </a:rPr>
              <a:t>By the end of the study each of us will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03D2E-8471-4DE1-B1F3-CB7FCADDE5D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1336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Pray more frequently and fervently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Biblical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principles and language in our prayers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more aware of the needs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others for whom we should be praying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lang="en-US" sz="3200" kern="0" baseline="0" dirty="0" smtClean="0">
                <a:latin typeface="+mn-lt"/>
              </a:rPr>
              <a:t>Be</a:t>
            </a:r>
            <a:r>
              <a:rPr lang="en-US" sz="3200" kern="0" dirty="0" smtClean="0">
                <a:latin typeface="+mn-lt"/>
              </a:rPr>
              <a:t> made more like Christ through the effect of our prayers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/>
              <a:t>Excuses for Not Praying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8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Excuse Examination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3000" dirty="0" smtClean="0"/>
              <a:t>Too Busy</a:t>
            </a:r>
          </a:p>
          <a:p>
            <a:pPr lvl="1"/>
            <a:r>
              <a:rPr lang="en-US" sz="2400" dirty="0" smtClean="0"/>
              <a:t>How can we fix this seemingly unavoidable problem?</a:t>
            </a:r>
          </a:p>
          <a:p>
            <a:r>
              <a:rPr lang="en-US" sz="3000" dirty="0" smtClean="0"/>
              <a:t>Too Dry Spiritually</a:t>
            </a:r>
          </a:p>
          <a:p>
            <a:pPr lvl="1"/>
            <a:r>
              <a:rPr lang="en-US" sz="2400" dirty="0" smtClean="0"/>
              <a:t>What are the reasons for spiritual dryness?</a:t>
            </a:r>
          </a:p>
          <a:p>
            <a:pPr lvl="1"/>
            <a:r>
              <a:rPr lang="en-US" sz="2400" dirty="0" smtClean="0"/>
              <a:t>How can we get refreshed again?</a:t>
            </a:r>
          </a:p>
          <a:p>
            <a:r>
              <a:rPr lang="en-US" sz="3000" dirty="0" smtClean="0"/>
              <a:t>Too Bitter</a:t>
            </a:r>
          </a:p>
          <a:p>
            <a:pPr lvl="1"/>
            <a:r>
              <a:rPr lang="en-US" sz="2400" dirty="0" smtClean="0"/>
              <a:t>What causes the bitterness which prevents us from praying as we should? </a:t>
            </a:r>
          </a:p>
          <a:p>
            <a:pPr lvl="1"/>
            <a:r>
              <a:rPr lang="en-US" sz="2400" dirty="0" smtClean="0"/>
              <a:t>Who is our bitterness directed toward when we do not pray as we should?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227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Excuse Examination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Self-Sufficient (Feel No Need)</a:t>
            </a:r>
          </a:p>
          <a:p>
            <a:pPr lvl="1"/>
            <a:r>
              <a:rPr lang="en-US" dirty="0" smtClean="0"/>
              <a:t>What causes us to feel no need to pray?</a:t>
            </a:r>
          </a:p>
          <a:p>
            <a:r>
              <a:rPr lang="en-US" dirty="0" smtClean="0"/>
              <a:t>Too Ashamed</a:t>
            </a:r>
          </a:p>
          <a:p>
            <a:pPr lvl="1"/>
            <a:r>
              <a:rPr lang="en-US" dirty="0" smtClean="0"/>
              <a:t>What gives us confidence to still go to God during times when we are most ashamed?</a:t>
            </a:r>
          </a:p>
          <a:p>
            <a:r>
              <a:rPr lang="en-US" dirty="0" smtClean="0"/>
              <a:t>Too Indifferent (Content with Mediocrity)</a:t>
            </a:r>
          </a:p>
          <a:p>
            <a:pPr lvl="1"/>
            <a:r>
              <a:rPr lang="en-US" dirty="0" smtClean="0"/>
              <a:t>Why is this a danger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37065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99FF"/>
      </a:accent1>
      <a:accent2>
        <a:srgbClr val="008080"/>
      </a:accent2>
      <a:accent3>
        <a:srgbClr val="AAB8B8"/>
      </a:accent3>
      <a:accent4>
        <a:srgbClr val="DADADA"/>
      </a:accent4>
      <a:accent5>
        <a:srgbClr val="AACAFF"/>
      </a:accent5>
      <a:accent6>
        <a:srgbClr val="007373"/>
      </a:accent6>
      <a:hlink>
        <a:srgbClr val="1ACE9F"/>
      </a:hlink>
      <a:folHlink>
        <a:srgbClr val="A5B5CD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11022</TotalTime>
  <Words>249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Ripple</vt:lpstr>
      <vt:lpstr>PRE-CLASS ACTIVITY</vt:lpstr>
      <vt:lpstr>PowerPoint Presentation</vt:lpstr>
      <vt:lpstr>Prayer: A Source of Spiritual Growth</vt:lpstr>
      <vt:lpstr>Excuses for Not Praying</vt:lpstr>
      <vt:lpstr>Excuse Examination</vt:lpstr>
      <vt:lpstr>Excuse Examination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Windows User</cp:lastModifiedBy>
  <cp:revision>253</cp:revision>
  <dcterms:created xsi:type="dcterms:W3CDTF">2002-05-07T01:10:22Z</dcterms:created>
  <dcterms:modified xsi:type="dcterms:W3CDTF">2011-03-16T22:46:10Z</dcterms:modified>
</cp:coreProperties>
</file>