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DE7E702-2ECC-42C3-9E31-53AE759E2176}" type="datetimeFigureOut">
              <a:rPr lang="en-US" smtClean="0"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F6EA3F-25F9-4589-871D-0B93ADA538B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Strange Fire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Nadab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Abihu</a:t>
            </a:r>
            <a:r>
              <a:rPr lang="en-US" dirty="0" smtClean="0"/>
              <a:t> &amp;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/>
              <a:t>U</a:t>
            </a:r>
            <a:r>
              <a:rPr lang="en-US" sz="3000" dirty="0" smtClean="0"/>
              <a:t>niquely Close </a:t>
            </a:r>
            <a:r>
              <a:rPr lang="en-US" sz="3000" dirty="0"/>
              <a:t>R</a:t>
            </a:r>
            <a:r>
              <a:rPr lang="en-US" sz="3000" dirty="0" smtClean="0"/>
              <a:t>elationship </a:t>
            </a:r>
            <a:r>
              <a:rPr lang="en-US" sz="2900" dirty="0" smtClean="0"/>
              <a:t>(Exodus 24:1-11)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Special Honor in Service </a:t>
            </a:r>
            <a:r>
              <a:rPr lang="en-US" sz="2900" dirty="0" smtClean="0"/>
              <a:t>(Exodus 28:1)</a:t>
            </a:r>
          </a:p>
          <a:p>
            <a:r>
              <a:rPr lang="en-US" sz="3000" dirty="0" smtClean="0"/>
              <a:t>Followed Process “just as…commanded” </a:t>
            </a:r>
            <a:r>
              <a:rPr lang="en-US" sz="2900" dirty="0" smtClean="0"/>
              <a:t>(Leviticus 8:4, 5, 9, 13, 17, 29, 34, 35, 36, 9:6, 7, 10, 16, 21)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God’s Glory: Goal of Service </a:t>
            </a:r>
            <a:r>
              <a:rPr lang="en-US" sz="2900" dirty="0" smtClean="0"/>
              <a:t>(Leviticus 9:5-6)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60438"/>
          </a:xfrm>
        </p:spPr>
        <p:txBody>
          <a:bodyPr>
            <a:normAutofit/>
          </a:bodyPr>
          <a:lstStyle/>
          <a:p>
            <a:r>
              <a:rPr lang="en-US" dirty="0" smtClean="0"/>
              <a:t>The Sin of Dishonoring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Honored God, Pleased God, Saw His Glory (Leviticus 9:22-24)</a:t>
            </a:r>
          </a:p>
          <a:p>
            <a:r>
              <a:rPr lang="en-US" sz="2600" dirty="0" smtClean="0"/>
              <a:t>Consumed in Disobedience (Leviticus 10:1-2)</a:t>
            </a:r>
          </a:p>
          <a:p>
            <a:r>
              <a:rPr lang="en-US" sz="2600" dirty="0" smtClean="0"/>
              <a:t>How did they </a:t>
            </a:r>
            <a:r>
              <a:rPr lang="en-US" sz="2600" dirty="0" smtClean="0"/>
              <a:t>disobey God?</a:t>
            </a:r>
            <a:endParaRPr lang="en-US" sz="2600" dirty="0" smtClean="0"/>
          </a:p>
          <a:p>
            <a:pPr lvl="1"/>
            <a:r>
              <a:rPr lang="en-US" sz="2300" dirty="0" smtClean="0"/>
              <a:t>Addition</a:t>
            </a:r>
          </a:p>
          <a:p>
            <a:pPr lvl="1"/>
            <a:r>
              <a:rPr lang="en-US" sz="2300" dirty="0" smtClean="0"/>
              <a:t>Subtraction</a:t>
            </a:r>
          </a:p>
          <a:p>
            <a:pPr lvl="1"/>
            <a:r>
              <a:rPr lang="en-US" sz="2300" dirty="0" smtClean="0"/>
              <a:t>Substitution</a:t>
            </a:r>
          </a:p>
          <a:p>
            <a:r>
              <a:rPr lang="en-US" sz="2600" dirty="0" smtClean="0"/>
              <a:t>Why such an extreme reaction from God? (Lev. 10:3)</a:t>
            </a:r>
          </a:p>
          <a:p>
            <a:r>
              <a:rPr lang="en-US" sz="2600" b="1" i="1" dirty="0" smtClean="0"/>
              <a:t>God is unique and deserves special treatment!</a:t>
            </a:r>
            <a:endParaRPr lang="en-US" sz="2600" b="1" i="1" dirty="0"/>
          </a:p>
        </p:txBody>
      </p:sp>
    </p:spTree>
    <p:extLst>
      <p:ext uri="{BB962C8B-B14F-4D97-AF65-F5344CB8AC3E}">
        <p14:creationId xmlns:p14="http://schemas.microsoft.com/office/powerpoint/2010/main" val="406433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Special Treatment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i="1" dirty="0" smtClean="0"/>
              <a:t>“Among those who are near me I must be treated as holy; And before all the people I must be glorified.” </a:t>
            </a:r>
            <a:r>
              <a:rPr lang="en-US" sz="2800" dirty="0" smtClean="0"/>
              <a:t>  (Leviticus 10:3) 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sz="2800" dirty="0" smtClean="0"/>
              <a:t>Why keep commandments/instructions of God now?</a:t>
            </a:r>
          </a:p>
          <a:p>
            <a:pPr lvl="1"/>
            <a:r>
              <a:rPr lang="en-US" sz="2700" dirty="0" smtClean="0"/>
              <a:t>Rule Adherence</a:t>
            </a:r>
          </a:p>
          <a:p>
            <a:pPr lvl="1"/>
            <a:r>
              <a:rPr lang="en-US" sz="2700" dirty="0" smtClean="0"/>
              <a:t>Relationship Preservation</a:t>
            </a:r>
          </a:p>
          <a:p>
            <a:r>
              <a:rPr lang="en-US" sz="2800" dirty="0" smtClean="0"/>
              <a:t>Law v. Grace: Determinants of Attitude &amp; Behavior</a:t>
            </a:r>
            <a:endParaRPr lang="en-US" sz="2700" i="1" dirty="0" smtClean="0"/>
          </a:p>
          <a:p>
            <a:pPr marL="0" indent="0">
              <a:buNone/>
            </a:pPr>
            <a:r>
              <a:rPr lang="en-US" sz="2800" i="1" dirty="0" smtClean="0"/>
              <a:t> </a:t>
            </a:r>
          </a:p>
          <a:p>
            <a:pPr marL="0" indent="0">
              <a:buNone/>
            </a:pPr>
            <a:r>
              <a:rPr lang="en-US" sz="2800" i="1" dirty="0" smtClean="0"/>
              <a:t>“Carefully determine what pleases the Lord.”  </a:t>
            </a:r>
            <a:r>
              <a:rPr lang="en-US" sz="2800" dirty="0" smtClean="0"/>
              <a:t>(Ephesians 5:10)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758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“chosen of God, holy and beloved”: Renovated to Please (Col. 3:12-25)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“heart of compassion”</a:t>
            </a:r>
          </a:p>
          <a:p>
            <a:r>
              <a:rPr lang="en-US" sz="2800" dirty="0" smtClean="0"/>
              <a:t>“forgiving each other”</a:t>
            </a:r>
          </a:p>
          <a:p>
            <a:r>
              <a:rPr lang="en-US" sz="2800" dirty="0" smtClean="0"/>
              <a:t>“perfect bond of unity”</a:t>
            </a:r>
          </a:p>
          <a:p>
            <a:r>
              <a:rPr lang="en-US" sz="2800" dirty="0" smtClean="0"/>
              <a:t>“rule in your hearts”</a:t>
            </a:r>
          </a:p>
          <a:p>
            <a:r>
              <a:rPr lang="en-US" sz="2800" dirty="0" smtClean="0"/>
              <a:t>“singing with…”</a:t>
            </a:r>
          </a:p>
          <a:p>
            <a:r>
              <a:rPr lang="en-US" sz="2800" dirty="0" smtClean="0"/>
              <a:t>“Wives be subject…Husbands love…”</a:t>
            </a:r>
          </a:p>
          <a:p>
            <a:r>
              <a:rPr lang="en-US" sz="2800" dirty="0" smtClean="0"/>
              <a:t>“Children, be obedient…Fathers, do not…”</a:t>
            </a:r>
          </a:p>
          <a:p>
            <a:r>
              <a:rPr lang="en-US" sz="2800" dirty="0" smtClean="0"/>
              <a:t>“Slaves…Masters…”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2057400"/>
            <a:ext cx="3657600" cy="1823576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1" u="sng" dirty="0" smtClean="0"/>
              <a:t>Paths to Disobedience</a:t>
            </a:r>
          </a:p>
          <a:p>
            <a:pPr marL="342900" indent="-342900">
              <a:buAutoNum type="arabicPeriod"/>
            </a:pPr>
            <a:r>
              <a:rPr lang="en-US" sz="2500" b="1" dirty="0" smtClean="0"/>
              <a:t>Addition</a:t>
            </a:r>
          </a:p>
          <a:p>
            <a:pPr marL="342900" indent="-342900">
              <a:buAutoNum type="arabicPeriod"/>
            </a:pPr>
            <a:r>
              <a:rPr lang="en-US" sz="2500" b="1" dirty="0" smtClean="0"/>
              <a:t>Subtraction</a:t>
            </a:r>
          </a:p>
          <a:p>
            <a:pPr marL="342900" indent="-342900">
              <a:buAutoNum type="arabicPeriod"/>
            </a:pPr>
            <a:r>
              <a:rPr lang="en-US" sz="2500" b="1" dirty="0" smtClean="0"/>
              <a:t>Substitution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411234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Reverently Pleasing Our Holy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600" b="1" i="1" dirty="0" smtClean="0"/>
              <a:t>“By those who come near Me I must be treated as holy, and before all the people I must be glorified.” </a:t>
            </a:r>
            <a:r>
              <a:rPr lang="en-US" sz="2800" dirty="0" smtClean="0"/>
              <a:t>(Leviticus 10:3)</a:t>
            </a:r>
          </a:p>
          <a:p>
            <a:endParaRPr lang="en-US" sz="2800" i="1" dirty="0" smtClean="0"/>
          </a:p>
          <a:p>
            <a:pPr marL="0" indent="0">
              <a:buNone/>
            </a:pPr>
            <a:r>
              <a:rPr lang="en-US" sz="2800" b="1" i="1" dirty="0" smtClean="0"/>
              <a:t>“walk as children of light…Carefully determine what pleases the Lord.” </a:t>
            </a:r>
            <a:r>
              <a:rPr lang="en-US" sz="2800" dirty="0" smtClean="0"/>
              <a:t>(Ephesians 5:8-10)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91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453</TotalTime>
  <Words>305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Strange Fire</vt:lpstr>
      <vt:lpstr>Nadab, Abihu &amp; God</vt:lpstr>
      <vt:lpstr>The Sin of Dishonoring God</vt:lpstr>
      <vt:lpstr>Special Treatment for God</vt:lpstr>
      <vt:lpstr>“chosen of God, holy and beloved”: Renovated to Please (Col. 3:12-25)</vt:lpstr>
      <vt:lpstr>Reverently Pleasing Our Holy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Strange Fire</dc:title>
  <dc:creator>Windows User</dc:creator>
  <cp:lastModifiedBy>Windows User</cp:lastModifiedBy>
  <cp:revision>83</cp:revision>
  <dcterms:created xsi:type="dcterms:W3CDTF">2011-04-26T13:59:11Z</dcterms:created>
  <dcterms:modified xsi:type="dcterms:W3CDTF">2011-05-01T20:20:16Z</dcterms:modified>
</cp:coreProperties>
</file>