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4" r:id="rId3"/>
    <p:sldId id="257" r:id="rId4"/>
    <p:sldId id="265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D7B721-26BF-4DC5-A87A-B31078E7D96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FC83EE-EF52-4CA0-9BB7-D6A96CC9BC25}">
      <dgm:prSet phldrT="[Text]"/>
      <dgm:spPr/>
      <dgm:t>
        <a:bodyPr/>
        <a:lstStyle/>
        <a:p>
          <a:r>
            <a:rPr lang="en-US" dirty="0" smtClean="0"/>
            <a:t>Disciplined</a:t>
          </a:r>
          <a:endParaRPr lang="en-US" dirty="0"/>
        </a:p>
      </dgm:t>
    </dgm:pt>
    <dgm:pt modelId="{053CBA3B-7019-4057-A51B-043AC322B68D}" type="parTrans" cxnId="{250C016D-9F65-489B-8C07-21D24D77078B}">
      <dgm:prSet/>
      <dgm:spPr/>
      <dgm:t>
        <a:bodyPr/>
        <a:lstStyle/>
        <a:p>
          <a:endParaRPr lang="en-US"/>
        </a:p>
      </dgm:t>
    </dgm:pt>
    <dgm:pt modelId="{4C745DEA-E497-406E-9235-F53839653E1A}" type="sibTrans" cxnId="{250C016D-9F65-489B-8C07-21D24D77078B}">
      <dgm:prSet/>
      <dgm:spPr/>
      <dgm:t>
        <a:bodyPr/>
        <a:lstStyle/>
        <a:p>
          <a:endParaRPr lang="en-US"/>
        </a:p>
      </dgm:t>
    </dgm:pt>
    <dgm:pt modelId="{BF15134A-8629-40FC-900E-BCEFDCB3A1B4}">
      <dgm:prSet phldrT="[Text]"/>
      <dgm:spPr/>
      <dgm:t>
        <a:bodyPr/>
        <a:lstStyle/>
        <a:p>
          <a:r>
            <a:rPr lang="en-US" dirty="0" smtClean="0"/>
            <a:t>Patient</a:t>
          </a:r>
          <a:endParaRPr lang="en-US" dirty="0"/>
        </a:p>
      </dgm:t>
    </dgm:pt>
    <dgm:pt modelId="{7DE0398D-8784-4807-B30E-02CB8EB22AE5}" type="parTrans" cxnId="{36B5FD0D-D9D4-436E-A960-82C2AD7CD5D3}">
      <dgm:prSet/>
      <dgm:spPr/>
      <dgm:t>
        <a:bodyPr/>
        <a:lstStyle/>
        <a:p>
          <a:endParaRPr lang="en-US"/>
        </a:p>
      </dgm:t>
    </dgm:pt>
    <dgm:pt modelId="{96E83462-8900-43A0-9976-851B22132D5A}" type="sibTrans" cxnId="{36B5FD0D-D9D4-436E-A960-82C2AD7CD5D3}">
      <dgm:prSet/>
      <dgm:spPr/>
      <dgm:t>
        <a:bodyPr/>
        <a:lstStyle/>
        <a:p>
          <a:endParaRPr lang="en-US"/>
        </a:p>
      </dgm:t>
    </dgm:pt>
    <dgm:pt modelId="{F027A0F3-874B-4996-92BC-8A5E417A9E29}">
      <dgm:prSet phldrT="[Text]"/>
      <dgm:spPr/>
      <dgm:t>
        <a:bodyPr/>
        <a:lstStyle/>
        <a:p>
          <a:r>
            <a:rPr lang="en-US" dirty="0" smtClean="0"/>
            <a:t>Kind</a:t>
          </a:r>
          <a:endParaRPr lang="en-US" dirty="0"/>
        </a:p>
      </dgm:t>
    </dgm:pt>
    <dgm:pt modelId="{C8D3B6D0-3298-4E43-914C-D8C671EC391C}" type="parTrans" cxnId="{BB3DF348-41B8-4EDB-8F58-0B425D4C76BA}">
      <dgm:prSet/>
      <dgm:spPr/>
      <dgm:t>
        <a:bodyPr/>
        <a:lstStyle/>
        <a:p>
          <a:endParaRPr lang="en-US"/>
        </a:p>
      </dgm:t>
    </dgm:pt>
    <dgm:pt modelId="{D4B61E7D-B969-49A8-BA0A-A4CD8EBAD758}" type="sibTrans" cxnId="{BB3DF348-41B8-4EDB-8F58-0B425D4C76BA}">
      <dgm:prSet/>
      <dgm:spPr/>
      <dgm:t>
        <a:bodyPr/>
        <a:lstStyle/>
        <a:p>
          <a:endParaRPr lang="en-US"/>
        </a:p>
      </dgm:t>
    </dgm:pt>
    <dgm:pt modelId="{0B5D5E35-36D5-40D4-B26D-3BA9ABB3D0B1}">
      <dgm:prSet phldrT="[Text]"/>
      <dgm:spPr/>
      <dgm:t>
        <a:bodyPr/>
        <a:lstStyle/>
        <a:p>
          <a:endParaRPr lang="en-US" dirty="0"/>
        </a:p>
      </dgm:t>
    </dgm:pt>
    <dgm:pt modelId="{2879DBB5-1376-4F95-B6CE-76E311F68C5B}" type="parTrans" cxnId="{2954C19D-92CA-4099-936E-56D0F649559E}">
      <dgm:prSet/>
      <dgm:spPr/>
      <dgm:t>
        <a:bodyPr/>
        <a:lstStyle/>
        <a:p>
          <a:endParaRPr lang="en-US"/>
        </a:p>
      </dgm:t>
    </dgm:pt>
    <dgm:pt modelId="{5F043072-B5D8-4797-B77A-7CAEA303BB36}" type="sibTrans" cxnId="{2954C19D-92CA-4099-936E-56D0F649559E}">
      <dgm:prSet/>
      <dgm:spPr/>
      <dgm:t>
        <a:bodyPr/>
        <a:lstStyle/>
        <a:p>
          <a:endParaRPr lang="en-US"/>
        </a:p>
      </dgm:t>
    </dgm:pt>
    <dgm:pt modelId="{3C1520F6-2B4D-408F-91FD-19585CF276B3}">
      <dgm:prSet phldrT="[Text]"/>
      <dgm:spPr/>
      <dgm:t>
        <a:bodyPr/>
        <a:lstStyle/>
        <a:p>
          <a:endParaRPr lang="en-US" dirty="0"/>
        </a:p>
      </dgm:t>
    </dgm:pt>
    <dgm:pt modelId="{87117ACD-54F6-4E53-ADDC-8DC33FAE4C9B}" type="parTrans" cxnId="{C0339431-C0D1-4892-B257-C84FBF9A4E82}">
      <dgm:prSet/>
      <dgm:spPr/>
      <dgm:t>
        <a:bodyPr/>
        <a:lstStyle/>
        <a:p>
          <a:endParaRPr lang="en-US"/>
        </a:p>
      </dgm:t>
    </dgm:pt>
    <dgm:pt modelId="{4832F562-5DA6-4875-B151-2316006985DB}" type="sibTrans" cxnId="{C0339431-C0D1-4892-B257-C84FBF9A4E82}">
      <dgm:prSet/>
      <dgm:spPr/>
      <dgm:t>
        <a:bodyPr/>
        <a:lstStyle/>
        <a:p>
          <a:endParaRPr lang="en-US"/>
        </a:p>
      </dgm:t>
    </dgm:pt>
    <dgm:pt modelId="{E86B277E-D32A-48BC-8585-6C041E79C110}">
      <dgm:prSet phldrT="[Text]"/>
      <dgm:spPr/>
      <dgm:t>
        <a:bodyPr/>
        <a:lstStyle/>
        <a:p>
          <a:endParaRPr lang="en-US" dirty="0"/>
        </a:p>
      </dgm:t>
    </dgm:pt>
    <dgm:pt modelId="{D95BA50B-8F6F-47F7-8A24-606B7BD93C16}" type="parTrans" cxnId="{C5118C93-9877-4796-9E03-28158E965DA8}">
      <dgm:prSet/>
      <dgm:spPr/>
      <dgm:t>
        <a:bodyPr/>
        <a:lstStyle/>
        <a:p>
          <a:endParaRPr lang="en-US"/>
        </a:p>
      </dgm:t>
    </dgm:pt>
    <dgm:pt modelId="{C0F5A38B-C053-4768-868A-51078980F060}" type="sibTrans" cxnId="{C5118C93-9877-4796-9E03-28158E965DA8}">
      <dgm:prSet/>
      <dgm:spPr/>
      <dgm:t>
        <a:bodyPr/>
        <a:lstStyle/>
        <a:p>
          <a:endParaRPr lang="en-US"/>
        </a:p>
      </dgm:t>
    </dgm:pt>
    <dgm:pt modelId="{1E2EBB0A-1E84-4A80-9C33-009DA220364E}">
      <dgm:prSet phldrT="[Text]"/>
      <dgm:spPr/>
      <dgm:t>
        <a:bodyPr/>
        <a:lstStyle/>
        <a:p>
          <a:endParaRPr lang="en-US" dirty="0"/>
        </a:p>
      </dgm:t>
    </dgm:pt>
    <dgm:pt modelId="{8E6B89D2-50FF-4E23-B5D4-935B0982AF87}" type="parTrans" cxnId="{DCA702E8-8CB5-4D3B-BC57-B9F20D055DD0}">
      <dgm:prSet/>
      <dgm:spPr/>
      <dgm:t>
        <a:bodyPr/>
        <a:lstStyle/>
        <a:p>
          <a:endParaRPr lang="en-US"/>
        </a:p>
      </dgm:t>
    </dgm:pt>
    <dgm:pt modelId="{6A5EBEB0-7508-4CE2-87B2-70871DBE7BAA}" type="sibTrans" cxnId="{DCA702E8-8CB5-4D3B-BC57-B9F20D055DD0}">
      <dgm:prSet/>
      <dgm:spPr/>
      <dgm:t>
        <a:bodyPr/>
        <a:lstStyle/>
        <a:p>
          <a:endParaRPr lang="en-US"/>
        </a:p>
      </dgm:t>
    </dgm:pt>
    <dgm:pt modelId="{851A2D5A-03B3-4478-AA90-469A3DA71B1C}">
      <dgm:prSet phldrT="[Text]"/>
      <dgm:spPr/>
      <dgm:t>
        <a:bodyPr/>
        <a:lstStyle/>
        <a:p>
          <a:r>
            <a:rPr lang="en-US" dirty="0" smtClean="0"/>
            <a:t>Not Jealous</a:t>
          </a:r>
          <a:endParaRPr lang="en-US" dirty="0"/>
        </a:p>
      </dgm:t>
    </dgm:pt>
    <dgm:pt modelId="{6AEF5412-A4BD-4B8A-92FB-3140DF3ABE53}" type="parTrans" cxnId="{708444E7-3D1A-4FEF-92CC-B96492E3FC65}">
      <dgm:prSet/>
      <dgm:spPr/>
      <dgm:t>
        <a:bodyPr/>
        <a:lstStyle/>
        <a:p>
          <a:endParaRPr lang="en-US"/>
        </a:p>
      </dgm:t>
    </dgm:pt>
    <dgm:pt modelId="{9D52BF9E-CEC1-4E89-A452-6782E94F79DE}" type="sibTrans" cxnId="{708444E7-3D1A-4FEF-92CC-B96492E3FC65}">
      <dgm:prSet/>
      <dgm:spPr/>
      <dgm:t>
        <a:bodyPr/>
        <a:lstStyle/>
        <a:p>
          <a:endParaRPr lang="en-US"/>
        </a:p>
      </dgm:t>
    </dgm:pt>
    <dgm:pt modelId="{4B016F62-1E8A-4CCD-B0DB-0C9C4796C910}" type="pres">
      <dgm:prSet presAssocID="{82D7B721-26BF-4DC5-A87A-B31078E7D9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321352-A09A-4D7E-A00A-DBF60AE83D7D}" type="pres">
      <dgm:prSet presAssocID="{4DFC83EE-EF52-4CA0-9BB7-D6A96CC9BC25}" presName="linNode" presStyleCnt="0"/>
      <dgm:spPr/>
    </dgm:pt>
    <dgm:pt modelId="{A6B5EA34-EA62-4FED-87BD-1E7B881B9BF0}" type="pres">
      <dgm:prSet presAssocID="{4DFC83EE-EF52-4CA0-9BB7-D6A96CC9BC2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75FD05-FC49-42B0-8756-37779D01CB0C}" type="pres">
      <dgm:prSet presAssocID="{4DFC83EE-EF52-4CA0-9BB7-D6A96CC9BC2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963FE5-A82F-4ADB-87C9-4B7BAD417706}" type="pres">
      <dgm:prSet presAssocID="{4C745DEA-E497-406E-9235-F53839653E1A}" presName="sp" presStyleCnt="0"/>
      <dgm:spPr/>
    </dgm:pt>
    <dgm:pt modelId="{45D66D7C-B53B-480C-AD36-AEA7C4534610}" type="pres">
      <dgm:prSet presAssocID="{0B5D5E35-36D5-40D4-B26D-3BA9ABB3D0B1}" presName="linNode" presStyleCnt="0"/>
      <dgm:spPr/>
    </dgm:pt>
    <dgm:pt modelId="{7DE391DE-A2F8-4BC1-84E6-4C83F0480F2A}" type="pres">
      <dgm:prSet presAssocID="{0B5D5E35-36D5-40D4-B26D-3BA9ABB3D0B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AEBB3C-69E9-45A0-9FC8-DDBB52A8AA5F}" type="pres">
      <dgm:prSet presAssocID="{0B5D5E35-36D5-40D4-B26D-3BA9ABB3D0B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4B060A-F485-46B5-9B78-E20785CF4316}" type="pres">
      <dgm:prSet presAssocID="{5F043072-B5D8-4797-B77A-7CAEA303BB36}" presName="sp" presStyleCnt="0"/>
      <dgm:spPr/>
    </dgm:pt>
    <dgm:pt modelId="{16157596-3DE6-4642-89CC-7BF0B38D6B03}" type="pres">
      <dgm:prSet presAssocID="{E86B277E-D32A-48BC-8585-6C041E79C110}" presName="linNode" presStyleCnt="0"/>
      <dgm:spPr/>
    </dgm:pt>
    <dgm:pt modelId="{367CD989-7398-420B-919A-DE8CA2CADF60}" type="pres">
      <dgm:prSet presAssocID="{E86B277E-D32A-48BC-8585-6C041E79C110}" presName="parentText" presStyleLbl="node1" presStyleIdx="2" presStyleCnt="3" custLinFactNeighborX="0" custLinFactNeighborY="24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B30DC-5344-4C3C-A0D8-A544FBCA7859}" type="pres">
      <dgm:prSet presAssocID="{E86B277E-D32A-48BC-8585-6C041E79C11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0C016D-9F65-489B-8C07-21D24D77078B}" srcId="{82D7B721-26BF-4DC5-A87A-B31078E7D96B}" destId="{4DFC83EE-EF52-4CA0-9BB7-D6A96CC9BC25}" srcOrd="0" destOrd="0" parTransId="{053CBA3B-7019-4057-A51B-043AC322B68D}" sibTransId="{4C745DEA-E497-406E-9235-F53839653E1A}"/>
    <dgm:cxn modelId="{87B6EC23-03E7-4011-A3FD-A077511AFB9D}" type="presOf" srcId="{1E2EBB0A-1E84-4A80-9C33-009DA220364E}" destId="{28CB30DC-5344-4C3C-A0D8-A544FBCA7859}" srcOrd="0" destOrd="0" presId="urn:microsoft.com/office/officeart/2005/8/layout/vList5"/>
    <dgm:cxn modelId="{2954C19D-92CA-4099-936E-56D0F649559E}" srcId="{82D7B721-26BF-4DC5-A87A-B31078E7D96B}" destId="{0B5D5E35-36D5-40D4-B26D-3BA9ABB3D0B1}" srcOrd="1" destOrd="0" parTransId="{2879DBB5-1376-4F95-B6CE-76E311F68C5B}" sibTransId="{5F043072-B5D8-4797-B77A-7CAEA303BB36}"/>
    <dgm:cxn modelId="{708444E7-3D1A-4FEF-92CC-B96492E3FC65}" srcId="{4DFC83EE-EF52-4CA0-9BB7-D6A96CC9BC25}" destId="{851A2D5A-03B3-4478-AA90-469A3DA71B1C}" srcOrd="2" destOrd="0" parTransId="{6AEF5412-A4BD-4B8A-92FB-3140DF3ABE53}" sibTransId="{9D52BF9E-CEC1-4E89-A452-6782E94F79DE}"/>
    <dgm:cxn modelId="{BB3DF348-41B8-4EDB-8F58-0B425D4C76BA}" srcId="{4DFC83EE-EF52-4CA0-9BB7-D6A96CC9BC25}" destId="{F027A0F3-874B-4996-92BC-8A5E417A9E29}" srcOrd="1" destOrd="0" parTransId="{C8D3B6D0-3298-4E43-914C-D8C671EC391C}" sibTransId="{D4B61E7D-B969-49A8-BA0A-A4CD8EBAD758}"/>
    <dgm:cxn modelId="{DF76783C-58D9-4606-B4FF-01C9345C4583}" type="presOf" srcId="{0B5D5E35-36D5-40D4-B26D-3BA9ABB3D0B1}" destId="{7DE391DE-A2F8-4BC1-84E6-4C83F0480F2A}" srcOrd="0" destOrd="0" presId="urn:microsoft.com/office/officeart/2005/8/layout/vList5"/>
    <dgm:cxn modelId="{7FD6FB27-80C1-42DB-9E92-2F2C83BD9761}" type="presOf" srcId="{851A2D5A-03B3-4478-AA90-469A3DA71B1C}" destId="{CC75FD05-FC49-42B0-8756-37779D01CB0C}" srcOrd="0" destOrd="2" presId="urn:microsoft.com/office/officeart/2005/8/layout/vList5"/>
    <dgm:cxn modelId="{06DDE7C8-060B-4D47-83BC-4D2210D6A302}" type="presOf" srcId="{3C1520F6-2B4D-408F-91FD-19585CF276B3}" destId="{25AEBB3C-69E9-45A0-9FC8-DDBB52A8AA5F}" srcOrd="0" destOrd="0" presId="urn:microsoft.com/office/officeart/2005/8/layout/vList5"/>
    <dgm:cxn modelId="{B9FC9BF2-556E-4938-BDBE-5B1787AC4D50}" type="presOf" srcId="{E86B277E-D32A-48BC-8585-6C041E79C110}" destId="{367CD989-7398-420B-919A-DE8CA2CADF60}" srcOrd="0" destOrd="0" presId="urn:microsoft.com/office/officeart/2005/8/layout/vList5"/>
    <dgm:cxn modelId="{C5118C93-9877-4796-9E03-28158E965DA8}" srcId="{82D7B721-26BF-4DC5-A87A-B31078E7D96B}" destId="{E86B277E-D32A-48BC-8585-6C041E79C110}" srcOrd="2" destOrd="0" parTransId="{D95BA50B-8F6F-47F7-8A24-606B7BD93C16}" sibTransId="{C0F5A38B-C053-4768-868A-51078980F060}"/>
    <dgm:cxn modelId="{F6B1F1BB-CCF4-4741-B799-02C343B6AD19}" type="presOf" srcId="{BF15134A-8629-40FC-900E-BCEFDCB3A1B4}" destId="{CC75FD05-FC49-42B0-8756-37779D01CB0C}" srcOrd="0" destOrd="0" presId="urn:microsoft.com/office/officeart/2005/8/layout/vList5"/>
    <dgm:cxn modelId="{36B5FD0D-D9D4-436E-A960-82C2AD7CD5D3}" srcId="{4DFC83EE-EF52-4CA0-9BB7-D6A96CC9BC25}" destId="{BF15134A-8629-40FC-900E-BCEFDCB3A1B4}" srcOrd="0" destOrd="0" parTransId="{7DE0398D-8784-4807-B30E-02CB8EB22AE5}" sibTransId="{96E83462-8900-43A0-9976-851B22132D5A}"/>
    <dgm:cxn modelId="{C0339431-C0D1-4892-B257-C84FBF9A4E82}" srcId="{0B5D5E35-36D5-40D4-B26D-3BA9ABB3D0B1}" destId="{3C1520F6-2B4D-408F-91FD-19585CF276B3}" srcOrd="0" destOrd="0" parTransId="{87117ACD-54F6-4E53-ADDC-8DC33FAE4C9B}" sibTransId="{4832F562-5DA6-4875-B151-2316006985DB}"/>
    <dgm:cxn modelId="{619937B6-2592-4E3F-85FE-F3B237ACD982}" type="presOf" srcId="{82D7B721-26BF-4DC5-A87A-B31078E7D96B}" destId="{4B016F62-1E8A-4CCD-B0DB-0C9C4796C910}" srcOrd="0" destOrd="0" presId="urn:microsoft.com/office/officeart/2005/8/layout/vList5"/>
    <dgm:cxn modelId="{DCAE8464-7AD4-4A02-BBFE-4B68AA169B8C}" type="presOf" srcId="{F027A0F3-874B-4996-92BC-8A5E417A9E29}" destId="{CC75FD05-FC49-42B0-8756-37779D01CB0C}" srcOrd="0" destOrd="1" presId="urn:microsoft.com/office/officeart/2005/8/layout/vList5"/>
    <dgm:cxn modelId="{DCA702E8-8CB5-4D3B-BC57-B9F20D055DD0}" srcId="{E86B277E-D32A-48BC-8585-6C041E79C110}" destId="{1E2EBB0A-1E84-4A80-9C33-009DA220364E}" srcOrd="0" destOrd="0" parTransId="{8E6B89D2-50FF-4E23-B5D4-935B0982AF87}" sibTransId="{6A5EBEB0-7508-4CE2-87B2-70871DBE7BAA}"/>
    <dgm:cxn modelId="{C63F85DB-B54E-44E7-9FE8-130B9408E8AC}" type="presOf" srcId="{4DFC83EE-EF52-4CA0-9BB7-D6A96CC9BC25}" destId="{A6B5EA34-EA62-4FED-87BD-1E7B881B9BF0}" srcOrd="0" destOrd="0" presId="urn:microsoft.com/office/officeart/2005/8/layout/vList5"/>
    <dgm:cxn modelId="{B044683B-E4F6-43DE-8B2C-2A20C9CD19E3}" type="presParOf" srcId="{4B016F62-1E8A-4CCD-B0DB-0C9C4796C910}" destId="{EE321352-A09A-4D7E-A00A-DBF60AE83D7D}" srcOrd="0" destOrd="0" presId="urn:microsoft.com/office/officeart/2005/8/layout/vList5"/>
    <dgm:cxn modelId="{46DC0786-7C1C-410F-800C-821869DDF0D2}" type="presParOf" srcId="{EE321352-A09A-4D7E-A00A-DBF60AE83D7D}" destId="{A6B5EA34-EA62-4FED-87BD-1E7B881B9BF0}" srcOrd="0" destOrd="0" presId="urn:microsoft.com/office/officeart/2005/8/layout/vList5"/>
    <dgm:cxn modelId="{894D4260-3D8F-4E4F-BDE1-EE5879232FF6}" type="presParOf" srcId="{EE321352-A09A-4D7E-A00A-DBF60AE83D7D}" destId="{CC75FD05-FC49-42B0-8756-37779D01CB0C}" srcOrd="1" destOrd="0" presId="urn:microsoft.com/office/officeart/2005/8/layout/vList5"/>
    <dgm:cxn modelId="{14492090-3FF9-46B4-859E-39E8C653B11E}" type="presParOf" srcId="{4B016F62-1E8A-4CCD-B0DB-0C9C4796C910}" destId="{30963FE5-A82F-4ADB-87C9-4B7BAD417706}" srcOrd="1" destOrd="0" presId="urn:microsoft.com/office/officeart/2005/8/layout/vList5"/>
    <dgm:cxn modelId="{2D0B3C02-8A1D-4EB9-B8E1-035435352913}" type="presParOf" srcId="{4B016F62-1E8A-4CCD-B0DB-0C9C4796C910}" destId="{45D66D7C-B53B-480C-AD36-AEA7C4534610}" srcOrd="2" destOrd="0" presId="urn:microsoft.com/office/officeart/2005/8/layout/vList5"/>
    <dgm:cxn modelId="{F9B91024-8ABD-401E-83F9-282CFC5AABC0}" type="presParOf" srcId="{45D66D7C-B53B-480C-AD36-AEA7C4534610}" destId="{7DE391DE-A2F8-4BC1-84E6-4C83F0480F2A}" srcOrd="0" destOrd="0" presId="urn:microsoft.com/office/officeart/2005/8/layout/vList5"/>
    <dgm:cxn modelId="{B17A9CF2-447D-4DCF-983C-8F70D5A0BD3E}" type="presParOf" srcId="{45D66D7C-B53B-480C-AD36-AEA7C4534610}" destId="{25AEBB3C-69E9-45A0-9FC8-DDBB52A8AA5F}" srcOrd="1" destOrd="0" presId="urn:microsoft.com/office/officeart/2005/8/layout/vList5"/>
    <dgm:cxn modelId="{8198942B-215C-4ECF-AF59-5F06215A4B79}" type="presParOf" srcId="{4B016F62-1E8A-4CCD-B0DB-0C9C4796C910}" destId="{A44B060A-F485-46B5-9B78-E20785CF4316}" srcOrd="3" destOrd="0" presId="urn:microsoft.com/office/officeart/2005/8/layout/vList5"/>
    <dgm:cxn modelId="{81A290A2-D64A-46A9-AF8D-994E0DE1DF93}" type="presParOf" srcId="{4B016F62-1E8A-4CCD-B0DB-0C9C4796C910}" destId="{16157596-3DE6-4642-89CC-7BF0B38D6B03}" srcOrd="4" destOrd="0" presId="urn:microsoft.com/office/officeart/2005/8/layout/vList5"/>
    <dgm:cxn modelId="{CFE196D1-B0A0-43BF-B976-D59E1986DE47}" type="presParOf" srcId="{16157596-3DE6-4642-89CC-7BF0B38D6B03}" destId="{367CD989-7398-420B-919A-DE8CA2CADF60}" srcOrd="0" destOrd="0" presId="urn:microsoft.com/office/officeart/2005/8/layout/vList5"/>
    <dgm:cxn modelId="{C5CA4A21-D586-47D6-9651-753EC062C2B9}" type="presParOf" srcId="{16157596-3DE6-4642-89CC-7BF0B38D6B03}" destId="{28CB30DC-5344-4C3C-A0D8-A544FBCA785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D7B721-26BF-4DC5-A87A-B31078E7D96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FC83EE-EF52-4CA0-9BB7-D6A96CC9BC25}">
      <dgm:prSet phldrT="[Text]"/>
      <dgm:spPr/>
      <dgm:t>
        <a:bodyPr/>
        <a:lstStyle/>
        <a:p>
          <a:r>
            <a:rPr lang="en-US" dirty="0" smtClean="0"/>
            <a:t>Disciplined</a:t>
          </a:r>
          <a:endParaRPr lang="en-US" dirty="0"/>
        </a:p>
      </dgm:t>
    </dgm:pt>
    <dgm:pt modelId="{053CBA3B-7019-4057-A51B-043AC322B68D}" type="parTrans" cxnId="{250C016D-9F65-489B-8C07-21D24D77078B}">
      <dgm:prSet/>
      <dgm:spPr/>
      <dgm:t>
        <a:bodyPr/>
        <a:lstStyle/>
        <a:p>
          <a:endParaRPr lang="en-US"/>
        </a:p>
      </dgm:t>
    </dgm:pt>
    <dgm:pt modelId="{4C745DEA-E497-406E-9235-F53839653E1A}" type="sibTrans" cxnId="{250C016D-9F65-489B-8C07-21D24D77078B}">
      <dgm:prSet/>
      <dgm:spPr/>
      <dgm:t>
        <a:bodyPr/>
        <a:lstStyle/>
        <a:p>
          <a:endParaRPr lang="en-US"/>
        </a:p>
      </dgm:t>
    </dgm:pt>
    <dgm:pt modelId="{BF15134A-8629-40FC-900E-BCEFDCB3A1B4}">
      <dgm:prSet phldrT="[Text]"/>
      <dgm:spPr/>
      <dgm:t>
        <a:bodyPr/>
        <a:lstStyle/>
        <a:p>
          <a:r>
            <a:rPr lang="en-US" dirty="0" smtClean="0"/>
            <a:t>Patient</a:t>
          </a:r>
          <a:endParaRPr lang="en-US" dirty="0"/>
        </a:p>
      </dgm:t>
    </dgm:pt>
    <dgm:pt modelId="{7DE0398D-8784-4807-B30E-02CB8EB22AE5}" type="parTrans" cxnId="{36B5FD0D-D9D4-436E-A960-82C2AD7CD5D3}">
      <dgm:prSet/>
      <dgm:spPr/>
      <dgm:t>
        <a:bodyPr/>
        <a:lstStyle/>
        <a:p>
          <a:endParaRPr lang="en-US"/>
        </a:p>
      </dgm:t>
    </dgm:pt>
    <dgm:pt modelId="{96E83462-8900-43A0-9976-851B22132D5A}" type="sibTrans" cxnId="{36B5FD0D-D9D4-436E-A960-82C2AD7CD5D3}">
      <dgm:prSet/>
      <dgm:spPr/>
      <dgm:t>
        <a:bodyPr/>
        <a:lstStyle/>
        <a:p>
          <a:endParaRPr lang="en-US"/>
        </a:p>
      </dgm:t>
    </dgm:pt>
    <dgm:pt modelId="{F027A0F3-874B-4996-92BC-8A5E417A9E29}">
      <dgm:prSet phldrT="[Text]"/>
      <dgm:spPr/>
      <dgm:t>
        <a:bodyPr/>
        <a:lstStyle/>
        <a:p>
          <a:r>
            <a:rPr lang="en-US" dirty="0" smtClean="0"/>
            <a:t>Kind</a:t>
          </a:r>
          <a:endParaRPr lang="en-US" dirty="0"/>
        </a:p>
      </dgm:t>
    </dgm:pt>
    <dgm:pt modelId="{C8D3B6D0-3298-4E43-914C-D8C671EC391C}" type="parTrans" cxnId="{BB3DF348-41B8-4EDB-8F58-0B425D4C76BA}">
      <dgm:prSet/>
      <dgm:spPr/>
      <dgm:t>
        <a:bodyPr/>
        <a:lstStyle/>
        <a:p>
          <a:endParaRPr lang="en-US"/>
        </a:p>
      </dgm:t>
    </dgm:pt>
    <dgm:pt modelId="{D4B61E7D-B969-49A8-BA0A-A4CD8EBAD758}" type="sibTrans" cxnId="{BB3DF348-41B8-4EDB-8F58-0B425D4C76BA}">
      <dgm:prSet/>
      <dgm:spPr/>
      <dgm:t>
        <a:bodyPr/>
        <a:lstStyle/>
        <a:p>
          <a:endParaRPr lang="en-US"/>
        </a:p>
      </dgm:t>
    </dgm:pt>
    <dgm:pt modelId="{0B5D5E35-36D5-40D4-B26D-3BA9ABB3D0B1}">
      <dgm:prSet phldrT="[Text]"/>
      <dgm:spPr/>
      <dgm:t>
        <a:bodyPr/>
        <a:lstStyle/>
        <a:p>
          <a:r>
            <a:rPr lang="en-US" dirty="0" smtClean="0"/>
            <a:t>Selfless</a:t>
          </a:r>
          <a:endParaRPr lang="en-US" dirty="0"/>
        </a:p>
      </dgm:t>
    </dgm:pt>
    <dgm:pt modelId="{2879DBB5-1376-4F95-B6CE-76E311F68C5B}" type="parTrans" cxnId="{2954C19D-92CA-4099-936E-56D0F649559E}">
      <dgm:prSet/>
      <dgm:spPr/>
      <dgm:t>
        <a:bodyPr/>
        <a:lstStyle/>
        <a:p>
          <a:endParaRPr lang="en-US"/>
        </a:p>
      </dgm:t>
    </dgm:pt>
    <dgm:pt modelId="{5F043072-B5D8-4797-B77A-7CAEA303BB36}" type="sibTrans" cxnId="{2954C19D-92CA-4099-936E-56D0F649559E}">
      <dgm:prSet/>
      <dgm:spPr/>
      <dgm:t>
        <a:bodyPr/>
        <a:lstStyle/>
        <a:p>
          <a:endParaRPr lang="en-US"/>
        </a:p>
      </dgm:t>
    </dgm:pt>
    <dgm:pt modelId="{3C1520F6-2B4D-408F-91FD-19585CF276B3}">
      <dgm:prSet phldrT="[Text]"/>
      <dgm:spPr/>
      <dgm:t>
        <a:bodyPr/>
        <a:lstStyle/>
        <a:p>
          <a:r>
            <a:rPr lang="en-US" dirty="0" smtClean="0"/>
            <a:t>Pride-less</a:t>
          </a:r>
          <a:endParaRPr lang="en-US" dirty="0"/>
        </a:p>
      </dgm:t>
    </dgm:pt>
    <dgm:pt modelId="{87117ACD-54F6-4E53-ADDC-8DC33FAE4C9B}" type="parTrans" cxnId="{C0339431-C0D1-4892-B257-C84FBF9A4E82}">
      <dgm:prSet/>
      <dgm:spPr/>
      <dgm:t>
        <a:bodyPr/>
        <a:lstStyle/>
        <a:p>
          <a:endParaRPr lang="en-US"/>
        </a:p>
      </dgm:t>
    </dgm:pt>
    <dgm:pt modelId="{4832F562-5DA6-4875-B151-2316006985DB}" type="sibTrans" cxnId="{C0339431-C0D1-4892-B257-C84FBF9A4E82}">
      <dgm:prSet/>
      <dgm:spPr/>
      <dgm:t>
        <a:bodyPr/>
        <a:lstStyle/>
        <a:p>
          <a:endParaRPr lang="en-US"/>
        </a:p>
      </dgm:t>
    </dgm:pt>
    <dgm:pt modelId="{753010DC-8335-4453-A9C7-B4C1909B0984}">
      <dgm:prSet phldrT="[Text]"/>
      <dgm:spPr/>
      <dgm:t>
        <a:bodyPr/>
        <a:lstStyle/>
        <a:p>
          <a:r>
            <a:rPr lang="en-US" dirty="0" smtClean="0"/>
            <a:t>Unselfish</a:t>
          </a:r>
          <a:endParaRPr lang="en-US" dirty="0"/>
        </a:p>
      </dgm:t>
    </dgm:pt>
    <dgm:pt modelId="{609D7010-9DBA-44FD-B155-77A43F4F08F9}" type="parTrans" cxnId="{FBA5772D-B073-4AB2-A86A-F284DC8FAF7D}">
      <dgm:prSet/>
      <dgm:spPr/>
      <dgm:t>
        <a:bodyPr/>
        <a:lstStyle/>
        <a:p>
          <a:endParaRPr lang="en-US"/>
        </a:p>
      </dgm:t>
    </dgm:pt>
    <dgm:pt modelId="{7801C4EC-769A-4031-90E0-D87D039C7E24}" type="sibTrans" cxnId="{FBA5772D-B073-4AB2-A86A-F284DC8FAF7D}">
      <dgm:prSet/>
      <dgm:spPr/>
      <dgm:t>
        <a:bodyPr/>
        <a:lstStyle/>
        <a:p>
          <a:endParaRPr lang="en-US"/>
        </a:p>
      </dgm:t>
    </dgm:pt>
    <dgm:pt modelId="{E86B277E-D32A-48BC-8585-6C041E79C110}">
      <dgm:prSet phldrT="[Text]"/>
      <dgm:spPr/>
      <dgm:t>
        <a:bodyPr/>
        <a:lstStyle/>
        <a:p>
          <a:endParaRPr lang="en-US" dirty="0"/>
        </a:p>
      </dgm:t>
    </dgm:pt>
    <dgm:pt modelId="{D95BA50B-8F6F-47F7-8A24-606B7BD93C16}" type="parTrans" cxnId="{C5118C93-9877-4796-9E03-28158E965DA8}">
      <dgm:prSet/>
      <dgm:spPr/>
      <dgm:t>
        <a:bodyPr/>
        <a:lstStyle/>
        <a:p>
          <a:endParaRPr lang="en-US"/>
        </a:p>
      </dgm:t>
    </dgm:pt>
    <dgm:pt modelId="{C0F5A38B-C053-4768-868A-51078980F060}" type="sibTrans" cxnId="{C5118C93-9877-4796-9E03-28158E965DA8}">
      <dgm:prSet/>
      <dgm:spPr/>
      <dgm:t>
        <a:bodyPr/>
        <a:lstStyle/>
        <a:p>
          <a:endParaRPr lang="en-US"/>
        </a:p>
      </dgm:t>
    </dgm:pt>
    <dgm:pt modelId="{1E2EBB0A-1E84-4A80-9C33-009DA220364E}">
      <dgm:prSet phldrT="[Text]"/>
      <dgm:spPr/>
      <dgm:t>
        <a:bodyPr/>
        <a:lstStyle/>
        <a:p>
          <a:endParaRPr lang="en-US" dirty="0"/>
        </a:p>
      </dgm:t>
    </dgm:pt>
    <dgm:pt modelId="{8E6B89D2-50FF-4E23-B5D4-935B0982AF87}" type="parTrans" cxnId="{DCA702E8-8CB5-4D3B-BC57-B9F20D055DD0}">
      <dgm:prSet/>
      <dgm:spPr/>
      <dgm:t>
        <a:bodyPr/>
        <a:lstStyle/>
        <a:p>
          <a:endParaRPr lang="en-US"/>
        </a:p>
      </dgm:t>
    </dgm:pt>
    <dgm:pt modelId="{6A5EBEB0-7508-4CE2-87B2-70871DBE7BAA}" type="sibTrans" cxnId="{DCA702E8-8CB5-4D3B-BC57-B9F20D055DD0}">
      <dgm:prSet/>
      <dgm:spPr/>
      <dgm:t>
        <a:bodyPr/>
        <a:lstStyle/>
        <a:p>
          <a:endParaRPr lang="en-US"/>
        </a:p>
      </dgm:t>
    </dgm:pt>
    <dgm:pt modelId="{851A2D5A-03B3-4478-AA90-469A3DA71B1C}">
      <dgm:prSet phldrT="[Text]"/>
      <dgm:spPr/>
      <dgm:t>
        <a:bodyPr/>
        <a:lstStyle/>
        <a:p>
          <a:r>
            <a:rPr lang="en-US" dirty="0" smtClean="0"/>
            <a:t>Not Jealous</a:t>
          </a:r>
          <a:endParaRPr lang="en-US" dirty="0"/>
        </a:p>
      </dgm:t>
    </dgm:pt>
    <dgm:pt modelId="{6AEF5412-A4BD-4B8A-92FB-3140DF3ABE53}" type="parTrans" cxnId="{708444E7-3D1A-4FEF-92CC-B96492E3FC65}">
      <dgm:prSet/>
      <dgm:spPr/>
      <dgm:t>
        <a:bodyPr/>
        <a:lstStyle/>
        <a:p>
          <a:endParaRPr lang="en-US"/>
        </a:p>
      </dgm:t>
    </dgm:pt>
    <dgm:pt modelId="{9D52BF9E-CEC1-4E89-A452-6782E94F79DE}" type="sibTrans" cxnId="{708444E7-3D1A-4FEF-92CC-B96492E3FC65}">
      <dgm:prSet/>
      <dgm:spPr/>
      <dgm:t>
        <a:bodyPr/>
        <a:lstStyle/>
        <a:p>
          <a:endParaRPr lang="en-US"/>
        </a:p>
      </dgm:t>
    </dgm:pt>
    <dgm:pt modelId="{4B016F62-1E8A-4CCD-B0DB-0C9C4796C910}" type="pres">
      <dgm:prSet presAssocID="{82D7B721-26BF-4DC5-A87A-B31078E7D9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321352-A09A-4D7E-A00A-DBF60AE83D7D}" type="pres">
      <dgm:prSet presAssocID="{4DFC83EE-EF52-4CA0-9BB7-D6A96CC9BC25}" presName="linNode" presStyleCnt="0"/>
      <dgm:spPr/>
    </dgm:pt>
    <dgm:pt modelId="{A6B5EA34-EA62-4FED-87BD-1E7B881B9BF0}" type="pres">
      <dgm:prSet presAssocID="{4DFC83EE-EF52-4CA0-9BB7-D6A96CC9BC2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75FD05-FC49-42B0-8756-37779D01CB0C}" type="pres">
      <dgm:prSet presAssocID="{4DFC83EE-EF52-4CA0-9BB7-D6A96CC9BC2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963FE5-A82F-4ADB-87C9-4B7BAD417706}" type="pres">
      <dgm:prSet presAssocID="{4C745DEA-E497-406E-9235-F53839653E1A}" presName="sp" presStyleCnt="0"/>
      <dgm:spPr/>
    </dgm:pt>
    <dgm:pt modelId="{45D66D7C-B53B-480C-AD36-AEA7C4534610}" type="pres">
      <dgm:prSet presAssocID="{0B5D5E35-36D5-40D4-B26D-3BA9ABB3D0B1}" presName="linNode" presStyleCnt="0"/>
      <dgm:spPr/>
    </dgm:pt>
    <dgm:pt modelId="{7DE391DE-A2F8-4BC1-84E6-4C83F0480F2A}" type="pres">
      <dgm:prSet presAssocID="{0B5D5E35-36D5-40D4-B26D-3BA9ABB3D0B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AEBB3C-69E9-45A0-9FC8-DDBB52A8AA5F}" type="pres">
      <dgm:prSet presAssocID="{0B5D5E35-36D5-40D4-B26D-3BA9ABB3D0B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4B060A-F485-46B5-9B78-E20785CF4316}" type="pres">
      <dgm:prSet presAssocID="{5F043072-B5D8-4797-B77A-7CAEA303BB36}" presName="sp" presStyleCnt="0"/>
      <dgm:spPr/>
    </dgm:pt>
    <dgm:pt modelId="{16157596-3DE6-4642-89CC-7BF0B38D6B03}" type="pres">
      <dgm:prSet presAssocID="{E86B277E-D32A-48BC-8585-6C041E79C110}" presName="linNode" presStyleCnt="0"/>
      <dgm:spPr/>
    </dgm:pt>
    <dgm:pt modelId="{367CD989-7398-420B-919A-DE8CA2CADF60}" type="pres">
      <dgm:prSet presAssocID="{E86B277E-D32A-48BC-8585-6C041E79C110}" presName="parentText" presStyleLbl="node1" presStyleIdx="2" presStyleCnt="3" custLinFactNeighborX="0" custLinFactNeighborY="24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B30DC-5344-4C3C-A0D8-A544FBCA7859}" type="pres">
      <dgm:prSet presAssocID="{E86B277E-D32A-48BC-8585-6C041E79C11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118C93-9877-4796-9E03-28158E965DA8}" srcId="{82D7B721-26BF-4DC5-A87A-B31078E7D96B}" destId="{E86B277E-D32A-48BC-8585-6C041E79C110}" srcOrd="2" destOrd="0" parTransId="{D95BA50B-8F6F-47F7-8A24-606B7BD93C16}" sibTransId="{C0F5A38B-C053-4768-868A-51078980F060}"/>
    <dgm:cxn modelId="{4987912D-3B7E-4057-AF5C-CF8D9E2C1EF8}" type="presOf" srcId="{753010DC-8335-4453-A9C7-B4C1909B0984}" destId="{25AEBB3C-69E9-45A0-9FC8-DDBB52A8AA5F}" srcOrd="0" destOrd="1" presId="urn:microsoft.com/office/officeart/2005/8/layout/vList5"/>
    <dgm:cxn modelId="{762B5825-3C08-42CD-B975-84F761E06E33}" type="presOf" srcId="{1E2EBB0A-1E84-4A80-9C33-009DA220364E}" destId="{28CB30DC-5344-4C3C-A0D8-A544FBCA7859}" srcOrd="0" destOrd="0" presId="urn:microsoft.com/office/officeart/2005/8/layout/vList5"/>
    <dgm:cxn modelId="{DCA702E8-8CB5-4D3B-BC57-B9F20D055DD0}" srcId="{E86B277E-D32A-48BC-8585-6C041E79C110}" destId="{1E2EBB0A-1E84-4A80-9C33-009DA220364E}" srcOrd="0" destOrd="0" parTransId="{8E6B89D2-50FF-4E23-B5D4-935B0982AF87}" sibTransId="{6A5EBEB0-7508-4CE2-87B2-70871DBE7BAA}"/>
    <dgm:cxn modelId="{93D6E0B3-09B0-4DA5-8544-D320A9D9BBDE}" type="presOf" srcId="{82D7B721-26BF-4DC5-A87A-B31078E7D96B}" destId="{4B016F62-1E8A-4CCD-B0DB-0C9C4796C910}" srcOrd="0" destOrd="0" presId="urn:microsoft.com/office/officeart/2005/8/layout/vList5"/>
    <dgm:cxn modelId="{D867147C-8EB8-4D82-A05F-A84CE51BED6E}" type="presOf" srcId="{3C1520F6-2B4D-408F-91FD-19585CF276B3}" destId="{25AEBB3C-69E9-45A0-9FC8-DDBB52A8AA5F}" srcOrd="0" destOrd="0" presId="urn:microsoft.com/office/officeart/2005/8/layout/vList5"/>
    <dgm:cxn modelId="{FBA5772D-B073-4AB2-A86A-F284DC8FAF7D}" srcId="{0B5D5E35-36D5-40D4-B26D-3BA9ABB3D0B1}" destId="{753010DC-8335-4453-A9C7-B4C1909B0984}" srcOrd="1" destOrd="0" parTransId="{609D7010-9DBA-44FD-B155-77A43F4F08F9}" sibTransId="{7801C4EC-769A-4031-90E0-D87D039C7E24}"/>
    <dgm:cxn modelId="{36B5FD0D-D9D4-436E-A960-82C2AD7CD5D3}" srcId="{4DFC83EE-EF52-4CA0-9BB7-D6A96CC9BC25}" destId="{BF15134A-8629-40FC-900E-BCEFDCB3A1B4}" srcOrd="0" destOrd="0" parTransId="{7DE0398D-8784-4807-B30E-02CB8EB22AE5}" sibTransId="{96E83462-8900-43A0-9976-851B22132D5A}"/>
    <dgm:cxn modelId="{250C016D-9F65-489B-8C07-21D24D77078B}" srcId="{82D7B721-26BF-4DC5-A87A-B31078E7D96B}" destId="{4DFC83EE-EF52-4CA0-9BB7-D6A96CC9BC25}" srcOrd="0" destOrd="0" parTransId="{053CBA3B-7019-4057-A51B-043AC322B68D}" sibTransId="{4C745DEA-E497-406E-9235-F53839653E1A}"/>
    <dgm:cxn modelId="{C0339431-C0D1-4892-B257-C84FBF9A4E82}" srcId="{0B5D5E35-36D5-40D4-B26D-3BA9ABB3D0B1}" destId="{3C1520F6-2B4D-408F-91FD-19585CF276B3}" srcOrd="0" destOrd="0" parTransId="{87117ACD-54F6-4E53-ADDC-8DC33FAE4C9B}" sibTransId="{4832F562-5DA6-4875-B151-2316006985DB}"/>
    <dgm:cxn modelId="{548CF545-0F1A-4D33-BE07-ABABE7BC0C93}" type="presOf" srcId="{BF15134A-8629-40FC-900E-BCEFDCB3A1B4}" destId="{CC75FD05-FC49-42B0-8756-37779D01CB0C}" srcOrd="0" destOrd="0" presId="urn:microsoft.com/office/officeart/2005/8/layout/vList5"/>
    <dgm:cxn modelId="{65CB2AA3-20D9-4BB5-9A85-5F5240159361}" type="presOf" srcId="{851A2D5A-03B3-4478-AA90-469A3DA71B1C}" destId="{CC75FD05-FC49-42B0-8756-37779D01CB0C}" srcOrd="0" destOrd="2" presId="urn:microsoft.com/office/officeart/2005/8/layout/vList5"/>
    <dgm:cxn modelId="{2954C19D-92CA-4099-936E-56D0F649559E}" srcId="{82D7B721-26BF-4DC5-A87A-B31078E7D96B}" destId="{0B5D5E35-36D5-40D4-B26D-3BA9ABB3D0B1}" srcOrd="1" destOrd="0" parTransId="{2879DBB5-1376-4F95-B6CE-76E311F68C5B}" sibTransId="{5F043072-B5D8-4797-B77A-7CAEA303BB36}"/>
    <dgm:cxn modelId="{AA7E5606-3E1B-4C56-B220-D22BA974D8C8}" type="presOf" srcId="{4DFC83EE-EF52-4CA0-9BB7-D6A96CC9BC25}" destId="{A6B5EA34-EA62-4FED-87BD-1E7B881B9BF0}" srcOrd="0" destOrd="0" presId="urn:microsoft.com/office/officeart/2005/8/layout/vList5"/>
    <dgm:cxn modelId="{BB3DF348-41B8-4EDB-8F58-0B425D4C76BA}" srcId="{4DFC83EE-EF52-4CA0-9BB7-D6A96CC9BC25}" destId="{F027A0F3-874B-4996-92BC-8A5E417A9E29}" srcOrd="1" destOrd="0" parTransId="{C8D3B6D0-3298-4E43-914C-D8C671EC391C}" sibTransId="{D4B61E7D-B969-49A8-BA0A-A4CD8EBAD758}"/>
    <dgm:cxn modelId="{9276BCD6-F63B-43C3-82AA-659E0AFCA819}" type="presOf" srcId="{F027A0F3-874B-4996-92BC-8A5E417A9E29}" destId="{CC75FD05-FC49-42B0-8756-37779D01CB0C}" srcOrd="0" destOrd="1" presId="urn:microsoft.com/office/officeart/2005/8/layout/vList5"/>
    <dgm:cxn modelId="{708444E7-3D1A-4FEF-92CC-B96492E3FC65}" srcId="{4DFC83EE-EF52-4CA0-9BB7-D6A96CC9BC25}" destId="{851A2D5A-03B3-4478-AA90-469A3DA71B1C}" srcOrd="2" destOrd="0" parTransId="{6AEF5412-A4BD-4B8A-92FB-3140DF3ABE53}" sibTransId="{9D52BF9E-CEC1-4E89-A452-6782E94F79DE}"/>
    <dgm:cxn modelId="{F7AA20A6-2FD6-429C-AB32-27A5F36372BA}" type="presOf" srcId="{0B5D5E35-36D5-40D4-B26D-3BA9ABB3D0B1}" destId="{7DE391DE-A2F8-4BC1-84E6-4C83F0480F2A}" srcOrd="0" destOrd="0" presId="urn:microsoft.com/office/officeart/2005/8/layout/vList5"/>
    <dgm:cxn modelId="{64FC2509-7C6F-4355-B3B8-EEA67322BFD3}" type="presOf" srcId="{E86B277E-D32A-48BC-8585-6C041E79C110}" destId="{367CD989-7398-420B-919A-DE8CA2CADF60}" srcOrd="0" destOrd="0" presId="urn:microsoft.com/office/officeart/2005/8/layout/vList5"/>
    <dgm:cxn modelId="{023DB99D-D947-440A-844C-876D7009B80B}" type="presParOf" srcId="{4B016F62-1E8A-4CCD-B0DB-0C9C4796C910}" destId="{EE321352-A09A-4D7E-A00A-DBF60AE83D7D}" srcOrd="0" destOrd="0" presId="urn:microsoft.com/office/officeart/2005/8/layout/vList5"/>
    <dgm:cxn modelId="{D0B3F35E-6F7A-4766-99C1-09547C65B87B}" type="presParOf" srcId="{EE321352-A09A-4D7E-A00A-DBF60AE83D7D}" destId="{A6B5EA34-EA62-4FED-87BD-1E7B881B9BF0}" srcOrd="0" destOrd="0" presId="urn:microsoft.com/office/officeart/2005/8/layout/vList5"/>
    <dgm:cxn modelId="{FBE76E13-A873-47CC-BA1D-2F3A73384A97}" type="presParOf" srcId="{EE321352-A09A-4D7E-A00A-DBF60AE83D7D}" destId="{CC75FD05-FC49-42B0-8756-37779D01CB0C}" srcOrd="1" destOrd="0" presId="urn:microsoft.com/office/officeart/2005/8/layout/vList5"/>
    <dgm:cxn modelId="{5C562482-9C51-48D1-AC32-42031B390FFA}" type="presParOf" srcId="{4B016F62-1E8A-4CCD-B0DB-0C9C4796C910}" destId="{30963FE5-A82F-4ADB-87C9-4B7BAD417706}" srcOrd="1" destOrd="0" presId="urn:microsoft.com/office/officeart/2005/8/layout/vList5"/>
    <dgm:cxn modelId="{A6F74647-15A4-45CC-B33D-2B7D7EBDA10A}" type="presParOf" srcId="{4B016F62-1E8A-4CCD-B0DB-0C9C4796C910}" destId="{45D66D7C-B53B-480C-AD36-AEA7C4534610}" srcOrd="2" destOrd="0" presId="urn:microsoft.com/office/officeart/2005/8/layout/vList5"/>
    <dgm:cxn modelId="{0BC0BDB6-1FD2-45F4-B94A-98DAA7396B25}" type="presParOf" srcId="{45D66D7C-B53B-480C-AD36-AEA7C4534610}" destId="{7DE391DE-A2F8-4BC1-84E6-4C83F0480F2A}" srcOrd="0" destOrd="0" presId="urn:microsoft.com/office/officeart/2005/8/layout/vList5"/>
    <dgm:cxn modelId="{869857E4-3F39-4E89-98F6-FAEB2CF615E3}" type="presParOf" srcId="{45D66D7C-B53B-480C-AD36-AEA7C4534610}" destId="{25AEBB3C-69E9-45A0-9FC8-DDBB52A8AA5F}" srcOrd="1" destOrd="0" presId="urn:microsoft.com/office/officeart/2005/8/layout/vList5"/>
    <dgm:cxn modelId="{56405978-97D1-43F6-8C6A-1D2E79AA0AD9}" type="presParOf" srcId="{4B016F62-1E8A-4CCD-B0DB-0C9C4796C910}" destId="{A44B060A-F485-46B5-9B78-E20785CF4316}" srcOrd="3" destOrd="0" presId="urn:microsoft.com/office/officeart/2005/8/layout/vList5"/>
    <dgm:cxn modelId="{E2FFBCA6-E5B4-4A06-9742-6B98716CB160}" type="presParOf" srcId="{4B016F62-1E8A-4CCD-B0DB-0C9C4796C910}" destId="{16157596-3DE6-4642-89CC-7BF0B38D6B03}" srcOrd="4" destOrd="0" presId="urn:microsoft.com/office/officeart/2005/8/layout/vList5"/>
    <dgm:cxn modelId="{C5E9CBA7-B0D7-47CE-B973-E228789C533D}" type="presParOf" srcId="{16157596-3DE6-4642-89CC-7BF0B38D6B03}" destId="{367CD989-7398-420B-919A-DE8CA2CADF60}" srcOrd="0" destOrd="0" presId="urn:microsoft.com/office/officeart/2005/8/layout/vList5"/>
    <dgm:cxn modelId="{19E0B7A1-16C2-479B-B87C-3FCBB810548D}" type="presParOf" srcId="{16157596-3DE6-4642-89CC-7BF0B38D6B03}" destId="{28CB30DC-5344-4C3C-A0D8-A544FBCA785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D7B721-26BF-4DC5-A87A-B31078E7D96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FC83EE-EF52-4CA0-9BB7-D6A96CC9BC25}">
      <dgm:prSet phldrT="[Text]"/>
      <dgm:spPr/>
      <dgm:t>
        <a:bodyPr/>
        <a:lstStyle/>
        <a:p>
          <a:r>
            <a:rPr lang="en-US" dirty="0" smtClean="0"/>
            <a:t> Disciplined</a:t>
          </a:r>
          <a:endParaRPr lang="en-US" dirty="0"/>
        </a:p>
      </dgm:t>
    </dgm:pt>
    <dgm:pt modelId="{053CBA3B-7019-4057-A51B-043AC322B68D}" type="parTrans" cxnId="{250C016D-9F65-489B-8C07-21D24D77078B}">
      <dgm:prSet/>
      <dgm:spPr/>
      <dgm:t>
        <a:bodyPr/>
        <a:lstStyle/>
        <a:p>
          <a:endParaRPr lang="en-US"/>
        </a:p>
      </dgm:t>
    </dgm:pt>
    <dgm:pt modelId="{4C745DEA-E497-406E-9235-F53839653E1A}" type="sibTrans" cxnId="{250C016D-9F65-489B-8C07-21D24D77078B}">
      <dgm:prSet/>
      <dgm:spPr/>
      <dgm:t>
        <a:bodyPr/>
        <a:lstStyle/>
        <a:p>
          <a:endParaRPr lang="en-US"/>
        </a:p>
      </dgm:t>
    </dgm:pt>
    <dgm:pt modelId="{BF15134A-8629-40FC-900E-BCEFDCB3A1B4}">
      <dgm:prSet phldrT="[Text]"/>
      <dgm:spPr/>
      <dgm:t>
        <a:bodyPr/>
        <a:lstStyle/>
        <a:p>
          <a:r>
            <a:rPr lang="en-US" dirty="0" smtClean="0"/>
            <a:t>Patient</a:t>
          </a:r>
          <a:endParaRPr lang="en-US" dirty="0"/>
        </a:p>
      </dgm:t>
    </dgm:pt>
    <dgm:pt modelId="{7DE0398D-8784-4807-B30E-02CB8EB22AE5}" type="parTrans" cxnId="{36B5FD0D-D9D4-436E-A960-82C2AD7CD5D3}">
      <dgm:prSet/>
      <dgm:spPr/>
      <dgm:t>
        <a:bodyPr/>
        <a:lstStyle/>
        <a:p>
          <a:endParaRPr lang="en-US"/>
        </a:p>
      </dgm:t>
    </dgm:pt>
    <dgm:pt modelId="{96E83462-8900-43A0-9976-851B22132D5A}" type="sibTrans" cxnId="{36B5FD0D-D9D4-436E-A960-82C2AD7CD5D3}">
      <dgm:prSet/>
      <dgm:spPr/>
      <dgm:t>
        <a:bodyPr/>
        <a:lstStyle/>
        <a:p>
          <a:endParaRPr lang="en-US"/>
        </a:p>
      </dgm:t>
    </dgm:pt>
    <dgm:pt modelId="{F027A0F3-874B-4996-92BC-8A5E417A9E29}">
      <dgm:prSet phldrT="[Text]"/>
      <dgm:spPr/>
      <dgm:t>
        <a:bodyPr/>
        <a:lstStyle/>
        <a:p>
          <a:r>
            <a:rPr lang="en-US" dirty="0" smtClean="0"/>
            <a:t>Kind</a:t>
          </a:r>
          <a:endParaRPr lang="en-US" dirty="0"/>
        </a:p>
      </dgm:t>
    </dgm:pt>
    <dgm:pt modelId="{C8D3B6D0-3298-4E43-914C-D8C671EC391C}" type="parTrans" cxnId="{BB3DF348-41B8-4EDB-8F58-0B425D4C76BA}">
      <dgm:prSet/>
      <dgm:spPr/>
      <dgm:t>
        <a:bodyPr/>
        <a:lstStyle/>
        <a:p>
          <a:endParaRPr lang="en-US"/>
        </a:p>
      </dgm:t>
    </dgm:pt>
    <dgm:pt modelId="{D4B61E7D-B969-49A8-BA0A-A4CD8EBAD758}" type="sibTrans" cxnId="{BB3DF348-41B8-4EDB-8F58-0B425D4C76BA}">
      <dgm:prSet/>
      <dgm:spPr/>
      <dgm:t>
        <a:bodyPr/>
        <a:lstStyle/>
        <a:p>
          <a:endParaRPr lang="en-US"/>
        </a:p>
      </dgm:t>
    </dgm:pt>
    <dgm:pt modelId="{0B5D5E35-36D5-40D4-B26D-3BA9ABB3D0B1}">
      <dgm:prSet phldrT="[Text]"/>
      <dgm:spPr/>
      <dgm:t>
        <a:bodyPr/>
        <a:lstStyle/>
        <a:p>
          <a:r>
            <a:rPr lang="en-US" dirty="0" smtClean="0"/>
            <a:t>Selfless</a:t>
          </a:r>
          <a:endParaRPr lang="en-US" dirty="0"/>
        </a:p>
      </dgm:t>
    </dgm:pt>
    <dgm:pt modelId="{2879DBB5-1376-4F95-B6CE-76E311F68C5B}" type="parTrans" cxnId="{2954C19D-92CA-4099-936E-56D0F649559E}">
      <dgm:prSet/>
      <dgm:spPr/>
      <dgm:t>
        <a:bodyPr/>
        <a:lstStyle/>
        <a:p>
          <a:endParaRPr lang="en-US"/>
        </a:p>
      </dgm:t>
    </dgm:pt>
    <dgm:pt modelId="{5F043072-B5D8-4797-B77A-7CAEA303BB36}" type="sibTrans" cxnId="{2954C19D-92CA-4099-936E-56D0F649559E}">
      <dgm:prSet/>
      <dgm:spPr/>
      <dgm:t>
        <a:bodyPr/>
        <a:lstStyle/>
        <a:p>
          <a:endParaRPr lang="en-US"/>
        </a:p>
      </dgm:t>
    </dgm:pt>
    <dgm:pt modelId="{3C1520F6-2B4D-408F-91FD-19585CF276B3}">
      <dgm:prSet phldrT="[Text]"/>
      <dgm:spPr/>
      <dgm:t>
        <a:bodyPr/>
        <a:lstStyle/>
        <a:p>
          <a:r>
            <a:rPr lang="en-US" dirty="0" smtClean="0"/>
            <a:t>Pride-less</a:t>
          </a:r>
          <a:endParaRPr lang="en-US" dirty="0"/>
        </a:p>
      </dgm:t>
    </dgm:pt>
    <dgm:pt modelId="{87117ACD-54F6-4E53-ADDC-8DC33FAE4C9B}" type="parTrans" cxnId="{C0339431-C0D1-4892-B257-C84FBF9A4E82}">
      <dgm:prSet/>
      <dgm:spPr/>
      <dgm:t>
        <a:bodyPr/>
        <a:lstStyle/>
        <a:p>
          <a:endParaRPr lang="en-US"/>
        </a:p>
      </dgm:t>
    </dgm:pt>
    <dgm:pt modelId="{4832F562-5DA6-4875-B151-2316006985DB}" type="sibTrans" cxnId="{C0339431-C0D1-4892-B257-C84FBF9A4E82}">
      <dgm:prSet/>
      <dgm:spPr/>
      <dgm:t>
        <a:bodyPr/>
        <a:lstStyle/>
        <a:p>
          <a:endParaRPr lang="en-US"/>
        </a:p>
      </dgm:t>
    </dgm:pt>
    <dgm:pt modelId="{753010DC-8335-4453-A9C7-B4C1909B0984}">
      <dgm:prSet phldrT="[Text]"/>
      <dgm:spPr/>
      <dgm:t>
        <a:bodyPr/>
        <a:lstStyle/>
        <a:p>
          <a:r>
            <a:rPr lang="en-US" dirty="0" smtClean="0"/>
            <a:t>Unselfish</a:t>
          </a:r>
          <a:endParaRPr lang="en-US" dirty="0"/>
        </a:p>
      </dgm:t>
    </dgm:pt>
    <dgm:pt modelId="{609D7010-9DBA-44FD-B155-77A43F4F08F9}" type="parTrans" cxnId="{FBA5772D-B073-4AB2-A86A-F284DC8FAF7D}">
      <dgm:prSet/>
      <dgm:spPr/>
      <dgm:t>
        <a:bodyPr/>
        <a:lstStyle/>
        <a:p>
          <a:endParaRPr lang="en-US"/>
        </a:p>
      </dgm:t>
    </dgm:pt>
    <dgm:pt modelId="{7801C4EC-769A-4031-90E0-D87D039C7E24}" type="sibTrans" cxnId="{FBA5772D-B073-4AB2-A86A-F284DC8FAF7D}">
      <dgm:prSet/>
      <dgm:spPr/>
      <dgm:t>
        <a:bodyPr/>
        <a:lstStyle/>
        <a:p>
          <a:endParaRPr lang="en-US"/>
        </a:p>
      </dgm:t>
    </dgm:pt>
    <dgm:pt modelId="{E86B277E-D32A-48BC-8585-6C041E79C110}">
      <dgm:prSet phldrT="[Text]"/>
      <dgm:spPr/>
      <dgm:t>
        <a:bodyPr/>
        <a:lstStyle/>
        <a:p>
          <a:r>
            <a:rPr lang="en-US" dirty="0" smtClean="0"/>
            <a:t>Persistent</a:t>
          </a:r>
          <a:endParaRPr lang="en-US" dirty="0"/>
        </a:p>
      </dgm:t>
    </dgm:pt>
    <dgm:pt modelId="{D95BA50B-8F6F-47F7-8A24-606B7BD93C16}" type="parTrans" cxnId="{C5118C93-9877-4796-9E03-28158E965DA8}">
      <dgm:prSet/>
      <dgm:spPr/>
      <dgm:t>
        <a:bodyPr/>
        <a:lstStyle/>
        <a:p>
          <a:endParaRPr lang="en-US"/>
        </a:p>
      </dgm:t>
    </dgm:pt>
    <dgm:pt modelId="{C0F5A38B-C053-4768-868A-51078980F060}" type="sibTrans" cxnId="{C5118C93-9877-4796-9E03-28158E965DA8}">
      <dgm:prSet/>
      <dgm:spPr/>
      <dgm:t>
        <a:bodyPr/>
        <a:lstStyle/>
        <a:p>
          <a:endParaRPr lang="en-US"/>
        </a:p>
      </dgm:t>
    </dgm:pt>
    <dgm:pt modelId="{1E2EBB0A-1E84-4A80-9C33-009DA220364E}">
      <dgm:prSet phldrT="[Text]"/>
      <dgm:spPr/>
      <dgm:t>
        <a:bodyPr/>
        <a:lstStyle/>
        <a:p>
          <a:r>
            <a:rPr lang="en-US" dirty="0" smtClean="0"/>
            <a:t>Looks for the Best</a:t>
          </a:r>
          <a:endParaRPr lang="en-US" dirty="0"/>
        </a:p>
      </dgm:t>
    </dgm:pt>
    <dgm:pt modelId="{8E6B89D2-50FF-4E23-B5D4-935B0982AF87}" type="parTrans" cxnId="{DCA702E8-8CB5-4D3B-BC57-B9F20D055DD0}">
      <dgm:prSet/>
      <dgm:spPr/>
      <dgm:t>
        <a:bodyPr/>
        <a:lstStyle/>
        <a:p>
          <a:endParaRPr lang="en-US"/>
        </a:p>
      </dgm:t>
    </dgm:pt>
    <dgm:pt modelId="{6A5EBEB0-7508-4CE2-87B2-70871DBE7BAA}" type="sibTrans" cxnId="{DCA702E8-8CB5-4D3B-BC57-B9F20D055DD0}">
      <dgm:prSet/>
      <dgm:spPr/>
      <dgm:t>
        <a:bodyPr/>
        <a:lstStyle/>
        <a:p>
          <a:endParaRPr lang="en-US"/>
        </a:p>
      </dgm:t>
    </dgm:pt>
    <dgm:pt modelId="{857E4F8E-D6D1-4E7C-892D-540A0BA1DE3A}">
      <dgm:prSet phldrT="[Text]"/>
      <dgm:spPr/>
      <dgm:t>
        <a:bodyPr/>
        <a:lstStyle/>
        <a:p>
          <a:r>
            <a:rPr lang="en-US" dirty="0" smtClean="0"/>
            <a:t>Never Ends</a:t>
          </a:r>
          <a:endParaRPr lang="en-US" dirty="0"/>
        </a:p>
      </dgm:t>
    </dgm:pt>
    <dgm:pt modelId="{46C412D3-A063-408C-96B5-47DCD105E561}" type="parTrans" cxnId="{4B18A709-9752-4C00-A969-8DF85D3A3221}">
      <dgm:prSet/>
      <dgm:spPr/>
      <dgm:t>
        <a:bodyPr/>
        <a:lstStyle/>
        <a:p>
          <a:endParaRPr lang="en-US"/>
        </a:p>
      </dgm:t>
    </dgm:pt>
    <dgm:pt modelId="{377CC7E5-291B-44D3-9DA1-5B2910060D30}" type="sibTrans" cxnId="{4B18A709-9752-4C00-A969-8DF85D3A3221}">
      <dgm:prSet/>
      <dgm:spPr/>
      <dgm:t>
        <a:bodyPr/>
        <a:lstStyle/>
        <a:p>
          <a:endParaRPr lang="en-US"/>
        </a:p>
      </dgm:t>
    </dgm:pt>
    <dgm:pt modelId="{851A2D5A-03B3-4478-AA90-469A3DA71B1C}">
      <dgm:prSet phldrT="[Text]"/>
      <dgm:spPr/>
      <dgm:t>
        <a:bodyPr/>
        <a:lstStyle/>
        <a:p>
          <a:r>
            <a:rPr lang="en-US" dirty="0" smtClean="0"/>
            <a:t>Not Jealous</a:t>
          </a:r>
          <a:endParaRPr lang="en-US" dirty="0"/>
        </a:p>
      </dgm:t>
    </dgm:pt>
    <dgm:pt modelId="{6AEF5412-A4BD-4B8A-92FB-3140DF3ABE53}" type="parTrans" cxnId="{708444E7-3D1A-4FEF-92CC-B96492E3FC65}">
      <dgm:prSet/>
      <dgm:spPr/>
      <dgm:t>
        <a:bodyPr/>
        <a:lstStyle/>
        <a:p>
          <a:endParaRPr lang="en-US"/>
        </a:p>
      </dgm:t>
    </dgm:pt>
    <dgm:pt modelId="{9D52BF9E-CEC1-4E89-A452-6782E94F79DE}" type="sibTrans" cxnId="{708444E7-3D1A-4FEF-92CC-B96492E3FC65}">
      <dgm:prSet/>
      <dgm:spPr/>
      <dgm:t>
        <a:bodyPr/>
        <a:lstStyle/>
        <a:p>
          <a:endParaRPr lang="en-US"/>
        </a:p>
      </dgm:t>
    </dgm:pt>
    <dgm:pt modelId="{4B016F62-1E8A-4CCD-B0DB-0C9C4796C910}" type="pres">
      <dgm:prSet presAssocID="{82D7B721-26BF-4DC5-A87A-B31078E7D9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321352-A09A-4D7E-A00A-DBF60AE83D7D}" type="pres">
      <dgm:prSet presAssocID="{4DFC83EE-EF52-4CA0-9BB7-D6A96CC9BC25}" presName="linNode" presStyleCnt="0"/>
      <dgm:spPr/>
    </dgm:pt>
    <dgm:pt modelId="{A6B5EA34-EA62-4FED-87BD-1E7B881B9BF0}" type="pres">
      <dgm:prSet presAssocID="{4DFC83EE-EF52-4CA0-9BB7-D6A96CC9BC2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75FD05-FC49-42B0-8756-37779D01CB0C}" type="pres">
      <dgm:prSet presAssocID="{4DFC83EE-EF52-4CA0-9BB7-D6A96CC9BC2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963FE5-A82F-4ADB-87C9-4B7BAD417706}" type="pres">
      <dgm:prSet presAssocID="{4C745DEA-E497-406E-9235-F53839653E1A}" presName="sp" presStyleCnt="0"/>
      <dgm:spPr/>
    </dgm:pt>
    <dgm:pt modelId="{45D66D7C-B53B-480C-AD36-AEA7C4534610}" type="pres">
      <dgm:prSet presAssocID="{0B5D5E35-36D5-40D4-B26D-3BA9ABB3D0B1}" presName="linNode" presStyleCnt="0"/>
      <dgm:spPr/>
    </dgm:pt>
    <dgm:pt modelId="{7DE391DE-A2F8-4BC1-84E6-4C83F0480F2A}" type="pres">
      <dgm:prSet presAssocID="{0B5D5E35-36D5-40D4-B26D-3BA9ABB3D0B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AEBB3C-69E9-45A0-9FC8-DDBB52A8AA5F}" type="pres">
      <dgm:prSet presAssocID="{0B5D5E35-36D5-40D4-B26D-3BA9ABB3D0B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4B060A-F485-46B5-9B78-E20785CF4316}" type="pres">
      <dgm:prSet presAssocID="{5F043072-B5D8-4797-B77A-7CAEA303BB36}" presName="sp" presStyleCnt="0"/>
      <dgm:spPr/>
    </dgm:pt>
    <dgm:pt modelId="{16157596-3DE6-4642-89CC-7BF0B38D6B03}" type="pres">
      <dgm:prSet presAssocID="{E86B277E-D32A-48BC-8585-6C041E79C110}" presName="linNode" presStyleCnt="0"/>
      <dgm:spPr/>
    </dgm:pt>
    <dgm:pt modelId="{367CD989-7398-420B-919A-DE8CA2CADF60}" type="pres">
      <dgm:prSet presAssocID="{E86B277E-D32A-48BC-8585-6C041E79C110}" presName="parentText" presStyleLbl="node1" presStyleIdx="2" presStyleCnt="3" custLinFactNeighborX="0" custLinFactNeighborY="24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B30DC-5344-4C3C-A0D8-A544FBCA7859}" type="pres">
      <dgm:prSet presAssocID="{E86B277E-D32A-48BC-8585-6C041E79C11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118C93-9877-4796-9E03-28158E965DA8}" srcId="{82D7B721-26BF-4DC5-A87A-B31078E7D96B}" destId="{E86B277E-D32A-48BC-8585-6C041E79C110}" srcOrd="2" destOrd="0" parTransId="{D95BA50B-8F6F-47F7-8A24-606B7BD93C16}" sibTransId="{C0F5A38B-C053-4768-868A-51078980F060}"/>
    <dgm:cxn modelId="{E448AF7B-9E78-4670-B708-3CBF96A85817}" type="presOf" srcId="{82D7B721-26BF-4DC5-A87A-B31078E7D96B}" destId="{4B016F62-1E8A-4CCD-B0DB-0C9C4796C910}" srcOrd="0" destOrd="0" presId="urn:microsoft.com/office/officeart/2005/8/layout/vList5"/>
    <dgm:cxn modelId="{CD5A128A-A0A3-4EB2-8D3A-2526C07D0BDC}" type="presOf" srcId="{E86B277E-D32A-48BC-8585-6C041E79C110}" destId="{367CD989-7398-420B-919A-DE8CA2CADF60}" srcOrd="0" destOrd="0" presId="urn:microsoft.com/office/officeart/2005/8/layout/vList5"/>
    <dgm:cxn modelId="{0EF1448D-CDD7-47A2-B73C-DD9042486755}" type="presOf" srcId="{1E2EBB0A-1E84-4A80-9C33-009DA220364E}" destId="{28CB30DC-5344-4C3C-A0D8-A544FBCA7859}" srcOrd="0" destOrd="0" presId="urn:microsoft.com/office/officeart/2005/8/layout/vList5"/>
    <dgm:cxn modelId="{DCA702E8-8CB5-4D3B-BC57-B9F20D055DD0}" srcId="{E86B277E-D32A-48BC-8585-6C041E79C110}" destId="{1E2EBB0A-1E84-4A80-9C33-009DA220364E}" srcOrd="0" destOrd="0" parTransId="{8E6B89D2-50FF-4E23-B5D4-935B0982AF87}" sibTransId="{6A5EBEB0-7508-4CE2-87B2-70871DBE7BAA}"/>
    <dgm:cxn modelId="{5563AADE-D69D-4EA8-8139-1E7E2EB24661}" type="presOf" srcId="{BF15134A-8629-40FC-900E-BCEFDCB3A1B4}" destId="{CC75FD05-FC49-42B0-8756-37779D01CB0C}" srcOrd="0" destOrd="0" presId="urn:microsoft.com/office/officeart/2005/8/layout/vList5"/>
    <dgm:cxn modelId="{FBA5772D-B073-4AB2-A86A-F284DC8FAF7D}" srcId="{0B5D5E35-36D5-40D4-B26D-3BA9ABB3D0B1}" destId="{753010DC-8335-4453-A9C7-B4C1909B0984}" srcOrd="1" destOrd="0" parTransId="{609D7010-9DBA-44FD-B155-77A43F4F08F9}" sibTransId="{7801C4EC-769A-4031-90E0-D87D039C7E24}"/>
    <dgm:cxn modelId="{B7FE9E2B-D901-48F9-BFAA-B6B2EE8E8269}" type="presOf" srcId="{857E4F8E-D6D1-4E7C-892D-540A0BA1DE3A}" destId="{28CB30DC-5344-4C3C-A0D8-A544FBCA7859}" srcOrd="0" destOrd="1" presId="urn:microsoft.com/office/officeart/2005/8/layout/vList5"/>
    <dgm:cxn modelId="{36B5FD0D-D9D4-436E-A960-82C2AD7CD5D3}" srcId="{4DFC83EE-EF52-4CA0-9BB7-D6A96CC9BC25}" destId="{BF15134A-8629-40FC-900E-BCEFDCB3A1B4}" srcOrd="0" destOrd="0" parTransId="{7DE0398D-8784-4807-B30E-02CB8EB22AE5}" sibTransId="{96E83462-8900-43A0-9976-851B22132D5A}"/>
    <dgm:cxn modelId="{08F90363-002B-4972-9825-60ED7DA38F03}" type="presOf" srcId="{753010DC-8335-4453-A9C7-B4C1909B0984}" destId="{25AEBB3C-69E9-45A0-9FC8-DDBB52A8AA5F}" srcOrd="0" destOrd="1" presId="urn:microsoft.com/office/officeart/2005/8/layout/vList5"/>
    <dgm:cxn modelId="{250C016D-9F65-489B-8C07-21D24D77078B}" srcId="{82D7B721-26BF-4DC5-A87A-B31078E7D96B}" destId="{4DFC83EE-EF52-4CA0-9BB7-D6A96CC9BC25}" srcOrd="0" destOrd="0" parTransId="{053CBA3B-7019-4057-A51B-043AC322B68D}" sibTransId="{4C745DEA-E497-406E-9235-F53839653E1A}"/>
    <dgm:cxn modelId="{C0339431-C0D1-4892-B257-C84FBF9A4E82}" srcId="{0B5D5E35-36D5-40D4-B26D-3BA9ABB3D0B1}" destId="{3C1520F6-2B4D-408F-91FD-19585CF276B3}" srcOrd="0" destOrd="0" parTransId="{87117ACD-54F6-4E53-ADDC-8DC33FAE4C9B}" sibTransId="{4832F562-5DA6-4875-B151-2316006985DB}"/>
    <dgm:cxn modelId="{7F9B7DBB-9E80-4F1A-B16D-515E4F97AFDB}" type="presOf" srcId="{F027A0F3-874B-4996-92BC-8A5E417A9E29}" destId="{CC75FD05-FC49-42B0-8756-37779D01CB0C}" srcOrd="0" destOrd="1" presId="urn:microsoft.com/office/officeart/2005/8/layout/vList5"/>
    <dgm:cxn modelId="{8CFE75A5-AF90-4ABF-8A20-3BCB6BE30B81}" type="presOf" srcId="{3C1520F6-2B4D-408F-91FD-19585CF276B3}" destId="{25AEBB3C-69E9-45A0-9FC8-DDBB52A8AA5F}" srcOrd="0" destOrd="0" presId="urn:microsoft.com/office/officeart/2005/8/layout/vList5"/>
    <dgm:cxn modelId="{4B18A709-9752-4C00-A969-8DF85D3A3221}" srcId="{E86B277E-D32A-48BC-8585-6C041E79C110}" destId="{857E4F8E-D6D1-4E7C-892D-540A0BA1DE3A}" srcOrd="1" destOrd="0" parTransId="{46C412D3-A063-408C-96B5-47DCD105E561}" sibTransId="{377CC7E5-291B-44D3-9DA1-5B2910060D30}"/>
    <dgm:cxn modelId="{2954C19D-92CA-4099-936E-56D0F649559E}" srcId="{82D7B721-26BF-4DC5-A87A-B31078E7D96B}" destId="{0B5D5E35-36D5-40D4-B26D-3BA9ABB3D0B1}" srcOrd="1" destOrd="0" parTransId="{2879DBB5-1376-4F95-B6CE-76E311F68C5B}" sibTransId="{5F043072-B5D8-4797-B77A-7CAEA303BB36}"/>
    <dgm:cxn modelId="{C202AEEC-3085-4C83-B860-77EA11E90269}" type="presOf" srcId="{851A2D5A-03B3-4478-AA90-469A3DA71B1C}" destId="{CC75FD05-FC49-42B0-8756-37779D01CB0C}" srcOrd="0" destOrd="2" presId="urn:microsoft.com/office/officeart/2005/8/layout/vList5"/>
    <dgm:cxn modelId="{BB3DF348-41B8-4EDB-8F58-0B425D4C76BA}" srcId="{4DFC83EE-EF52-4CA0-9BB7-D6A96CC9BC25}" destId="{F027A0F3-874B-4996-92BC-8A5E417A9E29}" srcOrd="1" destOrd="0" parTransId="{C8D3B6D0-3298-4E43-914C-D8C671EC391C}" sibTransId="{D4B61E7D-B969-49A8-BA0A-A4CD8EBAD758}"/>
    <dgm:cxn modelId="{F7D7C1CA-14DB-4D49-B11B-304473DFF1D5}" type="presOf" srcId="{0B5D5E35-36D5-40D4-B26D-3BA9ABB3D0B1}" destId="{7DE391DE-A2F8-4BC1-84E6-4C83F0480F2A}" srcOrd="0" destOrd="0" presId="urn:microsoft.com/office/officeart/2005/8/layout/vList5"/>
    <dgm:cxn modelId="{708444E7-3D1A-4FEF-92CC-B96492E3FC65}" srcId="{4DFC83EE-EF52-4CA0-9BB7-D6A96CC9BC25}" destId="{851A2D5A-03B3-4478-AA90-469A3DA71B1C}" srcOrd="2" destOrd="0" parTransId="{6AEF5412-A4BD-4B8A-92FB-3140DF3ABE53}" sibTransId="{9D52BF9E-CEC1-4E89-A452-6782E94F79DE}"/>
    <dgm:cxn modelId="{56C3EBE0-F415-4D0E-B772-FAA28EF7CC42}" type="presOf" srcId="{4DFC83EE-EF52-4CA0-9BB7-D6A96CC9BC25}" destId="{A6B5EA34-EA62-4FED-87BD-1E7B881B9BF0}" srcOrd="0" destOrd="0" presId="urn:microsoft.com/office/officeart/2005/8/layout/vList5"/>
    <dgm:cxn modelId="{EFC2F060-14C3-44FA-B147-BFA42A64937E}" type="presParOf" srcId="{4B016F62-1E8A-4CCD-B0DB-0C9C4796C910}" destId="{EE321352-A09A-4D7E-A00A-DBF60AE83D7D}" srcOrd="0" destOrd="0" presId="urn:microsoft.com/office/officeart/2005/8/layout/vList5"/>
    <dgm:cxn modelId="{AF255812-28A0-4AB8-93FF-69DA01ABECC9}" type="presParOf" srcId="{EE321352-A09A-4D7E-A00A-DBF60AE83D7D}" destId="{A6B5EA34-EA62-4FED-87BD-1E7B881B9BF0}" srcOrd="0" destOrd="0" presId="urn:microsoft.com/office/officeart/2005/8/layout/vList5"/>
    <dgm:cxn modelId="{EB1A0386-46C4-4E7B-8D20-76B230B62A42}" type="presParOf" srcId="{EE321352-A09A-4D7E-A00A-DBF60AE83D7D}" destId="{CC75FD05-FC49-42B0-8756-37779D01CB0C}" srcOrd="1" destOrd="0" presId="urn:microsoft.com/office/officeart/2005/8/layout/vList5"/>
    <dgm:cxn modelId="{E66A2179-4CA2-4341-88FA-D8E0937F62A0}" type="presParOf" srcId="{4B016F62-1E8A-4CCD-B0DB-0C9C4796C910}" destId="{30963FE5-A82F-4ADB-87C9-4B7BAD417706}" srcOrd="1" destOrd="0" presId="urn:microsoft.com/office/officeart/2005/8/layout/vList5"/>
    <dgm:cxn modelId="{5F130FC8-7553-4010-A177-226FB1A0A359}" type="presParOf" srcId="{4B016F62-1E8A-4CCD-B0DB-0C9C4796C910}" destId="{45D66D7C-B53B-480C-AD36-AEA7C4534610}" srcOrd="2" destOrd="0" presId="urn:microsoft.com/office/officeart/2005/8/layout/vList5"/>
    <dgm:cxn modelId="{34B6B347-D5A7-46E2-A620-22319804E696}" type="presParOf" srcId="{45D66D7C-B53B-480C-AD36-AEA7C4534610}" destId="{7DE391DE-A2F8-4BC1-84E6-4C83F0480F2A}" srcOrd="0" destOrd="0" presId="urn:microsoft.com/office/officeart/2005/8/layout/vList5"/>
    <dgm:cxn modelId="{8F025F34-B536-4C1B-8DD4-A9D2DA38A1DF}" type="presParOf" srcId="{45D66D7C-B53B-480C-AD36-AEA7C4534610}" destId="{25AEBB3C-69E9-45A0-9FC8-DDBB52A8AA5F}" srcOrd="1" destOrd="0" presId="urn:microsoft.com/office/officeart/2005/8/layout/vList5"/>
    <dgm:cxn modelId="{033EE9AD-ED21-4101-B3FA-39BCED8CD9AB}" type="presParOf" srcId="{4B016F62-1E8A-4CCD-B0DB-0C9C4796C910}" destId="{A44B060A-F485-46B5-9B78-E20785CF4316}" srcOrd="3" destOrd="0" presId="urn:microsoft.com/office/officeart/2005/8/layout/vList5"/>
    <dgm:cxn modelId="{8D78B938-F30B-4101-833A-1F60663C06AE}" type="presParOf" srcId="{4B016F62-1E8A-4CCD-B0DB-0C9C4796C910}" destId="{16157596-3DE6-4642-89CC-7BF0B38D6B03}" srcOrd="4" destOrd="0" presId="urn:microsoft.com/office/officeart/2005/8/layout/vList5"/>
    <dgm:cxn modelId="{8708D6B8-5D1C-47C3-850F-19E3E8B71E0D}" type="presParOf" srcId="{16157596-3DE6-4642-89CC-7BF0B38D6B03}" destId="{367CD989-7398-420B-919A-DE8CA2CADF60}" srcOrd="0" destOrd="0" presId="urn:microsoft.com/office/officeart/2005/8/layout/vList5"/>
    <dgm:cxn modelId="{404B6135-76E9-4257-AA93-D103FFE06BCE}" type="presParOf" srcId="{16157596-3DE6-4642-89CC-7BF0B38D6B03}" destId="{28CB30DC-5344-4C3C-A0D8-A544FBCA785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75FD05-FC49-42B0-8756-37779D01CB0C}">
      <dsp:nvSpPr>
        <dsp:cNvPr id="0" name=""/>
        <dsp:cNvSpPr/>
      </dsp:nvSpPr>
      <dsp:spPr>
        <a:xfrm rot="5400000">
          <a:off x="5038692" y="-1934565"/>
          <a:ext cx="111487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Patient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Kind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Not Jealous</a:t>
          </a:r>
          <a:endParaRPr lang="en-US" sz="2100" kern="1200" dirty="0"/>
        </a:p>
      </dsp:txBody>
      <dsp:txXfrm rot="5400000">
        <a:off x="5038692" y="-1934565"/>
        <a:ext cx="1114871" cy="5266944"/>
      </dsp:txXfrm>
    </dsp:sp>
    <dsp:sp modelId="{A6B5EA34-EA62-4FED-87BD-1E7B881B9BF0}">
      <dsp:nvSpPr>
        <dsp:cNvPr id="0" name=""/>
        <dsp:cNvSpPr/>
      </dsp:nvSpPr>
      <dsp:spPr>
        <a:xfrm>
          <a:off x="0" y="2111"/>
          <a:ext cx="2962656" cy="13935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Disciplined</a:t>
          </a:r>
          <a:endParaRPr lang="en-US" sz="3700" kern="1200" dirty="0"/>
        </a:p>
      </dsp:txBody>
      <dsp:txXfrm>
        <a:off x="0" y="2111"/>
        <a:ext cx="2962656" cy="1393589"/>
      </dsp:txXfrm>
    </dsp:sp>
    <dsp:sp modelId="{25AEBB3C-69E9-45A0-9FC8-DDBB52A8AA5F}">
      <dsp:nvSpPr>
        <dsp:cNvPr id="0" name=""/>
        <dsp:cNvSpPr/>
      </dsp:nvSpPr>
      <dsp:spPr>
        <a:xfrm rot="5400000">
          <a:off x="5038692" y="-471297"/>
          <a:ext cx="111487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</dsp:txBody>
      <dsp:txXfrm rot="5400000">
        <a:off x="5038692" y="-471297"/>
        <a:ext cx="1114871" cy="5266944"/>
      </dsp:txXfrm>
    </dsp:sp>
    <dsp:sp modelId="{7DE391DE-A2F8-4BC1-84E6-4C83F0480F2A}">
      <dsp:nvSpPr>
        <dsp:cNvPr id="0" name=""/>
        <dsp:cNvSpPr/>
      </dsp:nvSpPr>
      <dsp:spPr>
        <a:xfrm>
          <a:off x="0" y="1465380"/>
          <a:ext cx="2962656" cy="13935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 dirty="0"/>
        </a:p>
      </dsp:txBody>
      <dsp:txXfrm>
        <a:off x="0" y="1465380"/>
        <a:ext cx="2962656" cy="1393589"/>
      </dsp:txXfrm>
    </dsp:sp>
    <dsp:sp modelId="{28CB30DC-5344-4C3C-A0D8-A544FBCA7859}">
      <dsp:nvSpPr>
        <dsp:cNvPr id="0" name=""/>
        <dsp:cNvSpPr/>
      </dsp:nvSpPr>
      <dsp:spPr>
        <a:xfrm rot="5400000">
          <a:off x="5038692" y="991971"/>
          <a:ext cx="111487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</dsp:txBody>
      <dsp:txXfrm rot="5400000">
        <a:off x="5038692" y="991971"/>
        <a:ext cx="1114871" cy="5266944"/>
      </dsp:txXfrm>
    </dsp:sp>
    <dsp:sp modelId="{367CD989-7398-420B-919A-DE8CA2CADF60}">
      <dsp:nvSpPr>
        <dsp:cNvPr id="0" name=""/>
        <dsp:cNvSpPr/>
      </dsp:nvSpPr>
      <dsp:spPr>
        <a:xfrm>
          <a:off x="0" y="2930760"/>
          <a:ext cx="2962656" cy="13935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 dirty="0"/>
        </a:p>
      </dsp:txBody>
      <dsp:txXfrm>
        <a:off x="0" y="2930760"/>
        <a:ext cx="2962656" cy="13935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75FD05-FC49-42B0-8756-37779D01CB0C}">
      <dsp:nvSpPr>
        <dsp:cNvPr id="0" name=""/>
        <dsp:cNvSpPr/>
      </dsp:nvSpPr>
      <dsp:spPr>
        <a:xfrm rot="5400000">
          <a:off x="5038692" y="-1934565"/>
          <a:ext cx="111487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Patient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Kind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Not Jealous</a:t>
          </a:r>
          <a:endParaRPr lang="en-US" sz="2100" kern="1200" dirty="0"/>
        </a:p>
      </dsp:txBody>
      <dsp:txXfrm rot="5400000">
        <a:off x="5038692" y="-1934565"/>
        <a:ext cx="1114871" cy="5266944"/>
      </dsp:txXfrm>
    </dsp:sp>
    <dsp:sp modelId="{A6B5EA34-EA62-4FED-87BD-1E7B881B9BF0}">
      <dsp:nvSpPr>
        <dsp:cNvPr id="0" name=""/>
        <dsp:cNvSpPr/>
      </dsp:nvSpPr>
      <dsp:spPr>
        <a:xfrm>
          <a:off x="0" y="2111"/>
          <a:ext cx="2962656" cy="13935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Disciplined</a:t>
          </a:r>
          <a:endParaRPr lang="en-US" sz="3700" kern="1200" dirty="0"/>
        </a:p>
      </dsp:txBody>
      <dsp:txXfrm>
        <a:off x="0" y="2111"/>
        <a:ext cx="2962656" cy="1393589"/>
      </dsp:txXfrm>
    </dsp:sp>
    <dsp:sp modelId="{25AEBB3C-69E9-45A0-9FC8-DDBB52A8AA5F}">
      <dsp:nvSpPr>
        <dsp:cNvPr id="0" name=""/>
        <dsp:cNvSpPr/>
      </dsp:nvSpPr>
      <dsp:spPr>
        <a:xfrm rot="5400000">
          <a:off x="5038692" y="-471297"/>
          <a:ext cx="111487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Pride-less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Unselfish</a:t>
          </a:r>
          <a:endParaRPr lang="en-US" sz="2100" kern="1200" dirty="0"/>
        </a:p>
      </dsp:txBody>
      <dsp:txXfrm rot="5400000">
        <a:off x="5038692" y="-471297"/>
        <a:ext cx="1114871" cy="5266944"/>
      </dsp:txXfrm>
    </dsp:sp>
    <dsp:sp modelId="{7DE391DE-A2F8-4BC1-84E6-4C83F0480F2A}">
      <dsp:nvSpPr>
        <dsp:cNvPr id="0" name=""/>
        <dsp:cNvSpPr/>
      </dsp:nvSpPr>
      <dsp:spPr>
        <a:xfrm>
          <a:off x="0" y="1465380"/>
          <a:ext cx="2962656" cy="13935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Selfless</a:t>
          </a:r>
          <a:endParaRPr lang="en-US" sz="3700" kern="1200" dirty="0"/>
        </a:p>
      </dsp:txBody>
      <dsp:txXfrm>
        <a:off x="0" y="1465380"/>
        <a:ext cx="2962656" cy="1393589"/>
      </dsp:txXfrm>
    </dsp:sp>
    <dsp:sp modelId="{28CB30DC-5344-4C3C-A0D8-A544FBCA7859}">
      <dsp:nvSpPr>
        <dsp:cNvPr id="0" name=""/>
        <dsp:cNvSpPr/>
      </dsp:nvSpPr>
      <dsp:spPr>
        <a:xfrm rot="5400000">
          <a:off x="5038692" y="991971"/>
          <a:ext cx="111487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</dsp:txBody>
      <dsp:txXfrm rot="5400000">
        <a:off x="5038692" y="991971"/>
        <a:ext cx="1114871" cy="5266944"/>
      </dsp:txXfrm>
    </dsp:sp>
    <dsp:sp modelId="{367CD989-7398-420B-919A-DE8CA2CADF60}">
      <dsp:nvSpPr>
        <dsp:cNvPr id="0" name=""/>
        <dsp:cNvSpPr/>
      </dsp:nvSpPr>
      <dsp:spPr>
        <a:xfrm>
          <a:off x="0" y="2930760"/>
          <a:ext cx="2962656" cy="13935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700" kern="1200" dirty="0"/>
        </a:p>
      </dsp:txBody>
      <dsp:txXfrm>
        <a:off x="0" y="2930760"/>
        <a:ext cx="2962656" cy="139358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75FD05-FC49-42B0-8756-37779D01CB0C}">
      <dsp:nvSpPr>
        <dsp:cNvPr id="0" name=""/>
        <dsp:cNvSpPr/>
      </dsp:nvSpPr>
      <dsp:spPr>
        <a:xfrm rot="5400000">
          <a:off x="5038692" y="-1934565"/>
          <a:ext cx="111487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Patient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Kind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Not Jealous</a:t>
          </a:r>
          <a:endParaRPr lang="en-US" sz="2100" kern="1200" dirty="0"/>
        </a:p>
      </dsp:txBody>
      <dsp:txXfrm rot="5400000">
        <a:off x="5038692" y="-1934565"/>
        <a:ext cx="1114871" cy="5266944"/>
      </dsp:txXfrm>
    </dsp:sp>
    <dsp:sp modelId="{A6B5EA34-EA62-4FED-87BD-1E7B881B9BF0}">
      <dsp:nvSpPr>
        <dsp:cNvPr id="0" name=""/>
        <dsp:cNvSpPr/>
      </dsp:nvSpPr>
      <dsp:spPr>
        <a:xfrm>
          <a:off x="0" y="2111"/>
          <a:ext cx="2962656" cy="13935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 Disciplined</a:t>
          </a:r>
          <a:endParaRPr lang="en-US" sz="3700" kern="1200" dirty="0"/>
        </a:p>
      </dsp:txBody>
      <dsp:txXfrm>
        <a:off x="0" y="2111"/>
        <a:ext cx="2962656" cy="1393589"/>
      </dsp:txXfrm>
    </dsp:sp>
    <dsp:sp modelId="{25AEBB3C-69E9-45A0-9FC8-DDBB52A8AA5F}">
      <dsp:nvSpPr>
        <dsp:cNvPr id="0" name=""/>
        <dsp:cNvSpPr/>
      </dsp:nvSpPr>
      <dsp:spPr>
        <a:xfrm rot="5400000">
          <a:off x="5038692" y="-471297"/>
          <a:ext cx="111487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Pride-less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Unselfish</a:t>
          </a:r>
          <a:endParaRPr lang="en-US" sz="2100" kern="1200" dirty="0"/>
        </a:p>
      </dsp:txBody>
      <dsp:txXfrm rot="5400000">
        <a:off x="5038692" y="-471297"/>
        <a:ext cx="1114871" cy="5266944"/>
      </dsp:txXfrm>
    </dsp:sp>
    <dsp:sp modelId="{7DE391DE-A2F8-4BC1-84E6-4C83F0480F2A}">
      <dsp:nvSpPr>
        <dsp:cNvPr id="0" name=""/>
        <dsp:cNvSpPr/>
      </dsp:nvSpPr>
      <dsp:spPr>
        <a:xfrm>
          <a:off x="0" y="1465380"/>
          <a:ext cx="2962656" cy="13935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Selfless</a:t>
          </a:r>
          <a:endParaRPr lang="en-US" sz="3700" kern="1200" dirty="0"/>
        </a:p>
      </dsp:txBody>
      <dsp:txXfrm>
        <a:off x="0" y="1465380"/>
        <a:ext cx="2962656" cy="1393589"/>
      </dsp:txXfrm>
    </dsp:sp>
    <dsp:sp modelId="{28CB30DC-5344-4C3C-A0D8-A544FBCA7859}">
      <dsp:nvSpPr>
        <dsp:cNvPr id="0" name=""/>
        <dsp:cNvSpPr/>
      </dsp:nvSpPr>
      <dsp:spPr>
        <a:xfrm rot="5400000">
          <a:off x="5038692" y="991971"/>
          <a:ext cx="111487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Looks for the Best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Never Ends</a:t>
          </a:r>
          <a:endParaRPr lang="en-US" sz="2100" kern="1200" dirty="0"/>
        </a:p>
      </dsp:txBody>
      <dsp:txXfrm rot="5400000">
        <a:off x="5038692" y="991971"/>
        <a:ext cx="1114871" cy="5266944"/>
      </dsp:txXfrm>
    </dsp:sp>
    <dsp:sp modelId="{367CD989-7398-420B-919A-DE8CA2CADF60}">
      <dsp:nvSpPr>
        <dsp:cNvPr id="0" name=""/>
        <dsp:cNvSpPr/>
      </dsp:nvSpPr>
      <dsp:spPr>
        <a:xfrm>
          <a:off x="0" y="2930760"/>
          <a:ext cx="2962656" cy="13935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Persistent</a:t>
          </a:r>
          <a:endParaRPr lang="en-US" sz="3700" kern="1200" dirty="0"/>
        </a:p>
      </dsp:txBody>
      <dsp:txXfrm>
        <a:off x="0" y="2930760"/>
        <a:ext cx="2962656" cy="1393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B9AD0-A170-463F-A718-40BBEDA933E3}" type="datetimeFigureOut">
              <a:rPr lang="en-US"/>
              <a:pPr>
                <a:defRPr/>
              </a:pPr>
              <a:t>9/12/2010</a:t>
            </a:fld>
            <a:endParaRPr lang="en-US" dirty="0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7674FC5-8C16-4BED-983B-C60BC819C8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DD48D-070C-4BFE-8316-5545BD77D444}" type="datetimeFigureOut">
              <a:rPr lang="en-US"/>
              <a:pPr>
                <a:defRPr/>
              </a:pPr>
              <a:t>9/12/2010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EC463-1AEE-4AEF-8627-62F2AA44B5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9A040-450C-4253-BE43-80A44D642BAC}" type="datetimeFigureOut">
              <a:rPr lang="en-US"/>
              <a:pPr>
                <a:defRPr/>
              </a:pPr>
              <a:t>9/12/2010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7772F-19A6-43D4-9F4C-4068581FB8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2FD7B-6D3D-4FAF-AF27-74352FEB26FA}" type="datetimeFigureOut">
              <a:rPr lang="en-US"/>
              <a:pPr>
                <a:defRPr/>
              </a:pPr>
              <a:t>9/12/2010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124E8-5D33-416B-8D01-571B1AED0B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D02A-5E62-40F2-BE18-8110A656EAB2}" type="datetimeFigureOut">
              <a:rPr lang="en-US"/>
              <a:pPr>
                <a:defRPr/>
              </a:pPr>
              <a:t>9/12/2010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576A-537A-494E-9772-BCD799D4FD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7CEF8-B111-47D7-8CF6-A8EA847961B9}" type="datetimeFigureOut">
              <a:rPr lang="en-US"/>
              <a:pPr>
                <a:defRPr/>
              </a:pPr>
              <a:t>9/12/2010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BEC9A-AD6A-4669-B634-C9EC51838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6B4109E-7D1C-49A8-AEFD-27DE3BE54B1B}" type="datetimeFigureOut">
              <a:rPr lang="en-US"/>
              <a:pPr>
                <a:defRPr/>
              </a:pPr>
              <a:t>9/12/2010</a:t>
            </a:fld>
            <a:endParaRPr lang="en-US" dirty="0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002E0A-C430-437D-B9AA-DBE62C437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DDF24-EEC7-4ADE-8562-37444E8CFBE0}" type="datetimeFigureOut">
              <a:rPr lang="en-US"/>
              <a:pPr>
                <a:defRPr/>
              </a:pPr>
              <a:t>9/12/2010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C515F-AD6E-4E29-8216-463061F550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66856-0FC6-42F2-BBD2-C020FB5D51CD}" type="datetimeFigureOut">
              <a:rPr lang="en-US"/>
              <a:pPr>
                <a:defRPr/>
              </a:pPr>
              <a:t>9/12/2010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B38DE-2D28-4120-8F75-01270E7E9F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FCE7E-8F25-46CE-8309-6451E2ED64F4}" type="datetimeFigureOut">
              <a:rPr lang="en-US"/>
              <a:pPr>
                <a:defRPr/>
              </a:pPr>
              <a:t>9/12/2010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DE96D-D70C-4937-95D1-19BC499272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31346-88EE-4C3E-A651-6E97CC033672}" type="datetimeFigureOut">
              <a:rPr lang="en-US"/>
              <a:pPr>
                <a:defRPr/>
              </a:pPr>
              <a:t>9/12/2010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A09E7-AF80-44A7-8398-B45A98A25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5E06BE-CB36-48FD-B3AF-E1E2CA890589}" type="datetimeFigureOut">
              <a:rPr lang="en-US"/>
              <a:pPr>
                <a:defRPr/>
              </a:pPr>
              <a:t>9/12/2010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84D55B-210F-485E-A363-73F07BC756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893" r:id="rId2"/>
    <p:sldLayoutId id="2147483894" r:id="rId3"/>
    <p:sldLayoutId id="2147483895" r:id="rId4"/>
    <p:sldLayoutId id="2147483902" r:id="rId5"/>
    <p:sldLayoutId id="2147483903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endParaRPr lang="en-US" sz="3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/>
            <a:r>
              <a:rPr lang="en-US" smtClean="0"/>
              <a:t>The More Excellent Way</a:t>
            </a:r>
            <a:br>
              <a:rPr lang="en-US" smtClean="0"/>
            </a:br>
            <a:r>
              <a:rPr lang="en-US" smtClean="0"/>
              <a:t>(1 Corinthians 13:1-13)</a:t>
            </a: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en-US" sz="3200" smtClean="0"/>
              <a:t>Learning to walk in the way that will never end.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Greatness of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Most Important (Mark 12:28-34)</a:t>
            </a:r>
          </a:p>
          <a:p>
            <a:pPr lvl="1" eaLnBrk="1" hangingPunct="1"/>
            <a:r>
              <a:rPr lang="en-US" smtClean="0"/>
              <a:t>“</a:t>
            </a:r>
            <a:r>
              <a:rPr lang="en-US" b="1" u="sng" smtClean="0"/>
              <a:t>no commandment greater </a:t>
            </a:r>
            <a:r>
              <a:rPr lang="en-US" smtClean="0"/>
              <a:t>than these.”</a:t>
            </a:r>
          </a:p>
          <a:p>
            <a:pPr eaLnBrk="1" hangingPunct="1"/>
            <a:r>
              <a:rPr lang="en-US" smtClean="0"/>
              <a:t>Essential Mindset (Revelation 2:1-7)</a:t>
            </a:r>
          </a:p>
          <a:p>
            <a:pPr lvl="1" eaLnBrk="1" hangingPunct="1"/>
            <a:r>
              <a:rPr lang="en-US" smtClean="0"/>
              <a:t>“you have </a:t>
            </a:r>
            <a:r>
              <a:rPr lang="en-US" b="1" u="sng" smtClean="0"/>
              <a:t>left your first love</a:t>
            </a:r>
            <a:r>
              <a:rPr lang="en-US" smtClean="0"/>
              <a:t>. Therefore </a:t>
            </a:r>
            <a:r>
              <a:rPr lang="en-US" b="1" u="sng" smtClean="0"/>
              <a:t>remember</a:t>
            </a:r>
            <a:r>
              <a:rPr lang="en-US" smtClean="0"/>
              <a:t> from where you have fallen, and </a:t>
            </a:r>
            <a:r>
              <a:rPr lang="en-US" b="1" u="sng" smtClean="0"/>
              <a:t>repent</a:t>
            </a:r>
            <a:r>
              <a:rPr lang="en-US" smtClean="0"/>
              <a:t>”</a:t>
            </a:r>
          </a:p>
          <a:p>
            <a:pPr eaLnBrk="1" hangingPunct="1"/>
            <a:r>
              <a:rPr lang="en-US" smtClean="0"/>
              <a:t>Highest Standard (John 13:34)</a:t>
            </a:r>
          </a:p>
          <a:p>
            <a:pPr lvl="1" eaLnBrk="1" hangingPunct="1"/>
            <a:r>
              <a:rPr lang="en-US" smtClean="0"/>
              <a:t>“even </a:t>
            </a:r>
            <a:r>
              <a:rPr lang="en-US" b="1" u="sng" smtClean="0"/>
              <a:t>as I</a:t>
            </a:r>
            <a:r>
              <a:rPr lang="en-US" smtClean="0"/>
              <a:t> have loved you”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Makes Love the Greatest?</a:t>
            </a:r>
            <a:br>
              <a:rPr lang="en-US" smtClean="0"/>
            </a:br>
            <a:r>
              <a:rPr lang="en-US" smtClean="0"/>
              <a:t>(1 John 4:16-21)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90753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/>
              <a:t>Foundational to Faith (16)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/>
              <a:t>Reason for Hope (17b)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/>
              <a:t>Source of Perfection (17-18)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/>
              <a:t>Motivation for Service (19)</a:t>
            </a:r>
          </a:p>
          <a:p>
            <a:pPr marL="1645920" lvl="6" indent="0">
              <a:buFont typeface="Georgia"/>
              <a:buNone/>
              <a:defRPr/>
            </a:pPr>
            <a:endParaRPr lang="en-US" sz="2800" b="1" dirty="0">
              <a:solidFill>
                <a:schemeClr val="accent2"/>
              </a:solidFill>
            </a:endParaRPr>
          </a:p>
          <a:p>
            <a:pPr marL="1645920" lvl="6" indent="0">
              <a:buFont typeface="Georgia"/>
              <a:buNone/>
              <a:defRPr/>
            </a:pPr>
            <a:r>
              <a:rPr lang="en-US" sz="4000" b="1" u="sng" dirty="0" smtClean="0">
                <a:solidFill>
                  <a:schemeClr val="accent2"/>
                </a:solidFill>
              </a:rPr>
              <a:t>God is Love</a:t>
            </a:r>
            <a:r>
              <a:rPr lang="en-US" sz="4000" b="1" u="sng" dirty="0">
                <a:solidFill>
                  <a:schemeClr val="accent2"/>
                </a:solidFill>
              </a:rPr>
              <a:t>!</a:t>
            </a:r>
            <a:r>
              <a:rPr lang="en-US" sz="4000" b="1" dirty="0" smtClean="0">
                <a:solidFill>
                  <a:schemeClr val="accent2"/>
                </a:solidFill>
              </a:rPr>
              <a:t> (16)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Greatest Way Is…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Greatest Way Is…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Greatest Way Is…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Lord’s Greatest Desire </a:t>
            </a:r>
            <a:br>
              <a:rPr lang="en-US" dirty="0" smtClean="0"/>
            </a:br>
            <a:r>
              <a:rPr lang="en-US" dirty="0" smtClean="0"/>
              <a:t>(John 17:24-26)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marL="109728" indent="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baseline="30000" dirty="0"/>
              <a:t>24</a:t>
            </a:r>
            <a:r>
              <a:rPr lang="en-US" dirty="0"/>
              <a:t> “Father, I desire that they also whom You gave Me may </a:t>
            </a:r>
            <a:r>
              <a:rPr lang="en-US" dirty="0">
                <a:ln>
                  <a:solidFill>
                    <a:schemeClr val="accent1">
                      <a:alpha val="76000"/>
                    </a:schemeClr>
                  </a:solidFill>
                </a:ln>
              </a:rPr>
              <a:t>be with Me where I am</a:t>
            </a:r>
            <a:r>
              <a:rPr lang="en-US" dirty="0"/>
              <a:t>, that they may </a:t>
            </a:r>
            <a:r>
              <a:rPr lang="en-US" dirty="0">
                <a:ln>
                  <a:solidFill>
                    <a:schemeClr val="accent1">
                      <a:alpha val="82000"/>
                    </a:schemeClr>
                  </a:solidFill>
                </a:ln>
              </a:rPr>
              <a:t>behold My glory </a:t>
            </a:r>
            <a:r>
              <a:rPr lang="en-US" dirty="0"/>
              <a:t>which You have given Me; for You loved Me before the foundation of the world. </a:t>
            </a:r>
            <a:r>
              <a:rPr lang="en-US" b="1" baseline="30000" dirty="0"/>
              <a:t>25</a:t>
            </a:r>
            <a:r>
              <a:rPr lang="en-US" dirty="0"/>
              <a:t> O righteous Father! The world has not known You, but I have known You; and these have known that You sent Me. </a:t>
            </a:r>
            <a:r>
              <a:rPr lang="en-US" b="1" baseline="30000" dirty="0"/>
              <a:t>26</a:t>
            </a:r>
            <a:r>
              <a:rPr lang="en-US" dirty="0"/>
              <a:t> And I have declared to them Your name, and will declare </a:t>
            </a:r>
            <a:r>
              <a:rPr lang="en-US" i="1" dirty="0"/>
              <a:t>it,</a:t>
            </a:r>
            <a:r>
              <a:rPr lang="en-US" dirty="0"/>
              <a:t> that the </a:t>
            </a:r>
            <a:r>
              <a:rPr lang="en-US" dirty="0">
                <a:ln>
                  <a:solidFill>
                    <a:schemeClr val="accent1"/>
                  </a:solidFill>
                </a:ln>
              </a:rPr>
              <a:t>love with which You loved Me may be in them, and I in them.</a:t>
            </a:r>
            <a:r>
              <a:rPr lang="en-US" dirty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156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Georgia</vt:lpstr>
      <vt:lpstr>Arial</vt:lpstr>
      <vt:lpstr>Trebuchet MS</vt:lpstr>
      <vt:lpstr>Wingdings 2</vt:lpstr>
      <vt:lpstr>Calibri</vt:lpstr>
      <vt:lpstr>Urban</vt:lpstr>
      <vt:lpstr>Slide 1</vt:lpstr>
      <vt:lpstr>The More Excellent Way (1 Corinthians 13:1-13)</vt:lpstr>
      <vt:lpstr>Greatness of Love</vt:lpstr>
      <vt:lpstr>What Makes Love the Greatest? (1 John 4:16-21)</vt:lpstr>
      <vt:lpstr>The Greatest Way Is…</vt:lpstr>
      <vt:lpstr>The Greatest Way Is…</vt:lpstr>
      <vt:lpstr>The Greatest Way Is…</vt:lpstr>
      <vt:lpstr>The Lord’s Greatest Desire  (John 17:24-26)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More Excellent Way</dc:title>
  <dc:creator>Windows User</dc:creator>
  <cp:lastModifiedBy> </cp:lastModifiedBy>
  <cp:revision>30</cp:revision>
  <dcterms:created xsi:type="dcterms:W3CDTF">2010-09-09T13:14:36Z</dcterms:created>
  <dcterms:modified xsi:type="dcterms:W3CDTF">2010-09-12T21:57:09Z</dcterms:modified>
</cp:coreProperties>
</file>