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124" d="100"/>
          <a:sy n="124" d="100"/>
        </p:scale>
        <p:origin x="1224" y="-12"/>
      </p:cViewPr>
      <p:guideLst>
        <p:guide orient="horz" pos="180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3D7FBC-D7D5-1C48-9218-53E22C4922F0}" type="datetimeFigureOut">
              <a:rPr lang="en-US" smtClean="0"/>
              <a:t>4/3/2016</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C36EDF-066B-DC46-991D-3AC6D75467CB}" type="slidenum">
              <a:rPr lang="en-US" smtClean="0"/>
              <a:t>‹#›</a:t>
            </a:fld>
            <a:endParaRPr lang="en-US"/>
          </a:p>
        </p:txBody>
      </p:sp>
    </p:spTree>
    <p:extLst>
      <p:ext uri="{BB962C8B-B14F-4D97-AF65-F5344CB8AC3E}">
        <p14:creationId xmlns:p14="http://schemas.microsoft.com/office/powerpoint/2010/main" val="40674153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a:t>In fact</a:t>
            </a:r>
            <a:r>
              <a:rPr lang="en-US" baseline="0" dirty="0"/>
              <a:t> it actually means that you will suffer! </a:t>
            </a:r>
          </a:p>
          <a:p>
            <a:br>
              <a:rPr lang="en-US" baseline="0" dirty="0"/>
            </a:br>
            <a:r>
              <a:rPr lang="en-US" baseline="0" dirty="0"/>
              <a:t>Here are some examples of Paul himself suffering. </a:t>
            </a:r>
            <a:endParaRPr lang="en-US" dirty="0"/>
          </a:p>
        </p:txBody>
      </p:sp>
      <p:sp>
        <p:nvSpPr>
          <p:cNvPr id="4" name="Slide Number Placeholder 3"/>
          <p:cNvSpPr>
            <a:spLocks noGrp="1"/>
          </p:cNvSpPr>
          <p:nvPr>
            <p:ph type="sldNum" sz="quarter" idx="10"/>
          </p:nvPr>
        </p:nvSpPr>
        <p:spPr/>
        <p:txBody>
          <a:bodyPr/>
          <a:lstStyle/>
          <a:p>
            <a:fld id="{36C36EDF-066B-DC46-991D-3AC6D75467CB}" type="slidenum">
              <a:rPr lang="en-US" smtClean="0"/>
              <a:t>4</a:t>
            </a:fld>
            <a:endParaRPr lang="en-US"/>
          </a:p>
        </p:txBody>
      </p:sp>
    </p:spTree>
    <p:extLst>
      <p:ext uri="{BB962C8B-B14F-4D97-AF65-F5344CB8AC3E}">
        <p14:creationId xmlns:p14="http://schemas.microsoft.com/office/powerpoint/2010/main" val="9756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a:t>Think of Jesus at the cross, when He</a:t>
            </a:r>
            <a:r>
              <a:rPr lang="en-US" baseline="0" dirty="0"/>
              <a:t> was on trial. He was the only person with peace and in control of Himself. Not Pilate or the Jews. </a:t>
            </a:r>
            <a:endParaRPr lang="en-US" dirty="0"/>
          </a:p>
        </p:txBody>
      </p:sp>
      <p:sp>
        <p:nvSpPr>
          <p:cNvPr id="4" name="Slide Number Placeholder 3"/>
          <p:cNvSpPr>
            <a:spLocks noGrp="1"/>
          </p:cNvSpPr>
          <p:nvPr>
            <p:ph type="sldNum" sz="quarter" idx="10"/>
          </p:nvPr>
        </p:nvSpPr>
        <p:spPr/>
        <p:txBody>
          <a:bodyPr/>
          <a:lstStyle/>
          <a:p>
            <a:fld id="{36C36EDF-066B-DC46-991D-3AC6D75467CB}" type="slidenum">
              <a:rPr lang="en-US" smtClean="0"/>
              <a:t>5</a:t>
            </a:fld>
            <a:endParaRPr lang="en-US"/>
          </a:p>
        </p:txBody>
      </p:sp>
    </p:spTree>
    <p:extLst>
      <p:ext uri="{BB962C8B-B14F-4D97-AF65-F5344CB8AC3E}">
        <p14:creationId xmlns:p14="http://schemas.microsoft.com/office/powerpoint/2010/main" val="3024141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a:t>Paul isn’t suggesting</a:t>
            </a:r>
            <a:r>
              <a:rPr lang="en-US" baseline="0" dirty="0"/>
              <a:t> for us to rejoice. He is commanding it. Far too often we as Christians lives with our heads held down and are pessimistic. Paul is telling us to rejoice. Because He did too!</a:t>
            </a:r>
          </a:p>
          <a:p>
            <a:endParaRPr lang="en-US" baseline="0" dirty="0"/>
          </a:p>
          <a:p>
            <a:r>
              <a:rPr lang="en-US" baseline="0" dirty="0"/>
              <a:t>Every time he tells them to rejoice there seems to be something going on that could give him a reason not to.  </a:t>
            </a:r>
            <a:endParaRPr lang="en-US" dirty="0"/>
          </a:p>
        </p:txBody>
      </p:sp>
      <p:sp>
        <p:nvSpPr>
          <p:cNvPr id="4" name="Slide Number Placeholder 3"/>
          <p:cNvSpPr>
            <a:spLocks noGrp="1"/>
          </p:cNvSpPr>
          <p:nvPr>
            <p:ph type="sldNum" sz="quarter" idx="10"/>
          </p:nvPr>
        </p:nvSpPr>
        <p:spPr/>
        <p:txBody>
          <a:bodyPr/>
          <a:lstStyle/>
          <a:p>
            <a:fld id="{36C36EDF-066B-DC46-991D-3AC6D75467CB}" type="slidenum">
              <a:rPr lang="en-US" smtClean="0"/>
              <a:t>6</a:t>
            </a:fld>
            <a:endParaRPr lang="en-US"/>
          </a:p>
        </p:txBody>
      </p:sp>
    </p:spTree>
    <p:extLst>
      <p:ext uri="{BB962C8B-B14F-4D97-AF65-F5344CB8AC3E}">
        <p14:creationId xmlns:p14="http://schemas.microsoft.com/office/powerpoint/2010/main" val="341308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600" dirty="0"/>
              <a:t>Often times we are anxious because we’re trying to carry the world on our shoulders. God is the Creator and Sustainer of everything. </a:t>
            </a:r>
          </a:p>
          <a:p>
            <a:endParaRPr lang="en-US" dirty="0"/>
          </a:p>
          <a:p>
            <a:r>
              <a:rPr lang="en-US" dirty="0"/>
              <a:t>Joy and thanksgiving</a:t>
            </a:r>
            <a:r>
              <a:rPr lang="en-US" baseline="0" dirty="0"/>
              <a:t> need to be HUGE in our prayer lives. If we never look at the good God has already done for us and how He’s taken care of us, even when we pray to Him we’ll be stuck in a state of anxiety. Get out through Prayer!</a:t>
            </a:r>
            <a:endParaRPr lang="en-US" dirty="0"/>
          </a:p>
        </p:txBody>
      </p:sp>
      <p:sp>
        <p:nvSpPr>
          <p:cNvPr id="4" name="Slide Number Placeholder 3"/>
          <p:cNvSpPr>
            <a:spLocks noGrp="1"/>
          </p:cNvSpPr>
          <p:nvPr>
            <p:ph type="sldNum" sz="quarter" idx="10"/>
          </p:nvPr>
        </p:nvSpPr>
        <p:spPr/>
        <p:txBody>
          <a:bodyPr/>
          <a:lstStyle/>
          <a:p>
            <a:fld id="{36C36EDF-066B-DC46-991D-3AC6D75467CB}" type="slidenum">
              <a:rPr lang="en-US" smtClean="0"/>
              <a:t>7</a:t>
            </a:fld>
            <a:endParaRPr lang="en-US"/>
          </a:p>
        </p:txBody>
      </p:sp>
    </p:spTree>
    <p:extLst>
      <p:ext uri="{BB962C8B-B14F-4D97-AF65-F5344CB8AC3E}">
        <p14:creationId xmlns:p14="http://schemas.microsoft.com/office/powerpoint/2010/main" val="2084704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a:t>If you only looked at the news and the things going</a:t>
            </a:r>
            <a:r>
              <a:rPr lang="en-US" baseline="0" dirty="0"/>
              <a:t> in this world and what’s gonna happen in this country you would ALWAYS be anxious and depressed. Because this is a broken sad world. </a:t>
            </a:r>
          </a:p>
          <a:p>
            <a:r>
              <a:rPr lang="en-US" baseline="0" dirty="0"/>
              <a:t>God is telling us to focus on spiritual things. On heavenly things. We need a change of attitude.</a:t>
            </a:r>
          </a:p>
          <a:p>
            <a:endParaRPr lang="en-US" baseline="0"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a:t> </a:t>
            </a:r>
            <a:r>
              <a:rPr lang="en-US" sz="2600" dirty="0"/>
              <a:t>For to me to live is Christ and to die is gain.”</a:t>
            </a:r>
            <a:r>
              <a:rPr lang="en-US" sz="1200" baseline="0" dirty="0"/>
              <a:t> – NO ONE talks like that. He sounds crazy. But he’s not. </a:t>
            </a:r>
            <a:endParaRPr lang="en-US" sz="2600" dirty="0"/>
          </a:p>
        </p:txBody>
      </p:sp>
      <p:sp>
        <p:nvSpPr>
          <p:cNvPr id="4" name="Slide Number Placeholder 3"/>
          <p:cNvSpPr>
            <a:spLocks noGrp="1"/>
          </p:cNvSpPr>
          <p:nvPr>
            <p:ph type="sldNum" sz="quarter" idx="10"/>
          </p:nvPr>
        </p:nvSpPr>
        <p:spPr/>
        <p:txBody>
          <a:bodyPr/>
          <a:lstStyle/>
          <a:p>
            <a:fld id="{36C36EDF-066B-DC46-991D-3AC6D75467CB}" type="slidenum">
              <a:rPr lang="en-US" smtClean="0"/>
              <a:t>8</a:t>
            </a:fld>
            <a:endParaRPr lang="en-US"/>
          </a:p>
        </p:txBody>
      </p:sp>
    </p:spTree>
    <p:extLst>
      <p:ext uri="{BB962C8B-B14F-4D97-AF65-F5344CB8AC3E}">
        <p14:creationId xmlns:p14="http://schemas.microsoft.com/office/powerpoint/2010/main" val="805372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a:t>3.17 </a:t>
            </a:r>
          </a:p>
          <a:p>
            <a:r>
              <a:rPr lang="en-US" dirty="0"/>
              <a:t>He talks about</a:t>
            </a:r>
            <a:r>
              <a:rPr lang="en-US" baseline="0" dirty="0"/>
              <a:t> the things he’s had to give up. And the enemies that lie before him. It’s easier for us to have peace when we realize that that’s what godly people do. They give up things, and they suffer. So that we don’t feel lost suffering or like we’re doing a bad job. </a:t>
            </a:r>
            <a:endParaRPr lang="en-US" dirty="0"/>
          </a:p>
        </p:txBody>
      </p:sp>
      <p:sp>
        <p:nvSpPr>
          <p:cNvPr id="4" name="Slide Number Placeholder 3"/>
          <p:cNvSpPr>
            <a:spLocks noGrp="1"/>
          </p:cNvSpPr>
          <p:nvPr>
            <p:ph type="sldNum" sz="quarter" idx="10"/>
          </p:nvPr>
        </p:nvSpPr>
        <p:spPr/>
        <p:txBody>
          <a:bodyPr/>
          <a:lstStyle/>
          <a:p>
            <a:fld id="{36C36EDF-066B-DC46-991D-3AC6D75467CB}" type="slidenum">
              <a:rPr lang="en-US" smtClean="0"/>
              <a:t>9</a:t>
            </a:fld>
            <a:endParaRPr lang="en-US"/>
          </a:p>
        </p:txBody>
      </p:sp>
    </p:spTree>
    <p:extLst>
      <p:ext uri="{BB962C8B-B14F-4D97-AF65-F5344CB8AC3E}">
        <p14:creationId xmlns:p14="http://schemas.microsoft.com/office/powerpoint/2010/main" val="2908167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079500"/>
            <a:ext cx="6487668" cy="2627406"/>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270000"/>
            <a:ext cx="6498158" cy="1437389"/>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2" y="2749177"/>
            <a:ext cx="6498159" cy="763868"/>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509893"/>
            <a:ext cx="4079545" cy="968375"/>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9" y="1489880"/>
            <a:ext cx="4079545" cy="3100127"/>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299494"/>
            <a:ext cx="3657600" cy="4431731"/>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06918"/>
            <a:ext cx="1524000" cy="464608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06918"/>
            <a:ext cx="6689726" cy="464608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9" y="2794001"/>
            <a:ext cx="8416925" cy="1225021"/>
          </a:xfrm>
        </p:spPr>
        <p:txBody>
          <a:bodyPr/>
          <a:lstStyle/>
          <a:p>
            <a:r>
              <a:rPr lang="en-US"/>
              <a:t>Click to edit Master title style</a:t>
            </a:r>
            <a:endParaRPr dirty="0"/>
          </a:p>
        </p:txBody>
      </p:sp>
      <p:sp>
        <p:nvSpPr>
          <p:cNvPr id="3" name="Subtitle 2"/>
          <p:cNvSpPr>
            <a:spLocks noGrp="1"/>
          </p:cNvSpPr>
          <p:nvPr>
            <p:ph type="subTitle" idx="1"/>
          </p:nvPr>
        </p:nvSpPr>
        <p:spPr>
          <a:xfrm>
            <a:off x="363539" y="3975858"/>
            <a:ext cx="8416925" cy="810559"/>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02948"/>
            <a:ext cx="8402040" cy="236405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6" y="2002620"/>
            <a:ext cx="8056563" cy="1135063"/>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6" y="3113338"/>
            <a:ext cx="8056563" cy="1250156"/>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89647"/>
            <a:ext cx="8042276" cy="1114130"/>
          </a:xfrm>
        </p:spPr>
        <p:txBody>
          <a:bodyPr/>
          <a:lstStyle/>
          <a:p>
            <a:r>
              <a:rPr lang="en-US"/>
              <a:t>Click to edit Master title style</a:t>
            </a:r>
            <a:endParaRPr/>
          </a:p>
        </p:txBody>
      </p:sp>
      <p:sp>
        <p:nvSpPr>
          <p:cNvPr id="3" name="Content Placeholder 2"/>
          <p:cNvSpPr>
            <a:spLocks noGrp="1"/>
          </p:cNvSpPr>
          <p:nvPr>
            <p:ph sz="half" idx="1"/>
          </p:nvPr>
        </p:nvSpPr>
        <p:spPr>
          <a:xfrm>
            <a:off x="549275" y="1333501"/>
            <a:ext cx="3840480" cy="36195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333501"/>
            <a:ext cx="3840480" cy="36195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89647"/>
            <a:ext cx="8042276" cy="111413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211021"/>
            <a:ext cx="3840480" cy="625739"/>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1956180"/>
            <a:ext cx="3840480" cy="2996821"/>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211021"/>
            <a:ext cx="3840480" cy="625739"/>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1956180"/>
            <a:ext cx="3840480" cy="2996821"/>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4/3/2016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4/3/2016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4/3/2016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509893"/>
            <a:ext cx="3840480" cy="968375"/>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06917"/>
            <a:ext cx="3840480" cy="4646083"/>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489880"/>
            <a:ext cx="3840480" cy="3100127"/>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89647"/>
            <a:ext cx="8042276" cy="1114130"/>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333501"/>
            <a:ext cx="8042276" cy="36195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5229724"/>
            <a:ext cx="2133600" cy="304271"/>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4/3/2016</a:t>
            </a:fld>
            <a:endParaRPr lang="en-US"/>
          </a:p>
        </p:txBody>
      </p:sp>
      <p:sp>
        <p:nvSpPr>
          <p:cNvPr id="5" name="Footer Placeholder 4"/>
          <p:cNvSpPr>
            <a:spLocks noGrp="1"/>
          </p:cNvSpPr>
          <p:nvPr>
            <p:ph type="ftr" sz="quarter" idx="3"/>
          </p:nvPr>
        </p:nvSpPr>
        <p:spPr>
          <a:xfrm>
            <a:off x="264459" y="5229724"/>
            <a:ext cx="4840941" cy="304271"/>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5229724"/>
            <a:ext cx="990600" cy="304271"/>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latin typeface="Athelas Regular"/>
                <a:cs typeface="Athelas Regular"/>
              </a:rPr>
              <a:t>The Peace of God</a:t>
            </a:r>
          </a:p>
        </p:txBody>
      </p:sp>
      <p:sp>
        <p:nvSpPr>
          <p:cNvPr id="3" name="Subtitle 2"/>
          <p:cNvSpPr>
            <a:spLocks noGrp="1"/>
          </p:cNvSpPr>
          <p:nvPr>
            <p:ph type="subTitle" idx="1"/>
          </p:nvPr>
        </p:nvSpPr>
        <p:spPr/>
        <p:txBody>
          <a:bodyPr>
            <a:normAutofit/>
          </a:bodyPr>
          <a:lstStyle/>
          <a:p>
            <a:r>
              <a:rPr lang="en-US" sz="2400" dirty="0">
                <a:latin typeface="Athelas Regular"/>
                <a:cs typeface="Athelas Regular"/>
              </a:rPr>
              <a:t>Philippians 4.4.9</a:t>
            </a:r>
          </a:p>
        </p:txBody>
      </p:sp>
    </p:spTree>
    <p:extLst>
      <p:ext uri="{BB962C8B-B14F-4D97-AF65-F5344CB8AC3E}">
        <p14:creationId xmlns:p14="http://schemas.microsoft.com/office/powerpoint/2010/main" val="677984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Product of Peace</a:t>
            </a:r>
          </a:p>
        </p:txBody>
      </p:sp>
      <p:sp>
        <p:nvSpPr>
          <p:cNvPr id="3" name="Content Placeholder 2"/>
          <p:cNvSpPr>
            <a:spLocks noGrp="1"/>
          </p:cNvSpPr>
          <p:nvPr>
            <p:ph idx="1"/>
          </p:nvPr>
        </p:nvSpPr>
        <p:spPr/>
        <p:txBody>
          <a:bodyPr>
            <a:normAutofit/>
          </a:bodyPr>
          <a:lstStyle/>
          <a:p>
            <a:r>
              <a:rPr lang="en-US" sz="2800" dirty="0"/>
              <a:t>Incomprehensible peace will guard your heart. </a:t>
            </a:r>
          </a:p>
          <a:p>
            <a:r>
              <a:rPr lang="en-US" sz="2800" dirty="0"/>
              <a:t>We can do </a:t>
            </a:r>
            <a:r>
              <a:rPr lang="en-US" sz="2800" dirty="0">
                <a:latin typeface="+mj-lt"/>
              </a:rPr>
              <a:t>ALL </a:t>
            </a:r>
            <a:r>
              <a:rPr lang="en-US" sz="2800" dirty="0"/>
              <a:t>things through Christ</a:t>
            </a:r>
          </a:p>
          <a:p>
            <a:pPr marL="349250" lvl="1" indent="0">
              <a:buNone/>
            </a:pPr>
            <a:endParaRPr lang="en-US" sz="2600" dirty="0"/>
          </a:p>
        </p:txBody>
      </p:sp>
    </p:spTree>
    <p:extLst>
      <p:ext uri="{BB962C8B-B14F-4D97-AF65-F5344CB8AC3E}">
        <p14:creationId xmlns:p14="http://schemas.microsoft.com/office/powerpoint/2010/main" val="425291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928809"/>
          </a:xfrm>
        </p:spPr>
        <p:txBody>
          <a:bodyPr/>
          <a:lstStyle/>
          <a:p>
            <a:r>
              <a:rPr lang="en-US" dirty="0"/>
              <a:t>Philippians 4.4.9</a:t>
            </a:r>
          </a:p>
        </p:txBody>
      </p:sp>
      <p:sp>
        <p:nvSpPr>
          <p:cNvPr id="3" name="Content Placeholder 2"/>
          <p:cNvSpPr>
            <a:spLocks noGrp="1"/>
          </p:cNvSpPr>
          <p:nvPr>
            <p:ph idx="1"/>
          </p:nvPr>
        </p:nvSpPr>
        <p:spPr>
          <a:xfrm>
            <a:off x="549275" y="928809"/>
            <a:ext cx="8348836" cy="4730968"/>
          </a:xfrm>
        </p:spPr>
        <p:txBody>
          <a:bodyPr>
            <a:noAutofit/>
          </a:bodyPr>
          <a:lstStyle/>
          <a:p>
            <a:pPr marL="0" indent="0">
              <a:spcBef>
                <a:spcPts val="0"/>
              </a:spcBef>
              <a:buNone/>
            </a:pPr>
            <a:r>
              <a:rPr lang="en-US" sz="2500" dirty="0"/>
              <a:t>Rejoice in the Lord always; again I will say, rejoice! Let your gentle </a:t>
            </a:r>
            <a:r>
              <a:rPr lang="en-US" sz="2500" i="1" dirty="0"/>
              <a:t>spirit </a:t>
            </a:r>
            <a:r>
              <a:rPr lang="en-US" sz="2500" dirty="0"/>
              <a:t>be known to all men. The Lord is near. Be anxious for nothing, but in everything by prayer and supplication with thanksgiving let your requests be made known to God. And the </a:t>
            </a:r>
            <a:r>
              <a:rPr lang="en-US" sz="2800" b="1" u="sng" dirty="0"/>
              <a:t>peace of God</a:t>
            </a:r>
            <a:r>
              <a:rPr lang="en-US" sz="2500" dirty="0"/>
              <a:t>, which surpasses all comprehension, </a:t>
            </a:r>
            <a:r>
              <a:rPr lang="en-US" sz="2500" u="sng" dirty="0"/>
              <a:t>will guard your hearts and your minds in Christ Jesus</a:t>
            </a:r>
            <a:r>
              <a:rPr lang="en-US" sz="2500" dirty="0"/>
              <a:t>. Finally, brethren, whatever is true, whatever is honorable, whatever is right, whatever is pure, whatever is lovely, whatever is of good repute, if there is any excellence and if anything is worthy of praise, dwell on these. The things you have learned and received and heard and seen in me, practice these things, and the </a:t>
            </a:r>
          </a:p>
          <a:p>
            <a:pPr marL="0" indent="0">
              <a:spcBef>
                <a:spcPts val="0"/>
              </a:spcBef>
              <a:buNone/>
            </a:pPr>
            <a:r>
              <a:rPr lang="en-US" sz="2800" b="1" u="sng" dirty="0"/>
              <a:t>God of peace will be with you. </a:t>
            </a:r>
          </a:p>
        </p:txBody>
      </p:sp>
    </p:spTree>
    <p:extLst>
      <p:ext uri="{BB962C8B-B14F-4D97-AF65-F5344CB8AC3E}">
        <p14:creationId xmlns:p14="http://schemas.microsoft.com/office/powerpoint/2010/main" val="750240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Product of Peace</a:t>
            </a:r>
          </a:p>
        </p:txBody>
      </p:sp>
      <p:sp>
        <p:nvSpPr>
          <p:cNvPr id="3" name="Content Placeholder 2"/>
          <p:cNvSpPr>
            <a:spLocks noGrp="1"/>
          </p:cNvSpPr>
          <p:nvPr>
            <p:ph idx="1"/>
          </p:nvPr>
        </p:nvSpPr>
        <p:spPr/>
        <p:txBody>
          <a:bodyPr>
            <a:normAutofit/>
          </a:bodyPr>
          <a:lstStyle/>
          <a:p>
            <a:r>
              <a:rPr lang="en-US" sz="2800" dirty="0"/>
              <a:t>Incomprehensible peace will guard your heart. </a:t>
            </a:r>
          </a:p>
          <a:p>
            <a:r>
              <a:rPr lang="en-US" sz="2800" dirty="0"/>
              <a:t>We can do </a:t>
            </a:r>
            <a:r>
              <a:rPr lang="en-US" sz="2800" dirty="0">
                <a:latin typeface="+mj-lt"/>
              </a:rPr>
              <a:t>ALL </a:t>
            </a:r>
            <a:r>
              <a:rPr lang="en-US" sz="2800" dirty="0"/>
              <a:t>things through Christ</a:t>
            </a:r>
          </a:p>
          <a:p>
            <a:r>
              <a:rPr lang="en-US" sz="2800" dirty="0"/>
              <a:t>The </a:t>
            </a:r>
            <a:r>
              <a:rPr lang="en-US" sz="2800" b="1" dirty="0"/>
              <a:t>peace that God </a:t>
            </a:r>
            <a:r>
              <a:rPr lang="en-US" sz="2800" dirty="0"/>
              <a:t>offers each and every one of us is that He, </a:t>
            </a:r>
            <a:r>
              <a:rPr lang="en-US" sz="2800" b="1" dirty="0"/>
              <a:t>the God of Peace, will ALWAYS be with us. </a:t>
            </a:r>
          </a:p>
        </p:txBody>
      </p:sp>
    </p:spTree>
    <p:extLst>
      <p:ext uri="{BB962C8B-B14F-4D97-AF65-F5344CB8AC3E}">
        <p14:creationId xmlns:p14="http://schemas.microsoft.com/office/powerpoint/2010/main" val="3390807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71718"/>
            <a:ext cx="8042276" cy="1114130"/>
          </a:xfrm>
        </p:spPr>
        <p:txBody>
          <a:bodyPr/>
          <a:lstStyle/>
          <a:p>
            <a:r>
              <a:rPr lang="en-US" dirty="0"/>
              <a:t>Philippians 4.4.9</a:t>
            </a:r>
          </a:p>
        </p:txBody>
      </p:sp>
      <p:sp>
        <p:nvSpPr>
          <p:cNvPr id="3" name="Content Placeholder 2"/>
          <p:cNvSpPr>
            <a:spLocks noGrp="1"/>
          </p:cNvSpPr>
          <p:nvPr>
            <p:ph idx="1"/>
          </p:nvPr>
        </p:nvSpPr>
        <p:spPr>
          <a:xfrm>
            <a:off x="549275" y="1028701"/>
            <a:ext cx="8042276" cy="4730968"/>
          </a:xfrm>
        </p:spPr>
        <p:txBody>
          <a:bodyPr>
            <a:noAutofit/>
          </a:bodyPr>
          <a:lstStyle/>
          <a:p>
            <a:pPr marL="0" indent="0">
              <a:buNone/>
            </a:pPr>
            <a:r>
              <a:rPr lang="en-US" sz="2500" dirty="0"/>
              <a:t>Rejoice in the Lord always; again I will say, rejoice! Let your gentle </a:t>
            </a:r>
            <a:r>
              <a:rPr lang="en-US" sz="2500" i="1" dirty="0"/>
              <a:t>spirit </a:t>
            </a:r>
            <a:r>
              <a:rPr lang="en-US" sz="2500" dirty="0"/>
              <a:t>be known to all men. The Lord is near. Be anxious for nothing, but in everything by prayer and supplication with thanksgiving let your requests be made known to God. And the peace of God, which surpasses all comprehension, will guard your hearts and your minds in Christ Jesus. Finally, brethren, whatever is true, whatever is honorable, whatever is right, whatever is pure, whatever is lovely, whatever is of good repute, if there is any excellence and if anything is worthy of praise, dwell on these. The things you have learned and received and heard and seen in me, practice these things, and the God of peace will be with you. </a:t>
            </a:r>
          </a:p>
        </p:txBody>
      </p:sp>
    </p:spTree>
    <p:extLst>
      <p:ext uri="{BB962C8B-B14F-4D97-AF65-F5344CB8AC3E}">
        <p14:creationId xmlns:p14="http://schemas.microsoft.com/office/powerpoint/2010/main" val="335098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Peace</a:t>
            </a:r>
          </a:p>
        </p:txBody>
      </p:sp>
      <p:sp>
        <p:nvSpPr>
          <p:cNvPr id="3" name="Content Placeholder 2"/>
          <p:cNvSpPr>
            <a:spLocks noGrp="1"/>
          </p:cNvSpPr>
          <p:nvPr>
            <p:ph idx="1"/>
          </p:nvPr>
        </p:nvSpPr>
        <p:spPr/>
        <p:txBody>
          <a:bodyPr>
            <a:normAutofit fontScale="92500"/>
          </a:bodyPr>
          <a:lstStyle/>
          <a:p>
            <a:r>
              <a:rPr lang="en-US" sz="2800" dirty="0"/>
              <a:t>To have the peace of God, you </a:t>
            </a:r>
            <a:r>
              <a:rPr lang="en-US" sz="2800" i="1" dirty="0"/>
              <a:t>must </a:t>
            </a:r>
            <a:r>
              <a:rPr lang="en-US" sz="2800" dirty="0"/>
              <a:t>have peace with God. </a:t>
            </a:r>
          </a:p>
          <a:p>
            <a:pPr lvl="1"/>
            <a:r>
              <a:rPr lang="en-US" sz="2400" dirty="0"/>
              <a:t>Rejoice in the Lord</a:t>
            </a:r>
          </a:p>
          <a:p>
            <a:pPr lvl="1"/>
            <a:r>
              <a:rPr lang="en-US" sz="2400" dirty="0"/>
              <a:t>The Lord is near. </a:t>
            </a:r>
          </a:p>
          <a:p>
            <a:pPr lvl="1"/>
            <a:r>
              <a:rPr lang="en-US" sz="2400" dirty="0"/>
              <a:t>Make prayers known to God</a:t>
            </a:r>
          </a:p>
          <a:p>
            <a:pPr lvl="1"/>
            <a:r>
              <a:rPr lang="en-US" sz="2400" dirty="0"/>
              <a:t>The peace of God</a:t>
            </a:r>
          </a:p>
          <a:p>
            <a:pPr lvl="1"/>
            <a:r>
              <a:rPr lang="en-US" sz="2400" dirty="0"/>
              <a:t>Guard your hearts in Christ Jesus</a:t>
            </a:r>
          </a:p>
          <a:p>
            <a:pPr lvl="2"/>
            <a:r>
              <a:rPr lang="en-US" sz="2400" dirty="0"/>
              <a:t>Peace is only found in the Lord. </a:t>
            </a:r>
          </a:p>
          <a:p>
            <a:pPr lvl="3"/>
            <a:r>
              <a:rPr lang="en-US" sz="2200" dirty="0"/>
              <a:t>(John 14.27, John 16.33, Colossians 1.20)</a:t>
            </a:r>
          </a:p>
        </p:txBody>
      </p:sp>
    </p:spTree>
    <p:extLst>
      <p:ext uri="{BB962C8B-B14F-4D97-AF65-F5344CB8AC3E}">
        <p14:creationId xmlns:p14="http://schemas.microsoft.com/office/powerpoint/2010/main" val="288509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God’s Peace</a:t>
            </a:r>
          </a:p>
        </p:txBody>
      </p:sp>
      <p:sp>
        <p:nvSpPr>
          <p:cNvPr id="3" name="Content Placeholder 2"/>
          <p:cNvSpPr>
            <a:spLocks noGrp="1"/>
          </p:cNvSpPr>
          <p:nvPr>
            <p:ph idx="1"/>
          </p:nvPr>
        </p:nvSpPr>
        <p:spPr/>
        <p:txBody>
          <a:bodyPr/>
          <a:lstStyle/>
          <a:p>
            <a:r>
              <a:rPr lang="en-US" dirty="0"/>
              <a:t>The Peace of God are for those </a:t>
            </a:r>
            <a:r>
              <a:rPr lang="en-US" i="1" dirty="0"/>
              <a:t>with </a:t>
            </a:r>
            <a:r>
              <a:rPr lang="en-US" dirty="0"/>
              <a:t>God</a:t>
            </a:r>
          </a:p>
          <a:p>
            <a:r>
              <a:rPr lang="en-US" sz="2800" dirty="0"/>
              <a:t>The Peace that God provides isn’t that you </a:t>
            </a:r>
            <a:r>
              <a:rPr lang="en-US" sz="2800" i="1" dirty="0"/>
              <a:t>won’t </a:t>
            </a:r>
            <a:r>
              <a:rPr lang="en-US" sz="2800" dirty="0"/>
              <a:t>suffer</a:t>
            </a:r>
          </a:p>
          <a:p>
            <a:pPr lvl="2"/>
            <a:r>
              <a:rPr lang="en-US" sz="2400" dirty="0"/>
              <a:t>Peace of God will guard </a:t>
            </a:r>
            <a:r>
              <a:rPr lang="en-US" sz="2400" dirty="0">
                <a:sym typeface="Wingdings"/>
              </a:rPr>
              <a:t> Something attacking you!</a:t>
            </a:r>
            <a:endParaRPr lang="en-US" sz="2400" dirty="0"/>
          </a:p>
          <a:p>
            <a:pPr lvl="3"/>
            <a:r>
              <a:rPr lang="en-US" sz="2200" dirty="0"/>
              <a:t>Paul was in prison as he wrote this letter. </a:t>
            </a:r>
          </a:p>
          <a:p>
            <a:pPr lvl="3"/>
            <a:r>
              <a:rPr lang="en-US" sz="2200" dirty="0"/>
              <a:t>There were people preaching out of ill will.</a:t>
            </a:r>
          </a:p>
          <a:p>
            <a:pPr lvl="3"/>
            <a:r>
              <a:rPr lang="en-US" sz="2200" dirty="0"/>
              <a:t>Paul wasn’t even sure if he was going to get out of prison or die there. </a:t>
            </a:r>
          </a:p>
          <a:p>
            <a:pPr lvl="2"/>
            <a:endParaRPr lang="en-US" sz="2400" dirty="0"/>
          </a:p>
          <a:p>
            <a:pPr lvl="2"/>
            <a:endParaRPr lang="en-US" sz="2400" dirty="0"/>
          </a:p>
        </p:txBody>
      </p:sp>
    </p:spTree>
    <p:extLst>
      <p:ext uri="{BB962C8B-B14F-4D97-AF65-F5344CB8AC3E}">
        <p14:creationId xmlns:p14="http://schemas.microsoft.com/office/powerpoint/2010/main" val="351534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God’s Peace</a:t>
            </a:r>
          </a:p>
        </p:txBody>
      </p:sp>
      <p:sp>
        <p:nvSpPr>
          <p:cNvPr id="3" name="Content Placeholder 2"/>
          <p:cNvSpPr>
            <a:spLocks noGrp="1"/>
          </p:cNvSpPr>
          <p:nvPr>
            <p:ph idx="1"/>
          </p:nvPr>
        </p:nvSpPr>
        <p:spPr>
          <a:xfrm>
            <a:off x="549275" y="1028700"/>
            <a:ext cx="8042276" cy="5257800"/>
          </a:xfrm>
        </p:spPr>
        <p:txBody>
          <a:bodyPr>
            <a:normAutofit fontScale="92500" lnSpcReduction="20000"/>
          </a:bodyPr>
          <a:lstStyle/>
          <a:p>
            <a:r>
              <a:rPr lang="en-US" sz="2600" dirty="0"/>
              <a:t>The Peace of God are for those </a:t>
            </a:r>
            <a:r>
              <a:rPr lang="en-US" sz="2600" i="1" dirty="0"/>
              <a:t>with </a:t>
            </a:r>
            <a:r>
              <a:rPr lang="en-US" sz="2600" dirty="0"/>
              <a:t>God</a:t>
            </a:r>
          </a:p>
          <a:p>
            <a:r>
              <a:rPr lang="en-US" sz="2600" dirty="0"/>
              <a:t>The Peace that God provides isn’t that you </a:t>
            </a:r>
            <a:r>
              <a:rPr lang="en-US" sz="2600" i="1" dirty="0"/>
              <a:t>won’t </a:t>
            </a:r>
            <a:r>
              <a:rPr lang="en-US" sz="2600" dirty="0"/>
              <a:t>suffer</a:t>
            </a:r>
          </a:p>
          <a:p>
            <a:r>
              <a:rPr lang="en-US" sz="3000" dirty="0"/>
              <a:t>The Peace that God provides helps us endure sufferings</a:t>
            </a:r>
            <a:r>
              <a:rPr lang="en-US" sz="2800" dirty="0"/>
              <a:t>. </a:t>
            </a:r>
          </a:p>
          <a:p>
            <a:pPr lvl="1"/>
            <a:r>
              <a:rPr lang="en-US" sz="2800" dirty="0"/>
              <a:t>God, through Christ guards our hearts. </a:t>
            </a:r>
          </a:p>
          <a:p>
            <a:pPr lvl="1"/>
            <a:r>
              <a:rPr lang="en-US" sz="2800" dirty="0"/>
              <a:t>God’s grace is sufficient for us. </a:t>
            </a:r>
          </a:p>
          <a:p>
            <a:pPr lvl="1"/>
            <a:r>
              <a:rPr lang="en-US" sz="2800" dirty="0"/>
              <a:t>Knowing that God is in control, even when we suffer should bring us peace. </a:t>
            </a:r>
          </a:p>
          <a:p>
            <a:pPr lvl="2"/>
            <a:r>
              <a:rPr lang="en-US" sz="2600" dirty="0"/>
              <a:t>Philippians 1.12.14</a:t>
            </a:r>
          </a:p>
          <a:p>
            <a:pPr lvl="2"/>
            <a:r>
              <a:rPr lang="en-US" sz="2600" dirty="0"/>
              <a:t>Philippians 1.18.20</a:t>
            </a:r>
          </a:p>
          <a:p>
            <a:pPr lvl="2"/>
            <a:r>
              <a:rPr lang="en-US" sz="2600" dirty="0"/>
              <a:t>Philippians 2.7.9 </a:t>
            </a:r>
          </a:p>
          <a:p>
            <a:pPr marL="685800" lvl="2" indent="0">
              <a:buNone/>
            </a:pPr>
            <a:endParaRPr lang="en-US" dirty="0"/>
          </a:p>
          <a:p>
            <a:pPr marL="349250" lvl="1" indent="0">
              <a:buNone/>
            </a:pPr>
            <a:r>
              <a:rPr lang="en-US" dirty="0"/>
              <a:t> </a:t>
            </a:r>
          </a:p>
          <a:p>
            <a:pPr lvl="1"/>
            <a:endParaRPr lang="en-US" dirty="0"/>
          </a:p>
          <a:p>
            <a:pPr lvl="1"/>
            <a:endParaRPr lang="en-US" dirty="0"/>
          </a:p>
        </p:txBody>
      </p:sp>
    </p:spTree>
    <p:extLst>
      <p:ext uri="{BB962C8B-B14F-4D97-AF65-F5344CB8AC3E}">
        <p14:creationId xmlns:p14="http://schemas.microsoft.com/office/powerpoint/2010/main" val="147970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19371"/>
            <a:ext cx="8042276" cy="1114130"/>
          </a:xfrm>
        </p:spPr>
        <p:txBody>
          <a:bodyPr/>
          <a:lstStyle/>
          <a:p>
            <a:r>
              <a:rPr lang="en-US" dirty="0"/>
              <a:t>People With Incomprehensible Peace</a:t>
            </a:r>
          </a:p>
        </p:txBody>
      </p:sp>
      <p:sp>
        <p:nvSpPr>
          <p:cNvPr id="3" name="Content Placeholder 2"/>
          <p:cNvSpPr>
            <a:spLocks noGrp="1"/>
          </p:cNvSpPr>
          <p:nvPr>
            <p:ph idx="1"/>
          </p:nvPr>
        </p:nvSpPr>
        <p:spPr/>
        <p:txBody>
          <a:bodyPr>
            <a:normAutofit/>
          </a:bodyPr>
          <a:lstStyle/>
          <a:p>
            <a:r>
              <a:rPr lang="en-US" sz="2800" dirty="0"/>
              <a:t>Rejoice! </a:t>
            </a:r>
          </a:p>
          <a:p>
            <a:pPr lvl="1"/>
            <a:r>
              <a:rPr lang="en-US" sz="2600" dirty="0"/>
              <a:t>Paul rejoiced that Christ was being proclaimed. (1.18)</a:t>
            </a:r>
          </a:p>
          <a:p>
            <a:pPr lvl="1"/>
            <a:r>
              <a:rPr lang="en-US" sz="2600" dirty="0"/>
              <a:t>Paul rejoiced that through his life and sufferings, others would see Christ. (2.17.18)</a:t>
            </a:r>
          </a:p>
          <a:p>
            <a:pPr lvl="1"/>
            <a:r>
              <a:rPr lang="en-US" sz="2600" dirty="0"/>
              <a:t>Paul rejoiced that he was willing to lose his identity in this world to be found in God. (3.1)</a:t>
            </a:r>
          </a:p>
          <a:p>
            <a:pPr lvl="1"/>
            <a:endParaRPr lang="en-US" sz="2600" dirty="0"/>
          </a:p>
          <a:p>
            <a:pPr lvl="1"/>
            <a:endParaRPr lang="en-US" sz="2600" dirty="0"/>
          </a:p>
        </p:txBody>
      </p:sp>
    </p:spTree>
    <p:extLst>
      <p:ext uri="{BB962C8B-B14F-4D97-AF65-F5344CB8AC3E}">
        <p14:creationId xmlns:p14="http://schemas.microsoft.com/office/powerpoint/2010/main" val="191954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58588"/>
            <a:ext cx="8042276" cy="1114130"/>
          </a:xfrm>
        </p:spPr>
        <p:txBody>
          <a:bodyPr/>
          <a:lstStyle/>
          <a:p>
            <a:r>
              <a:rPr lang="en-US" dirty="0"/>
              <a:t>People With Incomprehensible Peace</a:t>
            </a:r>
          </a:p>
        </p:txBody>
      </p:sp>
      <p:sp>
        <p:nvSpPr>
          <p:cNvPr id="3" name="Content Placeholder 2"/>
          <p:cNvSpPr>
            <a:spLocks noGrp="1"/>
          </p:cNvSpPr>
          <p:nvPr>
            <p:ph idx="1"/>
          </p:nvPr>
        </p:nvSpPr>
        <p:spPr/>
        <p:txBody>
          <a:bodyPr>
            <a:normAutofit lnSpcReduction="10000"/>
          </a:bodyPr>
          <a:lstStyle/>
          <a:p>
            <a:r>
              <a:rPr lang="en-US" dirty="0"/>
              <a:t>Rejoice!</a:t>
            </a:r>
          </a:p>
          <a:p>
            <a:r>
              <a:rPr lang="en-US" sz="2800" dirty="0"/>
              <a:t>Pray!</a:t>
            </a:r>
          </a:p>
          <a:p>
            <a:pPr lvl="1"/>
            <a:r>
              <a:rPr lang="en-US" sz="2600" dirty="0"/>
              <a:t>Our prayer lives demonstrate who we are and who we </a:t>
            </a:r>
            <a:r>
              <a:rPr lang="en-US" sz="2600" i="1" dirty="0"/>
              <a:t>really </a:t>
            </a:r>
            <a:r>
              <a:rPr lang="en-US" sz="2600" dirty="0"/>
              <a:t>trust. </a:t>
            </a:r>
          </a:p>
          <a:p>
            <a:pPr lvl="1"/>
            <a:r>
              <a:rPr lang="en-US" sz="2600" dirty="0"/>
              <a:t>Anxiety can often stem from a lack of prayer. </a:t>
            </a:r>
          </a:p>
          <a:p>
            <a:pPr lvl="1"/>
            <a:r>
              <a:rPr lang="en-US" sz="2600" dirty="0"/>
              <a:t>Cast your cares on God. Because HE cares. </a:t>
            </a:r>
          </a:p>
          <a:p>
            <a:pPr lvl="1"/>
            <a:r>
              <a:rPr lang="en-US" sz="2600" dirty="0"/>
              <a:t>Both times Paul mentions prayer in Philippians:</a:t>
            </a:r>
          </a:p>
          <a:p>
            <a:pPr lvl="2"/>
            <a:r>
              <a:rPr lang="en-US" sz="2400" dirty="0"/>
              <a:t>Joy/Thanksgiving. (1.3.4) (4.6)</a:t>
            </a:r>
          </a:p>
        </p:txBody>
      </p:sp>
    </p:spTree>
    <p:extLst>
      <p:ext uri="{BB962C8B-B14F-4D97-AF65-F5344CB8AC3E}">
        <p14:creationId xmlns:p14="http://schemas.microsoft.com/office/powerpoint/2010/main" val="10750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66272"/>
            <a:ext cx="8042276" cy="1114130"/>
          </a:xfrm>
        </p:spPr>
        <p:txBody>
          <a:bodyPr/>
          <a:lstStyle/>
          <a:p>
            <a:r>
              <a:rPr lang="en-US" dirty="0"/>
              <a:t>People With Incomprehensible Peace</a:t>
            </a:r>
          </a:p>
        </p:txBody>
      </p:sp>
      <p:sp>
        <p:nvSpPr>
          <p:cNvPr id="3" name="Content Placeholder 2"/>
          <p:cNvSpPr>
            <a:spLocks noGrp="1"/>
          </p:cNvSpPr>
          <p:nvPr>
            <p:ph idx="1"/>
          </p:nvPr>
        </p:nvSpPr>
        <p:spPr/>
        <p:txBody>
          <a:bodyPr/>
          <a:lstStyle/>
          <a:p>
            <a:r>
              <a:rPr lang="en-US" dirty="0"/>
              <a:t>Rejoice!</a:t>
            </a:r>
          </a:p>
          <a:p>
            <a:r>
              <a:rPr lang="en-US" dirty="0"/>
              <a:t>Pray!</a:t>
            </a:r>
          </a:p>
          <a:p>
            <a:r>
              <a:rPr lang="en-US" sz="2800" dirty="0"/>
              <a:t>Dwell on heavenly things!</a:t>
            </a:r>
          </a:p>
          <a:p>
            <a:pPr lvl="1"/>
            <a:r>
              <a:rPr lang="en-US" sz="2600" dirty="0"/>
              <a:t>“For to me to live is Christ and to die is gain.”</a:t>
            </a:r>
          </a:p>
          <a:p>
            <a:pPr lvl="1"/>
            <a:r>
              <a:rPr lang="en-US" dirty="0"/>
              <a:t>“</a:t>
            </a:r>
            <a:r>
              <a:rPr lang="en-US" sz="2600" dirty="0"/>
              <a:t>Have this attitude which was also in Christ Jesus”</a:t>
            </a:r>
          </a:p>
          <a:p>
            <a:pPr lvl="1"/>
            <a:endParaRPr lang="en-US" dirty="0"/>
          </a:p>
        </p:txBody>
      </p:sp>
    </p:spTree>
    <p:extLst>
      <p:ext uri="{BB962C8B-B14F-4D97-AF65-F5344CB8AC3E}">
        <p14:creationId xmlns:p14="http://schemas.microsoft.com/office/powerpoint/2010/main" val="1490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74064"/>
            <a:ext cx="8042276" cy="1114130"/>
          </a:xfrm>
        </p:spPr>
        <p:txBody>
          <a:bodyPr/>
          <a:lstStyle/>
          <a:p>
            <a:r>
              <a:rPr lang="en-US" dirty="0"/>
              <a:t>People With Incomprehensible Peace</a:t>
            </a:r>
          </a:p>
        </p:txBody>
      </p:sp>
      <p:sp>
        <p:nvSpPr>
          <p:cNvPr id="3" name="Content Placeholder 2"/>
          <p:cNvSpPr>
            <a:spLocks noGrp="1"/>
          </p:cNvSpPr>
          <p:nvPr>
            <p:ph idx="1"/>
          </p:nvPr>
        </p:nvSpPr>
        <p:spPr/>
        <p:txBody>
          <a:bodyPr/>
          <a:lstStyle/>
          <a:p>
            <a:r>
              <a:rPr lang="en-US" dirty="0"/>
              <a:t>Rejoice!</a:t>
            </a:r>
          </a:p>
          <a:p>
            <a:r>
              <a:rPr lang="en-US" dirty="0"/>
              <a:t>Pray!</a:t>
            </a:r>
          </a:p>
          <a:p>
            <a:r>
              <a:rPr lang="en-US" dirty="0"/>
              <a:t>Dwell!</a:t>
            </a:r>
          </a:p>
          <a:p>
            <a:r>
              <a:rPr lang="en-US" sz="2800" dirty="0"/>
              <a:t>Live following the example!</a:t>
            </a:r>
          </a:p>
          <a:p>
            <a:pPr lvl="1"/>
            <a:r>
              <a:rPr lang="en-US" dirty="0"/>
              <a:t>If peace comes from being in God, shouldn’t we expect to have to live like Him as well? (4.9)</a:t>
            </a:r>
          </a:p>
          <a:p>
            <a:pPr lvl="1"/>
            <a:r>
              <a:rPr lang="en-US" dirty="0"/>
              <a:t>Join in imitating Paul, others as they seeks to imitate God. (3.17)</a:t>
            </a:r>
          </a:p>
          <a:p>
            <a:pPr lvl="1"/>
            <a:endParaRPr lang="en-US" dirty="0"/>
          </a:p>
          <a:p>
            <a:pPr lvl="1"/>
            <a:endParaRPr lang="en-US" dirty="0"/>
          </a:p>
        </p:txBody>
      </p:sp>
    </p:spTree>
    <p:extLst>
      <p:ext uri="{BB962C8B-B14F-4D97-AF65-F5344CB8AC3E}">
        <p14:creationId xmlns:p14="http://schemas.microsoft.com/office/powerpoint/2010/main" val="194549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266</TotalTime>
  <Words>1110</Words>
  <Application>Microsoft Office PowerPoint</Application>
  <PresentationFormat>On-screen Show (16:10)</PresentationFormat>
  <Paragraphs>89</Paragraphs>
  <Slides>12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Athelas Regular</vt:lpstr>
      <vt:lpstr>Calibri</vt:lpstr>
      <vt:lpstr>Garamond</vt:lpstr>
      <vt:lpstr>Wingdings</vt:lpstr>
      <vt:lpstr>Wingdings 2</vt:lpstr>
      <vt:lpstr>Breeze</vt:lpstr>
      <vt:lpstr>The Peace of God</vt:lpstr>
      <vt:lpstr>Philippians 4.4.9</vt:lpstr>
      <vt:lpstr>Principles of Peace</vt:lpstr>
      <vt:lpstr>Principles of God’s Peace</vt:lpstr>
      <vt:lpstr>Principles of God’s Peace</vt:lpstr>
      <vt:lpstr>People With Incomprehensible Peace</vt:lpstr>
      <vt:lpstr>People With Incomprehensible Peace</vt:lpstr>
      <vt:lpstr>People With Incomprehensible Peace</vt:lpstr>
      <vt:lpstr>People With Incomprehensible Peace</vt:lpstr>
      <vt:lpstr>The Product of Peace</vt:lpstr>
      <vt:lpstr>Philippians 4.4.9</vt:lpstr>
      <vt:lpstr>The Product of Peace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Peace of God</dc:title>
  <dc:creator>Bill Sanchez</dc:creator>
  <cp:lastModifiedBy>Brad Beutjer</cp:lastModifiedBy>
  <cp:revision>14</cp:revision>
  <dcterms:created xsi:type="dcterms:W3CDTF">2016-04-03T02:56:26Z</dcterms:created>
  <dcterms:modified xsi:type="dcterms:W3CDTF">2016-04-03T21:50:50Z</dcterms:modified>
</cp:coreProperties>
</file>