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8" r:id="rId4"/>
    <p:sldId id="268" r:id="rId5"/>
    <p:sldId id="273" r:id="rId6"/>
    <p:sldId id="263" r:id="rId7"/>
    <p:sldId id="275" r:id="rId8"/>
    <p:sldId id="280" r:id="rId9"/>
    <p:sldId id="281" r:id="rId10"/>
    <p:sldId id="270" r:id="rId11"/>
    <p:sldId id="274" r:id="rId12"/>
    <p:sldId id="265" r:id="rId13"/>
    <p:sldId id="279" r:id="rId14"/>
    <p:sldId id="277" r:id="rId15"/>
    <p:sldId id="278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13B5-9A46-427A-8379-B4E59FE239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C28-943A-4EC2-B514-5459E46A02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13B5-9A46-427A-8379-B4E59FE239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C28-943A-4EC2-B514-5459E46A0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13B5-9A46-427A-8379-B4E59FE239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C28-943A-4EC2-B514-5459E46A0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13B5-9A46-427A-8379-B4E59FE239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C28-943A-4EC2-B514-5459E46A0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13B5-9A46-427A-8379-B4E59FE239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C28-943A-4EC2-B514-5459E46A0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13B5-9A46-427A-8379-B4E59FE239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C28-943A-4EC2-B514-5459E46A0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13B5-9A46-427A-8379-B4E59FE239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C28-943A-4EC2-B514-5459E46A0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13B5-9A46-427A-8379-B4E59FE239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C28-943A-4EC2-B514-5459E46A0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13B5-9A46-427A-8379-B4E59FE239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C28-943A-4EC2-B514-5459E46A0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13B5-9A46-427A-8379-B4E59FE239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DC28-943A-4EC2-B514-5459E46A02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28213B5-9A46-427A-8379-B4E59FE239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B33DC28-943A-4EC2-B514-5459E46A0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8213B5-9A46-427A-8379-B4E59FE23913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33DC28-943A-4EC2-B514-5459E46A0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“little people”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229600" cy="46238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More faith than “big people” (v 7)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Pure motives (v 15)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Glorify God (v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God desires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Doesn’t need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Money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Talent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Position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Experience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Looking for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Faith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Courage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Initiative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Love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25424"/>
            <a:ext cx="8229600" cy="1636776"/>
          </a:xfrm>
        </p:spPr>
        <p:txBody>
          <a:bodyPr>
            <a:normAutofit/>
          </a:bodyPr>
          <a:lstStyle/>
          <a:p>
            <a:pPr marL="742950" indent="-742950"/>
            <a:r>
              <a:rPr lang="en-US" sz="4000" dirty="0" smtClean="0"/>
              <a:t>#3. Love triumphs over revenge.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1143001"/>
          <a:ext cx="6400800" cy="457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THE</a:t>
                      </a:r>
                      <a:r>
                        <a:rPr lang="en-US" sz="3200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LOST</a:t>
                      </a:r>
                      <a:endParaRPr lang="en-US" sz="32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THE SAVIOR</a:t>
                      </a:r>
                      <a:endParaRPr lang="en-US" sz="32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Gentile</a:t>
                      </a:r>
                      <a:endParaRPr lang="en-US" sz="26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Hebrew</a:t>
                      </a:r>
                      <a:endParaRPr lang="en-US" sz="26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Great man</a:t>
                      </a:r>
                      <a:endParaRPr lang="en-US" sz="26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Little girl</a:t>
                      </a:r>
                      <a:endParaRPr lang="en-US" sz="26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Authority</a:t>
                      </a:r>
                      <a:endParaRPr lang="en-US" sz="26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Slave</a:t>
                      </a:r>
                      <a:endParaRPr lang="en-US" sz="26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Highly esteemed</a:t>
                      </a:r>
                      <a:endParaRPr lang="en-US" sz="26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Barely noticed</a:t>
                      </a:r>
                      <a:endParaRPr lang="en-US" sz="26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Conqueror</a:t>
                      </a:r>
                      <a:endParaRPr lang="en-US" sz="26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Defeated</a:t>
                      </a:r>
                      <a:endParaRPr lang="en-US" sz="26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</a:tr>
              <a:tr h="653143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Oppressor</a:t>
                      </a:r>
                      <a:endParaRPr lang="en-US" sz="26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Victim</a:t>
                      </a:r>
                      <a:endParaRPr lang="en-US" sz="26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hate into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Beloved, never avenge yourselves, but leave it to the wrath of God, for it is written, “Vengeance is mine, I will repay, says the Lord.” To the contrary, if your enemy is hungry, feed him; if he is thirsty, give him something to drink; for by so doing you will heap burning coals on his head.” Do not be overcome by evil, but overcome evil with good.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of evangelism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100" dirty="0" smtClean="0"/>
              <a:t>May the God of endurance and encouragement grant you to live in such harmony with one another, in accord with Christ Jesus, that together you may with one voice </a:t>
            </a:r>
            <a:r>
              <a:rPr lang="en-US" sz="3100" b="1" u="sng" dirty="0" smtClean="0"/>
              <a:t>glorify</a:t>
            </a:r>
            <a:r>
              <a:rPr lang="en-US" sz="3100" dirty="0" smtClean="0"/>
              <a:t> the God and Father of our Lord Jesus Christ. Romans 15:5-6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slave who loved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Evangelism, love, and God’s power in little things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25424"/>
            <a:ext cx="8229600" cy="1636776"/>
          </a:xfrm>
        </p:spPr>
        <p:txBody>
          <a:bodyPr>
            <a:normAutofit/>
          </a:bodyPr>
          <a:lstStyle/>
          <a:p>
            <a:pPr marL="742950" indent="-742950"/>
            <a:r>
              <a:rPr lang="en-US" sz="4000" dirty="0" smtClean="0"/>
              <a:t>#1. Being hopeless is a good thing.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desperate and defeated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 leper – Mark 1:40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 paralyzed man – Mark 2:4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 religious ruler – Mark 5:22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 timid woman – Mark 5:25-28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 gentile woman – Mark 7:25-28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 blind beggar – Mark 10:46-48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any desperate people?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Divorce?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Unemployed?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Chronic illness?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Rebellious child?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Lost loved one?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 the dark?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Lost hope?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25424"/>
            <a:ext cx="8229600" cy="1636776"/>
          </a:xfrm>
        </p:spPr>
        <p:txBody>
          <a:bodyPr>
            <a:normAutofit/>
          </a:bodyPr>
          <a:lstStyle/>
          <a:p>
            <a:pPr marL="742950" indent="-742950"/>
            <a:r>
              <a:rPr lang="en-US" sz="4000" dirty="0" smtClean="0"/>
              <a:t>#2. What  “little people” can do.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loves to use slaves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Joseph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“And now do not be distressed or angry with yourselves because you sold me here, for God sent me before you to preserve life.” Genesis 45:5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“And God sent me before you…” Genesis 45:7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“Do not fear, for am I in the place of God? As for you, you meant evil against me, but God meant it for good…” Genesis 50:19-20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loves to use slaves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Children of Israel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Then the LORD said to Abram, “Know for certain that your offspring will be sojourners in a land that is not theirs and will be servants there, and they will be afflicted for four hundred years.” Genesis 15:13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loves to use slaves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Onesimus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For this perhaps is why he was parted from you for a while, that you might have him back forever, no longer as a slave but more than a slave, as a beloved brother… Philemon 15-16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1681</TotalTime>
  <Words>483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Slide 1</vt:lpstr>
      <vt:lpstr>The slave who loved</vt:lpstr>
      <vt:lpstr>#1. Being hopeless is a good thing.</vt:lpstr>
      <vt:lpstr>The desperate and defeated</vt:lpstr>
      <vt:lpstr>Know any desperate people?</vt:lpstr>
      <vt:lpstr>#2. What  “little people” can do.</vt:lpstr>
      <vt:lpstr>God loves to use slaves</vt:lpstr>
      <vt:lpstr>God loves to use slaves</vt:lpstr>
      <vt:lpstr>God loves to use slaves</vt:lpstr>
      <vt:lpstr>Advantages of “little people”</vt:lpstr>
      <vt:lpstr>What God desires</vt:lpstr>
      <vt:lpstr>#3. Love triumphs over revenge.</vt:lpstr>
      <vt:lpstr>Slide 13</vt:lpstr>
      <vt:lpstr>Turning hate into love</vt:lpstr>
      <vt:lpstr>The purpose of evangelism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slave who loved</dc:title>
  <dc:creator>Adrienne</dc:creator>
  <cp:lastModifiedBy> </cp:lastModifiedBy>
  <cp:revision>129</cp:revision>
  <dcterms:created xsi:type="dcterms:W3CDTF">2010-10-02T00:22:16Z</dcterms:created>
  <dcterms:modified xsi:type="dcterms:W3CDTF">2010-10-07T01:05:43Z</dcterms:modified>
</cp:coreProperties>
</file>