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43"/>
  </p:normalViewPr>
  <p:slideViewPr>
    <p:cSldViewPr snapToGrid="0" snapToObjects="1">
      <p:cViewPr varScale="1">
        <p:scale>
          <a:sx n="124" d="100"/>
          <a:sy n="124" d="100"/>
        </p:scale>
        <p:origin x="122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490378"/>
            <a:ext cx="6270922" cy="1748522"/>
          </a:xfrm>
        </p:spPr>
        <p:txBody>
          <a:bodyPr anchor="b">
            <a:noAutofit/>
          </a:bodyPr>
          <a:lstStyle>
            <a:lvl1pPr algn="ct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296899"/>
            <a:ext cx="5123755" cy="905198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5377822"/>
            <a:ext cx="1205958" cy="33717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5377822"/>
            <a:ext cx="5267533" cy="337178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5377822"/>
            <a:ext cx="1197219" cy="33717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64644" y="620391"/>
            <a:ext cx="8005588" cy="4458059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08521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1912938"/>
            <a:ext cx="7200900" cy="29765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9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520130"/>
            <a:ext cx="1174325" cy="43693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520130"/>
            <a:ext cx="6134731" cy="43693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3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084467"/>
            <a:ext cx="7209728" cy="2377281"/>
          </a:xfrm>
        </p:spPr>
        <p:txBody>
          <a:bodyPr anchor="b">
            <a:normAutofit/>
          </a:bodyPr>
          <a:lstStyle>
            <a:lvl1pPr algn="r"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3513607"/>
            <a:ext cx="7209728" cy="952770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5377822"/>
            <a:ext cx="1216807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5377822"/>
            <a:ext cx="5267533" cy="337178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5377822"/>
            <a:ext cx="1197219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113972" y="1404710"/>
            <a:ext cx="2456260" cy="3673740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1886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905000"/>
            <a:ext cx="3335840" cy="29845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1905000"/>
            <a:ext cx="3335840" cy="29845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6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71500"/>
            <a:ext cx="7200900" cy="1238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50720"/>
            <a:ext cx="3332988" cy="686593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754340"/>
            <a:ext cx="3332988" cy="21351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1950720"/>
            <a:ext cx="3332988" cy="686593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2754340"/>
            <a:ext cx="3332988" cy="213516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1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9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13"/>
            <a:ext cx="3977640" cy="5714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71500"/>
            <a:ext cx="2891790" cy="1798237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571501"/>
            <a:ext cx="3909060" cy="4312708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380287"/>
            <a:ext cx="2891790" cy="2509213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5377822"/>
            <a:ext cx="903429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5377822"/>
            <a:ext cx="1780256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5377822"/>
            <a:ext cx="1197219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13"/>
            <a:ext cx="17145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585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13"/>
            <a:ext cx="3977640" cy="5714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571500"/>
            <a:ext cx="2891790" cy="1798237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5714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379973"/>
            <a:ext cx="2891790" cy="2509527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125"/>
              </a:spcAft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5377822"/>
            <a:ext cx="903429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5377822"/>
            <a:ext cx="1780256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5377822"/>
            <a:ext cx="1197219" cy="3371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13"/>
            <a:ext cx="17145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55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571500"/>
            <a:ext cx="7200900" cy="1238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05000"/>
            <a:ext cx="7200900" cy="298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5377822"/>
            <a:ext cx="903429" cy="337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5377822"/>
            <a:ext cx="4710623" cy="337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5377822"/>
            <a:ext cx="1197219" cy="337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13"/>
            <a:ext cx="17145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88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  <p15:guide id="12" orient="horz" pos="1140" userDrawn="1">
          <p15:clr>
            <a:srgbClr val="F26B43"/>
          </p15:clr>
        </p15:guide>
        <p15:guide id="13" orient="horz" pos="1200" userDrawn="1">
          <p15:clr>
            <a:srgbClr val="F26B43"/>
          </p15:clr>
        </p15:guide>
        <p15:guide id="14" orient="horz" pos="3080" userDrawn="1">
          <p15:clr>
            <a:srgbClr val="F26B43"/>
          </p15:clr>
        </p15:guide>
        <p15:guide id="15" orient="horz" pos="360" userDrawn="1">
          <p15:clr>
            <a:srgbClr val="F26B43"/>
          </p15:clr>
        </p15:guide>
        <p15:guide id="16" orient="horz" pos="1260" userDrawn="1">
          <p15:clr>
            <a:srgbClr val="F26B43"/>
          </p15:clr>
        </p15:guide>
        <p15:guide id="17" pos="5184" userDrawn="1">
          <p15:clr>
            <a:srgbClr val="F26B43"/>
          </p15:clr>
        </p15:guide>
        <p15:guide id="18" pos="702" userDrawn="1">
          <p15:clr>
            <a:srgbClr val="F26B43"/>
          </p15:clr>
        </p15:guide>
        <p15:guide id="19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129" y="1216954"/>
            <a:ext cx="8361229" cy="3254062"/>
          </a:xfrm>
        </p:spPr>
        <p:txBody>
          <a:bodyPr/>
          <a:lstStyle/>
          <a:p>
            <a:r>
              <a:rPr lang="en-US" dirty="0"/>
              <a:t>God’s wisdom regarding 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0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 of Relationships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/>
              <a:t>Proverbs 24.3.4</a:t>
            </a:r>
            <a:r>
              <a:rPr lang="en-US" sz="36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“By </a:t>
            </a:r>
            <a:r>
              <a:rPr lang="en-US" sz="3600" u="sng" dirty="0"/>
              <a:t>wisdom</a:t>
            </a:r>
            <a:r>
              <a:rPr lang="en-US" sz="3600" dirty="0"/>
              <a:t> a house is built, and by </a:t>
            </a:r>
            <a:r>
              <a:rPr lang="en-US" sz="3600" u="sng" dirty="0"/>
              <a:t>understanding</a:t>
            </a:r>
            <a:r>
              <a:rPr lang="en-US" sz="3600" dirty="0"/>
              <a:t> it is established; by knowledge the rooms are filled with all precious and pleasant riches.”</a:t>
            </a:r>
          </a:p>
        </p:txBody>
      </p:sp>
    </p:spTree>
    <p:extLst>
      <p:ext uri="{BB962C8B-B14F-4D97-AF65-F5344CB8AC3E}">
        <p14:creationId xmlns:p14="http://schemas.microsoft.com/office/powerpoint/2010/main" val="200210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Principals for Better Relationships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i="1" dirty="0"/>
              <a:t>The Principal of Influence                      </a:t>
            </a:r>
          </a:p>
          <a:p>
            <a:r>
              <a:rPr lang="en-US" sz="3200" dirty="0"/>
              <a:t>A foolish son is </a:t>
            </a:r>
            <a:r>
              <a:rPr lang="en-US" sz="3200" u="sng" dirty="0"/>
              <a:t>ruin</a:t>
            </a:r>
            <a:r>
              <a:rPr lang="en-US" sz="3200" dirty="0"/>
              <a:t> to his father, and a wife's quarreling is a continual </a:t>
            </a:r>
            <a:r>
              <a:rPr lang="en-US" sz="3200" u="sng" dirty="0"/>
              <a:t>dripping of rain</a:t>
            </a:r>
            <a:r>
              <a:rPr lang="en-US" sz="3200" dirty="0"/>
              <a:t>. </a:t>
            </a:r>
            <a:r>
              <a:rPr lang="en-US" sz="3200" i="1" dirty="0"/>
              <a:t>(Proverbs 19.13)</a:t>
            </a:r>
            <a:endParaRPr lang="en-US" sz="3200" dirty="0"/>
          </a:p>
          <a:p>
            <a:r>
              <a:rPr lang="en-US" sz="3200" dirty="0"/>
              <a:t>Like a bird that </a:t>
            </a:r>
            <a:r>
              <a:rPr lang="en-US" sz="3200" u="sng" dirty="0"/>
              <a:t>strays</a:t>
            </a:r>
            <a:r>
              <a:rPr lang="en-US" sz="3200" dirty="0"/>
              <a:t> from its nest is a man who </a:t>
            </a:r>
            <a:r>
              <a:rPr lang="en-US" sz="3200" u="sng" dirty="0"/>
              <a:t>strays</a:t>
            </a:r>
            <a:r>
              <a:rPr lang="en-US" sz="3200" dirty="0"/>
              <a:t> from his home. </a:t>
            </a:r>
            <a:r>
              <a:rPr lang="en-US" sz="3200" i="1" dirty="0"/>
              <a:t>(Proverbs 27.8)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571500"/>
            <a:ext cx="8460121" cy="481500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3300" dirty="0"/>
              <a:t>3 Principals for Better Relationships </a:t>
            </a:r>
            <a:endParaRPr lang="en-US" sz="3300" b="1" i="1" dirty="0"/>
          </a:p>
          <a:p>
            <a:endParaRPr lang="en-US" sz="3000" b="1" i="1" dirty="0"/>
          </a:p>
          <a:p>
            <a:pPr marL="0" indent="0">
              <a:buNone/>
            </a:pPr>
            <a:r>
              <a:rPr lang="en-US" sz="3000" b="1" i="1" dirty="0"/>
              <a:t>       The Principle of Appreciation</a:t>
            </a:r>
            <a:endParaRPr lang="en-US" sz="3000" b="1" dirty="0"/>
          </a:p>
          <a:p>
            <a:r>
              <a:rPr lang="en-US" sz="3000" dirty="0"/>
              <a:t>He who finds a wife finds a </a:t>
            </a:r>
            <a:r>
              <a:rPr lang="en-US" sz="3000" u="sng" dirty="0"/>
              <a:t>good thing </a:t>
            </a:r>
            <a:r>
              <a:rPr lang="en-US" sz="3000" dirty="0"/>
              <a:t>and obtains favor from the </a:t>
            </a:r>
            <a:r>
              <a:rPr lang="en-US" sz="3000" cap="small" dirty="0"/>
              <a:t>Lord</a:t>
            </a:r>
            <a:r>
              <a:rPr lang="en-US" sz="3000" dirty="0"/>
              <a:t>. </a:t>
            </a:r>
            <a:r>
              <a:rPr lang="en-US" sz="3000" i="1" dirty="0"/>
              <a:t>(Proverbs 18.22)</a:t>
            </a:r>
            <a:endParaRPr lang="en-US" sz="3000" dirty="0"/>
          </a:p>
          <a:p>
            <a:r>
              <a:rPr lang="en-US" sz="3000" dirty="0"/>
              <a:t>Her children rise up and call her </a:t>
            </a:r>
            <a:r>
              <a:rPr lang="en-US" sz="3000" u="sng" dirty="0"/>
              <a:t>blessed</a:t>
            </a:r>
            <a:r>
              <a:rPr lang="en-US" sz="3000" dirty="0"/>
              <a:t>; her husband also, and he </a:t>
            </a:r>
            <a:r>
              <a:rPr lang="en-US" sz="3000" u="sng" dirty="0"/>
              <a:t>praises</a:t>
            </a:r>
            <a:r>
              <a:rPr lang="en-US" sz="3000" dirty="0"/>
              <a:t> her. </a:t>
            </a:r>
            <a:r>
              <a:rPr lang="en-US" sz="3000" i="1" dirty="0"/>
              <a:t>(Proverbs 31.28)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5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379400"/>
            <a:ext cx="7200900" cy="1238250"/>
          </a:xfrm>
        </p:spPr>
        <p:txBody>
          <a:bodyPr/>
          <a:lstStyle/>
          <a:p>
            <a:r>
              <a:rPr lang="en-US" dirty="0"/>
              <a:t>3 Principals for Better Relationships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0" y="1682802"/>
            <a:ext cx="7453513" cy="3613097"/>
          </a:xfrm>
        </p:spPr>
        <p:txBody>
          <a:bodyPr/>
          <a:lstStyle/>
          <a:p>
            <a:pPr marL="0" indent="0">
              <a:buNone/>
            </a:pPr>
            <a:r>
              <a:rPr lang="en-US" sz="3000" b="1" i="1" dirty="0"/>
              <a:t>The Principle of Importance</a:t>
            </a:r>
            <a:endParaRPr lang="en-US" sz="3000" b="1" dirty="0"/>
          </a:p>
          <a:p>
            <a:r>
              <a:rPr lang="en-US" sz="3000" dirty="0"/>
              <a:t>Better is a dinner of herbs where </a:t>
            </a:r>
            <a:r>
              <a:rPr lang="en-US" sz="3000" u="sng" dirty="0"/>
              <a:t>love</a:t>
            </a:r>
            <a:r>
              <a:rPr lang="en-US" sz="3000" dirty="0"/>
              <a:t> is than a fattened ox and </a:t>
            </a:r>
            <a:r>
              <a:rPr lang="en-US" sz="3000" u="sng" dirty="0"/>
              <a:t>hatred</a:t>
            </a:r>
            <a:r>
              <a:rPr lang="en-US" sz="3000" dirty="0"/>
              <a:t> with it. </a:t>
            </a:r>
            <a:r>
              <a:rPr lang="en-US" sz="3000" i="1" dirty="0"/>
              <a:t>(Proverbs 15.17)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4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Solomon’s Exhortation to Members of the Family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98" y="1793742"/>
            <a:ext cx="7200900" cy="2984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b="1" i="1" dirty="0"/>
              <a:t>To the Parents:</a:t>
            </a:r>
          </a:p>
          <a:p>
            <a:pPr lvl="0"/>
            <a:r>
              <a:rPr lang="en-US" sz="4000" u="sng" dirty="0"/>
              <a:t>Teach</a:t>
            </a:r>
            <a:r>
              <a:rPr lang="en-US" sz="4000" dirty="0"/>
              <a:t>: Proverbs 1.8 / 4.3.4 </a:t>
            </a:r>
          </a:p>
          <a:p>
            <a:pPr lvl="0"/>
            <a:r>
              <a:rPr lang="en-US" sz="4000" u="sng" dirty="0"/>
              <a:t>Discipline</a:t>
            </a:r>
            <a:r>
              <a:rPr lang="en-US" sz="4000" dirty="0"/>
              <a:t>: Proverbs 13.24 / 19.18 / 20.30 / 22.15 / 23.13.24 / 29.15 / 19.17</a:t>
            </a:r>
          </a:p>
          <a:p>
            <a:pPr lvl="0"/>
            <a:r>
              <a:rPr lang="en-US" sz="4000" u="sng" dirty="0"/>
              <a:t>Lead by Example</a:t>
            </a:r>
            <a:r>
              <a:rPr lang="en-US" sz="4000" dirty="0"/>
              <a:t>: Proverbs 20.7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3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Solomon’s Exhortation to Members of the Family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198" y="1582911"/>
            <a:ext cx="8137392" cy="3712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/>
              <a:t>To the Children</a:t>
            </a:r>
            <a:r>
              <a:rPr lang="en-US" sz="3200" i="1" dirty="0"/>
              <a:t>: </a:t>
            </a:r>
          </a:p>
          <a:p>
            <a:pPr lvl="0"/>
            <a:r>
              <a:rPr lang="en-US" sz="3200" u="sng" dirty="0"/>
              <a:t>Listen to parents</a:t>
            </a:r>
            <a:r>
              <a:rPr lang="en-US" sz="3200" dirty="0"/>
              <a:t>: Proverbs 13.1 / 23.22.25</a:t>
            </a:r>
          </a:p>
          <a:p>
            <a:pPr lvl="0"/>
            <a:r>
              <a:rPr lang="en-US" sz="3200" u="sng" dirty="0"/>
              <a:t>Actions reflect character</a:t>
            </a:r>
            <a:r>
              <a:rPr lang="en-US" sz="3200" dirty="0"/>
              <a:t>: Proverbs 19.26 / 28.24 / 30.11 / 30.17</a:t>
            </a:r>
          </a:p>
          <a:p>
            <a:pPr lvl="0"/>
            <a:r>
              <a:rPr lang="en-US" sz="3200" u="sng" dirty="0"/>
              <a:t>Consequences</a:t>
            </a:r>
            <a:r>
              <a:rPr lang="en-US" sz="3200" dirty="0"/>
              <a:t>: Proverbs 20.20 / 30.17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4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Solomon’s Exhortation to Members of the Family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039" y="1809750"/>
            <a:ext cx="7622562" cy="3486150"/>
          </a:xfrm>
        </p:spPr>
        <p:txBody>
          <a:bodyPr/>
          <a:lstStyle/>
          <a:p>
            <a:pPr marL="0" indent="0">
              <a:buNone/>
            </a:pPr>
            <a:r>
              <a:rPr lang="en-US" sz="3000" b="1" i="1" dirty="0"/>
              <a:t>To Husbands</a:t>
            </a:r>
            <a:r>
              <a:rPr lang="en-US" sz="3000" i="1" dirty="0"/>
              <a:t>: </a:t>
            </a:r>
          </a:p>
          <a:p>
            <a:pPr lvl="0"/>
            <a:r>
              <a:rPr lang="en-US" sz="3000" u="sng" dirty="0"/>
              <a:t>Do not forsake the home</a:t>
            </a:r>
            <a:r>
              <a:rPr lang="en-US" sz="3000" dirty="0"/>
              <a:t>: Proverbs 27.8</a:t>
            </a:r>
          </a:p>
          <a:p>
            <a:pPr lvl="0"/>
            <a:r>
              <a:rPr lang="en-US" sz="3000" u="sng" dirty="0"/>
              <a:t>Be Faithful</a:t>
            </a:r>
            <a:r>
              <a:rPr lang="en-US" sz="3000" dirty="0"/>
              <a:t>: Proverbs 5.15.20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5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Solomon’s Exhortation to Members of the Family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039" y="1809750"/>
            <a:ext cx="8536961" cy="3903490"/>
          </a:xfrm>
        </p:spPr>
        <p:txBody>
          <a:bodyPr/>
          <a:lstStyle/>
          <a:p>
            <a:pPr marL="0" indent="0">
              <a:buNone/>
            </a:pPr>
            <a:r>
              <a:rPr lang="en-US" sz="3000" b="1" i="1" dirty="0"/>
              <a:t>To Wives</a:t>
            </a:r>
            <a:r>
              <a:rPr lang="en-US" sz="3000" i="1" dirty="0"/>
              <a:t>:</a:t>
            </a:r>
            <a:endParaRPr lang="en-US" sz="3000" dirty="0"/>
          </a:p>
          <a:p>
            <a:pPr lvl="0"/>
            <a:r>
              <a:rPr lang="en-US" sz="3000" u="sng" dirty="0"/>
              <a:t>Flee Contentiousness</a:t>
            </a:r>
            <a:r>
              <a:rPr lang="en-US" sz="3000" dirty="0"/>
              <a:t>: Proverbs 21.9 / 21.19 / 25.24 / 27.15.16</a:t>
            </a:r>
          </a:p>
          <a:p>
            <a:pPr lvl="0"/>
            <a:r>
              <a:rPr lang="en-US" sz="3000" u="sng" dirty="0"/>
              <a:t>Be Trustworthy</a:t>
            </a:r>
            <a:r>
              <a:rPr lang="en-US" sz="3000" dirty="0"/>
              <a:t>: Proverbs 31.11</a:t>
            </a:r>
          </a:p>
          <a:p>
            <a:pPr lvl="0"/>
            <a:r>
              <a:rPr lang="en-US" sz="3000" u="sng" dirty="0"/>
              <a:t>Work Hard</a:t>
            </a:r>
            <a:r>
              <a:rPr lang="en-US" sz="3000" dirty="0"/>
              <a:t>: Proverbs 31.13.14 / 31.26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0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37</TotalTime>
  <Words>219</Words>
  <Application>Microsoft Office PowerPoint</Application>
  <PresentationFormat>On-screen Show (16:10)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God’s wisdom regarding Relationships</vt:lpstr>
      <vt:lpstr>The Foundation of Relationships </vt:lpstr>
      <vt:lpstr>3 Principals for Better Relationships </vt:lpstr>
      <vt:lpstr>PowerPoint Presentation</vt:lpstr>
      <vt:lpstr>3 Principals for Better Relationships </vt:lpstr>
      <vt:lpstr>Solomon’s Exhortation to Members of the Family </vt:lpstr>
      <vt:lpstr>Solomon’s Exhortation to Members of the Family </vt:lpstr>
      <vt:lpstr>Solomon’s Exhortation to Members of the Family </vt:lpstr>
      <vt:lpstr>Solomon’s Exhortation to Members of the Family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wisdom regarding Relationships</dc:title>
  <dc:creator>Heather Caudill</dc:creator>
  <cp:lastModifiedBy>Brad Beutjer</cp:lastModifiedBy>
  <cp:revision>5</cp:revision>
  <dcterms:created xsi:type="dcterms:W3CDTF">2016-04-27T17:07:17Z</dcterms:created>
  <dcterms:modified xsi:type="dcterms:W3CDTF">2016-05-01T21:52:42Z</dcterms:modified>
</cp:coreProperties>
</file>