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handoutMasterIdLst>
    <p:handoutMasterId r:id="rId10"/>
  </p:handoutMasterIdLst>
  <p:sldIdLst>
    <p:sldId id="448" r:id="rId2"/>
    <p:sldId id="473" r:id="rId3"/>
    <p:sldId id="472" r:id="rId4"/>
    <p:sldId id="449" r:id="rId5"/>
    <p:sldId id="464" r:id="rId6"/>
    <p:sldId id="469" r:id="rId7"/>
    <p:sldId id="444" r:id="rId8"/>
    <p:sldId id="475" r:id="rId9"/>
  </p:sldIdLst>
  <p:sldSz cx="9144000" cy="5715000" type="screen16x10"/>
  <p:notesSz cx="6858000" cy="92075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66"/>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8" autoAdjust="0"/>
  </p:normalViewPr>
  <p:slideViewPr>
    <p:cSldViewPr>
      <p:cViewPr varScale="1">
        <p:scale>
          <a:sx n="100" d="100"/>
          <a:sy n="100" d="100"/>
        </p:scale>
        <p:origin x="-474" y="-9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7471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3886200" y="87471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extLst>
      <p:ext uri="{BB962C8B-B14F-4D97-AF65-F5344CB8AC3E}">
        <p14:creationId xmlns:p14="http://schemas.microsoft.com/office/powerpoint/2010/main" val="1045272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886789"/>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460501"/>
            <a:ext cx="7772400" cy="152480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009673"/>
            <a:ext cx="7772400" cy="999753"/>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127500"/>
            <a:ext cx="9147765" cy="1593407"/>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38BC733-4BE4-4D2C-9EE9-5036C22003E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234441"/>
            <a:ext cx="8229600" cy="3655059"/>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D44894F-2D26-4B9A-BC3C-8A693663E4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28867"/>
            <a:ext cx="1777470" cy="466063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8"/>
            <a:ext cx="6324600" cy="46606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F99B101-B360-43A2-97F4-DA728955273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9AE14CE-D5E2-40F3-8DE4-98CE5C6635AC}"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883093"/>
            <a:ext cx="7772400" cy="15240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443093"/>
            <a:ext cx="4572000" cy="1212407"/>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8012A19-7DEC-4DAC-B2F4-770A6FD2E024}" type="slidenum">
              <a:rPr lang="en-US" smtClean="0"/>
              <a:pPr>
                <a:defRPr/>
              </a:pPr>
              <a:t>‹#›</a:t>
            </a:fld>
            <a:endParaRPr lang="en-US"/>
          </a:p>
        </p:txBody>
      </p:sp>
      <p:sp>
        <p:nvSpPr>
          <p:cNvPr id="7" name="Chevron 6"/>
          <p:cNvSpPr/>
          <p:nvPr/>
        </p:nvSpPr>
        <p:spPr>
          <a:xfrm>
            <a:off x="3636680"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57753DA-34C7-4255-A447-2D5D9837B93B}"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508500"/>
            <a:ext cx="4040188"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508500"/>
            <a:ext cx="4041775"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203579"/>
            <a:ext cx="4040188" cy="328480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203579"/>
            <a:ext cx="4041775" cy="328480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5DCAEEC9-F976-455D-A485-0D1DD58C8B0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6FA768E-A441-42E0-834D-836592E75A11}"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73F0C89-C58A-477C-A1AF-F042D4D23DD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064000"/>
            <a:ext cx="7481776" cy="3810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462585"/>
            <a:ext cx="3974592" cy="7620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28600"/>
            <a:ext cx="7479792" cy="3810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5339953"/>
            <a:ext cx="1920240" cy="30480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2279533F-2B57-40DA-92FA-A060A1E4803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536169"/>
            <a:ext cx="7162800" cy="540193"/>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58307"/>
            <a:ext cx="8686800" cy="365760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3" y="5339954"/>
            <a:ext cx="2350681" cy="304271"/>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67022845-4FCE-43A7-B27F-B31797BC0832}" type="slidenum">
              <a:rPr lang="en-US" smtClean="0"/>
              <a:pPr>
                <a:defRPr/>
              </a:pPr>
              <a:t>‹#›</a:t>
            </a:fld>
            <a:endParaRPr lang="en-US"/>
          </a:p>
        </p:txBody>
      </p:sp>
      <p:sp>
        <p:nvSpPr>
          <p:cNvPr id="2" name="Title 1"/>
          <p:cNvSpPr>
            <a:spLocks noGrp="1"/>
          </p:cNvSpPr>
          <p:nvPr>
            <p:ph type="title"/>
          </p:nvPr>
        </p:nvSpPr>
        <p:spPr>
          <a:xfrm>
            <a:off x="228600" y="4054269"/>
            <a:ext cx="8075432" cy="468893"/>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826044"/>
            <a:ext cx="3402314" cy="900723"/>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826044"/>
            <a:ext cx="3402314" cy="900723"/>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34440"/>
            <a:ext cx="8229600" cy="3771636"/>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5339953"/>
            <a:ext cx="1920240" cy="30480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3" y="5339954"/>
            <a:ext cx="2350681" cy="304271"/>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5339954"/>
            <a:ext cx="365760" cy="304271"/>
          </a:xfrm>
          <a:prstGeom prst="rect">
            <a:avLst/>
          </a:prstGeom>
        </p:spPr>
        <p:txBody>
          <a:bodyPr vert="horz" anchor="b"/>
          <a:lstStyle>
            <a:lvl1pPr algn="r" eaLnBrk="1" latinLnBrk="0" hangingPunct="1">
              <a:defRPr kumimoji="0" sz="1000" b="0">
                <a:solidFill>
                  <a:schemeClr val="tx1"/>
                </a:solidFill>
              </a:defRPr>
            </a:lvl1pPr>
            <a:extLst/>
          </a:lstStyle>
          <a:p>
            <a:pPr>
              <a:defRPr/>
            </a:pPr>
            <a:fld id="{204067F7-FDF9-4CE7-9E44-6F52B00E6BE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9525"/>
            <a:ext cx="8637588" cy="762000"/>
          </a:xfrm>
          <a:noFill/>
        </p:spPr>
        <p:txBody>
          <a:bodyPr>
            <a:normAutofit/>
          </a:bodyPr>
          <a:lstStyle/>
          <a:p>
            <a:pPr algn="ctr" eaLnBrk="1" hangingPunct="1"/>
            <a:r>
              <a:rPr lang="en-US" sz="4000" dirty="0" smtClean="0">
                <a:solidFill>
                  <a:schemeClr val="tx1"/>
                </a:solidFill>
                <a:effectLst/>
                <a:latin typeface="Calibri" pitchFamily="34" charset="0"/>
              </a:rPr>
              <a:t>Paul’s Introductions</a:t>
            </a:r>
            <a:endParaRPr lang="en-US" sz="4000" dirty="0" smtClean="0">
              <a:solidFill>
                <a:schemeClr val="tx1"/>
              </a:solidFill>
              <a:effectLst/>
              <a:latin typeface="Calibri" pitchFamily="34" charset="0"/>
            </a:endParaRPr>
          </a:p>
        </p:txBody>
      </p:sp>
      <p:sp>
        <p:nvSpPr>
          <p:cNvPr id="2" name="TextBox 1"/>
          <p:cNvSpPr txBox="1"/>
          <p:nvPr/>
        </p:nvSpPr>
        <p:spPr>
          <a:xfrm>
            <a:off x="457200" y="647698"/>
            <a:ext cx="8610600" cy="4339650"/>
          </a:xfrm>
          <a:prstGeom prst="rect">
            <a:avLst/>
          </a:prstGeom>
          <a:noFill/>
        </p:spPr>
        <p:txBody>
          <a:bodyPr wrap="square" rtlCol="0">
            <a:spAutoFit/>
          </a:bodyPr>
          <a:lstStyle/>
          <a:p>
            <a:pPr marL="514350" indent="-514350" algn="l">
              <a:buClr>
                <a:schemeClr val="accent1">
                  <a:lumMod val="50000"/>
                </a:schemeClr>
              </a:buClr>
              <a:buSzPct val="111000"/>
              <a:buFont typeface="Wingdings" panose="05000000000000000000" pitchFamily="2" charset="2"/>
              <a:buChar char="§"/>
            </a:pPr>
            <a:r>
              <a:rPr lang="en-US" sz="3200" i="1" dirty="0">
                <a:latin typeface="+mn-lt"/>
              </a:rPr>
              <a:t>Grace to you and peace from God our Father and the Lord Jesus </a:t>
            </a:r>
            <a:r>
              <a:rPr lang="en-US" sz="3200" i="1" dirty="0" smtClean="0">
                <a:latin typeface="+mn-lt"/>
              </a:rPr>
              <a:t>Christ </a:t>
            </a:r>
            <a:r>
              <a:rPr lang="en-US" sz="2800" dirty="0" smtClean="0">
                <a:latin typeface="+mn-lt"/>
              </a:rPr>
              <a:t>(</a:t>
            </a:r>
            <a:r>
              <a:rPr lang="en-US" sz="2800" dirty="0">
                <a:latin typeface="Calibri"/>
                <a:ea typeface="Times New Roman"/>
                <a:cs typeface="Times New Roman"/>
              </a:rPr>
              <a:t>Romans 1:7, I </a:t>
            </a:r>
            <a:r>
              <a:rPr lang="en-US" sz="2800" dirty="0" smtClean="0">
                <a:latin typeface="Calibri"/>
                <a:ea typeface="Times New Roman"/>
                <a:cs typeface="Times New Roman"/>
              </a:rPr>
              <a:t>Cor. </a:t>
            </a:r>
            <a:r>
              <a:rPr lang="en-US" sz="2800" dirty="0">
                <a:latin typeface="Calibri"/>
                <a:ea typeface="Times New Roman"/>
                <a:cs typeface="Times New Roman"/>
              </a:rPr>
              <a:t>1:2, II </a:t>
            </a:r>
            <a:r>
              <a:rPr lang="en-US" sz="2800" dirty="0" smtClean="0">
                <a:latin typeface="Calibri"/>
                <a:ea typeface="Times New Roman"/>
                <a:cs typeface="Times New Roman"/>
              </a:rPr>
              <a:t>Cor. </a:t>
            </a:r>
            <a:r>
              <a:rPr lang="en-US" sz="2800" dirty="0">
                <a:latin typeface="Calibri"/>
                <a:ea typeface="Times New Roman"/>
                <a:cs typeface="Times New Roman"/>
              </a:rPr>
              <a:t>1:2, Galatians 1:3, Ephesians 1:2, Philippians 1:2, II </a:t>
            </a:r>
            <a:r>
              <a:rPr lang="en-US" sz="2800" dirty="0" smtClean="0">
                <a:latin typeface="Calibri"/>
                <a:ea typeface="Times New Roman"/>
                <a:cs typeface="Times New Roman"/>
              </a:rPr>
              <a:t>Thess. </a:t>
            </a:r>
            <a:r>
              <a:rPr lang="en-US" sz="2800" dirty="0">
                <a:latin typeface="Calibri"/>
                <a:ea typeface="Times New Roman"/>
                <a:cs typeface="Times New Roman"/>
              </a:rPr>
              <a:t>1:2, Philemon </a:t>
            </a:r>
            <a:r>
              <a:rPr lang="en-US" sz="2800" dirty="0" smtClean="0">
                <a:latin typeface="Calibri"/>
                <a:ea typeface="Times New Roman"/>
                <a:cs typeface="Times New Roman"/>
              </a:rPr>
              <a:t>1:3, Titus – slight variation)</a:t>
            </a:r>
          </a:p>
          <a:p>
            <a:pPr marL="514350" indent="-514350" algn="l">
              <a:buClr>
                <a:schemeClr val="accent1">
                  <a:lumMod val="50000"/>
                </a:schemeClr>
              </a:buClr>
              <a:buSzPct val="111000"/>
              <a:buFont typeface="Wingdings" panose="05000000000000000000" pitchFamily="2" charset="2"/>
              <a:buChar char="§"/>
            </a:pPr>
            <a:r>
              <a:rPr lang="en-US" sz="3200" i="1" dirty="0">
                <a:latin typeface="Calibri"/>
                <a:ea typeface="Times New Roman"/>
                <a:cs typeface="Times New Roman"/>
              </a:rPr>
              <a:t>Grace to you and peace from God our </a:t>
            </a:r>
            <a:r>
              <a:rPr lang="en-US" sz="3200" i="1" dirty="0" smtClean="0">
                <a:latin typeface="Calibri"/>
                <a:ea typeface="Times New Roman"/>
                <a:cs typeface="Times New Roman"/>
              </a:rPr>
              <a:t>Father </a:t>
            </a:r>
            <a:r>
              <a:rPr lang="en-US" sz="2800" dirty="0">
                <a:latin typeface="Calibri"/>
                <a:ea typeface="Times New Roman"/>
                <a:cs typeface="Times New Roman"/>
              </a:rPr>
              <a:t>(Colossians 1:2)</a:t>
            </a:r>
          </a:p>
          <a:p>
            <a:pPr marL="514350" indent="-514350" algn="l">
              <a:buClr>
                <a:schemeClr val="accent1">
                  <a:lumMod val="50000"/>
                </a:schemeClr>
              </a:buClr>
              <a:buSzPct val="111000"/>
              <a:buFont typeface="Wingdings" panose="05000000000000000000" pitchFamily="2" charset="2"/>
              <a:buChar char="§"/>
            </a:pPr>
            <a:r>
              <a:rPr lang="en-US" sz="3200" i="1" dirty="0">
                <a:latin typeface="Calibri"/>
                <a:ea typeface="Times New Roman"/>
                <a:cs typeface="Times New Roman"/>
              </a:rPr>
              <a:t>Grace to you and </a:t>
            </a:r>
            <a:r>
              <a:rPr lang="en-US" sz="3200" i="1" dirty="0" smtClean="0">
                <a:latin typeface="Calibri"/>
                <a:ea typeface="Times New Roman"/>
                <a:cs typeface="Times New Roman"/>
              </a:rPr>
              <a:t>peace </a:t>
            </a:r>
            <a:r>
              <a:rPr lang="en-US" sz="2800" dirty="0">
                <a:latin typeface="Calibri"/>
                <a:ea typeface="Times New Roman"/>
                <a:cs typeface="Times New Roman"/>
              </a:rPr>
              <a:t>(I Thessalonians 1:2)</a:t>
            </a:r>
          </a:p>
          <a:p>
            <a:pPr marL="514350" indent="-514350" algn="l">
              <a:buClr>
                <a:schemeClr val="accent1">
                  <a:lumMod val="50000"/>
                </a:schemeClr>
              </a:buClr>
              <a:buSzPct val="111000"/>
              <a:buFont typeface="Wingdings" panose="05000000000000000000" pitchFamily="2" charset="2"/>
              <a:buChar char="§"/>
            </a:pPr>
            <a:r>
              <a:rPr lang="en-US" sz="3200" i="1" dirty="0">
                <a:latin typeface="Calibri"/>
                <a:ea typeface="Times New Roman"/>
                <a:cs typeface="Times New Roman"/>
              </a:rPr>
              <a:t>Grace, mercy, and peace from God the Father and Christ Jesus our </a:t>
            </a:r>
            <a:r>
              <a:rPr lang="en-US" sz="3200" i="1" dirty="0" smtClean="0">
                <a:latin typeface="Calibri"/>
                <a:ea typeface="Times New Roman"/>
                <a:cs typeface="Times New Roman"/>
              </a:rPr>
              <a:t>Lord </a:t>
            </a:r>
            <a:r>
              <a:rPr lang="en-US" sz="2800" dirty="0">
                <a:latin typeface="Calibri"/>
                <a:ea typeface="Times New Roman"/>
                <a:cs typeface="Times New Roman"/>
              </a:rPr>
              <a:t>(I and II Timothy 1:2)</a:t>
            </a:r>
            <a:endParaRPr lang="en-US" sz="2800" dirty="0">
              <a:latin typeface="Calibri"/>
              <a:ea typeface="Times New Roman"/>
              <a:cs typeface="Times New Roman"/>
            </a:endParaRPr>
          </a:p>
        </p:txBody>
      </p:sp>
    </p:spTree>
    <p:extLst>
      <p:ext uri="{BB962C8B-B14F-4D97-AF65-F5344CB8AC3E}">
        <p14:creationId xmlns:p14="http://schemas.microsoft.com/office/powerpoint/2010/main" val="125636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66700"/>
            <a:ext cx="8637588" cy="762000"/>
          </a:xfrm>
          <a:noFill/>
        </p:spPr>
        <p:txBody>
          <a:bodyPr>
            <a:noAutofit/>
          </a:bodyPr>
          <a:lstStyle/>
          <a:p>
            <a:pPr algn="ctr" eaLnBrk="1" hangingPunct="1"/>
            <a:r>
              <a:rPr lang="en-US" sz="4000" dirty="0" smtClean="0">
                <a:solidFill>
                  <a:schemeClr val="tx1"/>
                </a:solidFill>
                <a:effectLst/>
                <a:latin typeface="Calibri" pitchFamily="34" charset="0"/>
              </a:rPr>
              <a:t>Paul’s Concluding Prayers</a:t>
            </a:r>
            <a:endParaRPr lang="en-US" sz="4000" dirty="0" smtClean="0">
              <a:solidFill>
                <a:schemeClr val="tx1"/>
              </a:solidFill>
              <a:effectLst/>
              <a:latin typeface="Calibri" pitchFamily="34" charset="0"/>
            </a:endParaRPr>
          </a:p>
        </p:txBody>
      </p:sp>
      <p:sp>
        <p:nvSpPr>
          <p:cNvPr id="2" name="TextBox 1"/>
          <p:cNvSpPr txBox="1"/>
          <p:nvPr/>
        </p:nvSpPr>
        <p:spPr>
          <a:xfrm>
            <a:off x="228600" y="2019300"/>
            <a:ext cx="8686800" cy="1077218"/>
          </a:xfrm>
          <a:prstGeom prst="rect">
            <a:avLst/>
          </a:prstGeom>
          <a:noFill/>
        </p:spPr>
        <p:txBody>
          <a:bodyPr wrap="square" rtlCol="0">
            <a:spAutoFit/>
          </a:bodyPr>
          <a:lstStyle/>
          <a:p>
            <a:pPr marL="0" marR="0">
              <a:spcBef>
                <a:spcPts val="0"/>
              </a:spcBef>
              <a:spcAft>
                <a:spcPts val="0"/>
              </a:spcAft>
            </a:pPr>
            <a:r>
              <a:rPr lang="en-US" sz="3200" i="1" dirty="0">
                <a:latin typeface="Calibri"/>
                <a:ea typeface="Times New Roman"/>
              </a:rPr>
              <a:t>The grace of our Lord Jesus Christ be with you</a:t>
            </a:r>
            <a:r>
              <a:rPr lang="en-US" sz="3200" i="1" dirty="0" smtClean="0">
                <a:latin typeface="Calibri"/>
                <a:ea typeface="Times New Roman"/>
              </a:rPr>
              <a:t>. </a:t>
            </a:r>
            <a:r>
              <a:rPr lang="en-US" sz="3200" dirty="0" smtClean="0">
                <a:latin typeface="Calibri"/>
                <a:ea typeface="Times New Roman"/>
              </a:rPr>
              <a:t>– Romans 16:20</a:t>
            </a:r>
            <a:endParaRPr lang="en-US" sz="3200" dirty="0">
              <a:effectLst/>
              <a:latin typeface="Times New Roman"/>
              <a:ea typeface="Times New Roman"/>
            </a:endParaRPr>
          </a:p>
        </p:txBody>
      </p:sp>
    </p:spTree>
    <p:extLst>
      <p:ext uri="{BB962C8B-B14F-4D97-AF65-F5344CB8AC3E}">
        <p14:creationId xmlns:p14="http://schemas.microsoft.com/office/powerpoint/2010/main" val="371750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9525"/>
            <a:ext cx="8637588" cy="762000"/>
          </a:xfrm>
          <a:noFill/>
        </p:spPr>
        <p:txBody>
          <a:bodyPr>
            <a:normAutofit/>
          </a:bodyPr>
          <a:lstStyle/>
          <a:p>
            <a:pPr algn="ctr" eaLnBrk="1" hangingPunct="1"/>
            <a:r>
              <a:rPr lang="en-US" sz="4000" dirty="0" smtClean="0">
                <a:solidFill>
                  <a:schemeClr val="tx1"/>
                </a:solidFill>
                <a:effectLst/>
                <a:latin typeface="Calibri" pitchFamily="34" charset="0"/>
              </a:rPr>
              <a:t>Paul’s Concluding Prayers</a:t>
            </a:r>
            <a:endParaRPr lang="en-US" sz="4000" dirty="0" smtClean="0">
              <a:solidFill>
                <a:schemeClr val="tx1"/>
              </a:solidFill>
              <a:effectLst/>
              <a:latin typeface="Calibri" pitchFamily="34" charset="0"/>
            </a:endParaRPr>
          </a:p>
        </p:txBody>
      </p:sp>
      <p:sp>
        <p:nvSpPr>
          <p:cNvPr id="2" name="TextBox 1"/>
          <p:cNvSpPr txBox="1"/>
          <p:nvPr/>
        </p:nvSpPr>
        <p:spPr>
          <a:xfrm>
            <a:off x="457200" y="647698"/>
            <a:ext cx="8610600" cy="4524315"/>
          </a:xfrm>
          <a:prstGeom prst="rect">
            <a:avLst/>
          </a:prstGeom>
          <a:noFill/>
        </p:spPr>
        <p:txBody>
          <a:bodyPr wrap="square" rtlCol="0">
            <a:spAutoFit/>
          </a:bodyPr>
          <a:lstStyle/>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dirty="0">
                <a:latin typeface="Calibri"/>
                <a:ea typeface="Times New Roman"/>
              </a:rPr>
              <a:t>I Corinthians 16:23	</a:t>
            </a:r>
            <a:r>
              <a:rPr lang="en-US" i="1" dirty="0">
                <a:latin typeface="Calibri"/>
                <a:ea typeface="Times New Roman"/>
              </a:rPr>
              <a:t>The grace of the Lord Jesus be with you.</a:t>
            </a:r>
            <a:endParaRPr lang="en-US" dirty="0">
              <a:latin typeface="Times New Roman"/>
              <a:ea typeface="Times New Roman"/>
            </a:endParaRPr>
          </a:p>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dirty="0">
                <a:latin typeface="Calibri"/>
                <a:ea typeface="Times New Roman"/>
              </a:rPr>
              <a:t>II Corinthians 13:14	</a:t>
            </a:r>
            <a:r>
              <a:rPr lang="en-US" dirty="0" smtClean="0">
                <a:latin typeface="Calibri"/>
                <a:ea typeface="Times New Roman"/>
              </a:rPr>
              <a:t> </a:t>
            </a:r>
            <a:r>
              <a:rPr lang="en-US" i="1" dirty="0" smtClean="0">
                <a:latin typeface="Calibri"/>
                <a:ea typeface="Times New Roman"/>
              </a:rPr>
              <a:t>The </a:t>
            </a:r>
            <a:r>
              <a:rPr lang="en-US" i="1" dirty="0">
                <a:latin typeface="Calibri"/>
                <a:ea typeface="Times New Roman"/>
              </a:rPr>
              <a:t>grace of the Lord Jesus Christ and the love of God </a:t>
            </a:r>
            <a:r>
              <a:rPr lang="en-US" i="1" dirty="0" smtClean="0">
                <a:latin typeface="Calibri"/>
                <a:ea typeface="Times New Roman"/>
              </a:rPr>
              <a:t>				and </a:t>
            </a:r>
            <a:r>
              <a:rPr lang="en-US" i="1" dirty="0">
                <a:latin typeface="Calibri"/>
                <a:ea typeface="Times New Roman"/>
              </a:rPr>
              <a:t>the fellowship of the Holy Spirit be with you all</a:t>
            </a:r>
            <a:r>
              <a:rPr lang="en-US" i="1" dirty="0" smtClean="0">
                <a:latin typeface="Calibri"/>
                <a:ea typeface="Times New Roman"/>
              </a:rPr>
              <a:t>.</a:t>
            </a:r>
          </a:p>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i="1" dirty="0" smtClean="0">
                <a:latin typeface="Calibri"/>
                <a:ea typeface="Times New Roman"/>
              </a:rPr>
              <a:t> </a:t>
            </a:r>
            <a:r>
              <a:rPr lang="en-US" dirty="0" smtClean="0">
                <a:latin typeface="Calibri"/>
                <a:ea typeface="Times New Roman"/>
              </a:rPr>
              <a:t>Galatians 6:18 		</a:t>
            </a:r>
            <a:r>
              <a:rPr lang="en-US" i="1" dirty="0" smtClean="0">
                <a:latin typeface="Calibri"/>
                <a:ea typeface="Times New Roman"/>
              </a:rPr>
              <a:t>The </a:t>
            </a:r>
            <a:r>
              <a:rPr lang="en-US" i="1" dirty="0">
                <a:latin typeface="Calibri"/>
                <a:ea typeface="Times New Roman"/>
              </a:rPr>
              <a:t>grace of our Lord Jesus Christ be with your spirit, </a:t>
            </a:r>
            <a:r>
              <a:rPr lang="en-US" i="1" dirty="0" smtClean="0">
                <a:latin typeface="Calibri"/>
                <a:ea typeface="Times New Roman"/>
              </a:rPr>
              <a:t>				brothers</a:t>
            </a:r>
            <a:endParaRPr lang="en-US" dirty="0">
              <a:latin typeface="Times New Roman"/>
              <a:ea typeface="Times New Roman"/>
            </a:endParaRPr>
          </a:p>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dirty="0" smtClean="0">
                <a:latin typeface="Calibri"/>
                <a:ea typeface="Times New Roman"/>
              </a:rPr>
              <a:t>Ephesians  6:24  	</a:t>
            </a:r>
            <a:r>
              <a:rPr lang="en-US" i="1" dirty="0" smtClean="0">
                <a:latin typeface="Calibri"/>
                <a:ea typeface="Times New Roman"/>
              </a:rPr>
              <a:t>Grace </a:t>
            </a:r>
            <a:r>
              <a:rPr lang="en-US" i="1" dirty="0">
                <a:latin typeface="Calibri"/>
                <a:ea typeface="Times New Roman"/>
              </a:rPr>
              <a:t>be with all who love our Lord Jesus Christ with </a:t>
            </a:r>
            <a:r>
              <a:rPr lang="en-US" i="1" dirty="0" smtClean="0">
                <a:latin typeface="Calibri"/>
                <a:ea typeface="Times New Roman"/>
              </a:rPr>
              <a:t>				love incorruptible</a:t>
            </a:r>
            <a:r>
              <a:rPr lang="en-US" i="1" dirty="0">
                <a:latin typeface="Calibri"/>
                <a:ea typeface="Times New Roman"/>
              </a:rPr>
              <a:t>.</a:t>
            </a:r>
            <a:endParaRPr lang="en-US" dirty="0">
              <a:latin typeface="Times New Roman"/>
              <a:ea typeface="Times New Roman"/>
            </a:endParaRPr>
          </a:p>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dirty="0">
                <a:latin typeface="Calibri"/>
                <a:ea typeface="Times New Roman"/>
              </a:rPr>
              <a:t>Philippians </a:t>
            </a:r>
            <a:r>
              <a:rPr lang="en-US" dirty="0" smtClean="0">
                <a:latin typeface="Calibri"/>
                <a:ea typeface="Times New Roman"/>
              </a:rPr>
              <a:t>4:23  	</a:t>
            </a:r>
            <a:r>
              <a:rPr lang="en-US" i="1" dirty="0" smtClean="0">
                <a:latin typeface="Calibri"/>
                <a:ea typeface="Times New Roman"/>
              </a:rPr>
              <a:t>The </a:t>
            </a:r>
            <a:r>
              <a:rPr lang="en-US" i="1" dirty="0">
                <a:latin typeface="Calibri"/>
                <a:ea typeface="Times New Roman"/>
              </a:rPr>
              <a:t>grace of the Lord Jesus Christ be with your spirit.</a:t>
            </a:r>
            <a:endParaRPr lang="en-US" dirty="0">
              <a:latin typeface="Times New Roman"/>
              <a:ea typeface="Times New Roman"/>
            </a:endParaRPr>
          </a:p>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dirty="0">
                <a:latin typeface="Calibri"/>
                <a:ea typeface="Times New Roman"/>
              </a:rPr>
              <a:t>Colossians </a:t>
            </a:r>
            <a:r>
              <a:rPr lang="en-US" dirty="0" smtClean="0">
                <a:latin typeface="Calibri"/>
                <a:ea typeface="Times New Roman"/>
              </a:rPr>
              <a:t>4:18  	</a:t>
            </a:r>
            <a:r>
              <a:rPr lang="en-US" i="1" dirty="0" smtClean="0">
                <a:latin typeface="Calibri"/>
                <a:ea typeface="Times New Roman"/>
              </a:rPr>
              <a:t>Grace </a:t>
            </a:r>
            <a:r>
              <a:rPr lang="en-US" i="1" dirty="0">
                <a:latin typeface="Calibri"/>
                <a:ea typeface="Times New Roman"/>
              </a:rPr>
              <a:t>be with you.</a:t>
            </a:r>
            <a:endParaRPr lang="en-US" dirty="0">
              <a:latin typeface="Times New Roman"/>
              <a:ea typeface="Times New Roman"/>
            </a:endParaRPr>
          </a:p>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dirty="0">
                <a:latin typeface="Calibri"/>
                <a:ea typeface="Times New Roman"/>
              </a:rPr>
              <a:t>I Thessalonians </a:t>
            </a:r>
            <a:r>
              <a:rPr lang="en-US" dirty="0" smtClean="0">
                <a:latin typeface="Calibri"/>
                <a:ea typeface="Times New Roman"/>
              </a:rPr>
              <a:t>5:28  	</a:t>
            </a:r>
            <a:r>
              <a:rPr lang="en-US" i="1" dirty="0" smtClean="0">
                <a:latin typeface="Calibri"/>
                <a:ea typeface="Times New Roman"/>
              </a:rPr>
              <a:t>The </a:t>
            </a:r>
            <a:r>
              <a:rPr lang="en-US" i="1" dirty="0">
                <a:latin typeface="Calibri"/>
                <a:ea typeface="Times New Roman"/>
              </a:rPr>
              <a:t>grace of our Lord Jesus Christ be with you.</a:t>
            </a:r>
            <a:endParaRPr lang="en-US" dirty="0">
              <a:latin typeface="Times New Roman"/>
              <a:ea typeface="Times New Roman"/>
            </a:endParaRPr>
          </a:p>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dirty="0">
                <a:latin typeface="Calibri"/>
                <a:ea typeface="Times New Roman"/>
              </a:rPr>
              <a:t>II Thessalonians </a:t>
            </a:r>
            <a:r>
              <a:rPr lang="en-US" dirty="0" smtClean="0">
                <a:latin typeface="Calibri"/>
                <a:ea typeface="Times New Roman"/>
              </a:rPr>
              <a:t>3:18  	</a:t>
            </a:r>
            <a:r>
              <a:rPr lang="en-US" i="1" dirty="0" smtClean="0">
                <a:latin typeface="Calibri"/>
                <a:ea typeface="Times New Roman"/>
              </a:rPr>
              <a:t>The </a:t>
            </a:r>
            <a:r>
              <a:rPr lang="en-US" i="1" dirty="0">
                <a:latin typeface="Calibri"/>
                <a:ea typeface="Times New Roman"/>
              </a:rPr>
              <a:t>grace of our Lord Jesus Christ be with you all.</a:t>
            </a:r>
            <a:endParaRPr lang="en-US" dirty="0">
              <a:latin typeface="Times New Roman"/>
              <a:ea typeface="Times New Roman"/>
            </a:endParaRPr>
          </a:p>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dirty="0">
                <a:latin typeface="Calibri"/>
                <a:ea typeface="Times New Roman"/>
              </a:rPr>
              <a:t>I Timothy </a:t>
            </a:r>
            <a:r>
              <a:rPr lang="en-US" dirty="0" smtClean="0">
                <a:latin typeface="Calibri"/>
                <a:ea typeface="Times New Roman"/>
              </a:rPr>
              <a:t>6:21 </a:t>
            </a:r>
            <a:r>
              <a:rPr lang="en-US" dirty="0">
                <a:latin typeface="Calibri"/>
                <a:ea typeface="Times New Roman"/>
              </a:rPr>
              <a:t>	</a:t>
            </a:r>
            <a:r>
              <a:rPr lang="en-US" dirty="0" smtClean="0">
                <a:latin typeface="Calibri"/>
                <a:ea typeface="Times New Roman"/>
              </a:rPr>
              <a:t>	</a:t>
            </a:r>
            <a:r>
              <a:rPr lang="en-US" i="1" dirty="0" smtClean="0">
                <a:latin typeface="Calibri"/>
                <a:ea typeface="Times New Roman"/>
              </a:rPr>
              <a:t>Grace </a:t>
            </a:r>
            <a:r>
              <a:rPr lang="en-US" i="1" dirty="0">
                <a:latin typeface="Calibri"/>
                <a:ea typeface="Times New Roman"/>
              </a:rPr>
              <a:t>be with you	</a:t>
            </a:r>
            <a:r>
              <a:rPr lang="en-US" dirty="0">
                <a:latin typeface="Calibri"/>
                <a:ea typeface="Times New Roman"/>
              </a:rPr>
              <a:t>First exact repeat</a:t>
            </a:r>
            <a:endParaRPr lang="en-US" dirty="0">
              <a:latin typeface="Times New Roman"/>
              <a:ea typeface="Times New Roman"/>
            </a:endParaRPr>
          </a:p>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dirty="0">
                <a:latin typeface="Calibri"/>
                <a:ea typeface="Times New Roman"/>
              </a:rPr>
              <a:t>II Timothy 4:22	</a:t>
            </a:r>
            <a:r>
              <a:rPr lang="en-US" dirty="0" smtClean="0">
                <a:latin typeface="Calibri"/>
                <a:ea typeface="Times New Roman"/>
              </a:rPr>
              <a:t>	</a:t>
            </a:r>
            <a:r>
              <a:rPr lang="en-US" i="1" dirty="0" smtClean="0">
                <a:latin typeface="Calibri"/>
                <a:ea typeface="Times New Roman"/>
              </a:rPr>
              <a:t>Grace </a:t>
            </a:r>
            <a:r>
              <a:rPr lang="en-US" i="1" dirty="0">
                <a:latin typeface="Calibri"/>
                <a:ea typeface="Times New Roman"/>
              </a:rPr>
              <a:t>be with you</a:t>
            </a:r>
            <a:endParaRPr lang="en-US" dirty="0">
              <a:latin typeface="Times New Roman"/>
              <a:ea typeface="Times New Roman"/>
            </a:endParaRPr>
          </a:p>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dirty="0">
                <a:latin typeface="Calibri"/>
                <a:ea typeface="Times New Roman"/>
              </a:rPr>
              <a:t>Titus 3:15		</a:t>
            </a:r>
            <a:r>
              <a:rPr lang="en-US" i="1" dirty="0">
                <a:latin typeface="Calibri"/>
                <a:ea typeface="Times New Roman"/>
              </a:rPr>
              <a:t>Grace be with you all</a:t>
            </a:r>
            <a:endParaRPr lang="en-US" dirty="0">
              <a:latin typeface="Times New Roman"/>
              <a:ea typeface="Times New Roman"/>
            </a:endParaRPr>
          </a:p>
          <a:p>
            <a:pPr marL="342900" marR="0" lvl="0" indent="-342900" algn="l">
              <a:spcBef>
                <a:spcPts val="0"/>
              </a:spcBef>
              <a:spcAft>
                <a:spcPts val="0"/>
              </a:spcAft>
              <a:buClr>
                <a:schemeClr val="accent1">
                  <a:lumMod val="50000"/>
                </a:schemeClr>
              </a:buClr>
              <a:buFont typeface="Wingdings" panose="05000000000000000000" pitchFamily="2" charset="2"/>
              <a:buChar char="§"/>
            </a:pPr>
            <a:r>
              <a:rPr lang="en-US" dirty="0">
                <a:latin typeface="Calibri"/>
                <a:ea typeface="Times New Roman"/>
              </a:rPr>
              <a:t>Philemon 25	</a:t>
            </a:r>
            <a:r>
              <a:rPr lang="en-US" dirty="0" smtClean="0">
                <a:latin typeface="Calibri"/>
                <a:ea typeface="Times New Roman"/>
              </a:rPr>
              <a:t>	</a:t>
            </a:r>
            <a:r>
              <a:rPr lang="en-US" i="1" dirty="0" smtClean="0">
                <a:latin typeface="Calibri"/>
                <a:ea typeface="Times New Roman"/>
              </a:rPr>
              <a:t>The </a:t>
            </a:r>
            <a:r>
              <a:rPr lang="en-US" i="1" dirty="0">
                <a:latin typeface="Calibri"/>
                <a:ea typeface="Times New Roman"/>
              </a:rPr>
              <a:t>grace of the Lord Jesus Christ be with your spirit</a:t>
            </a:r>
            <a:endParaRPr lang="en-US" dirty="0">
              <a:latin typeface="Times New Roman"/>
              <a:ea typeface="Times New Roman"/>
            </a:endParaRPr>
          </a:p>
          <a:p>
            <a:pPr marL="285750" indent="-285750" algn="l">
              <a:buClr>
                <a:schemeClr val="accent1">
                  <a:lumMod val="50000"/>
                </a:schemeClr>
              </a:buClr>
              <a:buFont typeface="Wingdings" panose="05000000000000000000" pitchFamily="2" charset="2"/>
              <a:buChar char="§"/>
            </a:pPr>
            <a:r>
              <a:rPr lang="en-US" dirty="0">
                <a:latin typeface="Calibri"/>
                <a:ea typeface="Times New Roman"/>
              </a:rPr>
              <a:t>Hebrews 13:25</a:t>
            </a:r>
            <a:r>
              <a:rPr lang="en-US" dirty="0">
                <a:latin typeface="Calibri"/>
                <a:ea typeface="Times New Roman"/>
                <a:cs typeface="Times New Roman"/>
              </a:rPr>
              <a:t>	</a:t>
            </a:r>
            <a:r>
              <a:rPr lang="en-US" dirty="0" smtClean="0">
                <a:latin typeface="Calibri"/>
                <a:ea typeface="Times New Roman"/>
                <a:cs typeface="Times New Roman"/>
              </a:rPr>
              <a:t>	</a:t>
            </a:r>
            <a:r>
              <a:rPr lang="en-US" i="1" dirty="0" smtClean="0">
                <a:latin typeface="Calibri"/>
                <a:ea typeface="Times New Roman"/>
              </a:rPr>
              <a:t>Grace </a:t>
            </a:r>
            <a:r>
              <a:rPr lang="en-US" i="1" dirty="0">
                <a:latin typeface="Calibri"/>
                <a:ea typeface="Times New Roman"/>
              </a:rPr>
              <a:t>be with all of you</a:t>
            </a:r>
          </a:p>
        </p:txBody>
      </p:sp>
    </p:spTree>
    <p:extLst>
      <p:ext uri="{BB962C8B-B14F-4D97-AF65-F5344CB8AC3E}">
        <p14:creationId xmlns:p14="http://schemas.microsoft.com/office/powerpoint/2010/main" val="53374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dissolv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dissolv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dissolv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dissolv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dissolve">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dissolve">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dissolve">
                                      <p:cBhvr>
                                        <p:cTn id="67"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04800" y="2171700"/>
            <a:ext cx="8637587" cy="762000"/>
          </a:xfrm>
        </p:spPr>
        <p:txBody>
          <a:bodyPr>
            <a:noAutofit/>
          </a:bodyPr>
          <a:lstStyle/>
          <a:p>
            <a:pPr algn="ctr" eaLnBrk="1" hangingPunct="1">
              <a:defRPr/>
            </a:pPr>
            <a:r>
              <a:rPr lang="en-US" sz="6000" i="1" dirty="0" smtClean="0">
                <a:solidFill>
                  <a:schemeClr val="tx1"/>
                </a:solidFill>
                <a:latin typeface="Calibri" pitchFamily="34" charset="0"/>
              </a:rPr>
              <a:t>Grace Be With Us</a:t>
            </a:r>
            <a:endParaRPr lang="en-US" sz="6000" i="1" dirty="0" smtClean="0">
              <a:solidFill>
                <a:schemeClr val="tx1"/>
              </a:solidFill>
              <a:latin typeface="Calibri" pitchFamily="34" charset="0"/>
            </a:endParaRPr>
          </a:p>
        </p:txBody>
      </p:sp>
    </p:spTree>
    <p:extLst>
      <p:ext uri="{BB962C8B-B14F-4D97-AF65-F5344CB8AC3E}">
        <p14:creationId xmlns:p14="http://schemas.microsoft.com/office/powerpoint/2010/main" val="3648403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80975" y="114300"/>
            <a:ext cx="8810625" cy="762000"/>
          </a:xfrm>
          <a:noFill/>
        </p:spPr>
        <p:txBody>
          <a:bodyPr>
            <a:normAutofit fontScale="90000"/>
          </a:bodyPr>
          <a:lstStyle/>
          <a:p>
            <a:pPr algn="ctr" eaLnBrk="1" hangingPunct="1"/>
            <a:r>
              <a:rPr lang="en-US" sz="4800" dirty="0" smtClean="0">
                <a:solidFill>
                  <a:schemeClr val="tx1"/>
                </a:solidFill>
                <a:effectLst/>
                <a:latin typeface="Calibri" pitchFamily="34" charset="0"/>
              </a:rPr>
              <a:t>Major Events of Grace</a:t>
            </a:r>
            <a:endParaRPr lang="en-US" sz="4800" dirty="0" smtClean="0">
              <a:solidFill>
                <a:schemeClr val="tx1"/>
              </a:solidFill>
              <a:effectLst/>
              <a:latin typeface="Calibri" pitchFamily="34" charset="0"/>
            </a:endParaRPr>
          </a:p>
        </p:txBody>
      </p:sp>
      <p:sp>
        <p:nvSpPr>
          <p:cNvPr id="2" name="TextBox 1"/>
          <p:cNvSpPr txBox="1"/>
          <p:nvPr/>
        </p:nvSpPr>
        <p:spPr>
          <a:xfrm>
            <a:off x="114300" y="1142137"/>
            <a:ext cx="8610600" cy="1754326"/>
          </a:xfrm>
          <a:prstGeom prst="rect">
            <a:avLst/>
          </a:prstGeom>
          <a:noFill/>
        </p:spPr>
        <p:txBody>
          <a:bodyPr wrap="square" rtlCol="0">
            <a:spAutoFit/>
          </a:bodyPr>
          <a:lstStyle/>
          <a:p>
            <a:pPr marL="514350" indent="-514350" algn="l">
              <a:buClr>
                <a:schemeClr val="accent1">
                  <a:lumMod val="50000"/>
                </a:schemeClr>
              </a:buClr>
              <a:buFont typeface="+mj-lt"/>
              <a:buAutoNum type="arabicPeriod"/>
            </a:pPr>
            <a:r>
              <a:rPr lang="en-US" sz="3600" dirty="0" smtClean="0">
                <a:latin typeface="Calibri" panose="020F0502020204030204" pitchFamily="34" charset="0"/>
              </a:rPr>
              <a:t>Coming of Christ as a Sacrifice</a:t>
            </a:r>
            <a:endParaRPr lang="en-US" sz="3600" dirty="0" smtClean="0">
              <a:latin typeface="Calibri" panose="020F0502020204030204" pitchFamily="34" charset="0"/>
            </a:endParaRPr>
          </a:p>
          <a:p>
            <a:pPr marL="514350" indent="-514350" algn="l">
              <a:buClr>
                <a:schemeClr val="accent1">
                  <a:lumMod val="50000"/>
                </a:schemeClr>
              </a:buClr>
              <a:buFont typeface="+mj-lt"/>
              <a:buAutoNum type="arabicPeriod"/>
            </a:pPr>
            <a:r>
              <a:rPr lang="en-US" sz="3600" dirty="0" smtClean="0">
                <a:latin typeface="Calibri" panose="020F0502020204030204" pitchFamily="34" charset="0"/>
              </a:rPr>
              <a:t>Our Personal Conversion and Forgiveness </a:t>
            </a:r>
          </a:p>
          <a:p>
            <a:pPr marL="514350" indent="-514350" algn="l">
              <a:buClr>
                <a:schemeClr val="accent1">
                  <a:lumMod val="50000"/>
                </a:schemeClr>
              </a:buClr>
              <a:buFont typeface="+mj-lt"/>
              <a:buAutoNum type="arabicPeriod"/>
            </a:pPr>
            <a:r>
              <a:rPr lang="en-US" sz="3600" dirty="0" smtClean="0">
                <a:latin typeface="Calibri" panose="020F0502020204030204" pitchFamily="34" charset="0"/>
              </a:rPr>
              <a:t>Eventual Acceptance by God in Judgment</a:t>
            </a:r>
            <a:endParaRPr lang="en-US" sz="3600" dirty="0">
              <a:latin typeface="Calibri" panose="020F0502020204030204" pitchFamily="34" charset="0"/>
            </a:endParaRPr>
          </a:p>
        </p:txBody>
      </p:sp>
      <p:sp>
        <p:nvSpPr>
          <p:cNvPr id="3" name="TextBox 2"/>
          <p:cNvSpPr txBox="1"/>
          <p:nvPr/>
        </p:nvSpPr>
        <p:spPr>
          <a:xfrm>
            <a:off x="533400" y="1926967"/>
            <a:ext cx="6705600" cy="1938992"/>
          </a:xfrm>
          <a:prstGeom prst="rect">
            <a:avLst/>
          </a:prstGeom>
          <a:solidFill>
            <a:schemeClr val="accent1">
              <a:lumMod val="50000"/>
            </a:schemeClr>
          </a:solidFill>
        </p:spPr>
        <p:txBody>
          <a:bodyPr wrap="square" rtlCol="0">
            <a:spAutoFit/>
          </a:bodyPr>
          <a:lstStyle/>
          <a:p>
            <a:pPr algn="l"/>
            <a:r>
              <a:rPr lang="en-US" sz="2400" i="1" baseline="30000" dirty="0">
                <a:solidFill>
                  <a:schemeClr val="bg1"/>
                </a:solidFill>
                <a:latin typeface="+mn-lt"/>
              </a:rPr>
              <a:t>23 </a:t>
            </a:r>
            <a:r>
              <a:rPr lang="en-US" sz="2400" i="1" dirty="0">
                <a:solidFill>
                  <a:schemeClr val="bg1"/>
                </a:solidFill>
                <a:latin typeface="+mn-lt"/>
              </a:rPr>
              <a:t>for all have sinned and fall short of the glory of God, </a:t>
            </a:r>
            <a:r>
              <a:rPr lang="en-US" sz="2400" i="1" baseline="30000" dirty="0">
                <a:solidFill>
                  <a:schemeClr val="bg1"/>
                </a:solidFill>
                <a:latin typeface="+mn-lt"/>
              </a:rPr>
              <a:t>24 </a:t>
            </a:r>
            <a:r>
              <a:rPr lang="en-US" sz="2400" i="1" dirty="0">
                <a:solidFill>
                  <a:schemeClr val="bg1"/>
                </a:solidFill>
                <a:latin typeface="+mn-lt"/>
              </a:rPr>
              <a:t>and are justified by his grace as a gift, through the redemption that is in Christ Jesus, </a:t>
            </a:r>
            <a:r>
              <a:rPr lang="en-US" sz="2400" i="1" baseline="30000" dirty="0">
                <a:solidFill>
                  <a:schemeClr val="bg1"/>
                </a:solidFill>
                <a:latin typeface="+mn-lt"/>
              </a:rPr>
              <a:t>25 </a:t>
            </a:r>
            <a:r>
              <a:rPr lang="en-US" sz="2400" i="1" dirty="0">
                <a:solidFill>
                  <a:schemeClr val="bg1"/>
                </a:solidFill>
                <a:latin typeface="+mn-lt"/>
              </a:rPr>
              <a:t>whom God put forward as a propitiation by his blood, to be received by faith</a:t>
            </a:r>
            <a:r>
              <a:rPr lang="en-US" sz="2400" i="1" dirty="0" smtClean="0">
                <a:solidFill>
                  <a:schemeClr val="bg1"/>
                </a:solidFill>
                <a:latin typeface="+mn-lt"/>
              </a:rPr>
              <a:t>. – </a:t>
            </a:r>
            <a:r>
              <a:rPr lang="en-US" sz="2400" dirty="0" smtClean="0">
                <a:solidFill>
                  <a:schemeClr val="bg1"/>
                </a:solidFill>
                <a:latin typeface="+mn-lt"/>
              </a:rPr>
              <a:t>Romans 3:23-25</a:t>
            </a:r>
            <a:endParaRPr lang="en-US" sz="2400" dirty="0">
              <a:solidFill>
                <a:schemeClr val="bg1"/>
              </a:solidFill>
              <a:latin typeface="+mn-lt"/>
            </a:endParaRPr>
          </a:p>
        </p:txBody>
      </p:sp>
      <p:sp>
        <p:nvSpPr>
          <p:cNvPr id="5" name="TextBox 4"/>
          <p:cNvSpPr txBox="1"/>
          <p:nvPr/>
        </p:nvSpPr>
        <p:spPr>
          <a:xfrm>
            <a:off x="571500" y="2057579"/>
            <a:ext cx="6705600" cy="2554545"/>
          </a:xfrm>
          <a:prstGeom prst="rect">
            <a:avLst/>
          </a:prstGeom>
          <a:solidFill>
            <a:schemeClr val="accent1">
              <a:lumMod val="50000"/>
            </a:schemeClr>
          </a:solidFill>
        </p:spPr>
        <p:txBody>
          <a:bodyPr wrap="square" rtlCol="0">
            <a:spAutoFit/>
          </a:bodyPr>
          <a:lstStyle/>
          <a:p>
            <a:pPr algn="l"/>
            <a:r>
              <a:rPr lang="en-US" sz="2000" i="1" baseline="30000" dirty="0">
                <a:solidFill>
                  <a:schemeClr val="bg1"/>
                </a:solidFill>
                <a:latin typeface="+mn-lt"/>
              </a:rPr>
              <a:t>15 </a:t>
            </a:r>
            <a:r>
              <a:rPr lang="en-US" sz="2000" i="1" dirty="0">
                <a:solidFill>
                  <a:schemeClr val="bg1"/>
                </a:solidFill>
                <a:latin typeface="+mn-lt"/>
              </a:rPr>
              <a:t>But the free gift is not like the trespass. For if many died through one man's trespass, much more have the grace of God and the free gift by the grace of that one man Jesus Christ abounded for many.</a:t>
            </a:r>
            <a:endParaRPr lang="en-US" sz="2000" dirty="0">
              <a:solidFill>
                <a:schemeClr val="bg1"/>
              </a:solidFill>
              <a:latin typeface="+mn-lt"/>
            </a:endParaRPr>
          </a:p>
          <a:p>
            <a:pPr algn="l"/>
            <a:r>
              <a:rPr lang="en-US" sz="2000" i="1" baseline="30000" dirty="0">
                <a:solidFill>
                  <a:schemeClr val="bg1"/>
                </a:solidFill>
                <a:latin typeface="+mn-lt"/>
              </a:rPr>
              <a:t>17 </a:t>
            </a:r>
            <a:r>
              <a:rPr lang="en-US" sz="2000" i="1" dirty="0">
                <a:solidFill>
                  <a:schemeClr val="bg1"/>
                </a:solidFill>
                <a:latin typeface="+mn-lt"/>
              </a:rPr>
              <a:t>For if, because of one man's trespass, death reigned through that one man, much more will those who receive the abundance of grace and the free gift of righteousness reign in life through the one man Jesus Christ</a:t>
            </a:r>
            <a:r>
              <a:rPr lang="en-US" sz="2000" i="1" dirty="0" smtClean="0">
                <a:solidFill>
                  <a:schemeClr val="bg1"/>
                </a:solidFill>
                <a:latin typeface="+mn-lt"/>
              </a:rPr>
              <a:t>. </a:t>
            </a:r>
            <a:r>
              <a:rPr lang="en-US" sz="2000" dirty="0" smtClean="0">
                <a:solidFill>
                  <a:schemeClr val="bg1"/>
                </a:solidFill>
                <a:latin typeface="+mn-lt"/>
              </a:rPr>
              <a:t>– Romans 5:15, 17</a:t>
            </a:r>
            <a:endParaRPr lang="en-US" sz="1600" dirty="0">
              <a:solidFill>
                <a:schemeClr val="bg1"/>
              </a:solidFill>
              <a:latin typeface="+mn-lt"/>
            </a:endParaRPr>
          </a:p>
        </p:txBody>
      </p:sp>
      <p:sp>
        <p:nvSpPr>
          <p:cNvPr id="6" name="TextBox 5"/>
          <p:cNvSpPr txBox="1"/>
          <p:nvPr/>
        </p:nvSpPr>
        <p:spPr>
          <a:xfrm>
            <a:off x="1676400" y="2324100"/>
            <a:ext cx="7162800" cy="2862322"/>
          </a:xfrm>
          <a:prstGeom prst="rect">
            <a:avLst/>
          </a:prstGeom>
          <a:solidFill>
            <a:schemeClr val="accent1">
              <a:lumMod val="50000"/>
            </a:schemeClr>
          </a:solidFill>
        </p:spPr>
        <p:txBody>
          <a:bodyPr wrap="square" rtlCol="0">
            <a:spAutoFit/>
          </a:bodyPr>
          <a:lstStyle/>
          <a:p>
            <a:pPr algn="l"/>
            <a:r>
              <a:rPr lang="en-US" sz="2000" i="1" dirty="0">
                <a:solidFill>
                  <a:schemeClr val="bg1"/>
                </a:solidFill>
                <a:latin typeface="+mn-lt"/>
              </a:rPr>
              <a:t>And you were dead in the trespasses and sins</a:t>
            </a:r>
            <a:endParaRPr lang="en-US" sz="2000" dirty="0">
              <a:solidFill>
                <a:schemeClr val="bg1"/>
              </a:solidFill>
              <a:latin typeface="+mn-lt"/>
            </a:endParaRPr>
          </a:p>
          <a:p>
            <a:pPr algn="l"/>
            <a:r>
              <a:rPr lang="en-US" sz="2000" i="1" baseline="30000" dirty="0">
                <a:solidFill>
                  <a:schemeClr val="bg1"/>
                </a:solidFill>
                <a:latin typeface="+mn-lt"/>
              </a:rPr>
              <a:t>4 </a:t>
            </a:r>
            <a:r>
              <a:rPr lang="en-US" sz="2000" i="1" dirty="0">
                <a:solidFill>
                  <a:schemeClr val="bg1"/>
                </a:solidFill>
                <a:latin typeface="+mn-lt"/>
              </a:rPr>
              <a:t>But God, being rich in mercy, because of the great love with which he loved us, </a:t>
            </a:r>
            <a:r>
              <a:rPr lang="en-US" sz="2000" i="1" baseline="30000" dirty="0">
                <a:solidFill>
                  <a:schemeClr val="bg1"/>
                </a:solidFill>
                <a:latin typeface="+mn-lt"/>
              </a:rPr>
              <a:t>5 </a:t>
            </a:r>
            <a:r>
              <a:rPr lang="en-US" sz="2000" i="1" dirty="0">
                <a:solidFill>
                  <a:schemeClr val="bg1"/>
                </a:solidFill>
                <a:latin typeface="+mn-lt"/>
              </a:rPr>
              <a:t>even when we were dead in our trespasses, made us alive together with Christ—by grace you have been saved— </a:t>
            </a:r>
            <a:r>
              <a:rPr lang="en-US" sz="2000" i="1" baseline="30000" dirty="0">
                <a:solidFill>
                  <a:schemeClr val="bg1"/>
                </a:solidFill>
                <a:latin typeface="+mn-lt"/>
              </a:rPr>
              <a:t>6 </a:t>
            </a:r>
            <a:r>
              <a:rPr lang="en-US" sz="2000" i="1" dirty="0">
                <a:solidFill>
                  <a:schemeClr val="bg1"/>
                </a:solidFill>
                <a:latin typeface="+mn-lt"/>
              </a:rPr>
              <a:t>and raised us up with him and seated us with him in the heavenly places in Christ Jesus, </a:t>
            </a:r>
            <a:r>
              <a:rPr lang="en-US" sz="2000" i="1" baseline="30000" dirty="0">
                <a:solidFill>
                  <a:schemeClr val="bg1"/>
                </a:solidFill>
                <a:latin typeface="+mn-lt"/>
              </a:rPr>
              <a:t>7 </a:t>
            </a:r>
            <a:r>
              <a:rPr lang="en-US" sz="2000" i="1" dirty="0">
                <a:solidFill>
                  <a:schemeClr val="bg1"/>
                </a:solidFill>
                <a:latin typeface="+mn-lt"/>
              </a:rPr>
              <a:t>so that in the coming ages he might show the immeasurable riches of his grace in kindness toward us in Christ Jesus. </a:t>
            </a:r>
            <a:r>
              <a:rPr lang="en-US" sz="2000" i="1" baseline="30000" dirty="0">
                <a:solidFill>
                  <a:schemeClr val="bg1"/>
                </a:solidFill>
                <a:latin typeface="+mn-lt"/>
              </a:rPr>
              <a:t>8 </a:t>
            </a:r>
            <a:r>
              <a:rPr lang="en-US" sz="2000" i="1" dirty="0">
                <a:solidFill>
                  <a:schemeClr val="bg1"/>
                </a:solidFill>
                <a:latin typeface="+mn-lt"/>
              </a:rPr>
              <a:t>For by grace you have been saved through faith. And this is not your own doing; it is the gift of </a:t>
            </a:r>
            <a:r>
              <a:rPr lang="en-US" sz="2000" i="1" dirty="0" smtClean="0">
                <a:solidFill>
                  <a:schemeClr val="bg1"/>
                </a:solidFill>
                <a:latin typeface="+mn-lt"/>
              </a:rPr>
              <a:t>God </a:t>
            </a:r>
            <a:r>
              <a:rPr lang="en-US" sz="2000" dirty="0" smtClean="0">
                <a:solidFill>
                  <a:schemeClr val="bg1"/>
                </a:solidFill>
                <a:latin typeface="+mn-lt"/>
              </a:rPr>
              <a:t>– Ephesians 2:1, 4-8</a:t>
            </a:r>
            <a:endParaRPr lang="en-US" sz="2000" dirty="0">
              <a:solidFill>
                <a:schemeClr val="bg1"/>
              </a:solidFill>
              <a:latin typeface="+mn-lt"/>
            </a:endParaRPr>
          </a:p>
        </p:txBody>
      </p:sp>
      <p:sp>
        <p:nvSpPr>
          <p:cNvPr id="8" name="TextBox 7"/>
          <p:cNvSpPr txBox="1"/>
          <p:nvPr/>
        </p:nvSpPr>
        <p:spPr>
          <a:xfrm>
            <a:off x="2286000" y="3430845"/>
            <a:ext cx="6705600" cy="1200329"/>
          </a:xfrm>
          <a:prstGeom prst="rect">
            <a:avLst/>
          </a:prstGeom>
          <a:solidFill>
            <a:schemeClr val="accent1">
              <a:lumMod val="50000"/>
            </a:schemeClr>
          </a:solidFill>
        </p:spPr>
        <p:txBody>
          <a:bodyPr wrap="square" rtlCol="0">
            <a:spAutoFit/>
          </a:bodyPr>
          <a:lstStyle/>
          <a:p>
            <a:pPr algn="l"/>
            <a:r>
              <a:rPr lang="en-US" sz="2400" i="1" dirty="0">
                <a:solidFill>
                  <a:schemeClr val="bg1"/>
                </a:solidFill>
                <a:latin typeface="+mn-lt"/>
              </a:rPr>
              <a:t>Now may our Lord Jesus Christ himself, and God our Father, who loved us and gave us eternal comfort and good hope through grace, </a:t>
            </a:r>
            <a:r>
              <a:rPr lang="en-US" sz="2400" dirty="0">
                <a:solidFill>
                  <a:schemeClr val="bg1"/>
                </a:solidFill>
                <a:latin typeface="+mn-lt"/>
              </a:rPr>
              <a:t>II Thess. 2:16</a:t>
            </a:r>
          </a:p>
        </p:txBody>
      </p:sp>
    </p:spTree>
    <p:extLst>
      <p:ext uri="{BB962C8B-B14F-4D97-AF65-F5344CB8AC3E}">
        <p14:creationId xmlns:p14="http://schemas.microsoft.com/office/powerpoint/2010/main" val="98435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dissolv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dissolve">
                                      <p:cBhvr>
                                        <p:cTn id="32" dur="5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dissolve">
                                      <p:cBhvr>
                                        <p:cTn id="3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animBg="1"/>
      <p:bldP spid="5" grpId="0" animBg="1"/>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15106" y="254000"/>
            <a:ext cx="8637588" cy="762000"/>
          </a:xfrm>
          <a:noFill/>
        </p:spPr>
        <p:txBody>
          <a:bodyPr>
            <a:normAutofit/>
          </a:bodyPr>
          <a:lstStyle/>
          <a:p>
            <a:pPr algn="ctr" eaLnBrk="1" hangingPunct="1"/>
            <a:r>
              <a:rPr lang="en-US" sz="4400" dirty="0" smtClean="0">
                <a:solidFill>
                  <a:schemeClr val="tx1"/>
                </a:solidFill>
                <a:effectLst/>
                <a:latin typeface="Calibri" pitchFamily="34" charset="0"/>
              </a:rPr>
              <a:t>Mercy and Grace</a:t>
            </a:r>
            <a:endParaRPr lang="en-US" sz="4400" dirty="0" smtClean="0">
              <a:solidFill>
                <a:schemeClr val="tx1"/>
              </a:solidFill>
              <a:effectLst/>
              <a:latin typeface="Calibri" pitchFamily="34" charset="0"/>
            </a:endParaRPr>
          </a:p>
        </p:txBody>
      </p:sp>
      <p:sp>
        <p:nvSpPr>
          <p:cNvPr id="2" name="TextBox 1"/>
          <p:cNvSpPr txBox="1"/>
          <p:nvPr/>
        </p:nvSpPr>
        <p:spPr>
          <a:xfrm>
            <a:off x="381000" y="1257300"/>
            <a:ext cx="8610600" cy="3785652"/>
          </a:xfrm>
          <a:prstGeom prst="rect">
            <a:avLst/>
          </a:prstGeom>
          <a:noFill/>
        </p:spPr>
        <p:txBody>
          <a:bodyPr wrap="square" rtlCol="0">
            <a:spAutoFit/>
          </a:bodyPr>
          <a:lstStyle/>
          <a:p>
            <a:pPr marL="514350" indent="-514350" algn="l">
              <a:buClr>
                <a:schemeClr val="accent1">
                  <a:lumMod val="50000"/>
                </a:schemeClr>
              </a:buClr>
              <a:buSzPct val="110000"/>
              <a:buFont typeface="Wingdings" panose="05000000000000000000" pitchFamily="2" charset="2"/>
              <a:buChar char="§"/>
            </a:pPr>
            <a:r>
              <a:rPr lang="en-US" sz="4000" dirty="0" smtClean="0">
                <a:latin typeface="Calibri" panose="020F0502020204030204" pitchFamily="34" charset="0"/>
              </a:rPr>
              <a:t>Mercy – not having to pay the consequences of my actions</a:t>
            </a:r>
          </a:p>
          <a:p>
            <a:pPr marL="514350" indent="-514350" algn="l">
              <a:buClr>
                <a:schemeClr val="accent1">
                  <a:lumMod val="50000"/>
                </a:schemeClr>
              </a:buClr>
              <a:buSzPct val="110000"/>
              <a:buFont typeface="Wingdings" panose="05000000000000000000" pitchFamily="2" charset="2"/>
              <a:buChar char="§"/>
            </a:pPr>
            <a:endParaRPr lang="en-US" sz="4000" dirty="0" smtClean="0">
              <a:latin typeface="Calibri" panose="020F0502020204030204" pitchFamily="34" charset="0"/>
            </a:endParaRPr>
          </a:p>
          <a:p>
            <a:pPr marL="514350" indent="-514350" algn="l">
              <a:buClr>
                <a:schemeClr val="accent1">
                  <a:lumMod val="50000"/>
                </a:schemeClr>
              </a:buClr>
              <a:buSzPct val="110000"/>
              <a:buFont typeface="Wingdings" panose="05000000000000000000" pitchFamily="2" charset="2"/>
              <a:buChar char="§"/>
            </a:pPr>
            <a:endParaRPr lang="en-US" sz="4000" dirty="0" smtClean="0">
              <a:latin typeface="Calibri" panose="020F0502020204030204" pitchFamily="34" charset="0"/>
            </a:endParaRPr>
          </a:p>
          <a:p>
            <a:pPr marL="514350" indent="-514350" algn="l">
              <a:buClr>
                <a:schemeClr val="accent1">
                  <a:lumMod val="50000"/>
                </a:schemeClr>
              </a:buClr>
              <a:buSzPct val="110000"/>
              <a:buFont typeface="Wingdings" panose="05000000000000000000" pitchFamily="2" charset="2"/>
              <a:buChar char="§"/>
            </a:pPr>
            <a:r>
              <a:rPr lang="en-US" sz="4000" dirty="0" smtClean="0">
                <a:latin typeface="Calibri" panose="020F0502020204030204" pitchFamily="34" charset="0"/>
              </a:rPr>
              <a:t>Grace – receiving what I don’t deserve to have (a gift)</a:t>
            </a:r>
            <a:endParaRPr lang="en-US" sz="4000" dirty="0" smtClean="0">
              <a:latin typeface="Calibri" panose="020F0502020204030204" pitchFamily="34" charset="0"/>
            </a:endParaRPr>
          </a:p>
        </p:txBody>
      </p:sp>
      <p:sp>
        <p:nvSpPr>
          <p:cNvPr id="4" name="Oval Callout 3"/>
          <p:cNvSpPr/>
          <p:nvPr/>
        </p:nvSpPr>
        <p:spPr>
          <a:xfrm>
            <a:off x="3733800" y="2095501"/>
            <a:ext cx="4800600" cy="1524000"/>
          </a:xfrm>
          <a:prstGeom prst="wedgeEllipseCallout">
            <a:avLst>
              <a:gd name="adj1" fmla="val -83279"/>
              <a:gd name="adj2" fmla="val -646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Gratitude with a reminder of my failure and </a:t>
            </a:r>
            <a:r>
              <a:rPr lang="en-US" sz="2800" dirty="0"/>
              <a:t>m</a:t>
            </a:r>
            <a:r>
              <a:rPr lang="en-US" sz="2800" dirty="0" smtClean="0"/>
              <a:t>y regret</a:t>
            </a:r>
            <a:endParaRPr lang="en-US" sz="2800" dirty="0"/>
          </a:p>
        </p:txBody>
      </p:sp>
      <p:sp>
        <p:nvSpPr>
          <p:cNvPr id="6" name="Oval Callout 5"/>
          <p:cNvSpPr/>
          <p:nvPr/>
        </p:nvSpPr>
        <p:spPr>
          <a:xfrm>
            <a:off x="4038600" y="4076700"/>
            <a:ext cx="4800600" cy="1524000"/>
          </a:xfrm>
          <a:prstGeom prst="wedgeEllipseCallout">
            <a:avLst>
              <a:gd name="adj1" fmla="val -88636"/>
              <a:gd name="adj2" fmla="val -414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Gratitude with joy</a:t>
            </a:r>
            <a:endParaRPr lang="en-US" sz="2800" dirty="0"/>
          </a:p>
        </p:txBody>
      </p:sp>
    </p:spTree>
    <p:extLst>
      <p:ext uri="{BB962C8B-B14F-4D97-AF65-F5344CB8AC3E}">
        <p14:creationId xmlns:p14="http://schemas.microsoft.com/office/powerpoint/2010/main" val="326764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dissolv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0"/>
            <a:ext cx="8637588" cy="762000"/>
          </a:xfrm>
          <a:noFill/>
        </p:spPr>
        <p:txBody>
          <a:bodyPr>
            <a:noAutofit/>
          </a:bodyPr>
          <a:lstStyle/>
          <a:p>
            <a:pPr algn="ctr" eaLnBrk="1" hangingPunct="1"/>
            <a:r>
              <a:rPr lang="en-US" sz="4400" dirty="0" smtClean="0">
                <a:solidFill>
                  <a:schemeClr val="tx1"/>
                </a:solidFill>
                <a:effectLst/>
                <a:latin typeface="Calibri" pitchFamily="34" charset="0"/>
              </a:rPr>
              <a:t>Seeing Grace Every Day</a:t>
            </a:r>
            <a:endParaRPr lang="en-US" sz="4400" dirty="0" smtClean="0">
              <a:solidFill>
                <a:schemeClr val="tx1"/>
              </a:solidFill>
              <a:effectLst/>
              <a:latin typeface="Calibri" pitchFamily="34" charset="0"/>
            </a:endParaRPr>
          </a:p>
        </p:txBody>
      </p:sp>
      <p:sp>
        <p:nvSpPr>
          <p:cNvPr id="2" name="TextBox 1"/>
          <p:cNvSpPr txBox="1"/>
          <p:nvPr/>
        </p:nvSpPr>
        <p:spPr>
          <a:xfrm>
            <a:off x="304800" y="1028700"/>
            <a:ext cx="8686800" cy="3539430"/>
          </a:xfrm>
          <a:prstGeom prst="rect">
            <a:avLst/>
          </a:prstGeom>
          <a:noFill/>
        </p:spPr>
        <p:txBody>
          <a:bodyPr wrap="square" rtlCol="0">
            <a:spAutoFit/>
          </a:bodyPr>
          <a:lstStyle/>
          <a:p>
            <a:pPr marL="0" marR="0" algn="l">
              <a:spcBef>
                <a:spcPts val="0"/>
              </a:spcBef>
              <a:spcAft>
                <a:spcPts val="0"/>
              </a:spcAft>
            </a:pPr>
            <a:r>
              <a:rPr lang="en-US" sz="2800" i="1" baseline="30000" dirty="0">
                <a:latin typeface="Calibri"/>
                <a:ea typeface="Times New Roman"/>
              </a:rPr>
              <a:t>4 </a:t>
            </a:r>
            <a:r>
              <a:rPr lang="en-US" sz="2800" i="1" dirty="0">
                <a:latin typeface="Calibri"/>
                <a:ea typeface="Times New Roman"/>
              </a:rPr>
              <a:t>I give thanks to my God always for you because of the grace of God that was given you in Christ Jesus, </a:t>
            </a:r>
            <a:r>
              <a:rPr lang="en-US" sz="2800" i="1" baseline="30000" dirty="0">
                <a:latin typeface="Calibri"/>
                <a:ea typeface="Times New Roman"/>
              </a:rPr>
              <a:t>5 </a:t>
            </a:r>
            <a:r>
              <a:rPr lang="en-US" sz="2800" i="1" dirty="0">
                <a:latin typeface="Calibri"/>
                <a:ea typeface="Times New Roman"/>
              </a:rPr>
              <a:t>that in every way you were enriched in him in all speech and all knowledge— </a:t>
            </a:r>
            <a:r>
              <a:rPr lang="en-US" sz="2800" i="1" baseline="30000" dirty="0">
                <a:latin typeface="Calibri"/>
                <a:ea typeface="Times New Roman"/>
              </a:rPr>
              <a:t>6 </a:t>
            </a:r>
            <a:r>
              <a:rPr lang="en-US" sz="2800" i="1" dirty="0">
                <a:latin typeface="Calibri"/>
                <a:ea typeface="Times New Roman"/>
              </a:rPr>
              <a:t>even as the testimony about Christ was confirmed among you— </a:t>
            </a:r>
            <a:r>
              <a:rPr lang="en-US" sz="2800" i="1" baseline="30000" dirty="0">
                <a:latin typeface="Calibri"/>
                <a:ea typeface="Times New Roman"/>
              </a:rPr>
              <a:t>7 </a:t>
            </a:r>
            <a:r>
              <a:rPr lang="en-US" sz="2800" i="1" dirty="0">
                <a:latin typeface="Calibri"/>
                <a:ea typeface="Times New Roman"/>
              </a:rPr>
              <a:t>so that you are not lacking in any gift, as you wait for the revealing of our Lord Jesus Christ </a:t>
            </a:r>
            <a:endParaRPr lang="en-US" sz="2800" i="1" dirty="0" smtClean="0">
              <a:latin typeface="Calibri"/>
              <a:ea typeface="Times New Roman"/>
            </a:endParaRPr>
          </a:p>
          <a:p>
            <a:pPr marL="0" marR="0" algn="l">
              <a:spcBef>
                <a:spcPts val="0"/>
              </a:spcBef>
              <a:spcAft>
                <a:spcPts val="0"/>
              </a:spcAft>
            </a:pPr>
            <a:r>
              <a:rPr lang="en-US" sz="2800" b="1" dirty="0" smtClean="0">
                <a:effectLst/>
                <a:latin typeface="Calibri"/>
                <a:ea typeface="Times New Roman"/>
              </a:rPr>
              <a:t>I Corinthians 1:4-7</a:t>
            </a:r>
            <a:endParaRPr lang="en-US" sz="2800" b="1" dirty="0">
              <a:effectLst/>
              <a:latin typeface="Times New Roman"/>
              <a:ea typeface="Times New Roman"/>
            </a:endParaRPr>
          </a:p>
        </p:txBody>
      </p:sp>
    </p:spTree>
    <p:extLst>
      <p:ext uri="{BB962C8B-B14F-4D97-AF65-F5344CB8AC3E}">
        <p14:creationId xmlns:p14="http://schemas.microsoft.com/office/powerpoint/2010/main" val="145861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80975" y="114300"/>
            <a:ext cx="8810625" cy="762000"/>
          </a:xfrm>
          <a:noFill/>
        </p:spPr>
        <p:txBody>
          <a:bodyPr>
            <a:normAutofit fontScale="90000"/>
          </a:bodyPr>
          <a:lstStyle/>
          <a:p>
            <a:pPr algn="ctr" eaLnBrk="1" hangingPunct="1"/>
            <a:r>
              <a:rPr lang="en-US" sz="4800" dirty="0" smtClean="0">
                <a:solidFill>
                  <a:schemeClr val="tx1"/>
                </a:solidFill>
                <a:effectLst/>
                <a:latin typeface="Calibri" pitchFamily="34" charset="0"/>
              </a:rPr>
              <a:t>Seeing Grace Every Day</a:t>
            </a:r>
            <a:endParaRPr lang="en-US" sz="4800" dirty="0" smtClean="0">
              <a:solidFill>
                <a:schemeClr val="tx1"/>
              </a:solidFill>
              <a:effectLst/>
              <a:latin typeface="Calibri" pitchFamily="34" charset="0"/>
            </a:endParaRPr>
          </a:p>
        </p:txBody>
      </p:sp>
      <p:sp>
        <p:nvSpPr>
          <p:cNvPr id="2" name="TextBox 1"/>
          <p:cNvSpPr txBox="1"/>
          <p:nvPr/>
        </p:nvSpPr>
        <p:spPr>
          <a:xfrm>
            <a:off x="228600" y="876300"/>
            <a:ext cx="8610600" cy="2862322"/>
          </a:xfrm>
          <a:prstGeom prst="rect">
            <a:avLst/>
          </a:prstGeom>
          <a:noFill/>
        </p:spPr>
        <p:txBody>
          <a:bodyPr wrap="square" rtlCol="0">
            <a:spAutoFit/>
          </a:bodyPr>
          <a:lstStyle/>
          <a:p>
            <a:pPr marL="571500" indent="-571500" algn="l">
              <a:buClr>
                <a:schemeClr val="accent1">
                  <a:lumMod val="50000"/>
                </a:schemeClr>
              </a:buClr>
              <a:buSzPct val="110000"/>
              <a:buFont typeface="Wingdings" panose="05000000000000000000" pitchFamily="2" charset="2"/>
              <a:buChar char="§"/>
            </a:pPr>
            <a:r>
              <a:rPr lang="en-US" sz="3600" dirty="0" smtClean="0">
                <a:latin typeface="Calibri" panose="020F0502020204030204" pitchFamily="34" charset="0"/>
              </a:rPr>
              <a:t>Constant Communication with God</a:t>
            </a:r>
          </a:p>
          <a:p>
            <a:pPr marL="571500" indent="-571500" algn="l">
              <a:buClr>
                <a:schemeClr val="accent1">
                  <a:lumMod val="50000"/>
                </a:schemeClr>
              </a:buClr>
              <a:buSzPct val="110000"/>
              <a:buFont typeface="Wingdings" panose="05000000000000000000" pitchFamily="2" charset="2"/>
              <a:buChar char="§"/>
            </a:pPr>
            <a:r>
              <a:rPr lang="en-US" sz="3600" dirty="0" smtClean="0">
                <a:latin typeface="Calibri" panose="020F0502020204030204" pitchFamily="34" charset="0"/>
              </a:rPr>
              <a:t>Presence of God in My Life </a:t>
            </a:r>
          </a:p>
          <a:p>
            <a:pPr marL="571500" indent="-571500" algn="l">
              <a:buClr>
                <a:schemeClr val="accent1">
                  <a:lumMod val="50000"/>
                </a:schemeClr>
              </a:buClr>
              <a:buSzPct val="110000"/>
              <a:buFont typeface="Wingdings" panose="05000000000000000000" pitchFamily="2" charset="2"/>
              <a:buChar char="§"/>
            </a:pPr>
            <a:r>
              <a:rPr lang="en-US" sz="3600" dirty="0" smtClean="0">
                <a:latin typeface="Calibri" panose="020F0502020204030204" pitchFamily="34" charset="0"/>
              </a:rPr>
              <a:t>Awareness of My Forgiveness</a:t>
            </a:r>
          </a:p>
          <a:p>
            <a:pPr marL="571500" indent="-571500" algn="l">
              <a:buClr>
                <a:schemeClr val="accent1">
                  <a:lumMod val="50000"/>
                </a:schemeClr>
              </a:buClr>
              <a:buSzPct val="110000"/>
              <a:buFont typeface="Wingdings" panose="05000000000000000000" pitchFamily="2" charset="2"/>
              <a:buChar char="§"/>
            </a:pPr>
            <a:r>
              <a:rPr lang="en-US" sz="3600" dirty="0" smtClean="0">
                <a:latin typeface="Calibri" panose="020F0502020204030204" pitchFamily="34" charset="0"/>
              </a:rPr>
              <a:t>Abilities – Usefulness</a:t>
            </a:r>
          </a:p>
          <a:p>
            <a:pPr marL="571500" indent="-571500" algn="l">
              <a:buClr>
                <a:schemeClr val="accent1">
                  <a:lumMod val="50000"/>
                </a:schemeClr>
              </a:buClr>
              <a:buSzPct val="110000"/>
              <a:buFont typeface="Wingdings" panose="05000000000000000000" pitchFamily="2" charset="2"/>
              <a:buChar char="§"/>
            </a:pPr>
            <a:r>
              <a:rPr lang="en-US" sz="3600" dirty="0" smtClean="0">
                <a:latin typeface="Calibri" panose="020F0502020204030204" pitchFamily="34" charset="0"/>
              </a:rPr>
              <a:t>God’s Actions on My Behalf</a:t>
            </a:r>
            <a:endParaRPr lang="en-US" sz="3600" dirty="0">
              <a:latin typeface="Calibri" panose="020F0502020204030204" pitchFamily="34" charset="0"/>
            </a:endParaRPr>
          </a:p>
        </p:txBody>
      </p:sp>
      <p:sp>
        <p:nvSpPr>
          <p:cNvPr id="3" name="TextBox 2"/>
          <p:cNvSpPr txBox="1"/>
          <p:nvPr/>
        </p:nvSpPr>
        <p:spPr>
          <a:xfrm>
            <a:off x="762000" y="1409700"/>
            <a:ext cx="7467600" cy="3416320"/>
          </a:xfrm>
          <a:prstGeom prst="rect">
            <a:avLst/>
          </a:prstGeom>
          <a:solidFill>
            <a:schemeClr val="accent1">
              <a:lumMod val="50000"/>
            </a:schemeClr>
          </a:solidFill>
        </p:spPr>
        <p:txBody>
          <a:bodyPr wrap="square" rtlCol="0">
            <a:spAutoFit/>
          </a:bodyPr>
          <a:lstStyle/>
          <a:p>
            <a:pPr algn="l"/>
            <a:r>
              <a:rPr lang="en-US" sz="2400" i="1" baseline="30000" dirty="0">
                <a:solidFill>
                  <a:schemeClr val="bg1"/>
                </a:solidFill>
                <a:latin typeface="+mn-lt"/>
              </a:rPr>
              <a:t>11 </a:t>
            </a:r>
            <a:r>
              <a:rPr lang="en-US" sz="2400" i="1" dirty="0">
                <a:solidFill>
                  <a:schemeClr val="bg1"/>
                </a:solidFill>
                <a:latin typeface="+mn-lt"/>
              </a:rPr>
              <a:t>For the grace of God has appeared, bringing salvation for all people, </a:t>
            </a:r>
            <a:r>
              <a:rPr lang="en-US" sz="2400" i="1" baseline="30000" dirty="0">
                <a:solidFill>
                  <a:schemeClr val="bg1"/>
                </a:solidFill>
                <a:latin typeface="+mn-lt"/>
              </a:rPr>
              <a:t>12 </a:t>
            </a:r>
            <a:r>
              <a:rPr lang="en-US" sz="2400" i="1" dirty="0">
                <a:solidFill>
                  <a:schemeClr val="bg1"/>
                </a:solidFill>
                <a:latin typeface="+mn-lt"/>
              </a:rPr>
              <a:t>training us to renounce ungodliness and worldly passions, and to live self-controlled, upright, and godly lives in the present age, </a:t>
            </a:r>
            <a:r>
              <a:rPr lang="en-US" sz="2400" i="1" baseline="30000" dirty="0">
                <a:solidFill>
                  <a:schemeClr val="bg1"/>
                </a:solidFill>
                <a:latin typeface="+mn-lt"/>
              </a:rPr>
              <a:t>13 </a:t>
            </a:r>
            <a:r>
              <a:rPr lang="en-US" sz="2400" i="1" dirty="0">
                <a:solidFill>
                  <a:schemeClr val="bg1"/>
                </a:solidFill>
                <a:latin typeface="+mn-lt"/>
              </a:rPr>
              <a:t>waiting for our blessed hope, the appearing of the glory of our great God and Savior Jesus Christ, </a:t>
            </a:r>
            <a:r>
              <a:rPr lang="en-US" sz="2400" i="1" baseline="30000" dirty="0">
                <a:solidFill>
                  <a:schemeClr val="bg1"/>
                </a:solidFill>
                <a:latin typeface="+mn-lt"/>
              </a:rPr>
              <a:t>14 </a:t>
            </a:r>
            <a:r>
              <a:rPr lang="en-US" sz="2400" i="1" dirty="0">
                <a:solidFill>
                  <a:schemeClr val="bg1"/>
                </a:solidFill>
                <a:latin typeface="+mn-lt"/>
              </a:rPr>
              <a:t>who gave himself for us to redeem us from all lawlessness and to purify for himself a people for his own possession who are zealous for good works</a:t>
            </a:r>
            <a:r>
              <a:rPr lang="en-US" sz="2400" i="1" dirty="0" smtClean="0">
                <a:solidFill>
                  <a:schemeClr val="bg1"/>
                </a:solidFill>
                <a:latin typeface="+mn-lt"/>
              </a:rPr>
              <a:t>. – </a:t>
            </a:r>
            <a:r>
              <a:rPr lang="en-US" sz="2400" dirty="0" smtClean="0">
                <a:solidFill>
                  <a:schemeClr val="bg1"/>
                </a:solidFill>
                <a:latin typeface="+mn-lt"/>
              </a:rPr>
              <a:t>Titus 2:11-14</a:t>
            </a:r>
            <a:endParaRPr lang="en-US" sz="2400" dirty="0">
              <a:solidFill>
                <a:schemeClr val="bg1"/>
              </a:solidFill>
              <a:latin typeface="+mn-lt"/>
            </a:endParaRPr>
          </a:p>
        </p:txBody>
      </p:sp>
      <p:sp>
        <p:nvSpPr>
          <p:cNvPr id="6" name="TextBox 5"/>
          <p:cNvSpPr txBox="1"/>
          <p:nvPr/>
        </p:nvSpPr>
        <p:spPr>
          <a:xfrm>
            <a:off x="457200" y="3114705"/>
            <a:ext cx="8382000" cy="2554545"/>
          </a:xfrm>
          <a:prstGeom prst="rect">
            <a:avLst/>
          </a:prstGeom>
          <a:solidFill>
            <a:schemeClr val="accent1">
              <a:lumMod val="50000"/>
            </a:schemeClr>
          </a:solidFill>
        </p:spPr>
        <p:txBody>
          <a:bodyPr wrap="square" rtlCol="0">
            <a:spAutoFit/>
          </a:bodyPr>
          <a:lstStyle/>
          <a:p>
            <a:pPr algn="l"/>
            <a:r>
              <a:rPr lang="en-US" sz="2000" i="1" baseline="30000" dirty="0">
                <a:solidFill>
                  <a:schemeClr val="bg1"/>
                </a:solidFill>
                <a:latin typeface="+mn-lt"/>
              </a:rPr>
              <a:t>3 </a:t>
            </a:r>
            <a:r>
              <a:rPr lang="en-US" sz="2000" i="1" dirty="0">
                <a:solidFill>
                  <a:schemeClr val="bg1"/>
                </a:solidFill>
                <a:latin typeface="+mn-lt"/>
              </a:rPr>
              <a:t>For by the grace given to me I say to everyone among you not to think of himself more highly than he ought to think, but to think with sober judgment, each according to the measure of faith that God has assigned. </a:t>
            </a:r>
            <a:endParaRPr lang="en-US" sz="2000" dirty="0">
              <a:solidFill>
                <a:schemeClr val="bg1"/>
              </a:solidFill>
              <a:latin typeface="+mn-lt"/>
            </a:endParaRPr>
          </a:p>
          <a:p>
            <a:pPr algn="l"/>
            <a:r>
              <a:rPr lang="en-US" sz="2000" i="1" baseline="30000" dirty="0">
                <a:solidFill>
                  <a:schemeClr val="bg1"/>
                </a:solidFill>
                <a:latin typeface="+mn-lt"/>
              </a:rPr>
              <a:t>6 </a:t>
            </a:r>
            <a:r>
              <a:rPr lang="en-US" sz="2000" i="1" dirty="0">
                <a:solidFill>
                  <a:schemeClr val="bg1"/>
                </a:solidFill>
                <a:latin typeface="+mn-lt"/>
              </a:rPr>
              <a:t>Having gifts that differ according to the grace given to us, let us use them: if prophecy, in proportion to our faith; </a:t>
            </a:r>
            <a:r>
              <a:rPr lang="en-US" sz="2000" i="1" baseline="30000" dirty="0">
                <a:solidFill>
                  <a:schemeClr val="bg1"/>
                </a:solidFill>
                <a:latin typeface="+mn-lt"/>
              </a:rPr>
              <a:t>7 </a:t>
            </a:r>
            <a:r>
              <a:rPr lang="en-US" sz="2000" i="1" dirty="0">
                <a:solidFill>
                  <a:schemeClr val="bg1"/>
                </a:solidFill>
                <a:latin typeface="+mn-lt"/>
              </a:rPr>
              <a:t>if service, in our serving; the one who teaches, in his teaching; </a:t>
            </a:r>
            <a:r>
              <a:rPr lang="en-US" sz="2000" i="1" baseline="30000" dirty="0">
                <a:solidFill>
                  <a:schemeClr val="bg1"/>
                </a:solidFill>
                <a:latin typeface="+mn-lt"/>
              </a:rPr>
              <a:t>8 </a:t>
            </a:r>
            <a:r>
              <a:rPr lang="en-US" sz="2000" i="1" dirty="0">
                <a:solidFill>
                  <a:schemeClr val="bg1"/>
                </a:solidFill>
                <a:latin typeface="+mn-lt"/>
              </a:rPr>
              <a:t>the one who exhorts, in his exhortation; the one who contributes, in generosity; the one who leads, with zeal; the one who does acts of mercy, with cheerfulness</a:t>
            </a:r>
            <a:r>
              <a:rPr lang="en-US" sz="2000" dirty="0" smtClean="0">
                <a:solidFill>
                  <a:schemeClr val="bg1"/>
                </a:solidFill>
                <a:latin typeface="+mn-lt"/>
              </a:rPr>
              <a:t>– Romans 12:3-8</a:t>
            </a:r>
            <a:endParaRPr lang="en-US" sz="2000" dirty="0">
              <a:solidFill>
                <a:schemeClr val="bg1"/>
              </a:solidFill>
              <a:latin typeface="+mn-lt"/>
            </a:endParaRPr>
          </a:p>
        </p:txBody>
      </p:sp>
      <p:sp>
        <p:nvSpPr>
          <p:cNvPr id="8" name="TextBox 7"/>
          <p:cNvSpPr txBox="1"/>
          <p:nvPr/>
        </p:nvSpPr>
        <p:spPr>
          <a:xfrm>
            <a:off x="1447800" y="3930492"/>
            <a:ext cx="7086600" cy="1200329"/>
          </a:xfrm>
          <a:prstGeom prst="rect">
            <a:avLst/>
          </a:prstGeom>
          <a:solidFill>
            <a:schemeClr val="accent1">
              <a:lumMod val="50000"/>
            </a:schemeClr>
          </a:solidFill>
        </p:spPr>
        <p:txBody>
          <a:bodyPr wrap="square" rtlCol="0">
            <a:spAutoFit/>
          </a:bodyPr>
          <a:lstStyle/>
          <a:p>
            <a:pPr algn="l"/>
            <a:r>
              <a:rPr lang="en-US" sz="2400" i="1" baseline="30000" dirty="0">
                <a:solidFill>
                  <a:schemeClr val="bg1"/>
                </a:solidFill>
                <a:latin typeface="+mn-lt"/>
              </a:rPr>
              <a:t>8 </a:t>
            </a:r>
            <a:r>
              <a:rPr lang="en-US" sz="2400" i="1" dirty="0">
                <a:solidFill>
                  <a:schemeClr val="bg1"/>
                </a:solidFill>
                <a:latin typeface="+mn-lt"/>
              </a:rPr>
              <a:t>And God is able to make all grace abound to you, so that having all sufficiency in all things at all times, you may abound in every good work</a:t>
            </a:r>
            <a:r>
              <a:rPr lang="en-US" sz="2400" i="1" dirty="0" smtClean="0"/>
              <a:t>.</a:t>
            </a:r>
            <a:r>
              <a:rPr lang="en-US" sz="2400" i="1" dirty="0" smtClean="0">
                <a:solidFill>
                  <a:schemeClr val="bg1"/>
                </a:solidFill>
                <a:latin typeface="+mn-lt"/>
              </a:rPr>
              <a:t> </a:t>
            </a:r>
            <a:r>
              <a:rPr lang="en-US" sz="2400" dirty="0">
                <a:solidFill>
                  <a:schemeClr val="bg1"/>
                </a:solidFill>
                <a:latin typeface="+mn-lt"/>
              </a:rPr>
              <a:t>II </a:t>
            </a:r>
            <a:r>
              <a:rPr lang="en-US" sz="2400" dirty="0" smtClean="0">
                <a:solidFill>
                  <a:schemeClr val="bg1"/>
                </a:solidFill>
                <a:latin typeface="+mn-lt"/>
              </a:rPr>
              <a:t>Corinthians 9:8</a:t>
            </a:r>
            <a:endParaRPr lang="en-US" sz="2400" dirty="0">
              <a:solidFill>
                <a:schemeClr val="bg1"/>
              </a:solidFill>
              <a:latin typeface="+mn-lt"/>
            </a:endParaRPr>
          </a:p>
        </p:txBody>
      </p:sp>
    </p:spTree>
    <p:extLst>
      <p:ext uri="{BB962C8B-B14F-4D97-AF65-F5344CB8AC3E}">
        <p14:creationId xmlns:p14="http://schemas.microsoft.com/office/powerpoint/2010/main" val="29645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ssolv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dissolv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dissolv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dissolve">
                                      <p:cBhvr>
                                        <p:cTn id="4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uiExpand="1" animBg="1"/>
      <p:bldP spid="6"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11143</TotalTime>
  <Words>262</Words>
  <Application>Microsoft Office PowerPoint</Application>
  <PresentationFormat>On-screen Show (16:10)</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Paul’s Introductions</vt:lpstr>
      <vt:lpstr>Paul’s Concluding Prayers</vt:lpstr>
      <vt:lpstr>Paul’s Concluding Prayers</vt:lpstr>
      <vt:lpstr>Grace Be With Us</vt:lpstr>
      <vt:lpstr>Major Events of Grace</vt:lpstr>
      <vt:lpstr>Mercy and Grace</vt:lpstr>
      <vt:lpstr>Seeing Grace Every Day</vt:lpstr>
      <vt:lpstr>Seeing Grace Every 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russell lagrone</cp:lastModifiedBy>
  <cp:revision>193</cp:revision>
  <dcterms:created xsi:type="dcterms:W3CDTF">2002-05-07T01:10:22Z</dcterms:created>
  <dcterms:modified xsi:type="dcterms:W3CDTF">2016-05-15T12:24:43Z</dcterms:modified>
</cp:coreProperties>
</file>