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1"/>
  </p:sldMasterIdLst>
  <p:notesMasterIdLst>
    <p:notesMasterId r:id="rId5"/>
  </p:notesMasterIdLst>
  <p:sldIdLst>
    <p:sldId id="354" r:id="rId2"/>
    <p:sldId id="353" r:id="rId3"/>
    <p:sldId id="352" r:id="rId4"/>
  </p:sldIdLst>
  <p:sldSz cx="9144000" cy="5715000" type="screen16x10"/>
  <p:notesSz cx="6858000" cy="9144000"/>
  <p:embeddedFontLst>
    <p:embeddedFont>
      <p:font typeface="Calibri" panose="020F0502020204030204" pitchFamily="34" charset="0"/>
      <p:regular r:id="rId6"/>
      <p:bold r:id="rId7"/>
      <p:italic r:id="rId8"/>
      <p:boldItalic r:id="rId9"/>
    </p:embeddedFont>
    <p:embeddedFont>
      <p:font typeface="Century Gothic" panose="020B0502020202020204" pitchFamily="34" charset="0"/>
      <p:regular r:id="rId10"/>
      <p:bold r:id="rId11"/>
      <p:italic r:id="rId12"/>
      <p:boldItalic r:id="rId13"/>
    </p:embeddedFont>
    <p:embeddedFont>
      <p:font typeface="High Tower Text" panose="02040502050506030303" pitchFamily="18" charset="0"/>
      <p:regular r:id="rId14"/>
      <p: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556" autoAdjust="0"/>
  </p:normalViewPr>
  <p:slideViewPr>
    <p:cSldViewPr snapToGrid="0">
      <p:cViewPr varScale="1">
        <p:scale>
          <a:sx n="108" d="100"/>
          <a:sy n="108"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D207D-46DD-4497-9767-0F98738C6B8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7755EC-56CF-4E10-A72A-28288A73C507}">
      <dgm:prSet phldrT="[Text]"/>
      <dgm:spPr>
        <a:solidFill>
          <a:srgbClr val="CC0000"/>
        </a:solidFill>
        <a:ln w="38100">
          <a:solidFill>
            <a:schemeClr val="accent1"/>
          </a:solidFill>
        </a:ln>
      </dgm:spPr>
      <dgm:t>
        <a:bodyPr/>
        <a:lstStyle/>
        <a:p>
          <a:r>
            <a:rPr lang="en-US" b="1" dirty="0"/>
            <a:t>The Gospel</a:t>
          </a:r>
        </a:p>
      </dgm:t>
    </dgm:pt>
    <dgm:pt modelId="{BABA49B7-3511-48C4-BD21-430398F29851}" type="parTrans" cxnId="{A88F9C42-44B7-4B66-9ECA-A4936F4DAC1F}">
      <dgm:prSet/>
      <dgm:spPr/>
      <dgm:t>
        <a:bodyPr/>
        <a:lstStyle/>
        <a:p>
          <a:endParaRPr lang="en-US"/>
        </a:p>
      </dgm:t>
    </dgm:pt>
    <dgm:pt modelId="{E6797132-B5B4-46F1-8E9C-2E13690F9DC7}" type="sibTrans" cxnId="{A88F9C42-44B7-4B66-9ECA-A4936F4DAC1F}">
      <dgm:prSet/>
      <dgm:spPr/>
      <dgm:t>
        <a:bodyPr/>
        <a:lstStyle/>
        <a:p>
          <a:endParaRPr lang="en-US"/>
        </a:p>
      </dgm:t>
    </dgm:pt>
    <dgm:pt modelId="{15E77803-12B2-4AFA-8A34-44CDDD8085AF}">
      <dgm:prSet phldrT="[Text]" custT="1"/>
      <dgm:spPr>
        <a:solidFill>
          <a:srgbClr val="CC0000"/>
        </a:solidFill>
        <a:ln w="38100">
          <a:solidFill>
            <a:schemeClr val="accent1"/>
          </a:solidFill>
        </a:ln>
      </dgm:spPr>
      <dgm:t>
        <a:bodyPr/>
        <a:lstStyle/>
        <a:p>
          <a:r>
            <a:rPr lang="en-US" sz="2100" b="1" dirty="0"/>
            <a:t>Transformation</a:t>
          </a:r>
        </a:p>
      </dgm:t>
    </dgm:pt>
    <dgm:pt modelId="{4EF46879-9361-4521-AC78-E96F91B37CB3}" type="parTrans" cxnId="{3812135F-AA7A-4574-818A-8041302E1406}">
      <dgm:prSet/>
      <dgm:spPr/>
      <dgm:t>
        <a:bodyPr/>
        <a:lstStyle/>
        <a:p>
          <a:endParaRPr lang="en-US"/>
        </a:p>
      </dgm:t>
    </dgm:pt>
    <dgm:pt modelId="{F5869812-EFED-4914-9BF2-6BF8903F7F8B}" type="sibTrans" cxnId="{3812135F-AA7A-4574-818A-8041302E1406}">
      <dgm:prSet/>
      <dgm:spPr>
        <a:solidFill>
          <a:schemeClr val="accent1">
            <a:lumMod val="60000"/>
            <a:lumOff val="40000"/>
          </a:schemeClr>
        </a:solidFill>
      </dgm:spPr>
      <dgm:t>
        <a:bodyPr/>
        <a:lstStyle/>
        <a:p>
          <a:endParaRPr lang="en-US"/>
        </a:p>
      </dgm:t>
    </dgm:pt>
    <dgm:pt modelId="{FBC1E00A-D2FA-4318-BD88-165CBE44C9C9}">
      <dgm:prSet phldrT="[Text]" custT="1"/>
      <dgm:spPr>
        <a:solidFill>
          <a:srgbClr val="CC0000"/>
        </a:solidFill>
        <a:ln w="38100">
          <a:solidFill>
            <a:schemeClr val="accent1"/>
          </a:solidFill>
        </a:ln>
      </dgm:spPr>
      <dgm:t>
        <a:bodyPr/>
        <a:lstStyle/>
        <a:p>
          <a:r>
            <a:rPr lang="en-US" sz="2200" b="1" dirty="0"/>
            <a:t>Conviction</a:t>
          </a:r>
        </a:p>
      </dgm:t>
    </dgm:pt>
    <dgm:pt modelId="{606CCD0E-41C2-4C33-97B4-894BE6B630FF}" type="parTrans" cxnId="{99BC9E2F-7407-458B-A1FC-AB7FE70D38BF}">
      <dgm:prSet/>
      <dgm:spPr/>
      <dgm:t>
        <a:bodyPr/>
        <a:lstStyle/>
        <a:p>
          <a:endParaRPr lang="en-US"/>
        </a:p>
      </dgm:t>
    </dgm:pt>
    <dgm:pt modelId="{7C9B4AB8-74F7-4776-8080-1F031383BD8F}" type="sibTrans" cxnId="{99BC9E2F-7407-458B-A1FC-AB7FE70D38BF}">
      <dgm:prSet/>
      <dgm:spPr>
        <a:solidFill>
          <a:schemeClr val="accent1">
            <a:lumMod val="60000"/>
            <a:lumOff val="40000"/>
          </a:schemeClr>
        </a:solidFill>
      </dgm:spPr>
      <dgm:t>
        <a:bodyPr/>
        <a:lstStyle/>
        <a:p>
          <a:endParaRPr lang="en-US"/>
        </a:p>
      </dgm:t>
    </dgm:pt>
    <dgm:pt modelId="{283CF7E1-E272-4A78-92CE-07746EB8902A}">
      <dgm:prSet phldrT="[Text]" custT="1"/>
      <dgm:spPr>
        <a:solidFill>
          <a:srgbClr val="CC0000"/>
        </a:solidFill>
        <a:ln w="38100">
          <a:solidFill>
            <a:schemeClr val="accent1"/>
          </a:solidFill>
        </a:ln>
      </dgm:spPr>
      <dgm:t>
        <a:bodyPr/>
        <a:lstStyle/>
        <a:p>
          <a:r>
            <a:rPr lang="en-US" sz="2600" b="1" dirty="0"/>
            <a:t>Love</a:t>
          </a:r>
        </a:p>
      </dgm:t>
    </dgm:pt>
    <dgm:pt modelId="{BB7CE16E-F236-4288-A9DE-D7093ABB4563}" type="parTrans" cxnId="{5686BD40-057E-4FD8-B3E6-D14E0A018AF8}">
      <dgm:prSet/>
      <dgm:spPr/>
      <dgm:t>
        <a:bodyPr/>
        <a:lstStyle/>
        <a:p>
          <a:endParaRPr lang="en-US"/>
        </a:p>
      </dgm:t>
    </dgm:pt>
    <dgm:pt modelId="{D850BAF3-1C9D-4AD9-A993-AE505FAC2329}" type="sibTrans" cxnId="{5686BD40-057E-4FD8-B3E6-D14E0A018AF8}">
      <dgm:prSet/>
      <dgm:spPr>
        <a:solidFill>
          <a:schemeClr val="accent1">
            <a:lumMod val="60000"/>
            <a:lumOff val="40000"/>
          </a:schemeClr>
        </a:solidFill>
      </dgm:spPr>
      <dgm:t>
        <a:bodyPr/>
        <a:lstStyle/>
        <a:p>
          <a:endParaRPr lang="en-US"/>
        </a:p>
      </dgm:t>
    </dgm:pt>
    <dgm:pt modelId="{3068A000-EB5A-4193-8B05-A9B929977398}">
      <dgm:prSet custT="1"/>
      <dgm:spPr>
        <a:solidFill>
          <a:srgbClr val="CC0000"/>
        </a:solidFill>
        <a:ln w="38100">
          <a:solidFill>
            <a:schemeClr val="accent1"/>
          </a:solidFill>
        </a:ln>
      </dgm:spPr>
      <dgm:t>
        <a:bodyPr/>
        <a:lstStyle/>
        <a:p>
          <a:r>
            <a:rPr lang="en-US" sz="2200" b="1" dirty="0"/>
            <a:t>Courage</a:t>
          </a:r>
        </a:p>
      </dgm:t>
    </dgm:pt>
    <dgm:pt modelId="{73CAEE7C-FA36-4A8F-9190-0032929673E5}" type="parTrans" cxnId="{5832DA3E-1B53-4DBE-8564-F1B0BE157CA6}">
      <dgm:prSet/>
      <dgm:spPr/>
      <dgm:t>
        <a:bodyPr/>
        <a:lstStyle/>
        <a:p>
          <a:endParaRPr lang="en-US"/>
        </a:p>
      </dgm:t>
    </dgm:pt>
    <dgm:pt modelId="{94D78F05-6FBF-452E-8A8F-088D292B0526}" type="sibTrans" cxnId="{5832DA3E-1B53-4DBE-8564-F1B0BE157CA6}">
      <dgm:prSet/>
      <dgm:spPr/>
      <dgm:t>
        <a:bodyPr/>
        <a:lstStyle/>
        <a:p>
          <a:endParaRPr lang="en-US"/>
        </a:p>
      </dgm:t>
    </dgm:pt>
    <dgm:pt modelId="{A1562934-EF59-40B8-AA88-1B1BD991D777}">
      <dgm:prSet custT="1"/>
      <dgm:spPr>
        <a:solidFill>
          <a:srgbClr val="CC0000"/>
        </a:solidFill>
        <a:ln w="38100">
          <a:solidFill>
            <a:schemeClr val="accent1"/>
          </a:solidFill>
        </a:ln>
      </dgm:spPr>
      <dgm:t>
        <a:bodyPr/>
        <a:lstStyle/>
        <a:p>
          <a:r>
            <a:rPr lang="en-US" sz="2300" b="1" dirty="0"/>
            <a:t>Sacrifice</a:t>
          </a:r>
        </a:p>
      </dgm:t>
    </dgm:pt>
    <dgm:pt modelId="{094103A9-543F-4DB0-8F8A-09CBB2DF678A}" type="parTrans" cxnId="{4BBBA3E7-232F-4C8D-8C73-EFB95B1DE224}">
      <dgm:prSet/>
      <dgm:spPr/>
      <dgm:t>
        <a:bodyPr/>
        <a:lstStyle/>
        <a:p>
          <a:endParaRPr lang="en-US"/>
        </a:p>
      </dgm:t>
    </dgm:pt>
    <dgm:pt modelId="{4461E05C-3582-43BC-84C7-9F6C2B5AEFC2}" type="sibTrans" cxnId="{4BBBA3E7-232F-4C8D-8C73-EFB95B1DE224}">
      <dgm:prSet/>
      <dgm:spPr/>
      <dgm:t>
        <a:bodyPr/>
        <a:lstStyle/>
        <a:p>
          <a:endParaRPr lang="en-US"/>
        </a:p>
      </dgm:t>
    </dgm:pt>
    <dgm:pt modelId="{01E9ED20-C0C5-43ED-A6B1-4F7C6F9A827A}" type="pres">
      <dgm:prSet presAssocID="{159D207D-46DD-4497-9767-0F98738C6B80}" presName="Name0" presStyleCnt="0">
        <dgm:presLayoutVars>
          <dgm:chMax val="1"/>
          <dgm:dir/>
          <dgm:animLvl val="ctr"/>
          <dgm:resizeHandles val="exact"/>
        </dgm:presLayoutVars>
      </dgm:prSet>
      <dgm:spPr/>
    </dgm:pt>
    <dgm:pt modelId="{6F903AF9-BB68-45D9-B1E1-9A9706972B0A}" type="pres">
      <dgm:prSet presAssocID="{AC7755EC-56CF-4E10-A72A-28288A73C507}" presName="centerShape" presStyleLbl="node0" presStyleIdx="0" presStyleCnt="1" custLinFactNeighborX="1505" custLinFactNeighborY="1427"/>
      <dgm:spPr/>
    </dgm:pt>
    <dgm:pt modelId="{1DCF32AB-5662-4D6A-97E2-92074B0F0992}" type="pres">
      <dgm:prSet presAssocID="{15E77803-12B2-4AFA-8A34-44CDDD8085AF}" presName="node" presStyleLbl="node1" presStyleIdx="0" presStyleCnt="5" custScaleX="194460" custScaleY="88502">
        <dgm:presLayoutVars>
          <dgm:bulletEnabled val="1"/>
        </dgm:presLayoutVars>
      </dgm:prSet>
      <dgm:spPr/>
    </dgm:pt>
    <dgm:pt modelId="{C0DFC1DC-BA1D-4945-96CB-49EB1D044AD0}" type="pres">
      <dgm:prSet presAssocID="{15E77803-12B2-4AFA-8A34-44CDDD8085AF}" presName="dummy" presStyleCnt="0"/>
      <dgm:spPr/>
    </dgm:pt>
    <dgm:pt modelId="{EFD8D0AD-B32E-4894-B617-D6EF2F993D1F}" type="pres">
      <dgm:prSet presAssocID="{F5869812-EFED-4914-9BF2-6BF8903F7F8B}" presName="sibTrans" presStyleLbl="sibTrans2D1" presStyleIdx="0" presStyleCnt="5"/>
      <dgm:spPr/>
    </dgm:pt>
    <dgm:pt modelId="{2D887929-F9C2-4AD5-BC92-F5D5E075DDA4}" type="pres">
      <dgm:prSet presAssocID="{FBC1E00A-D2FA-4318-BD88-165CBE44C9C9}" presName="node" presStyleLbl="node1" presStyleIdx="1" presStyleCnt="5" custScaleX="159117" custRadScaleRad="113868" custRadScaleInc="8090">
        <dgm:presLayoutVars>
          <dgm:bulletEnabled val="1"/>
        </dgm:presLayoutVars>
      </dgm:prSet>
      <dgm:spPr/>
    </dgm:pt>
    <dgm:pt modelId="{A3EE41FC-83B4-46BA-90A9-6D7E301C900E}" type="pres">
      <dgm:prSet presAssocID="{FBC1E00A-D2FA-4318-BD88-165CBE44C9C9}" presName="dummy" presStyleCnt="0"/>
      <dgm:spPr/>
    </dgm:pt>
    <dgm:pt modelId="{AE7680C5-E6EF-4289-A94C-17B140222CF3}" type="pres">
      <dgm:prSet presAssocID="{7C9B4AB8-74F7-4776-8080-1F031383BD8F}" presName="sibTrans" presStyleLbl="sibTrans2D1" presStyleIdx="1" presStyleCnt="5"/>
      <dgm:spPr/>
    </dgm:pt>
    <dgm:pt modelId="{95122F50-DA0E-4D1B-AAC8-8F5BFA2BCC07}" type="pres">
      <dgm:prSet presAssocID="{A1562934-EF59-40B8-AA88-1B1BD991D777}" presName="node" presStyleLbl="node1" presStyleIdx="2" presStyleCnt="5" custScaleX="134449" custRadScaleRad="114949" custRadScaleInc="-43332">
        <dgm:presLayoutVars>
          <dgm:bulletEnabled val="1"/>
        </dgm:presLayoutVars>
      </dgm:prSet>
      <dgm:spPr/>
    </dgm:pt>
    <dgm:pt modelId="{4753DDF0-587D-43FC-98F1-51E37D9AE05E}" type="pres">
      <dgm:prSet presAssocID="{A1562934-EF59-40B8-AA88-1B1BD991D777}" presName="dummy" presStyleCnt="0"/>
      <dgm:spPr/>
    </dgm:pt>
    <dgm:pt modelId="{A09EF3FE-F80C-4C40-A177-85A03F99AA5B}" type="pres">
      <dgm:prSet presAssocID="{4461E05C-3582-43BC-84C7-9F6C2B5AEFC2}" presName="sibTrans" presStyleLbl="sibTrans2D1" presStyleIdx="2" presStyleCnt="5" custLinFactNeighborY="-2040"/>
      <dgm:spPr/>
    </dgm:pt>
    <dgm:pt modelId="{CFBBB3BD-E79C-4BFC-BC65-A018D1F2ACDC}" type="pres">
      <dgm:prSet presAssocID="{283CF7E1-E272-4A78-92CE-07746EB8902A}" presName="node" presStyleLbl="node1" presStyleIdx="3" presStyleCnt="5" custScaleX="124173" custRadScaleRad="110696" custRadScaleInc="36275">
        <dgm:presLayoutVars>
          <dgm:bulletEnabled val="1"/>
        </dgm:presLayoutVars>
      </dgm:prSet>
      <dgm:spPr/>
    </dgm:pt>
    <dgm:pt modelId="{BC873B2A-43EE-4202-B3CA-2C091DC31E38}" type="pres">
      <dgm:prSet presAssocID="{283CF7E1-E272-4A78-92CE-07746EB8902A}" presName="dummy" presStyleCnt="0"/>
      <dgm:spPr/>
    </dgm:pt>
    <dgm:pt modelId="{BB3CF2D5-4803-452F-B36A-4CE2D8FF5413}" type="pres">
      <dgm:prSet presAssocID="{D850BAF3-1C9D-4AD9-A993-AE505FAC2329}" presName="sibTrans" presStyleLbl="sibTrans2D1" presStyleIdx="3" presStyleCnt="5"/>
      <dgm:spPr/>
    </dgm:pt>
    <dgm:pt modelId="{E42A8632-004C-48FE-AA68-74F89F12D193}" type="pres">
      <dgm:prSet presAssocID="{3068A000-EB5A-4193-8B05-A9B929977398}" presName="node" presStyleLbl="node1" presStyleIdx="4" presStyleCnt="5" custScaleX="126188" custScaleY="95990" custRadScaleRad="106986" custRadScaleInc="4750">
        <dgm:presLayoutVars>
          <dgm:bulletEnabled val="1"/>
        </dgm:presLayoutVars>
      </dgm:prSet>
      <dgm:spPr/>
    </dgm:pt>
    <dgm:pt modelId="{BE52CF92-7099-457E-81FC-0504C0A63218}" type="pres">
      <dgm:prSet presAssocID="{3068A000-EB5A-4193-8B05-A9B929977398}" presName="dummy" presStyleCnt="0"/>
      <dgm:spPr/>
    </dgm:pt>
    <dgm:pt modelId="{014EB081-1CBB-4C2C-8F5A-28C68B6BCC77}" type="pres">
      <dgm:prSet presAssocID="{94D78F05-6FBF-452E-8A8F-088D292B0526}" presName="sibTrans" presStyleLbl="sibTrans2D1" presStyleIdx="4" presStyleCnt="5"/>
      <dgm:spPr/>
    </dgm:pt>
  </dgm:ptLst>
  <dgm:cxnLst>
    <dgm:cxn modelId="{D1B10776-E863-4208-8E87-14E32B01C49D}" type="presOf" srcId="{F5869812-EFED-4914-9BF2-6BF8903F7F8B}" destId="{EFD8D0AD-B32E-4894-B617-D6EF2F993D1F}" srcOrd="0" destOrd="0" presId="urn:microsoft.com/office/officeart/2005/8/layout/radial6"/>
    <dgm:cxn modelId="{6A06BB7F-77F7-4DDA-B170-09AAE1C77117}" type="presOf" srcId="{283CF7E1-E272-4A78-92CE-07746EB8902A}" destId="{CFBBB3BD-E79C-4BFC-BC65-A018D1F2ACDC}" srcOrd="0" destOrd="0" presId="urn:microsoft.com/office/officeart/2005/8/layout/radial6"/>
    <dgm:cxn modelId="{7EF0EDE1-6EBD-4DFE-B679-3DDC54781938}" type="presOf" srcId="{15E77803-12B2-4AFA-8A34-44CDDD8085AF}" destId="{1DCF32AB-5662-4D6A-97E2-92074B0F0992}" srcOrd="0" destOrd="0" presId="urn:microsoft.com/office/officeart/2005/8/layout/radial6"/>
    <dgm:cxn modelId="{5686BD40-057E-4FD8-B3E6-D14E0A018AF8}" srcId="{AC7755EC-56CF-4E10-A72A-28288A73C507}" destId="{283CF7E1-E272-4A78-92CE-07746EB8902A}" srcOrd="3" destOrd="0" parTransId="{BB7CE16E-F236-4288-A9DE-D7093ABB4563}" sibTransId="{D850BAF3-1C9D-4AD9-A993-AE505FAC2329}"/>
    <dgm:cxn modelId="{4BBBA3E7-232F-4C8D-8C73-EFB95B1DE224}" srcId="{AC7755EC-56CF-4E10-A72A-28288A73C507}" destId="{A1562934-EF59-40B8-AA88-1B1BD991D777}" srcOrd="2" destOrd="0" parTransId="{094103A9-543F-4DB0-8F8A-09CBB2DF678A}" sibTransId="{4461E05C-3582-43BC-84C7-9F6C2B5AEFC2}"/>
    <dgm:cxn modelId="{A88F9C42-44B7-4B66-9ECA-A4936F4DAC1F}" srcId="{159D207D-46DD-4497-9767-0F98738C6B80}" destId="{AC7755EC-56CF-4E10-A72A-28288A73C507}" srcOrd="0" destOrd="0" parTransId="{BABA49B7-3511-48C4-BD21-430398F29851}" sibTransId="{E6797132-B5B4-46F1-8E9C-2E13690F9DC7}"/>
    <dgm:cxn modelId="{FCCF2623-455E-4E30-A55C-65C8D4BCC6D7}" type="presOf" srcId="{3068A000-EB5A-4193-8B05-A9B929977398}" destId="{E42A8632-004C-48FE-AA68-74F89F12D193}" srcOrd="0" destOrd="0" presId="urn:microsoft.com/office/officeart/2005/8/layout/radial6"/>
    <dgm:cxn modelId="{9BC3B269-D829-4A48-9AD4-BEB82D30493D}" type="presOf" srcId="{D850BAF3-1C9D-4AD9-A993-AE505FAC2329}" destId="{BB3CF2D5-4803-452F-B36A-4CE2D8FF5413}" srcOrd="0" destOrd="0" presId="urn:microsoft.com/office/officeart/2005/8/layout/radial6"/>
    <dgm:cxn modelId="{10003EBD-4958-427E-963D-C0B5880D49ED}" type="presOf" srcId="{4461E05C-3582-43BC-84C7-9F6C2B5AEFC2}" destId="{A09EF3FE-F80C-4C40-A177-85A03F99AA5B}" srcOrd="0" destOrd="0" presId="urn:microsoft.com/office/officeart/2005/8/layout/radial6"/>
    <dgm:cxn modelId="{3812135F-AA7A-4574-818A-8041302E1406}" srcId="{AC7755EC-56CF-4E10-A72A-28288A73C507}" destId="{15E77803-12B2-4AFA-8A34-44CDDD8085AF}" srcOrd="0" destOrd="0" parTransId="{4EF46879-9361-4521-AC78-E96F91B37CB3}" sibTransId="{F5869812-EFED-4914-9BF2-6BF8903F7F8B}"/>
    <dgm:cxn modelId="{B16DF4A0-4539-419D-8B90-9E181BC9E6E2}" type="presOf" srcId="{159D207D-46DD-4497-9767-0F98738C6B80}" destId="{01E9ED20-C0C5-43ED-A6B1-4F7C6F9A827A}" srcOrd="0" destOrd="0" presId="urn:microsoft.com/office/officeart/2005/8/layout/radial6"/>
    <dgm:cxn modelId="{5832DA3E-1B53-4DBE-8564-F1B0BE157CA6}" srcId="{AC7755EC-56CF-4E10-A72A-28288A73C507}" destId="{3068A000-EB5A-4193-8B05-A9B929977398}" srcOrd="4" destOrd="0" parTransId="{73CAEE7C-FA36-4A8F-9190-0032929673E5}" sibTransId="{94D78F05-6FBF-452E-8A8F-088D292B0526}"/>
    <dgm:cxn modelId="{C9D09F5A-A418-4F9B-ABF6-5219DB1E6E4A}" type="presOf" srcId="{7C9B4AB8-74F7-4776-8080-1F031383BD8F}" destId="{AE7680C5-E6EF-4289-A94C-17B140222CF3}" srcOrd="0" destOrd="0" presId="urn:microsoft.com/office/officeart/2005/8/layout/radial6"/>
    <dgm:cxn modelId="{17FCFC8D-91F5-484F-8D35-FF5F02EF3A0D}" type="presOf" srcId="{FBC1E00A-D2FA-4318-BD88-165CBE44C9C9}" destId="{2D887929-F9C2-4AD5-BC92-F5D5E075DDA4}" srcOrd="0" destOrd="0" presId="urn:microsoft.com/office/officeart/2005/8/layout/radial6"/>
    <dgm:cxn modelId="{BE8407B2-1724-403E-86EC-ED9832B1FE7A}" type="presOf" srcId="{94D78F05-6FBF-452E-8A8F-088D292B0526}" destId="{014EB081-1CBB-4C2C-8F5A-28C68B6BCC77}" srcOrd="0" destOrd="0" presId="urn:microsoft.com/office/officeart/2005/8/layout/radial6"/>
    <dgm:cxn modelId="{99BC9E2F-7407-458B-A1FC-AB7FE70D38BF}" srcId="{AC7755EC-56CF-4E10-A72A-28288A73C507}" destId="{FBC1E00A-D2FA-4318-BD88-165CBE44C9C9}" srcOrd="1" destOrd="0" parTransId="{606CCD0E-41C2-4C33-97B4-894BE6B630FF}" sibTransId="{7C9B4AB8-74F7-4776-8080-1F031383BD8F}"/>
    <dgm:cxn modelId="{FA8113B4-D50D-4EF7-AA40-88D75D100306}" type="presOf" srcId="{AC7755EC-56CF-4E10-A72A-28288A73C507}" destId="{6F903AF9-BB68-45D9-B1E1-9A9706972B0A}" srcOrd="0" destOrd="0" presId="urn:microsoft.com/office/officeart/2005/8/layout/radial6"/>
    <dgm:cxn modelId="{B9FA0133-97D9-4455-B03D-C155413FA34F}" type="presOf" srcId="{A1562934-EF59-40B8-AA88-1B1BD991D777}" destId="{95122F50-DA0E-4D1B-AAC8-8F5BFA2BCC07}" srcOrd="0" destOrd="0" presId="urn:microsoft.com/office/officeart/2005/8/layout/radial6"/>
    <dgm:cxn modelId="{BA944C8E-A926-4679-A435-781EB705D6CD}" type="presParOf" srcId="{01E9ED20-C0C5-43ED-A6B1-4F7C6F9A827A}" destId="{6F903AF9-BB68-45D9-B1E1-9A9706972B0A}" srcOrd="0" destOrd="0" presId="urn:microsoft.com/office/officeart/2005/8/layout/radial6"/>
    <dgm:cxn modelId="{E2F9A6DD-E763-48F3-AC3E-AC3589554D38}" type="presParOf" srcId="{01E9ED20-C0C5-43ED-A6B1-4F7C6F9A827A}" destId="{1DCF32AB-5662-4D6A-97E2-92074B0F0992}" srcOrd="1" destOrd="0" presId="urn:microsoft.com/office/officeart/2005/8/layout/radial6"/>
    <dgm:cxn modelId="{42AF7250-BFF0-438D-8D13-3650EF61EC95}" type="presParOf" srcId="{01E9ED20-C0C5-43ED-A6B1-4F7C6F9A827A}" destId="{C0DFC1DC-BA1D-4945-96CB-49EB1D044AD0}" srcOrd="2" destOrd="0" presId="urn:microsoft.com/office/officeart/2005/8/layout/radial6"/>
    <dgm:cxn modelId="{8B0B85EF-7BE6-4007-9300-A2F10A75171D}" type="presParOf" srcId="{01E9ED20-C0C5-43ED-A6B1-4F7C6F9A827A}" destId="{EFD8D0AD-B32E-4894-B617-D6EF2F993D1F}" srcOrd="3" destOrd="0" presId="urn:microsoft.com/office/officeart/2005/8/layout/radial6"/>
    <dgm:cxn modelId="{D85D10EE-D2F5-4FA6-B03A-C588E0890CA1}" type="presParOf" srcId="{01E9ED20-C0C5-43ED-A6B1-4F7C6F9A827A}" destId="{2D887929-F9C2-4AD5-BC92-F5D5E075DDA4}" srcOrd="4" destOrd="0" presId="urn:microsoft.com/office/officeart/2005/8/layout/radial6"/>
    <dgm:cxn modelId="{11886DCE-ED17-4571-BEEB-20F61DAE42C1}" type="presParOf" srcId="{01E9ED20-C0C5-43ED-A6B1-4F7C6F9A827A}" destId="{A3EE41FC-83B4-46BA-90A9-6D7E301C900E}" srcOrd="5" destOrd="0" presId="urn:microsoft.com/office/officeart/2005/8/layout/radial6"/>
    <dgm:cxn modelId="{638DBB84-A48A-4203-B325-3885DFC823A3}" type="presParOf" srcId="{01E9ED20-C0C5-43ED-A6B1-4F7C6F9A827A}" destId="{AE7680C5-E6EF-4289-A94C-17B140222CF3}" srcOrd="6" destOrd="0" presId="urn:microsoft.com/office/officeart/2005/8/layout/radial6"/>
    <dgm:cxn modelId="{1587D5E7-F41E-4E7A-8C14-1D856725DBBF}" type="presParOf" srcId="{01E9ED20-C0C5-43ED-A6B1-4F7C6F9A827A}" destId="{95122F50-DA0E-4D1B-AAC8-8F5BFA2BCC07}" srcOrd="7" destOrd="0" presId="urn:microsoft.com/office/officeart/2005/8/layout/radial6"/>
    <dgm:cxn modelId="{039E3E9B-3AD9-4433-8E33-40A8AE7BE725}" type="presParOf" srcId="{01E9ED20-C0C5-43ED-A6B1-4F7C6F9A827A}" destId="{4753DDF0-587D-43FC-98F1-51E37D9AE05E}" srcOrd="8" destOrd="0" presId="urn:microsoft.com/office/officeart/2005/8/layout/radial6"/>
    <dgm:cxn modelId="{5C3EC65D-44C2-459B-8A75-59A2A97437A5}" type="presParOf" srcId="{01E9ED20-C0C5-43ED-A6B1-4F7C6F9A827A}" destId="{A09EF3FE-F80C-4C40-A177-85A03F99AA5B}" srcOrd="9" destOrd="0" presId="urn:microsoft.com/office/officeart/2005/8/layout/radial6"/>
    <dgm:cxn modelId="{C1DA6547-0E01-4DF6-9979-3D874C6BE590}" type="presParOf" srcId="{01E9ED20-C0C5-43ED-A6B1-4F7C6F9A827A}" destId="{CFBBB3BD-E79C-4BFC-BC65-A018D1F2ACDC}" srcOrd="10" destOrd="0" presId="urn:microsoft.com/office/officeart/2005/8/layout/radial6"/>
    <dgm:cxn modelId="{B94C3B0A-EDC0-40EE-8956-A05ED0C0DBDC}" type="presParOf" srcId="{01E9ED20-C0C5-43ED-A6B1-4F7C6F9A827A}" destId="{BC873B2A-43EE-4202-B3CA-2C091DC31E38}" srcOrd="11" destOrd="0" presId="urn:microsoft.com/office/officeart/2005/8/layout/radial6"/>
    <dgm:cxn modelId="{5228BE65-3C25-4B66-871D-A2739F9CC8F2}" type="presParOf" srcId="{01E9ED20-C0C5-43ED-A6B1-4F7C6F9A827A}" destId="{BB3CF2D5-4803-452F-B36A-4CE2D8FF5413}" srcOrd="12" destOrd="0" presId="urn:microsoft.com/office/officeart/2005/8/layout/radial6"/>
    <dgm:cxn modelId="{0136EC3B-6373-47CB-AFC2-62B55AA73B34}" type="presParOf" srcId="{01E9ED20-C0C5-43ED-A6B1-4F7C6F9A827A}" destId="{E42A8632-004C-48FE-AA68-74F89F12D193}" srcOrd="13" destOrd="0" presId="urn:microsoft.com/office/officeart/2005/8/layout/radial6"/>
    <dgm:cxn modelId="{85F7F4E6-E07A-4ACF-8D4E-7C79A9BC93CB}" type="presParOf" srcId="{01E9ED20-C0C5-43ED-A6B1-4F7C6F9A827A}" destId="{BE52CF92-7099-457E-81FC-0504C0A63218}" srcOrd="14" destOrd="0" presId="urn:microsoft.com/office/officeart/2005/8/layout/radial6"/>
    <dgm:cxn modelId="{1203B6E2-CB7D-4BBA-8FF1-DDC59019A5C5}" type="presParOf" srcId="{01E9ED20-C0C5-43ED-A6B1-4F7C6F9A827A}" destId="{014EB081-1CBB-4C2C-8F5A-28C68B6BCC7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B081-1CBB-4C2C-8F5A-28C68B6BCC77}">
      <dsp:nvSpPr>
        <dsp:cNvPr id="0" name=""/>
        <dsp:cNvSpPr/>
      </dsp:nvSpPr>
      <dsp:spPr>
        <a:xfrm>
          <a:off x="1900085" y="615896"/>
          <a:ext cx="4419630" cy="4419630"/>
        </a:xfrm>
        <a:prstGeom prst="blockArc">
          <a:avLst>
            <a:gd name="adj1" fmla="val 12022254"/>
            <a:gd name="adj2" fmla="val 1645207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CF2D5-4803-452F-B36A-4CE2D8FF5413}">
      <dsp:nvSpPr>
        <dsp:cNvPr id="0" name=""/>
        <dsp:cNvSpPr/>
      </dsp:nvSpPr>
      <dsp:spPr>
        <a:xfrm>
          <a:off x="1849139" y="740965"/>
          <a:ext cx="4419630" cy="4419630"/>
        </a:xfrm>
        <a:prstGeom prst="blockArc">
          <a:avLst>
            <a:gd name="adj1" fmla="val 7979306"/>
            <a:gd name="adj2" fmla="val 12237366"/>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09EF3FE-F80C-4C40-A177-85A03F99AA5B}">
      <dsp:nvSpPr>
        <dsp:cNvPr id="0" name=""/>
        <dsp:cNvSpPr/>
      </dsp:nvSpPr>
      <dsp:spPr>
        <a:xfrm>
          <a:off x="2120929" y="957286"/>
          <a:ext cx="4419630" cy="4419630"/>
        </a:xfrm>
        <a:prstGeom prst="blockArc">
          <a:avLst>
            <a:gd name="adj1" fmla="val 2192798"/>
            <a:gd name="adj2" fmla="val 863268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680C5-E6EF-4289-A94C-17B140222CF3}">
      <dsp:nvSpPr>
        <dsp:cNvPr id="0" name=""/>
        <dsp:cNvSpPr/>
      </dsp:nvSpPr>
      <dsp:spPr>
        <a:xfrm>
          <a:off x="2410333" y="729026"/>
          <a:ext cx="4419630" cy="4419630"/>
        </a:xfrm>
        <a:prstGeom prst="blockArc">
          <a:avLst>
            <a:gd name="adj1" fmla="val 20316649"/>
            <a:gd name="adj2" fmla="val 2879218"/>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FD8D0AD-B32E-4894-B617-D6EF2F993D1F}">
      <dsp:nvSpPr>
        <dsp:cNvPr id="0" name=""/>
        <dsp:cNvSpPr/>
      </dsp:nvSpPr>
      <dsp:spPr>
        <a:xfrm>
          <a:off x="2364419" y="599869"/>
          <a:ext cx="4419630" cy="4419630"/>
        </a:xfrm>
        <a:prstGeom prst="blockArc">
          <a:avLst>
            <a:gd name="adj1" fmla="val 15710692"/>
            <a:gd name="adj2" fmla="val 20534994"/>
            <a:gd name="adj3" fmla="val 463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6F903AF9-BB68-45D9-B1E1-9A9706972B0A}">
      <dsp:nvSpPr>
        <dsp:cNvPr id="0" name=""/>
        <dsp:cNvSpPr/>
      </dsp:nvSpPr>
      <dsp:spPr>
        <a:xfrm>
          <a:off x="3315919" y="1876029"/>
          <a:ext cx="2034176" cy="2034176"/>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The Gospel</a:t>
          </a:r>
        </a:p>
      </dsp:txBody>
      <dsp:txXfrm>
        <a:off x="3613817" y="2173927"/>
        <a:ext cx="1438380" cy="1438380"/>
      </dsp:txXfrm>
    </dsp:sp>
    <dsp:sp modelId="{1DCF32AB-5662-4D6A-97E2-92074B0F0992}">
      <dsp:nvSpPr>
        <dsp:cNvPr id="0" name=""/>
        <dsp:cNvSpPr/>
      </dsp:nvSpPr>
      <dsp:spPr>
        <a:xfrm>
          <a:off x="2883554" y="42858"/>
          <a:ext cx="2768961" cy="1260200"/>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Transformation</a:t>
          </a:r>
        </a:p>
      </dsp:txBody>
      <dsp:txXfrm>
        <a:off x="3289059" y="227410"/>
        <a:ext cx="1957951" cy="891096"/>
      </dsp:txXfrm>
    </dsp:sp>
    <dsp:sp modelId="{2D887929-F9C2-4AD5-BC92-F5D5E075DDA4}">
      <dsp:nvSpPr>
        <dsp:cNvPr id="0" name=""/>
        <dsp:cNvSpPr/>
      </dsp:nvSpPr>
      <dsp:spPr>
        <a:xfrm>
          <a:off x="5497178" y="1439652"/>
          <a:ext cx="2265704"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Conviction</a:t>
          </a:r>
        </a:p>
      </dsp:txBody>
      <dsp:txXfrm>
        <a:off x="5828983" y="1648181"/>
        <a:ext cx="1602094" cy="1006865"/>
      </dsp:txXfrm>
    </dsp:sp>
    <dsp:sp modelId="{95122F50-DA0E-4D1B-AAC8-8F5BFA2BCC07}">
      <dsp:nvSpPr>
        <dsp:cNvPr id="0" name=""/>
        <dsp:cNvSpPr/>
      </dsp:nvSpPr>
      <dsp:spPr>
        <a:xfrm>
          <a:off x="5107641" y="3830669"/>
          <a:ext cx="1914451"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Sacrifice</a:t>
          </a:r>
        </a:p>
      </dsp:txBody>
      <dsp:txXfrm>
        <a:off x="5388006" y="4039198"/>
        <a:ext cx="1353721" cy="1006865"/>
      </dsp:txXfrm>
    </dsp:sp>
    <dsp:sp modelId="{CFBBB3BD-E79C-4BFC-BC65-A018D1F2ACDC}">
      <dsp:nvSpPr>
        <dsp:cNvPr id="0" name=""/>
        <dsp:cNvSpPr/>
      </dsp:nvSpPr>
      <dsp:spPr>
        <a:xfrm>
          <a:off x="1703079" y="3817781"/>
          <a:ext cx="1768128" cy="1423923"/>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Love</a:t>
          </a:r>
        </a:p>
      </dsp:txBody>
      <dsp:txXfrm>
        <a:off x="1962015" y="4026310"/>
        <a:ext cx="1250256" cy="1006865"/>
      </dsp:txXfrm>
    </dsp:sp>
    <dsp:sp modelId="{E42A8632-004C-48FE-AA68-74F89F12D193}">
      <dsp:nvSpPr>
        <dsp:cNvPr id="0" name=""/>
        <dsp:cNvSpPr/>
      </dsp:nvSpPr>
      <dsp:spPr>
        <a:xfrm>
          <a:off x="1187935" y="1390916"/>
          <a:ext cx="1796820" cy="1366824"/>
        </a:xfrm>
        <a:prstGeom prst="ellipse">
          <a:avLst/>
        </a:prstGeom>
        <a:solidFill>
          <a:srgbClr val="CC0000"/>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Courage</a:t>
          </a:r>
        </a:p>
      </dsp:txBody>
      <dsp:txXfrm>
        <a:off x="1451073" y="1591083"/>
        <a:ext cx="1270544" cy="9664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09BAD-D43E-4699-88BD-A99175733525}" type="datetimeFigureOut">
              <a:rPr lang="en-US" smtClean="0"/>
              <a:t>7/10/2016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6560B-F062-4250-8C5A-05182581C700}" type="slidenum">
              <a:rPr lang="en-US" smtClean="0"/>
              <a:t>‹#›</a:t>
            </a:fld>
            <a:endParaRPr lang="en-US"/>
          </a:p>
        </p:txBody>
      </p:sp>
    </p:spTree>
    <p:extLst>
      <p:ext uri="{BB962C8B-B14F-4D97-AF65-F5344CB8AC3E}">
        <p14:creationId xmlns:p14="http://schemas.microsoft.com/office/powerpoint/2010/main" val="285527474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Remind of theme of series by showing Kingdom emphasis throughout Acts</a:t>
            </a:r>
          </a:p>
          <a:p>
            <a:pPr marL="342900" lvl="1" indent="0">
              <a:buFont typeface="+mj-lt"/>
              <a:buNone/>
            </a:pPr>
            <a:r>
              <a:rPr lang="en-US" b="1" dirty="0"/>
              <a:t>1.1-3</a:t>
            </a:r>
          </a:p>
          <a:p>
            <a:pPr marL="342900" lvl="1" indent="0">
              <a:buFont typeface="+mj-lt"/>
              <a:buNone/>
            </a:pPr>
            <a:r>
              <a:rPr lang="en-US" b="1" dirty="0"/>
              <a:t>28.30-31</a:t>
            </a:r>
          </a:p>
          <a:p>
            <a:endParaRPr lang="en-US"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2</a:t>
            </a:fld>
            <a:endParaRPr lang="en-US"/>
          </a:p>
        </p:txBody>
      </p:sp>
    </p:spTree>
    <p:extLst>
      <p:ext uri="{BB962C8B-B14F-4D97-AF65-F5344CB8AC3E}">
        <p14:creationId xmlns:p14="http://schemas.microsoft.com/office/powerpoint/2010/main" val="81087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Lydia, girl, Taylor, different levels all different backgrounds and needs but same ultimate need and result</a:t>
            </a:r>
            <a:br>
              <a:rPr lang="en-US" dirty="0"/>
            </a:br>
            <a:endParaRPr lang="en-US" dirty="0"/>
          </a:p>
          <a:p>
            <a:r>
              <a:rPr lang="en-US" dirty="0"/>
              <a:t>Conviction requires </a:t>
            </a:r>
            <a:r>
              <a:rPr lang="en-US" b="1" u="sng" dirty="0"/>
              <a:t>reasoning</a:t>
            </a:r>
            <a:r>
              <a:rPr lang="en-US" dirty="0"/>
              <a:t> and </a:t>
            </a:r>
            <a:r>
              <a:rPr lang="en-US" b="1" u="sng" dirty="0"/>
              <a:t>searching the scriptures</a:t>
            </a:r>
            <a:r>
              <a:rPr lang="en-US" dirty="0"/>
              <a:t>. Examples are Paul's work in </a:t>
            </a:r>
            <a:r>
              <a:rPr lang="en-US" dirty="0" err="1"/>
              <a:t>thessalonica</a:t>
            </a:r>
            <a:r>
              <a:rPr lang="en-US" dirty="0"/>
              <a:t>, the good response of the Bruins, the sermon in Athens</a:t>
            </a:r>
            <a:br>
              <a:rPr lang="en-US" dirty="0"/>
            </a:br>
            <a:endParaRPr lang="en-US" dirty="0"/>
          </a:p>
          <a:p>
            <a:r>
              <a:rPr lang="en-US" dirty="0"/>
              <a:t>PA sacrificed comfort in the city that they move to. </a:t>
            </a:r>
            <a:r>
              <a:rPr lang="en-US" dirty="0" err="1"/>
              <a:t>Crispus</a:t>
            </a:r>
            <a:r>
              <a:rPr lang="en-US" dirty="0"/>
              <a:t> sacrificed social standing by giving up the synagogue. The Ephesians sacrifice possessions and identity and safety. Paul made sacrifices in following the Lord's command in what he described in Acts 20 to the Ephesian elders</a:t>
            </a:r>
            <a:br>
              <a:rPr lang="en-US" dirty="0"/>
            </a:br>
            <a:endParaRPr lang="en-US" dirty="0"/>
          </a:p>
          <a:p>
            <a:r>
              <a:rPr lang="en-US" dirty="0"/>
              <a:t>Love never found in acts as a word. But idea totally permeates the book (see Paul’s work in Ephesus discussed above). One of the best</a:t>
            </a:r>
            <a:r>
              <a:rPr lang="en-US" baseline="0" dirty="0"/>
              <a:t> </a:t>
            </a:r>
            <a:r>
              <a:rPr lang="en-US" dirty="0"/>
              <a:t>examples of Love is found in the Jerusalem events in chapter 21—Gentile</a:t>
            </a:r>
            <a:r>
              <a:rPr lang="en-US" baseline="0" dirty="0"/>
              <a:t> churches extending aid, Paul performing Jewish rituals</a:t>
            </a:r>
            <a:endParaRPr lang="en-US" dirty="0"/>
          </a:p>
          <a:p>
            <a:endParaRPr lang="en-US" dirty="0"/>
          </a:p>
          <a:p>
            <a:endParaRPr lang="en-US" dirty="0"/>
          </a:p>
          <a:p>
            <a:endParaRPr lang="en-US" dirty="0"/>
          </a:p>
          <a:p>
            <a:endParaRPr lang="en-US" dirty="0"/>
          </a:p>
          <a:p>
            <a:r>
              <a:rPr lang="en-US" dirty="0"/>
              <a:t>Sacrifice – Antioch sends P&amp;B, P&amp;B willing to go, Paul stoned; other</a:t>
            </a:r>
            <a:r>
              <a:rPr lang="en-US" baseline="0" dirty="0"/>
              <a:t> examples: Timothy, Jason, Gentile Charity</a:t>
            </a:r>
          </a:p>
          <a:p>
            <a:r>
              <a:rPr lang="en-US" baseline="0" dirty="0"/>
              <a:t>Thought – 13:42-48; 16:13-15; 17:1-4; 17:16-21; 18:4; Apollos Experience – 18:24-28  [</a:t>
            </a:r>
            <a:r>
              <a:rPr lang="en-US" b="1" i="1" baseline="0" dirty="0"/>
              <a:t>Major contrast here w/ those who opposed</a:t>
            </a:r>
            <a:r>
              <a:rPr lang="en-US" b="0" i="0" baseline="0" dirty="0"/>
              <a:t>]</a:t>
            </a:r>
          </a:p>
          <a:p>
            <a:r>
              <a:rPr lang="en-US" b="0" i="0" baseline="0" dirty="0"/>
              <a:t>Faith – </a:t>
            </a:r>
          </a:p>
          <a:p>
            <a:r>
              <a:rPr lang="en-US" b="0" i="0" baseline="0" dirty="0"/>
              <a:t>Purity – Ephesian Book Burning</a:t>
            </a:r>
          </a:p>
          <a:p>
            <a:r>
              <a:rPr lang="en-US" b="0" i="0" baseline="0" dirty="0"/>
              <a:t>Risk – Gentile Gift for Jerusalem Poor Saints; Paul’s Entrance into Jerusalem; Paul’s Request for Audience w/ Caesar</a:t>
            </a:r>
          </a:p>
          <a:p>
            <a:r>
              <a:rPr lang="en-US" b="0" i="0" baseline="0" dirty="0"/>
              <a:t>Love</a:t>
            </a:r>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3</a:t>
            </a:fld>
            <a:endParaRPr lang="en-US"/>
          </a:p>
        </p:txBody>
      </p:sp>
    </p:spTree>
    <p:extLst>
      <p:ext uri="{BB962C8B-B14F-4D97-AF65-F5344CB8AC3E}">
        <p14:creationId xmlns:p14="http://schemas.microsoft.com/office/powerpoint/2010/main" val="350201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508001"/>
            <a:ext cx="6507167" cy="26670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238500"/>
            <a:ext cx="6507167" cy="1587500"/>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66070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944054"/>
            <a:ext cx="742950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776760"/>
            <a:ext cx="6169458" cy="26374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4416336"/>
            <a:ext cx="7429500" cy="411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59209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60349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3223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794000"/>
            <a:ext cx="6629402"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43953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757151"/>
            <a:ext cx="7429500" cy="12240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981151"/>
            <a:ext cx="742950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7761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238500"/>
            <a:ext cx="7429500" cy="740833"/>
          </a:xfrm>
        </p:spPr>
        <p:txBody>
          <a:bodyPr vert="horz" lIns="91440" tIns="45720" rIns="91440" bIns="45720" rtlCol="0" anchor="b">
            <a:normAutofit/>
          </a:bodyPr>
          <a:lstStyle>
            <a:lvl1pPr>
              <a:buNone/>
              <a:defRPr lang="en-US" sz="18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979333"/>
            <a:ext cx="7429500" cy="8466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29677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2859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921000"/>
            <a:ext cx="7429500" cy="698500"/>
          </a:xfrm>
        </p:spPr>
        <p:txBody>
          <a:bodyPr vert="horz" lIns="91440" tIns="45720" rIns="91440" bIns="45720" rtlCol="0" anchor="b">
            <a:normAutofit/>
          </a:bodyPr>
          <a:lstStyle>
            <a:lvl1pPr>
              <a:buNone/>
              <a:defRPr lang="en-US" sz="21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619500"/>
            <a:ext cx="7429500" cy="12065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59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508000"/>
            <a:ext cx="7429499" cy="15875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57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508000"/>
            <a:ext cx="1657886" cy="4318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508000"/>
            <a:ext cx="5657850" cy="43180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81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13652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757151"/>
            <a:ext cx="6515100" cy="12240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981151"/>
            <a:ext cx="6515101" cy="7170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2952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222500"/>
            <a:ext cx="3657600" cy="26035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222500"/>
            <a:ext cx="3657600" cy="26035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ED72B-0ACD-4FC1-8F00-029F54EAB09F}"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6782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215444"/>
            <a:ext cx="3441698"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702719"/>
            <a:ext cx="3657600"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222500"/>
            <a:ext cx="3453210"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702719"/>
            <a:ext cx="3657601"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ED72B-0ACD-4FC1-8F00-029F54EAB09F}" type="datetimeFigureOut">
              <a:rPr lang="en-US" smtClean="0"/>
              <a:t>7/10/2016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3489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ED72B-0ACD-4FC1-8F00-029F54EAB09F}" type="datetimeFigureOut">
              <a:rPr lang="en-US" smtClean="0"/>
              <a:t>7/10/2016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4562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D72B-0ACD-4FC1-8F00-029F54EAB09F}" type="datetimeFigureOut">
              <a:rPr lang="en-US" smtClean="0"/>
              <a:t>7/10/2016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06898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2661841" cy="11430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508001"/>
            <a:ext cx="4457701" cy="4318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476500"/>
            <a:ext cx="2661841" cy="15240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91981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4000501"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5240"/>
            <a:ext cx="2457449" cy="575310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476500"/>
            <a:ext cx="4000501" cy="15240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902730"/>
            <a:ext cx="685800" cy="304271"/>
          </a:xfrm>
        </p:spPr>
        <p:txBody>
          <a:bodyPr/>
          <a:lstStyle/>
          <a:p>
            <a:fld id="{CEFED72B-0ACD-4FC1-8F00-029F54EAB09F}" type="datetimeFigureOut">
              <a:rPr lang="en-US" smtClean="0"/>
              <a:t>7/10/2016</a:t>
            </a:fld>
            <a:endParaRPr lang="en-US"/>
          </a:p>
        </p:txBody>
      </p:sp>
      <p:sp>
        <p:nvSpPr>
          <p:cNvPr id="6" name="Footer Placeholder 5"/>
          <p:cNvSpPr>
            <a:spLocks noGrp="1"/>
          </p:cNvSpPr>
          <p:nvPr>
            <p:ph type="ftr" sz="quarter" idx="11"/>
          </p:nvPr>
        </p:nvSpPr>
        <p:spPr>
          <a:xfrm>
            <a:off x="856059" y="4902730"/>
            <a:ext cx="3829050" cy="304271"/>
          </a:xfrm>
        </p:spPr>
        <p:txBody>
          <a:bodyPr/>
          <a:lstStyle/>
          <a:p>
            <a:endParaRPr lang="en-US"/>
          </a:p>
        </p:txBody>
      </p:sp>
      <p:sp>
        <p:nvSpPr>
          <p:cNvPr id="7" name="Slide Number Placeholder 6"/>
          <p:cNvSpPr>
            <a:spLocks noGrp="1"/>
          </p:cNvSpPr>
          <p:nvPr>
            <p:ph type="sldNum" sz="quarter" idx="12"/>
          </p:nvPr>
        </p:nvSpPr>
        <p:spPr>
          <a:xfrm>
            <a:off x="8056960" y="4902730"/>
            <a:ext cx="241925" cy="304271"/>
          </a:xfrm>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6407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508000"/>
            <a:ext cx="7429499" cy="15875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222500"/>
            <a:ext cx="7429499" cy="26035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902730"/>
            <a:ext cx="1200150"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CEFED72B-0ACD-4FC1-8F00-029F54EAB09F}" type="datetimeFigureOut">
              <a:rPr lang="en-US" smtClean="0"/>
              <a:t>7/10/2016</a:t>
            </a:fld>
            <a:endParaRPr lang="en-US"/>
          </a:p>
        </p:txBody>
      </p:sp>
      <p:sp>
        <p:nvSpPr>
          <p:cNvPr id="5" name="Footer Placeholder 4"/>
          <p:cNvSpPr>
            <a:spLocks noGrp="1"/>
          </p:cNvSpPr>
          <p:nvPr>
            <p:ph type="ftr" sz="quarter" idx="3"/>
          </p:nvPr>
        </p:nvSpPr>
        <p:spPr>
          <a:xfrm>
            <a:off x="856059" y="4902730"/>
            <a:ext cx="5657850" cy="304271"/>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902730"/>
            <a:ext cx="413375"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67CB287C-C444-482B-94A5-EAE7FA7360C4}" type="slidenum">
              <a:rPr lang="en-US" smtClean="0"/>
              <a:t>‹#›</a:t>
            </a:fld>
            <a:endParaRPr lang="en-US"/>
          </a:p>
        </p:txBody>
      </p:sp>
    </p:spTree>
    <p:extLst>
      <p:ext uri="{BB962C8B-B14F-4D97-AF65-F5344CB8AC3E}">
        <p14:creationId xmlns:p14="http://schemas.microsoft.com/office/powerpoint/2010/main" val="9509412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73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785435" y="268836"/>
            <a:ext cx="3663902" cy="1477328"/>
          </a:xfrm>
          <a:prstGeom prst="rect">
            <a:avLst/>
          </a:prstGeom>
          <a:noFill/>
        </p:spPr>
        <p:txBody>
          <a:bodyPr wrap="square" rtlCol="0">
            <a:spAutoFit/>
          </a:bodyPr>
          <a:lstStyle/>
          <a:p>
            <a:r>
              <a:rPr lang="en-US" sz="4500" b="1" dirty="0">
                <a:latin typeface="High Tower Text" panose="02040502050506030303" pitchFamily="18" charset="0"/>
              </a:rPr>
              <a:t>Continuing The Kingdom</a:t>
            </a:r>
          </a:p>
        </p:txBody>
      </p:sp>
      <p:sp>
        <p:nvSpPr>
          <p:cNvPr id="9" name="TextBox 8"/>
          <p:cNvSpPr txBox="1"/>
          <p:nvPr/>
        </p:nvSpPr>
        <p:spPr>
          <a:xfrm>
            <a:off x="566998" y="3543713"/>
            <a:ext cx="7764678" cy="1477328"/>
          </a:xfrm>
          <a:prstGeom prst="rect">
            <a:avLst/>
          </a:prstGeom>
          <a:noFill/>
          <a:effectLst/>
        </p:spPr>
        <p:txBody>
          <a:bodyPr wrap="square" rtlCol="0">
            <a:spAutoFit/>
          </a:bodyPr>
          <a:lstStyle/>
          <a:p>
            <a:pPr algn="r"/>
            <a:r>
              <a:rPr lang="en-US" sz="4500" b="1" dirty="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A Radical</a:t>
            </a:r>
          </a:p>
          <a:p>
            <a:pPr algn="r"/>
            <a:r>
              <a:rPr lang="en-US" sz="4500" b="1" dirty="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Movement</a:t>
            </a:r>
          </a:p>
        </p:txBody>
      </p:sp>
    </p:spTree>
    <p:extLst>
      <p:ext uri="{BB962C8B-B14F-4D97-AF65-F5344CB8AC3E}">
        <p14:creationId xmlns:p14="http://schemas.microsoft.com/office/powerpoint/2010/main" val="3596219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4962956"/>
              </p:ext>
            </p:extLst>
          </p:nvPr>
        </p:nvGraphicFramePr>
        <p:xfrm>
          <a:off x="180304" y="154546"/>
          <a:ext cx="8770513" cy="537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64417" y="515156"/>
            <a:ext cx="1957589"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857741" y="2045595"/>
            <a:ext cx="1957589"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20744" y="4361646"/>
            <a:ext cx="1369454"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90671" y="4361646"/>
            <a:ext cx="1369454"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49569" y="1884609"/>
            <a:ext cx="1369454" cy="55379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93553" y="2562894"/>
            <a:ext cx="1509511" cy="978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4660</TotalTime>
  <Words>49</Words>
  <Application>Microsoft Office PowerPoint</Application>
  <PresentationFormat>On-screen Show (16:10)</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Century Gothic</vt:lpstr>
      <vt:lpstr>Arial</vt:lpstr>
      <vt:lpstr>High Tower Text</vt:lpstr>
      <vt:lpstr>Mesh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BenHall</dc:creator>
  <cp:lastModifiedBy>Brad Beutjer</cp:lastModifiedBy>
  <cp:revision>353</cp:revision>
  <dcterms:created xsi:type="dcterms:W3CDTF">2016-03-04T22:06:47Z</dcterms:created>
  <dcterms:modified xsi:type="dcterms:W3CDTF">2016-07-10T12:54:17Z</dcterms:modified>
</cp:coreProperties>
</file>