
<file path=[Content_Types].xml><?xml version="1.0" encoding="utf-8"?>
<Types xmlns="http://schemas.openxmlformats.org/package/2006/content-types">
  <Override PartName="/ppt/notesSlides/notesSlide5.xml" ContentType="application/vnd.openxmlformats-officedocument.presentationml.notesSlide+xml"/>
  <Override PartName="/ppt/slideLayouts/slideLayout1.xml" ContentType="application/vnd.openxmlformats-officedocument.presentationml.slideLayout+xml"/>
  <Default Extension="rels" ContentType="application/vnd.openxmlformats-package.relationships+xml"/>
  <Default Extension="jpeg" ContentType="image/jpeg"/>
  <Default Extension="xml" ContentType="application/xml"/>
  <Override PartName="/ppt/notesSlides/notesSlide3.xml" ContentType="application/vnd.openxmlformats-officedocument.presentationml.notesSlide+xml"/>
  <Override PartName="/ppt/tableStyles.xml" ContentType="application/vnd.openxmlformats-officedocument.presentationml.tableStyles+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s/slide5.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Default Extension="bin" ContentType="application/vnd.openxmlformats-officedocument.presentationml.printerSettings"/>
  <Override PartName="/ppt/notesSlides/notesSlide4.xml" ContentType="application/vnd.openxmlformats-officedocument.presentationml.notes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2.xml" ContentType="application/vnd.openxmlformats-officedocument.presentationml.notesSlide+xml"/>
  <Override PartName="/ppt/presentation.xml" ContentType="application/vnd.openxmlformats-officedocument.presentationml.presentation.main+xml"/>
  <Override PartName="/ppt/slideLayouts/slideLayout7.xml" ContentType="application/vnd.openxmlformats-officedocument.presentationml.slideLayout+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7"/>
  </p:notesMasterIdLst>
  <p:sldIdLst>
    <p:sldId id="256" r:id="rId2"/>
    <p:sldId id="261" r:id="rId3"/>
    <p:sldId id="263" r:id="rId4"/>
    <p:sldId id="264" r:id="rId5"/>
    <p:sldId id="258" r:id="rId6"/>
  </p:sldIdLst>
  <p:sldSz cx="9144000" cy="5715000" type="screen16x10"/>
  <p:notesSz cx="6858000" cy="9144000"/>
  <p:defaultTextStyle>
    <a:defPPr>
      <a:defRPr lang="en-US"/>
    </a:defPPr>
    <a:lvl1pPr algn="l" defTabSz="457200" rtl="0" fontAlgn="base">
      <a:spcBef>
        <a:spcPct val="0"/>
      </a:spcBef>
      <a:spcAft>
        <a:spcPct val="0"/>
      </a:spcAft>
      <a:defRPr kern="1200">
        <a:solidFill>
          <a:schemeClr val="tx1"/>
        </a:solidFill>
        <a:latin typeface="Arial" pitchFamily="8" charset="0"/>
        <a:ea typeface="ＭＳ Ｐゴシック" pitchFamily="8" charset="-128"/>
        <a:cs typeface="ＭＳ Ｐゴシック" pitchFamily="8" charset="-128"/>
      </a:defRPr>
    </a:lvl1pPr>
    <a:lvl2pPr marL="457200" algn="l" defTabSz="457200" rtl="0" fontAlgn="base">
      <a:spcBef>
        <a:spcPct val="0"/>
      </a:spcBef>
      <a:spcAft>
        <a:spcPct val="0"/>
      </a:spcAft>
      <a:defRPr kern="1200">
        <a:solidFill>
          <a:schemeClr val="tx1"/>
        </a:solidFill>
        <a:latin typeface="Arial" pitchFamily="8" charset="0"/>
        <a:ea typeface="ＭＳ Ｐゴシック" pitchFamily="8" charset="-128"/>
        <a:cs typeface="ＭＳ Ｐゴシック" pitchFamily="8" charset="-128"/>
      </a:defRPr>
    </a:lvl2pPr>
    <a:lvl3pPr marL="914400" algn="l" defTabSz="457200" rtl="0" fontAlgn="base">
      <a:spcBef>
        <a:spcPct val="0"/>
      </a:spcBef>
      <a:spcAft>
        <a:spcPct val="0"/>
      </a:spcAft>
      <a:defRPr kern="1200">
        <a:solidFill>
          <a:schemeClr val="tx1"/>
        </a:solidFill>
        <a:latin typeface="Arial" pitchFamily="8" charset="0"/>
        <a:ea typeface="ＭＳ Ｐゴシック" pitchFamily="8" charset="-128"/>
        <a:cs typeface="ＭＳ Ｐゴシック" pitchFamily="8" charset="-128"/>
      </a:defRPr>
    </a:lvl3pPr>
    <a:lvl4pPr marL="1371600" algn="l" defTabSz="457200" rtl="0" fontAlgn="base">
      <a:spcBef>
        <a:spcPct val="0"/>
      </a:spcBef>
      <a:spcAft>
        <a:spcPct val="0"/>
      </a:spcAft>
      <a:defRPr kern="1200">
        <a:solidFill>
          <a:schemeClr val="tx1"/>
        </a:solidFill>
        <a:latin typeface="Arial" pitchFamily="8" charset="0"/>
        <a:ea typeface="ＭＳ Ｐゴシック" pitchFamily="8" charset="-128"/>
        <a:cs typeface="ＭＳ Ｐゴシック" pitchFamily="8" charset="-128"/>
      </a:defRPr>
    </a:lvl4pPr>
    <a:lvl5pPr marL="1828800" algn="l" defTabSz="457200" rtl="0" fontAlgn="base">
      <a:spcBef>
        <a:spcPct val="0"/>
      </a:spcBef>
      <a:spcAft>
        <a:spcPct val="0"/>
      </a:spcAft>
      <a:defRPr kern="1200">
        <a:solidFill>
          <a:schemeClr val="tx1"/>
        </a:solidFill>
        <a:latin typeface="Arial" pitchFamily="8" charset="0"/>
        <a:ea typeface="ＭＳ Ｐゴシック" pitchFamily="8" charset="-128"/>
        <a:cs typeface="ＭＳ Ｐゴシック" pitchFamily="8" charset="-128"/>
      </a:defRPr>
    </a:lvl5pPr>
    <a:lvl6pPr marL="2286000" algn="l" defTabSz="457200" rtl="0" eaLnBrk="1" latinLnBrk="0" hangingPunct="1">
      <a:defRPr kern="1200">
        <a:solidFill>
          <a:schemeClr val="tx1"/>
        </a:solidFill>
        <a:latin typeface="Arial" pitchFamily="8" charset="0"/>
        <a:ea typeface="ＭＳ Ｐゴシック" pitchFamily="8" charset="-128"/>
        <a:cs typeface="ＭＳ Ｐゴシック" pitchFamily="8" charset="-128"/>
      </a:defRPr>
    </a:lvl6pPr>
    <a:lvl7pPr marL="2743200" algn="l" defTabSz="457200" rtl="0" eaLnBrk="1" latinLnBrk="0" hangingPunct="1">
      <a:defRPr kern="1200">
        <a:solidFill>
          <a:schemeClr val="tx1"/>
        </a:solidFill>
        <a:latin typeface="Arial" pitchFamily="8" charset="0"/>
        <a:ea typeface="ＭＳ Ｐゴシック" pitchFamily="8" charset="-128"/>
        <a:cs typeface="ＭＳ Ｐゴシック" pitchFamily="8" charset="-128"/>
      </a:defRPr>
    </a:lvl7pPr>
    <a:lvl8pPr marL="3200400" algn="l" defTabSz="457200" rtl="0" eaLnBrk="1" latinLnBrk="0" hangingPunct="1">
      <a:defRPr kern="1200">
        <a:solidFill>
          <a:schemeClr val="tx1"/>
        </a:solidFill>
        <a:latin typeface="Arial" pitchFamily="8" charset="0"/>
        <a:ea typeface="ＭＳ Ｐゴシック" pitchFamily="8" charset="-128"/>
        <a:cs typeface="ＭＳ Ｐゴシック" pitchFamily="8" charset="-128"/>
      </a:defRPr>
    </a:lvl8pPr>
    <a:lvl9pPr marL="3657600" algn="l" defTabSz="457200" rtl="0" eaLnBrk="1" latinLnBrk="0" hangingPunct="1">
      <a:defRPr kern="1200">
        <a:solidFill>
          <a:schemeClr val="tx1"/>
        </a:solidFill>
        <a:latin typeface="Arial" pitchFamily="8" charset="0"/>
        <a:ea typeface="ＭＳ Ｐゴシック" pitchFamily="8" charset="-128"/>
        <a:cs typeface="ＭＳ Ｐゴシック" pitchFamily="8" charset="-128"/>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notes"/>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notesView">
  <p:normalViewPr>
    <p:restoredLeft sz="15620"/>
    <p:restoredTop sz="62064" autoAdjust="0"/>
  </p:normalViewPr>
  <p:slideViewPr>
    <p:cSldViewPr snapToGrid="0" snapToObjects="1">
      <p:cViewPr varScale="1">
        <p:scale>
          <a:sx n="85" d="100"/>
          <a:sy n="85" d="100"/>
        </p:scale>
        <p:origin x="-1560" y="-104"/>
      </p:cViewPr>
      <p:guideLst>
        <p:guide orient="horz" pos="1800"/>
        <p:guide pos="2880"/>
      </p:guideLst>
    </p:cSldViewPr>
  </p:slideViewPr>
  <p:notesTextViewPr>
    <p:cViewPr>
      <p:scale>
        <a:sx n="100" d="100"/>
        <a:sy n="100" d="100"/>
      </p:scale>
      <p:origin x="0" y="0"/>
    </p:cViewPr>
  </p:notesTextViewPr>
  <p:notesViewPr>
    <p:cSldViewPr snapToGrid="0" snapToObjects="1">
      <p:cViewPr varScale="1">
        <p:scale>
          <a:sx n="89" d="100"/>
          <a:sy n="89" d="100"/>
        </p:scale>
        <p:origin x="-2880" y="-11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notesMaster" Target="notesMasters/notesMaster1.xml"/><Relationship Id="rId8" Type="http://schemas.openxmlformats.org/officeDocument/2006/relationships/printerSettings" Target="printerSettings/printerSettings1.bin"/><Relationship Id="rId9" Type="http://schemas.openxmlformats.org/officeDocument/2006/relationships/presProps" Target="presProps.xml"/><Relationship Id="rId1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319C69F6-0BF4-7F4D-9F8D-ED12563A8707}" type="datetime1">
              <a:rPr lang="en-US"/>
              <a:pPr>
                <a:defRPr/>
              </a:pPr>
              <a:t>8/5/16</a:t>
            </a:fld>
            <a:endParaRPr lang="en-US"/>
          </a:p>
        </p:txBody>
      </p:sp>
      <p:sp>
        <p:nvSpPr>
          <p:cNvPr id="4" name="Slide Image Placeholder 3"/>
          <p:cNvSpPr>
            <a:spLocks noGrp="1" noRot="1" noChangeAspect="1"/>
          </p:cNvSpPr>
          <p:nvPr>
            <p:ph type="sldImg" idx="2"/>
          </p:nvPr>
        </p:nvSpPr>
        <p:spPr>
          <a:xfrm>
            <a:off x="1244600" y="130175"/>
            <a:ext cx="4411663" cy="2759075"/>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234950" y="3070225"/>
            <a:ext cx="6369050" cy="5807075"/>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 name="Slide Number Placeholder 6"/>
          <p:cNvSpPr>
            <a:spLocks noGrp="1"/>
          </p:cNvSpPr>
          <p:nvPr>
            <p:ph type="sldNum" sz="quarter" idx="5"/>
          </p:nvPr>
        </p:nvSpPr>
        <p:spPr>
          <a:xfrm>
            <a:off x="5740400" y="457200"/>
            <a:ext cx="8636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87A760D7-468D-A141-9B5E-D25055400B22}"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Slide Image Placeholder 1"/>
          <p:cNvSpPr>
            <a:spLocks noGrp="1" noRot="1" noChangeAspect="1"/>
          </p:cNvSpPr>
          <p:nvPr>
            <p:ph type="sldImg"/>
          </p:nvPr>
        </p:nvSpPr>
        <p:spPr bwMode="auto">
          <a:xfrm>
            <a:off x="1244600" y="130175"/>
            <a:ext cx="4411663" cy="2759075"/>
          </a:xfrm>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normAutofit/>
          </a:bodyPr>
          <a:lstStyle/>
          <a:p>
            <a:r>
              <a:rPr lang="en-US" sz="1800" dirty="0" smtClean="0">
                <a:ea typeface="ＭＳ Ｐゴシック" pitchFamily="8" charset="-128"/>
                <a:cs typeface="ＭＳ Ｐゴシック" pitchFamily="8" charset="-128"/>
              </a:rPr>
              <a:t>I want to take this well known story and really enjoy it on two levels.   It is simple enough to bring a smile to our face on the first reading and detailed enough to challenge all of us.</a:t>
            </a:r>
            <a:endParaRPr lang="en-US" sz="1800" dirty="0" smtClean="0">
              <a:ea typeface="ＭＳ Ｐゴシック" pitchFamily="8" charset="-128"/>
              <a:cs typeface="ＭＳ Ｐゴシック" pitchFamily="8" charset="-128"/>
            </a:endParaRPr>
          </a:p>
          <a:p>
            <a:endParaRPr lang="en-US" sz="1800" dirty="0" smtClean="0">
              <a:ea typeface="ＭＳ Ｐゴシック" pitchFamily="8" charset="-128"/>
              <a:cs typeface="ＭＳ Ｐゴシック" pitchFamily="8" charset="-128"/>
            </a:endParaRPr>
          </a:p>
          <a:p>
            <a:r>
              <a:rPr lang="en-US" sz="1800" dirty="0" smtClean="0">
                <a:ea typeface="ＭＳ Ｐゴシック" pitchFamily="8" charset="-128"/>
                <a:cs typeface="ＭＳ Ｐゴシック" pitchFamily="8" charset="-128"/>
              </a:rPr>
              <a:t>John 6:1-15</a:t>
            </a:r>
          </a:p>
        </p:txBody>
      </p:sp>
      <p:sp>
        <p:nvSpPr>
          <p:cNvPr id="4" name="Slide Number Placeholder 3"/>
          <p:cNvSpPr>
            <a:spLocks noGrp="1"/>
          </p:cNvSpPr>
          <p:nvPr>
            <p:ph type="sldNum" sz="quarter" idx="5"/>
          </p:nvPr>
        </p:nvSpPr>
        <p:spPr/>
        <p:txBody>
          <a:bodyPr/>
          <a:lstStyle/>
          <a:p>
            <a:pPr>
              <a:defRPr/>
            </a:pPr>
            <a:fld id="{3B67CEA0-C6AA-B34B-AE62-FD8891477237}" type="slidenum">
              <a:rPr lang="en-US" smtClean="0"/>
              <a:pPr>
                <a:defRPr/>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4601" y="130176"/>
            <a:ext cx="3863674" cy="2416360"/>
          </a:xfrm>
        </p:spPr>
      </p:sp>
      <p:sp>
        <p:nvSpPr>
          <p:cNvPr id="3" name="Notes Placeholder 2"/>
          <p:cNvSpPr>
            <a:spLocks noGrp="1"/>
          </p:cNvSpPr>
          <p:nvPr>
            <p:ph type="body" idx="1"/>
          </p:nvPr>
        </p:nvSpPr>
        <p:spPr>
          <a:xfrm>
            <a:off x="234950" y="2546537"/>
            <a:ext cx="6369050" cy="6330764"/>
          </a:xfrm>
        </p:spPr>
        <p:txBody>
          <a:bodyPr>
            <a:noAutofit/>
          </a:bodyPr>
          <a:lstStyle/>
          <a:p>
            <a:r>
              <a:rPr lang="en-US" sz="1400" dirty="0" smtClean="0"/>
              <a:t>Context….  MEMORABLE MEAL:  Passover is special.  But if I’m in their shoes – I think this would be one</a:t>
            </a:r>
            <a:r>
              <a:rPr lang="en-US" sz="1400" baseline="0" dirty="0" smtClean="0"/>
              <a:t> of those years where I remember the special thing that happened BEFORE the main event.  Example….</a:t>
            </a:r>
            <a:r>
              <a:rPr lang="en-US" sz="1400" dirty="0" smtClean="0"/>
              <a:t>December 17</a:t>
            </a:r>
            <a:r>
              <a:rPr lang="en-US" sz="1400" baseline="30000" dirty="0" smtClean="0"/>
              <a:t>th</a:t>
            </a:r>
            <a:r>
              <a:rPr lang="en-US" sz="1400" dirty="0" smtClean="0"/>
              <a:t>…Just a week before Christmas.</a:t>
            </a:r>
            <a:r>
              <a:rPr lang="en-US" sz="1400" baseline="0" dirty="0" smtClean="0"/>
              <a:t>  I remember a lot more about our wedding than I do about Christmas!</a:t>
            </a:r>
            <a:r>
              <a:rPr lang="en-US" sz="1400" dirty="0" smtClean="0"/>
              <a:t>  </a:t>
            </a:r>
            <a:r>
              <a:rPr lang="en-US" sz="1400" baseline="0" dirty="0" smtClean="0"/>
              <a:t>Not just what God did thousands of years earlier – but WHAT GOD is doing RIGHT NOW!</a:t>
            </a:r>
          </a:p>
          <a:p>
            <a:endParaRPr lang="en-US" sz="1400" baseline="0" dirty="0" smtClean="0"/>
          </a:p>
          <a:p>
            <a:r>
              <a:rPr lang="en-US" sz="1400" baseline="0" dirty="0" smtClean="0"/>
              <a:t>Context…  200 </a:t>
            </a:r>
            <a:r>
              <a:rPr lang="en-US" sz="1400" baseline="0" dirty="0" err="1" smtClean="0"/>
              <a:t>denarii</a:t>
            </a:r>
            <a:r>
              <a:rPr lang="en-US" sz="1400" baseline="0" dirty="0" smtClean="0"/>
              <a:t> of bread.  *Not an impossible sum (such as the 10,000 talents.)  In fact, 200 </a:t>
            </a:r>
            <a:r>
              <a:rPr lang="en-US" sz="1400" baseline="0" dirty="0" err="1" smtClean="0"/>
              <a:t>denarii</a:t>
            </a:r>
            <a:r>
              <a:rPr lang="en-US" sz="1400" baseline="0" dirty="0" smtClean="0"/>
              <a:t> is about what a dozen poor fishermen might be carrying.  Imagine if a dozen of us all emptied our pockets – would we have $100?  ?   $300??</a:t>
            </a:r>
            <a:r>
              <a:rPr lang="en-US" sz="1400" dirty="0" smtClean="0"/>
              <a:t>   </a:t>
            </a:r>
            <a:r>
              <a:rPr lang="en-US" sz="1400" baseline="0" dirty="0" smtClean="0"/>
              <a:t>Vs. 5-6</a:t>
            </a:r>
          </a:p>
          <a:p>
            <a:endParaRPr lang="en-US" sz="1400" baseline="0" dirty="0" smtClean="0"/>
          </a:p>
          <a:p>
            <a:r>
              <a:rPr lang="en-US" sz="1400" baseline="0" dirty="0" smtClean="0"/>
              <a:t>Phillip looks at this situation with an eye for the numbers. What tangible resources do they have.  JESUS wants them to see the intangible. JESUS wants them to see what GOD CAN DO through them.  Phillip is so literal.  He asks “how”  and says “they would only get a little.”  What we have will barely even make a dent.</a:t>
            </a:r>
          </a:p>
          <a:p>
            <a:r>
              <a:rPr lang="en-US" sz="1400" baseline="0" dirty="0" smtClean="0"/>
              <a:t> But Andrew comes and responds as the one who sees more. Who looks past the MONEY to see the MASTER and steps forward to see what GOD will do – if we just give him EVERYTHING.</a:t>
            </a:r>
          </a:p>
          <a:p>
            <a:endParaRPr lang="en-US" sz="1400" baseline="0" dirty="0" smtClean="0"/>
          </a:p>
          <a:p>
            <a:r>
              <a:rPr lang="en-US" sz="1400" baseline="0" dirty="0" smtClean="0"/>
              <a:t>** Sometimes we feel like even if we all worked together – with a bunch of our friends – we just wouldn’t have enough. This miracle tells us: WITH GOD we have MORE THAN ENOUGH!</a:t>
            </a:r>
          </a:p>
          <a:p>
            <a:r>
              <a:rPr lang="en-US" sz="1400" baseline="0" dirty="0" smtClean="0"/>
              <a:t>Friends – we should be challenged to see what GOD WILL DO – when we TRUST HIM with everything!</a:t>
            </a:r>
          </a:p>
          <a:p>
            <a:endParaRPr lang="en-US" sz="1400" baseline="0" dirty="0" smtClean="0"/>
          </a:p>
          <a:p>
            <a:r>
              <a:rPr lang="en-US" sz="1400" baseline="0" dirty="0" smtClean="0"/>
              <a:t>PROVIDING PLENTY:  </a:t>
            </a:r>
            <a:r>
              <a:rPr lang="en-US" sz="1400" dirty="0" smtClean="0"/>
              <a:t> </a:t>
            </a:r>
            <a:r>
              <a:rPr lang="en-US" sz="1400" dirty="0" smtClean="0"/>
              <a:t>“As much as they wanted”</a:t>
            </a:r>
            <a:endParaRPr lang="en-US" sz="1400" dirty="0"/>
          </a:p>
        </p:txBody>
      </p:sp>
      <p:sp>
        <p:nvSpPr>
          <p:cNvPr id="4" name="Slide Number Placeholder 3"/>
          <p:cNvSpPr>
            <a:spLocks noGrp="1"/>
          </p:cNvSpPr>
          <p:nvPr>
            <p:ph type="sldNum" sz="quarter" idx="10"/>
          </p:nvPr>
        </p:nvSpPr>
        <p:spPr/>
        <p:txBody>
          <a:bodyPr/>
          <a:lstStyle/>
          <a:p>
            <a:pPr>
              <a:defRPr/>
            </a:pPr>
            <a:fld id="{87A760D7-468D-A141-9B5E-D25055400B22}" type="slidenum">
              <a:rPr lang="en-US" smtClean="0"/>
              <a:pPr>
                <a:defRPr/>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lvl="1" indent="0" algn="l" defTabSz="457200" rtl="0" eaLnBrk="0" fontAlgn="base" latinLnBrk="0" hangingPunct="0">
              <a:lnSpc>
                <a:spcPct val="100000"/>
              </a:lnSpc>
              <a:spcBef>
                <a:spcPct val="30000"/>
              </a:spcBef>
              <a:spcAft>
                <a:spcPct val="0"/>
              </a:spcAft>
              <a:buClrTx/>
              <a:buSzTx/>
              <a:buFontTx/>
              <a:buNone/>
              <a:tabLst/>
              <a:defRPr/>
            </a:pPr>
            <a:r>
              <a:rPr lang="en-US" sz="1400" dirty="0" smtClean="0"/>
              <a:t>GREAT TEACHER:  </a:t>
            </a:r>
            <a:r>
              <a:rPr lang="en-US" sz="1400" b="0" dirty="0" smtClean="0"/>
              <a:t>“the prophet…” John 6:14</a:t>
            </a:r>
            <a:endParaRPr lang="en-US" sz="1400" dirty="0" smtClean="0"/>
          </a:p>
          <a:p>
            <a:endParaRPr lang="en-US" sz="1400" dirty="0" smtClean="0"/>
          </a:p>
          <a:p>
            <a:r>
              <a:rPr lang="en-US" sz="1400" dirty="0" smtClean="0"/>
              <a:t>Send Them AWAY???  Why send them away?  Because they wanted to stay.  They were staying with NO PROMISE</a:t>
            </a:r>
            <a:r>
              <a:rPr lang="en-US" sz="1400" baseline="0" dirty="0" smtClean="0"/>
              <a:t> of food.  Jesus didn’t use food to draw a crowd. He taught about RIGTHEOUSNESS and the CROWD WANTED MORE!</a:t>
            </a:r>
          </a:p>
          <a:p>
            <a:endParaRPr lang="en-US" sz="1400"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sz="1400" kern="1200" dirty="0" smtClean="0">
                <a:latin typeface="+mn-lt"/>
                <a:ea typeface="ＭＳ Ｐゴシック" charset="-128"/>
                <a:cs typeface="ＭＳ Ｐゴシック" charset="-128"/>
              </a:rPr>
              <a:t>• BLESSING Not a BRIBE – Mark 6:34 – they came to hear him preach and to be healed.  They were willing to stay with no promise of a meal – </a:t>
            </a:r>
            <a:r>
              <a:rPr lang="en-US" sz="1400" kern="1200" dirty="0" err="1" smtClean="0">
                <a:latin typeface="+mn-lt"/>
                <a:ea typeface="ＭＳ Ｐゴシック" charset="-128"/>
                <a:cs typeface="ＭＳ Ｐゴシック" charset="-128"/>
              </a:rPr>
              <a:t>bc</a:t>
            </a:r>
            <a:r>
              <a:rPr lang="en-US" sz="1400" kern="1200" dirty="0" smtClean="0">
                <a:latin typeface="+mn-lt"/>
                <a:ea typeface="ＭＳ Ｐゴシック" charset="-128"/>
                <a:cs typeface="ＭＳ Ｐゴシック" charset="-128"/>
              </a:rPr>
              <a:t> being with Jesus was that important.  The Food is the kindness of God – not a </a:t>
            </a:r>
            <a:r>
              <a:rPr lang="en-US" sz="1400" kern="1200" dirty="0" err="1" smtClean="0">
                <a:latin typeface="+mn-lt"/>
                <a:ea typeface="ＭＳ Ｐゴシック" charset="-128"/>
                <a:cs typeface="ＭＳ Ｐゴシック" charset="-128"/>
              </a:rPr>
              <a:t>gimmic</a:t>
            </a:r>
            <a:r>
              <a:rPr lang="en-US" sz="1400" kern="1200" dirty="0" smtClean="0">
                <a:latin typeface="+mn-lt"/>
                <a:ea typeface="ＭＳ Ｐゴシック" charset="-128"/>
                <a:cs typeface="ＭＳ Ｐゴシック" charset="-128"/>
              </a:rPr>
              <a:t> to generate a following.  *When the world around us views the church as a glorified ATM, and is only seeking worldly satisfaction – they are missing what is MOST VALUABLE – God’s only SON!</a:t>
            </a:r>
          </a:p>
          <a:p>
            <a:endParaRPr lang="en-US" sz="1400" kern="1200" baseline="0" dirty="0" smtClean="0">
              <a:latin typeface="+mn-lt"/>
              <a:ea typeface="ＭＳ Ｐゴシック" charset="-128"/>
              <a:cs typeface="+mn-cs"/>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sz="1400" dirty="0" smtClean="0">
                <a:ea typeface="ＭＳ Ｐゴシック" pitchFamily="8" charset="-128"/>
                <a:cs typeface="ＭＳ Ｐゴシック" pitchFamily="8" charset="-128"/>
              </a:rPr>
              <a:t>6:15 – Greater than physical kingdom – you don’t turn down the throne lightly.  He is thinking about MORE than physical food. He is aiming for those hungering and thirsting for </a:t>
            </a:r>
            <a:r>
              <a:rPr lang="en-US" sz="1400" dirty="0" err="1" smtClean="0">
                <a:ea typeface="ＭＳ Ｐゴシック" pitchFamily="8" charset="-128"/>
                <a:cs typeface="ＭＳ Ｐゴシック" pitchFamily="8" charset="-128"/>
              </a:rPr>
              <a:t>rigteousness</a:t>
            </a:r>
            <a:r>
              <a:rPr lang="en-US" sz="1400" dirty="0" smtClean="0">
                <a:ea typeface="ＭＳ Ｐゴシック" pitchFamily="8" charset="-128"/>
                <a:cs typeface="ＭＳ Ｐゴシック" pitchFamily="8" charset="-128"/>
              </a:rPr>
              <a:t>.</a:t>
            </a:r>
          </a:p>
          <a:p>
            <a:endParaRPr lang="en-US" sz="1400" kern="1200" baseline="0" dirty="0" smtClean="0">
              <a:latin typeface="+mn-lt"/>
              <a:ea typeface="ＭＳ Ｐゴシック" charset="-128"/>
              <a:cs typeface="+mn-cs"/>
            </a:endParaRPr>
          </a:p>
          <a:p>
            <a:r>
              <a:rPr lang="en-US" sz="1400" kern="1200" baseline="0" dirty="0" smtClean="0">
                <a:latin typeface="+mn-lt"/>
                <a:ea typeface="ＭＳ Ｐゴシック" charset="-128"/>
                <a:cs typeface="+mn-cs"/>
              </a:rPr>
              <a:t>WE NEED TO KNOW WHO HE REALLY IS:</a:t>
            </a:r>
          </a:p>
          <a:p>
            <a:r>
              <a:rPr lang="en-US" sz="1400" kern="1200" dirty="0" smtClean="0">
                <a:latin typeface="+mn-lt"/>
                <a:ea typeface="ＭＳ Ｐゴシック" charset="-128"/>
                <a:cs typeface="+mn-cs"/>
              </a:rPr>
              <a:t>He Is The Son of God. (John 6:14)</a:t>
            </a:r>
          </a:p>
          <a:p>
            <a:r>
              <a:rPr lang="en-US" sz="1400" kern="1200" dirty="0" smtClean="0">
                <a:latin typeface="+mn-lt"/>
                <a:ea typeface="ＭＳ Ｐゴシック" charset="-128"/>
                <a:cs typeface="+mn-cs"/>
              </a:rPr>
              <a:t>His Plan Is Greater Than A Physical Kingdom. (John 6:15)</a:t>
            </a:r>
            <a:endParaRPr lang="en-US" sz="1400" kern="1200" dirty="0" smtClean="0">
              <a:latin typeface="+mn-lt"/>
              <a:ea typeface="ＭＳ Ｐゴシック" charset="-128"/>
              <a:cs typeface="ＭＳ Ｐゴシック" charset="-128"/>
            </a:endParaRPr>
          </a:p>
          <a:p>
            <a:pPr eaLnBrk="1" fontAlgn="auto" hangingPunct="1">
              <a:spcAft>
                <a:spcPts val="0"/>
              </a:spcAft>
              <a:buFont typeface="Arial"/>
              <a:buNone/>
              <a:defRPr/>
            </a:pPr>
            <a:r>
              <a:rPr lang="en-US" sz="1400" kern="1200" dirty="0" smtClean="0">
                <a:latin typeface="+mn-lt"/>
                <a:ea typeface="ＭＳ Ｐゴシック" charset="-128"/>
                <a:cs typeface="ＭＳ Ｐゴシック" charset="-128"/>
              </a:rPr>
              <a:t>For The Disciples Following Him</a:t>
            </a:r>
          </a:p>
          <a:p>
            <a:pPr eaLnBrk="1" fontAlgn="auto" hangingPunct="1">
              <a:spcAft>
                <a:spcPts val="0"/>
              </a:spcAft>
              <a:buFont typeface="Wingdings" pitchFamily="8" charset="2"/>
              <a:buChar char="Ø"/>
              <a:defRPr/>
            </a:pPr>
            <a:r>
              <a:rPr lang="en-US" sz="1400" kern="1200" dirty="0" smtClean="0">
                <a:latin typeface="+mn-lt"/>
                <a:ea typeface="ＭＳ Ｐゴシック" charset="-128"/>
                <a:cs typeface="+mn-cs"/>
              </a:rPr>
              <a:t>He Came To Be Our Compassionate Shepherd.</a:t>
            </a:r>
          </a:p>
          <a:p>
            <a:pPr eaLnBrk="1" fontAlgn="auto" hangingPunct="1">
              <a:spcAft>
                <a:spcPts val="0"/>
              </a:spcAft>
              <a:buFont typeface="Wingdings" pitchFamily="8" charset="2"/>
              <a:buChar char="Ø"/>
              <a:defRPr/>
            </a:pPr>
            <a:r>
              <a:rPr lang="en-US" sz="1400" kern="1200" dirty="0" smtClean="0">
                <a:latin typeface="+mn-lt"/>
                <a:ea typeface="ＭＳ Ｐゴシック" charset="-128"/>
                <a:cs typeface="+mn-cs"/>
              </a:rPr>
              <a:t>He Can Be Fully Trusted.</a:t>
            </a:r>
          </a:p>
          <a:p>
            <a:pPr eaLnBrk="1" fontAlgn="auto" hangingPunct="1">
              <a:spcAft>
                <a:spcPts val="0"/>
              </a:spcAft>
              <a:buFont typeface="Wingdings" pitchFamily="8" charset="2"/>
              <a:buChar char="Ø"/>
              <a:defRPr/>
            </a:pPr>
            <a:r>
              <a:rPr lang="en-US" sz="1400" kern="1200" dirty="0" smtClean="0">
                <a:latin typeface="+mn-lt"/>
                <a:ea typeface="ＭＳ Ｐゴシック" charset="-128"/>
                <a:cs typeface="+mn-cs"/>
              </a:rPr>
              <a:t>He Wants Us To Give It Our All.</a:t>
            </a:r>
          </a:p>
          <a:p>
            <a:endParaRPr lang="en-US" dirty="0"/>
          </a:p>
        </p:txBody>
      </p:sp>
      <p:sp>
        <p:nvSpPr>
          <p:cNvPr id="4" name="Slide Number Placeholder 3"/>
          <p:cNvSpPr>
            <a:spLocks noGrp="1"/>
          </p:cNvSpPr>
          <p:nvPr>
            <p:ph type="sldNum" sz="quarter" idx="10"/>
          </p:nvPr>
        </p:nvSpPr>
        <p:spPr/>
        <p:txBody>
          <a:bodyPr/>
          <a:lstStyle/>
          <a:p>
            <a:pPr>
              <a:defRPr/>
            </a:pPr>
            <a:fld id="{87A760D7-468D-A141-9B5E-D25055400B22}" type="slidenum">
              <a:rPr lang="en-US"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Who has come out to hear Jesus?  5,000 MEN!   MEN…. Guys who</a:t>
            </a:r>
            <a:r>
              <a:rPr lang="en-US" baseline="0" dirty="0" smtClean="0"/>
              <a:t> had to care for their crops, who had to fish for their living, who had to do great physical labor without any of the modern tools we enjoy… THESE MEN found a way to GO spend time with JESUS.  And they even brought their families….  MEN we have no excuses.</a:t>
            </a:r>
          </a:p>
          <a:p>
            <a:pPr eaLnBrk="1" fontAlgn="auto" hangingPunct="1">
              <a:spcBef>
                <a:spcPts val="0"/>
              </a:spcBef>
              <a:spcAft>
                <a:spcPts val="0"/>
              </a:spcAft>
              <a:defRPr/>
            </a:pPr>
            <a:endParaRPr lang="en-US" sz="1200" kern="1200" dirty="0" smtClean="0">
              <a:solidFill>
                <a:schemeClr val="tx1"/>
              </a:solidFill>
              <a:latin typeface="+mn-lt"/>
              <a:ea typeface="ＭＳ Ｐゴシック" charset="-128"/>
              <a:cs typeface="ＭＳ Ｐゴシック" charset="-128"/>
            </a:endParaRPr>
          </a:p>
          <a:p>
            <a:pPr eaLnBrk="1" fontAlgn="auto" hangingPunct="1">
              <a:spcBef>
                <a:spcPts val="0"/>
              </a:spcBef>
              <a:spcAft>
                <a:spcPts val="0"/>
              </a:spcAft>
              <a:defRPr/>
            </a:pPr>
            <a:r>
              <a:rPr lang="en-US" sz="1200" kern="1200" dirty="0" smtClean="0">
                <a:solidFill>
                  <a:schemeClr val="tx1"/>
                </a:solidFill>
                <a:latin typeface="+mn-lt"/>
                <a:ea typeface="ＭＳ Ｐゴシック" charset="-128"/>
                <a:cs typeface="ＭＳ Ｐゴシック" charset="-128"/>
              </a:rPr>
              <a:t>• MEN: I know I am talking to literally some of the best men on the planet. You are good providers. You love God and your family. You wake up early and go to be late doing the best you can to be all that God has called you to be – so I don’t say this to criticize you.  I do say it to keep the bar set high.  God has entrusted us with some incredible responsibilities in the family and in the church – in fact, so much that we know deep down – we can’t possibly do this alone.  SO DEPEND ON HIM!  Lean on HIS Understanding.  Be guided by HIS TEACHINGS.  To do that you’ll have to learn from Him, Trust Him etc… and that takes spending time with Jesus.  </a:t>
            </a:r>
          </a:p>
          <a:p>
            <a:pPr eaLnBrk="1" fontAlgn="auto" hangingPunct="1">
              <a:spcBef>
                <a:spcPts val="0"/>
              </a:spcBef>
              <a:spcAft>
                <a:spcPts val="0"/>
              </a:spcAft>
              <a:defRPr/>
            </a:pPr>
            <a:endParaRPr lang="en-US" sz="1200" kern="1200" dirty="0" smtClean="0">
              <a:solidFill>
                <a:schemeClr val="tx1"/>
              </a:solidFill>
              <a:latin typeface="+mn-lt"/>
              <a:ea typeface="ＭＳ Ｐゴシック" charset="-128"/>
              <a:cs typeface="ＭＳ Ｐゴシック" charset="-128"/>
            </a:endParaRPr>
          </a:p>
          <a:p>
            <a:pPr eaLnBrk="1" fontAlgn="auto" hangingPunct="1">
              <a:spcBef>
                <a:spcPts val="0"/>
              </a:spcBef>
              <a:spcAft>
                <a:spcPts val="0"/>
              </a:spcAft>
              <a:defRPr/>
            </a:pPr>
            <a:r>
              <a:rPr lang="en-US" sz="1200" kern="1200" dirty="0" smtClean="0">
                <a:solidFill>
                  <a:schemeClr val="tx1"/>
                </a:solidFill>
                <a:latin typeface="+mn-lt"/>
                <a:ea typeface="ＭＳ Ｐゴシック" charset="-128"/>
                <a:cs typeface="ＭＳ Ｐゴシック" charset="-128"/>
              </a:rPr>
              <a:t>These guys found a way to do just that.  Without any of the time-saving </a:t>
            </a:r>
            <a:r>
              <a:rPr lang="en-US" sz="1200" kern="1200" dirty="0" err="1" smtClean="0">
                <a:solidFill>
                  <a:schemeClr val="tx1"/>
                </a:solidFill>
                <a:latin typeface="+mn-lt"/>
                <a:ea typeface="ＭＳ Ｐゴシック" charset="-128"/>
                <a:cs typeface="ＭＳ Ｐゴシック" charset="-128"/>
              </a:rPr>
              <a:t>convieneces</a:t>
            </a:r>
            <a:r>
              <a:rPr lang="en-US" sz="1200" kern="1200" dirty="0" smtClean="0">
                <a:solidFill>
                  <a:schemeClr val="tx1"/>
                </a:solidFill>
                <a:latin typeface="+mn-lt"/>
                <a:ea typeface="ＭＳ Ｐゴシック" charset="-128"/>
                <a:cs typeface="ＭＳ Ｐゴシック" charset="-128"/>
              </a:rPr>
              <a:t> of modern life – they prioritized a day with Jesus over everything else that was competing for their attention.  It might have been easy to say “Passover is coming soon, I’ll slow down then,  I just can’t do this right now.”  But they didn’t.  5,000 men spend the day with Jesus – in fact, they are so determined, they chase him down around the sea – they even bring their families with them.  Brothers – May God Help us to LEAD our FAMILY AS WELL.  No excuses – Just an extra-ordinary afternoon with GOD. </a:t>
            </a:r>
          </a:p>
          <a:p>
            <a:endParaRPr lang="en-US" dirty="0" smtClean="0"/>
          </a:p>
          <a:p>
            <a:r>
              <a:rPr lang="en-US" dirty="0" smtClean="0"/>
              <a:t>He PROVES That He Can Be Followed!</a:t>
            </a:r>
          </a:p>
          <a:p>
            <a:endParaRPr lang="en-US"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FULLY PROVIDES:</a:t>
            </a:r>
            <a:r>
              <a:rPr lang="en-US" baseline="0" dirty="0" smtClean="0"/>
              <a:t>    </a:t>
            </a:r>
            <a:r>
              <a:rPr lang="en-US" dirty="0" smtClean="0"/>
              <a:t>You NEVER come away EMPTY when you give it all to God. </a:t>
            </a:r>
            <a:r>
              <a:rPr lang="en-US" sz="1200" kern="1200" dirty="0" smtClean="0">
                <a:solidFill>
                  <a:schemeClr val="tx1"/>
                </a:solidFill>
                <a:latin typeface="+mn-lt"/>
                <a:ea typeface="ＭＳ Ｐゴシック" charset="-128"/>
                <a:cs typeface="ＭＳ Ｐゴシック" charset="-128"/>
              </a:rPr>
              <a:t>• NEVER EMPTY: It seems the lad (and Andrew) is willing to do what Phillip is not – to give all he has to the Lord.  Do you ever struggle with that – Lord, you’ve given me so much, I love you and I want to give you…this much.  God wants us to see What Wonderful Things HE can do, when we give it ALL to Him.</a:t>
            </a:r>
          </a:p>
          <a:p>
            <a:endParaRPr lang="en-US" dirty="0" smtClean="0"/>
          </a:p>
          <a:p>
            <a:r>
              <a:rPr lang="en-US" dirty="0" smtClean="0"/>
              <a:t>WHAT MATTERS MOST:  &gt;  They come to realize HE</a:t>
            </a:r>
            <a:r>
              <a:rPr lang="en-US" baseline="0" dirty="0" smtClean="0"/>
              <a:t> is the Son of God.</a:t>
            </a:r>
            <a:endParaRPr lang="en-US" dirty="0" smtClean="0"/>
          </a:p>
          <a:p>
            <a:endParaRPr lang="en-US" dirty="0" smtClean="0"/>
          </a:p>
          <a:p>
            <a:r>
              <a:rPr lang="en-US" dirty="0" smtClean="0"/>
              <a:t>Will you follow Him??  Sometimes people</a:t>
            </a:r>
            <a:r>
              <a:rPr lang="en-US" baseline="0" dirty="0" smtClean="0"/>
              <a:t> say…oh I can’t…I’m too busy… I just don’t have the time.</a:t>
            </a:r>
            <a:endParaRPr lang="en-US" dirty="0"/>
          </a:p>
        </p:txBody>
      </p:sp>
      <p:sp>
        <p:nvSpPr>
          <p:cNvPr id="4" name="Slide Number Placeholder 3"/>
          <p:cNvSpPr>
            <a:spLocks noGrp="1"/>
          </p:cNvSpPr>
          <p:nvPr>
            <p:ph type="sldNum" sz="quarter" idx="10"/>
          </p:nvPr>
        </p:nvSpPr>
        <p:spPr/>
        <p:txBody>
          <a:bodyPr/>
          <a:lstStyle/>
          <a:p>
            <a:pPr>
              <a:defRPr/>
            </a:pPr>
            <a:fld id="{87A760D7-468D-A141-9B5E-D25055400B22}"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Slide Image Placeholder 1"/>
          <p:cNvSpPr>
            <a:spLocks noGrp="1" noRot="1" noChangeAspect="1"/>
          </p:cNvSpPr>
          <p:nvPr>
            <p:ph type="sldImg"/>
          </p:nvPr>
        </p:nvSpPr>
        <p:spPr bwMode="auto">
          <a:xfrm>
            <a:off x="1244600" y="130175"/>
            <a:ext cx="4411663" cy="2759075"/>
          </a:xfrm>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normAutofit/>
          </a:bodyPr>
          <a:lstStyle/>
          <a:p>
            <a:r>
              <a:rPr lang="en-US" sz="1600" dirty="0" smtClean="0">
                <a:ea typeface="ＭＳ Ｐゴシック" pitchFamily="8" charset="-128"/>
                <a:cs typeface="ＭＳ Ｐゴシック" pitchFamily="8" charset="-128"/>
              </a:rPr>
              <a:t>Today – ask, what are you brining to the LORD and what are you holding back?</a:t>
            </a:r>
          </a:p>
          <a:p>
            <a:endParaRPr lang="en-US" sz="1600" dirty="0" smtClean="0">
              <a:ea typeface="ＭＳ Ｐゴシック" pitchFamily="8" charset="-128"/>
              <a:cs typeface="ＭＳ Ｐゴシック" pitchFamily="8" charset="-128"/>
            </a:endParaRPr>
          </a:p>
          <a:p>
            <a:r>
              <a:rPr lang="en-US" sz="1600" dirty="0" smtClean="0">
                <a:ea typeface="ＭＳ Ｐゴシック" pitchFamily="8" charset="-128"/>
                <a:cs typeface="ＭＳ Ｐゴシック" pitchFamily="8" charset="-128"/>
              </a:rPr>
              <a:t>It is time to bring it ALL to God. To Die to Sin &amp; Live for HIM.</a:t>
            </a:r>
          </a:p>
        </p:txBody>
      </p:sp>
      <p:sp>
        <p:nvSpPr>
          <p:cNvPr id="4" name="Slide Number Placeholder 3"/>
          <p:cNvSpPr>
            <a:spLocks noGrp="1"/>
          </p:cNvSpPr>
          <p:nvPr>
            <p:ph type="sldNum" sz="quarter" idx="5"/>
          </p:nvPr>
        </p:nvSpPr>
        <p:spPr/>
        <p:txBody>
          <a:bodyPr/>
          <a:lstStyle/>
          <a:p>
            <a:pPr>
              <a:defRPr/>
            </a:pPr>
            <a:fld id="{C0B99E90-3709-554D-A154-3D3D3857A120}" type="slidenum">
              <a:rPr lang="en-US" smtClean="0"/>
              <a:pPr>
                <a:defRPr/>
              </a:pPr>
              <a:t>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C8CD4FC9-7476-224D-87C9-56C43F38A361}" type="datetime1">
              <a:rPr lang="en-US"/>
              <a:pPr>
                <a:defRPr/>
              </a:pPr>
              <a:t>8/5/16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891A084-5A82-D54F-9785-C0B5651BA0EE}" type="slidenum">
              <a:rPr lang="en-US"/>
              <a:pPr>
                <a:defRPr/>
              </a:pPr>
              <a:t>‹#›</a:t>
            </a:fld>
            <a:endParaRPr lang="en-US"/>
          </a:p>
        </p:txBody>
      </p:sp>
    </p:spTree>
  </p:cSld>
  <p:clrMapOvr>
    <a:masterClrMapping/>
  </p:clrMapOvr>
  <p:transition>
    <p:zoom/>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A9EA8D4-63A3-564B-817B-9B13ACC311AC}" type="datetime1">
              <a:rPr lang="en-US"/>
              <a:pPr>
                <a:defRPr/>
              </a:pPr>
              <a:t>8/5/16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FC104E2-6301-E84E-A13B-99E1673B0A14}" type="slidenum">
              <a:rPr lang="en-US"/>
              <a:pPr>
                <a:defRPr/>
              </a:pPr>
              <a:t>‹#›</a:t>
            </a:fld>
            <a:endParaRPr lang="en-US"/>
          </a:p>
        </p:txBody>
      </p:sp>
    </p:spTree>
  </p:cSld>
  <p:clrMapOvr>
    <a:masterClrMapping/>
  </p:clrMapOvr>
  <p:transition>
    <p:zoom/>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5"/>
            <a:ext cx="2057400" cy="487627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865"/>
            <a:ext cx="6019800"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1B14750-ACD7-274B-965B-722C59C13A55}" type="datetime1">
              <a:rPr lang="en-US"/>
              <a:pPr>
                <a:defRPr/>
              </a:pPr>
              <a:t>8/5/16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9A1A12B-AC1D-5C41-BA4A-1F441F1709B4}" type="slidenum">
              <a:rPr lang="en-US"/>
              <a:pPr>
                <a:defRPr/>
              </a:pPr>
              <a:t>‹#›</a:t>
            </a:fld>
            <a:endParaRPr lang="en-US"/>
          </a:p>
        </p:txBody>
      </p:sp>
    </p:spTree>
  </p:cSld>
  <p:clrMapOvr>
    <a:masterClrMapping/>
  </p:clrMapOvr>
  <p:transition>
    <p:zoom/>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7CC22B2-F016-6D48-8C63-4B58159B34B3}" type="datetime1">
              <a:rPr lang="en-US"/>
              <a:pPr>
                <a:defRPr/>
              </a:pPr>
              <a:t>8/5/16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209531C-DBA5-9443-8814-3D5920211BF1}" type="slidenum">
              <a:rPr lang="en-US"/>
              <a:pPr>
                <a:defRPr/>
              </a:pPr>
              <a:t>‹#›</a:t>
            </a:fld>
            <a:endParaRPr lang="en-US"/>
          </a:p>
        </p:txBody>
      </p:sp>
    </p:spTree>
  </p:cSld>
  <p:clrMapOvr>
    <a:masterClrMapping/>
  </p:clrMapOvr>
  <p:transition>
    <p:zoom/>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FDAEC1B-8540-3544-83D5-F03A95176AC3}" type="datetime1">
              <a:rPr lang="en-US"/>
              <a:pPr>
                <a:defRPr/>
              </a:pPr>
              <a:t>8/5/16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056AF3B-F977-B144-8AF9-3AC0263AAB2A}" type="slidenum">
              <a:rPr lang="en-US"/>
              <a:pPr>
                <a:defRPr/>
              </a:pPr>
              <a:t>‹#›</a:t>
            </a:fld>
            <a:endParaRPr lang="en-US"/>
          </a:p>
        </p:txBody>
      </p:sp>
    </p:spTree>
  </p:cSld>
  <p:clrMapOvr>
    <a:masterClrMapping/>
  </p:clrMapOvr>
  <p:transition>
    <p:zoom/>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57AA9F6-4C07-7849-AE4A-04AA6499CA87}" type="datetime1">
              <a:rPr lang="en-US"/>
              <a:pPr>
                <a:defRPr/>
              </a:pPr>
              <a:t>8/5/16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6F01EF5-F227-0747-A2E9-D5B374BC5750}" type="slidenum">
              <a:rPr lang="en-US"/>
              <a:pPr>
                <a:defRPr/>
              </a:pPr>
              <a:t>‹#›</a:t>
            </a:fld>
            <a:endParaRPr lang="en-US"/>
          </a:p>
        </p:txBody>
      </p:sp>
    </p:spTree>
  </p:cSld>
  <p:clrMapOvr>
    <a:masterClrMapping/>
  </p:clrMapOvr>
  <p:transition>
    <p:zoom/>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B0C9124-80ED-FE44-B6AE-52D99D6E4846}" type="datetime1">
              <a:rPr lang="en-US"/>
              <a:pPr>
                <a:defRPr/>
              </a:pPr>
              <a:t>8/5/16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F82CA48-71CC-3949-94BC-E8203694DC64}" type="slidenum">
              <a:rPr lang="en-US"/>
              <a:pPr>
                <a:defRPr/>
              </a:pPr>
              <a:t>‹#›</a:t>
            </a:fld>
            <a:endParaRPr lang="en-US"/>
          </a:p>
        </p:txBody>
      </p:sp>
    </p:spTree>
  </p:cSld>
  <p:clrMapOvr>
    <a:masterClrMapping/>
  </p:clrMapOvr>
  <p:transition>
    <p:zoom/>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E132937-9BAD-F648-BD02-573EED799DB7}" type="datetime1">
              <a:rPr lang="en-US"/>
              <a:pPr>
                <a:defRPr/>
              </a:pPr>
              <a:t>8/5/16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6067E78-8D91-1B44-A9F1-DA21ECCB1846}" type="slidenum">
              <a:rPr lang="en-US"/>
              <a:pPr>
                <a:defRPr/>
              </a:pPr>
              <a:t>‹#›</a:t>
            </a:fld>
            <a:endParaRPr lang="en-US"/>
          </a:p>
        </p:txBody>
      </p:sp>
    </p:spTree>
  </p:cSld>
  <p:clrMapOvr>
    <a:masterClrMapping/>
  </p:clrMapOvr>
  <p:transition>
    <p:zoom/>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A407904-DCDE-BB4E-BECA-54818C1C784D}" type="datetime1">
              <a:rPr lang="en-US"/>
              <a:pPr>
                <a:defRPr/>
              </a:pPr>
              <a:t>8/5/16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60C54CF-95C5-F14A-99D9-A146BA96F38C}" type="slidenum">
              <a:rPr lang="en-US"/>
              <a:pPr>
                <a:defRPr/>
              </a:pPr>
              <a:t>‹#›</a:t>
            </a:fld>
            <a:endParaRPr lang="en-US"/>
          </a:p>
        </p:txBody>
      </p:sp>
    </p:spTree>
  </p:cSld>
  <p:clrMapOvr>
    <a:masterClrMapping/>
  </p:clrMapOvr>
  <p:transition>
    <p:zoom/>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4D96CD9-7934-E847-A058-52A495C0BDA9}" type="datetime1">
              <a:rPr lang="en-US"/>
              <a:pPr>
                <a:defRPr/>
              </a:pPr>
              <a:t>8/5/16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7BCA3F9-EA88-E841-A884-D9D4A24B9346}" type="slidenum">
              <a:rPr lang="en-US"/>
              <a:pPr>
                <a:defRPr/>
              </a:pPr>
              <a:t>‹#›</a:t>
            </a:fld>
            <a:endParaRPr lang="en-US"/>
          </a:p>
        </p:txBody>
      </p:sp>
    </p:spTree>
  </p:cSld>
  <p:clrMapOvr>
    <a:masterClrMapping/>
  </p:clrMapOvr>
  <p:transition>
    <p:zoom/>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C951C4C-9EFE-B44D-B362-6B2176D2F25E}" type="datetime1">
              <a:rPr lang="en-US"/>
              <a:pPr>
                <a:defRPr/>
              </a:pPr>
              <a:t>8/5/16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E1D1525-FC8A-0A44-A2E0-FC0DCFC33900}" type="slidenum">
              <a:rPr lang="en-US"/>
              <a:pPr>
                <a:defRPr/>
              </a:pPr>
              <a:t>‹#›</a:t>
            </a:fld>
            <a:endParaRPr lang="en-US"/>
          </a:p>
        </p:txBody>
      </p:sp>
    </p:spTree>
  </p:cSld>
  <p:clrMapOvr>
    <a:masterClrMapping/>
  </p:clrMapOvr>
  <p:transition>
    <p:zoom/>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28865"/>
            <a:ext cx="8229600" cy="952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333500"/>
            <a:ext cx="8229600" cy="377163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cs typeface="+mn-cs"/>
              </a:defRPr>
            </a:lvl1pPr>
          </a:lstStyle>
          <a:p>
            <a:pPr>
              <a:defRPr/>
            </a:pPr>
            <a:fld id="{33573200-3D77-6F44-BDD8-934B83A77E9F}" type="datetime1">
              <a:rPr lang="en-US"/>
              <a:pPr>
                <a:defRPr/>
              </a:pPr>
              <a:t>8/5/16</a:t>
            </a:fld>
            <a:endParaRPr lang="en-US"/>
          </a:p>
        </p:txBody>
      </p:sp>
      <p:sp>
        <p:nvSpPr>
          <p:cNvPr id="5" name="Footer Placeholder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cs typeface="+mn-cs"/>
              </a:defRPr>
            </a:lvl1pPr>
          </a:lstStyle>
          <a:p>
            <a:pPr>
              <a:defRPr/>
            </a:pPr>
            <a:fld id="{42877718-A347-1E4A-A21B-036A0218A2E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50000" decel="5000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 calcmode="lin" valueType="num">
                                      <p:cBhvr additive="base">
                                        <p:cTn id="7" dur="500" fill="hold"/>
                                        <p:tgtEl>
                                          <p:spTgt spid="102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27">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accel="50000" decel="50000" fill="hold" grpId="0" nodeType="withEffect">
                                  <p:stCondLst>
                                    <p:cond delay="0"/>
                                  </p:stCondLst>
                                  <p:childTnLst>
                                    <p:set>
                                      <p:cBhvr>
                                        <p:cTn id="10" dur="1" fill="hold">
                                          <p:stCondLst>
                                            <p:cond delay="0"/>
                                          </p:stCondLst>
                                        </p:cTn>
                                        <p:tgtEl>
                                          <p:spTgt spid="1027">
                                            <p:txEl>
                                              <p:pRg st="1" end="1"/>
                                            </p:txEl>
                                          </p:spTgt>
                                        </p:tgtEl>
                                        <p:attrNameLst>
                                          <p:attrName>style.visibility</p:attrName>
                                        </p:attrNameLst>
                                      </p:cBhvr>
                                      <p:to>
                                        <p:strVal val="visible"/>
                                      </p:to>
                                    </p:set>
                                    <p:anim calcmode="lin" valueType="num">
                                      <p:cBhvr additive="base">
                                        <p:cTn id="11" dur="500" fill="hold"/>
                                        <p:tgtEl>
                                          <p:spTgt spid="1027">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027">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accel="50000" decel="50000" fill="hold" grpId="0" nodeType="withEffect">
                                  <p:stCondLst>
                                    <p:cond delay="0"/>
                                  </p:stCondLst>
                                  <p:childTnLst>
                                    <p:set>
                                      <p:cBhvr>
                                        <p:cTn id="14" dur="1" fill="hold">
                                          <p:stCondLst>
                                            <p:cond delay="0"/>
                                          </p:stCondLst>
                                        </p:cTn>
                                        <p:tgtEl>
                                          <p:spTgt spid="1027">
                                            <p:txEl>
                                              <p:pRg st="2" end="2"/>
                                            </p:txEl>
                                          </p:spTgt>
                                        </p:tgtEl>
                                        <p:attrNameLst>
                                          <p:attrName>style.visibility</p:attrName>
                                        </p:attrNameLst>
                                      </p:cBhvr>
                                      <p:to>
                                        <p:strVal val="visible"/>
                                      </p:to>
                                    </p:set>
                                    <p:anim calcmode="lin" valueType="num">
                                      <p:cBhvr additive="base">
                                        <p:cTn id="15" dur="500" fill="hold"/>
                                        <p:tgtEl>
                                          <p:spTgt spid="1027">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1027">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accel="50000" decel="50000" fill="hold" grpId="0" nodeType="withEffect">
                                  <p:stCondLst>
                                    <p:cond delay="0"/>
                                  </p:stCondLst>
                                  <p:childTnLst>
                                    <p:set>
                                      <p:cBhvr>
                                        <p:cTn id="18" dur="1" fill="hold">
                                          <p:stCondLst>
                                            <p:cond delay="0"/>
                                          </p:stCondLst>
                                        </p:cTn>
                                        <p:tgtEl>
                                          <p:spTgt spid="1027">
                                            <p:txEl>
                                              <p:pRg st="3" end="3"/>
                                            </p:txEl>
                                          </p:spTgt>
                                        </p:tgtEl>
                                        <p:attrNameLst>
                                          <p:attrName>style.visibility</p:attrName>
                                        </p:attrNameLst>
                                      </p:cBhvr>
                                      <p:to>
                                        <p:strVal val="visible"/>
                                      </p:to>
                                    </p:set>
                                    <p:anim calcmode="lin" valueType="num">
                                      <p:cBhvr additive="base">
                                        <p:cTn id="19" dur="500" fill="hold"/>
                                        <p:tgtEl>
                                          <p:spTgt spid="1027">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027">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accel="50000" decel="50000" fill="hold" grpId="0" nodeType="withEffect">
                                  <p:stCondLst>
                                    <p:cond delay="0"/>
                                  </p:stCondLst>
                                  <p:childTnLst>
                                    <p:set>
                                      <p:cBhvr>
                                        <p:cTn id="22" dur="1" fill="hold">
                                          <p:stCondLst>
                                            <p:cond delay="0"/>
                                          </p:stCondLst>
                                        </p:cTn>
                                        <p:tgtEl>
                                          <p:spTgt spid="1027">
                                            <p:txEl>
                                              <p:pRg st="4" end="4"/>
                                            </p:txEl>
                                          </p:spTgt>
                                        </p:tgtEl>
                                        <p:attrNameLst>
                                          <p:attrName>style.visibility</p:attrName>
                                        </p:attrNameLst>
                                      </p:cBhvr>
                                      <p:to>
                                        <p:strVal val="visible"/>
                                      </p:to>
                                    </p:set>
                                    <p:anim calcmode="lin" valueType="num">
                                      <p:cBhvr additive="base">
                                        <p:cTn id="23" dur="500" fill="hold"/>
                                        <p:tgtEl>
                                          <p:spTgt spid="1027">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102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2" presetClass="entr" presetSubtype="8" accel="50000" decel="5000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additive="base">
                        <p:cTn dur="500" fill="hold"/>
                        <p:tgtEl>
                          <p:spTgt spid="1027"/>
                        </p:tgtEl>
                        <p:attrNameLst>
                          <p:attrName>ppt_x</p:attrName>
                        </p:attrNameLst>
                      </p:cBhvr>
                      <p:tavLst>
                        <p:tav tm="0">
                          <p:val>
                            <p:strVal val="0-#ppt_w/2"/>
                          </p:val>
                        </p:tav>
                        <p:tav tm="100000">
                          <p:val>
                            <p:strVal val="#ppt_x"/>
                          </p:val>
                        </p:tav>
                      </p:tavLst>
                    </p:anim>
                    <p:anim calcmode="lin" valueType="num">
                      <p:cBhvr additive="base">
                        <p:cTn dur="500" fill="hold"/>
                        <p:tgtEl>
                          <p:spTgt spid="1027"/>
                        </p:tgtEl>
                        <p:attrNameLst>
                          <p:attrName>ppt_y</p:attrName>
                        </p:attrNameLst>
                      </p:cBhvr>
                      <p:tavLst>
                        <p:tav tm="0">
                          <p:val>
                            <p:strVal val="#ppt_y"/>
                          </p:val>
                        </p:tav>
                        <p:tav tm="100000">
                          <p:val>
                            <p:strVal val="#ppt_y"/>
                          </p:val>
                        </p:tav>
                      </p:tavLst>
                    </p:anim>
                  </p:childTnLst>
                </p:cTn>
              </p:par>
            </p:tnLst>
          </p:tmpl>
          <p:tmpl lvl="2">
            <p:tnLst>
              <p:par>
                <p:cTn presetID="2" presetClass="entr" presetSubtype="8" accel="50000" decel="5000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additive="base">
                        <p:cTn dur="500" fill="hold"/>
                        <p:tgtEl>
                          <p:spTgt spid="1027"/>
                        </p:tgtEl>
                        <p:attrNameLst>
                          <p:attrName>ppt_x</p:attrName>
                        </p:attrNameLst>
                      </p:cBhvr>
                      <p:tavLst>
                        <p:tav tm="0">
                          <p:val>
                            <p:strVal val="0-#ppt_w/2"/>
                          </p:val>
                        </p:tav>
                        <p:tav tm="100000">
                          <p:val>
                            <p:strVal val="#ppt_x"/>
                          </p:val>
                        </p:tav>
                      </p:tavLst>
                    </p:anim>
                    <p:anim calcmode="lin" valueType="num">
                      <p:cBhvr additive="base">
                        <p:cTn dur="500" fill="hold"/>
                        <p:tgtEl>
                          <p:spTgt spid="1027"/>
                        </p:tgtEl>
                        <p:attrNameLst>
                          <p:attrName>ppt_y</p:attrName>
                        </p:attrNameLst>
                      </p:cBhvr>
                      <p:tavLst>
                        <p:tav tm="0">
                          <p:val>
                            <p:strVal val="#ppt_y"/>
                          </p:val>
                        </p:tav>
                        <p:tav tm="100000">
                          <p:val>
                            <p:strVal val="#ppt_y"/>
                          </p:val>
                        </p:tav>
                      </p:tavLst>
                    </p:anim>
                  </p:childTnLst>
                </p:cTn>
              </p:par>
            </p:tnLst>
          </p:tmpl>
          <p:tmpl lvl="3">
            <p:tnLst>
              <p:par>
                <p:cTn presetID="2" presetClass="entr" presetSubtype="8" accel="50000" decel="5000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additive="base">
                        <p:cTn dur="500" fill="hold"/>
                        <p:tgtEl>
                          <p:spTgt spid="1027"/>
                        </p:tgtEl>
                        <p:attrNameLst>
                          <p:attrName>ppt_x</p:attrName>
                        </p:attrNameLst>
                      </p:cBhvr>
                      <p:tavLst>
                        <p:tav tm="0">
                          <p:val>
                            <p:strVal val="0-#ppt_w/2"/>
                          </p:val>
                        </p:tav>
                        <p:tav tm="100000">
                          <p:val>
                            <p:strVal val="#ppt_x"/>
                          </p:val>
                        </p:tav>
                      </p:tavLst>
                    </p:anim>
                    <p:anim calcmode="lin" valueType="num">
                      <p:cBhvr additive="base">
                        <p:cTn dur="500" fill="hold"/>
                        <p:tgtEl>
                          <p:spTgt spid="1027"/>
                        </p:tgtEl>
                        <p:attrNameLst>
                          <p:attrName>ppt_y</p:attrName>
                        </p:attrNameLst>
                      </p:cBhvr>
                      <p:tavLst>
                        <p:tav tm="0">
                          <p:val>
                            <p:strVal val="#ppt_y"/>
                          </p:val>
                        </p:tav>
                        <p:tav tm="100000">
                          <p:val>
                            <p:strVal val="#ppt_y"/>
                          </p:val>
                        </p:tav>
                      </p:tavLst>
                    </p:anim>
                  </p:childTnLst>
                </p:cTn>
              </p:par>
            </p:tnLst>
          </p:tmpl>
          <p:tmpl lvl="4">
            <p:tnLst>
              <p:par>
                <p:cTn presetID="2" presetClass="entr" presetSubtype="8" accel="50000" decel="5000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additive="base">
                        <p:cTn dur="500" fill="hold"/>
                        <p:tgtEl>
                          <p:spTgt spid="1027"/>
                        </p:tgtEl>
                        <p:attrNameLst>
                          <p:attrName>ppt_x</p:attrName>
                        </p:attrNameLst>
                      </p:cBhvr>
                      <p:tavLst>
                        <p:tav tm="0">
                          <p:val>
                            <p:strVal val="0-#ppt_w/2"/>
                          </p:val>
                        </p:tav>
                        <p:tav tm="100000">
                          <p:val>
                            <p:strVal val="#ppt_x"/>
                          </p:val>
                        </p:tav>
                      </p:tavLst>
                    </p:anim>
                    <p:anim calcmode="lin" valueType="num">
                      <p:cBhvr additive="base">
                        <p:cTn dur="500" fill="hold"/>
                        <p:tgtEl>
                          <p:spTgt spid="1027"/>
                        </p:tgtEl>
                        <p:attrNameLst>
                          <p:attrName>ppt_y</p:attrName>
                        </p:attrNameLst>
                      </p:cBhvr>
                      <p:tavLst>
                        <p:tav tm="0">
                          <p:val>
                            <p:strVal val="#ppt_y"/>
                          </p:val>
                        </p:tav>
                        <p:tav tm="100000">
                          <p:val>
                            <p:strVal val="#ppt_y"/>
                          </p:val>
                        </p:tav>
                      </p:tavLst>
                    </p:anim>
                  </p:childTnLst>
                </p:cTn>
              </p:par>
            </p:tnLst>
          </p:tmpl>
          <p:tmpl lvl="5">
            <p:tnLst>
              <p:par>
                <p:cTn presetID="2" presetClass="entr" presetSubtype="8" accel="50000" decel="5000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additive="base">
                        <p:cTn dur="500" fill="hold"/>
                        <p:tgtEl>
                          <p:spTgt spid="1027"/>
                        </p:tgtEl>
                        <p:attrNameLst>
                          <p:attrName>ppt_x</p:attrName>
                        </p:attrNameLst>
                      </p:cBhvr>
                      <p:tavLst>
                        <p:tav tm="0">
                          <p:val>
                            <p:strVal val="0-#ppt_w/2"/>
                          </p:val>
                        </p:tav>
                        <p:tav tm="100000">
                          <p:val>
                            <p:strVal val="#ppt_x"/>
                          </p:val>
                        </p:tav>
                      </p:tavLst>
                    </p:anim>
                    <p:anim calcmode="lin" valueType="num">
                      <p:cBhvr additive="base">
                        <p:cTn dur="500" fill="hold"/>
                        <p:tgtEl>
                          <p:spTgt spid="1027"/>
                        </p:tgtEl>
                        <p:attrNameLst>
                          <p:attrName>ppt_y</p:attrName>
                        </p:attrNameLst>
                      </p:cBhvr>
                      <p:tavLst>
                        <p:tav tm="0">
                          <p:val>
                            <p:strVal val="#ppt_y"/>
                          </p:val>
                        </p:tav>
                        <p:tav tm="100000">
                          <p:val>
                            <p:strVal val="#ppt_y"/>
                          </p:val>
                        </p:tav>
                      </p:tavLst>
                    </p:anim>
                  </p:childTnLst>
                </p:cTn>
              </p:par>
            </p:tnLst>
          </p:tmpl>
        </p:tmplLst>
      </p:bldP>
    </p:bldLst>
  </p:timing>
  <p:txStyles>
    <p:titleStyle>
      <a:lvl1pPr algn="ctr" defTabSz="457200" rtl="0" eaLnBrk="0" fontAlgn="base" hangingPunct="0">
        <a:spcBef>
          <a:spcPct val="0"/>
        </a:spcBef>
        <a:spcAft>
          <a:spcPct val="0"/>
        </a:spcAft>
        <a:defRPr sz="4400" b="1" kern="1200">
          <a:solidFill>
            <a:srgbClr val="B7DEE8"/>
          </a:solidFill>
          <a:latin typeface="Arial"/>
          <a:ea typeface="ＭＳ Ｐゴシック" charset="-128"/>
          <a:cs typeface="Arial"/>
        </a:defRPr>
      </a:lvl1pPr>
      <a:lvl2pPr algn="ctr" defTabSz="457200" rtl="0" eaLnBrk="0" fontAlgn="base" hangingPunct="0">
        <a:spcBef>
          <a:spcPct val="0"/>
        </a:spcBef>
        <a:spcAft>
          <a:spcPct val="0"/>
        </a:spcAft>
        <a:defRPr sz="4400" b="1">
          <a:solidFill>
            <a:srgbClr val="B7DEE8"/>
          </a:solidFill>
          <a:latin typeface="Arial" charset="0"/>
          <a:ea typeface="ＭＳ Ｐゴシック" charset="-128"/>
        </a:defRPr>
      </a:lvl2pPr>
      <a:lvl3pPr algn="ctr" defTabSz="457200" rtl="0" eaLnBrk="0" fontAlgn="base" hangingPunct="0">
        <a:spcBef>
          <a:spcPct val="0"/>
        </a:spcBef>
        <a:spcAft>
          <a:spcPct val="0"/>
        </a:spcAft>
        <a:defRPr sz="4400" b="1">
          <a:solidFill>
            <a:srgbClr val="B7DEE8"/>
          </a:solidFill>
          <a:latin typeface="Arial" charset="0"/>
          <a:ea typeface="ＭＳ Ｐゴシック" charset="-128"/>
        </a:defRPr>
      </a:lvl3pPr>
      <a:lvl4pPr algn="ctr" defTabSz="457200" rtl="0" eaLnBrk="0" fontAlgn="base" hangingPunct="0">
        <a:spcBef>
          <a:spcPct val="0"/>
        </a:spcBef>
        <a:spcAft>
          <a:spcPct val="0"/>
        </a:spcAft>
        <a:defRPr sz="4400" b="1">
          <a:solidFill>
            <a:srgbClr val="B7DEE8"/>
          </a:solidFill>
          <a:latin typeface="Arial" charset="0"/>
          <a:ea typeface="ＭＳ Ｐゴシック" charset="-128"/>
        </a:defRPr>
      </a:lvl4pPr>
      <a:lvl5pPr algn="ctr" defTabSz="457200" rtl="0" eaLnBrk="0" fontAlgn="base" hangingPunct="0">
        <a:spcBef>
          <a:spcPct val="0"/>
        </a:spcBef>
        <a:spcAft>
          <a:spcPct val="0"/>
        </a:spcAft>
        <a:defRPr sz="4400" b="1">
          <a:solidFill>
            <a:srgbClr val="B7DEE8"/>
          </a:solidFill>
          <a:latin typeface="Arial" charset="0"/>
          <a:ea typeface="ＭＳ Ｐゴシック" charset="-128"/>
        </a:defRPr>
      </a:lvl5pPr>
      <a:lvl6pPr marL="457200" algn="ctr" defTabSz="457200" rtl="0" fontAlgn="base">
        <a:spcBef>
          <a:spcPct val="0"/>
        </a:spcBef>
        <a:spcAft>
          <a:spcPct val="0"/>
        </a:spcAft>
        <a:defRPr sz="4400" b="1">
          <a:solidFill>
            <a:srgbClr val="B7DEE8"/>
          </a:solidFill>
          <a:latin typeface="Arial" charset="0"/>
          <a:ea typeface="ＭＳ Ｐゴシック" charset="-128"/>
        </a:defRPr>
      </a:lvl6pPr>
      <a:lvl7pPr marL="914400" algn="ctr" defTabSz="457200" rtl="0" fontAlgn="base">
        <a:spcBef>
          <a:spcPct val="0"/>
        </a:spcBef>
        <a:spcAft>
          <a:spcPct val="0"/>
        </a:spcAft>
        <a:defRPr sz="4400" b="1">
          <a:solidFill>
            <a:srgbClr val="B7DEE8"/>
          </a:solidFill>
          <a:latin typeface="Arial" charset="0"/>
          <a:ea typeface="ＭＳ Ｐゴシック" charset="-128"/>
        </a:defRPr>
      </a:lvl7pPr>
      <a:lvl8pPr marL="1371600" algn="ctr" defTabSz="457200" rtl="0" fontAlgn="base">
        <a:spcBef>
          <a:spcPct val="0"/>
        </a:spcBef>
        <a:spcAft>
          <a:spcPct val="0"/>
        </a:spcAft>
        <a:defRPr sz="4400" b="1">
          <a:solidFill>
            <a:srgbClr val="B7DEE8"/>
          </a:solidFill>
          <a:latin typeface="Arial" charset="0"/>
          <a:ea typeface="ＭＳ Ｐゴシック" charset="-128"/>
        </a:defRPr>
      </a:lvl8pPr>
      <a:lvl9pPr marL="1828800" algn="ctr" defTabSz="457200" rtl="0" fontAlgn="base">
        <a:spcBef>
          <a:spcPct val="0"/>
        </a:spcBef>
        <a:spcAft>
          <a:spcPct val="0"/>
        </a:spcAft>
        <a:defRPr sz="4400" b="1">
          <a:solidFill>
            <a:srgbClr val="B7DEE8"/>
          </a:solidFill>
          <a:latin typeface="Arial" charset="0"/>
          <a:ea typeface="ＭＳ Ｐゴシック" charset="-128"/>
        </a:defRPr>
      </a:lvl9pPr>
    </p:titleStyle>
    <p:bodyStyle>
      <a:lvl1pPr marL="342900" indent="-342900" algn="l" defTabSz="457200" rtl="0" eaLnBrk="0" fontAlgn="base" hangingPunct="0">
        <a:spcBef>
          <a:spcPct val="20000"/>
        </a:spcBef>
        <a:spcAft>
          <a:spcPct val="0"/>
        </a:spcAft>
        <a:buFont typeface="Arial" pitchFamily="8" charset="0"/>
        <a:buChar char="•"/>
        <a:defRPr sz="3200" b="1" kern="1200">
          <a:solidFill>
            <a:srgbClr val="DBEEF4"/>
          </a:solidFill>
          <a:latin typeface="Arial"/>
          <a:ea typeface="ＭＳ Ｐゴシック" charset="-128"/>
          <a:cs typeface="Arial"/>
        </a:defRPr>
      </a:lvl1pPr>
      <a:lvl2pPr marL="742950" indent="-285750" algn="l" defTabSz="457200" rtl="0" eaLnBrk="0" fontAlgn="base" hangingPunct="0">
        <a:spcBef>
          <a:spcPct val="20000"/>
        </a:spcBef>
        <a:spcAft>
          <a:spcPct val="0"/>
        </a:spcAft>
        <a:buFont typeface="Arial" pitchFamily="8" charset="0"/>
        <a:buChar char="–"/>
        <a:defRPr sz="2800" b="1" kern="1200">
          <a:solidFill>
            <a:srgbClr val="DBEEF4"/>
          </a:solidFill>
          <a:latin typeface="Arial"/>
          <a:ea typeface="ＭＳ Ｐゴシック" charset="-128"/>
          <a:cs typeface="Arial"/>
        </a:defRPr>
      </a:lvl2pPr>
      <a:lvl3pPr marL="1143000" indent="-228600" algn="l" defTabSz="457200" rtl="0" eaLnBrk="0" fontAlgn="base" hangingPunct="0">
        <a:spcBef>
          <a:spcPct val="20000"/>
        </a:spcBef>
        <a:spcAft>
          <a:spcPct val="0"/>
        </a:spcAft>
        <a:buFont typeface="Arial" pitchFamily="8" charset="0"/>
        <a:buChar char="•"/>
        <a:defRPr sz="2400" b="1" kern="1200">
          <a:solidFill>
            <a:srgbClr val="DBEEF4"/>
          </a:solidFill>
          <a:latin typeface="Arial"/>
          <a:ea typeface="ＭＳ Ｐゴシック" charset="-128"/>
          <a:cs typeface="Arial"/>
        </a:defRPr>
      </a:lvl3pPr>
      <a:lvl4pPr marL="1600200" indent="-228600" algn="l" defTabSz="457200" rtl="0" eaLnBrk="0" fontAlgn="base" hangingPunct="0">
        <a:spcBef>
          <a:spcPct val="20000"/>
        </a:spcBef>
        <a:spcAft>
          <a:spcPct val="0"/>
        </a:spcAft>
        <a:buFont typeface="Arial" pitchFamily="8" charset="0"/>
        <a:buChar char="–"/>
        <a:defRPr sz="2000" b="1" kern="1200">
          <a:solidFill>
            <a:srgbClr val="DBEEF4"/>
          </a:solidFill>
          <a:latin typeface="Arial"/>
          <a:ea typeface="ＭＳ Ｐゴシック" charset="-128"/>
          <a:cs typeface="Arial"/>
        </a:defRPr>
      </a:lvl4pPr>
      <a:lvl5pPr marL="2057400" indent="-228600" algn="l" defTabSz="457200" rtl="0" eaLnBrk="0" fontAlgn="base" hangingPunct="0">
        <a:spcBef>
          <a:spcPct val="20000"/>
        </a:spcBef>
        <a:spcAft>
          <a:spcPct val="0"/>
        </a:spcAft>
        <a:buFont typeface="Arial" pitchFamily="8" charset="0"/>
        <a:buChar char="»"/>
        <a:defRPr sz="2000" b="1" kern="1200">
          <a:solidFill>
            <a:srgbClr val="DBEEF4"/>
          </a:solidFill>
          <a:latin typeface="Arial"/>
          <a:ea typeface="ＭＳ Ｐゴシック"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8" name="Title 1"/>
          <p:cNvSpPr>
            <a:spLocks noGrp="1"/>
          </p:cNvSpPr>
          <p:nvPr>
            <p:ph type="ctrTitle"/>
          </p:nvPr>
        </p:nvSpPr>
        <p:spPr/>
        <p:txBody>
          <a:bodyPr/>
          <a:lstStyle/>
          <a:p>
            <a:pPr eaLnBrk="1" hangingPunct="1"/>
            <a:endParaRPr lang="en-US" smtClean="0">
              <a:latin typeface="Arial" pitchFamily="8" charset="0"/>
              <a:ea typeface="ＭＳ Ｐゴシック" pitchFamily="8" charset="-128"/>
            </a:endParaRPr>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a:buNone/>
              <a:defRPr/>
            </a:pPr>
            <a:endParaRPr lang="en-US" smtClean="0">
              <a:ea typeface="+mn-ea"/>
            </a:endParaRPr>
          </a:p>
        </p:txBody>
      </p:sp>
      <p:pic>
        <p:nvPicPr>
          <p:cNvPr id="5" name="Picture 4" descr="5000-title4.jpg"/>
          <p:cNvPicPr>
            <a:picLocks noChangeAspect="1"/>
          </p:cNvPicPr>
          <p:nvPr/>
        </p:nvPicPr>
        <p:blipFill>
          <a:blip r:embed="rId3"/>
          <a:stretch>
            <a:fillRect/>
          </a:stretch>
        </p:blipFill>
        <p:spPr>
          <a:xfrm>
            <a:off x="0" y="0"/>
            <a:ext cx="9144652" cy="5715000"/>
          </a:xfrm>
          <a:prstGeom prst="rect">
            <a:avLst/>
          </a:prstGeom>
        </p:spPr>
      </p:pic>
    </p:spTree>
  </p:cSld>
  <p:clrMapOvr>
    <a:masterClrMapping/>
  </p:clrMapOvr>
  <p:transition>
    <p:zo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Jesus Proves His Power</a:t>
            </a:r>
            <a:endParaRPr lang="en-US" dirty="0"/>
          </a:p>
        </p:txBody>
      </p:sp>
      <p:sp>
        <p:nvSpPr>
          <p:cNvPr id="3" name="Content Placeholder 2"/>
          <p:cNvSpPr>
            <a:spLocks noGrp="1"/>
          </p:cNvSpPr>
          <p:nvPr>
            <p:ph idx="1"/>
          </p:nvPr>
        </p:nvSpPr>
        <p:spPr>
          <a:xfrm>
            <a:off x="292849" y="1213972"/>
            <a:ext cx="8686800" cy="3771636"/>
          </a:xfrm>
        </p:spPr>
        <p:txBody>
          <a:bodyPr/>
          <a:lstStyle/>
          <a:p>
            <a:r>
              <a:rPr lang="en-US" dirty="0" smtClean="0"/>
              <a:t>The Timing: </a:t>
            </a:r>
            <a:r>
              <a:rPr lang="en-US" b="0" dirty="0" smtClean="0"/>
              <a:t>A Meal Even More Memorable Than The Passover. (vs. 4)</a:t>
            </a:r>
          </a:p>
          <a:p>
            <a:r>
              <a:rPr lang="en-US" dirty="0" smtClean="0"/>
              <a:t>Philip’s Test: </a:t>
            </a:r>
            <a:r>
              <a:rPr lang="en-US" b="0" dirty="0" smtClean="0"/>
              <a:t>Do We Ever Feel Like We Don’t Have Enough To Serve God? (vs. 5-7)</a:t>
            </a:r>
          </a:p>
          <a:p>
            <a:r>
              <a:rPr lang="en-US" dirty="0" smtClean="0"/>
              <a:t>Andrew’s Insight: </a:t>
            </a:r>
            <a:r>
              <a:rPr lang="en-US" b="0" dirty="0" smtClean="0"/>
              <a:t>We Can Trust God With All That We Have. He Can Multiply It To Fulfill His Mission. (vs. 8-9)</a:t>
            </a:r>
            <a:endParaRPr lang="en-US" b="0" dirty="0"/>
          </a:p>
        </p:txBody>
      </p:sp>
    </p:spTree>
  </p:cSld>
  <p:clrMapOvr>
    <a:masterClrMapping/>
  </p:clrMapOvr>
  <p:transition>
    <p:zo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Jesus Proves His Identity</a:t>
            </a:r>
            <a:endParaRPr lang="en-US" dirty="0"/>
          </a:p>
        </p:txBody>
      </p:sp>
      <p:sp>
        <p:nvSpPr>
          <p:cNvPr id="3" name="Content Placeholder 2"/>
          <p:cNvSpPr>
            <a:spLocks noGrp="1"/>
          </p:cNvSpPr>
          <p:nvPr>
            <p:ph idx="1"/>
          </p:nvPr>
        </p:nvSpPr>
        <p:spPr>
          <a:xfrm>
            <a:off x="442259" y="1258795"/>
            <a:ext cx="8229600" cy="3771636"/>
          </a:xfrm>
        </p:spPr>
        <p:txBody>
          <a:bodyPr>
            <a:normAutofit fontScale="92500" lnSpcReduction="10000"/>
          </a:bodyPr>
          <a:lstStyle/>
          <a:p>
            <a:r>
              <a:rPr lang="en-US" dirty="0" smtClean="0"/>
              <a:t>Jesus Is The Great Teacher</a:t>
            </a:r>
          </a:p>
          <a:p>
            <a:pPr lvl="1"/>
            <a:r>
              <a:rPr lang="en-US" b="0" dirty="0" smtClean="0"/>
              <a:t>“teach them many things” Mark 6:33-34</a:t>
            </a:r>
          </a:p>
          <a:p>
            <a:pPr lvl="1"/>
            <a:r>
              <a:rPr lang="en-US" b="0" dirty="0" smtClean="0"/>
              <a:t>“send them away…” Mark 6:35-36</a:t>
            </a:r>
          </a:p>
          <a:p>
            <a:r>
              <a:rPr lang="en-US" dirty="0" smtClean="0"/>
              <a:t>Let Us Seek Jesus To Learn God’s Will.</a:t>
            </a:r>
          </a:p>
          <a:p>
            <a:r>
              <a:rPr lang="en-US" dirty="0" smtClean="0"/>
              <a:t>Let Us Seek Jesus, Even When It Means Getting By on Barley.</a:t>
            </a:r>
          </a:p>
          <a:p>
            <a:r>
              <a:rPr lang="en-US" dirty="0" smtClean="0"/>
              <a:t>Because Jesus Is The True King.</a:t>
            </a:r>
          </a:p>
          <a:p>
            <a:pPr lvl="1"/>
            <a:r>
              <a:rPr lang="en-US" b="0" dirty="0" smtClean="0"/>
              <a:t>John 6:15</a:t>
            </a:r>
            <a:endParaRPr lang="en-US" b="0" dirty="0"/>
          </a:p>
        </p:txBody>
      </p:sp>
    </p:spTree>
  </p:cSld>
  <p:clrMapOvr>
    <a:masterClrMapping/>
  </p:clrMapOvr>
  <p:transition>
    <p:zo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Jesus Proves </a:t>
            </a:r>
            <a:br>
              <a:rPr lang="en-US" dirty="0" smtClean="0"/>
            </a:br>
            <a:r>
              <a:rPr lang="en-US" dirty="0" smtClean="0"/>
              <a:t>His Loving Leadership</a:t>
            </a:r>
            <a:endParaRPr lang="en-US" dirty="0"/>
          </a:p>
        </p:txBody>
      </p:sp>
      <p:sp>
        <p:nvSpPr>
          <p:cNvPr id="3" name="Content Placeholder 2"/>
          <p:cNvSpPr>
            <a:spLocks noGrp="1"/>
          </p:cNvSpPr>
          <p:nvPr>
            <p:ph idx="1"/>
          </p:nvPr>
        </p:nvSpPr>
        <p:spPr>
          <a:xfrm>
            <a:off x="457200" y="1393264"/>
            <a:ext cx="8229600" cy="3771636"/>
          </a:xfrm>
        </p:spPr>
        <p:txBody>
          <a:bodyPr/>
          <a:lstStyle/>
          <a:p>
            <a:pPr eaLnBrk="1" hangingPunct="1"/>
            <a:r>
              <a:rPr lang="en-US" b="0" dirty="0" smtClean="0">
                <a:latin typeface="Arial" pitchFamily="8" charset="0"/>
                <a:ea typeface="ＭＳ Ｐゴシック" pitchFamily="8" charset="-128"/>
              </a:rPr>
              <a:t>Jesus Foresees the </a:t>
            </a:r>
            <a:r>
              <a:rPr lang="en-US" dirty="0" smtClean="0">
                <a:latin typeface="Arial" pitchFamily="8" charset="0"/>
                <a:ea typeface="ＭＳ Ｐゴシック" pitchFamily="8" charset="-128"/>
              </a:rPr>
              <a:t>Solution</a:t>
            </a:r>
            <a:r>
              <a:rPr lang="en-US" b="0" dirty="0" smtClean="0">
                <a:latin typeface="Arial" pitchFamily="8" charset="0"/>
                <a:ea typeface="ＭＳ Ｐゴシック" pitchFamily="8" charset="-128"/>
              </a:rPr>
              <a:t>, Before </a:t>
            </a:r>
            <a:r>
              <a:rPr lang="en-US" b="0" dirty="0" smtClean="0">
                <a:latin typeface="Arial" pitchFamily="8" charset="0"/>
                <a:ea typeface="ＭＳ Ｐゴシック" pitchFamily="8" charset="-128"/>
              </a:rPr>
              <a:t>W</a:t>
            </a:r>
            <a:r>
              <a:rPr lang="en-US" b="0" dirty="0" smtClean="0">
                <a:latin typeface="Arial" pitchFamily="8" charset="0"/>
                <a:ea typeface="ＭＳ Ｐゴシック" pitchFamily="8" charset="-128"/>
              </a:rPr>
              <a:t>e </a:t>
            </a:r>
            <a:r>
              <a:rPr lang="en-US" b="0" dirty="0" smtClean="0">
                <a:latin typeface="Arial" pitchFamily="8" charset="0"/>
                <a:ea typeface="ＭＳ Ｐゴシック" pitchFamily="8" charset="-128"/>
              </a:rPr>
              <a:t>E</a:t>
            </a:r>
            <a:r>
              <a:rPr lang="en-US" b="0" dirty="0" smtClean="0">
                <a:latin typeface="Arial" pitchFamily="8" charset="0"/>
                <a:ea typeface="ＭＳ Ｐゴシック" pitchFamily="8" charset="-128"/>
              </a:rPr>
              <a:t>ven </a:t>
            </a:r>
            <a:r>
              <a:rPr lang="en-US" b="0" dirty="0" smtClean="0">
                <a:latin typeface="Arial" pitchFamily="8" charset="0"/>
                <a:ea typeface="ＭＳ Ｐゴシック" pitchFamily="8" charset="-128"/>
              </a:rPr>
              <a:t>F</a:t>
            </a:r>
            <a:r>
              <a:rPr lang="en-US" b="0" dirty="0" smtClean="0">
                <a:latin typeface="Arial" pitchFamily="8" charset="0"/>
                <a:ea typeface="ＭＳ Ｐゴシック" pitchFamily="8" charset="-128"/>
              </a:rPr>
              <a:t>oresee the </a:t>
            </a:r>
            <a:r>
              <a:rPr lang="en-US" dirty="0" smtClean="0">
                <a:latin typeface="Arial" pitchFamily="8" charset="0"/>
                <a:ea typeface="ＭＳ Ｐゴシック" pitchFamily="8" charset="-128"/>
              </a:rPr>
              <a:t>Problem</a:t>
            </a:r>
            <a:r>
              <a:rPr lang="en-US" b="0" dirty="0" smtClean="0">
                <a:latin typeface="Arial" pitchFamily="8" charset="0"/>
                <a:ea typeface="ＭＳ Ｐゴシック" pitchFamily="8" charset="-128"/>
              </a:rPr>
              <a:t>. John 6:5</a:t>
            </a:r>
          </a:p>
          <a:p>
            <a:pPr eaLnBrk="1" hangingPunct="1"/>
            <a:r>
              <a:rPr lang="en-US" b="0" dirty="0" smtClean="0">
                <a:latin typeface="Arial" pitchFamily="8" charset="0"/>
                <a:ea typeface="ＭＳ Ｐゴシック" pitchFamily="8" charset="-128"/>
              </a:rPr>
              <a:t>Jesus Helps The Apostles See Just How Fully He Provides. John 6:7,9,13</a:t>
            </a:r>
          </a:p>
          <a:p>
            <a:pPr eaLnBrk="1" hangingPunct="1"/>
            <a:r>
              <a:rPr lang="en-US" b="0" dirty="0" smtClean="0">
                <a:latin typeface="Arial" pitchFamily="8" charset="0"/>
                <a:ea typeface="ＭＳ Ｐゴシック" pitchFamily="8" charset="-128"/>
              </a:rPr>
              <a:t>Jesus Helps Us See What Matters Most.</a:t>
            </a:r>
          </a:p>
          <a:p>
            <a:pPr lvl="1" eaLnBrk="1" hangingPunct="1"/>
            <a:r>
              <a:rPr lang="en-US" b="0" dirty="0" smtClean="0">
                <a:latin typeface="Arial" pitchFamily="8" charset="0"/>
                <a:ea typeface="ＭＳ Ｐゴシック" pitchFamily="8" charset="-128"/>
              </a:rPr>
              <a:t>Luke 9:17-25</a:t>
            </a:r>
          </a:p>
          <a:p>
            <a:endParaRPr lang="en-US" dirty="0"/>
          </a:p>
        </p:txBody>
      </p:sp>
    </p:spTree>
  </p:cSld>
  <p:clrMapOvr>
    <a:masterClrMapping/>
  </p:clrMapOvr>
  <p:transition>
    <p:zo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Title 1"/>
          <p:cNvSpPr>
            <a:spLocks noGrp="1"/>
          </p:cNvSpPr>
          <p:nvPr>
            <p:ph type="ctrTitle"/>
          </p:nvPr>
        </p:nvSpPr>
        <p:spPr/>
        <p:txBody>
          <a:bodyPr/>
          <a:lstStyle/>
          <a:p>
            <a:pPr eaLnBrk="1" hangingPunct="1"/>
            <a:endParaRPr lang="en-US" smtClean="0">
              <a:latin typeface="Arial" pitchFamily="8" charset="0"/>
              <a:ea typeface="ＭＳ Ｐゴシック" pitchFamily="8" charset="-128"/>
            </a:endParaRPr>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a:buNone/>
              <a:defRPr/>
            </a:pPr>
            <a:endParaRPr lang="en-US" smtClean="0">
              <a:ea typeface="+mn-ea"/>
            </a:endParaRPr>
          </a:p>
        </p:txBody>
      </p:sp>
      <p:pic>
        <p:nvPicPr>
          <p:cNvPr id="5" name="Picture 4" descr="5000-title4.jpg"/>
          <p:cNvPicPr>
            <a:picLocks noChangeAspect="1"/>
          </p:cNvPicPr>
          <p:nvPr/>
        </p:nvPicPr>
        <p:blipFill>
          <a:blip r:embed="rId3"/>
          <a:stretch>
            <a:fillRect/>
          </a:stretch>
        </p:blipFill>
        <p:spPr>
          <a:xfrm>
            <a:off x="0" y="0"/>
            <a:ext cx="9144652" cy="5715000"/>
          </a:xfrm>
          <a:prstGeom prst="rect">
            <a:avLst/>
          </a:prstGeom>
        </p:spPr>
      </p:pic>
    </p:spTree>
  </p:cSld>
  <p:clrMapOvr>
    <a:masterClrMapping/>
  </p:clrMapOvr>
  <p:transition>
    <p:zoom/>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1781</TotalTime>
  <Words>1343</Words>
  <Application>Microsoft Macintosh PowerPoint</Application>
  <PresentationFormat>On-screen Show (16:10)</PresentationFormat>
  <Paragraphs>67</Paragraphs>
  <Slides>5</Slides>
  <Notes>5</Notes>
  <HiddenSlides>0</HiddenSlides>
  <MMClips>0</MMClips>
  <ScaleCrop>false</ScaleCrop>
  <HeadingPairs>
    <vt:vector size="6" baseType="variant">
      <vt:variant>
        <vt:lpstr>Fonts Used</vt:lpstr>
      </vt:variant>
      <vt:variant>
        <vt:i4>3</vt:i4>
      </vt:variant>
      <vt:variant>
        <vt:lpstr>Design Template</vt:lpstr>
      </vt:variant>
      <vt:variant>
        <vt:i4>1</vt:i4>
      </vt:variant>
      <vt:variant>
        <vt:lpstr>Slide Titles</vt:lpstr>
      </vt:variant>
      <vt:variant>
        <vt:i4>5</vt:i4>
      </vt:variant>
    </vt:vector>
  </HeadingPairs>
  <TitlesOfParts>
    <vt:vector size="9" baseType="lpstr">
      <vt:lpstr>Arial</vt:lpstr>
      <vt:lpstr>ＭＳ Ｐゴシック</vt:lpstr>
      <vt:lpstr>Calibri</vt:lpstr>
      <vt:lpstr>Office Theme</vt:lpstr>
      <vt:lpstr>Slide 1</vt:lpstr>
      <vt:lpstr>Jesus Proves His Power</vt:lpstr>
      <vt:lpstr>Jesus Proves His Identity</vt:lpstr>
      <vt:lpstr>Jesus Proves  His Loving Leadership</vt:lpstr>
      <vt:lpstr>Slide 5</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Phillip Shumake</dc:creator>
  <cp:lastModifiedBy>Phillip Shumake</cp:lastModifiedBy>
  <cp:revision>46</cp:revision>
  <cp:lastPrinted>2016-08-07T01:49:30Z</cp:lastPrinted>
  <dcterms:created xsi:type="dcterms:W3CDTF">2016-08-06T01:50:05Z</dcterms:created>
  <dcterms:modified xsi:type="dcterms:W3CDTF">2016-08-07T01:49:39Z</dcterms:modified>
</cp:coreProperties>
</file>