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848600" cy="1606021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1000"/>
            <a:ext cx="6400800" cy="14605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832100"/>
            <a:ext cx="78486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8000"/>
            <a:ext cx="2057400" cy="48895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6019800" cy="488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68500"/>
            <a:ext cx="7772400" cy="1833563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5720"/>
            <a:ext cx="7772400" cy="1250156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832860"/>
            <a:ext cx="78486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4460"/>
            <a:ext cx="4038600" cy="3931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4460"/>
            <a:ext cx="4038600" cy="3931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000"/>
            <a:ext cx="3931920" cy="53313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32000"/>
            <a:ext cx="39319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397000"/>
            <a:ext cx="3931920" cy="53313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32000"/>
            <a:ext cx="39319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610247" y="3371453"/>
            <a:ext cx="392430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067"/>
            <a:ext cx="2139696" cy="105156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660067"/>
            <a:ext cx="5715000" cy="4648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5460"/>
            <a:ext cx="2139696" cy="35363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51704" y="2983373"/>
            <a:ext cx="46482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2142680" cy="10541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98501"/>
            <a:ext cx="5904390" cy="458371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2139696" cy="35356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83988"/>
            <a:ext cx="9144000" cy="1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5240"/>
            <a:ext cx="2895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C9E7F1-E532-4650-B5D6-6908C5094CE4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5240"/>
            <a:ext cx="411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5240"/>
            <a:ext cx="1066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Christlike</a:t>
            </a:r>
            <a:r>
              <a:rPr lang="en-US" dirty="0"/>
              <a:t> </a:t>
            </a:r>
            <a:r>
              <a:rPr lang="en-US" dirty="0" smtClean="0"/>
              <a:t>Conversations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1000"/>
            <a:ext cx="7772400" cy="1460500"/>
          </a:xfrm>
        </p:spPr>
        <p:txBody>
          <a:bodyPr/>
          <a:lstStyle/>
          <a:p>
            <a:r>
              <a:rPr lang="en-US" dirty="0" smtClean="0"/>
              <a:t>Lesson 6 – Jesus and the Messed Up (Mark 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Jesus and the Messed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299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What details do we have about the life of the man in Mark 5?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dirty="0" smtClean="0"/>
              <a:t>Who might we meet tha</a:t>
            </a:r>
            <a:r>
              <a:rPr lang="en-US" sz="2000" b="1" dirty="0" smtClean="0"/>
              <a:t>t is “messed up” today</a:t>
            </a:r>
            <a:r>
              <a:rPr lang="en-US" sz="2000" b="1" dirty="0" smtClean="0"/>
              <a:t>?</a:t>
            </a:r>
            <a:endParaRPr lang="en-US" sz="2000" b="1" dirty="0" smtClean="0"/>
          </a:p>
          <a:p>
            <a:pPr marL="0" indent="0" algn="ctr">
              <a:buClrTx/>
              <a:buNone/>
            </a:pPr>
            <a:endParaRPr lang="en-US" sz="2000" dirty="0" smtClean="0"/>
          </a:p>
          <a:p>
            <a:pPr marL="0" indent="0" algn="ctr">
              <a:buClrTx/>
              <a:buNone/>
            </a:pPr>
            <a:endParaRPr lang="en-US" sz="2000" dirty="0"/>
          </a:p>
          <a:p>
            <a:pPr marL="0" indent="0" algn="ctr">
              <a:buClr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2306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Jesus Interacted with the Messed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886200"/>
          </a:xfrm>
        </p:spPr>
        <p:txBody>
          <a:bodyPr>
            <a:normAutofit/>
          </a:bodyPr>
          <a:lstStyle/>
          <a:p>
            <a:pPr>
              <a:buClrTx/>
              <a:buFontTx/>
              <a:buChar char="-"/>
            </a:pPr>
            <a:r>
              <a:rPr lang="en-US" sz="1800" dirty="0" smtClean="0"/>
              <a:t>He went to a place that might hav</a:t>
            </a:r>
            <a:r>
              <a:rPr lang="en-US" sz="1800" dirty="0" smtClean="0"/>
              <a:t>e been uncomfortable to him (vs 1)</a:t>
            </a:r>
          </a:p>
          <a:p>
            <a:pPr>
              <a:buClrTx/>
              <a:buFontTx/>
              <a:buChar char="-"/>
            </a:pPr>
            <a:r>
              <a:rPr lang="en-US" sz="1800" dirty="0" smtClean="0"/>
              <a:t>Did not flee from the man even though it might have been a fearful and uncomfortable situation (vs2,6,7,8)</a:t>
            </a:r>
          </a:p>
          <a:p>
            <a:pPr>
              <a:buClrTx/>
              <a:buFontTx/>
              <a:buChar char="-"/>
            </a:pPr>
            <a:r>
              <a:rPr lang="en-US" sz="1800" dirty="0" smtClean="0"/>
              <a:t>Jesus finds out his identity, and is determined to use God’s power to transform it (vs 8-9)</a:t>
            </a:r>
          </a:p>
          <a:p>
            <a:pPr>
              <a:buClrTx/>
              <a:buFontTx/>
              <a:buChar char="-"/>
            </a:pPr>
            <a:r>
              <a:rPr lang="en-US" sz="1800" dirty="0" smtClean="0"/>
              <a:t>Jesus takes the demon out of the man, even though it was most likely a terrible and painful action (1:26, 9:26)</a:t>
            </a:r>
          </a:p>
          <a:p>
            <a:pPr>
              <a:buClrTx/>
              <a:buFontTx/>
              <a:buChar char="-"/>
            </a:pPr>
            <a:r>
              <a:rPr lang="en-US" sz="1800" dirty="0" smtClean="0"/>
              <a:t>What legion becomes is the opposite of what he was (vs 7, 15, 18).</a:t>
            </a:r>
          </a:p>
          <a:p>
            <a:pPr>
              <a:buClrTx/>
              <a:buFontTx/>
              <a:buChar char="-"/>
            </a:pPr>
            <a:r>
              <a:rPr lang="en-US" sz="1800" dirty="0" smtClean="0"/>
              <a:t>Jesus does not win a popularity contest (vs. 17)</a:t>
            </a:r>
          </a:p>
          <a:p>
            <a:pPr>
              <a:buClrTx/>
              <a:buFontTx/>
              <a:buChar char="-"/>
            </a:pPr>
            <a:r>
              <a:rPr lang="en-US" sz="1800" dirty="0" smtClean="0"/>
              <a:t>Jesus is willing to go across the sea to reach a single soul in need (vs 17)</a:t>
            </a:r>
          </a:p>
          <a:p>
            <a:pPr marL="0" indent="0">
              <a:buClrTx/>
              <a:buNone/>
            </a:pPr>
            <a:endParaRPr lang="en-US" sz="1800" dirty="0" smtClean="0"/>
          </a:p>
          <a:p>
            <a:pPr marL="0" indent="0">
              <a:buClrTx/>
              <a:buNone/>
            </a:pPr>
            <a:r>
              <a:rPr lang="en-US" sz="1800" dirty="0" smtClean="0"/>
              <a:t>By the power of the Gospel, changed people, change people (19-20)</a:t>
            </a:r>
            <a:endParaRPr lang="en-US" sz="1800" dirty="0" smtClean="0"/>
          </a:p>
          <a:p>
            <a:pPr marL="0" indent="0" algn="ctr">
              <a:buClrTx/>
              <a:buNone/>
            </a:pPr>
            <a:endParaRPr lang="en-US" sz="1800" dirty="0"/>
          </a:p>
          <a:p>
            <a:pPr marL="0" indent="0" algn="ctr">
              <a:buClrTx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9822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515</TotalTime>
  <Words>198</Words>
  <Application>Microsoft Office PowerPoint</Application>
  <PresentationFormat>On-screen Show (16:10)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Christlike Conversations</vt:lpstr>
      <vt:lpstr>Jesus and the Messed Up</vt:lpstr>
      <vt:lpstr>How Jesus Interacted with the Messed Up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Nicole</cp:lastModifiedBy>
  <cp:revision>42</cp:revision>
  <dcterms:created xsi:type="dcterms:W3CDTF">2016-07-16T23:37:43Z</dcterms:created>
  <dcterms:modified xsi:type="dcterms:W3CDTF">2016-08-03T22:11:04Z</dcterms:modified>
</cp:coreProperties>
</file>