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6" r:id="rId2"/>
    <p:sldId id="275" r:id="rId3"/>
    <p:sldId id="258" r:id="rId4"/>
    <p:sldId id="269" r:id="rId5"/>
    <p:sldId id="268" r:id="rId6"/>
    <p:sldId id="267" r:id="rId7"/>
    <p:sldId id="270" r:id="rId8"/>
    <p:sldId id="259" r:id="rId9"/>
    <p:sldId id="261" r:id="rId10"/>
    <p:sldId id="271" r:id="rId11"/>
    <p:sldId id="273" r:id="rId12"/>
    <p:sldId id="272" r:id="rId13"/>
    <p:sldId id="274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86447" autoAdjust="0"/>
  </p:normalViewPr>
  <p:slideViewPr>
    <p:cSldViewPr snapToGrid="0">
      <p:cViewPr varScale="1">
        <p:scale>
          <a:sx n="109" d="100"/>
          <a:sy n="109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8C6C5-8751-40C2-87D0-6A16BE4567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71FAC-58B7-430D-BFBB-4576931FC91E}">
      <dgm:prSet phldrT="[Text]"/>
      <dgm:spPr/>
      <dgm:t>
        <a:bodyPr/>
        <a:lstStyle/>
        <a:p>
          <a:endParaRPr lang="en-US" b="1" dirty="0">
            <a:solidFill>
              <a:srgbClr val="00B050"/>
            </a:solidFill>
          </a:endParaRPr>
        </a:p>
      </dgm:t>
    </dgm:pt>
    <dgm:pt modelId="{20F3FCEC-271F-47D6-B290-D08FA9669EB6}" type="parTrans" cxnId="{CFD551DE-3534-4945-A527-64D8D876799F}">
      <dgm:prSet/>
      <dgm:spPr/>
      <dgm:t>
        <a:bodyPr/>
        <a:lstStyle/>
        <a:p>
          <a:endParaRPr lang="en-US"/>
        </a:p>
      </dgm:t>
    </dgm:pt>
    <dgm:pt modelId="{038EA518-E497-4D34-9E4C-B03AE0DEA4C1}" type="sibTrans" cxnId="{CFD551DE-3534-4945-A527-64D8D876799F}">
      <dgm:prSet/>
      <dgm:spPr/>
      <dgm:t>
        <a:bodyPr/>
        <a:lstStyle/>
        <a:p>
          <a:endParaRPr lang="en-US"/>
        </a:p>
      </dgm:t>
    </dgm:pt>
    <dgm:pt modelId="{63DF394E-F9AA-4AE0-999B-5655D04127CB}">
      <dgm:prSet phldrT="[Text]"/>
      <dgm:spPr/>
      <dgm:t>
        <a:bodyPr/>
        <a:lstStyle/>
        <a:p>
          <a:endParaRPr lang="en-US" b="1" dirty="0">
            <a:solidFill>
              <a:schemeClr val="accent4">
                <a:lumMod val="75000"/>
              </a:schemeClr>
            </a:solidFill>
          </a:endParaRPr>
        </a:p>
      </dgm:t>
    </dgm:pt>
    <dgm:pt modelId="{52B9638A-D79E-4B66-98FE-E7D247809A0A}" type="parTrans" cxnId="{3F4F03B5-C138-480D-822E-0404031E098E}">
      <dgm:prSet/>
      <dgm:spPr/>
      <dgm:t>
        <a:bodyPr/>
        <a:lstStyle/>
        <a:p>
          <a:endParaRPr lang="en-US"/>
        </a:p>
      </dgm:t>
    </dgm:pt>
    <dgm:pt modelId="{87010DBC-8BBE-4871-A409-E7BCD89DEC7F}" type="sibTrans" cxnId="{3F4F03B5-C138-480D-822E-0404031E098E}">
      <dgm:prSet/>
      <dgm:spPr/>
      <dgm:t>
        <a:bodyPr/>
        <a:lstStyle/>
        <a:p>
          <a:endParaRPr lang="en-US"/>
        </a:p>
      </dgm:t>
    </dgm:pt>
    <dgm:pt modelId="{C5D3A9EB-0739-4B27-8220-561A272C51AF}">
      <dgm:prSet phldrT="[Text]"/>
      <dgm:spPr/>
      <dgm:t>
        <a:bodyPr/>
        <a:lstStyle/>
        <a:p>
          <a:endParaRPr lang="en-US" b="1" dirty="0">
            <a:solidFill>
              <a:schemeClr val="accent6"/>
            </a:solidFill>
          </a:endParaRPr>
        </a:p>
      </dgm:t>
    </dgm:pt>
    <dgm:pt modelId="{86BBAECF-6D8E-485B-B934-FBD4AB0EBA04}" type="parTrans" cxnId="{0A0A3F4F-B93A-45CE-80A9-CDDE4E7C4FBC}">
      <dgm:prSet/>
      <dgm:spPr/>
      <dgm:t>
        <a:bodyPr/>
        <a:lstStyle/>
        <a:p>
          <a:endParaRPr lang="en-US"/>
        </a:p>
      </dgm:t>
    </dgm:pt>
    <dgm:pt modelId="{5344030B-85FB-4CDC-B557-DEB8DB84791F}" type="sibTrans" cxnId="{0A0A3F4F-B93A-45CE-80A9-CDDE4E7C4FBC}">
      <dgm:prSet/>
      <dgm:spPr/>
      <dgm:t>
        <a:bodyPr/>
        <a:lstStyle/>
        <a:p>
          <a:endParaRPr lang="en-US"/>
        </a:p>
      </dgm:t>
    </dgm:pt>
    <dgm:pt modelId="{437B79DF-C549-4FE4-966E-A79285D3587C}" type="pres">
      <dgm:prSet presAssocID="{1048C6C5-8751-40C2-87D0-6A16BE4567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E5DBD67-14C5-4B7F-BA1A-BC4860735D9B}" type="pres">
      <dgm:prSet presAssocID="{C5D3A9EB-0739-4B27-8220-561A272C51AF}" presName="Accent3" presStyleCnt="0"/>
      <dgm:spPr/>
    </dgm:pt>
    <dgm:pt modelId="{763E656D-AB8A-465A-82CC-1444B36C2D19}" type="pres">
      <dgm:prSet presAssocID="{C5D3A9EB-0739-4B27-8220-561A272C51AF}" presName="Accent" presStyleLbl="node1" presStyleIdx="0" presStyleCnt="3"/>
      <dgm:spPr/>
    </dgm:pt>
    <dgm:pt modelId="{B06FAF8B-4EBA-4E42-9431-FEC748C90150}" type="pres">
      <dgm:prSet presAssocID="{C5D3A9EB-0739-4B27-8220-561A272C51AF}" presName="ParentBackground3" presStyleCnt="0"/>
      <dgm:spPr/>
    </dgm:pt>
    <dgm:pt modelId="{C157CC1C-C426-454F-BF37-3AB6C46FD93D}" type="pres">
      <dgm:prSet presAssocID="{C5D3A9EB-0739-4B27-8220-561A272C51AF}" presName="ParentBackground" presStyleLbl="fgAcc1" presStyleIdx="0" presStyleCnt="3"/>
      <dgm:spPr/>
    </dgm:pt>
    <dgm:pt modelId="{03181C65-F33E-4927-AA09-F42E3A27DBA9}" type="pres">
      <dgm:prSet presAssocID="{C5D3A9EB-0739-4B27-8220-561A272C51A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8E0523-2DC5-42BB-B98D-FBECC3F14AA6}" type="pres">
      <dgm:prSet presAssocID="{63DF394E-F9AA-4AE0-999B-5655D04127CB}" presName="Accent2" presStyleCnt="0"/>
      <dgm:spPr/>
    </dgm:pt>
    <dgm:pt modelId="{9204D210-7619-4485-89E0-CC2325DD9D01}" type="pres">
      <dgm:prSet presAssocID="{63DF394E-F9AA-4AE0-999B-5655D04127CB}" presName="Accent" presStyleLbl="node1" presStyleIdx="1" presStyleCnt="3"/>
      <dgm:spPr/>
    </dgm:pt>
    <dgm:pt modelId="{FEAB863C-F264-4C8B-A5BB-4031B119657A}" type="pres">
      <dgm:prSet presAssocID="{63DF394E-F9AA-4AE0-999B-5655D04127CB}" presName="ParentBackground2" presStyleCnt="0"/>
      <dgm:spPr/>
    </dgm:pt>
    <dgm:pt modelId="{00D4AD99-B3CB-4E59-81FA-2EF3ECCD98DC}" type="pres">
      <dgm:prSet presAssocID="{63DF394E-F9AA-4AE0-999B-5655D04127CB}" presName="ParentBackground" presStyleLbl="fgAcc1" presStyleIdx="1" presStyleCnt="3"/>
      <dgm:spPr/>
    </dgm:pt>
    <dgm:pt modelId="{B7BAB403-2CBD-45E5-9EB0-759BC95E40D4}" type="pres">
      <dgm:prSet presAssocID="{63DF394E-F9AA-4AE0-999B-5655D04127C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B94C23A-6AEA-4B19-A9E7-988906A8B068}" type="pres">
      <dgm:prSet presAssocID="{9FA71FAC-58B7-430D-BFBB-4576931FC91E}" presName="Accent1" presStyleCnt="0"/>
      <dgm:spPr/>
    </dgm:pt>
    <dgm:pt modelId="{5328C557-B7BE-4489-9C34-4D3E5FEAD128}" type="pres">
      <dgm:prSet presAssocID="{9FA71FAC-58B7-430D-BFBB-4576931FC91E}" presName="Accent" presStyleLbl="node1" presStyleIdx="2" presStyleCnt="3"/>
      <dgm:spPr/>
    </dgm:pt>
    <dgm:pt modelId="{D425263F-7C42-401E-82EB-39FAEAE3A438}" type="pres">
      <dgm:prSet presAssocID="{9FA71FAC-58B7-430D-BFBB-4576931FC91E}" presName="ParentBackground1" presStyleCnt="0"/>
      <dgm:spPr/>
    </dgm:pt>
    <dgm:pt modelId="{C67433EA-7DA1-440A-AABC-08758881E87B}" type="pres">
      <dgm:prSet presAssocID="{9FA71FAC-58B7-430D-BFBB-4576931FC91E}" presName="ParentBackground" presStyleLbl="fgAcc1" presStyleIdx="2" presStyleCnt="3"/>
      <dgm:spPr/>
    </dgm:pt>
    <dgm:pt modelId="{494ECAD3-5DE8-49AE-A932-8B7951064BAE}" type="pres">
      <dgm:prSet presAssocID="{9FA71FAC-58B7-430D-BFBB-4576931FC91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97E4BEB-5D3A-44EF-A275-F4C4DF78A8A6}" type="presOf" srcId="{C5D3A9EB-0739-4B27-8220-561A272C51AF}" destId="{03181C65-F33E-4927-AA09-F42E3A27DBA9}" srcOrd="1" destOrd="0" presId="urn:microsoft.com/office/officeart/2011/layout/CircleProcess"/>
    <dgm:cxn modelId="{FF5C35CB-97EC-45A9-B3B5-38E4CA724AC8}" type="presOf" srcId="{9FA71FAC-58B7-430D-BFBB-4576931FC91E}" destId="{C67433EA-7DA1-440A-AABC-08758881E87B}" srcOrd="0" destOrd="0" presId="urn:microsoft.com/office/officeart/2011/layout/CircleProcess"/>
    <dgm:cxn modelId="{FF134639-5391-4A62-B8B0-B6BA88E5EF07}" type="presOf" srcId="{63DF394E-F9AA-4AE0-999B-5655D04127CB}" destId="{00D4AD99-B3CB-4E59-81FA-2EF3ECCD98DC}" srcOrd="0" destOrd="0" presId="urn:microsoft.com/office/officeart/2011/layout/CircleProcess"/>
    <dgm:cxn modelId="{C2308159-700E-47D8-8C9B-B75E87906D99}" type="presOf" srcId="{9FA71FAC-58B7-430D-BFBB-4576931FC91E}" destId="{494ECAD3-5DE8-49AE-A932-8B7951064BAE}" srcOrd="1" destOrd="0" presId="urn:microsoft.com/office/officeart/2011/layout/CircleProcess"/>
    <dgm:cxn modelId="{17E4016F-914F-4A4D-A416-BAC2FD5EB5D9}" type="presOf" srcId="{C5D3A9EB-0739-4B27-8220-561A272C51AF}" destId="{C157CC1C-C426-454F-BF37-3AB6C46FD93D}" srcOrd="0" destOrd="0" presId="urn:microsoft.com/office/officeart/2011/layout/CircleProcess"/>
    <dgm:cxn modelId="{83942907-B90B-485D-B4AE-22858FE99514}" type="presOf" srcId="{63DF394E-F9AA-4AE0-999B-5655D04127CB}" destId="{B7BAB403-2CBD-45E5-9EB0-759BC95E40D4}" srcOrd="1" destOrd="0" presId="urn:microsoft.com/office/officeart/2011/layout/CircleProcess"/>
    <dgm:cxn modelId="{CFD551DE-3534-4945-A527-64D8D876799F}" srcId="{1048C6C5-8751-40C2-87D0-6A16BE4567FE}" destId="{9FA71FAC-58B7-430D-BFBB-4576931FC91E}" srcOrd="0" destOrd="0" parTransId="{20F3FCEC-271F-47D6-B290-D08FA9669EB6}" sibTransId="{038EA518-E497-4D34-9E4C-B03AE0DEA4C1}"/>
    <dgm:cxn modelId="{3F4F03B5-C138-480D-822E-0404031E098E}" srcId="{1048C6C5-8751-40C2-87D0-6A16BE4567FE}" destId="{63DF394E-F9AA-4AE0-999B-5655D04127CB}" srcOrd="1" destOrd="0" parTransId="{52B9638A-D79E-4B66-98FE-E7D247809A0A}" sibTransId="{87010DBC-8BBE-4871-A409-E7BCD89DEC7F}"/>
    <dgm:cxn modelId="{DC4EA0AA-0B3C-4769-81EC-7B3613C671AE}" type="presOf" srcId="{1048C6C5-8751-40C2-87D0-6A16BE4567FE}" destId="{437B79DF-C549-4FE4-966E-A79285D3587C}" srcOrd="0" destOrd="0" presId="urn:microsoft.com/office/officeart/2011/layout/CircleProcess"/>
    <dgm:cxn modelId="{0A0A3F4F-B93A-45CE-80A9-CDDE4E7C4FBC}" srcId="{1048C6C5-8751-40C2-87D0-6A16BE4567FE}" destId="{C5D3A9EB-0739-4B27-8220-561A272C51AF}" srcOrd="2" destOrd="0" parTransId="{86BBAECF-6D8E-485B-B934-FBD4AB0EBA04}" sibTransId="{5344030B-85FB-4CDC-B557-DEB8DB84791F}"/>
    <dgm:cxn modelId="{D2A450FB-BB82-4406-8161-8564E4109E26}" type="presParOf" srcId="{437B79DF-C549-4FE4-966E-A79285D3587C}" destId="{CE5DBD67-14C5-4B7F-BA1A-BC4860735D9B}" srcOrd="0" destOrd="0" presId="urn:microsoft.com/office/officeart/2011/layout/CircleProcess"/>
    <dgm:cxn modelId="{18DC38A3-68AC-4574-88DB-69AB0A5393AE}" type="presParOf" srcId="{CE5DBD67-14C5-4B7F-BA1A-BC4860735D9B}" destId="{763E656D-AB8A-465A-82CC-1444B36C2D19}" srcOrd="0" destOrd="0" presId="urn:microsoft.com/office/officeart/2011/layout/CircleProcess"/>
    <dgm:cxn modelId="{BA8C7E08-7BD2-41AE-9E23-377F35438FF7}" type="presParOf" srcId="{437B79DF-C549-4FE4-966E-A79285D3587C}" destId="{B06FAF8B-4EBA-4E42-9431-FEC748C90150}" srcOrd="1" destOrd="0" presId="urn:microsoft.com/office/officeart/2011/layout/CircleProcess"/>
    <dgm:cxn modelId="{DFF2E81A-D2F6-497B-9876-C4126AF3DB80}" type="presParOf" srcId="{B06FAF8B-4EBA-4E42-9431-FEC748C90150}" destId="{C157CC1C-C426-454F-BF37-3AB6C46FD93D}" srcOrd="0" destOrd="0" presId="urn:microsoft.com/office/officeart/2011/layout/CircleProcess"/>
    <dgm:cxn modelId="{BBA9E648-4D62-45B0-88FD-619E85439160}" type="presParOf" srcId="{437B79DF-C549-4FE4-966E-A79285D3587C}" destId="{03181C65-F33E-4927-AA09-F42E3A27DBA9}" srcOrd="2" destOrd="0" presId="urn:microsoft.com/office/officeart/2011/layout/CircleProcess"/>
    <dgm:cxn modelId="{6436CCBE-0E21-48D6-919A-E312067AFA9E}" type="presParOf" srcId="{437B79DF-C549-4FE4-966E-A79285D3587C}" destId="{678E0523-2DC5-42BB-B98D-FBECC3F14AA6}" srcOrd="3" destOrd="0" presId="urn:microsoft.com/office/officeart/2011/layout/CircleProcess"/>
    <dgm:cxn modelId="{061311F2-52A7-4108-84DB-C5A22C88210F}" type="presParOf" srcId="{678E0523-2DC5-42BB-B98D-FBECC3F14AA6}" destId="{9204D210-7619-4485-89E0-CC2325DD9D01}" srcOrd="0" destOrd="0" presId="urn:microsoft.com/office/officeart/2011/layout/CircleProcess"/>
    <dgm:cxn modelId="{EA27B7B0-11C6-4269-8742-BA06387C0882}" type="presParOf" srcId="{437B79DF-C549-4FE4-966E-A79285D3587C}" destId="{FEAB863C-F264-4C8B-A5BB-4031B119657A}" srcOrd="4" destOrd="0" presId="urn:microsoft.com/office/officeart/2011/layout/CircleProcess"/>
    <dgm:cxn modelId="{7ACE1AEF-3DAE-43A6-A4A2-B63FE8C226E5}" type="presParOf" srcId="{FEAB863C-F264-4C8B-A5BB-4031B119657A}" destId="{00D4AD99-B3CB-4E59-81FA-2EF3ECCD98DC}" srcOrd="0" destOrd="0" presId="urn:microsoft.com/office/officeart/2011/layout/CircleProcess"/>
    <dgm:cxn modelId="{A5BDFA2C-72AA-4FBB-88FD-5CA59EE457D5}" type="presParOf" srcId="{437B79DF-C549-4FE4-966E-A79285D3587C}" destId="{B7BAB403-2CBD-45E5-9EB0-759BC95E40D4}" srcOrd="5" destOrd="0" presId="urn:microsoft.com/office/officeart/2011/layout/CircleProcess"/>
    <dgm:cxn modelId="{0E3796E1-AA16-4D47-8E7E-194EBC80BEB4}" type="presParOf" srcId="{437B79DF-C549-4FE4-966E-A79285D3587C}" destId="{EB94C23A-6AEA-4B19-A9E7-988906A8B068}" srcOrd="6" destOrd="0" presId="urn:microsoft.com/office/officeart/2011/layout/CircleProcess"/>
    <dgm:cxn modelId="{24B2563E-AB46-45B6-8C69-6A517BA6CCA8}" type="presParOf" srcId="{EB94C23A-6AEA-4B19-A9E7-988906A8B068}" destId="{5328C557-B7BE-4489-9C34-4D3E5FEAD128}" srcOrd="0" destOrd="0" presId="urn:microsoft.com/office/officeart/2011/layout/CircleProcess"/>
    <dgm:cxn modelId="{AB9C9D59-3FAC-49D1-942D-0A3BE54DDDA2}" type="presParOf" srcId="{437B79DF-C549-4FE4-966E-A79285D3587C}" destId="{D425263F-7C42-401E-82EB-39FAEAE3A438}" srcOrd="7" destOrd="0" presId="urn:microsoft.com/office/officeart/2011/layout/CircleProcess"/>
    <dgm:cxn modelId="{DACB9D99-C9EB-47B2-B430-01029DF9A970}" type="presParOf" srcId="{D425263F-7C42-401E-82EB-39FAEAE3A438}" destId="{C67433EA-7DA1-440A-AABC-08758881E87B}" srcOrd="0" destOrd="0" presId="urn:microsoft.com/office/officeart/2011/layout/CircleProcess"/>
    <dgm:cxn modelId="{43923388-E8F0-4F61-BCA9-93F4FA3983CA}" type="presParOf" srcId="{437B79DF-C549-4FE4-966E-A79285D3587C}" destId="{494ECAD3-5DE8-49AE-A932-8B7951064BA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8C6C5-8751-40C2-87D0-6A16BE4567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71FAC-58B7-430D-BFBB-4576931FC91E}">
      <dgm:prSet phldrT="[Text]"/>
      <dgm:spPr/>
      <dgm:t>
        <a:bodyPr/>
        <a:lstStyle/>
        <a:p>
          <a:endParaRPr lang="en-US" b="1" dirty="0">
            <a:solidFill>
              <a:srgbClr val="00B050"/>
            </a:solidFill>
          </a:endParaRPr>
        </a:p>
      </dgm:t>
    </dgm:pt>
    <dgm:pt modelId="{20F3FCEC-271F-47D6-B290-D08FA9669EB6}" type="parTrans" cxnId="{CFD551DE-3534-4945-A527-64D8D876799F}">
      <dgm:prSet/>
      <dgm:spPr/>
      <dgm:t>
        <a:bodyPr/>
        <a:lstStyle/>
        <a:p>
          <a:endParaRPr lang="en-US"/>
        </a:p>
      </dgm:t>
    </dgm:pt>
    <dgm:pt modelId="{038EA518-E497-4D34-9E4C-B03AE0DEA4C1}" type="sibTrans" cxnId="{CFD551DE-3534-4945-A527-64D8D876799F}">
      <dgm:prSet/>
      <dgm:spPr/>
      <dgm:t>
        <a:bodyPr/>
        <a:lstStyle/>
        <a:p>
          <a:endParaRPr lang="en-US"/>
        </a:p>
      </dgm:t>
    </dgm:pt>
    <dgm:pt modelId="{63DF394E-F9AA-4AE0-999B-5655D04127CB}">
      <dgm:prSet phldrT="[Text]"/>
      <dgm:spPr/>
      <dgm:t>
        <a:bodyPr/>
        <a:lstStyle/>
        <a:p>
          <a:endParaRPr lang="en-US" b="1" dirty="0">
            <a:solidFill>
              <a:schemeClr val="accent4">
                <a:lumMod val="75000"/>
              </a:schemeClr>
            </a:solidFill>
          </a:endParaRPr>
        </a:p>
      </dgm:t>
    </dgm:pt>
    <dgm:pt modelId="{52B9638A-D79E-4B66-98FE-E7D247809A0A}" type="parTrans" cxnId="{3F4F03B5-C138-480D-822E-0404031E098E}">
      <dgm:prSet/>
      <dgm:spPr/>
      <dgm:t>
        <a:bodyPr/>
        <a:lstStyle/>
        <a:p>
          <a:endParaRPr lang="en-US"/>
        </a:p>
      </dgm:t>
    </dgm:pt>
    <dgm:pt modelId="{87010DBC-8BBE-4871-A409-E7BCD89DEC7F}" type="sibTrans" cxnId="{3F4F03B5-C138-480D-822E-0404031E098E}">
      <dgm:prSet/>
      <dgm:spPr/>
      <dgm:t>
        <a:bodyPr/>
        <a:lstStyle/>
        <a:p>
          <a:endParaRPr lang="en-US"/>
        </a:p>
      </dgm:t>
    </dgm:pt>
    <dgm:pt modelId="{C5D3A9EB-0739-4B27-8220-561A272C51AF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Devoted Lifestyle</a:t>
          </a:r>
        </a:p>
      </dgm:t>
    </dgm:pt>
    <dgm:pt modelId="{86BBAECF-6D8E-485B-B934-FBD4AB0EBA04}" type="parTrans" cxnId="{0A0A3F4F-B93A-45CE-80A9-CDDE4E7C4FBC}">
      <dgm:prSet/>
      <dgm:spPr/>
      <dgm:t>
        <a:bodyPr/>
        <a:lstStyle/>
        <a:p>
          <a:endParaRPr lang="en-US"/>
        </a:p>
      </dgm:t>
    </dgm:pt>
    <dgm:pt modelId="{5344030B-85FB-4CDC-B557-DEB8DB84791F}" type="sibTrans" cxnId="{0A0A3F4F-B93A-45CE-80A9-CDDE4E7C4FBC}">
      <dgm:prSet/>
      <dgm:spPr/>
      <dgm:t>
        <a:bodyPr/>
        <a:lstStyle/>
        <a:p>
          <a:endParaRPr lang="en-US"/>
        </a:p>
      </dgm:t>
    </dgm:pt>
    <dgm:pt modelId="{437B79DF-C549-4FE4-966E-A79285D3587C}" type="pres">
      <dgm:prSet presAssocID="{1048C6C5-8751-40C2-87D0-6A16BE4567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E5DBD67-14C5-4B7F-BA1A-BC4860735D9B}" type="pres">
      <dgm:prSet presAssocID="{C5D3A9EB-0739-4B27-8220-561A272C51AF}" presName="Accent3" presStyleCnt="0"/>
      <dgm:spPr/>
    </dgm:pt>
    <dgm:pt modelId="{763E656D-AB8A-465A-82CC-1444B36C2D19}" type="pres">
      <dgm:prSet presAssocID="{C5D3A9EB-0739-4B27-8220-561A272C51AF}" presName="Accent" presStyleLbl="node1" presStyleIdx="0" presStyleCnt="3"/>
      <dgm:spPr/>
    </dgm:pt>
    <dgm:pt modelId="{B06FAF8B-4EBA-4E42-9431-FEC748C90150}" type="pres">
      <dgm:prSet presAssocID="{C5D3A9EB-0739-4B27-8220-561A272C51AF}" presName="ParentBackground3" presStyleCnt="0"/>
      <dgm:spPr/>
    </dgm:pt>
    <dgm:pt modelId="{C157CC1C-C426-454F-BF37-3AB6C46FD93D}" type="pres">
      <dgm:prSet presAssocID="{C5D3A9EB-0739-4B27-8220-561A272C51AF}" presName="ParentBackground" presStyleLbl="fgAcc1" presStyleIdx="0" presStyleCnt="3"/>
      <dgm:spPr/>
    </dgm:pt>
    <dgm:pt modelId="{03181C65-F33E-4927-AA09-F42E3A27DBA9}" type="pres">
      <dgm:prSet presAssocID="{C5D3A9EB-0739-4B27-8220-561A272C51A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8E0523-2DC5-42BB-B98D-FBECC3F14AA6}" type="pres">
      <dgm:prSet presAssocID="{63DF394E-F9AA-4AE0-999B-5655D04127CB}" presName="Accent2" presStyleCnt="0"/>
      <dgm:spPr/>
    </dgm:pt>
    <dgm:pt modelId="{9204D210-7619-4485-89E0-CC2325DD9D01}" type="pres">
      <dgm:prSet presAssocID="{63DF394E-F9AA-4AE0-999B-5655D04127CB}" presName="Accent" presStyleLbl="node1" presStyleIdx="1" presStyleCnt="3"/>
      <dgm:spPr/>
    </dgm:pt>
    <dgm:pt modelId="{FEAB863C-F264-4C8B-A5BB-4031B119657A}" type="pres">
      <dgm:prSet presAssocID="{63DF394E-F9AA-4AE0-999B-5655D04127CB}" presName="ParentBackground2" presStyleCnt="0"/>
      <dgm:spPr/>
    </dgm:pt>
    <dgm:pt modelId="{00D4AD99-B3CB-4E59-81FA-2EF3ECCD98DC}" type="pres">
      <dgm:prSet presAssocID="{63DF394E-F9AA-4AE0-999B-5655D04127CB}" presName="ParentBackground" presStyleLbl="fgAcc1" presStyleIdx="1" presStyleCnt="3"/>
      <dgm:spPr/>
    </dgm:pt>
    <dgm:pt modelId="{B7BAB403-2CBD-45E5-9EB0-759BC95E40D4}" type="pres">
      <dgm:prSet presAssocID="{63DF394E-F9AA-4AE0-999B-5655D04127C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B94C23A-6AEA-4B19-A9E7-988906A8B068}" type="pres">
      <dgm:prSet presAssocID="{9FA71FAC-58B7-430D-BFBB-4576931FC91E}" presName="Accent1" presStyleCnt="0"/>
      <dgm:spPr/>
    </dgm:pt>
    <dgm:pt modelId="{5328C557-B7BE-4489-9C34-4D3E5FEAD128}" type="pres">
      <dgm:prSet presAssocID="{9FA71FAC-58B7-430D-BFBB-4576931FC91E}" presName="Accent" presStyleLbl="node1" presStyleIdx="2" presStyleCnt="3"/>
      <dgm:spPr/>
    </dgm:pt>
    <dgm:pt modelId="{D425263F-7C42-401E-82EB-39FAEAE3A438}" type="pres">
      <dgm:prSet presAssocID="{9FA71FAC-58B7-430D-BFBB-4576931FC91E}" presName="ParentBackground1" presStyleCnt="0"/>
      <dgm:spPr/>
    </dgm:pt>
    <dgm:pt modelId="{C67433EA-7DA1-440A-AABC-08758881E87B}" type="pres">
      <dgm:prSet presAssocID="{9FA71FAC-58B7-430D-BFBB-4576931FC91E}" presName="ParentBackground" presStyleLbl="fgAcc1" presStyleIdx="2" presStyleCnt="3"/>
      <dgm:spPr/>
    </dgm:pt>
    <dgm:pt modelId="{494ECAD3-5DE8-49AE-A932-8B7951064BAE}" type="pres">
      <dgm:prSet presAssocID="{9FA71FAC-58B7-430D-BFBB-4576931FC91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97E4BEB-5D3A-44EF-A275-F4C4DF78A8A6}" type="presOf" srcId="{C5D3A9EB-0739-4B27-8220-561A272C51AF}" destId="{03181C65-F33E-4927-AA09-F42E3A27DBA9}" srcOrd="1" destOrd="0" presId="urn:microsoft.com/office/officeart/2011/layout/CircleProcess"/>
    <dgm:cxn modelId="{FF5C35CB-97EC-45A9-B3B5-38E4CA724AC8}" type="presOf" srcId="{9FA71FAC-58B7-430D-BFBB-4576931FC91E}" destId="{C67433EA-7DA1-440A-AABC-08758881E87B}" srcOrd="0" destOrd="0" presId="urn:microsoft.com/office/officeart/2011/layout/CircleProcess"/>
    <dgm:cxn modelId="{FF134639-5391-4A62-B8B0-B6BA88E5EF07}" type="presOf" srcId="{63DF394E-F9AA-4AE0-999B-5655D04127CB}" destId="{00D4AD99-B3CB-4E59-81FA-2EF3ECCD98DC}" srcOrd="0" destOrd="0" presId="urn:microsoft.com/office/officeart/2011/layout/CircleProcess"/>
    <dgm:cxn modelId="{C2308159-700E-47D8-8C9B-B75E87906D99}" type="presOf" srcId="{9FA71FAC-58B7-430D-BFBB-4576931FC91E}" destId="{494ECAD3-5DE8-49AE-A932-8B7951064BAE}" srcOrd="1" destOrd="0" presId="urn:microsoft.com/office/officeart/2011/layout/CircleProcess"/>
    <dgm:cxn modelId="{17E4016F-914F-4A4D-A416-BAC2FD5EB5D9}" type="presOf" srcId="{C5D3A9EB-0739-4B27-8220-561A272C51AF}" destId="{C157CC1C-C426-454F-BF37-3AB6C46FD93D}" srcOrd="0" destOrd="0" presId="urn:microsoft.com/office/officeart/2011/layout/CircleProcess"/>
    <dgm:cxn modelId="{83942907-B90B-485D-B4AE-22858FE99514}" type="presOf" srcId="{63DF394E-F9AA-4AE0-999B-5655D04127CB}" destId="{B7BAB403-2CBD-45E5-9EB0-759BC95E40D4}" srcOrd="1" destOrd="0" presId="urn:microsoft.com/office/officeart/2011/layout/CircleProcess"/>
    <dgm:cxn modelId="{CFD551DE-3534-4945-A527-64D8D876799F}" srcId="{1048C6C5-8751-40C2-87D0-6A16BE4567FE}" destId="{9FA71FAC-58B7-430D-BFBB-4576931FC91E}" srcOrd="0" destOrd="0" parTransId="{20F3FCEC-271F-47D6-B290-D08FA9669EB6}" sibTransId="{038EA518-E497-4D34-9E4C-B03AE0DEA4C1}"/>
    <dgm:cxn modelId="{3F4F03B5-C138-480D-822E-0404031E098E}" srcId="{1048C6C5-8751-40C2-87D0-6A16BE4567FE}" destId="{63DF394E-F9AA-4AE0-999B-5655D04127CB}" srcOrd="1" destOrd="0" parTransId="{52B9638A-D79E-4B66-98FE-E7D247809A0A}" sibTransId="{87010DBC-8BBE-4871-A409-E7BCD89DEC7F}"/>
    <dgm:cxn modelId="{DC4EA0AA-0B3C-4769-81EC-7B3613C671AE}" type="presOf" srcId="{1048C6C5-8751-40C2-87D0-6A16BE4567FE}" destId="{437B79DF-C549-4FE4-966E-A79285D3587C}" srcOrd="0" destOrd="0" presId="urn:microsoft.com/office/officeart/2011/layout/CircleProcess"/>
    <dgm:cxn modelId="{0A0A3F4F-B93A-45CE-80A9-CDDE4E7C4FBC}" srcId="{1048C6C5-8751-40C2-87D0-6A16BE4567FE}" destId="{C5D3A9EB-0739-4B27-8220-561A272C51AF}" srcOrd="2" destOrd="0" parTransId="{86BBAECF-6D8E-485B-B934-FBD4AB0EBA04}" sibTransId="{5344030B-85FB-4CDC-B557-DEB8DB84791F}"/>
    <dgm:cxn modelId="{D2A450FB-BB82-4406-8161-8564E4109E26}" type="presParOf" srcId="{437B79DF-C549-4FE4-966E-A79285D3587C}" destId="{CE5DBD67-14C5-4B7F-BA1A-BC4860735D9B}" srcOrd="0" destOrd="0" presId="urn:microsoft.com/office/officeart/2011/layout/CircleProcess"/>
    <dgm:cxn modelId="{18DC38A3-68AC-4574-88DB-69AB0A5393AE}" type="presParOf" srcId="{CE5DBD67-14C5-4B7F-BA1A-BC4860735D9B}" destId="{763E656D-AB8A-465A-82CC-1444B36C2D19}" srcOrd="0" destOrd="0" presId="urn:microsoft.com/office/officeart/2011/layout/CircleProcess"/>
    <dgm:cxn modelId="{BA8C7E08-7BD2-41AE-9E23-377F35438FF7}" type="presParOf" srcId="{437B79DF-C549-4FE4-966E-A79285D3587C}" destId="{B06FAF8B-4EBA-4E42-9431-FEC748C90150}" srcOrd="1" destOrd="0" presId="urn:microsoft.com/office/officeart/2011/layout/CircleProcess"/>
    <dgm:cxn modelId="{DFF2E81A-D2F6-497B-9876-C4126AF3DB80}" type="presParOf" srcId="{B06FAF8B-4EBA-4E42-9431-FEC748C90150}" destId="{C157CC1C-C426-454F-BF37-3AB6C46FD93D}" srcOrd="0" destOrd="0" presId="urn:microsoft.com/office/officeart/2011/layout/CircleProcess"/>
    <dgm:cxn modelId="{BBA9E648-4D62-45B0-88FD-619E85439160}" type="presParOf" srcId="{437B79DF-C549-4FE4-966E-A79285D3587C}" destId="{03181C65-F33E-4927-AA09-F42E3A27DBA9}" srcOrd="2" destOrd="0" presId="urn:microsoft.com/office/officeart/2011/layout/CircleProcess"/>
    <dgm:cxn modelId="{6436CCBE-0E21-48D6-919A-E312067AFA9E}" type="presParOf" srcId="{437B79DF-C549-4FE4-966E-A79285D3587C}" destId="{678E0523-2DC5-42BB-B98D-FBECC3F14AA6}" srcOrd="3" destOrd="0" presId="urn:microsoft.com/office/officeart/2011/layout/CircleProcess"/>
    <dgm:cxn modelId="{061311F2-52A7-4108-84DB-C5A22C88210F}" type="presParOf" srcId="{678E0523-2DC5-42BB-B98D-FBECC3F14AA6}" destId="{9204D210-7619-4485-89E0-CC2325DD9D01}" srcOrd="0" destOrd="0" presId="urn:microsoft.com/office/officeart/2011/layout/CircleProcess"/>
    <dgm:cxn modelId="{EA27B7B0-11C6-4269-8742-BA06387C0882}" type="presParOf" srcId="{437B79DF-C549-4FE4-966E-A79285D3587C}" destId="{FEAB863C-F264-4C8B-A5BB-4031B119657A}" srcOrd="4" destOrd="0" presId="urn:microsoft.com/office/officeart/2011/layout/CircleProcess"/>
    <dgm:cxn modelId="{7ACE1AEF-3DAE-43A6-A4A2-B63FE8C226E5}" type="presParOf" srcId="{FEAB863C-F264-4C8B-A5BB-4031B119657A}" destId="{00D4AD99-B3CB-4E59-81FA-2EF3ECCD98DC}" srcOrd="0" destOrd="0" presId="urn:microsoft.com/office/officeart/2011/layout/CircleProcess"/>
    <dgm:cxn modelId="{A5BDFA2C-72AA-4FBB-88FD-5CA59EE457D5}" type="presParOf" srcId="{437B79DF-C549-4FE4-966E-A79285D3587C}" destId="{B7BAB403-2CBD-45E5-9EB0-759BC95E40D4}" srcOrd="5" destOrd="0" presId="urn:microsoft.com/office/officeart/2011/layout/CircleProcess"/>
    <dgm:cxn modelId="{0E3796E1-AA16-4D47-8E7E-194EBC80BEB4}" type="presParOf" srcId="{437B79DF-C549-4FE4-966E-A79285D3587C}" destId="{EB94C23A-6AEA-4B19-A9E7-988906A8B068}" srcOrd="6" destOrd="0" presId="urn:microsoft.com/office/officeart/2011/layout/CircleProcess"/>
    <dgm:cxn modelId="{24B2563E-AB46-45B6-8C69-6A517BA6CCA8}" type="presParOf" srcId="{EB94C23A-6AEA-4B19-A9E7-988906A8B068}" destId="{5328C557-B7BE-4489-9C34-4D3E5FEAD128}" srcOrd="0" destOrd="0" presId="urn:microsoft.com/office/officeart/2011/layout/CircleProcess"/>
    <dgm:cxn modelId="{AB9C9D59-3FAC-49D1-942D-0A3BE54DDDA2}" type="presParOf" srcId="{437B79DF-C549-4FE4-966E-A79285D3587C}" destId="{D425263F-7C42-401E-82EB-39FAEAE3A438}" srcOrd="7" destOrd="0" presId="urn:microsoft.com/office/officeart/2011/layout/CircleProcess"/>
    <dgm:cxn modelId="{DACB9D99-C9EB-47B2-B430-01029DF9A970}" type="presParOf" srcId="{D425263F-7C42-401E-82EB-39FAEAE3A438}" destId="{C67433EA-7DA1-440A-AABC-08758881E87B}" srcOrd="0" destOrd="0" presId="urn:microsoft.com/office/officeart/2011/layout/CircleProcess"/>
    <dgm:cxn modelId="{43923388-E8F0-4F61-BCA9-93F4FA3983CA}" type="presParOf" srcId="{437B79DF-C549-4FE4-966E-A79285D3587C}" destId="{494ECAD3-5DE8-49AE-A932-8B7951064BA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8C6C5-8751-40C2-87D0-6A16BE4567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71FAC-58B7-430D-BFBB-4576931FC91E}">
      <dgm:prSet phldrT="[Text]"/>
      <dgm:spPr/>
      <dgm:t>
        <a:bodyPr/>
        <a:lstStyle/>
        <a:p>
          <a:endParaRPr lang="en-US" b="1" dirty="0">
            <a:solidFill>
              <a:srgbClr val="00B050"/>
            </a:solidFill>
          </a:endParaRPr>
        </a:p>
      </dgm:t>
    </dgm:pt>
    <dgm:pt modelId="{20F3FCEC-271F-47D6-B290-D08FA9669EB6}" type="parTrans" cxnId="{CFD551DE-3534-4945-A527-64D8D876799F}">
      <dgm:prSet/>
      <dgm:spPr/>
      <dgm:t>
        <a:bodyPr/>
        <a:lstStyle/>
        <a:p>
          <a:endParaRPr lang="en-US"/>
        </a:p>
      </dgm:t>
    </dgm:pt>
    <dgm:pt modelId="{038EA518-E497-4D34-9E4C-B03AE0DEA4C1}" type="sibTrans" cxnId="{CFD551DE-3534-4945-A527-64D8D876799F}">
      <dgm:prSet/>
      <dgm:spPr/>
      <dgm:t>
        <a:bodyPr/>
        <a:lstStyle/>
        <a:p>
          <a:endParaRPr lang="en-US"/>
        </a:p>
      </dgm:t>
    </dgm:pt>
    <dgm:pt modelId="{63DF394E-F9AA-4AE0-999B-5655D04127CB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Body of Doctrines</a:t>
          </a:r>
        </a:p>
      </dgm:t>
    </dgm:pt>
    <dgm:pt modelId="{52B9638A-D79E-4B66-98FE-E7D247809A0A}" type="parTrans" cxnId="{3F4F03B5-C138-480D-822E-0404031E098E}">
      <dgm:prSet/>
      <dgm:spPr/>
      <dgm:t>
        <a:bodyPr/>
        <a:lstStyle/>
        <a:p>
          <a:endParaRPr lang="en-US"/>
        </a:p>
      </dgm:t>
    </dgm:pt>
    <dgm:pt modelId="{87010DBC-8BBE-4871-A409-E7BCD89DEC7F}" type="sibTrans" cxnId="{3F4F03B5-C138-480D-822E-0404031E098E}">
      <dgm:prSet/>
      <dgm:spPr/>
      <dgm:t>
        <a:bodyPr/>
        <a:lstStyle/>
        <a:p>
          <a:endParaRPr lang="en-US"/>
        </a:p>
      </dgm:t>
    </dgm:pt>
    <dgm:pt modelId="{C5D3A9EB-0739-4B27-8220-561A272C51AF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Devoted Lifestyle</a:t>
          </a:r>
        </a:p>
      </dgm:t>
    </dgm:pt>
    <dgm:pt modelId="{86BBAECF-6D8E-485B-B934-FBD4AB0EBA04}" type="parTrans" cxnId="{0A0A3F4F-B93A-45CE-80A9-CDDE4E7C4FBC}">
      <dgm:prSet/>
      <dgm:spPr/>
      <dgm:t>
        <a:bodyPr/>
        <a:lstStyle/>
        <a:p>
          <a:endParaRPr lang="en-US"/>
        </a:p>
      </dgm:t>
    </dgm:pt>
    <dgm:pt modelId="{5344030B-85FB-4CDC-B557-DEB8DB84791F}" type="sibTrans" cxnId="{0A0A3F4F-B93A-45CE-80A9-CDDE4E7C4FBC}">
      <dgm:prSet/>
      <dgm:spPr/>
      <dgm:t>
        <a:bodyPr/>
        <a:lstStyle/>
        <a:p>
          <a:endParaRPr lang="en-US"/>
        </a:p>
      </dgm:t>
    </dgm:pt>
    <dgm:pt modelId="{437B79DF-C549-4FE4-966E-A79285D3587C}" type="pres">
      <dgm:prSet presAssocID="{1048C6C5-8751-40C2-87D0-6A16BE4567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E5DBD67-14C5-4B7F-BA1A-BC4860735D9B}" type="pres">
      <dgm:prSet presAssocID="{C5D3A9EB-0739-4B27-8220-561A272C51AF}" presName="Accent3" presStyleCnt="0"/>
      <dgm:spPr/>
    </dgm:pt>
    <dgm:pt modelId="{763E656D-AB8A-465A-82CC-1444B36C2D19}" type="pres">
      <dgm:prSet presAssocID="{C5D3A9EB-0739-4B27-8220-561A272C51AF}" presName="Accent" presStyleLbl="node1" presStyleIdx="0" presStyleCnt="3"/>
      <dgm:spPr/>
    </dgm:pt>
    <dgm:pt modelId="{B06FAF8B-4EBA-4E42-9431-FEC748C90150}" type="pres">
      <dgm:prSet presAssocID="{C5D3A9EB-0739-4B27-8220-561A272C51AF}" presName="ParentBackground3" presStyleCnt="0"/>
      <dgm:spPr/>
    </dgm:pt>
    <dgm:pt modelId="{C157CC1C-C426-454F-BF37-3AB6C46FD93D}" type="pres">
      <dgm:prSet presAssocID="{C5D3A9EB-0739-4B27-8220-561A272C51AF}" presName="ParentBackground" presStyleLbl="fgAcc1" presStyleIdx="0" presStyleCnt="3"/>
      <dgm:spPr/>
    </dgm:pt>
    <dgm:pt modelId="{03181C65-F33E-4927-AA09-F42E3A27DBA9}" type="pres">
      <dgm:prSet presAssocID="{C5D3A9EB-0739-4B27-8220-561A272C51A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8E0523-2DC5-42BB-B98D-FBECC3F14AA6}" type="pres">
      <dgm:prSet presAssocID="{63DF394E-F9AA-4AE0-999B-5655D04127CB}" presName="Accent2" presStyleCnt="0"/>
      <dgm:spPr/>
    </dgm:pt>
    <dgm:pt modelId="{9204D210-7619-4485-89E0-CC2325DD9D01}" type="pres">
      <dgm:prSet presAssocID="{63DF394E-F9AA-4AE0-999B-5655D04127CB}" presName="Accent" presStyleLbl="node1" presStyleIdx="1" presStyleCnt="3"/>
      <dgm:spPr/>
    </dgm:pt>
    <dgm:pt modelId="{FEAB863C-F264-4C8B-A5BB-4031B119657A}" type="pres">
      <dgm:prSet presAssocID="{63DF394E-F9AA-4AE0-999B-5655D04127CB}" presName="ParentBackground2" presStyleCnt="0"/>
      <dgm:spPr/>
    </dgm:pt>
    <dgm:pt modelId="{00D4AD99-B3CB-4E59-81FA-2EF3ECCD98DC}" type="pres">
      <dgm:prSet presAssocID="{63DF394E-F9AA-4AE0-999B-5655D04127CB}" presName="ParentBackground" presStyleLbl="fgAcc1" presStyleIdx="1" presStyleCnt="3"/>
      <dgm:spPr/>
    </dgm:pt>
    <dgm:pt modelId="{B7BAB403-2CBD-45E5-9EB0-759BC95E40D4}" type="pres">
      <dgm:prSet presAssocID="{63DF394E-F9AA-4AE0-999B-5655D04127C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B94C23A-6AEA-4B19-A9E7-988906A8B068}" type="pres">
      <dgm:prSet presAssocID="{9FA71FAC-58B7-430D-BFBB-4576931FC91E}" presName="Accent1" presStyleCnt="0"/>
      <dgm:spPr/>
    </dgm:pt>
    <dgm:pt modelId="{5328C557-B7BE-4489-9C34-4D3E5FEAD128}" type="pres">
      <dgm:prSet presAssocID="{9FA71FAC-58B7-430D-BFBB-4576931FC91E}" presName="Accent" presStyleLbl="node1" presStyleIdx="2" presStyleCnt="3"/>
      <dgm:spPr/>
    </dgm:pt>
    <dgm:pt modelId="{D425263F-7C42-401E-82EB-39FAEAE3A438}" type="pres">
      <dgm:prSet presAssocID="{9FA71FAC-58B7-430D-BFBB-4576931FC91E}" presName="ParentBackground1" presStyleCnt="0"/>
      <dgm:spPr/>
    </dgm:pt>
    <dgm:pt modelId="{C67433EA-7DA1-440A-AABC-08758881E87B}" type="pres">
      <dgm:prSet presAssocID="{9FA71FAC-58B7-430D-BFBB-4576931FC91E}" presName="ParentBackground" presStyleLbl="fgAcc1" presStyleIdx="2" presStyleCnt="3"/>
      <dgm:spPr/>
    </dgm:pt>
    <dgm:pt modelId="{494ECAD3-5DE8-49AE-A932-8B7951064BAE}" type="pres">
      <dgm:prSet presAssocID="{9FA71FAC-58B7-430D-BFBB-4576931FC91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97E4BEB-5D3A-44EF-A275-F4C4DF78A8A6}" type="presOf" srcId="{C5D3A9EB-0739-4B27-8220-561A272C51AF}" destId="{03181C65-F33E-4927-AA09-F42E3A27DBA9}" srcOrd="1" destOrd="0" presId="urn:microsoft.com/office/officeart/2011/layout/CircleProcess"/>
    <dgm:cxn modelId="{FF5C35CB-97EC-45A9-B3B5-38E4CA724AC8}" type="presOf" srcId="{9FA71FAC-58B7-430D-BFBB-4576931FC91E}" destId="{C67433EA-7DA1-440A-AABC-08758881E87B}" srcOrd="0" destOrd="0" presId="urn:microsoft.com/office/officeart/2011/layout/CircleProcess"/>
    <dgm:cxn modelId="{FF134639-5391-4A62-B8B0-B6BA88E5EF07}" type="presOf" srcId="{63DF394E-F9AA-4AE0-999B-5655D04127CB}" destId="{00D4AD99-B3CB-4E59-81FA-2EF3ECCD98DC}" srcOrd="0" destOrd="0" presId="urn:microsoft.com/office/officeart/2011/layout/CircleProcess"/>
    <dgm:cxn modelId="{C2308159-700E-47D8-8C9B-B75E87906D99}" type="presOf" srcId="{9FA71FAC-58B7-430D-BFBB-4576931FC91E}" destId="{494ECAD3-5DE8-49AE-A932-8B7951064BAE}" srcOrd="1" destOrd="0" presId="urn:microsoft.com/office/officeart/2011/layout/CircleProcess"/>
    <dgm:cxn modelId="{17E4016F-914F-4A4D-A416-BAC2FD5EB5D9}" type="presOf" srcId="{C5D3A9EB-0739-4B27-8220-561A272C51AF}" destId="{C157CC1C-C426-454F-BF37-3AB6C46FD93D}" srcOrd="0" destOrd="0" presId="urn:microsoft.com/office/officeart/2011/layout/CircleProcess"/>
    <dgm:cxn modelId="{83942907-B90B-485D-B4AE-22858FE99514}" type="presOf" srcId="{63DF394E-F9AA-4AE0-999B-5655D04127CB}" destId="{B7BAB403-2CBD-45E5-9EB0-759BC95E40D4}" srcOrd="1" destOrd="0" presId="urn:microsoft.com/office/officeart/2011/layout/CircleProcess"/>
    <dgm:cxn modelId="{CFD551DE-3534-4945-A527-64D8D876799F}" srcId="{1048C6C5-8751-40C2-87D0-6A16BE4567FE}" destId="{9FA71FAC-58B7-430D-BFBB-4576931FC91E}" srcOrd="0" destOrd="0" parTransId="{20F3FCEC-271F-47D6-B290-D08FA9669EB6}" sibTransId="{038EA518-E497-4D34-9E4C-B03AE0DEA4C1}"/>
    <dgm:cxn modelId="{3F4F03B5-C138-480D-822E-0404031E098E}" srcId="{1048C6C5-8751-40C2-87D0-6A16BE4567FE}" destId="{63DF394E-F9AA-4AE0-999B-5655D04127CB}" srcOrd="1" destOrd="0" parTransId="{52B9638A-D79E-4B66-98FE-E7D247809A0A}" sibTransId="{87010DBC-8BBE-4871-A409-E7BCD89DEC7F}"/>
    <dgm:cxn modelId="{DC4EA0AA-0B3C-4769-81EC-7B3613C671AE}" type="presOf" srcId="{1048C6C5-8751-40C2-87D0-6A16BE4567FE}" destId="{437B79DF-C549-4FE4-966E-A79285D3587C}" srcOrd="0" destOrd="0" presId="urn:microsoft.com/office/officeart/2011/layout/CircleProcess"/>
    <dgm:cxn modelId="{0A0A3F4F-B93A-45CE-80A9-CDDE4E7C4FBC}" srcId="{1048C6C5-8751-40C2-87D0-6A16BE4567FE}" destId="{C5D3A9EB-0739-4B27-8220-561A272C51AF}" srcOrd="2" destOrd="0" parTransId="{86BBAECF-6D8E-485B-B934-FBD4AB0EBA04}" sibTransId="{5344030B-85FB-4CDC-B557-DEB8DB84791F}"/>
    <dgm:cxn modelId="{D2A450FB-BB82-4406-8161-8564E4109E26}" type="presParOf" srcId="{437B79DF-C549-4FE4-966E-A79285D3587C}" destId="{CE5DBD67-14C5-4B7F-BA1A-BC4860735D9B}" srcOrd="0" destOrd="0" presId="urn:microsoft.com/office/officeart/2011/layout/CircleProcess"/>
    <dgm:cxn modelId="{18DC38A3-68AC-4574-88DB-69AB0A5393AE}" type="presParOf" srcId="{CE5DBD67-14C5-4B7F-BA1A-BC4860735D9B}" destId="{763E656D-AB8A-465A-82CC-1444B36C2D19}" srcOrd="0" destOrd="0" presId="urn:microsoft.com/office/officeart/2011/layout/CircleProcess"/>
    <dgm:cxn modelId="{BA8C7E08-7BD2-41AE-9E23-377F35438FF7}" type="presParOf" srcId="{437B79DF-C549-4FE4-966E-A79285D3587C}" destId="{B06FAF8B-4EBA-4E42-9431-FEC748C90150}" srcOrd="1" destOrd="0" presId="urn:microsoft.com/office/officeart/2011/layout/CircleProcess"/>
    <dgm:cxn modelId="{DFF2E81A-D2F6-497B-9876-C4126AF3DB80}" type="presParOf" srcId="{B06FAF8B-4EBA-4E42-9431-FEC748C90150}" destId="{C157CC1C-C426-454F-BF37-3AB6C46FD93D}" srcOrd="0" destOrd="0" presId="urn:microsoft.com/office/officeart/2011/layout/CircleProcess"/>
    <dgm:cxn modelId="{BBA9E648-4D62-45B0-88FD-619E85439160}" type="presParOf" srcId="{437B79DF-C549-4FE4-966E-A79285D3587C}" destId="{03181C65-F33E-4927-AA09-F42E3A27DBA9}" srcOrd="2" destOrd="0" presId="urn:microsoft.com/office/officeart/2011/layout/CircleProcess"/>
    <dgm:cxn modelId="{6436CCBE-0E21-48D6-919A-E312067AFA9E}" type="presParOf" srcId="{437B79DF-C549-4FE4-966E-A79285D3587C}" destId="{678E0523-2DC5-42BB-B98D-FBECC3F14AA6}" srcOrd="3" destOrd="0" presId="urn:microsoft.com/office/officeart/2011/layout/CircleProcess"/>
    <dgm:cxn modelId="{061311F2-52A7-4108-84DB-C5A22C88210F}" type="presParOf" srcId="{678E0523-2DC5-42BB-B98D-FBECC3F14AA6}" destId="{9204D210-7619-4485-89E0-CC2325DD9D01}" srcOrd="0" destOrd="0" presId="urn:microsoft.com/office/officeart/2011/layout/CircleProcess"/>
    <dgm:cxn modelId="{EA27B7B0-11C6-4269-8742-BA06387C0882}" type="presParOf" srcId="{437B79DF-C549-4FE4-966E-A79285D3587C}" destId="{FEAB863C-F264-4C8B-A5BB-4031B119657A}" srcOrd="4" destOrd="0" presId="urn:microsoft.com/office/officeart/2011/layout/CircleProcess"/>
    <dgm:cxn modelId="{7ACE1AEF-3DAE-43A6-A4A2-B63FE8C226E5}" type="presParOf" srcId="{FEAB863C-F264-4C8B-A5BB-4031B119657A}" destId="{00D4AD99-B3CB-4E59-81FA-2EF3ECCD98DC}" srcOrd="0" destOrd="0" presId="urn:microsoft.com/office/officeart/2011/layout/CircleProcess"/>
    <dgm:cxn modelId="{A5BDFA2C-72AA-4FBB-88FD-5CA59EE457D5}" type="presParOf" srcId="{437B79DF-C549-4FE4-966E-A79285D3587C}" destId="{B7BAB403-2CBD-45E5-9EB0-759BC95E40D4}" srcOrd="5" destOrd="0" presId="urn:microsoft.com/office/officeart/2011/layout/CircleProcess"/>
    <dgm:cxn modelId="{0E3796E1-AA16-4D47-8E7E-194EBC80BEB4}" type="presParOf" srcId="{437B79DF-C549-4FE4-966E-A79285D3587C}" destId="{EB94C23A-6AEA-4B19-A9E7-988906A8B068}" srcOrd="6" destOrd="0" presId="urn:microsoft.com/office/officeart/2011/layout/CircleProcess"/>
    <dgm:cxn modelId="{24B2563E-AB46-45B6-8C69-6A517BA6CCA8}" type="presParOf" srcId="{EB94C23A-6AEA-4B19-A9E7-988906A8B068}" destId="{5328C557-B7BE-4489-9C34-4D3E5FEAD128}" srcOrd="0" destOrd="0" presId="urn:microsoft.com/office/officeart/2011/layout/CircleProcess"/>
    <dgm:cxn modelId="{AB9C9D59-3FAC-49D1-942D-0A3BE54DDDA2}" type="presParOf" srcId="{437B79DF-C549-4FE4-966E-A79285D3587C}" destId="{D425263F-7C42-401E-82EB-39FAEAE3A438}" srcOrd="7" destOrd="0" presId="urn:microsoft.com/office/officeart/2011/layout/CircleProcess"/>
    <dgm:cxn modelId="{DACB9D99-C9EB-47B2-B430-01029DF9A970}" type="presParOf" srcId="{D425263F-7C42-401E-82EB-39FAEAE3A438}" destId="{C67433EA-7DA1-440A-AABC-08758881E87B}" srcOrd="0" destOrd="0" presId="urn:microsoft.com/office/officeart/2011/layout/CircleProcess"/>
    <dgm:cxn modelId="{43923388-E8F0-4F61-BCA9-93F4FA3983CA}" type="presParOf" srcId="{437B79DF-C549-4FE4-966E-A79285D3587C}" destId="{494ECAD3-5DE8-49AE-A932-8B7951064BA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8C6C5-8751-40C2-87D0-6A16BE4567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71FAC-58B7-430D-BFBB-4576931FC91E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Gospel Message</a:t>
          </a:r>
        </a:p>
      </dgm:t>
    </dgm:pt>
    <dgm:pt modelId="{20F3FCEC-271F-47D6-B290-D08FA9669EB6}" type="parTrans" cxnId="{CFD551DE-3534-4945-A527-64D8D876799F}">
      <dgm:prSet/>
      <dgm:spPr/>
      <dgm:t>
        <a:bodyPr/>
        <a:lstStyle/>
        <a:p>
          <a:endParaRPr lang="en-US"/>
        </a:p>
      </dgm:t>
    </dgm:pt>
    <dgm:pt modelId="{038EA518-E497-4D34-9E4C-B03AE0DEA4C1}" type="sibTrans" cxnId="{CFD551DE-3534-4945-A527-64D8D876799F}">
      <dgm:prSet/>
      <dgm:spPr/>
      <dgm:t>
        <a:bodyPr/>
        <a:lstStyle/>
        <a:p>
          <a:endParaRPr lang="en-US"/>
        </a:p>
      </dgm:t>
    </dgm:pt>
    <dgm:pt modelId="{63DF394E-F9AA-4AE0-999B-5655D04127CB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Body of Doctrines</a:t>
          </a:r>
        </a:p>
      </dgm:t>
    </dgm:pt>
    <dgm:pt modelId="{52B9638A-D79E-4B66-98FE-E7D247809A0A}" type="parTrans" cxnId="{3F4F03B5-C138-480D-822E-0404031E098E}">
      <dgm:prSet/>
      <dgm:spPr/>
      <dgm:t>
        <a:bodyPr/>
        <a:lstStyle/>
        <a:p>
          <a:endParaRPr lang="en-US"/>
        </a:p>
      </dgm:t>
    </dgm:pt>
    <dgm:pt modelId="{87010DBC-8BBE-4871-A409-E7BCD89DEC7F}" type="sibTrans" cxnId="{3F4F03B5-C138-480D-822E-0404031E098E}">
      <dgm:prSet/>
      <dgm:spPr/>
      <dgm:t>
        <a:bodyPr/>
        <a:lstStyle/>
        <a:p>
          <a:endParaRPr lang="en-US"/>
        </a:p>
      </dgm:t>
    </dgm:pt>
    <dgm:pt modelId="{C5D3A9EB-0739-4B27-8220-561A272C51AF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Devoted Lifestyle</a:t>
          </a:r>
        </a:p>
      </dgm:t>
    </dgm:pt>
    <dgm:pt modelId="{86BBAECF-6D8E-485B-B934-FBD4AB0EBA04}" type="parTrans" cxnId="{0A0A3F4F-B93A-45CE-80A9-CDDE4E7C4FBC}">
      <dgm:prSet/>
      <dgm:spPr/>
      <dgm:t>
        <a:bodyPr/>
        <a:lstStyle/>
        <a:p>
          <a:endParaRPr lang="en-US"/>
        </a:p>
      </dgm:t>
    </dgm:pt>
    <dgm:pt modelId="{5344030B-85FB-4CDC-B557-DEB8DB84791F}" type="sibTrans" cxnId="{0A0A3F4F-B93A-45CE-80A9-CDDE4E7C4FBC}">
      <dgm:prSet/>
      <dgm:spPr/>
      <dgm:t>
        <a:bodyPr/>
        <a:lstStyle/>
        <a:p>
          <a:endParaRPr lang="en-US"/>
        </a:p>
      </dgm:t>
    </dgm:pt>
    <dgm:pt modelId="{437B79DF-C549-4FE4-966E-A79285D3587C}" type="pres">
      <dgm:prSet presAssocID="{1048C6C5-8751-40C2-87D0-6A16BE4567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E5DBD67-14C5-4B7F-BA1A-BC4860735D9B}" type="pres">
      <dgm:prSet presAssocID="{C5D3A9EB-0739-4B27-8220-561A272C51AF}" presName="Accent3" presStyleCnt="0"/>
      <dgm:spPr/>
    </dgm:pt>
    <dgm:pt modelId="{763E656D-AB8A-465A-82CC-1444B36C2D19}" type="pres">
      <dgm:prSet presAssocID="{C5D3A9EB-0739-4B27-8220-561A272C51AF}" presName="Accent" presStyleLbl="node1" presStyleIdx="0" presStyleCnt="3"/>
      <dgm:spPr/>
    </dgm:pt>
    <dgm:pt modelId="{B06FAF8B-4EBA-4E42-9431-FEC748C90150}" type="pres">
      <dgm:prSet presAssocID="{C5D3A9EB-0739-4B27-8220-561A272C51AF}" presName="ParentBackground3" presStyleCnt="0"/>
      <dgm:spPr/>
    </dgm:pt>
    <dgm:pt modelId="{C157CC1C-C426-454F-BF37-3AB6C46FD93D}" type="pres">
      <dgm:prSet presAssocID="{C5D3A9EB-0739-4B27-8220-561A272C51AF}" presName="ParentBackground" presStyleLbl="fgAcc1" presStyleIdx="0" presStyleCnt="3"/>
      <dgm:spPr/>
    </dgm:pt>
    <dgm:pt modelId="{03181C65-F33E-4927-AA09-F42E3A27DBA9}" type="pres">
      <dgm:prSet presAssocID="{C5D3A9EB-0739-4B27-8220-561A272C51A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8E0523-2DC5-42BB-B98D-FBECC3F14AA6}" type="pres">
      <dgm:prSet presAssocID="{63DF394E-F9AA-4AE0-999B-5655D04127CB}" presName="Accent2" presStyleCnt="0"/>
      <dgm:spPr/>
    </dgm:pt>
    <dgm:pt modelId="{9204D210-7619-4485-89E0-CC2325DD9D01}" type="pres">
      <dgm:prSet presAssocID="{63DF394E-F9AA-4AE0-999B-5655D04127CB}" presName="Accent" presStyleLbl="node1" presStyleIdx="1" presStyleCnt="3"/>
      <dgm:spPr/>
    </dgm:pt>
    <dgm:pt modelId="{FEAB863C-F264-4C8B-A5BB-4031B119657A}" type="pres">
      <dgm:prSet presAssocID="{63DF394E-F9AA-4AE0-999B-5655D04127CB}" presName="ParentBackground2" presStyleCnt="0"/>
      <dgm:spPr/>
    </dgm:pt>
    <dgm:pt modelId="{00D4AD99-B3CB-4E59-81FA-2EF3ECCD98DC}" type="pres">
      <dgm:prSet presAssocID="{63DF394E-F9AA-4AE0-999B-5655D04127CB}" presName="ParentBackground" presStyleLbl="fgAcc1" presStyleIdx="1" presStyleCnt="3"/>
      <dgm:spPr/>
    </dgm:pt>
    <dgm:pt modelId="{B7BAB403-2CBD-45E5-9EB0-759BC95E40D4}" type="pres">
      <dgm:prSet presAssocID="{63DF394E-F9AA-4AE0-999B-5655D04127C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B94C23A-6AEA-4B19-A9E7-988906A8B068}" type="pres">
      <dgm:prSet presAssocID="{9FA71FAC-58B7-430D-BFBB-4576931FC91E}" presName="Accent1" presStyleCnt="0"/>
      <dgm:spPr/>
    </dgm:pt>
    <dgm:pt modelId="{5328C557-B7BE-4489-9C34-4D3E5FEAD128}" type="pres">
      <dgm:prSet presAssocID="{9FA71FAC-58B7-430D-BFBB-4576931FC91E}" presName="Accent" presStyleLbl="node1" presStyleIdx="2" presStyleCnt="3"/>
      <dgm:spPr/>
    </dgm:pt>
    <dgm:pt modelId="{D425263F-7C42-401E-82EB-39FAEAE3A438}" type="pres">
      <dgm:prSet presAssocID="{9FA71FAC-58B7-430D-BFBB-4576931FC91E}" presName="ParentBackground1" presStyleCnt="0"/>
      <dgm:spPr/>
    </dgm:pt>
    <dgm:pt modelId="{C67433EA-7DA1-440A-AABC-08758881E87B}" type="pres">
      <dgm:prSet presAssocID="{9FA71FAC-58B7-430D-BFBB-4576931FC91E}" presName="ParentBackground" presStyleLbl="fgAcc1" presStyleIdx="2" presStyleCnt="3"/>
      <dgm:spPr/>
    </dgm:pt>
    <dgm:pt modelId="{494ECAD3-5DE8-49AE-A932-8B7951064BAE}" type="pres">
      <dgm:prSet presAssocID="{9FA71FAC-58B7-430D-BFBB-4576931FC91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97E4BEB-5D3A-44EF-A275-F4C4DF78A8A6}" type="presOf" srcId="{C5D3A9EB-0739-4B27-8220-561A272C51AF}" destId="{03181C65-F33E-4927-AA09-F42E3A27DBA9}" srcOrd="1" destOrd="0" presId="urn:microsoft.com/office/officeart/2011/layout/CircleProcess"/>
    <dgm:cxn modelId="{FF5C35CB-97EC-45A9-B3B5-38E4CA724AC8}" type="presOf" srcId="{9FA71FAC-58B7-430D-BFBB-4576931FC91E}" destId="{C67433EA-7DA1-440A-AABC-08758881E87B}" srcOrd="0" destOrd="0" presId="urn:microsoft.com/office/officeart/2011/layout/CircleProcess"/>
    <dgm:cxn modelId="{FF134639-5391-4A62-B8B0-B6BA88E5EF07}" type="presOf" srcId="{63DF394E-F9AA-4AE0-999B-5655D04127CB}" destId="{00D4AD99-B3CB-4E59-81FA-2EF3ECCD98DC}" srcOrd="0" destOrd="0" presId="urn:microsoft.com/office/officeart/2011/layout/CircleProcess"/>
    <dgm:cxn modelId="{C2308159-700E-47D8-8C9B-B75E87906D99}" type="presOf" srcId="{9FA71FAC-58B7-430D-BFBB-4576931FC91E}" destId="{494ECAD3-5DE8-49AE-A932-8B7951064BAE}" srcOrd="1" destOrd="0" presId="urn:microsoft.com/office/officeart/2011/layout/CircleProcess"/>
    <dgm:cxn modelId="{17E4016F-914F-4A4D-A416-BAC2FD5EB5D9}" type="presOf" srcId="{C5D3A9EB-0739-4B27-8220-561A272C51AF}" destId="{C157CC1C-C426-454F-BF37-3AB6C46FD93D}" srcOrd="0" destOrd="0" presId="urn:microsoft.com/office/officeart/2011/layout/CircleProcess"/>
    <dgm:cxn modelId="{83942907-B90B-485D-B4AE-22858FE99514}" type="presOf" srcId="{63DF394E-F9AA-4AE0-999B-5655D04127CB}" destId="{B7BAB403-2CBD-45E5-9EB0-759BC95E40D4}" srcOrd="1" destOrd="0" presId="urn:microsoft.com/office/officeart/2011/layout/CircleProcess"/>
    <dgm:cxn modelId="{CFD551DE-3534-4945-A527-64D8D876799F}" srcId="{1048C6C5-8751-40C2-87D0-6A16BE4567FE}" destId="{9FA71FAC-58B7-430D-BFBB-4576931FC91E}" srcOrd="0" destOrd="0" parTransId="{20F3FCEC-271F-47D6-B290-D08FA9669EB6}" sibTransId="{038EA518-E497-4D34-9E4C-B03AE0DEA4C1}"/>
    <dgm:cxn modelId="{3F4F03B5-C138-480D-822E-0404031E098E}" srcId="{1048C6C5-8751-40C2-87D0-6A16BE4567FE}" destId="{63DF394E-F9AA-4AE0-999B-5655D04127CB}" srcOrd="1" destOrd="0" parTransId="{52B9638A-D79E-4B66-98FE-E7D247809A0A}" sibTransId="{87010DBC-8BBE-4871-A409-E7BCD89DEC7F}"/>
    <dgm:cxn modelId="{DC4EA0AA-0B3C-4769-81EC-7B3613C671AE}" type="presOf" srcId="{1048C6C5-8751-40C2-87D0-6A16BE4567FE}" destId="{437B79DF-C549-4FE4-966E-A79285D3587C}" srcOrd="0" destOrd="0" presId="urn:microsoft.com/office/officeart/2011/layout/CircleProcess"/>
    <dgm:cxn modelId="{0A0A3F4F-B93A-45CE-80A9-CDDE4E7C4FBC}" srcId="{1048C6C5-8751-40C2-87D0-6A16BE4567FE}" destId="{C5D3A9EB-0739-4B27-8220-561A272C51AF}" srcOrd="2" destOrd="0" parTransId="{86BBAECF-6D8E-485B-B934-FBD4AB0EBA04}" sibTransId="{5344030B-85FB-4CDC-B557-DEB8DB84791F}"/>
    <dgm:cxn modelId="{D2A450FB-BB82-4406-8161-8564E4109E26}" type="presParOf" srcId="{437B79DF-C549-4FE4-966E-A79285D3587C}" destId="{CE5DBD67-14C5-4B7F-BA1A-BC4860735D9B}" srcOrd="0" destOrd="0" presId="urn:microsoft.com/office/officeart/2011/layout/CircleProcess"/>
    <dgm:cxn modelId="{18DC38A3-68AC-4574-88DB-69AB0A5393AE}" type="presParOf" srcId="{CE5DBD67-14C5-4B7F-BA1A-BC4860735D9B}" destId="{763E656D-AB8A-465A-82CC-1444B36C2D19}" srcOrd="0" destOrd="0" presId="urn:microsoft.com/office/officeart/2011/layout/CircleProcess"/>
    <dgm:cxn modelId="{BA8C7E08-7BD2-41AE-9E23-377F35438FF7}" type="presParOf" srcId="{437B79DF-C549-4FE4-966E-A79285D3587C}" destId="{B06FAF8B-4EBA-4E42-9431-FEC748C90150}" srcOrd="1" destOrd="0" presId="urn:microsoft.com/office/officeart/2011/layout/CircleProcess"/>
    <dgm:cxn modelId="{DFF2E81A-D2F6-497B-9876-C4126AF3DB80}" type="presParOf" srcId="{B06FAF8B-4EBA-4E42-9431-FEC748C90150}" destId="{C157CC1C-C426-454F-BF37-3AB6C46FD93D}" srcOrd="0" destOrd="0" presId="urn:microsoft.com/office/officeart/2011/layout/CircleProcess"/>
    <dgm:cxn modelId="{BBA9E648-4D62-45B0-88FD-619E85439160}" type="presParOf" srcId="{437B79DF-C549-4FE4-966E-A79285D3587C}" destId="{03181C65-F33E-4927-AA09-F42E3A27DBA9}" srcOrd="2" destOrd="0" presId="urn:microsoft.com/office/officeart/2011/layout/CircleProcess"/>
    <dgm:cxn modelId="{6436CCBE-0E21-48D6-919A-E312067AFA9E}" type="presParOf" srcId="{437B79DF-C549-4FE4-966E-A79285D3587C}" destId="{678E0523-2DC5-42BB-B98D-FBECC3F14AA6}" srcOrd="3" destOrd="0" presId="urn:microsoft.com/office/officeart/2011/layout/CircleProcess"/>
    <dgm:cxn modelId="{061311F2-52A7-4108-84DB-C5A22C88210F}" type="presParOf" srcId="{678E0523-2DC5-42BB-B98D-FBECC3F14AA6}" destId="{9204D210-7619-4485-89E0-CC2325DD9D01}" srcOrd="0" destOrd="0" presId="urn:microsoft.com/office/officeart/2011/layout/CircleProcess"/>
    <dgm:cxn modelId="{EA27B7B0-11C6-4269-8742-BA06387C0882}" type="presParOf" srcId="{437B79DF-C549-4FE4-966E-A79285D3587C}" destId="{FEAB863C-F264-4C8B-A5BB-4031B119657A}" srcOrd="4" destOrd="0" presId="urn:microsoft.com/office/officeart/2011/layout/CircleProcess"/>
    <dgm:cxn modelId="{7ACE1AEF-3DAE-43A6-A4A2-B63FE8C226E5}" type="presParOf" srcId="{FEAB863C-F264-4C8B-A5BB-4031B119657A}" destId="{00D4AD99-B3CB-4E59-81FA-2EF3ECCD98DC}" srcOrd="0" destOrd="0" presId="urn:microsoft.com/office/officeart/2011/layout/CircleProcess"/>
    <dgm:cxn modelId="{A5BDFA2C-72AA-4FBB-88FD-5CA59EE457D5}" type="presParOf" srcId="{437B79DF-C549-4FE4-966E-A79285D3587C}" destId="{B7BAB403-2CBD-45E5-9EB0-759BC95E40D4}" srcOrd="5" destOrd="0" presId="urn:microsoft.com/office/officeart/2011/layout/CircleProcess"/>
    <dgm:cxn modelId="{0E3796E1-AA16-4D47-8E7E-194EBC80BEB4}" type="presParOf" srcId="{437B79DF-C549-4FE4-966E-A79285D3587C}" destId="{EB94C23A-6AEA-4B19-A9E7-988906A8B068}" srcOrd="6" destOrd="0" presId="urn:microsoft.com/office/officeart/2011/layout/CircleProcess"/>
    <dgm:cxn modelId="{24B2563E-AB46-45B6-8C69-6A517BA6CCA8}" type="presParOf" srcId="{EB94C23A-6AEA-4B19-A9E7-988906A8B068}" destId="{5328C557-B7BE-4489-9C34-4D3E5FEAD128}" srcOrd="0" destOrd="0" presId="urn:microsoft.com/office/officeart/2011/layout/CircleProcess"/>
    <dgm:cxn modelId="{AB9C9D59-3FAC-49D1-942D-0A3BE54DDDA2}" type="presParOf" srcId="{437B79DF-C549-4FE4-966E-A79285D3587C}" destId="{D425263F-7C42-401E-82EB-39FAEAE3A438}" srcOrd="7" destOrd="0" presId="urn:microsoft.com/office/officeart/2011/layout/CircleProcess"/>
    <dgm:cxn modelId="{DACB9D99-C9EB-47B2-B430-01029DF9A970}" type="presParOf" srcId="{D425263F-7C42-401E-82EB-39FAEAE3A438}" destId="{C67433EA-7DA1-440A-AABC-08758881E87B}" srcOrd="0" destOrd="0" presId="urn:microsoft.com/office/officeart/2011/layout/CircleProcess"/>
    <dgm:cxn modelId="{43923388-E8F0-4F61-BCA9-93F4FA3983CA}" type="presParOf" srcId="{437B79DF-C549-4FE4-966E-A79285D3587C}" destId="{494ECAD3-5DE8-49AE-A932-8B7951064BA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8C6C5-8751-40C2-87D0-6A16BE4567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71FAC-58B7-430D-BFBB-4576931FC91E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Gospel Message</a:t>
          </a:r>
        </a:p>
      </dgm:t>
    </dgm:pt>
    <dgm:pt modelId="{20F3FCEC-271F-47D6-B290-D08FA9669EB6}" type="parTrans" cxnId="{CFD551DE-3534-4945-A527-64D8D876799F}">
      <dgm:prSet/>
      <dgm:spPr/>
      <dgm:t>
        <a:bodyPr/>
        <a:lstStyle/>
        <a:p>
          <a:endParaRPr lang="en-US"/>
        </a:p>
      </dgm:t>
    </dgm:pt>
    <dgm:pt modelId="{038EA518-E497-4D34-9E4C-B03AE0DEA4C1}" type="sibTrans" cxnId="{CFD551DE-3534-4945-A527-64D8D876799F}">
      <dgm:prSet/>
      <dgm:spPr/>
      <dgm:t>
        <a:bodyPr/>
        <a:lstStyle/>
        <a:p>
          <a:endParaRPr lang="en-US"/>
        </a:p>
      </dgm:t>
    </dgm:pt>
    <dgm:pt modelId="{63DF394E-F9AA-4AE0-999B-5655D04127CB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Body of Doctrines</a:t>
          </a:r>
        </a:p>
      </dgm:t>
    </dgm:pt>
    <dgm:pt modelId="{52B9638A-D79E-4B66-98FE-E7D247809A0A}" type="parTrans" cxnId="{3F4F03B5-C138-480D-822E-0404031E098E}">
      <dgm:prSet/>
      <dgm:spPr/>
      <dgm:t>
        <a:bodyPr/>
        <a:lstStyle/>
        <a:p>
          <a:endParaRPr lang="en-US"/>
        </a:p>
      </dgm:t>
    </dgm:pt>
    <dgm:pt modelId="{87010DBC-8BBE-4871-A409-E7BCD89DEC7F}" type="sibTrans" cxnId="{3F4F03B5-C138-480D-822E-0404031E098E}">
      <dgm:prSet/>
      <dgm:spPr/>
      <dgm:t>
        <a:bodyPr/>
        <a:lstStyle/>
        <a:p>
          <a:endParaRPr lang="en-US"/>
        </a:p>
      </dgm:t>
    </dgm:pt>
    <dgm:pt modelId="{C5D3A9EB-0739-4B27-8220-561A272C51AF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Devoted Lifestyle</a:t>
          </a:r>
        </a:p>
      </dgm:t>
    </dgm:pt>
    <dgm:pt modelId="{86BBAECF-6D8E-485B-B934-FBD4AB0EBA04}" type="parTrans" cxnId="{0A0A3F4F-B93A-45CE-80A9-CDDE4E7C4FBC}">
      <dgm:prSet/>
      <dgm:spPr/>
      <dgm:t>
        <a:bodyPr/>
        <a:lstStyle/>
        <a:p>
          <a:endParaRPr lang="en-US"/>
        </a:p>
      </dgm:t>
    </dgm:pt>
    <dgm:pt modelId="{5344030B-85FB-4CDC-B557-DEB8DB84791F}" type="sibTrans" cxnId="{0A0A3F4F-B93A-45CE-80A9-CDDE4E7C4FBC}">
      <dgm:prSet/>
      <dgm:spPr/>
      <dgm:t>
        <a:bodyPr/>
        <a:lstStyle/>
        <a:p>
          <a:endParaRPr lang="en-US"/>
        </a:p>
      </dgm:t>
    </dgm:pt>
    <dgm:pt modelId="{437B79DF-C549-4FE4-966E-A79285D3587C}" type="pres">
      <dgm:prSet presAssocID="{1048C6C5-8751-40C2-87D0-6A16BE4567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E5DBD67-14C5-4B7F-BA1A-BC4860735D9B}" type="pres">
      <dgm:prSet presAssocID="{C5D3A9EB-0739-4B27-8220-561A272C51AF}" presName="Accent3" presStyleCnt="0"/>
      <dgm:spPr/>
    </dgm:pt>
    <dgm:pt modelId="{763E656D-AB8A-465A-82CC-1444B36C2D19}" type="pres">
      <dgm:prSet presAssocID="{C5D3A9EB-0739-4B27-8220-561A272C51AF}" presName="Accent" presStyleLbl="node1" presStyleIdx="0" presStyleCnt="3"/>
      <dgm:spPr/>
    </dgm:pt>
    <dgm:pt modelId="{B06FAF8B-4EBA-4E42-9431-FEC748C90150}" type="pres">
      <dgm:prSet presAssocID="{C5D3A9EB-0739-4B27-8220-561A272C51AF}" presName="ParentBackground3" presStyleCnt="0"/>
      <dgm:spPr/>
    </dgm:pt>
    <dgm:pt modelId="{C157CC1C-C426-454F-BF37-3AB6C46FD93D}" type="pres">
      <dgm:prSet presAssocID="{C5D3A9EB-0739-4B27-8220-561A272C51AF}" presName="ParentBackground" presStyleLbl="fgAcc1" presStyleIdx="0" presStyleCnt="3"/>
      <dgm:spPr/>
    </dgm:pt>
    <dgm:pt modelId="{03181C65-F33E-4927-AA09-F42E3A27DBA9}" type="pres">
      <dgm:prSet presAssocID="{C5D3A9EB-0739-4B27-8220-561A272C51A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8E0523-2DC5-42BB-B98D-FBECC3F14AA6}" type="pres">
      <dgm:prSet presAssocID="{63DF394E-F9AA-4AE0-999B-5655D04127CB}" presName="Accent2" presStyleCnt="0"/>
      <dgm:spPr/>
    </dgm:pt>
    <dgm:pt modelId="{9204D210-7619-4485-89E0-CC2325DD9D01}" type="pres">
      <dgm:prSet presAssocID="{63DF394E-F9AA-4AE0-999B-5655D04127CB}" presName="Accent" presStyleLbl="node1" presStyleIdx="1" presStyleCnt="3"/>
      <dgm:spPr/>
    </dgm:pt>
    <dgm:pt modelId="{FEAB863C-F264-4C8B-A5BB-4031B119657A}" type="pres">
      <dgm:prSet presAssocID="{63DF394E-F9AA-4AE0-999B-5655D04127CB}" presName="ParentBackground2" presStyleCnt="0"/>
      <dgm:spPr/>
    </dgm:pt>
    <dgm:pt modelId="{00D4AD99-B3CB-4E59-81FA-2EF3ECCD98DC}" type="pres">
      <dgm:prSet presAssocID="{63DF394E-F9AA-4AE0-999B-5655D04127CB}" presName="ParentBackground" presStyleLbl="fgAcc1" presStyleIdx="1" presStyleCnt="3"/>
      <dgm:spPr/>
    </dgm:pt>
    <dgm:pt modelId="{B7BAB403-2CBD-45E5-9EB0-759BC95E40D4}" type="pres">
      <dgm:prSet presAssocID="{63DF394E-F9AA-4AE0-999B-5655D04127C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B94C23A-6AEA-4B19-A9E7-988906A8B068}" type="pres">
      <dgm:prSet presAssocID="{9FA71FAC-58B7-430D-BFBB-4576931FC91E}" presName="Accent1" presStyleCnt="0"/>
      <dgm:spPr/>
    </dgm:pt>
    <dgm:pt modelId="{5328C557-B7BE-4489-9C34-4D3E5FEAD128}" type="pres">
      <dgm:prSet presAssocID="{9FA71FAC-58B7-430D-BFBB-4576931FC91E}" presName="Accent" presStyleLbl="node1" presStyleIdx="2" presStyleCnt="3"/>
      <dgm:spPr/>
    </dgm:pt>
    <dgm:pt modelId="{D425263F-7C42-401E-82EB-39FAEAE3A438}" type="pres">
      <dgm:prSet presAssocID="{9FA71FAC-58B7-430D-BFBB-4576931FC91E}" presName="ParentBackground1" presStyleCnt="0"/>
      <dgm:spPr/>
    </dgm:pt>
    <dgm:pt modelId="{C67433EA-7DA1-440A-AABC-08758881E87B}" type="pres">
      <dgm:prSet presAssocID="{9FA71FAC-58B7-430D-BFBB-4576931FC91E}" presName="ParentBackground" presStyleLbl="fgAcc1" presStyleIdx="2" presStyleCnt="3"/>
      <dgm:spPr/>
    </dgm:pt>
    <dgm:pt modelId="{494ECAD3-5DE8-49AE-A932-8B7951064BAE}" type="pres">
      <dgm:prSet presAssocID="{9FA71FAC-58B7-430D-BFBB-4576931FC91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97E4BEB-5D3A-44EF-A275-F4C4DF78A8A6}" type="presOf" srcId="{C5D3A9EB-0739-4B27-8220-561A272C51AF}" destId="{03181C65-F33E-4927-AA09-F42E3A27DBA9}" srcOrd="1" destOrd="0" presId="urn:microsoft.com/office/officeart/2011/layout/CircleProcess"/>
    <dgm:cxn modelId="{FF5C35CB-97EC-45A9-B3B5-38E4CA724AC8}" type="presOf" srcId="{9FA71FAC-58B7-430D-BFBB-4576931FC91E}" destId="{C67433EA-7DA1-440A-AABC-08758881E87B}" srcOrd="0" destOrd="0" presId="urn:microsoft.com/office/officeart/2011/layout/CircleProcess"/>
    <dgm:cxn modelId="{FF134639-5391-4A62-B8B0-B6BA88E5EF07}" type="presOf" srcId="{63DF394E-F9AA-4AE0-999B-5655D04127CB}" destId="{00D4AD99-B3CB-4E59-81FA-2EF3ECCD98DC}" srcOrd="0" destOrd="0" presId="urn:microsoft.com/office/officeart/2011/layout/CircleProcess"/>
    <dgm:cxn modelId="{C2308159-700E-47D8-8C9B-B75E87906D99}" type="presOf" srcId="{9FA71FAC-58B7-430D-BFBB-4576931FC91E}" destId="{494ECAD3-5DE8-49AE-A932-8B7951064BAE}" srcOrd="1" destOrd="0" presId="urn:microsoft.com/office/officeart/2011/layout/CircleProcess"/>
    <dgm:cxn modelId="{17E4016F-914F-4A4D-A416-BAC2FD5EB5D9}" type="presOf" srcId="{C5D3A9EB-0739-4B27-8220-561A272C51AF}" destId="{C157CC1C-C426-454F-BF37-3AB6C46FD93D}" srcOrd="0" destOrd="0" presId="urn:microsoft.com/office/officeart/2011/layout/CircleProcess"/>
    <dgm:cxn modelId="{83942907-B90B-485D-B4AE-22858FE99514}" type="presOf" srcId="{63DF394E-F9AA-4AE0-999B-5655D04127CB}" destId="{B7BAB403-2CBD-45E5-9EB0-759BC95E40D4}" srcOrd="1" destOrd="0" presId="urn:microsoft.com/office/officeart/2011/layout/CircleProcess"/>
    <dgm:cxn modelId="{CFD551DE-3534-4945-A527-64D8D876799F}" srcId="{1048C6C5-8751-40C2-87D0-6A16BE4567FE}" destId="{9FA71FAC-58B7-430D-BFBB-4576931FC91E}" srcOrd="0" destOrd="0" parTransId="{20F3FCEC-271F-47D6-B290-D08FA9669EB6}" sibTransId="{038EA518-E497-4D34-9E4C-B03AE0DEA4C1}"/>
    <dgm:cxn modelId="{3F4F03B5-C138-480D-822E-0404031E098E}" srcId="{1048C6C5-8751-40C2-87D0-6A16BE4567FE}" destId="{63DF394E-F9AA-4AE0-999B-5655D04127CB}" srcOrd="1" destOrd="0" parTransId="{52B9638A-D79E-4B66-98FE-E7D247809A0A}" sibTransId="{87010DBC-8BBE-4871-A409-E7BCD89DEC7F}"/>
    <dgm:cxn modelId="{DC4EA0AA-0B3C-4769-81EC-7B3613C671AE}" type="presOf" srcId="{1048C6C5-8751-40C2-87D0-6A16BE4567FE}" destId="{437B79DF-C549-4FE4-966E-A79285D3587C}" srcOrd="0" destOrd="0" presId="urn:microsoft.com/office/officeart/2011/layout/CircleProcess"/>
    <dgm:cxn modelId="{0A0A3F4F-B93A-45CE-80A9-CDDE4E7C4FBC}" srcId="{1048C6C5-8751-40C2-87D0-6A16BE4567FE}" destId="{C5D3A9EB-0739-4B27-8220-561A272C51AF}" srcOrd="2" destOrd="0" parTransId="{86BBAECF-6D8E-485B-B934-FBD4AB0EBA04}" sibTransId="{5344030B-85FB-4CDC-B557-DEB8DB84791F}"/>
    <dgm:cxn modelId="{D2A450FB-BB82-4406-8161-8564E4109E26}" type="presParOf" srcId="{437B79DF-C549-4FE4-966E-A79285D3587C}" destId="{CE5DBD67-14C5-4B7F-BA1A-BC4860735D9B}" srcOrd="0" destOrd="0" presId="urn:microsoft.com/office/officeart/2011/layout/CircleProcess"/>
    <dgm:cxn modelId="{18DC38A3-68AC-4574-88DB-69AB0A5393AE}" type="presParOf" srcId="{CE5DBD67-14C5-4B7F-BA1A-BC4860735D9B}" destId="{763E656D-AB8A-465A-82CC-1444B36C2D19}" srcOrd="0" destOrd="0" presId="urn:microsoft.com/office/officeart/2011/layout/CircleProcess"/>
    <dgm:cxn modelId="{BA8C7E08-7BD2-41AE-9E23-377F35438FF7}" type="presParOf" srcId="{437B79DF-C549-4FE4-966E-A79285D3587C}" destId="{B06FAF8B-4EBA-4E42-9431-FEC748C90150}" srcOrd="1" destOrd="0" presId="urn:microsoft.com/office/officeart/2011/layout/CircleProcess"/>
    <dgm:cxn modelId="{DFF2E81A-D2F6-497B-9876-C4126AF3DB80}" type="presParOf" srcId="{B06FAF8B-4EBA-4E42-9431-FEC748C90150}" destId="{C157CC1C-C426-454F-BF37-3AB6C46FD93D}" srcOrd="0" destOrd="0" presId="urn:microsoft.com/office/officeart/2011/layout/CircleProcess"/>
    <dgm:cxn modelId="{BBA9E648-4D62-45B0-88FD-619E85439160}" type="presParOf" srcId="{437B79DF-C549-4FE4-966E-A79285D3587C}" destId="{03181C65-F33E-4927-AA09-F42E3A27DBA9}" srcOrd="2" destOrd="0" presId="urn:microsoft.com/office/officeart/2011/layout/CircleProcess"/>
    <dgm:cxn modelId="{6436CCBE-0E21-48D6-919A-E312067AFA9E}" type="presParOf" srcId="{437B79DF-C549-4FE4-966E-A79285D3587C}" destId="{678E0523-2DC5-42BB-B98D-FBECC3F14AA6}" srcOrd="3" destOrd="0" presId="urn:microsoft.com/office/officeart/2011/layout/CircleProcess"/>
    <dgm:cxn modelId="{061311F2-52A7-4108-84DB-C5A22C88210F}" type="presParOf" srcId="{678E0523-2DC5-42BB-B98D-FBECC3F14AA6}" destId="{9204D210-7619-4485-89E0-CC2325DD9D01}" srcOrd="0" destOrd="0" presId="urn:microsoft.com/office/officeart/2011/layout/CircleProcess"/>
    <dgm:cxn modelId="{EA27B7B0-11C6-4269-8742-BA06387C0882}" type="presParOf" srcId="{437B79DF-C549-4FE4-966E-A79285D3587C}" destId="{FEAB863C-F264-4C8B-A5BB-4031B119657A}" srcOrd="4" destOrd="0" presId="urn:microsoft.com/office/officeart/2011/layout/CircleProcess"/>
    <dgm:cxn modelId="{7ACE1AEF-3DAE-43A6-A4A2-B63FE8C226E5}" type="presParOf" srcId="{FEAB863C-F264-4C8B-A5BB-4031B119657A}" destId="{00D4AD99-B3CB-4E59-81FA-2EF3ECCD98DC}" srcOrd="0" destOrd="0" presId="urn:microsoft.com/office/officeart/2011/layout/CircleProcess"/>
    <dgm:cxn modelId="{A5BDFA2C-72AA-4FBB-88FD-5CA59EE457D5}" type="presParOf" srcId="{437B79DF-C549-4FE4-966E-A79285D3587C}" destId="{B7BAB403-2CBD-45E5-9EB0-759BC95E40D4}" srcOrd="5" destOrd="0" presId="urn:microsoft.com/office/officeart/2011/layout/CircleProcess"/>
    <dgm:cxn modelId="{0E3796E1-AA16-4D47-8E7E-194EBC80BEB4}" type="presParOf" srcId="{437B79DF-C549-4FE4-966E-A79285D3587C}" destId="{EB94C23A-6AEA-4B19-A9E7-988906A8B068}" srcOrd="6" destOrd="0" presId="urn:microsoft.com/office/officeart/2011/layout/CircleProcess"/>
    <dgm:cxn modelId="{24B2563E-AB46-45B6-8C69-6A517BA6CCA8}" type="presParOf" srcId="{EB94C23A-6AEA-4B19-A9E7-988906A8B068}" destId="{5328C557-B7BE-4489-9C34-4D3E5FEAD128}" srcOrd="0" destOrd="0" presId="urn:microsoft.com/office/officeart/2011/layout/CircleProcess"/>
    <dgm:cxn modelId="{AB9C9D59-3FAC-49D1-942D-0A3BE54DDDA2}" type="presParOf" srcId="{437B79DF-C549-4FE4-966E-A79285D3587C}" destId="{D425263F-7C42-401E-82EB-39FAEAE3A438}" srcOrd="7" destOrd="0" presId="urn:microsoft.com/office/officeart/2011/layout/CircleProcess"/>
    <dgm:cxn modelId="{DACB9D99-C9EB-47B2-B430-01029DF9A970}" type="presParOf" srcId="{D425263F-7C42-401E-82EB-39FAEAE3A438}" destId="{C67433EA-7DA1-440A-AABC-08758881E87B}" srcOrd="0" destOrd="0" presId="urn:microsoft.com/office/officeart/2011/layout/CircleProcess"/>
    <dgm:cxn modelId="{43923388-E8F0-4F61-BCA9-93F4FA3983CA}" type="presParOf" srcId="{437B79DF-C549-4FE4-966E-A79285D3587C}" destId="{494ECAD3-5DE8-49AE-A932-8B7951064BA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B1E66-9705-40AE-BBEF-07BFD87418B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1E457-E313-46C5-95B8-6728D86A6A8B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Gospel Message </a:t>
          </a:r>
        </a:p>
      </dgm:t>
    </dgm:pt>
    <dgm:pt modelId="{C940A9ED-CE18-488D-8226-A408AF15269A}" type="parTrans" cxnId="{DBA5D69A-6176-4AF1-877F-00E8FC49159D}">
      <dgm:prSet/>
      <dgm:spPr/>
      <dgm:t>
        <a:bodyPr/>
        <a:lstStyle/>
        <a:p>
          <a:endParaRPr lang="en-US"/>
        </a:p>
      </dgm:t>
    </dgm:pt>
    <dgm:pt modelId="{5121DBDB-3D6F-4330-B467-EBE5BDAF65CF}" type="sibTrans" cxnId="{DBA5D69A-6176-4AF1-877F-00E8FC49159D}">
      <dgm:prSet/>
      <dgm:spPr/>
      <dgm:t>
        <a:bodyPr/>
        <a:lstStyle/>
        <a:p>
          <a:endParaRPr lang="en-US"/>
        </a:p>
      </dgm:t>
    </dgm:pt>
    <dgm:pt modelId="{470FA2B1-74EC-4453-A541-5FFC2B194C6E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Body of Doctrines</a:t>
          </a:r>
        </a:p>
      </dgm:t>
    </dgm:pt>
    <dgm:pt modelId="{236F2D23-493E-4B9F-B3FF-2DEEAF2F6622}" type="parTrans" cxnId="{039099AE-F2FA-4311-9629-872F565A85E6}">
      <dgm:prSet/>
      <dgm:spPr/>
      <dgm:t>
        <a:bodyPr/>
        <a:lstStyle/>
        <a:p>
          <a:endParaRPr lang="en-US"/>
        </a:p>
      </dgm:t>
    </dgm:pt>
    <dgm:pt modelId="{6BD2982D-51A5-4F95-BCDA-ACA070077A43}" type="sibTrans" cxnId="{039099AE-F2FA-4311-9629-872F565A85E6}">
      <dgm:prSet/>
      <dgm:spPr/>
      <dgm:t>
        <a:bodyPr/>
        <a:lstStyle/>
        <a:p>
          <a:endParaRPr lang="en-US"/>
        </a:p>
      </dgm:t>
    </dgm:pt>
    <dgm:pt modelId="{BEF71ED8-3BF7-4CB8-BDF8-EEF4EE3B7F65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Devoted Living</a:t>
          </a:r>
        </a:p>
      </dgm:t>
    </dgm:pt>
    <dgm:pt modelId="{FCF4AD59-8AD2-47D6-93ED-E61A62D63E1E}" type="parTrans" cxnId="{8C7C888F-4A73-4159-BC8F-3F1791AA7F39}">
      <dgm:prSet/>
      <dgm:spPr/>
      <dgm:t>
        <a:bodyPr/>
        <a:lstStyle/>
        <a:p>
          <a:endParaRPr lang="en-US"/>
        </a:p>
      </dgm:t>
    </dgm:pt>
    <dgm:pt modelId="{3F61EC84-1566-4822-B74B-C52380B2E874}" type="sibTrans" cxnId="{8C7C888F-4A73-4159-BC8F-3F1791AA7F39}">
      <dgm:prSet/>
      <dgm:spPr/>
      <dgm:t>
        <a:bodyPr/>
        <a:lstStyle/>
        <a:p>
          <a:endParaRPr lang="en-US"/>
        </a:p>
      </dgm:t>
    </dgm:pt>
    <dgm:pt modelId="{374C23F1-50FB-4290-A3E6-1AE39A34339E}" type="pres">
      <dgm:prSet presAssocID="{67CB1E66-9705-40AE-BBEF-07BFD87418B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BC7F68-D683-4171-9F07-0D1AA9AFD60B}" type="pres">
      <dgm:prSet presAssocID="{BEF71ED8-3BF7-4CB8-BDF8-EEF4EE3B7F65}" presName="Accent3" presStyleCnt="0"/>
      <dgm:spPr/>
    </dgm:pt>
    <dgm:pt modelId="{C57F9BA6-0D4B-4F2B-AB2E-2E2C66BF8BF1}" type="pres">
      <dgm:prSet presAssocID="{BEF71ED8-3BF7-4CB8-BDF8-EEF4EE3B7F65}" presName="Accent" presStyleLbl="node1" presStyleIdx="0" presStyleCnt="3"/>
      <dgm:spPr/>
    </dgm:pt>
    <dgm:pt modelId="{1720AA61-32FD-4D5F-80CA-0B742CD12531}" type="pres">
      <dgm:prSet presAssocID="{BEF71ED8-3BF7-4CB8-BDF8-EEF4EE3B7F65}" presName="ParentBackground3" presStyleCnt="0"/>
      <dgm:spPr/>
    </dgm:pt>
    <dgm:pt modelId="{16C1EABE-93E4-4F69-AF2C-08469C7CBA4B}" type="pres">
      <dgm:prSet presAssocID="{BEF71ED8-3BF7-4CB8-BDF8-EEF4EE3B7F65}" presName="ParentBackground" presStyleLbl="fgAcc1" presStyleIdx="0" presStyleCnt="3"/>
      <dgm:spPr/>
    </dgm:pt>
    <dgm:pt modelId="{6341B059-FF56-48C4-AD22-D08179DCFB13}" type="pres">
      <dgm:prSet presAssocID="{BEF71ED8-3BF7-4CB8-BDF8-EEF4EE3B7F6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63396C-E271-45BE-9A0D-4115E8E6B449}" type="pres">
      <dgm:prSet presAssocID="{470FA2B1-74EC-4453-A541-5FFC2B194C6E}" presName="Accent2" presStyleCnt="0"/>
      <dgm:spPr/>
    </dgm:pt>
    <dgm:pt modelId="{81619499-3475-4AEC-A40F-A8BB19477880}" type="pres">
      <dgm:prSet presAssocID="{470FA2B1-74EC-4453-A541-5FFC2B194C6E}" presName="Accent" presStyleLbl="node1" presStyleIdx="1" presStyleCnt="3"/>
      <dgm:spPr/>
    </dgm:pt>
    <dgm:pt modelId="{99FBC0AA-386B-4F91-8C1D-88AD584C16A9}" type="pres">
      <dgm:prSet presAssocID="{470FA2B1-74EC-4453-A541-5FFC2B194C6E}" presName="ParentBackground2" presStyleCnt="0"/>
      <dgm:spPr/>
    </dgm:pt>
    <dgm:pt modelId="{A2625E0F-8EF4-4FBF-9251-CF6D747347D6}" type="pres">
      <dgm:prSet presAssocID="{470FA2B1-74EC-4453-A541-5FFC2B194C6E}" presName="ParentBackground" presStyleLbl="fgAcc1" presStyleIdx="1" presStyleCnt="3"/>
      <dgm:spPr/>
    </dgm:pt>
    <dgm:pt modelId="{640E9D35-5DC8-4FAE-83D6-75522349D2B6}" type="pres">
      <dgm:prSet presAssocID="{470FA2B1-74EC-4453-A541-5FFC2B194C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36791D-ECFA-4265-AE09-4E42F2081979}" type="pres">
      <dgm:prSet presAssocID="{1831E457-E313-46C5-95B8-6728D86A6A8B}" presName="Accent1" presStyleCnt="0"/>
      <dgm:spPr/>
    </dgm:pt>
    <dgm:pt modelId="{743CD6C6-863A-402F-BA8D-D9ED7FEB6EFC}" type="pres">
      <dgm:prSet presAssocID="{1831E457-E313-46C5-95B8-6728D86A6A8B}" presName="Accent" presStyleLbl="node1" presStyleIdx="2" presStyleCnt="3"/>
      <dgm:spPr/>
    </dgm:pt>
    <dgm:pt modelId="{6E387703-5FCE-495D-A565-17E187A7457A}" type="pres">
      <dgm:prSet presAssocID="{1831E457-E313-46C5-95B8-6728D86A6A8B}" presName="ParentBackground1" presStyleCnt="0"/>
      <dgm:spPr/>
    </dgm:pt>
    <dgm:pt modelId="{8907664D-BE93-4D40-A184-74D83B9D12D8}" type="pres">
      <dgm:prSet presAssocID="{1831E457-E313-46C5-95B8-6728D86A6A8B}" presName="ParentBackground" presStyleLbl="fgAcc1" presStyleIdx="2" presStyleCnt="3"/>
      <dgm:spPr/>
    </dgm:pt>
    <dgm:pt modelId="{0C872DAA-4A08-4CDE-B3F5-9F81B1CB48B2}" type="pres">
      <dgm:prSet presAssocID="{1831E457-E313-46C5-95B8-6728D86A6A8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B783C2-309C-4F26-B293-C6BD7D0F2982}" type="presOf" srcId="{BEF71ED8-3BF7-4CB8-BDF8-EEF4EE3B7F65}" destId="{6341B059-FF56-48C4-AD22-D08179DCFB13}" srcOrd="1" destOrd="0" presId="urn:microsoft.com/office/officeart/2011/layout/CircleProcess"/>
    <dgm:cxn modelId="{4AF74D6A-1973-4DCD-9617-E02576A3652B}" type="presOf" srcId="{1831E457-E313-46C5-95B8-6728D86A6A8B}" destId="{0C872DAA-4A08-4CDE-B3F5-9F81B1CB48B2}" srcOrd="1" destOrd="0" presId="urn:microsoft.com/office/officeart/2011/layout/CircleProcess"/>
    <dgm:cxn modelId="{4112DA48-2FFB-4BDC-8729-E1FF3805C867}" type="presOf" srcId="{470FA2B1-74EC-4453-A541-5FFC2B194C6E}" destId="{A2625E0F-8EF4-4FBF-9251-CF6D747347D6}" srcOrd="0" destOrd="0" presId="urn:microsoft.com/office/officeart/2011/layout/CircleProcess"/>
    <dgm:cxn modelId="{ACF916AE-1E3E-41BF-BED5-14FA2819D8FB}" type="presOf" srcId="{1831E457-E313-46C5-95B8-6728D86A6A8B}" destId="{8907664D-BE93-4D40-A184-74D83B9D12D8}" srcOrd="0" destOrd="0" presId="urn:microsoft.com/office/officeart/2011/layout/CircleProcess"/>
    <dgm:cxn modelId="{7B3CE990-DBBD-4C4F-8354-D66404FDC7AE}" type="presOf" srcId="{BEF71ED8-3BF7-4CB8-BDF8-EEF4EE3B7F65}" destId="{16C1EABE-93E4-4F69-AF2C-08469C7CBA4B}" srcOrd="0" destOrd="0" presId="urn:microsoft.com/office/officeart/2011/layout/CircleProcess"/>
    <dgm:cxn modelId="{DBA5D69A-6176-4AF1-877F-00E8FC49159D}" srcId="{67CB1E66-9705-40AE-BBEF-07BFD87418BA}" destId="{1831E457-E313-46C5-95B8-6728D86A6A8B}" srcOrd="0" destOrd="0" parTransId="{C940A9ED-CE18-488D-8226-A408AF15269A}" sibTransId="{5121DBDB-3D6F-4330-B467-EBE5BDAF65CF}"/>
    <dgm:cxn modelId="{8C7C888F-4A73-4159-BC8F-3F1791AA7F39}" srcId="{67CB1E66-9705-40AE-BBEF-07BFD87418BA}" destId="{BEF71ED8-3BF7-4CB8-BDF8-EEF4EE3B7F65}" srcOrd="2" destOrd="0" parTransId="{FCF4AD59-8AD2-47D6-93ED-E61A62D63E1E}" sibTransId="{3F61EC84-1566-4822-B74B-C52380B2E874}"/>
    <dgm:cxn modelId="{45D21BAF-1264-46BC-897F-9E857E532F31}" type="presOf" srcId="{470FA2B1-74EC-4453-A541-5FFC2B194C6E}" destId="{640E9D35-5DC8-4FAE-83D6-75522349D2B6}" srcOrd="1" destOrd="0" presId="urn:microsoft.com/office/officeart/2011/layout/CircleProcess"/>
    <dgm:cxn modelId="{039099AE-F2FA-4311-9629-872F565A85E6}" srcId="{67CB1E66-9705-40AE-BBEF-07BFD87418BA}" destId="{470FA2B1-74EC-4453-A541-5FFC2B194C6E}" srcOrd="1" destOrd="0" parTransId="{236F2D23-493E-4B9F-B3FF-2DEEAF2F6622}" sibTransId="{6BD2982D-51A5-4F95-BCDA-ACA070077A43}"/>
    <dgm:cxn modelId="{FA0A9DCD-FBB3-48C6-B634-644BC8B6C6E7}" type="presOf" srcId="{67CB1E66-9705-40AE-BBEF-07BFD87418BA}" destId="{374C23F1-50FB-4290-A3E6-1AE39A34339E}" srcOrd="0" destOrd="0" presId="urn:microsoft.com/office/officeart/2011/layout/CircleProcess"/>
    <dgm:cxn modelId="{D0C08BC8-44BB-4A72-9443-DF368DE6AF7B}" type="presParOf" srcId="{374C23F1-50FB-4290-A3E6-1AE39A34339E}" destId="{5EBC7F68-D683-4171-9F07-0D1AA9AFD60B}" srcOrd="0" destOrd="0" presId="urn:microsoft.com/office/officeart/2011/layout/CircleProcess"/>
    <dgm:cxn modelId="{DCE87E35-9EB5-4336-AAEA-DDF3E9B97EA9}" type="presParOf" srcId="{5EBC7F68-D683-4171-9F07-0D1AA9AFD60B}" destId="{C57F9BA6-0D4B-4F2B-AB2E-2E2C66BF8BF1}" srcOrd="0" destOrd="0" presId="urn:microsoft.com/office/officeart/2011/layout/CircleProcess"/>
    <dgm:cxn modelId="{9E9013D6-A3ED-487D-986E-790F153E5603}" type="presParOf" srcId="{374C23F1-50FB-4290-A3E6-1AE39A34339E}" destId="{1720AA61-32FD-4D5F-80CA-0B742CD12531}" srcOrd="1" destOrd="0" presId="urn:microsoft.com/office/officeart/2011/layout/CircleProcess"/>
    <dgm:cxn modelId="{47FCAD6D-9523-4CE5-87A7-B1624C1BB3B7}" type="presParOf" srcId="{1720AA61-32FD-4D5F-80CA-0B742CD12531}" destId="{16C1EABE-93E4-4F69-AF2C-08469C7CBA4B}" srcOrd="0" destOrd="0" presId="urn:microsoft.com/office/officeart/2011/layout/CircleProcess"/>
    <dgm:cxn modelId="{C3B20C2D-8DDA-4D83-BDE9-EA63D6FFA217}" type="presParOf" srcId="{374C23F1-50FB-4290-A3E6-1AE39A34339E}" destId="{6341B059-FF56-48C4-AD22-D08179DCFB13}" srcOrd="2" destOrd="0" presId="urn:microsoft.com/office/officeart/2011/layout/CircleProcess"/>
    <dgm:cxn modelId="{B492A4E2-280C-4F16-B9D5-6E9DB5BF48FC}" type="presParOf" srcId="{374C23F1-50FB-4290-A3E6-1AE39A34339E}" destId="{D863396C-E271-45BE-9A0D-4115E8E6B449}" srcOrd="3" destOrd="0" presId="urn:microsoft.com/office/officeart/2011/layout/CircleProcess"/>
    <dgm:cxn modelId="{BD49AE5F-8157-4169-9ACC-3F214AFE89C6}" type="presParOf" srcId="{D863396C-E271-45BE-9A0D-4115E8E6B449}" destId="{81619499-3475-4AEC-A40F-A8BB19477880}" srcOrd="0" destOrd="0" presId="urn:microsoft.com/office/officeart/2011/layout/CircleProcess"/>
    <dgm:cxn modelId="{18F418A0-1784-42EA-9BCB-558A25431B35}" type="presParOf" srcId="{374C23F1-50FB-4290-A3E6-1AE39A34339E}" destId="{99FBC0AA-386B-4F91-8C1D-88AD584C16A9}" srcOrd="4" destOrd="0" presId="urn:microsoft.com/office/officeart/2011/layout/CircleProcess"/>
    <dgm:cxn modelId="{BF3EA242-02AF-4351-AE8B-5D1BD709EEA9}" type="presParOf" srcId="{99FBC0AA-386B-4F91-8C1D-88AD584C16A9}" destId="{A2625E0F-8EF4-4FBF-9251-CF6D747347D6}" srcOrd="0" destOrd="0" presId="urn:microsoft.com/office/officeart/2011/layout/CircleProcess"/>
    <dgm:cxn modelId="{3D92D09D-2FFE-433D-AD98-73D22923AC11}" type="presParOf" srcId="{374C23F1-50FB-4290-A3E6-1AE39A34339E}" destId="{640E9D35-5DC8-4FAE-83D6-75522349D2B6}" srcOrd="5" destOrd="0" presId="urn:microsoft.com/office/officeart/2011/layout/CircleProcess"/>
    <dgm:cxn modelId="{AA34286C-22C8-42C2-AA40-89E5BBBC8161}" type="presParOf" srcId="{374C23F1-50FB-4290-A3E6-1AE39A34339E}" destId="{2536791D-ECFA-4265-AE09-4E42F2081979}" srcOrd="6" destOrd="0" presId="urn:microsoft.com/office/officeart/2011/layout/CircleProcess"/>
    <dgm:cxn modelId="{7BD00B70-7BC0-41D9-8875-85FF09FB332E}" type="presParOf" srcId="{2536791D-ECFA-4265-AE09-4E42F2081979}" destId="{743CD6C6-863A-402F-BA8D-D9ED7FEB6EFC}" srcOrd="0" destOrd="0" presId="urn:microsoft.com/office/officeart/2011/layout/CircleProcess"/>
    <dgm:cxn modelId="{C832D767-DCFE-4E4A-A164-95A1013F2B94}" type="presParOf" srcId="{374C23F1-50FB-4290-A3E6-1AE39A34339E}" destId="{6E387703-5FCE-495D-A565-17E187A7457A}" srcOrd="7" destOrd="0" presId="urn:microsoft.com/office/officeart/2011/layout/CircleProcess"/>
    <dgm:cxn modelId="{A5FBA84E-F32B-4B50-AABF-9BF576747D49}" type="presParOf" srcId="{6E387703-5FCE-495D-A565-17E187A7457A}" destId="{8907664D-BE93-4D40-A184-74D83B9D12D8}" srcOrd="0" destOrd="0" presId="urn:microsoft.com/office/officeart/2011/layout/CircleProcess"/>
    <dgm:cxn modelId="{8CC78036-9A7C-4110-8822-3B6F58C4A007}" type="presParOf" srcId="{374C23F1-50FB-4290-A3E6-1AE39A34339E}" destId="{0C872DAA-4A08-4CDE-B3F5-9F81B1CB48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CB1E66-9705-40AE-BBEF-07BFD87418B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1E457-E313-46C5-95B8-6728D86A6A8B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Gospel Message </a:t>
          </a:r>
        </a:p>
      </dgm:t>
    </dgm:pt>
    <dgm:pt modelId="{C940A9ED-CE18-488D-8226-A408AF15269A}" type="parTrans" cxnId="{DBA5D69A-6176-4AF1-877F-00E8FC49159D}">
      <dgm:prSet/>
      <dgm:spPr/>
      <dgm:t>
        <a:bodyPr/>
        <a:lstStyle/>
        <a:p>
          <a:endParaRPr lang="en-US"/>
        </a:p>
      </dgm:t>
    </dgm:pt>
    <dgm:pt modelId="{5121DBDB-3D6F-4330-B467-EBE5BDAF65CF}" type="sibTrans" cxnId="{DBA5D69A-6176-4AF1-877F-00E8FC49159D}">
      <dgm:prSet/>
      <dgm:spPr/>
      <dgm:t>
        <a:bodyPr/>
        <a:lstStyle/>
        <a:p>
          <a:endParaRPr lang="en-US"/>
        </a:p>
      </dgm:t>
    </dgm:pt>
    <dgm:pt modelId="{470FA2B1-74EC-4453-A541-5FFC2B194C6E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Body of Doctrines</a:t>
          </a:r>
        </a:p>
      </dgm:t>
    </dgm:pt>
    <dgm:pt modelId="{236F2D23-493E-4B9F-B3FF-2DEEAF2F6622}" type="parTrans" cxnId="{039099AE-F2FA-4311-9629-872F565A85E6}">
      <dgm:prSet/>
      <dgm:spPr/>
      <dgm:t>
        <a:bodyPr/>
        <a:lstStyle/>
        <a:p>
          <a:endParaRPr lang="en-US"/>
        </a:p>
      </dgm:t>
    </dgm:pt>
    <dgm:pt modelId="{6BD2982D-51A5-4F95-BCDA-ACA070077A43}" type="sibTrans" cxnId="{039099AE-F2FA-4311-9629-872F565A85E6}">
      <dgm:prSet/>
      <dgm:spPr/>
      <dgm:t>
        <a:bodyPr/>
        <a:lstStyle/>
        <a:p>
          <a:endParaRPr lang="en-US"/>
        </a:p>
      </dgm:t>
    </dgm:pt>
    <dgm:pt modelId="{BEF71ED8-3BF7-4CB8-BDF8-EEF4EE3B7F65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Devoted Living</a:t>
          </a:r>
        </a:p>
      </dgm:t>
    </dgm:pt>
    <dgm:pt modelId="{FCF4AD59-8AD2-47D6-93ED-E61A62D63E1E}" type="parTrans" cxnId="{8C7C888F-4A73-4159-BC8F-3F1791AA7F39}">
      <dgm:prSet/>
      <dgm:spPr/>
      <dgm:t>
        <a:bodyPr/>
        <a:lstStyle/>
        <a:p>
          <a:endParaRPr lang="en-US"/>
        </a:p>
      </dgm:t>
    </dgm:pt>
    <dgm:pt modelId="{3F61EC84-1566-4822-B74B-C52380B2E874}" type="sibTrans" cxnId="{8C7C888F-4A73-4159-BC8F-3F1791AA7F39}">
      <dgm:prSet/>
      <dgm:spPr/>
      <dgm:t>
        <a:bodyPr/>
        <a:lstStyle/>
        <a:p>
          <a:endParaRPr lang="en-US"/>
        </a:p>
      </dgm:t>
    </dgm:pt>
    <dgm:pt modelId="{374C23F1-50FB-4290-A3E6-1AE39A34339E}" type="pres">
      <dgm:prSet presAssocID="{67CB1E66-9705-40AE-BBEF-07BFD87418B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BC7F68-D683-4171-9F07-0D1AA9AFD60B}" type="pres">
      <dgm:prSet presAssocID="{BEF71ED8-3BF7-4CB8-BDF8-EEF4EE3B7F65}" presName="Accent3" presStyleCnt="0"/>
      <dgm:spPr/>
    </dgm:pt>
    <dgm:pt modelId="{C57F9BA6-0D4B-4F2B-AB2E-2E2C66BF8BF1}" type="pres">
      <dgm:prSet presAssocID="{BEF71ED8-3BF7-4CB8-BDF8-EEF4EE3B7F65}" presName="Accent" presStyleLbl="node1" presStyleIdx="0" presStyleCnt="3"/>
      <dgm:spPr/>
    </dgm:pt>
    <dgm:pt modelId="{1720AA61-32FD-4D5F-80CA-0B742CD12531}" type="pres">
      <dgm:prSet presAssocID="{BEF71ED8-3BF7-4CB8-BDF8-EEF4EE3B7F65}" presName="ParentBackground3" presStyleCnt="0"/>
      <dgm:spPr/>
    </dgm:pt>
    <dgm:pt modelId="{16C1EABE-93E4-4F69-AF2C-08469C7CBA4B}" type="pres">
      <dgm:prSet presAssocID="{BEF71ED8-3BF7-4CB8-BDF8-EEF4EE3B7F65}" presName="ParentBackground" presStyleLbl="fgAcc1" presStyleIdx="0" presStyleCnt="3"/>
      <dgm:spPr/>
    </dgm:pt>
    <dgm:pt modelId="{6341B059-FF56-48C4-AD22-D08179DCFB13}" type="pres">
      <dgm:prSet presAssocID="{BEF71ED8-3BF7-4CB8-BDF8-EEF4EE3B7F6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63396C-E271-45BE-9A0D-4115E8E6B449}" type="pres">
      <dgm:prSet presAssocID="{470FA2B1-74EC-4453-A541-5FFC2B194C6E}" presName="Accent2" presStyleCnt="0"/>
      <dgm:spPr/>
    </dgm:pt>
    <dgm:pt modelId="{81619499-3475-4AEC-A40F-A8BB19477880}" type="pres">
      <dgm:prSet presAssocID="{470FA2B1-74EC-4453-A541-5FFC2B194C6E}" presName="Accent" presStyleLbl="node1" presStyleIdx="1" presStyleCnt="3"/>
      <dgm:spPr/>
    </dgm:pt>
    <dgm:pt modelId="{99FBC0AA-386B-4F91-8C1D-88AD584C16A9}" type="pres">
      <dgm:prSet presAssocID="{470FA2B1-74EC-4453-A541-5FFC2B194C6E}" presName="ParentBackground2" presStyleCnt="0"/>
      <dgm:spPr/>
    </dgm:pt>
    <dgm:pt modelId="{A2625E0F-8EF4-4FBF-9251-CF6D747347D6}" type="pres">
      <dgm:prSet presAssocID="{470FA2B1-74EC-4453-A541-5FFC2B194C6E}" presName="ParentBackground" presStyleLbl="fgAcc1" presStyleIdx="1" presStyleCnt="3"/>
      <dgm:spPr/>
    </dgm:pt>
    <dgm:pt modelId="{640E9D35-5DC8-4FAE-83D6-75522349D2B6}" type="pres">
      <dgm:prSet presAssocID="{470FA2B1-74EC-4453-A541-5FFC2B194C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36791D-ECFA-4265-AE09-4E42F2081979}" type="pres">
      <dgm:prSet presAssocID="{1831E457-E313-46C5-95B8-6728D86A6A8B}" presName="Accent1" presStyleCnt="0"/>
      <dgm:spPr/>
    </dgm:pt>
    <dgm:pt modelId="{743CD6C6-863A-402F-BA8D-D9ED7FEB6EFC}" type="pres">
      <dgm:prSet presAssocID="{1831E457-E313-46C5-95B8-6728D86A6A8B}" presName="Accent" presStyleLbl="node1" presStyleIdx="2" presStyleCnt="3"/>
      <dgm:spPr/>
    </dgm:pt>
    <dgm:pt modelId="{6E387703-5FCE-495D-A565-17E187A7457A}" type="pres">
      <dgm:prSet presAssocID="{1831E457-E313-46C5-95B8-6728D86A6A8B}" presName="ParentBackground1" presStyleCnt="0"/>
      <dgm:spPr/>
    </dgm:pt>
    <dgm:pt modelId="{8907664D-BE93-4D40-A184-74D83B9D12D8}" type="pres">
      <dgm:prSet presAssocID="{1831E457-E313-46C5-95B8-6728D86A6A8B}" presName="ParentBackground" presStyleLbl="fgAcc1" presStyleIdx="2" presStyleCnt="3"/>
      <dgm:spPr/>
    </dgm:pt>
    <dgm:pt modelId="{0C872DAA-4A08-4CDE-B3F5-9F81B1CB48B2}" type="pres">
      <dgm:prSet presAssocID="{1831E457-E313-46C5-95B8-6728D86A6A8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B783C2-309C-4F26-B293-C6BD7D0F2982}" type="presOf" srcId="{BEF71ED8-3BF7-4CB8-BDF8-EEF4EE3B7F65}" destId="{6341B059-FF56-48C4-AD22-D08179DCFB13}" srcOrd="1" destOrd="0" presId="urn:microsoft.com/office/officeart/2011/layout/CircleProcess"/>
    <dgm:cxn modelId="{4AF74D6A-1973-4DCD-9617-E02576A3652B}" type="presOf" srcId="{1831E457-E313-46C5-95B8-6728D86A6A8B}" destId="{0C872DAA-4A08-4CDE-B3F5-9F81B1CB48B2}" srcOrd="1" destOrd="0" presId="urn:microsoft.com/office/officeart/2011/layout/CircleProcess"/>
    <dgm:cxn modelId="{4112DA48-2FFB-4BDC-8729-E1FF3805C867}" type="presOf" srcId="{470FA2B1-74EC-4453-A541-5FFC2B194C6E}" destId="{A2625E0F-8EF4-4FBF-9251-CF6D747347D6}" srcOrd="0" destOrd="0" presId="urn:microsoft.com/office/officeart/2011/layout/CircleProcess"/>
    <dgm:cxn modelId="{ACF916AE-1E3E-41BF-BED5-14FA2819D8FB}" type="presOf" srcId="{1831E457-E313-46C5-95B8-6728D86A6A8B}" destId="{8907664D-BE93-4D40-A184-74D83B9D12D8}" srcOrd="0" destOrd="0" presId="urn:microsoft.com/office/officeart/2011/layout/CircleProcess"/>
    <dgm:cxn modelId="{7B3CE990-DBBD-4C4F-8354-D66404FDC7AE}" type="presOf" srcId="{BEF71ED8-3BF7-4CB8-BDF8-EEF4EE3B7F65}" destId="{16C1EABE-93E4-4F69-AF2C-08469C7CBA4B}" srcOrd="0" destOrd="0" presId="urn:microsoft.com/office/officeart/2011/layout/CircleProcess"/>
    <dgm:cxn modelId="{DBA5D69A-6176-4AF1-877F-00E8FC49159D}" srcId="{67CB1E66-9705-40AE-BBEF-07BFD87418BA}" destId="{1831E457-E313-46C5-95B8-6728D86A6A8B}" srcOrd="0" destOrd="0" parTransId="{C940A9ED-CE18-488D-8226-A408AF15269A}" sibTransId="{5121DBDB-3D6F-4330-B467-EBE5BDAF65CF}"/>
    <dgm:cxn modelId="{8C7C888F-4A73-4159-BC8F-3F1791AA7F39}" srcId="{67CB1E66-9705-40AE-BBEF-07BFD87418BA}" destId="{BEF71ED8-3BF7-4CB8-BDF8-EEF4EE3B7F65}" srcOrd="2" destOrd="0" parTransId="{FCF4AD59-8AD2-47D6-93ED-E61A62D63E1E}" sibTransId="{3F61EC84-1566-4822-B74B-C52380B2E874}"/>
    <dgm:cxn modelId="{45D21BAF-1264-46BC-897F-9E857E532F31}" type="presOf" srcId="{470FA2B1-74EC-4453-A541-5FFC2B194C6E}" destId="{640E9D35-5DC8-4FAE-83D6-75522349D2B6}" srcOrd="1" destOrd="0" presId="urn:microsoft.com/office/officeart/2011/layout/CircleProcess"/>
    <dgm:cxn modelId="{039099AE-F2FA-4311-9629-872F565A85E6}" srcId="{67CB1E66-9705-40AE-BBEF-07BFD87418BA}" destId="{470FA2B1-74EC-4453-A541-5FFC2B194C6E}" srcOrd="1" destOrd="0" parTransId="{236F2D23-493E-4B9F-B3FF-2DEEAF2F6622}" sibTransId="{6BD2982D-51A5-4F95-BCDA-ACA070077A43}"/>
    <dgm:cxn modelId="{FA0A9DCD-FBB3-48C6-B634-644BC8B6C6E7}" type="presOf" srcId="{67CB1E66-9705-40AE-BBEF-07BFD87418BA}" destId="{374C23F1-50FB-4290-A3E6-1AE39A34339E}" srcOrd="0" destOrd="0" presId="urn:microsoft.com/office/officeart/2011/layout/CircleProcess"/>
    <dgm:cxn modelId="{D0C08BC8-44BB-4A72-9443-DF368DE6AF7B}" type="presParOf" srcId="{374C23F1-50FB-4290-A3E6-1AE39A34339E}" destId="{5EBC7F68-D683-4171-9F07-0D1AA9AFD60B}" srcOrd="0" destOrd="0" presId="urn:microsoft.com/office/officeart/2011/layout/CircleProcess"/>
    <dgm:cxn modelId="{DCE87E35-9EB5-4336-AAEA-DDF3E9B97EA9}" type="presParOf" srcId="{5EBC7F68-D683-4171-9F07-0D1AA9AFD60B}" destId="{C57F9BA6-0D4B-4F2B-AB2E-2E2C66BF8BF1}" srcOrd="0" destOrd="0" presId="urn:microsoft.com/office/officeart/2011/layout/CircleProcess"/>
    <dgm:cxn modelId="{9E9013D6-A3ED-487D-986E-790F153E5603}" type="presParOf" srcId="{374C23F1-50FB-4290-A3E6-1AE39A34339E}" destId="{1720AA61-32FD-4D5F-80CA-0B742CD12531}" srcOrd="1" destOrd="0" presId="urn:microsoft.com/office/officeart/2011/layout/CircleProcess"/>
    <dgm:cxn modelId="{47FCAD6D-9523-4CE5-87A7-B1624C1BB3B7}" type="presParOf" srcId="{1720AA61-32FD-4D5F-80CA-0B742CD12531}" destId="{16C1EABE-93E4-4F69-AF2C-08469C7CBA4B}" srcOrd="0" destOrd="0" presId="urn:microsoft.com/office/officeart/2011/layout/CircleProcess"/>
    <dgm:cxn modelId="{C3B20C2D-8DDA-4D83-BDE9-EA63D6FFA217}" type="presParOf" srcId="{374C23F1-50FB-4290-A3E6-1AE39A34339E}" destId="{6341B059-FF56-48C4-AD22-D08179DCFB13}" srcOrd="2" destOrd="0" presId="urn:microsoft.com/office/officeart/2011/layout/CircleProcess"/>
    <dgm:cxn modelId="{B492A4E2-280C-4F16-B9D5-6E9DB5BF48FC}" type="presParOf" srcId="{374C23F1-50FB-4290-A3E6-1AE39A34339E}" destId="{D863396C-E271-45BE-9A0D-4115E8E6B449}" srcOrd="3" destOrd="0" presId="urn:microsoft.com/office/officeart/2011/layout/CircleProcess"/>
    <dgm:cxn modelId="{BD49AE5F-8157-4169-9ACC-3F214AFE89C6}" type="presParOf" srcId="{D863396C-E271-45BE-9A0D-4115E8E6B449}" destId="{81619499-3475-4AEC-A40F-A8BB19477880}" srcOrd="0" destOrd="0" presId="urn:microsoft.com/office/officeart/2011/layout/CircleProcess"/>
    <dgm:cxn modelId="{18F418A0-1784-42EA-9BCB-558A25431B35}" type="presParOf" srcId="{374C23F1-50FB-4290-A3E6-1AE39A34339E}" destId="{99FBC0AA-386B-4F91-8C1D-88AD584C16A9}" srcOrd="4" destOrd="0" presId="urn:microsoft.com/office/officeart/2011/layout/CircleProcess"/>
    <dgm:cxn modelId="{BF3EA242-02AF-4351-AE8B-5D1BD709EEA9}" type="presParOf" srcId="{99FBC0AA-386B-4F91-8C1D-88AD584C16A9}" destId="{A2625E0F-8EF4-4FBF-9251-CF6D747347D6}" srcOrd="0" destOrd="0" presId="urn:microsoft.com/office/officeart/2011/layout/CircleProcess"/>
    <dgm:cxn modelId="{3D92D09D-2FFE-433D-AD98-73D22923AC11}" type="presParOf" srcId="{374C23F1-50FB-4290-A3E6-1AE39A34339E}" destId="{640E9D35-5DC8-4FAE-83D6-75522349D2B6}" srcOrd="5" destOrd="0" presId="urn:microsoft.com/office/officeart/2011/layout/CircleProcess"/>
    <dgm:cxn modelId="{AA34286C-22C8-42C2-AA40-89E5BBBC8161}" type="presParOf" srcId="{374C23F1-50FB-4290-A3E6-1AE39A34339E}" destId="{2536791D-ECFA-4265-AE09-4E42F2081979}" srcOrd="6" destOrd="0" presId="urn:microsoft.com/office/officeart/2011/layout/CircleProcess"/>
    <dgm:cxn modelId="{7BD00B70-7BC0-41D9-8875-85FF09FB332E}" type="presParOf" srcId="{2536791D-ECFA-4265-AE09-4E42F2081979}" destId="{743CD6C6-863A-402F-BA8D-D9ED7FEB6EFC}" srcOrd="0" destOrd="0" presId="urn:microsoft.com/office/officeart/2011/layout/CircleProcess"/>
    <dgm:cxn modelId="{C832D767-DCFE-4E4A-A164-95A1013F2B94}" type="presParOf" srcId="{374C23F1-50FB-4290-A3E6-1AE39A34339E}" destId="{6E387703-5FCE-495D-A565-17E187A7457A}" srcOrd="7" destOrd="0" presId="urn:microsoft.com/office/officeart/2011/layout/CircleProcess"/>
    <dgm:cxn modelId="{A5FBA84E-F32B-4B50-AABF-9BF576747D49}" type="presParOf" srcId="{6E387703-5FCE-495D-A565-17E187A7457A}" destId="{8907664D-BE93-4D40-A184-74D83B9D12D8}" srcOrd="0" destOrd="0" presId="urn:microsoft.com/office/officeart/2011/layout/CircleProcess"/>
    <dgm:cxn modelId="{8CC78036-9A7C-4110-8822-3B6F58C4A007}" type="presParOf" srcId="{374C23F1-50FB-4290-A3E6-1AE39A34339E}" destId="{0C872DAA-4A08-4CDE-B3F5-9F81B1CB48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CB1E66-9705-40AE-BBEF-07BFD87418B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1E457-E313-46C5-95B8-6728D86A6A8B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Gospel Message </a:t>
          </a:r>
        </a:p>
      </dgm:t>
    </dgm:pt>
    <dgm:pt modelId="{C940A9ED-CE18-488D-8226-A408AF15269A}" type="parTrans" cxnId="{DBA5D69A-6176-4AF1-877F-00E8FC49159D}">
      <dgm:prSet/>
      <dgm:spPr/>
      <dgm:t>
        <a:bodyPr/>
        <a:lstStyle/>
        <a:p>
          <a:endParaRPr lang="en-US"/>
        </a:p>
      </dgm:t>
    </dgm:pt>
    <dgm:pt modelId="{5121DBDB-3D6F-4330-B467-EBE5BDAF65CF}" type="sibTrans" cxnId="{DBA5D69A-6176-4AF1-877F-00E8FC49159D}">
      <dgm:prSet/>
      <dgm:spPr/>
      <dgm:t>
        <a:bodyPr/>
        <a:lstStyle/>
        <a:p>
          <a:endParaRPr lang="en-US"/>
        </a:p>
      </dgm:t>
    </dgm:pt>
    <dgm:pt modelId="{470FA2B1-74EC-4453-A541-5FFC2B194C6E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Body of Doctrines</a:t>
          </a:r>
        </a:p>
      </dgm:t>
    </dgm:pt>
    <dgm:pt modelId="{236F2D23-493E-4B9F-B3FF-2DEEAF2F6622}" type="parTrans" cxnId="{039099AE-F2FA-4311-9629-872F565A85E6}">
      <dgm:prSet/>
      <dgm:spPr/>
      <dgm:t>
        <a:bodyPr/>
        <a:lstStyle/>
        <a:p>
          <a:endParaRPr lang="en-US"/>
        </a:p>
      </dgm:t>
    </dgm:pt>
    <dgm:pt modelId="{6BD2982D-51A5-4F95-BCDA-ACA070077A43}" type="sibTrans" cxnId="{039099AE-F2FA-4311-9629-872F565A85E6}">
      <dgm:prSet/>
      <dgm:spPr/>
      <dgm:t>
        <a:bodyPr/>
        <a:lstStyle/>
        <a:p>
          <a:endParaRPr lang="en-US"/>
        </a:p>
      </dgm:t>
    </dgm:pt>
    <dgm:pt modelId="{BEF71ED8-3BF7-4CB8-BDF8-EEF4EE3B7F65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Devoted Living</a:t>
          </a:r>
        </a:p>
      </dgm:t>
    </dgm:pt>
    <dgm:pt modelId="{FCF4AD59-8AD2-47D6-93ED-E61A62D63E1E}" type="parTrans" cxnId="{8C7C888F-4A73-4159-BC8F-3F1791AA7F39}">
      <dgm:prSet/>
      <dgm:spPr/>
      <dgm:t>
        <a:bodyPr/>
        <a:lstStyle/>
        <a:p>
          <a:endParaRPr lang="en-US"/>
        </a:p>
      </dgm:t>
    </dgm:pt>
    <dgm:pt modelId="{3F61EC84-1566-4822-B74B-C52380B2E874}" type="sibTrans" cxnId="{8C7C888F-4A73-4159-BC8F-3F1791AA7F39}">
      <dgm:prSet/>
      <dgm:spPr/>
      <dgm:t>
        <a:bodyPr/>
        <a:lstStyle/>
        <a:p>
          <a:endParaRPr lang="en-US"/>
        </a:p>
      </dgm:t>
    </dgm:pt>
    <dgm:pt modelId="{374C23F1-50FB-4290-A3E6-1AE39A34339E}" type="pres">
      <dgm:prSet presAssocID="{67CB1E66-9705-40AE-BBEF-07BFD87418B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BC7F68-D683-4171-9F07-0D1AA9AFD60B}" type="pres">
      <dgm:prSet presAssocID="{BEF71ED8-3BF7-4CB8-BDF8-EEF4EE3B7F65}" presName="Accent3" presStyleCnt="0"/>
      <dgm:spPr/>
    </dgm:pt>
    <dgm:pt modelId="{C57F9BA6-0D4B-4F2B-AB2E-2E2C66BF8BF1}" type="pres">
      <dgm:prSet presAssocID="{BEF71ED8-3BF7-4CB8-BDF8-EEF4EE3B7F65}" presName="Accent" presStyleLbl="node1" presStyleIdx="0" presStyleCnt="3"/>
      <dgm:spPr/>
    </dgm:pt>
    <dgm:pt modelId="{1720AA61-32FD-4D5F-80CA-0B742CD12531}" type="pres">
      <dgm:prSet presAssocID="{BEF71ED8-3BF7-4CB8-BDF8-EEF4EE3B7F65}" presName="ParentBackground3" presStyleCnt="0"/>
      <dgm:spPr/>
    </dgm:pt>
    <dgm:pt modelId="{16C1EABE-93E4-4F69-AF2C-08469C7CBA4B}" type="pres">
      <dgm:prSet presAssocID="{BEF71ED8-3BF7-4CB8-BDF8-EEF4EE3B7F65}" presName="ParentBackground" presStyleLbl="fgAcc1" presStyleIdx="0" presStyleCnt="3"/>
      <dgm:spPr/>
    </dgm:pt>
    <dgm:pt modelId="{6341B059-FF56-48C4-AD22-D08179DCFB13}" type="pres">
      <dgm:prSet presAssocID="{BEF71ED8-3BF7-4CB8-BDF8-EEF4EE3B7F6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63396C-E271-45BE-9A0D-4115E8E6B449}" type="pres">
      <dgm:prSet presAssocID="{470FA2B1-74EC-4453-A541-5FFC2B194C6E}" presName="Accent2" presStyleCnt="0"/>
      <dgm:spPr/>
    </dgm:pt>
    <dgm:pt modelId="{81619499-3475-4AEC-A40F-A8BB19477880}" type="pres">
      <dgm:prSet presAssocID="{470FA2B1-74EC-4453-A541-5FFC2B194C6E}" presName="Accent" presStyleLbl="node1" presStyleIdx="1" presStyleCnt="3"/>
      <dgm:spPr/>
    </dgm:pt>
    <dgm:pt modelId="{99FBC0AA-386B-4F91-8C1D-88AD584C16A9}" type="pres">
      <dgm:prSet presAssocID="{470FA2B1-74EC-4453-A541-5FFC2B194C6E}" presName="ParentBackground2" presStyleCnt="0"/>
      <dgm:spPr/>
    </dgm:pt>
    <dgm:pt modelId="{A2625E0F-8EF4-4FBF-9251-CF6D747347D6}" type="pres">
      <dgm:prSet presAssocID="{470FA2B1-74EC-4453-A541-5FFC2B194C6E}" presName="ParentBackground" presStyleLbl="fgAcc1" presStyleIdx="1" presStyleCnt="3"/>
      <dgm:spPr/>
    </dgm:pt>
    <dgm:pt modelId="{640E9D35-5DC8-4FAE-83D6-75522349D2B6}" type="pres">
      <dgm:prSet presAssocID="{470FA2B1-74EC-4453-A541-5FFC2B194C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36791D-ECFA-4265-AE09-4E42F2081979}" type="pres">
      <dgm:prSet presAssocID="{1831E457-E313-46C5-95B8-6728D86A6A8B}" presName="Accent1" presStyleCnt="0"/>
      <dgm:spPr/>
    </dgm:pt>
    <dgm:pt modelId="{743CD6C6-863A-402F-BA8D-D9ED7FEB6EFC}" type="pres">
      <dgm:prSet presAssocID="{1831E457-E313-46C5-95B8-6728D86A6A8B}" presName="Accent" presStyleLbl="node1" presStyleIdx="2" presStyleCnt="3"/>
      <dgm:spPr/>
    </dgm:pt>
    <dgm:pt modelId="{6E387703-5FCE-495D-A565-17E187A7457A}" type="pres">
      <dgm:prSet presAssocID="{1831E457-E313-46C5-95B8-6728D86A6A8B}" presName="ParentBackground1" presStyleCnt="0"/>
      <dgm:spPr/>
    </dgm:pt>
    <dgm:pt modelId="{8907664D-BE93-4D40-A184-74D83B9D12D8}" type="pres">
      <dgm:prSet presAssocID="{1831E457-E313-46C5-95B8-6728D86A6A8B}" presName="ParentBackground" presStyleLbl="fgAcc1" presStyleIdx="2" presStyleCnt="3"/>
      <dgm:spPr/>
    </dgm:pt>
    <dgm:pt modelId="{0C872DAA-4A08-4CDE-B3F5-9F81B1CB48B2}" type="pres">
      <dgm:prSet presAssocID="{1831E457-E313-46C5-95B8-6728D86A6A8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B783C2-309C-4F26-B293-C6BD7D0F2982}" type="presOf" srcId="{BEF71ED8-3BF7-4CB8-BDF8-EEF4EE3B7F65}" destId="{6341B059-FF56-48C4-AD22-D08179DCFB13}" srcOrd="1" destOrd="0" presId="urn:microsoft.com/office/officeart/2011/layout/CircleProcess"/>
    <dgm:cxn modelId="{4AF74D6A-1973-4DCD-9617-E02576A3652B}" type="presOf" srcId="{1831E457-E313-46C5-95B8-6728D86A6A8B}" destId="{0C872DAA-4A08-4CDE-B3F5-9F81B1CB48B2}" srcOrd="1" destOrd="0" presId="urn:microsoft.com/office/officeart/2011/layout/CircleProcess"/>
    <dgm:cxn modelId="{4112DA48-2FFB-4BDC-8729-E1FF3805C867}" type="presOf" srcId="{470FA2B1-74EC-4453-A541-5FFC2B194C6E}" destId="{A2625E0F-8EF4-4FBF-9251-CF6D747347D6}" srcOrd="0" destOrd="0" presId="urn:microsoft.com/office/officeart/2011/layout/CircleProcess"/>
    <dgm:cxn modelId="{ACF916AE-1E3E-41BF-BED5-14FA2819D8FB}" type="presOf" srcId="{1831E457-E313-46C5-95B8-6728D86A6A8B}" destId="{8907664D-BE93-4D40-A184-74D83B9D12D8}" srcOrd="0" destOrd="0" presId="urn:microsoft.com/office/officeart/2011/layout/CircleProcess"/>
    <dgm:cxn modelId="{7B3CE990-DBBD-4C4F-8354-D66404FDC7AE}" type="presOf" srcId="{BEF71ED8-3BF7-4CB8-BDF8-EEF4EE3B7F65}" destId="{16C1EABE-93E4-4F69-AF2C-08469C7CBA4B}" srcOrd="0" destOrd="0" presId="urn:microsoft.com/office/officeart/2011/layout/CircleProcess"/>
    <dgm:cxn modelId="{DBA5D69A-6176-4AF1-877F-00E8FC49159D}" srcId="{67CB1E66-9705-40AE-BBEF-07BFD87418BA}" destId="{1831E457-E313-46C5-95B8-6728D86A6A8B}" srcOrd="0" destOrd="0" parTransId="{C940A9ED-CE18-488D-8226-A408AF15269A}" sibTransId="{5121DBDB-3D6F-4330-B467-EBE5BDAF65CF}"/>
    <dgm:cxn modelId="{8C7C888F-4A73-4159-BC8F-3F1791AA7F39}" srcId="{67CB1E66-9705-40AE-BBEF-07BFD87418BA}" destId="{BEF71ED8-3BF7-4CB8-BDF8-EEF4EE3B7F65}" srcOrd="2" destOrd="0" parTransId="{FCF4AD59-8AD2-47D6-93ED-E61A62D63E1E}" sibTransId="{3F61EC84-1566-4822-B74B-C52380B2E874}"/>
    <dgm:cxn modelId="{45D21BAF-1264-46BC-897F-9E857E532F31}" type="presOf" srcId="{470FA2B1-74EC-4453-A541-5FFC2B194C6E}" destId="{640E9D35-5DC8-4FAE-83D6-75522349D2B6}" srcOrd="1" destOrd="0" presId="urn:microsoft.com/office/officeart/2011/layout/CircleProcess"/>
    <dgm:cxn modelId="{039099AE-F2FA-4311-9629-872F565A85E6}" srcId="{67CB1E66-9705-40AE-BBEF-07BFD87418BA}" destId="{470FA2B1-74EC-4453-A541-5FFC2B194C6E}" srcOrd="1" destOrd="0" parTransId="{236F2D23-493E-4B9F-B3FF-2DEEAF2F6622}" sibTransId="{6BD2982D-51A5-4F95-BCDA-ACA070077A43}"/>
    <dgm:cxn modelId="{FA0A9DCD-FBB3-48C6-B634-644BC8B6C6E7}" type="presOf" srcId="{67CB1E66-9705-40AE-BBEF-07BFD87418BA}" destId="{374C23F1-50FB-4290-A3E6-1AE39A34339E}" srcOrd="0" destOrd="0" presId="urn:microsoft.com/office/officeart/2011/layout/CircleProcess"/>
    <dgm:cxn modelId="{D0C08BC8-44BB-4A72-9443-DF368DE6AF7B}" type="presParOf" srcId="{374C23F1-50FB-4290-A3E6-1AE39A34339E}" destId="{5EBC7F68-D683-4171-9F07-0D1AA9AFD60B}" srcOrd="0" destOrd="0" presId="urn:microsoft.com/office/officeart/2011/layout/CircleProcess"/>
    <dgm:cxn modelId="{DCE87E35-9EB5-4336-AAEA-DDF3E9B97EA9}" type="presParOf" srcId="{5EBC7F68-D683-4171-9F07-0D1AA9AFD60B}" destId="{C57F9BA6-0D4B-4F2B-AB2E-2E2C66BF8BF1}" srcOrd="0" destOrd="0" presId="urn:microsoft.com/office/officeart/2011/layout/CircleProcess"/>
    <dgm:cxn modelId="{9E9013D6-A3ED-487D-986E-790F153E5603}" type="presParOf" srcId="{374C23F1-50FB-4290-A3E6-1AE39A34339E}" destId="{1720AA61-32FD-4D5F-80CA-0B742CD12531}" srcOrd="1" destOrd="0" presId="urn:microsoft.com/office/officeart/2011/layout/CircleProcess"/>
    <dgm:cxn modelId="{47FCAD6D-9523-4CE5-87A7-B1624C1BB3B7}" type="presParOf" srcId="{1720AA61-32FD-4D5F-80CA-0B742CD12531}" destId="{16C1EABE-93E4-4F69-AF2C-08469C7CBA4B}" srcOrd="0" destOrd="0" presId="urn:microsoft.com/office/officeart/2011/layout/CircleProcess"/>
    <dgm:cxn modelId="{C3B20C2D-8DDA-4D83-BDE9-EA63D6FFA217}" type="presParOf" srcId="{374C23F1-50FB-4290-A3E6-1AE39A34339E}" destId="{6341B059-FF56-48C4-AD22-D08179DCFB13}" srcOrd="2" destOrd="0" presId="urn:microsoft.com/office/officeart/2011/layout/CircleProcess"/>
    <dgm:cxn modelId="{B492A4E2-280C-4F16-B9D5-6E9DB5BF48FC}" type="presParOf" srcId="{374C23F1-50FB-4290-A3E6-1AE39A34339E}" destId="{D863396C-E271-45BE-9A0D-4115E8E6B449}" srcOrd="3" destOrd="0" presId="urn:microsoft.com/office/officeart/2011/layout/CircleProcess"/>
    <dgm:cxn modelId="{BD49AE5F-8157-4169-9ACC-3F214AFE89C6}" type="presParOf" srcId="{D863396C-E271-45BE-9A0D-4115E8E6B449}" destId="{81619499-3475-4AEC-A40F-A8BB19477880}" srcOrd="0" destOrd="0" presId="urn:microsoft.com/office/officeart/2011/layout/CircleProcess"/>
    <dgm:cxn modelId="{18F418A0-1784-42EA-9BCB-558A25431B35}" type="presParOf" srcId="{374C23F1-50FB-4290-A3E6-1AE39A34339E}" destId="{99FBC0AA-386B-4F91-8C1D-88AD584C16A9}" srcOrd="4" destOrd="0" presId="urn:microsoft.com/office/officeart/2011/layout/CircleProcess"/>
    <dgm:cxn modelId="{BF3EA242-02AF-4351-AE8B-5D1BD709EEA9}" type="presParOf" srcId="{99FBC0AA-386B-4F91-8C1D-88AD584C16A9}" destId="{A2625E0F-8EF4-4FBF-9251-CF6D747347D6}" srcOrd="0" destOrd="0" presId="urn:microsoft.com/office/officeart/2011/layout/CircleProcess"/>
    <dgm:cxn modelId="{3D92D09D-2FFE-433D-AD98-73D22923AC11}" type="presParOf" srcId="{374C23F1-50FB-4290-A3E6-1AE39A34339E}" destId="{640E9D35-5DC8-4FAE-83D6-75522349D2B6}" srcOrd="5" destOrd="0" presId="urn:microsoft.com/office/officeart/2011/layout/CircleProcess"/>
    <dgm:cxn modelId="{AA34286C-22C8-42C2-AA40-89E5BBBC8161}" type="presParOf" srcId="{374C23F1-50FB-4290-A3E6-1AE39A34339E}" destId="{2536791D-ECFA-4265-AE09-4E42F2081979}" srcOrd="6" destOrd="0" presId="urn:microsoft.com/office/officeart/2011/layout/CircleProcess"/>
    <dgm:cxn modelId="{7BD00B70-7BC0-41D9-8875-85FF09FB332E}" type="presParOf" srcId="{2536791D-ECFA-4265-AE09-4E42F2081979}" destId="{743CD6C6-863A-402F-BA8D-D9ED7FEB6EFC}" srcOrd="0" destOrd="0" presId="urn:microsoft.com/office/officeart/2011/layout/CircleProcess"/>
    <dgm:cxn modelId="{C832D767-DCFE-4E4A-A164-95A1013F2B94}" type="presParOf" srcId="{374C23F1-50FB-4290-A3E6-1AE39A34339E}" destId="{6E387703-5FCE-495D-A565-17E187A7457A}" srcOrd="7" destOrd="0" presId="urn:microsoft.com/office/officeart/2011/layout/CircleProcess"/>
    <dgm:cxn modelId="{A5FBA84E-F32B-4B50-AABF-9BF576747D49}" type="presParOf" srcId="{6E387703-5FCE-495D-A565-17E187A7457A}" destId="{8907664D-BE93-4D40-A184-74D83B9D12D8}" srcOrd="0" destOrd="0" presId="urn:microsoft.com/office/officeart/2011/layout/CircleProcess"/>
    <dgm:cxn modelId="{8CC78036-9A7C-4110-8822-3B6F58C4A007}" type="presParOf" srcId="{374C23F1-50FB-4290-A3E6-1AE39A34339E}" destId="{0C872DAA-4A08-4CDE-B3F5-9F81B1CB48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CB1E66-9705-40AE-BBEF-07BFD87418B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1E457-E313-46C5-95B8-6728D86A6A8B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Gospel Message </a:t>
          </a:r>
        </a:p>
      </dgm:t>
    </dgm:pt>
    <dgm:pt modelId="{C940A9ED-CE18-488D-8226-A408AF15269A}" type="parTrans" cxnId="{DBA5D69A-6176-4AF1-877F-00E8FC49159D}">
      <dgm:prSet/>
      <dgm:spPr/>
      <dgm:t>
        <a:bodyPr/>
        <a:lstStyle/>
        <a:p>
          <a:endParaRPr lang="en-US"/>
        </a:p>
      </dgm:t>
    </dgm:pt>
    <dgm:pt modelId="{5121DBDB-3D6F-4330-B467-EBE5BDAF65CF}" type="sibTrans" cxnId="{DBA5D69A-6176-4AF1-877F-00E8FC49159D}">
      <dgm:prSet/>
      <dgm:spPr/>
      <dgm:t>
        <a:bodyPr/>
        <a:lstStyle/>
        <a:p>
          <a:endParaRPr lang="en-US"/>
        </a:p>
      </dgm:t>
    </dgm:pt>
    <dgm:pt modelId="{470FA2B1-74EC-4453-A541-5FFC2B194C6E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Body of Doctrines</a:t>
          </a:r>
        </a:p>
      </dgm:t>
    </dgm:pt>
    <dgm:pt modelId="{236F2D23-493E-4B9F-B3FF-2DEEAF2F6622}" type="parTrans" cxnId="{039099AE-F2FA-4311-9629-872F565A85E6}">
      <dgm:prSet/>
      <dgm:spPr/>
      <dgm:t>
        <a:bodyPr/>
        <a:lstStyle/>
        <a:p>
          <a:endParaRPr lang="en-US"/>
        </a:p>
      </dgm:t>
    </dgm:pt>
    <dgm:pt modelId="{6BD2982D-51A5-4F95-BCDA-ACA070077A43}" type="sibTrans" cxnId="{039099AE-F2FA-4311-9629-872F565A85E6}">
      <dgm:prSet/>
      <dgm:spPr/>
      <dgm:t>
        <a:bodyPr/>
        <a:lstStyle/>
        <a:p>
          <a:endParaRPr lang="en-US"/>
        </a:p>
      </dgm:t>
    </dgm:pt>
    <dgm:pt modelId="{BEF71ED8-3BF7-4CB8-BDF8-EEF4EE3B7F65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Devoted Living</a:t>
          </a:r>
        </a:p>
      </dgm:t>
    </dgm:pt>
    <dgm:pt modelId="{FCF4AD59-8AD2-47D6-93ED-E61A62D63E1E}" type="parTrans" cxnId="{8C7C888F-4A73-4159-BC8F-3F1791AA7F39}">
      <dgm:prSet/>
      <dgm:spPr/>
      <dgm:t>
        <a:bodyPr/>
        <a:lstStyle/>
        <a:p>
          <a:endParaRPr lang="en-US"/>
        </a:p>
      </dgm:t>
    </dgm:pt>
    <dgm:pt modelId="{3F61EC84-1566-4822-B74B-C52380B2E874}" type="sibTrans" cxnId="{8C7C888F-4A73-4159-BC8F-3F1791AA7F39}">
      <dgm:prSet/>
      <dgm:spPr/>
      <dgm:t>
        <a:bodyPr/>
        <a:lstStyle/>
        <a:p>
          <a:endParaRPr lang="en-US"/>
        </a:p>
      </dgm:t>
    </dgm:pt>
    <dgm:pt modelId="{374C23F1-50FB-4290-A3E6-1AE39A34339E}" type="pres">
      <dgm:prSet presAssocID="{67CB1E66-9705-40AE-BBEF-07BFD87418B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BC7F68-D683-4171-9F07-0D1AA9AFD60B}" type="pres">
      <dgm:prSet presAssocID="{BEF71ED8-3BF7-4CB8-BDF8-EEF4EE3B7F65}" presName="Accent3" presStyleCnt="0"/>
      <dgm:spPr/>
    </dgm:pt>
    <dgm:pt modelId="{C57F9BA6-0D4B-4F2B-AB2E-2E2C66BF8BF1}" type="pres">
      <dgm:prSet presAssocID="{BEF71ED8-3BF7-4CB8-BDF8-EEF4EE3B7F65}" presName="Accent" presStyleLbl="node1" presStyleIdx="0" presStyleCnt="3"/>
      <dgm:spPr/>
    </dgm:pt>
    <dgm:pt modelId="{1720AA61-32FD-4D5F-80CA-0B742CD12531}" type="pres">
      <dgm:prSet presAssocID="{BEF71ED8-3BF7-4CB8-BDF8-EEF4EE3B7F65}" presName="ParentBackground3" presStyleCnt="0"/>
      <dgm:spPr/>
    </dgm:pt>
    <dgm:pt modelId="{16C1EABE-93E4-4F69-AF2C-08469C7CBA4B}" type="pres">
      <dgm:prSet presAssocID="{BEF71ED8-3BF7-4CB8-BDF8-EEF4EE3B7F65}" presName="ParentBackground" presStyleLbl="fgAcc1" presStyleIdx="0" presStyleCnt="3"/>
      <dgm:spPr/>
    </dgm:pt>
    <dgm:pt modelId="{6341B059-FF56-48C4-AD22-D08179DCFB13}" type="pres">
      <dgm:prSet presAssocID="{BEF71ED8-3BF7-4CB8-BDF8-EEF4EE3B7F6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63396C-E271-45BE-9A0D-4115E8E6B449}" type="pres">
      <dgm:prSet presAssocID="{470FA2B1-74EC-4453-A541-5FFC2B194C6E}" presName="Accent2" presStyleCnt="0"/>
      <dgm:spPr/>
    </dgm:pt>
    <dgm:pt modelId="{81619499-3475-4AEC-A40F-A8BB19477880}" type="pres">
      <dgm:prSet presAssocID="{470FA2B1-74EC-4453-A541-5FFC2B194C6E}" presName="Accent" presStyleLbl="node1" presStyleIdx="1" presStyleCnt="3"/>
      <dgm:spPr/>
    </dgm:pt>
    <dgm:pt modelId="{99FBC0AA-386B-4F91-8C1D-88AD584C16A9}" type="pres">
      <dgm:prSet presAssocID="{470FA2B1-74EC-4453-A541-5FFC2B194C6E}" presName="ParentBackground2" presStyleCnt="0"/>
      <dgm:spPr/>
    </dgm:pt>
    <dgm:pt modelId="{A2625E0F-8EF4-4FBF-9251-CF6D747347D6}" type="pres">
      <dgm:prSet presAssocID="{470FA2B1-74EC-4453-A541-5FFC2B194C6E}" presName="ParentBackground" presStyleLbl="fgAcc1" presStyleIdx="1" presStyleCnt="3"/>
      <dgm:spPr/>
    </dgm:pt>
    <dgm:pt modelId="{640E9D35-5DC8-4FAE-83D6-75522349D2B6}" type="pres">
      <dgm:prSet presAssocID="{470FA2B1-74EC-4453-A541-5FFC2B194C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36791D-ECFA-4265-AE09-4E42F2081979}" type="pres">
      <dgm:prSet presAssocID="{1831E457-E313-46C5-95B8-6728D86A6A8B}" presName="Accent1" presStyleCnt="0"/>
      <dgm:spPr/>
    </dgm:pt>
    <dgm:pt modelId="{743CD6C6-863A-402F-BA8D-D9ED7FEB6EFC}" type="pres">
      <dgm:prSet presAssocID="{1831E457-E313-46C5-95B8-6728D86A6A8B}" presName="Accent" presStyleLbl="node1" presStyleIdx="2" presStyleCnt="3"/>
      <dgm:spPr/>
    </dgm:pt>
    <dgm:pt modelId="{6E387703-5FCE-495D-A565-17E187A7457A}" type="pres">
      <dgm:prSet presAssocID="{1831E457-E313-46C5-95B8-6728D86A6A8B}" presName="ParentBackground1" presStyleCnt="0"/>
      <dgm:spPr/>
    </dgm:pt>
    <dgm:pt modelId="{8907664D-BE93-4D40-A184-74D83B9D12D8}" type="pres">
      <dgm:prSet presAssocID="{1831E457-E313-46C5-95B8-6728D86A6A8B}" presName="ParentBackground" presStyleLbl="fgAcc1" presStyleIdx="2" presStyleCnt="3"/>
      <dgm:spPr/>
    </dgm:pt>
    <dgm:pt modelId="{0C872DAA-4A08-4CDE-B3F5-9F81B1CB48B2}" type="pres">
      <dgm:prSet presAssocID="{1831E457-E313-46C5-95B8-6728D86A6A8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B783C2-309C-4F26-B293-C6BD7D0F2982}" type="presOf" srcId="{BEF71ED8-3BF7-4CB8-BDF8-EEF4EE3B7F65}" destId="{6341B059-FF56-48C4-AD22-D08179DCFB13}" srcOrd="1" destOrd="0" presId="urn:microsoft.com/office/officeart/2011/layout/CircleProcess"/>
    <dgm:cxn modelId="{4AF74D6A-1973-4DCD-9617-E02576A3652B}" type="presOf" srcId="{1831E457-E313-46C5-95B8-6728D86A6A8B}" destId="{0C872DAA-4A08-4CDE-B3F5-9F81B1CB48B2}" srcOrd="1" destOrd="0" presId="urn:microsoft.com/office/officeart/2011/layout/CircleProcess"/>
    <dgm:cxn modelId="{4112DA48-2FFB-4BDC-8729-E1FF3805C867}" type="presOf" srcId="{470FA2B1-74EC-4453-A541-5FFC2B194C6E}" destId="{A2625E0F-8EF4-4FBF-9251-CF6D747347D6}" srcOrd="0" destOrd="0" presId="urn:microsoft.com/office/officeart/2011/layout/CircleProcess"/>
    <dgm:cxn modelId="{ACF916AE-1E3E-41BF-BED5-14FA2819D8FB}" type="presOf" srcId="{1831E457-E313-46C5-95B8-6728D86A6A8B}" destId="{8907664D-BE93-4D40-A184-74D83B9D12D8}" srcOrd="0" destOrd="0" presId="urn:microsoft.com/office/officeart/2011/layout/CircleProcess"/>
    <dgm:cxn modelId="{7B3CE990-DBBD-4C4F-8354-D66404FDC7AE}" type="presOf" srcId="{BEF71ED8-3BF7-4CB8-BDF8-EEF4EE3B7F65}" destId="{16C1EABE-93E4-4F69-AF2C-08469C7CBA4B}" srcOrd="0" destOrd="0" presId="urn:microsoft.com/office/officeart/2011/layout/CircleProcess"/>
    <dgm:cxn modelId="{DBA5D69A-6176-4AF1-877F-00E8FC49159D}" srcId="{67CB1E66-9705-40AE-BBEF-07BFD87418BA}" destId="{1831E457-E313-46C5-95B8-6728D86A6A8B}" srcOrd="0" destOrd="0" parTransId="{C940A9ED-CE18-488D-8226-A408AF15269A}" sibTransId="{5121DBDB-3D6F-4330-B467-EBE5BDAF65CF}"/>
    <dgm:cxn modelId="{8C7C888F-4A73-4159-BC8F-3F1791AA7F39}" srcId="{67CB1E66-9705-40AE-BBEF-07BFD87418BA}" destId="{BEF71ED8-3BF7-4CB8-BDF8-EEF4EE3B7F65}" srcOrd="2" destOrd="0" parTransId="{FCF4AD59-8AD2-47D6-93ED-E61A62D63E1E}" sibTransId="{3F61EC84-1566-4822-B74B-C52380B2E874}"/>
    <dgm:cxn modelId="{45D21BAF-1264-46BC-897F-9E857E532F31}" type="presOf" srcId="{470FA2B1-74EC-4453-A541-5FFC2B194C6E}" destId="{640E9D35-5DC8-4FAE-83D6-75522349D2B6}" srcOrd="1" destOrd="0" presId="urn:microsoft.com/office/officeart/2011/layout/CircleProcess"/>
    <dgm:cxn modelId="{039099AE-F2FA-4311-9629-872F565A85E6}" srcId="{67CB1E66-9705-40AE-BBEF-07BFD87418BA}" destId="{470FA2B1-74EC-4453-A541-5FFC2B194C6E}" srcOrd="1" destOrd="0" parTransId="{236F2D23-493E-4B9F-B3FF-2DEEAF2F6622}" sibTransId="{6BD2982D-51A5-4F95-BCDA-ACA070077A43}"/>
    <dgm:cxn modelId="{FA0A9DCD-FBB3-48C6-B634-644BC8B6C6E7}" type="presOf" srcId="{67CB1E66-9705-40AE-BBEF-07BFD87418BA}" destId="{374C23F1-50FB-4290-A3E6-1AE39A34339E}" srcOrd="0" destOrd="0" presId="urn:microsoft.com/office/officeart/2011/layout/CircleProcess"/>
    <dgm:cxn modelId="{D0C08BC8-44BB-4A72-9443-DF368DE6AF7B}" type="presParOf" srcId="{374C23F1-50FB-4290-A3E6-1AE39A34339E}" destId="{5EBC7F68-D683-4171-9F07-0D1AA9AFD60B}" srcOrd="0" destOrd="0" presId="urn:microsoft.com/office/officeart/2011/layout/CircleProcess"/>
    <dgm:cxn modelId="{DCE87E35-9EB5-4336-AAEA-DDF3E9B97EA9}" type="presParOf" srcId="{5EBC7F68-D683-4171-9F07-0D1AA9AFD60B}" destId="{C57F9BA6-0D4B-4F2B-AB2E-2E2C66BF8BF1}" srcOrd="0" destOrd="0" presId="urn:microsoft.com/office/officeart/2011/layout/CircleProcess"/>
    <dgm:cxn modelId="{9E9013D6-A3ED-487D-986E-790F153E5603}" type="presParOf" srcId="{374C23F1-50FB-4290-A3E6-1AE39A34339E}" destId="{1720AA61-32FD-4D5F-80CA-0B742CD12531}" srcOrd="1" destOrd="0" presId="urn:microsoft.com/office/officeart/2011/layout/CircleProcess"/>
    <dgm:cxn modelId="{47FCAD6D-9523-4CE5-87A7-B1624C1BB3B7}" type="presParOf" srcId="{1720AA61-32FD-4D5F-80CA-0B742CD12531}" destId="{16C1EABE-93E4-4F69-AF2C-08469C7CBA4B}" srcOrd="0" destOrd="0" presId="urn:microsoft.com/office/officeart/2011/layout/CircleProcess"/>
    <dgm:cxn modelId="{C3B20C2D-8DDA-4D83-BDE9-EA63D6FFA217}" type="presParOf" srcId="{374C23F1-50FB-4290-A3E6-1AE39A34339E}" destId="{6341B059-FF56-48C4-AD22-D08179DCFB13}" srcOrd="2" destOrd="0" presId="urn:microsoft.com/office/officeart/2011/layout/CircleProcess"/>
    <dgm:cxn modelId="{B492A4E2-280C-4F16-B9D5-6E9DB5BF48FC}" type="presParOf" srcId="{374C23F1-50FB-4290-A3E6-1AE39A34339E}" destId="{D863396C-E271-45BE-9A0D-4115E8E6B449}" srcOrd="3" destOrd="0" presId="urn:microsoft.com/office/officeart/2011/layout/CircleProcess"/>
    <dgm:cxn modelId="{BD49AE5F-8157-4169-9ACC-3F214AFE89C6}" type="presParOf" srcId="{D863396C-E271-45BE-9A0D-4115E8E6B449}" destId="{81619499-3475-4AEC-A40F-A8BB19477880}" srcOrd="0" destOrd="0" presId="urn:microsoft.com/office/officeart/2011/layout/CircleProcess"/>
    <dgm:cxn modelId="{18F418A0-1784-42EA-9BCB-558A25431B35}" type="presParOf" srcId="{374C23F1-50FB-4290-A3E6-1AE39A34339E}" destId="{99FBC0AA-386B-4F91-8C1D-88AD584C16A9}" srcOrd="4" destOrd="0" presId="urn:microsoft.com/office/officeart/2011/layout/CircleProcess"/>
    <dgm:cxn modelId="{BF3EA242-02AF-4351-AE8B-5D1BD709EEA9}" type="presParOf" srcId="{99FBC0AA-386B-4F91-8C1D-88AD584C16A9}" destId="{A2625E0F-8EF4-4FBF-9251-CF6D747347D6}" srcOrd="0" destOrd="0" presId="urn:microsoft.com/office/officeart/2011/layout/CircleProcess"/>
    <dgm:cxn modelId="{3D92D09D-2FFE-433D-AD98-73D22923AC11}" type="presParOf" srcId="{374C23F1-50FB-4290-A3E6-1AE39A34339E}" destId="{640E9D35-5DC8-4FAE-83D6-75522349D2B6}" srcOrd="5" destOrd="0" presId="urn:microsoft.com/office/officeart/2011/layout/CircleProcess"/>
    <dgm:cxn modelId="{AA34286C-22C8-42C2-AA40-89E5BBBC8161}" type="presParOf" srcId="{374C23F1-50FB-4290-A3E6-1AE39A34339E}" destId="{2536791D-ECFA-4265-AE09-4E42F2081979}" srcOrd="6" destOrd="0" presId="urn:microsoft.com/office/officeart/2011/layout/CircleProcess"/>
    <dgm:cxn modelId="{7BD00B70-7BC0-41D9-8875-85FF09FB332E}" type="presParOf" srcId="{2536791D-ECFA-4265-AE09-4E42F2081979}" destId="{743CD6C6-863A-402F-BA8D-D9ED7FEB6EFC}" srcOrd="0" destOrd="0" presId="urn:microsoft.com/office/officeart/2011/layout/CircleProcess"/>
    <dgm:cxn modelId="{C832D767-DCFE-4E4A-A164-95A1013F2B94}" type="presParOf" srcId="{374C23F1-50FB-4290-A3E6-1AE39A34339E}" destId="{6E387703-5FCE-495D-A565-17E187A7457A}" srcOrd="7" destOrd="0" presId="urn:microsoft.com/office/officeart/2011/layout/CircleProcess"/>
    <dgm:cxn modelId="{A5FBA84E-F32B-4B50-AABF-9BF576747D49}" type="presParOf" srcId="{6E387703-5FCE-495D-A565-17E187A7457A}" destId="{8907664D-BE93-4D40-A184-74D83B9D12D8}" srcOrd="0" destOrd="0" presId="urn:microsoft.com/office/officeart/2011/layout/CircleProcess"/>
    <dgm:cxn modelId="{8CC78036-9A7C-4110-8822-3B6F58C4A007}" type="presParOf" srcId="{374C23F1-50FB-4290-A3E6-1AE39A34339E}" destId="{0C872DAA-4A08-4CDE-B3F5-9F81B1CB48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656D-AB8A-465A-82CC-1444B36C2D19}">
      <dsp:nvSpPr>
        <dsp:cNvPr id="0" name=""/>
        <dsp:cNvSpPr/>
      </dsp:nvSpPr>
      <dsp:spPr>
        <a:xfrm>
          <a:off x="5735648" y="773637"/>
          <a:ext cx="2049345" cy="2049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7CC1C-C426-454F-BF37-3AB6C46FD93D}">
      <dsp:nvSpPr>
        <dsp:cNvPr id="0" name=""/>
        <dsp:cNvSpPr/>
      </dsp:nvSpPr>
      <dsp:spPr>
        <a:xfrm>
          <a:off x="5803692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chemeClr val="accent6"/>
            </a:solidFill>
          </a:endParaRPr>
        </a:p>
      </dsp:txBody>
      <dsp:txXfrm>
        <a:off x="6077205" y="1115318"/>
        <a:ext cx="1366230" cy="1366363"/>
      </dsp:txXfrm>
    </dsp:sp>
    <dsp:sp modelId="{9204D210-7619-4485-89E0-CC2325DD9D01}">
      <dsp:nvSpPr>
        <dsp:cNvPr id="0" name=""/>
        <dsp:cNvSpPr/>
      </dsp:nvSpPr>
      <dsp:spPr>
        <a:xfrm rot="2700000">
          <a:off x="3620058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AD99-B3CB-4E59-81FA-2EF3ECCD98DC}">
      <dsp:nvSpPr>
        <dsp:cNvPr id="0" name=""/>
        <dsp:cNvSpPr/>
      </dsp:nvSpPr>
      <dsp:spPr>
        <a:xfrm>
          <a:off x="3685635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959148" y="1115318"/>
        <a:ext cx="1366230" cy="1366363"/>
      </dsp:txXfrm>
    </dsp:sp>
    <dsp:sp modelId="{5328C557-B7BE-4489-9C34-4D3E5FEAD128}">
      <dsp:nvSpPr>
        <dsp:cNvPr id="0" name=""/>
        <dsp:cNvSpPr/>
      </dsp:nvSpPr>
      <dsp:spPr>
        <a:xfrm rot="2700000">
          <a:off x="1502000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33EA-7DA1-440A-AABC-08758881E87B}">
      <dsp:nvSpPr>
        <dsp:cNvPr id="0" name=""/>
        <dsp:cNvSpPr/>
      </dsp:nvSpPr>
      <dsp:spPr>
        <a:xfrm>
          <a:off x="1567577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00B050"/>
            </a:solidFill>
          </a:endParaRPr>
        </a:p>
      </dsp:txBody>
      <dsp:txXfrm>
        <a:off x="1841090" y="1115318"/>
        <a:ext cx="1366230" cy="1366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656D-AB8A-465A-82CC-1444B36C2D19}">
      <dsp:nvSpPr>
        <dsp:cNvPr id="0" name=""/>
        <dsp:cNvSpPr/>
      </dsp:nvSpPr>
      <dsp:spPr>
        <a:xfrm>
          <a:off x="5735648" y="773637"/>
          <a:ext cx="2049345" cy="2049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7CC1C-C426-454F-BF37-3AB6C46FD93D}">
      <dsp:nvSpPr>
        <dsp:cNvPr id="0" name=""/>
        <dsp:cNvSpPr/>
      </dsp:nvSpPr>
      <dsp:spPr>
        <a:xfrm>
          <a:off x="5803692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accent6"/>
              </a:solidFill>
            </a:rPr>
            <a:t>Devoted Lifestyle</a:t>
          </a:r>
        </a:p>
      </dsp:txBody>
      <dsp:txXfrm>
        <a:off x="6077205" y="1115318"/>
        <a:ext cx="1366230" cy="1366363"/>
      </dsp:txXfrm>
    </dsp:sp>
    <dsp:sp modelId="{9204D210-7619-4485-89E0-CC2325DD9D01}">
      <dsp:nvSpPr>
        <dsp:cNvPr id="0" name=""/>
        <dsp:cNvSpPr/>
      </dsp:nvSpPr>
      <dsp:spPr>
        <a:xfrm rot="2700000">
          <a:off x="3620058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AD99-B3CB-4E59-81FA-2EF3ECCD98DC}">
      <dsp:nvSpPr>
        <dsp:cNvPr id="0" name=""/>
        <dsp:cNvSpPr/>
      </dsp:nvSpPr>
      <dsp:spPr>
        <a:xfrm>
          <a:off x="3685635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959148" y="1115318"/>
        <a:ext cx="1366230" cy="1366363"/>
      </dsp:txXfrm>
    </dsp:sp>
    <dsp:sp modelId="{5328C557-B7BE-4489-9C34-4D3E5FEAD128}">
      <dsp:nvSpPr>
        <dsp:cNvPr id="0" name=""/>
        <dsp:cNvSpPr/>
      </dsp:nvSpPr>
      <dsp:spPr>
        <a:xfrm rot="2700000">
          <a:off x="1502000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33EA-7DA1-440A-AABC-08758881E87B}">
      <dsp:nvSpPr>
        <dsp:cNvPr id="0" name=""/>
        <dsp:cNvSpPr/>
      </dsp:nvSpPr>
      <dsp:spPr>
        <a:xfrm>
          <a:off x="1567577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kern="1200" dirty="0">
            <a:solidFill>
              <a:srgbClr val="00B050"/>
            </a:solidFill>
          </a:endParaRPr>
        </a:p>
      </dsp:txBody>
      <dsp:txXfrm>
        <a:off x="1841090" y="1115318"/>
        <a:ext cx="1366230" cy="1366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656D-AB8A-465A-82CC-1444B36C2D19}">
      <dsp:nvSpPr>
        <dsp:cNvPr id="0" name=""/>
        <dsp:cNvSpPr/>
      </dsp:nvSpPr>
      <dsp:spPr>
        <a:xfrm>
          <a:off x="5735648" y="773637"/>
          <a:ext cx="2049345" cy="2049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7CC1C-C426-454F-BF37-3AB6C46FD93D}">
      <dsp:nvSpPr>
        <dsp:cNvPr id="0" name=""/>
        <dsp:cNvSpPr/>
      </dsp:nvSpPr>
      <dsp:spPr>
        <a:xfrm>
          <a:off x="5803692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/>
              </a:solidFill>
            </a:rPr>
            <a:t>Devoted Lifestyle</a:t>
          </a:r>
        </a:p>
      </dsp:txBody>
      <dsp:txXfrm>
        <a:off x="6077205" y="1115318"/>
        <a:ext cx="1366230" cy="1366363"/>
      </dsp:txXfrm>
    </dsp:sp>
    <dsp:sp modelId="{9204D210-7619-4485-89E0-CC2325DD9D01}">
      <dsp:nvSpPr>
        <dsp:cNvPr id="0" name=""/>
        <dsp:cNvSpPr/>
      </dsp:nvSpPr>
      <dsp:spPr>
        <a:xfrm rot="2700000">
          <a:off x="3620058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AD99-B3CB-4E59-81FA-2EF3ECCD98DC}">
      <dsp:nvSpPr>
        <dsp:cNvPr id="0" name=""/>
        <dsp:cNvSpPr/>
      </dsp:nvSpPr>
      <dsp:spPr>
        <a:xfrm>
          <a:off x="3685635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Body of Doctrines</a:t>
          </a:r>
        </a:p>
      </dsp:txBody>
      <dsp:txXfrm>
        <a:off x="3959148" y="1115318"/>
        <a:ext cx="1366230" cy="1366363"/>
      </dsp:txXfrm>
    </dsp:sp>
    <dsp:sp modelId="{5328C557-B7BE-4489-9C34-4D3E5FEAD128}">
      <dsp:nvSpPr>
        <dsp:cNvPr id="0" name=""/>
        <dsp:cNvSpPr/>
      </dsp:nvSpPr>
      <dsp:spPr>
        <a:xfrm rot="2700000">
          <a:off x="1502000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33EA-7DA1-440A-AABC-08758881E87B}">
      <dsp:nvSpPr>
        <dsp:cNvPr id="0" name=""/>
        <dsp:cNvSpPr/>
      </dsp:nvSpPr>
      <dsp:spPr>
        <a:xfrm>
          <a:off x="1567577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B050"/>
            </a:solidFill>
          </a:endParaRPr>
        </a:p>
      </dsp:txBody>
      <dsp:txXfrm>
        <a:off x="1841090" y="1115318"/>
        <a:ext cx="1366230" cy="1366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656D-AB8A-465A-82CC-1444B36C2D19}">
      <dsp:nvSpPr>
        <dsp:cNvPr id="0" name=""/>
        <dsp:cNvSpPr/>
      </dsp:nvSpPr>
      <dsp:spPr>
        <a:xfrm>
          <a:off x="5735648" y="773637"/>
          <a:ext cx="2049345" cy="2049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7CC1C-C426-454F-BF37-3AB6C46FD93D}">
      <dsp:nvSpPr>
        <dsp:cNvPr id="0" name=""/>
        <dsp:cNvSpPr/>
      </dsp:nvSpPr>
      <dsp:spPr>
        <a:xfrm>
          <a:off x="5803692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/>
              </a:solidFill>
            </a:rPr>
            <a:t>Devoted Lifestyle</a:t>
          </a:r>
        </a:p>
      </dsp:txBody>
      <dsp:txXfrm>
        <a:off x="6077205" y="1115318"/>
        <a:ext cx="1366230" cy="1366363"/>
      </dsp:txXfrm>
    </dsp:sp>
    <dsp:sp modelId="{9204D210-7619-4485-89E0-CC2325DD9D01}">
      <dsp:nvSpPr>
        <dsp:cNvPr id="0" name=""/>
        <dsp:cNvSpPr/>
      </dsp:nvSpPr>
      <dsp:spPr>
        <a:xfrm rot="2700000">
          <a:off x="3620058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AD99-B3CB-4E59-81FA-2EF3ECCD98DC}">
      <dsp:nvSpPr>
        <dsp:cNvPr id="0" name=""/>
        <dsp:cNvSpPr/>
      </dsp:nvSpPr>
      <dsp:spPr>
        <a:xfrm>
          <a:off x="3685635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Body of Doctrines</a:t>
          </a:r>
        </a:p>
      </dsp:txBody>
      <dsp:txXfrm>
        <a:off x="3959148" y="1115318"/>
        <a:ext cx="1366230" cy="1366363"/>
      </dsp:txXfrm>
    </dsp:sp>
    <dsp:sp modelId="{5328C557-B7BE-4489-9C34-4D3E5FEAD128}">
      <dsp:nvSpPr>
        <dsp:cNvPr id="0" name=""/>
        <dsp:cNvSpPr/>
      </dsp:nvSpPr>
      <dsp:spPr>
        <a:xfrm rot="2700000">
          <a:off x="1502000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33EA-7DA1-440A-AABC-08758881E87B}">
      <dsp:nvSpPr>
        <dsp:cNvPr id="0" name=""/>
        <dsp:cNvSpPr/>
      </dsp:nvSpPr>
      <dsp:spPr>
        <a:xfrm>
          <a:off x="1567577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B050"/>
              </a:solidFill>
            </a:rPr>
            <a:t>Gospel Message</a:t>
          </a:r>
        </a:p>
      </dsp:txBody>
      <dsp:txXfrm>
        <a:off x="1841090" y="1115318"/>
        <a:ext cx="1366230" cy="1366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656D-AB8A-465A-82CC-1444B36C2D19}">
      <dsp:nvSpPr>
        <dsp:cNvPr id="0" name=""/>
        <dsp:cNvSpPr/>
      </dsp:nvSpPr>
      <dsp:spPr>
        <a:xfrm>
          <a:off x="5735648" y="773637"/>
          <a:ext cx="2049345" cy="2049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7CC1C-C426-454F-BF37-3AB6C46FD93D}">
      <dsp:nvSpPr>
        <dsp:cNvPr id="0" name=""/>
        <dsp:cNvSpPr/>
      </dsp:nvSpPr>
      <dsp:spPr>
        <a:xfrm>
          <a:off x="5803692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/>
              </a:solidFill>
            </a:rPr>
            <a:t>Devoted Lifestyle</a:t>
          </a:r>
        </a:p>
      </dsp:txBody>
      <dsp:txXfrm>
        <a:off x="6077205" y="1115318"/>
        <a:ext cx="1366230" cy="1366363"/>
      </dsp:txXfrm>
    </dsp:sp>
    <dsp:sp modelId="{9204D210-7619-4485-89E0-CC2325DD9D01}">
      <dsp:nvSpPr>
        <dsp:cNvPr id="0" name=""/>
        <dsp:cNvSpPr/>
      </dsp:nvSpPr>
      <dsp:spPr>
        <a:xfrm rot="2700000">
          <a:off x="3620058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AD99-B3CB-4E59-81FA-2EF3ECCD98DC}">
      <dsp:nvSpPr>
        <dsp:cNvPr id="0" name=""/>
        <dsp:cNvSpPr/>
      </dsp:nvSpPr>
      <dsp:spPr>
        <a:xfrm>
          <a:off x="3685635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Body of Doctrines</a:t>
          </a:r>
        </a:p>
      </dsp:txBody>
      <dsp:txXfrm>
        <a:off x="3959148" y="1115318"/>
        <a:ext cx="1366230" cy="1366363"/>
      </dsp:txXfrm>
    </dsp:sp>
    <dsp:sp modelId="{5328C557-B7BE-4489-9C34-4D3E5FEAD128}">
      <dsp:nvSpPr>
        <dsp:cNvPr id="0" name=""/>
        <dsp:cNvSpPr/>
      </dsp:nvSpPr>
      <dsp:spPr>
        <a:xfrm rot="2700000">
          <a:off x="1502000" y="776115"/>
          <a:ext cx="2044409" cy="20444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33EA-7DA1-440A-AABC-08758881E87B}">
      <dsp:nvSpPr>
        <dsp:cNvPr id="0" name=""/>
        <dsp:cNvSpPr/>
      </dsp:nvSpPr>
      <dsp:spPr>
        <a:xfrm>
          <a:off x="1567577" y="841973"/>
          <a:ext cx="1913256" cy="1913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B050"/>
              </a:solidFill>
            </a:rPr>
            <a:t>Gospel Message</a:t>
          </a:r>
        </a:p>
      </dsp:txBody>
      <dsp:txXfrm>
        <a:off x="1841090" y="1115318"/>
        <a:ext cx="1366230" cy="1366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9BA6-0D4B-4F2B-AB2E-2E2C66BF8BF1}">
      <dsp:nvSpPr>
        <dsp:cNvPr id="0" name=""/>
        <dsp:cNvSpPr/>
      </dsp:nvSpPr>
      <dsp:spPr>
        <a:xfrm>
          <a:off x="2689541" y="585401"/>
          <a:ext cx="1173225" cy="1173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EABE-93E4-4F69-AF2C-08469C7CBA4B}">
      <dsp:nvSpPr>
        <dsp:cNvPr id="0" name=""/>
        <dsp:cNvSpPr/>
      </dsp:nvSpPr>
      <dsp:spPr>
        <a:xfrm>
          <a:off x="2728496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</a:rPr>
            <a:t>Devoted Living</a:t>
          </a:r>
        </a:p>
      </dsp:txBody>
      <dsp:txXfrm>
        <a:off x="2885079" y="781009"/>
        <a:ext cx="782150" cy="782226"/>
      </dsp:txXfrm>
    </dsp:sp>
    <dsp:sp modelId="{81619499-3475-4AEC-A40F-A8BB19477880}">
      <dsp:nvSpPr>
        <dsp:cNvPr id="0" name=""/>
        <dsp:cNvSpPr/>
      </dsp:nvSpPr>
      <dsp:spPr>
        <a:xfrm rot="2700000">
          <a:off x="1478392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5E0F-8EF4-4FBF-9251-CF6D747347D6}">
      <dsp:nvSpPr>
        <dsp:cNvPr id="0" name=""/>
        <dsp:cNvSpPr/>
      </dsp:nvSpPr>
      <dsp:spPr>
        <a:xfrm>
          <a:off x="1515934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/>
              </a:solidFill>
            </a:rPr>
            <a:t>Body of Doctrines</a:t>
          </a:r>
        </a:p>
      </dsp:txBody>
      <dsp:txXfrm>
        <a:off x="1672517" y="781009"/>
        <a:ext cx="782150" cy="782226"/>
      </dsp:txXfrm>
    </dsp:sp>
    <dsp:sp modelId="{743CD6C6-863A-402F-BA8D-D9ED7FEB6EFC}">
      <dsp:nvSpPr>
        <dsp:cNvPr id="0" name=""/>
        <dsp:cNvSpPr/>
      </dsp:nvSpPr>
      <dsp:spPr>
        <a:xfrm rot="2700000">
          <a:off x="265830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664D-BE93-4D40-A184-74D83B9D12D8}">
      <dsp:nvSpPr>
        <dsp:cNvPr id="0" name=""/>
        <dsp:cNvSpPr/>
      </dsp:nvSpPr>
      <dsp:spPr>
        <a:xfrm>
          <a:off x="303372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B050"/>
              </a:solidFill>
            </a:rPr>
            <a:t>Gospel Message </a:t>
          </a:r>
        </a:p>
      </dsp:txBody>
      <dsp:txXfrm>
        <a:off x="459954" y="781009"/>
        <a:ext cx="782150" cy="782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9BA6-0D4B-4F2B-AB2E-2E2C66BF8BF1}">
      <dsp:nvSpPr>
        <dsp:cNvPr id="0" name=""/>
        <dsp:cNvSpPr/>
      </dsp:nvSpPr>
      <dsp:spPr>
        <a:xfrm>
          <a:off x="2689541" y="585401"/>
          <a:ext cx="1173225" cy="1173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EABE-93E4-4F69-AF2C-08469C7CBA4B}">
      <dsp:nvSpPr>
        <dsp:cNvPr id="0" name=""/>
        <dsp:cNvSpPr/>
      </dsp:nvSpPr>
      <dsp:spPr>
        <a:xfrm>
          <a:off x="2728496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</a:rPr>
            <a:t>Devoted Living</a:t>
          </a:r>
        </a:p>
      </dsp:txBody>
      <dsp:txXfrm>
        <a:off x="2885079" y="781009"/>
        <a:ext cx="782150" cy="782226"/>
      </dsp:txXfrm>
    </dsp:sp>
    <dsp:sp modelId="{81619499-3475-4AEC-A40F-A8BB19477880}">
      <dsp:nvSpPr>
        <dsp:cNvPr id="0" name=""/>
        <dsp:cNvSpPr/>
      </dsp:nvSpPr>
      <dsp:spPr>
        <a:xfrm rot="2700000">
          <a:off x="1478392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5E0F-8EF4-4FBF-9251-CF6D747347D6}">
      <dsp:nvSpPr>
        <dsp:cNvPr id="0" name=""/>
        <dsp:cNvSpPr/>
      </dsp:nvSpPr>
      <dsp:spPr>
        <a:xfrm>
          <a:off x="1515934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/>
              </a:solidFill>
            </a:rPr>
            <a:t>Body of Doctrines</a:t>
          </a:r>
        </a:p>
      </dsp:txBody>
      <dsp:txXfrm>
        <a:off x="1672517" y="781009"/>
        <a:ext cx="782150" cy="782226"/>
      </dsp:txXfrm>
    </dsp:sp>
    <dsp:sp modelId="{743CD6C6-863A-402F-BA8D-D9ED7FEB6EFC}">
      <dsp:nvSpPr>
        <dsp:cNvPr id="0" name=""/>
        <dsp:cNvSpPr/>
      </dsp:nvSpPr>
      <dsp:spPr>
        <a:xfrm rot="2700000">
          <a:off x="265830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664D-BE93-4D40-A184-74D83B9D12D8}">
      <dsp:nvSpPr>
        <dsp:cNvPr id="0" name=""/>
        <dsp:cNvSpPr/>
      </dsp:nvSpPr>
      <dsp:spPr>
        <a:xfrm>
          <a:off x="303372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B050"/>
              </a:solidFill>
            </a:rPr>
            <a:t>Gospel Message </a:t>
          </a:r>
        </a:p>
      </dsp:txBody>
      <dsp:txXfrm>
        <a:off x="459954" y="781009"/>
        <a:ext cx="782150" cy="782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9BA6-0D4B-4F2B-AB2E-2E2C66BF8BF1}">
      <dsp:nvSpPr>
        <dsp:cNvPr id="0" name=""/>
        <dsp:cNvSpPr/>
      </dsp:nvSpPr>
      <dsp:spPr>
        <a:xfrm>
          <a:off x="2689541" y="585401"/>
          <a:ext cx="1173225" cy="1173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EABE-93E4-4F69-AF2C-08469C7CBA4B}">
      <dsp:nvSpPr>
        <dsp:cNvPr id="0" name=""/>
        <dsp:cNvSpPr/>
      </dsp:nvSpPr>
      <dsp:spPr>
        <a:xfrm>
          <a:off x="2728496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</a:rPr>
            <a:t>Devoted Living</a:t>
          </a:r>
        </a:p>
      </dsp:txBody>
      <dsp:txXfrm>
        <a:off x="2885079" y="781009"/>
        <a:ext cx="782150" cy="782226"/>
      </dsp:txXfrm>
    </dsp:sp>
    <dsp:sp modelId="{81619499-3475-4AEC-A40F-A8BB19477880}">
      <dsp:nvSpPr>
        <dsp:cNvPr id="0" name=""/>
        <dsp:cNvSpPr/>
      </dsp:nvSpPr>
      <dsp:spPr>
        <a:xfrm rot="2700000">
          <a:off x="1478392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5E0F-8EF4-4FBF-9251-CF6D747347D6}">
      <dsp:nvSpPr>
        <dsp:cNvPr id="0" name=""/>
        <dsp:cNvSpPr/>
      </dsp:nvSpPr>
      <dsp:spPr>
        <a:xfrm>
          <a:off x="1515934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/>
              </a:solidFill>
            </a:rPr>
            <a:t>Body of Doctrines</a:t>
          </a:r>
        </a:p>
      </dsp:txBody>
      <dsp:txXfrm>
        <a:off x="1672517" y="781009"/>
        <a:ext cx="782150" cy="782226"/>
      </dsp:txXfrm>
    </dsp:sp>
    <dsp:sp modelId="{743CD6C6-863A-402F-BA8D-D9ED7FEB6EFC}">
      <dsp:nvSpPr>
        <dsp:cNvPr id="0" name=""/>
        <dsp:cNvSpPr/>
      </dsp:nvSpPr>
      <dsp:spPr>
        <a:xfrm rot="2700000">
          <a:off x="265830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664D-BE93-4D40-A184-74D83B9D12D8}">
      <dsp:nvSpPr>
        <dsp:cNvPr id="0" name=""/>
        <dsp:cNvSpPr/>
      </dsp:nvSpPr>
      <dsp:spPr>
        <a:xfrm>
          <a:off x="303372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B050"/>
              </a:solidFill>
            </a:rPr>
            <a:t>Gospel Message </a:t>
          </a:r>
        </a:p>
      </dsp:txBody>
      <dsp:txXfrm>
        <a:off x="459954" y="781009"/>
        <a:ext cx="782150" cy="7822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9BA6-0D4B-4F2B-AB2E-2E2C66BF8BF1}">
      <dsp:nvSpPr>
        <dsp:cNvPr id="0" name=""/>
        <dsp:cNvSpPr/>
      </dsp:nvSpPr>
      <dsp:spPr>
        <a:xfrm>
          <a:off x="2689541" y="585401"/>
          <a:ext cx="1173225" cy="1173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EABE-93E4-4F69-AF2C-08469C7CBA4B}">
      <dsp:nvSpPr>
        <dsp:cNvPr id="0" name=""/>
        <dsp:cNvSpPr/>
      </dsp:nvSpPr>
      <dsp:spPr>
        <a:xfrm>
          <a:off x="2728496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</a:rPr>
            <a:t>Devoted Living</a:t>
          </a:r>
        </a:p>
      </dsp:txBody>
      <dsp:txXfrm>
        <a:off x="2885079" y="781009"/>
        <a:ext cx="782150" cy="782226"/>
      </dsp:txXfrm>
    </dsp:sp>
    <dsp:sp modelId="{81619499-3475-4AEC-A40F-A8BB19477880}">
      <dsp:nvSpPr>
        <dsp:cNvPr id="0" name=""/>
        <dsp:cNvSpPr/>
      </dsp:nvSpPr>
      <dsp:spPr>
        <a:xfrm rot="2700000">
          <a:off x="1478392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5E0F-8EF4-4FBF-9251-CF6D747347D6}">
      <dsp:nvSpPr>
        <dsp:cNvPr id="0" name=""/>
        <dsp:cNvSpPr/>
      </dsp:nvSpPr>
      <dsp:spPr>
        <a:xfrm>
          <a:off x="1515934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/>
              </a:solidFill>
            </a:rPr>
            <a:t>Body of Doctrines</a:t>
          </a:r>
        </a:p>
      </dsp:txBody>
      <dsp:txXfrm>
        <a:off x="1672517" y="781009"/>
        <a:ext cx="782150" cy="782226"/>
      </dsp:txXfrm>
    </dsp:sp>
    <dsp:sp modelId="{743CD6C6-863A-402F-BA8D-D9ED7FEB6EFC}">
      <dsp:nvSpPr>
        <dsp:cNvPr id="0" name=""/>
        <dsp:cNvSpPr/>
      </dsp:nvSpPr>
      <dsp:spPr>
        <a:xfrm rot="2700000">
          <a:off x="265830" y="586819"/>
          <a:ext cx="1170399" cy="117039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664D-BE93-4D40-A184-74D83B9D12D8}">
      <dsp:nvSpPr>
        <dsp:cNvPr id="0" name=""/>
        <dsp:cNvSpPr/>
      </dsp:nvSpPr>
      <dsp:spPr>
        <a:xfrm>
          <a:off x="303372" y="624522"/>
          <a:ext cx="1095316" cy="10951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B050"/>
              </a:solidFill>
            </a:rPr>
            <a:t>Gospel Message </a:t>
          </a:r>
        </a:p>
      </dsp:txBody>
      <dsp:txXfrm>
        <a:off x="459954" y="781009"/>
        <a:ext cx="782150" cy="78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E12AE-EFB5-4D14-BCFF-0A9C3D379C36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76889-C9B4-40DA-87DD-4C51C9951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6889-C9B4-40DA-87DD-4C51C9951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0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Devoted Lifestyle (</a:t>
            </a:r>
            <a:r>
              <a:rPr lang="en-US" b="1" dirty="0"/>
              <a:t>Acts 6:7; 14:22; 24:24-25; 2 Corinthians</a:t>
            </a:r>
            <a:r>
              <a:rPr lang="en-US" b="1" baseline="0" dirty="0"/>
              <a:t> 13:5</a:t>
            </a:r>
            <a:r>
              <a:rPr lang="en-US" dirty="0"/>
              <a:t>)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^^^^^^^^^^^^^^^^^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Body of Doctrine(s) (</a:t>
            </a:r>
            <a:r>
              <a:rPr lang="en-US" b="1" baseline="0" dirty="0"/>
              <a:t>1 Timothy 4:1-6; 6:20-21; 2 Timothy 2:18; 3:8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^^^^^^^^^^^^^^</a:t>
            </a:r>
          </a:p>
          <a:p>
            <a:endParaRPr lang="en-US" dirty="0"/>
          </a:p>
          <a:p>
            <a:r>
              <a:rPr lang="en-US" dirty="0"/>
              <a:t>The Gospel Message about Jesus (</a:t>
            </a:r>
            <a:r>
              <a:rPr lang="en-US" b="1" dirty="0"/>
              <a:t>Galatians</a:t>
            </a:r>
            <a:r>
              <a:rPr lang="en-US" b="1" baseline="0" dirty="0"/>
              <a:t> 1:6-9 … 23; 3:22-27; Philippians 1:25-27; Colossians 1:23; 1 Timothy 6:11-16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6889-C9B4-40DA-87DD-4C51C9951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Devoted Lifestyle (</a:t>
            </a:r>
            <a:r>
              <a:rPr lang="en-US" b="1" dirty="0"/>
              <a:t>Acts 6:7; 14:22; 24:24-25; 2 Corinthians</a:t>
            </a:r>
            <a:r>
              <a:rPr lang="en-US" b="1" baseline="0" dirty="0"/>
              <a:t> 13:5</a:t>
            </a:r>
            <a:r>
              <a:rPr lang="en-US" dirty="0"/>
              <a:t>)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^^^^^^^^^^^^^^^^^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Body of Doctrine(s) (</a:t>
            </a:r>
            <a:r>
              <a:rPr lang="en-US" b="1" baseline="0" dirty="0"/>
              <a:t>1 Timothy 4:1-6; 6:20-21; 2 Timothy 2:18; 3:8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^^^^^^^^^^^^^^</a:t>
            </a:r>
          </a:p>
          <a:p>
            <a:endParaRPr lang="en-US" dirty="0"/>
          </a:p>
          <a:p>
            <a:r>
              <a:rPr lang="en-US" dirty="0"/>
              <a:t>The Gospel Message about Jesus (</a:t>
            </a:r>
            <a:r>
              <a:rPr lang="en-US" b="1" dirty="0"/>
              <a:t>Galatians</a:t>
            </a:r>
            <a:r>
              <a:rPr lang="en-US" b="1" baseline="0" dirty="0"/>
              <a:t> 1:6-9 … 23; 3:22-27; Philippians 1:25-27; Colossians 1:23; 1 Timothy 6:11-16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6889-C9B4-40DA-87DD-4C51C9951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Devoted Lifestyle (</a:t>
            </a:r>
            <a:r>
              <a:rPr lang="en-US" b="1" dirty="0"/>
              <a:t>Acts 6:7; 14:22; 24:24-25; 2 Corinthians</a:t>
            </a:r>
            <a:r>
              <a:rPr lang="en-US" b="1" baseline="0" dirty="0"/>
              <a:t> 13:5</a:t>
            </a:r>
            <a:r>
              <a:rPr lang="en-US" dirty="0"/>
              <a:t>)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^^^^^^^^^^^^^^^^^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Body of Doctrine(s) (</a:t>
            </a:r>
            <a:r>
              <a:rPr lang="en-US" b="1" baseline="0" dirty="0"/>
              <a:t>1 Timothy 4:1-6; 6:20-21; 2 Timothy 2:18; 3:8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^^^^^^^^^^^^^^</a:t>
            </a:r>
          </a:p>
          <a:p>
            <a:endParaRPr lang="en-US" dirty="0"/>
          </a:p>
          <a:p>
            <a:r>
              <a:rPr lang="en-US" dirty="0"/>
              <a:t>The Gospel Message about Jesus (</a:t>
            </a:r>
            <a:r>
              <a:rPr lang="en-US" b="1" dirty="0"/>
              <a:t>Galatians</a:t>
            </a:r>
            <a:r>
              <a:rPr lang="en-US" b="1" baseline="0" dirty="0"/>
              <a:t> 1:6-9 … 23; 3:22-27; Philippians 1:25-27; Colossians 1:23; 1 Timothy 6:11-16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6889-C9B4-40DA-87DD-4C51C9951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Devoted Lifestyle (</a:t>
            </a:r>
            <a:r>
              <a:rPr lang="en-US" b="1" dirty="0"/>
              <a:t>Acts 6:7; 14:22; 24:24-25; 2 Corinthians</a:t>
            </a:r>
            <a:r>
              <a:rPr lang="en-US" b="1" baseline="0" dirty="0"/>
              <a:t> 13:5</a:t>
            </a:r>
            <a:r>
              <a:rPr lang="en-US" dirty="0"/>
              <a:t>)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^^^^^^^^^^^^^^^^^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Body of Doctrine(s) (</a:t>
            </a:r>
            <a:r>
              <a:rPr lang="en-US" b="1" baseline="0" dirty="0"/>
              <a:t>1 Timothy 4:1-6; 6:20-21; 2 Timothy 2:18; 3:8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^^^^^^^^^^^^^^</a:t>
            </a:r>
          </a:p>
          <a:p>
            <a:endParaRPr lang="en-US" dirty="0"/>
          </a:p>
          <a:p>
            <a:r>
              <a:rPr lang="en-US" dirty="0"/>
              <a:t>The Gospel Message about Jesus (</a:t>
            </a:r>
            <a:r>
              <a:rPr lang="en-US" b="1" dirty="0"/>
              <a:t>Galatians</a:t>
            </a:r>
            <a:r>
              <a:rPr lang="en-US" b="1" baseline="0" dirty="0"/>
              <a:t> 1:6-9 … 23; 3:22-27; Philippians 1:25-27; Colossians 1:23; 1 Timothy 6:11-16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6889-C9B4-40DA-87DD-4C51C9951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Devoted Lifestyle (</a:t>
            </a:r>
            <a:r>
              <a:rPr lang="en-US" b="1" dirty="0"/>
              <a:t>Acts 6:7; 14:22; 24:24-25; 2 Corinthians</a:t>
            </a:r>
            <a:r>
              <a:rPr lang="en-US" b="1" baseline="0" dirty="0"/>
              <a:t> 13:5</a:t>
            </a:r>
            <a:r>
              <a:rPr lang="en-US" dirty="0"/>
              <a:t>)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^^^^^^^^^^^^^^^^^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Body of Doctrine(s) (</a:t>
            </a:r>
            <a:r>
              <a:rPr lang="en-US" b="1" baseline="0" dirty="0"/>
              <a:t>1 Timothy 4:1-6; 6:20-21; 2 Timothy 2:18; 3:8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^^^^^^^^^^^^^^</a:t>
            </a:r>
          </a:p>
          <a:p>
            <a:endParaRPr lang="en-US" dirty="0"/>
          </a:p>
          <a:p>
            <a:r>
              <a:rPr lang="en-US" dirty="0"/>
              <a:t>The Gospel Message about Jesus (</a:t>
            </a:r>
            <a:r>
              <a:rPr lang="en-US" b="1" dirty="0"/>
              <a:t>Galatians</a:t>
            </a:r>
            <a:r>
              <a:rPr lang="en-US" b="1" baseline="0" dirty="0"/>
              <a:t> 1:6-9 … 23; 3:22-27; Philippians 1:25-27; Colossians 1:23; 1 Timothy 6:11-16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6889-C9B4-40DA-87DD-4C51C9951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9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9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321B-51C7-4027-9CFC-06A1648A36E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CF08-FA64-4E70-BD42-2E2E934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8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2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Up 9"/>
          <p:cNvSpPr/>
          <p:nvPr/>
        </p:nvSpPr>
        <p:spPr>
          <a:xfrm>
            <a:off x="7075170" y="2582742"/>
            <a:ext cx="54483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/>
          <p:cNvSpPr/>
          <p:nvPr/>
        </p:nvSpPr>
        <p:spPr>
          <a:xfrm>
            <a:off x="5827776" y="2583660"/>
            <a:ext cx="54864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Attaining Unity and Combatting Divisions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1" y="1521354"/>
            <a:ext cx="4175613" cy="3331062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29150" y="2057273"/>
          <a:ext cx="3886200" cy="234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9952" y="3864864"/>
            <a:ext cx="3432048" cy="400110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Resurrection &amp; Reign of Jesus</a:t>
            </a:r>
            <a:endParaRPr lang="en-US" sz="15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0150" y="183580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until we all attain to the unity of the faith…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321" y="4840224"/>
            <a:ext cx="417561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37834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Up 9"/>
          <p:cNvSpPr/>
          <p:nvPr/>
        </p:nvSpPr>
        <p:spPr>
          <a:xfrm>
            <a:off x="7075170" y="2582742"/>
            <a:ext cx="54483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/>
          <p:cNvSpPr/>
          <p:nvPr/>
        </p:nvSpPr>
        <p:spPr>
          <a:xfrm>
            <a:off x="5827776" y="2583660"/>
            <a:ext cx="54864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Attaining Unity and Combatting Divisions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29150" y="2057273"/>
          <a:ext cx="3886200" cy="234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9952" y="3864864"/>
            <a:ext cx="3432048" cy="400110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Resurrection &amp; Reign of Jesus</a:t>
            </a:r>
            <a:endParaRPr lang="en-US" sz="15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0150" y="183580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until we all attain to the unity of the faith…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4840224"/>
            <a:ext cx="375602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Opinions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837" y="1805825"/>
            <a:ext cx="405765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/>
              <a:t>For to this end Christ died and lived again, that he might be Lord both of the dead and of the living.</a:t>
            </a:r>
          </a:p>
          <a:p>
            <a:r>
              <a:rPr lang="en-US" sz="2300" b="1" dirty="0">
                <a:solidFill>
                  <a:srgbClr val="FFFF00"/>
                </a:solidFill>
              </a:rPr>
              <a:t>Why do you pass judgment on your brother? Or you, why do you despise your brother?</a:t>
            </a:r>
          </a:p>
          <a:p>
            <a:pPr algn="r"/>
            <a:r>
              <a:rPr lang="en-US" dirty="0"/>
              <a:t>Romans 14:9-10</a:t>
            </a:r>
          </a:p>
        </p:txBody>
      </p:sp>
    </p:spTree>
    <p:extLst>
      <p:ext uri="{BB962C8B-B14F-4D97-AF65-F5344CB8AC3E}">
        <p14:creationId xmlns:p14="http://schemas.microsoft.com/office/powerpoint/2010/main" val="8881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Up 9"/>
          <p:cNvSpPr/>
          <p:nvPr/>
        </p:nvSpPr>
        <p:spPr>
          <a:xfrm>
            <a:off x="7075170" y="2582742"/>
            <a:ext cx="54483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/>
          <p:cNvSpPr/>
          <p:nvPr/>
        </p:nvSpPr>
        <p:spPr>
          <a:xfrm>
            <a:off x="5827776" y="2583660"/>
            <a:ext cx="54864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Attaining Unity and Combatting Divisions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29150" y="2057273"/>
          <a:ext cx="3886200" cy="234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9952" y="3864864"/>
            <a:ext cx="3432048" cy="400110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Resurrection &amp; Reign of Jesus</a:t>
            </a:r>
            <a:endParaRPr lang="en-US" sz="15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0150" y="183580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until we all attain to the unity of the faith…</a:t>
            </a: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518697"/>
            <a:ext cx="3756024" cy="3628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" y="4840224"/>
            <a:ext cx="375602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2821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9056" y="1036320"/>
            <a:ext cx="7217664" cy="411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is … one faith…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… </a:t>
            </a:r>
            <a:r>
              <a:rPr lang="en-US" sz="2800" b="1" dirty="0">
                <a:solidFill>
                  <a:schemeClr val="accent1"/>
                </a:solidFill>
              </a:rPr>
              <a:t>until we all attain to the unity of the faith </a:t>
            </a:r>
            <a:r>
              <a:rPr lang="en-US" sz="2800" dirty="0"/>
              <a:t>and of the knowledge of the Son of God, to mature manhood, to the measure of the stature of the fullness of Christ</a:t>
            </a:r>
          </a:p>
          <a:p>
            <a:pPr marL="0" indent="0" algn="r">
              <a:buNone/>
            </a:pPr>
            <a:r>
              <a:rPr lang="en-US" sz="2300" dirty="0"/>
              <a:t>Ephesians 4:5, 13</a:t>
            </a:r>
          </a:p>
        </p:txBody>
      </p:sp>
    </p:spTree>
    <p:extLst>
      <p:ext uri="{BB962C8B-B14F-4D97-AF65-F5344CB8AC3E}">
        <p14:creationId xmlns:p14="http://schemas.microsoft.com/office/powerpoint/2010/main" val="281648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4"/>
            <a:ext cx="9143999" cy="5151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920" y="3413452"/>
            <a:ext cx="5700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 a </a:t>
            </a:r>
            <a:r>
              <a:rPr lang="en-US" sz="1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 h</a:t>
            </a:r>
          </a:p>
        </p:txBody>
      </p:sp>
    </p:spTree>
    <p:extLst>
      <p:ext uri="{BB962C8B-B14F-4D97-AF65-F5344CB8AC3E}">
        <p14:creationId xmlns:p14="http://schemas.microsoft.com/office/powerpoint/2010/main" val="65064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67152"/>
              </p:ext>
            </p:extLst>
          </p:nvPr>
        </p:nvGraphicFramePr>
        <p:xfrm>
          <a:off x="0" y="1219200"/>
          <a:ext cx="8863584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" y="403592"/>
            <a:ext cx="7705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…until we all </a:t>
            </a: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attain to the unity of the faith </a:t>
            </a:r>
            <a:r>
              <a:rPr lang="en-US" sz="2500" b="1" dirty="0"/>
              <a:t>and of the knowledge of the Son of God, to mature manhood, to the measure of the stature of the fullness of Christ</a:t>
            </a:r>
          </a:p>
        </p:txBody>
      </p:sp>
    </p:spTree>
    <p:extLst>
      <p:ext uri="{BB962C8B-B14F-4D97-AF65-F5344CB8AC3E}">
        <p14:creationId xmlns:p14="http://schemas.microsoft.com/office/powerpoint/2010/main" val="856513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19200"/>
          <a:ext cx="8863584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" y="403592"/>
            <a:ext cx="7705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…until we all </a:t>
            </a: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attain to the unity of the faith </a:t>
            </a:r>
            <a:r>
              <a:rPr lang="en-US" sz="2500" b="1" dirty="0"/>
              <a:t>and of the knowledge of the Son of God, to mature manhood, to the measure of the stature of the fullness of Christ</a:t>
            </a:r>
          </a:p>
        </p:txBody>
      </p:sp>
    </p:spTree>
    <p:extLst>
      <p:ext uri="{BB962C8B-B14F-4D97-AF65-F5344CB8AC3E}">
        <p14:creationId xmlns:p14="http://schemas.microsoft.com/office/powerpoint/2010/main" val="6939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98672"/>
              </p:ext>
            </p:extLst>
          </p:nvPr>
        </p:nvGraphicFramePr>
        <p:xfrm>
          <a:off x="0" y="1219200"/>
          <a:ext cx="8863584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" y="403592"/>
            <a:ext cx="7705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…until we all </a:t>
            </a: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attain to the unity of the faith </a:t>
            </a:r>
            <a:r>
              <a:rPr lang="en-US" sz="2500" b="1" dirty="0"/>
              <a:t>and of the knowledge of the Son of God, to mature manhood, to the measure of the stature of the fullness of Christ</a:t>
            </a:r>
          </a:p>
        </p:txBody>
      </p:sp>
    </p:spTree>
    <p:extLst>
      <p:ext uri="{BB962C8B-B14F-4D97-AF65-F5344CB8AC3E}">
        <p14:creationId xmlns:p14="http://schemas.microsoft.com/office/powerpoint/2010/main" val="35018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19200"/>
          <a:ext cx="8863584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" y="403592"/>
            <a:ext cx="7705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…until we all </a:t>
            </a: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attain to the unity of the faith </a:t>
            </a:r>
            <a:r>
              <a:rPr lang="en-US" sz="2500" b="1" dirty="0"/>
              <a:t>and of the knowledge of the Son of God, to mature manhood, to the measure of the stature of the fullness of Christ</a:t>
            </a:r>
          </a:p>
        </p:txBody>
      </p:sp>
    </p:spTree>
    <p:extLst>
      <p:ext uri="{BB962C8B-B14F-4D97-AF65-F5344CB8AC3E}">
        <p14:creationId xmlns:p14="http://schemas.microsoft.com/office/powerpoint/2010/main" val="28516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Up 8"/>
          <p:cNvSpPr/>
          <p:nvPr/>
        </p:nvSpPr>
        <p:spPr>
          <a:xfrm>
            <a:off x="7607808" y="1650087"/>
            <a:ext cx="896112" cy="2362945"/>
          </a:xfrm>
          <a:prstGeom prst="upArrow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/>
          <p:cNvSpPr/>
          <p:nvPr/>
        </p:nvSpPr>
        <p:spPr>
          <a:xfrm>
            <a:off x="5346192" y="1650087"/>
            <a:ext cx="896112" cy="2362945"/>
          </a:xfrm>
          <a:prstGeom prst="upArrow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/>
          <p:cNvSpPr/>
          <p:nvPr/>
        </p:nvSpPr>
        <p:spPr>
          <a:xfrm>
            <a:off x="3182112" y="1650087"/>
            <a:ext cx="896112" cy="2362945"/>
          </a:xfrm>
          <a:prstGeom prst="upArrow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/>
          <p:cNvSpPr/>
          <p:nvPr/>
        </p:nvSpPr>
        <p:spPr>
          <a:xfrm>
            <a:off x="792480" y="1650087"/>
            <a:ext cx="896112" cy="2362945"/>
          </a:xfrm>
          <a:prstGeom prst="upArrow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19200"/>
          <a:ext cx="8863584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" y="403592"/>
            <a:ext cx="7705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…until we all attain to the unity of the faith and of the </a:t>
            </a:r>
            <a:r>
              <a:rPr lang="en-US" sz="2500" b="1" dirty="0">
                <a:solidFill>
                  <a:srgbClr val="00B050"/>
                </a:solidFill>
              </a:rPr>
              <a:t>knowledge of the Son of God</a:t>
            </a:r>
            <a:r>
              <a:rPr lang="en-US" sz="2500" b="1" dirty="0"/>
              <a:t>, to </a:t>
            </a:r>
            <a:r>
              <a:rPr lang="en-US" sz="2500" b="1" dirty="0">
                <a:solidFill>
                  <a:schemeClr val="accent4"/>
                </a:solidFill>
              </a:rPr>
              <a:t>mature manhood</a:t>
            </a:r>
            <a:r>
              <a:rPr lang="en-US" sz="2500" b="1" dirty="0"/>
              <a:t>, to the </a:t>
            </a:r>
            <a:r>
              <a:rPr lang="en-US" sz="2500" b="1" dirty="0">
                <a:solidFill>
                  <a:schemeClr val="accent6"/>
                </a:solidFill>
              </a:rPr>
              <a:t>measure of the stature of the fullness of Christ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0496" y="4108704"/>
            <a:ext cx="7363968" cy="1015663"/>
          </a:xfrm>
          <a:prstGeom prst="rect">
            <a:avLst/>
          </a:prstGeom>
          <a:solidFill>
            <a:srgbClr val="C00000"/>
          </a:solidFill>
          <a:ln w="50800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C00000"/>
              </a:solidFill>
            </a:endParaRPr>
          </a:p>
          <a:p>
            <a:pPr algn="ctr"/>
            <a:r>
              <a:rPr lang="en-US" sz="3000" b="1" dirty="0">
                <a:solidFill>
                  <a:schemeClr val="tx1">
                    <a:lumMod val="95000"/>
                  </a:schemeClr>
                </a:solidFill>
              </a:rPr>
              <a:t>Resurrection and Reign of Jesus the King</a:t>
            </a:r>
          </a:p>
          <a:p>
            <a:pPr algn="ctr"/>
            <a:endParaRPr 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Cultivating Our Common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Beloved, although I was very eager to write to you about our common salvation, I found it necessary to write appealing to you to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contend for the faith that was once for all delivered to the saints</a:t>
            </a:r>
            <a:r>
              <a:rPr lang="en-US" i="1" dirty="0"/>
              <a:t>. (Jude 3)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Conviction in the Historicity of the Resurrection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Understanding the Implications of the Resurrection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“Striving </a:t>
            </a:r>
            <a:r>
              <a:rPr lang="en-US" sz="2500" b="1" i="1" u="sng" dirty="0"/>
              <a:t>Together</a:t>
            </a:r>
            <a:r>
              <a:rPr lang="en-US" sz="2500" b="1" dirty="0"/>
              <a:t> for the Faith” of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137932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Up 9"/>
          <p:cNvSpPr/>
          <p:nvPr/>
        </p:nvSpPr>
        <p:spPr>
          <a:xfrm>
            <a:off x="7075170" y="2582742"/>
            <a:ext cx="54483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/>
          <p:cNvSpPr/>
          <p:nvPr/>
        </p:nvSpPr>
        <p:spPr>
          <a:xfrm>
            <a:off x="5827776" y="2583660"/>
            <a:ext cx="548640" cy="1202187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Attaining Unity and Combatting Divisions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4314358"/>
              </p:ext>
            </p:extLst>
          </p:nvPr>
        </p:nvGraphicFramePr>
        <p:xfrm>
          <a:off x="4629150" y="2057273"/>
          <a:ext cx="3886200" cy="234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9952" y="3864864"/>
            <a:ext cx="3432048" cy="400110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Resurrection &amp; Reign of Jesus</a:t>
            </a:r>
            <a:endParaRPr lang="en-US" sz="15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0150" y="183580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until we all attain to the unity of the faith…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9" y="1557929"/>
            <a:ext cx="4295394" cy="36261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379" y="4840224"/>
            <a:ext cx="42953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Racism</a:t>
            </a:r>
          </a:p>
        </p:txBody>
      </p:sp>
    </p:spTree>
    <p:extLst>
      <p:ext uri="{BB962C8B-B14F-4D97-AF65-F5344CB8AC3E}">
        <p14:creationId xmlns:p14="http://schemas.microsoft.com/office/powerpoint/2010/main" val="110754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737</Words>
  <Application>Microsoft Office PowerPoint</Application>
  <PresentationFormat>On-screen Show (16:10)</PresentationFormat>
  <Paragraphs>99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Cultivating Our Common Faith</vt:lpstr>
      <vt:lpstr>Attaining Unity and Combatting Divisions</vt:lpstr>
      <vt:lpstr>Attaining Unity and Combatting Divisions</vt:lpstr>
      <vt:lpstr>Attaining Unity and Combatting Divisions</vt:lpstr>
      <vt:lpstr>Attaining Unity and Combatting Divisions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Faith</dc:title>
  <dc:creator>BenHall</dc:creator>
  <cp:lastModifiedBy>Brad Beutjer</cp:lastModifiedBy>
  <cp:revision>20</cp:revision>
  <dcterms:created xsi:type="dcterms:W3CDTF">2016-10-07T21:39:49Z</dcterms:created>
  <dcterms:modified xsi:type="dcterms:W3CDTF">2016-10-09T21:49:58Z</dcterms:modified>
</cp:coreProperties>
</file>