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1"/>
  </p:notesMasterIdLst>
  <p:sldIdLst>
    <p:sldId id="256" r:id="rId2"/>
    <p:sldId id="258" r:id="rId3"/>
    <p:sldId id="262" r:id="rId4"/>
    <p:sldId id="263" r:id="rId5"/>
    <p:sldId id="264" r:id="rId6"/>
    <p:sldId id="259" r:id="rId7"/>
    <p:sldId id="260" r:id="rId8"/>
    <p:sldId id="261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4"/>
    <p:restoredTop sz="86313"/>
  </p:normalViewPr>
  <p:slideViewPr>
    <p:cSldViewPr snapToGrid="0" snapToObjects="1">
      <p:cViewPr varScale="1">
        <p:scale>
          <a:sx n="91" d="100"/>
          <a:sy n="91" d="100"/>
        </p:scale>
        <p:origin x="20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72FC5-2DBF-EE43-B6D5-A6F526AB4F52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04884-F1E9-9F47-8629-169B87DA5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1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identity </a:t>
            </a:r>
            <a:r>
              <a:rPr lang="en-US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doesn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come in money, position,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relationship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status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or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anything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else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identity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comes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</a:p>
          <a:p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being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God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a part of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God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wants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do in the world.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know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matter</a:t>
            </a:r>
            <a:r>
              <a:rPr lang="fr-FR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fr-F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sons of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God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sv-S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ll</a:t>
            </a:r>
            <a:r>
              <a:rPr lang="sv-S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realize</a:t>
            </a:r>
            <a:r>
              <a:rPr lang="sv-S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sv-S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others</a:t>
            </a:r>
            <a:r>
              <a:rPr lang="sv-S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matter</a:t>
            </a:r>
            <a:r>
              <a:rPr lang="sv-S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</a:t>
            </a:r>
            <a:r>
              <a:rPr lang="sv-S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sv-S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</a:t>
            </a:r>
            <a:r>
              <a:rPr lang="sv-S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sons </a:t>
            </a:r>
            <a:r>
              <a:rPr lang="sv-S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sv-S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God as </a:t>
            </a:r>
            <a:r>
              <a:rPr lang="sv-S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</a:t>
            </a:r>
            <a:r>
              <a:rPr lang="sv-S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04884-F1E9-9F47-8629-169B87DA51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89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</a:t>
            </a:r>
            <a:r>
              <a:rPr lang="en-US" baseline="0" dirty="0"/>
              <a:t> you’re right with the wrong attitude. Are you really right? Do you really win or get some accomplishment?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04884-F1E9-9F47-8629-169B87DA51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89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10/2/2016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love-cross-upside-down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62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8754" y="5854301"/>
            <a:ext cx="4715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Franklin Gothic Medium"/>
                <a:cs typeface="Franklin Gothic Medium"/>
              </a:rPr>
              <a:t>Redefined Relationships </a:t>
            </a:r>
          </a:p>
          <a:p>
            <a:pPr algn="ctr"/>
            <a:r>
              <a:rPr lang="en-US" sz="2400" b="1" dirty="0">
                <a:latin typeface="Franklin Gothic Medium"/>
                <a:cs typeface="Franklin Gothic Medium"/>
              </a:rPr>
              <a:t>“Loving like Christ”</a:t>
            </a:r>
          </a:p>
        </p:txBody>
      </p:sp>
    </p:spTree>
    <p:extLst>
      <p:ext uri="{BB962C8B-B14F-4D97-AF65-F5344CB8AC3E}">
        <p14:creationId xmlns:p14="http://schemas.microsoft.com/office/powerpoint/2010/main" val="137872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Teacher, which is the great commandment in the Law? And He said to him, “</a:t>
            </a:r>
            <a:r>
              <a:rPr lang="en-US" sz="2800" dirty="0">
                <a:solidFill>
                  <a:schemeClr val="accent5"/>
                </a:solidFill>
              </a:rPr>
              <a:t>’You </a:t>
            </a:r>
            <a:r>
              <a:rPr lang="en-US" sz="2000" dirty="0">
                <a:solidFill>
                  <a:schemeClr val="accent5"/>
                </a:solidFill>
              </a:rPr>
              <a:t>SHALL LOVE </a:t>
            </a:r>
            <a:r>
              <a:rPr lang="en-US" sz="2000" dirty="0"/>
              <a:t>THE LORD YOUR GOD WILL ALL YOUR HEART, AND WITH ALL YOUR SOUL, AND WITH ALL YOUR MIND.’ </a:t>
            </a:r>
            <a:r>
              <a:rPr lang="en-US" sz="2800" dirty="0"/>
              <a:t>This is the great and foremost commandment. The second is </a:t>
            </a:r>
            <a:r>
              <a:rPr lang="en-US" sz="2800" dirty="0">
                <a:solidFill>
                  <a:schemeClr val="accent5"/>
                </a:solidFill>
              </a:rPr>
              <a:t>like</a:t>
            </a:r>
            <a:r>
              <a:rPr lang="en-US" sz="2800" dirty="0"/>
              <a:t> it ‘</a:t>
            </a:r>
            <a:r>
              <a:rPr lang="en-US" sz="2000" dirty="0">
                <a:solidFill>
                  <a:schemeClr val="accent5"/>
                </a:solidFill>
              </a:rPr>
              <a:t>YOU SHALL LOVE </a:t>
            </a:r>
            <a:r>
              <a:rPr lang="en-US" sz="2000" dirty="0"/>
              <a:t>YOUR NEIGHBOR AS YOURSELF.’ </a:t>
            </a:r>
            <a:r>
              <a:rPr lang="en-US" sz="2800" dirty="0"/>
              <a:t>On these two commandments depend the whole Law and the Prophets.”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Greatest Command</a:t>
            </a:r>
          </a:p>
        </p:txBody>
      </p:sp>
    </p:spTree>
    <p:extLst>
      <p:ext uri="{BB962C8B-B14F-4D97-AF65-F5344CB8AC3E}">
        <p14:creationId xmlns:p14="http://schemas.microsoft.com/office/powerpoint/2010/main" val="20095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“It is not good for man to be alone”</a:t>
            </a:r>
          </a:p>
          <a:p>
            <a:pPr lvl="1"/>
            <a:r>
              <a:rPr lang="en-US" dirty="0"/>
              <a:t>Genesis 2:18</a:t>
            </a:r>
          </a:p>
          <a:p>
            <a:pPr lvl="1"/>
            <a:r>
              <a:rPr lang="en-US" dirty="0"/>
              <a:t>From the very beginning, God intentioned to create relationships for us. </a:t>
            </a:r>
          </a:p>
          <a:p>
            <a:pPr lvl="1"/>
            <a:r>
              <a:rPr lang="en-US" dirty="0"/>
              <a:t>It’s supposed to be a good thing.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GOD</a:t>
            </a:r>
            <a:r>
              <a:rPr lang="en-US" sz="4400" dirty="0"/>
              <a:t> </a:t>
            </a:r>
            <a:r>
              <a:rPr lang="en-US" sz="3600" dirty="0"/>
              <a:t>Desires For us to have (healthy) relationships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9375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5460" y="2248347"/>
            <a:ext cx="9028539" cy="46096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“It is not good for man to be alone”</a:t>
            </a:r>
          </a:p>
          <a:p>
            <a:r>
              <a:rPr lang="en-US" dirty="0"/>
              <a:t>Relationships are a spiritual thing. At least they’re supposed to be! </a:t>
            </a:r>
          </a:p>
          <a:p>
            <a:pPr lvl="1"/>
            <a:r>
              <a:rPr lang="en-US" dirty="0"/>
              <a:t>Masters don’t threaten your workers, you both have the same </a:t>
            </a:r>
            <a:r>
              <a:rPr lang="en-US" dirty="0">
                <a:solidFill>
                  <a:schemeClr val="accent5"/>
                </a:solidFill>
              </a:rPr>
              <a:t>Master</a:t>
            </a:r>
            <a:r>
              <a:rPr lang="en-US" dirty="0"/>
              <a:t>. (Ephesians 6:9)</a:t>
            </a:r>
          </a:p>
          <a:p>
            <a:pPr lvl="1"/>
            <a:r>
              <a:rPr lang="en-US" dirty="0"/>
              <a:t>Bondservants obey your masters…</a:t>
            </a:r>
            <a:r>
              <a:rPr lang="en-US" dirty="0">
                <a:solidFill>
                  <a:srgbClr val="972109"/>
                </a:solidFill>
              </a:rPr>
              <a:t>as you would Christ! </a:t>
            </a:r>
            <a:r>
              <a:rPr lang="en-US" dirty="0"/>
              <a:t>(Ephesians 6:5)</a:t>
            </a:r>
          </a:p>
          <a:p>
            <a:pPr lvl="1"/>
            <a:r>
              <a:rPr lang="en-US" dirty="0"/>
              <a:t>Fathers…bring them up </a:t>
            </a:r>
            <a:r>
              <a:rPr lang="en-US" dirty="0">
                <a:solidFill>
                  <a:srgbClr val="972109"/>
                </a:solidFill>
              </a:rPr>
              <a:t>in the LORD </a:t>
            </a:r>
            <a:r>
              <a:rPr lang="en-US" dirty="0"/>
              <a:t>(Ephesians 6:4)</a:t>
            </a:r>
          </a:p>
          <a:p>
            <a:pPr lvl="1"/>
            <a:r>
              <a:rPr lang="en-US" dirty="0"/>
              <a:t>Children obey your parents </a:t>
            </a:r>
            <a:r>
              <a:rPr lang="en-US" dirty="0">
                <a:solidFill>
                  <a:srgbClr val="972109"/>
                </a:solidFill>
              </a:rPr>
              <a:t>in the LORD </a:t>
            </a:r>
            <a:r>
              <a:rPr lang="en-US" dirty="0"/>
              <a:t>(Ephesians (6:1)</a:t>
            </a:r>
          </a:p>
          <a:p>
            <a:pPr lvl="1"/>
            <a:r>
              <a:rPr lang="en-US" dirty="0"/>
              <a:t>Husbands love your wives </a:t>
            </a:r>
            <a:r>
              <a:rPr lang="en-US" dirty="0">
                <a:solidFill>
                  <a:srgbClr val="972109"/>
                </a:solidFill>
              </a:rPr>
              <a:t>as Christ loved the Church </a:t>
            </a:r>
            <a:r>
              <a:rPr lang="en-US" dirty="0"/>
              <a:t>(Eph. 5:25)</a:t>
            </a:r>
          </a:p>
          <a:p>
            <a:pPr lvl="1"/>
            <a:r>
              <a:rPr lang="en-US" dirty="0"/>
              <a:t>Wives submit to your own husbands, </a:t>
            </a:r>
            <a:r>
              <a:rPr lang="en-US" dirty="0">
                <a:solidFill>
                  <a:srgbClr val="972109"/>
                </a:solidFill>
              </a:rPr>
              <a:t>as to the LORD </a:t>
            </a:r>
            <a:r>
              <a:rPr lang="en-US" dirty="0"/>
              <a:t>(Eph. 5:22)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GOD</a:t>
            </a:r>
            <a:r>
              <a:rPr lang="en-US" sz="4400" dirty="0"/>
              <a:t> </a:t>
            </a:r>
            <a:r>
              <a:rPr lang="en-US" sz="3600" dirty="0"/>
              <a:t>Desires For us to have (healthy) relationships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664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863" y="2248347"/>
            <a:ext cx="8461550" cy="3887975"/>
          </a:xfrm>
        </p:spPr>
        <p:txBody>
          <a:bodyPr>
            <a:normAutofit/>
          </a:bodyPr>
          <a:lstStyle/>
          <a:p>
            <a:r>
              <a:rPr lang="en-US" sz="2800" dirty="0"/>
              <a:t>“It is not good for man to be alone”</a:t>
            </a:r>
          </a:p>
          <a:p>
            <a:r>
              <a:rPr lang="en-US" sz="2800" dirty="0"/>
              <a:t>Relationships are a spiritual thing. At least they’re supposed to be! </a:t>
            </a:r>
          </a:p>
          <a:p>
            <a:r>
              <a:rPr lang="en-US" sz="2800" dirty="0"/>
              <a:t>Relationships are supposed to help others see the LORD.</a:t>
            </a:r>
          </a:p>
          <a:p>
            <a:pPr lvl="1"/>
            <a:r>
              <a:rPr lang="en-US" sz="2600" dirty="0"/>
              <a:t>Matthew 5:13-16</a:t>
            </a:r>
          </a:p>
          <a:p>
            <a:pPr lvl="1"/>
            <a:r>
              <a:rPr lang="en-US" sz="2600" dirty="0"/>
              <a:t>You are the light and the salt.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GOD</a:t>
            </a:r>
            <a:r>
              <a:rPr lang="en-US" sz="4400" dirty="0"/>
              <a:t> </a:t>
            </a:r>
            <a:r>
              <a:rPr lang="en-US" sz="3600" dirty="0"/>
              <a:t>Desires For us to have (healthy) relationships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849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6049" y="2248347"/>
            <a:ext cx="7998703" cy="387781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Who am I?</a:t>
            </a:r>
          </a:p>
          <a:p>
            <a:pPr marL="0" indent="0">
              <a:buNone/>
            </a:pPr>
            <a:r>
              <a:rPr lang="en-US" dirty="0"/>
              <a:t>We are children of God!</a:t>
            </a:r>
          </a:p>
          <a:p>
            <a:pPr marL="0" indent="0">
              <a:buNone/>
            </a:pPr>
            <a:r>
              <a:rPr lang="en-US" dirty="0"/>
              <a:t>	”Blessed are the peacemakers…they’re </a:t>
            </a:r>
            <a:r>
              <a:rPr lang="en-US" dirty="0">
                <a:solidFill>
                  <a:schemeClr val="accent5"/>
                </a:solidFill>
              </a:rPr>
              <a:t>sons of  	God”</a:t>
            </a:r>
          </a:p>
          <a:p>
            <a:pPr marL="0" indent="0">
              <a:buNone/>
            </a:pPr>
            <a:r>
              <a:rPr lang="en-US" dirty="0"/>
              <a:t>	“</a:t>
            </a:r>
            <a:r>
              <a:rPr lang="en-US" dirty="0">
                <a:solidFill>
                  <a:schemeClr val="accent5"/>
                </a:solidFill>
              </a:rPr>
              <a:t>Our Father </a:t>
            </a:r>
            <a:r>
              <a:rPr lang="en-US" dirty="0"/>
              <a:t>who is in heaven”</a:t>
            </a:r>
          </a:p>
          <a:p>
            <a:pPr marL="0" indent="0">
              <a:buNone/>
            </a:pPr>
            <a:r>
              <a:rPr lang="en-US" dirty="0"/>
              <a:t>	”Be perfect as </a:t>
            </a:r>
            <a:r>
              <a:rPr lang="en-US" dirty="0">
                <a:solidFill>
                  <a:schemeClr val="accent5"/>
                </a:solidFill>
              </a:rPr>
              <a:t>your Father </a:t>
            </a:r>
            <a:r>
              <a:rPr lang="en-US" dirty="0"/>
              <a:t>is perfect.”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“As Yourself”</a:t>
            </a:r>
          </a:p>
        </p:txBody>
      </p:sp>
    </p:spTree>
    <p:extLst>
      <p:ext uri="{BB962C8B-B14F-4D97-AF65-F5344CB8AC3E}">
        <p14:creationId xmlns:p14="http://schemas.microsoft.com/office/powerpoint/2010/main" val="12430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Relationships are never just about “me”</a:t>
            </a:r>
          </a:p>
          <a:p>
            <a:pPr lvl="1"/>
            <a:r>
              <a:rPr lang="en-US" dirty="0"/>
              <a:t>Matthew 7:12</a:t>
            </a:r>
          </a:p>
          <a:p>
            <a:r>
              <a:rPr lang="en-US" dirty="0"/>
              <a:t>We need to get rid of the </a:t>
            </a:r>
            <a:r>
              <a:rPr lang="en-US" i="1" dirty="0"/>
              <a:t>mercenary way </a:t>
            </a:r>
            <a:r>
              <a:rPr lang="en-US" dirty="0"/>
              <a:t>of viewing relationships</a:t>
            </a:r>
          </a:p>
          <a:p>
            <a:pPr lvl="1"/>
            <a:r>
              <a:rPr lang="en-US" dirty="0"/>
              <a:t>Matthew 5:43-47</a:t>
            </a:r>
          </a:p>
          <a:p>
            <a:pPr lvl="1"/>
            <a:r>
              <a:rPr lang="en-US" dirty="0"/>
              <a:t>We only love people who love us. </a:t>
            </a:r>
          </a:p>
          <a:p>
            <a:pPr lvl="1"/>
            <a:r>
              <a:rPr lang="en-US" dirty="0"/>
              <a:t>“I’ll be kind to you – but you’ll owe me one.”</a:t>
            </a:r>
          </a:p>
          <a:p>
            <a:pPr lvl="1"/>
            <a:r>
              <a:rPr lang="en-US" dirty="0"/>
              <a:t>“Remember that time I did that thing for you…you have to do this for me.”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Understanding Your Neighbor</a:t>
            </a:r>
          </a:p>
        </p:txBody>
      </p:sp>
    </p:spTree>
    <p:extLst>
      <p:ext uri="{BB962C8B-B14F-4D97-AF65-F5344CB8AC3E}">
        <p14:creationId xmlns:p14="http://schemas.microsoft.com/office/powerpoint/2010/main" val="39743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993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Relationships are never just about “me”</a:t>
            </a:r>
          </a:p>
          <a:p>
            <a:pPr lvl="1"/>
            <a:r>
              <a:rPr lang="en-US" dirty="0"/>
              <a:t>Matthew 7:12</a:t>
            </a:r>
          </a:p>
          <a:p>
            <a:r>
              <a:rPr lang="en-US" dirty="0"/>
              <a:t>We need to get rid of the </a:t>
            </a:r>
            <a:r>
              <a:rPr lang="en-US" i="1" dirty="0"/>
              <a:t>mercenary way </a:t>
            </a:r>
            <a:r>
              <a:rPr lang="en-US" dirty="0"/>
              <a:t>of viewing relationships</a:t>
            </a:r>
          </a:p>
          <a:p>
            <a:pPr lvl="1"/>
            <a:r>
              <a:rPr lang="en-US" dirty="0"/>
              <a:t>Matthew 5:43-47</a:t>
            </a:r>
          </a:p>
          <a:p>
            <a:r>
              <a:rPr lang="en-US" dirty="0"/>
              <a:t>Our neighbors aren’t always deserving of our love and kindness but loving like Christ means we STILL love them. </a:t>
            </a:r>
          </a:p>
          <a:p>
            <a:pPr lvl="1"/>
            <a:r>
              <a:rPr lang="en-US" dirty="0"/>
              <a:t>Matthew 5:22-24</a:t>
            </a:r>
          </a:p>
          <a:p>
            <a:pPr lvl="1"/>
            <a:r>
              <a:rPr lang="en-US" dirty="0"/>
              <a:t>It was affecting his relationship with God. </a:t>
            </a:r>
          </a:p>
          <a:p>
            <a:pPr lvl="1"/>
            <a:r>
              <a:rPr lang="en-US" dirty="0"/>
              <a:t>Stop what you’re doing and be reconciled to your brother first.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Understanding Your Neighbor</a:t>
            </a:r>
          </a:p>
        </p:txBody>
      </p:sp>
    </p:spTree>
    <p:extLst>
      <p:ext uri="{BB962C8B-B14F-4D97-AF65-F5344CB8AC3E}">
        <p14:creationId xmlns:p14="http://schemas.microsoft.com/office/powerpoint/2010/main" val="58223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043958"/>
            <a:ext cx="7745505" cy="451110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We need to see Christ in others.   </a:t>
            </a:r>
          </a:p>
          <a:p>
            <a:r>
              <a:rPr lang="en-US" sz="2800" dirty="0"/>
              <a:t>Loving like Christ means telling someone the truth, even if it hurts. (And it probably WILL)</a:t>
            </a:r>
          </a:p>
          <a:p>
            <a:r>
              <a:rPr lang="en-US" sz="2800" dirty="0"/>
              <a:t>Loving like Christ means refusing to compromise the truth with others, but willing to compromise other things. </a:t>
            </a:r>
          </a:p>
          <a:p>
            <a:r>
              <a:rPr lang="en-US" sz="2800" dirty="0"/>
              <a:t>It means the willingness to make sacrifices for others, even when those sacrifices are not being appreciated.</a:t>
            </a:r>
          </a:p>
          <a:p>
            <a:r>
              <a:rPr lang="en-US" sz="2800" dirty="0"/>
              <a:t>It also means NOT being a stumbling block to them.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247" y="332678"/>
            <a:ext cx="7756263" cy="1244041"/>
          </a:xfrm>
        </p:spPr>
        <p:txBody>
          <a:bodyPr/>
          <a:lstStyle/>
          <a:p>
            <a:r>
              <a:rPr lang="en-US" sz="4800" dirty="0"/>
              <a:t>Loving Like Christ </a:t>
            </a:r>
            <a:br>
              <a:rPr lang="en-US" sz="4800" dirty="0"/>
            </a:br>
            <a:r>
              <a:rPr lang="en-US" sz="4800" dirty="0"/>
              <a:t>(In Action) </a:t>
            </a:r>
          </a:p>
        </p:txBody>
      </p:sp>
    </p:spTree>
    <p:extLst>
      <p:ext uri="{BB962C8B-B14F-4D97-AF65-F5344CB8AC3E}">
        <p14:creationId xmlns:p14="http://schemas.microsoft.com/office/powerpoint/2010/main" val="277233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1675</TotalTime>
  <Words>550</Words>
  <Application>Microsoft Office PowerPoint</Application>
  <PresentationFormat>On-screen Show (4:3)</PresentationFormat>
  <Paragraphs>59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Book Antiqua</vt:lpstr>
      <vt:lpstr>Calibri</vt:lpstr>
      <vt:lpstr>Franklin Gothic Medium</vt:lpstr>
      <vt:lpstr>Wingdings</vt:lpstr>
      <vt:lpstr>Hardcover</vt:lpstr>
      <vt:lpstr>PowerPoint Presentation</vt:lpstr>
      <vt:lpstr>2nd Greatest Command</vt:lpstr>
      <vt:lpstr>GOD Desires For us to have (healthy) relationships</vt:lpstr>
      <vt:lpstr>GOD Desires For us to have (healthy) relationships</vt:lpstr>
      <vt:lpstr>GOD Desires For us to have (healthy) relationships</vt:lpstr>
      <vt:lpstr>“As Yourself”</vt:lpstr>
      <vt:lpstr>Understanding Your Neighbor</vt:lpstr>
      <vt:lpstr>Understanding Your Neighbor</vt:lpstr>
      <vt:lpstr>Loving Like Christ  (In Action)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Sanchez</dc:creator>
  <cp:lastModifiedBy>Brad Beutjer</cp:lastModifiedBy>
  <cp:revision>15</cp:revision>
  <dcterms:created xsi:type="dcterms:W3CDTF">2016-09-30T15:15:52Z</dcterms:created>
  <dcterms:modified xsi:type="dcterms:W3CDTF">2016-10-02T22:04:00Z</dcterms:modified>
</cp:coreProperties>
</file>