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6" r:id="rId1"/>
  </p:sldMasterIdLst>
  <p:notesMasterIdLst>
    <p:notesMasterId r:id="rId10"/>
  </p:notesMasterIdLst>
  <p:sldIdLst>
    <p:sldId id="271" r:id="rId2"/>
    <p:sldId id="266" r:id="rId3"/>
    <p:sldId id="267" r:id="rId4"/>
    <p:sldId id="263" r:id="rId5"/>
    <p:sldId id="261" r:id="rId6"/>
    <p:sldId id="268" r:id="rId7"/>
    <p:sldId id="262" r:id="rId8"/>
    <p:sldId id="269" r:id="rId9"/>
  </p:sldIdLst>
  <p:sldSz cx="9144000" cy="5715000" type="screen16x10"/>
  <p:notesSz cx="6858000" cy="9144000"/>
  <p:embeddedFontLst>
    <p:embeddedFont>
      <p:font typeface="Gill Sans MT" panose="020B0502020104020203"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19" d="100"/>
          <a:sy n="119" d="100"/>
        </p:scale>
        <p:origin x="13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EC2ED-AB18-4C64-86E6-03D3DF706BE4}" type="datetimeFigureOut">
              <a:rPr lang="en-US" smtClean="0"/>
              <a:t>11/20/2016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50F1F-88FA-480D-9287-C9A3A1580527}" type="slidenum">
              <a:rPr lang="en-US" smtClean="0"/>
              <a:t>‹#›</a:t>
            </a:fld>
            <a:endParaRPr lang="en-US"/>
          </a:p>
        </p:txBody>
      </p:sp>
    </p:spTree>
    <p:extLst>
      <p:ext uri="{BB962C8B-B14F-4D97-AF65-F5344CB8AC3E}">
        <p14:creationId xmlns:p14="http://schemas.microsoft.com/office/powerpoint/2010/main" val="298326839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Cor. 3:12-18</a:t>
            </a:r>
          </a:p>
          <a:p>
            <a:endParaRPr lang="en-US" baseline="0" dirty="0"/>
          </a:p>
          <a:p>
            <a:r>
              <a:rPr lang="en-US" i="1" baseline="0" dirty="0"/>
              <a:t>God demands that we open ourselves up to Him—to be known by Him.</a:t>
            </a:r>
          </a:p>
          <a:p>
            <a:r>
              <a:rPr lang="en-US" baseline="0" dirty="0"/>
              <a:t>Gal 4</a:t>
            </a:r>
            <a:endParaRPr lang="en-US" dirty="0"/>
          </a:p>
          <a:p>
            <a:r>
              <a:rPr lang="en-US" dirty="0"/>
              <a:t>John 17</a:t>
            </a:r>
          </a:p>
          <a:p>
            <a:r>
              <a:rPr lang="en-US" dirty="0"/>
              <a:t>Matthew 7</a:t>
            </a:r>
          </a:p>
        </p:txBody>
      </p:sp>
      <p:sp>
        <p:nvSpPr>
          <p:cNvPr id="4" name="Slide Number Placeholder 3"/>
          <p:cNvSpPr>
            <a:spLocks noGrp="1"/>
          </p:cNvSpPr>
          <p:nvPr>
            <p:ph type="sldNum" sz="quarter" idx="10"/>
          </p:nvPr>
        </p:nvSpPr>
        <p:spPr/>
        <p:txBody>
          <a:bodyPr/>
          <a:lstStyle/>
          <a:p>
            <a:fld id="{82D50F1F-88FA-480D-9287-C9A3A1580527}" type="slidenum">
              <a:rPr lang="en-US" smtClean="0"/>
              <a:t>1</a:t>
            </a:fld>
            <a:endParaRPr lang="en-US"/>
          </a:p>
        </p:txBody>
      </p:sp>
    </p:spTree>
    <p:extLst>
      <p:ext uri="{BB962C8B-B14F-4D97-AF65-F5344CB8AC3E}">
        <p14:creationId xmlns:p14="http://schemas.microsoft.com/office/powerpoint/2010/main" val="222368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Adam &amp; Eve (Genesis 3)</a:t>
            </a:r>
          </a:p>
          <a:p>
            <a:r>
              <a:rPr lang="en-US" dirty="0"/>
              <a:t>David (Psalm 32:1-4)</a:t>
            </a:r>
          </a:p>
          <a:p>
            <a:r>
              <a:rPr lang="en-US" dirty="0"/>
              <a:t>Israel’s Sins (2 Kings 17:9)</a:t>
            </a:r>
          </a:p>
          <a:p>
            <a:r>
              <a:rPr lang="en-US" dirty="0"/>
              <a:t>Temple Idolaters (Ezekiel 8:7-13)</a:t>
            </a:r>
          </a:p>
          <a:p>
            <a:r>
              <a:rPr lang="en-US" dirty="0"/>
              <a:t>God’s judgment (Romans 2:16)</a:t>
            </a:r>
          </a:p>
          <a:p>
            <a:endParaRPr lang="en-US" dirty="0"/>
          </a:p>
        </p:txBody>
      </p:sp>
      <p:sp>
        <p:nvSpPr>
          <p:cNvPr id="4" name="Slide Number Placeholder 3"/>
          <p:cNvSpPr>
            <a:spLocks noGrp="1"/>
          </p:cNvSpPr>
          <p:nvPr>
            <p:ph type="sldNum" sz="quarter" idx="10"/>
          </p:nvPr>
        </p:nvSpPr>
        <p:spPr/>
        <p:txBody>
          <a:bodyPr/>
          <a:lstStyle/>
          <a:p>
            <a:fld id="{82D50F1F-88FA-480D-9287-C9A3A1580527}" type="slidenum">
              <a:rPr lang="en-US" smtClean="0"/>
              <a:t>2</a:t>
            </a:fld>
            <a:endParaRPr lang="en-US"/>
          </a:p>
        </p:txBody>
      </p:sp>
    </p:spTree>
    <p:extLst>
      <p:ext uri="{BB962C8B-B14F-4D97-AF65-F5344CB8AC3E}">
        <p14:creationId xmlns:p14="http://schemas.microsoft.com/office/powerpoint/2010/main" val="9709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tells </a:t>
            </a:r>
            <a:r>
              <a:rPr lang="en-US" dirty="0" err="1"/>
              <a:t>Nic</a:t>
            </a:r>
            <a:r>
              <a:rPr lang="en-US" dirty="0"/>
              <a:t> that</a:t>
            </a:r>
            <a:r>
              <a:rPr lang="en-US" baseline="0" dirty="0"/>
              <a:t> he has to come to the light!</a:t>
            </a:r>
          </a:p>
          <a:p>
            <a:endParaRPr lang="en-US" baseline="0" dirty="0"/>
          </a:p>
          <a:p>
            <a:r>
              <a:rPr lang="en-US" baseline="0" dirty="0"/>
              <a:t>And that has always been what God demanded and worked for in sinners.</a:t>
            </a:r>
          </a:p>
          <a:p>
            <a:r>
              <a:rPr lang="en-US" dirty="0"/>
              <a:t>Levitical Sacrificial System</a:t>
            </a:r>
          </a:p>
          <a:p>
            <a:r>
              <a:rPr lang="en-US" dirty="0"/>
              <a:t>Stories of Flawed ‘Heroes’ in Scripture</a:t>
            </a:r>
          </a:p>
          <a:p>
            <a:r>
              <a:rPr lang="en-US" dirty="0"/>
              <a:t>The Discipline of Confession</a:t>
            </a:r>
          </a:p>
          <a:p>
            <a:pPr lvl="1"/>
            <a:r>
              <a:rPr lang="en-US" dirty="0"/>
              <a:t>1 Corinthians 14:25 – disclosure in worship</a:t>
            </a:r>
          </a:p>
          <a:p>
            <a:pPr lvl="1"/>
            <a:r>
              <a:rPr lang="en-US" dirty="0"/>
              <a:t>James 5:16 – confess your sins</a:t>
            </a:r>
          </a:p>
          <a:p>
            <a:pPr lvl="1"/>
            <a:r>
              <a:rPr lang="en-US" dirty="0"/>
              <a:t>1 John 1:8-10 – if we confess…</a:t>
            </a:r>
          </a:p>
          <a:p>
            <a:endParaRPr lang="en-US" dirty="0"/>
          </a:p>
        </p:txBody>
      </p:sp>
      <p:sp>
        <p:nvSpPr>
          <p:cNvPr id="4" name="Slide Number Placeholder 3"/>
          <p:cNvSpPr>
            <a:spLocks noGrp="1"/>
          </p:cNvSpPr>
          <p:nvPr>
            <p:ph type="sldNum" sz="quarter" idx="10"/>
          </p:nvPr>
        </p:nvSpPr>
        <p:spPr/>
        <p:txBody>
          <a:bodyPr/>
          <a:lstStyle/>
          <a:p>
            <a:fld id="{82D50F1F-88FA-480D-9287-C9A3A1580527}" type="slidenum">
              <a:rPr lang="en-US" smtClean="0"/>
              <a:t>3</a:t>
            </a:fld>
            <a:endParaRPr lang="en-US"/>
          </a:p>
        </p:txBody>
      </p:sp>
    </p:spTree>
    <p:extLst>
      <p:ext uri="{BB962C8B-B14F-4D97-AF65-F5344CB8AC3E}">
        <p14:creationId xmlns:p14="http://schemas.microsoft.com/office/powerpoint/2010/main" val="128237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Title 1"/>
          <p:cNvSpPr>
            <a:spLocks noGrp="1"/>
          </p:cNvSpPr>
          <p:nvPr>
            <p:ph type="ctrTitle"/>
          </p:nvPr>
        </p:nvSpPr>
        <p:spPr>
          <a:xfrm>
            <a:off x="1028700" y="1502838"/>
            <a:ext cx="7086600" cy="1520913"/>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026834"/>
            <a:ext cx="7086600" cy="5715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595273"/>
            <a:ext cx="2183130" cy="312202"/>
          </a:xfrm>
        </p:spPr>
        <p:txBody>
          <a:bodyPr/>
          <a:lstStyle/>
          <a:p>
            <a:fld id="{74D947F3-17FC-4A8B-89BF-0EC78A5D5012}" type="datetimeFigureOut">
              <a:rPr lang="en-US" smtClean="0"/>
              <a:t>11/20/2016</a:t>
            </a:fld>
            <a:endParaRPr lang="en-US"/>
          </a:p>
        </p:txBody>
      </p:sp>
      <p:sp>
        <p:nvSpPr>
          <p:cNvPr id="5" name="Footer Placeholder 4"/>
          <p:cNvSpPr>
            <a:spLocks noGrp="1"/>
          </p:cNvSpPr>
          <p:nvPr>
            <p:ph type="ftr" sz="quarter" idx="11"/>
          </p:nvPr>
        </p:nvSpPr>
        <p:spPr>
          <a:xfrm>
            <a:off x="1028700" y="3603205"/>
            <a:ext cx="4800600" cy="304271"/>
          </a:xfrm>
        </p:spPr>
        <p:txBody>
          <a:bodyPr/>
          <a:lstStyle/>
          <a:p>
            <a:endParaRPr lang="en-US"/>
          </a:p>
        </p:txBody>
      </p:sp>
      <p:sp>
        <p:nvSpPr>
          <p:cNvPr id="6" name="Slide Number Placeholder 5"/>
          <p:cNvSpPr>
            <a:spLocks noGrp="1"/>
          </p:cNvSpPr>
          <p:nvPr>
            <p:ph type="sldNum" sz="quarter" idx="12"/>
          </p:nvPr>
        </p:nvSpPr>
        <p:spPr>
          <a:xfrm>
            <a:off x="6057900" y="1192389"/>
            <a:ext cx="2057400" cy="304271"/>
          </a:xfrm>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141203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914467"/>
            <a:ext cx="8116526" cy="68279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84533"/>
            <a:ext cx="8116380" cy="289846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597263"/>
            <a:ext cx="8115300" cy="584974"/>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75452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Title 1"/>
          <p:cNvSpPr>
            <a:spLocks noGrp="1"/>
          </p:cNvSpPr>
          <p:nvPr>
            <p:ph type="title"/>
          </p:nvPr>
        </p:nvSpPr>
        <p:spPr>
          <a:xfrm>
            <a:off x="514350" y="627944"/>
            <a:ext cx="8115300" cy="2335389"/>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040945"/>
            <a:ext cx="7597887" cy="83255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17500"/>
            <a:ext cx="2183130" cy="304271"/>
          </a:xfrm>
        </p:spPr>
        <p:txBody>
          <a:bodyPr/>
          <a:lstStyle>
            <a:lvl1pPr algn="r">
              <a:defRPr/>
            </a:lvl1p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a:xfrm>
            <a:off x="514350" y="316618"/>
            <a:ext cx="5243619" cy="304271"/>
          </a:xfrm>
        </p:spPr>
        <p:txBody>
          <a:bodyPr/>
          <a:lstStyle/>
          <a:p>
            <a:endParaRPr lang="en-US"/>
          </a:p>
        </p:txBody>
      </p:sp>
      <p:sp>
        <p:nvSpPr>
          <p:cNvPr id="7" name="Slide Number Placeholder 6"/>
          <p:cNvSpPr>
            <a:spLocks noGrp="1"/>
          </p:cNvSpPr>
          <p:nvPr>
            <p:ph type="sldNum" sz="quarter" idx="12"/>
          </p:nvPr>
        </p:nvSpPr>
        <p:spPr>
          <a:xfrm>
            <a:off x="8146839" y="317500"/>
            <a:ext cx="482811" cy="304271"/>
          </a:xfrm>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330276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Title 1"/>
          <p:cNvSpPr>
            <a:spLocks noGrp="1"/>
          </p:cNvSpPr>
          <p:nvPr>
            <p:ph type="title"/>
          </p:nvPr>
        </p:nvSpPr>
        <p:spPr>
          <a:xfrm>
            <a:off x="768351" y="627944"/>
            <a:ext cx="7613650" cy="2170413"/>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804631"/>
            <a:ext cx="7194552" cy="370369"/>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3299886"/>
            <a:ext cx="7613650" cy="56655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17500"/>
            <a:ext cx="2183130" cy="304271"/>
          </a:xfrm>
        </p:spPr>
        <p:txBody>
          <a:bodyPr/>
          <a:lstStyle>
            <a:lvl1pPr algn="r">
              <a:defRPr/>
            </a:lvl1p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a:xfrm>
            <a:off x="514350" y="316618"/>
            <a:ext cx="5243619" cy="304271"/>
          </a:xfrm>
        </p:spPr>
        <p:txBody>
          <a:bodyPr/>
          <a:lstStyle/>
          <a:p>
            <a:endParaRPr lang="en-US"/>
          </a:p>
        </p:txBody>
      </p:sp>
      <p:sp>
        <p:nvSpPr>
          <p:cNvPr id="7" name="Slide Number Placeholder 6"/>
          <p:cNvSpPr>
            <a:spLocks noGrp="1"/>
          </p:cNvSpPr>
          <p:nvPr>
            <p:ph type="sldNum" sz="quarter" idx="12"/>
          </p:nvPr>
        </p:nvSpPr>
        <p:spPr>
          <a:xfrm>
            <a:off x="8146839" y="317500"/>
            <a:ext cx="482811" cy="304271"/>
          </a:xfrm>
        </p:spPr>
        <p:txBody>
          <a:bodyPr/>
          <a:lstStyle/>
          <a:p>
            <a:fld id="{66687841-723D-4251-B8D2-8B0FE22B943B}" type="slidenum">
              <a:rPr lang="en-US" smtClean="0"/>
              <a:t>‹#›</a:t>
            </a:fld>
            <a:endParaRPr lang="en-US"/>
          </a:p>
        </p:txBody>
      </p:sp>
      <p:sp>
        <p:nvSpPr>
          <p:cNvPr id="9" name="TextBox 8"/>
          <p:cNvSpPr txBox="1"/>
          <p:nvPr/>
        </p:nvSpPr>
        <p:spPr>
          <a:xfrm>
            <a:off x="357188" y="777875"/>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251075"/>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9947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Title 1"/>
          <p:cNvSpPr>
            <a:spLocks noGrp="1"/>
          </p:cNvSpPr>
          <p:nvPr>
            <p:ph type="title"/>
          </p:nvPr>
        </p:nvSpPr>
        <p:spPr>
          <a:xfrm>
            <a:off x="768371" y="937251"/>
            <a:ext cx="7609640" cy="209319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040263"/>
            <a:ext cx="7608491" cy="833238"/>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15736"/>
            <a:ext cx="2183130" cy="304271"/>
          </a:xfrm>
        </p:spPr>
        <p:txBody>
          <a:bodyPr/>
          <a:lstStyle>
            <a:lvl1pPr algn="r">
              <a:defRPr/>
            </a:lvl1p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a:xfrm>
            <a:off x="514350" y="315736"/>
            <a:ext cx="5243619" cy="304271"/>
          </a:xfrm>
        </p:spPr>
        <p:txBody>
          <a:bodyPr/>
          <a:lstStyle/>
          <a:p>
            <a:endParaRPr lang="en-US"/>
          </a:p>
        </p:txBody>
      </p:sp>
      <p:sp>
        <p:nvSpPr>
          <p:cNvPr id="7" name="Slide Number Placeholder 6"/>
          <p:cNvSpPr>
            <a:spLocks noGrp="1"/>
          </p:cNvSpPr>
          <p:nvPr>
            <p:ph type="sldNum" sz="quarter" idx="12"/>
          </p:nvPr>
        </p:nvSpPr>
        <p:spPr>
          <a:xfrm>
            <a:off x="8146839" y="317500"/>
            <a:ext cx="482811" cy="304271"/>
          </a:xfrm>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350508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635000"/>
            <a:ext cx="6457949" cy="1086556"/>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835067"/>
            <a:ext cx="2592324" cy="514433"/>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420471"/>
            <a:ext cx="2592324" cy="276177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1834444"/>
            <a:ext cx="2592324" cy="52211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420056"/>
            <a:ext cx="2592324" cy="27621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1827388"/>
            <a:ext cx="2592324" cy="52211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420471"/>
            <a:ext cx="2592324" cy="276177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74D947F3-17FC-4A8B-89BF-0EC78A5D5012}"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48214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635000"/>
            <a:ext cx="6457949" cy="1079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492500"/>
            <a:ext cx="2588687" cy="56897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1968500"/>
            <a:ext cx="2588687"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061470"/>
            <a:ext cx="2588687" cy="11207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3492500"/>
            <a:ext cx="2586701" cy="56897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1968500"/>
            <a:ext cx="2586702"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061469"/>
            <a:ext cx="2586701" cy="11207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3492500"/>
            <a:ext cx="2592352" cy="56897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1968500"/>
            <a:ext cx="2585909" cy="1270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061468"/>
            <a:ext cx="2589334" cy="112076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74D947F3-17FC-4A8B-89BF-0EC78A5D5012}"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30697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828799"/>
            <a:ext cx="8115300" cy="3353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947F3-17FC-4A8B-89BF-0EC78A5D5012}"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49022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Vertical Title 1"/>
          <p:cNvSpPr>
            <a:spLocks noGrp="1"/>
          </p:cNvSpPr>
          <p:nvPr>
            <p:ph type="title" orient="vert"/>
          </p:nvPr>
        </p:nvSpPr>
        <p:spPr>
          <a:xfrm>
            <a:off x="7086600" y="620889"/>
            <a:ext cx="1543050" cy="32526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620890"/>
            <a:ext cx="6153151" cy="32526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16618"/>
            <a:ext cx="2183130" cy="304271"/>
          </a:xfrm>
        </p:spPr>
        <p:txBody>
          <a:bodyPr/>
          <a:lstStyle>
            <a:lvl1pPr algn="r">
              <a:defRPr/>
            </a:lvl1pPr>
          </a:lstStyle>
          <a:p>
            <a:fld id="{74D947F3-17FC-4A8B-89BF-0EC78A5D5012}" type="datetimeFigureOut">
              <a:rPr lang="en-US" smtClean="0"/>
              <a:t>11/20/2016</a:t>
            </a:fld>
            <a:endParaRPr lang="en-US"/>
          </a:p>
        </p:txBody>
      </p:sp>
      <p:sp>
        <p:nvSpPr>
          <p:cNvPr id="5" name="Footer Placeholder 4"/>
          <p:cNvSpPr>
            <a:spLocks noGrp="1"/>
          </p:cNvSpPr>
          <p:nvPr>
            <p:ph type="ftr" sz="quarter" idx="11"/>
          </p:nvPr>
        </p:nvSpPr>
        <p:spPr>
          <a:xfrm>
            <a:off x="514350" y="317500"/>
            <a:ext cx="5243619" cy="304271"/>
          </a:xfrm>
        </p:spPr>
        <p:txBody>
          <a:bodyPr/>
          <a:lstStyle/>
          <a:p>
            <a:endParaRPr lang="en-US"/>
          </a:p>
        </p:txBody>
      </p:sp>
      <p:sp>
        <p:nvSpPr>
          <p:cNvPr id="6" name="Slide Number Placeholder 5"/>
          <p:cNvSpPr>
            <a:spLocks noGrp="1"/>
          </p:cNvSpPr>
          <p:nvPr>
            <p:ph type="sldNum" sz="quarter" idx="12"/>
          </p:nvPr>
        </p:nvSpPr>
        <p:spPr>
          <a:xfrm>
            <a:off x="8146839" y="317500"/>
            <a:ext cx="482811" cy="304271"/>
          </a:xfrm>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109552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947F3-17FC-4A8B-89BF-0EC78A5D5012}"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317290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958"/>
            <a:ext cx="9144000" cy="2069042"/>
          </a:xfrm>
          <a:prstGeom prst="rect">
            <a:avLst/>
          </a:prstGeom>
        </p:spPr>
      </p:pic>
      <p:sp>
        <p:nvSpPr>
          <p:cNvPr id="2" name="Title 1"/>
          <p:cNvSpPr>
            <a:spLocks noGrp="1"/>
          </p:cNvSpPr>
          <p:nvPr>
            <p:ph type="title"/>
          </p:nvPr>
        </p:nvSpPr>
        <p:spPr>
          <a:xfrm>
            <a:off x="514351" y="627945"/>
            <a:ext cx="8115299" cy="2334946"/>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034771"/>
            <a:ext cx="7867650" cy="79639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317500"/>
            <a:ext cx="2183130" cy="304271"/>
          </a:xfrm>
        </p:spPr>
        <p:txBody>
          <a:bodyPr/>
          <a:lstStyle>
            <a:lvl1pPr algn="r">
              <a:defRPr/>
            </a:lvl1pPr>
          </a:lstStyle>
          <a:p>
            <a:fld id="{74D947F3-17FC-4A8B-89BF-0EC78A5D5012}" type="datetimeFigureOut">
              <a:rPr lang="en-US" smtClean="0"/>
              <a:t>11/20/2016</a:t>
            </a:fld>
            <a:endParaRPr lang="en-US"/>
          </a:p>
        </p:txBody>
      </p:sp>
      <p:sp>
        <p:nvSpPr>
          <p:cNvPr id="5" name="Footer Placeholder 4"/>
          <p:cNvSpPr>
            <a:spLocks noGrp="1"/>
          </p:cNvSpPr>
          <p:nvPr>
            <p:ph type="ftr" sz="quarter" idx="11"/>
          </p:nvPr>
        </p:nvSpPr>
        <p:spPr>
          <a:xfrm>
            <a:off x="514350" y="317501"/>
            <a:ext cx="5243619" cy="303388"/>
          </a:xfrm>
        </p:spPr>
        <p:txBody>
          <a:bodyPr/>
          <a:lstStyle/>
          <a:p>
            <a:endParaRPr lang="en-US"/>
          </a:p>
        </p:txBody>
      </p:sp>
      <p:sp>
        <p:nvSpPr>
          <p:cNvPr id="6" name="Slide Number Placeholder 5"/>
          <p:cNvSpPr>
            <a:spLocks noGrp="1"/>
          </p:cNvSpPr>
          <p:nvPr>
            <p:ph type="sldNum" sz="quarter" idx="12"/>
          </p:nvPr>
        </p:nvSpPr>
        <p:spPr>
          <a:xfrm>
            <a:off x="8146839" y="317500"/>
            <a:ext cx="482811" cy="304271"/>
          </a:xfrm>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6817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828799"/>
            <a:ext cx="4000500" cy="3353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799"/>
            <a:ext cx="4000500" cy="3353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81391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635000"/>
            <a:ext cx="6457950" cy="10795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819835"/>
            <a:ext cx="3809993" cy="686593"/>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610555"/>
            <a:ext cx="3983831" cy="25716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819835"/>
            <a:ext cx="3829050" cy="686593"/>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610555"/>
            <a:ext cx="4000500" cy="25716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D947F3-17FC-4A8B-89BF-0EC78A5D5012}"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79064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D947F3-17FC-4A8B-89BF-0EC78A5D5012}"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417934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47F3-17FC-4A8B-89BF-0EC78A5D5012}"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46419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270000"/>
            <a:ext cx="3086100" cy="13335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622299"/>
            <a:ext cx="4882964" cy="4559938"/>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603499"/>
            <a:ext cx="3086100" cy="25787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321039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270000"/>
            <a:ext cx="5154930" cy="13335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626034"/>
            <a:ext cx="2733722" cy="455620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603499"/>
            <a:ext cx="5154930" cy="25787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4D947F3-17FC-4A8B-89BF-0EC78A5D5012}"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87841-723D-4251-B8D2-8B0FE22B943B}" type="slidenum">
              <a:rPr lang="en-US" smtClean="0"/>
              <a:t>‹#›</a:t>
            </a:fld>
            <a:endParaRPr lang="en-US"/>
          </a:p>
        </p:txBody>
      </p:sp>
    </p:spTree>
    <p:extLst>
      <p:ext uri="{BB962C8B-B14F-4D97-AF65-F5344CB8AC3E}">
        <p14:creationId xmlns:p14="http://schemas.microsoft.com/office/powerpoint/2010/main" val="23023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201208"/>
          </a:xfrm>
          <a:prstGeom prst="rect">
            <a:avLst/>
          </a:prstGeom>
        </p:spPr>
      </p:pic>
      <p:sp>
        <p:nvSpPr>
          <p:cNvPr id="2" name="Title Placeholder 1"/>
          <p:cNvSpPr>
            <a:spLocks noGrp="1"/>
          </p:cNvSpPr>
          <p:nvPr>
            <p:ph type="title"/>
          </p:nvPr>
        </p:nvSpPr>
        <p:spPr>
          <a:xfrm>
            <a:off x="2171700" y="636978"/>
            <a:ext cx="6457950" cy="1077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828800"/>
            <a:ext cx="8115300" cy="3353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5296959"/>
            <a:ext cx="2183130" cy="304271"/>
          </a:xfrm>
          <a:prstGeom prst="rect">
            <a:avLst/>
          </a:prstGeom>
        </p:spPr>
        <p:txBody>
          <a:bodyPr vert="horz" lIns="91440" tIns="45720" rIns="91440" bIns="45720" rtlCol="0" anchor="ctr"/>
          <a:lstStyle>
            <a:lvl1pPr algn="r">
              <a:defRPr sz="788">
                <a:solidFill>
                  <a:schemeClr val="tx1">
                    <a:tint val="75000"/>
                  </a:schemeClr>
                </a:solidFill>
              </a:defRPr>
            </a:lvl1pPr>
          </a:lstStyle>
          <a:p>
            <a:fld id="{74D947F3-17FC-4A8B-89BF-0EC78A5D5012}" type="datetimeFigureOut">
              <a:rPr lang="en-US" smtClean="0"/>
              <a:t>11/20/2016</a:t>
            </a:fld>
            <a:endParaRPr lang="en-US"/>
          </a:p>
        </p:txBody>
      </p:sp>
      <p:sp>
        <p:nvSpPr>
          <p:cNvPr id="5" name="Footer Placeholder 4"/>
          <p:cNvSpPr>
            <a:spLocks noGrp="1"/>
          </p:cNvSpPr>
          <p:nvPr>
            <p:ph type="ftr" sz="quarter" idx="3"/>
          </p:nvPr>
        </p:nvSpPr>
        <p:spPr>
          <a:xfrm>
            <a:off x="514350" y="5296538"/>
            <a:ext cx="5829300" cy="304271"/>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17500"/>
            <a:ext cx="2057400" cy="304271"/>
          </a:xfrm>
          <a:prstGeom prst="rect">
            <a:avLst/>
          </a:prstGeom>
        </p:spPr>
        <p:txBody>
          <a:bodyPr vert="horz" lIns="91440" tIns="45720" rIns="91440" bIns="45720" rtlCol="0" anchor="ctr"/>
          <a:lstStyle>
            <a:lvl1pPr algn="r">
              <a:defRPr sz="788">
                <a:solidFill>
                  <a:schemeClr val="tx1">
                    <a:tint val="75000"/>
                  </a:schemeClr>
                </a:solidFill>
              </a:defRPr>
            </a:lvl1pPr>
          </a:lstStyle>
          <a:p>
            <a:fld id="{66687841-723D-4251-B8D2-8B0FE22B943B}" type="slidenum">
              <a:rPr lang="en-US" smtClean="0"/>
              <a:t>‹#›</a:t>
            </a:fld>
            <a:endParaRPr lang="en-US"/>
          </a:p>
        </p:txBody>
      </p:sp>
    </p:spTree>
    <p:extLst>
      <p:ext uri="{BB962C8B-B14F-4D97-AF65-F5344CB8AC3E}">
        <p14:creationId xmlns:p14="http://schemas.microsoft.com/office/powerpoint/2010/main" val="12620241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Living with </a:t>
            </a:r>
            <a:br>
              <a:rPr lang="en-US" b="1" dirty="0"/>
            </a:br>
            <a:r>
              <a:rPr lang="en-US" b="1" dirty="0"/>
              <a:t>Unveiled Faces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658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9812" y="1677228"/>
            <a:ext cx="7824796" cy="3241244"/>
          </a:xfrm>
        </p:spPr>
        <p:txBody>
          <a:bodyPr>
            <a:normAutofit/>
          </a:bodyPr>
          <a:lstStyle/>
          <a:p>
            <a:pPr marL="0" indent="0">
              <a:buNone/>
            </a:pPr>
            <a:r>
              <a:rPr lang="en-US" sz="3750" b="1" dirty="0"/>
              <a:t>Hiding in darkness has always been the Human response to sin.</a:t>
            </a:r>
          </a:p>
        </p:txBody>
      </p:sp>
    </p:spTree>
    <p:extLst>
      <p:ext uri="{BB962C8B-B14F-4D97-AF65-F5344CB8AC3E}">
        <p14:creationId xmlns:p14="http://schemas.microsoft.com/office/powerpoint/2010/main" val="3668706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904" y="1408907"/>
            <a:ext cx="7077693" cy="3946864"/>
          </a:xfrm>
        </p:spPr>
        <p:txBody>
          <a:bodyPr>
            <a:normAutofit/>
          </a:bodyPr>
          <a:lstStyle/>
          <a:p>
            <a:pPr marL="0" indent="0">
              <a:buNone/>
            </a:pPr>
            <a:r>
              <a:rPr lang="en-US" sz="2800" dirty="0"/>
              <a:t>This is the judgment, that the Light has come into the world, and </a:t>
            </a:r>
            <a:r>
              <a:rPr lang="en-US" sz="2800" b="1" dirty="0">
                <a:solidFill>
                  <a:srgbClr val="FFFF00"/>
                </a:solidFill>
              </a:rPr>
              <a:t>men loved the darkness rather than the Light</a:t>
            </a:r>
            <a:r>
              <a:rPr lang="en-US" sz="2800" dirty="0"/>
              <a:t>, for their deeds were evil. </a:t>
            </a:r>
            <a:r>
              <a:rPr lang="en-US" sz="2800" b="1" baseline="30000" dirty="0"/>
              <a:t>20 </a:t>
            </a:r>
            <a:r>
              <a:rPr lang="en-US" sz="2800" dirty="0"/>
              <a:t>For everyone who does evil hates the Light, and does not come to the Light for </a:t>
            </a:r>
            <a:r>
              <a:rPr lang="en-US" sz="2800" b="1" dirty="0">
                <a:solidFill>
                  <a:srgbClr val="FFFF00"/>
                </a:solidFill>
              </a:rPr>
              <a:t>fear that his deeds will be exposed</a:t>
            </a:r>
            <a:r>
              <a:rPr lang="en-US" sz="2800" dirty="0"/>
              <a:t>. …</a:t>
            </a:r>
          </a:p>
          <a:p>
            <a:pPr marL="0" indent="0" algn="r">
              <a:buNone/>
            </a:pPr>
            <a:r>
              <a:rPr lang="en-US" sz="1875" dirty="0"/>
              <a:t>John 3:19-21</a:t>
            </a:r>
          </a:p>
        </p:txBody>
      </p:sp>
    </p:spTree>
    <p:extLst>
      <p:ext uri="{BB962C8B-B14F-4D97-AF65-F5344CB8AC3E}">
        <p14:creationId xmlns:p14="http://schemas.microsoft.com/office/powerpoint/2010/main" val="1280579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26" y="1021279"/>
            <a:ext cx="7493330" cy="3508192"/>
          </a:xfrm>
        </p:spPr>
        <p:txBody>
          <a:bodyPr>
            <a:noAutofit/>
          </a:bodyPr>
          <a:lstStyle/>
          <a:p>
            <a:pPr marL="0" indent="0">
              <a:buNone/>
            </a:pPr>
            <a:r>
              <a:rPr lang="en-US" sz="3500" b="1" dirty="0">
                <a:solidFill>
                  <a:srgbClr val="FFFF00"/>
                </a:solidFill>
              </a:rPr>
              <a:t>Hypocrite</a:t>
            </a:r>
            <a:r>
              <a:rPr lang="en-US" sz="3500" b="1" dirty="0"/>
              <a:t>: an actor under an assumed character</a:t>
            </a:r>
          </a:p>
          <a:p>
            <a:pPr marL="0" indent="0">
              <a:buNone/>
            </a:pPr>
            <a:endParaRPr lang="en-US" sz="3500" b="1" dirty="0"/>
          </a:p>
          <a:p>
            <a:pPr marL="0" indent="0">
              <a:buNone/>
            </a:pPr>
            <a:r>
              <a:rPr lang="en-US" sz="3500" b="1" dirty="0"/>
              <a:t>“Hypocrite” is the title Jesus used to describe </a:t>
            </a:r>
            <a:r>
              <a:rPr lang="en-US" sz="3500" b="1" dirty="0">
                <a:solidFill>
                  <a:srgbClr val="FFFF00"/>
                </a:solidFill>
              </a:rPr>
              <a:t>those who hide </a:t>
            </a:r>
            <a:r>
              <a:rPr lang="en-US" sz="3500" b="1" dirty="0"/>
              <a:t>their true self, struggles, and sins from the exposure of His Light.</a:t>
            </a:r>
          </a:p>
        </p:txBody>
      </p:sp>
    </p:spTree>
    <p:extLst>
      <p:ext uri="{BB962C8B-B14F-4D97-AF65-F5344CB8AC3E}">
        <p14:creationId xmlns:p14="http://schemas.microsoft.com/office/powerpoint/2010/main" val="1510353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Hide Yourself (Matthew 23)</a:t>
            </a:r>
          </a:p>
        </p:txBody>
      </p:sp>
      <p:sp>
        <p:nvSpPr>
          <p:cNvPr id="3" name="Content Placeholder 2"/>
          <p:cNvSpPr>
            <a:spLocks noGrp="1"/>
          </p:cNvSpPr>
          <p:nvPr>
            <p:ph idx="1"/>
          </p:nvPr>
        </p:nvSpPr>
        <p:spPr>
          <a:xfrm>
            <a:off x="261257" y="1828800"/>
            <a:ext cx="8597735" cy="3764478"/>
          </a:xfrm>
        </p:spPr>
        <p:txBody>
          <a:bodyPr>
            <a:noAutofit/>
          </a:bodyPr>
          <a:lstStyle/>
          <a:p>
            <a:pPr marL="457200" indent="-457200">
              <a:lnSpc>
                <a:spcPct val="150000"/>
              </a:lnSpc>
              <a:buFont typeface="+mj-lt"/>
              <a:buAutoNum type="arabicPeriod"/>
            </a:pPr>
            <a:r>
              <a:rPr lang="en-US" sz="2300" dirty="0"/>
              <a:t>Tell others what to do so you don’t have to do it. (2-4)</a:t>
            </a:r>
          </a:p>
          <a:p>
            <a:pPr marL="457200" indent="-457200">
              <a:lnSpc>
                <a:spcPct val="150000"/>
              </a:lnSpc>
              <a:buFont typeface="+mj-lt"/>
              <a:buAutoNum type="arabicPeriod"/>
            </a:pPr>
            <a:r>
              <a:rPr lang="en-US" sz="2300" dirty="0"/>
              <a:t>Seek after praise, honor, and allegiance from people. (5-15)</a:t>
            </a:r>
          </a:p>
          <a:p>
            <a:pPr marL="457200" indent="-457200">
              <a:lnSpc>
                <a:spcPct val="150000"/>
              </a:lnSpc>
              <a:buFont typeface="+mj-lt"/>
              <a:buAutoNum type="arabicPeriod"/>
            </a:pPr>
            <a:r>
              <a:rPr lang="en-US" sz="2300" dirty="0"/>
              <a:t>Modify Truth to fit the way you want to live. (16-25)</a:t>
            </a:r>
          </a:p>
          <a:p>
            <a:pPr marL="457200" indent="-457200">
              <a:lnSpc>
                <a:spcPct val="150000"/>
              </a:lnSpc>
              <a:buFont typeface="+mj-lt"/>
              <a:buAutoNum type="arabicPeriod"/>
            </a:pPr>
            <a:r>
              <a:rPr lang="en-US" sz="2300" dirty="0"/>
              <a:t>Work to appear Righteous even when you’re Rotten inside. (26-28)</a:t>
            </a:r>
          </a:p>
          <a:p>
            <a:pPr marL="457200" indent="-457200">
              <a:lnSpc>
                <a:spcPct val="150000"/>
              </a:lnSpc>
              <a:buFont typeface="+mj-lt"/>
              <a:buAutoNum type="arabicPeriod"/>
            </a:pPr>
            <a:r>
              <a:rPr lang="en-US" sz="2300" dirty="0"/>
              <a:t>Talk about how bad evil is and how you would be better. (29-36)</a:t>
            </a:r>
          </a:p>
        </p:txBody>
      </p:sp>
    </p:spTree>
    <p:extLst>
      <p:ext uri="{BB962C8B-B14F-4D97-AF65-F5344CB8AC3E}">
        <p14:creationId xmlns:p14="http://schemas.microsoft.com/office/powerpoint/2010/main" val="746665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30" y="1140516"/>
            <a:ext cx="6970814" cy="3241479"/>
          </a:xfrm>
        </p:spPr>
        <p:txBody>
          <a:bodyPr>
            <a:normAutofit fontScale="92500" lnSpcReduction="10000"/>
          </a:bodyPr>
          <a:lstStyle/>
          <a:p>
            <a:pPr marL="0" indent="0">
              <a:buNone/>
            </a:pPr>
            <a:r>
              <a:rPr lang="en-US" sz="3500" b="1" dirty="0"/>
              <a:t>Hypocrites hide who they truly are in order to protect their </a:t>
            </a:r>
            <a:r>
              <a:rPr lang="en-US" sz="3500" b="1" dirty="0">
                <a:solidFill>
                  <a:srgbClr val="FFFF00"/>
                </a:solidFill>
              </a:rPr>
              <a:t>reputation</a:t>
            </a:r>
            <a:r>
              <a:rPr lang="en-US" sz="3500" b="1" dirty="0"/>
              <a:t> at all costs.</a:t>
            </a:r>
          </a:p>
          <a:p>
            <a:pPr marL="0" indent="0">
              <a:buNone/>
            </a:pPr>
            <a:endParaRPr lang="en-US" sz="3500" b="1" dirty="0"/>
          </a:p>
          <a:p>
            <a:pPr marL="0" indent="0">
              <a:buNone/>
            </a:pPr>
            <a:r>
              <a:rPr lang="en-US" sz="3500" b="1" dirty="0"/>
              <a:t>God’s call is for every person to have a real </a:t>
            </a:r>
            <a:r>
              <a:rPr lang="en-US" sz="3500" b="1" dirty="0">
                <a:solidFill>
                  <a:srgbClr val="FFFF00"/>
                </a:solidFill>
              </a:rPr>
              <a:t>relationship</a:t>
            </a:r>
            <a:r>
              <a:rPr lang="en-US" sz="3500" b="1" dirty="0"/>
              <a:t> with Him at the cost of His Son.</a:t>
            </a:r>
          </a:p>
        </p:txBody>
      </p:sp>
    </p:spTree>
    <p:extLst>
      <p:ext uri="{BB962C8B-B14F-4D97-AF65-F5344CB8AC3E}">
        <p14:creationId xmlns:p14="http://schemas.microsoft.com/office/powerpoint/2010/main" val="22353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Removing Our Veils</a:t>
            </a:r>
          </a:p>
        </p:txBody>
      </p:sp>
      <p:sp>
        <p:nvSpPr>
          <p:cNvPr id="3" name="Content Placeholder 2"/>
          <p:cNvSpPr>
            <a:spLocks noGrp="1"/>
          </p:cNvSpPr>
          <p:nvPr>
            <p:ph idx="1"/>
          </p:nvPr>
        </p:nvSpPr>
        <p:spPr>
          <a:xfrm>
            <a:off x="514350" y="1579417"/>
            <a:ext cx="8115300" cy="3811979"/>
          </a:xfrm>
        </p:spPr>
        <p:txBody>
          <a:bodyPr>
            <a:normAutofit fontScale="77500" lnSpcReduction="20000"/>
          </a:bodyPr>
          <a:lstStyle/>
          <a:p>
            <a:pPr marL="514350" indent="-514350">
              <a:lnSpc>
                <a:spcPct val="150000"/>
              </a:lnSpc>
              <a:buFont typeface="+mj-lt"/>
              <a:buAutoNum type="arabicPeriod"/>
            </a:pPr>
            <a:r>
              <a:rPr lang="en-US" sz="3000" dirty="0"/>
              <a:t>Weep &amp; Rejoice (James 5:13)</a:t>
            </a:r>
          </a:p>
          <a:p>
            <a:pPr marL="514350" indent="-514350">
              <a:lnSpc>
                <a:spcPct val="150000"/>
              </a:lnSpc>
              <a:buFont typeface="+mj-lt"/>
              <a:buAutoNum type="arabicPeriod"/>
            </a:pPr>
            <a:r>
              <a:rPr lang="en-US" sz="3000" dirty="0"/>
              <a:t>Ask for Help (James 5:14-15)</a:t>
            </a:r>
          </a:p>
          <a:p>
            <a:pPr marL="514350" indent="-514350">
              <a:lnSpc>
                <a:spcPct val="150000"/>
              </a:lnSpc>
              <a:buFont typeface="+mj-lt"/>
              <a:buAutoNum type="arabicPeriod"/>
            </a:pPr>
            <a:r>
              <a:rPr lang="en-US" sz="3000" dirty="0"/>
              <a:t>Confess Your Sins (James 5:16)</a:t>
            </a:r>
          </a:p>
          <a:p>
            <a:pPr marL="514350" indent="-514350">
              <a:lnSpc>
                <a:spcPct val="150000"/>
              </a:lnSpc>
              <a:buFont typeface="+mj-lt"/>
              <a:buAutoNum type="arabicPeriod"/>
            </a:pPr>
            <a:r>
              <a:rPr lang="en-US" sz="3000" dirty="0"/>
              <a:t>Pray For and With Each Other </a:t>
            </a:r>
            <a:r>
              <a:rPr lang="en-US" sz="3000"/>
              <a:t>(James 5:16-18)</a:t>
            </a:r>
            <a:endParaRPr lang="en-US" sz="3000" dirty="0"/>
          </a:p>
          <a:p>
            <a:pPr marL="514350" indent="-514350">
              <a:lnSpc>
                <a:spcPct val="150000"/>
              </a:lnSpc>
              <a:buFont typeface="+mj-lt"/>
              <a:buAutoNum type="arabicPeriod"/>
            </a:pPr>
            <a:r>
              <a:rPr lang="en-US" sz="3000" dirty="0"/>
              <a:t>Receive Rebuke (James 5:19-20)</a:t>
            </a:r>
          </a:p>
          <a:p>
            <a:pPr marL="0" indent="0">
              <a:buNone/>
            </a:pPr>
            <a:endParaRPr lang="en-US" dirty="0"/>
          </a:p>
          <a:p>
            <a:pPr marL="0" indent="0">
              <a:buNone/>
            </a:pPr>
            <a:r>
              <a:rPr lang="en-US" sz="2200" i="1" dirty="0"/>
              <a:t>But he gives more grace. Therefore it says, “God opposes the proud but </a:t>
            </a:r>
            <a:r>
              <a:rPr lang="en-US" sz="2200" b="1" i="1" dirty="0">
                <a:solidFill>
                  <a:srgbClr val="FFFF00"/>
                </a:solidFill>
              </a:rPr>
              <a:t>gives grace to the humble</a:t>
            </a:r>
            <a:r>
              <a:rPr lang="en-US" sz="2200" i="1" dirty="0"/>
              <a:t>.” (James 4:6)</a:t>
            </a:r>
            <a:endParaRPr lang="en-US" sz="2200" b="1" i="1" dirty="0"/>
          </a:p>
        </p:txBody>
      </p:sp>
    </p:spTree>
    <p:extLst>
      <p:ext uri="{BB962C8B-B14F-4D97-AF65-F5344CB8AC3E}">
        <p14:creationId xmlns:p14="http://schemas.microsoft.com/office/powerpoint/2010/main" val="409870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27" y="1005548"/>
            <a:ext cx="6987796" cy="4061361"/>
          </a:xfrm>
        </p:spPr>
        <p:txBody>
          <a:bodyPr>
            <a:normAutofit/>
          </a:bodyPr>
          <a:lstStyle/>
          <a:p>
            <a:pPr marL="0" indent="0">
              <a:buNone/>
            </a:pPr>
            <a:r>
              <a:rPr lang="en-US" sz="2500" dirty="0"/>
              <a:t>This is the judgment, that the Light has come into the world, and men loved the darkness rather than the Light, for their deeds were evil. For everyone who does evil hates the Light, and does not come to the Light for fear that his deeds will be exposed. </a:t>
            </a:r>
          </a:p>
          <a:p>
            <a:pPr marL="0" indent="0">
              <a:buNone/>
            </a:pPr>
            <a:r>
              <a:rPr lang="en-US" sz="2500" dirty="0"/>
              <a:t>But he who </a:t>
            </a:r>
            <a:r>
              <a:rPr lang="en-US" sz="2500" b="1" dirty="0">
                <a:solidFill>
                  <a:srgbClr val="FFFF00"/>
                </a:solidFill>
              </a:rPr>
              <a:t>practices the truth comes to the Light</a:t>
            </a:r>
            <a:r>
              <a:rPr lang="en-US" sz="2500" dirty="0"/>
              <a:t>, so that his deeds may be manifested as having been wrought in God.”</a:t>
            </a:r>
          </a:p>
          <a:p>
            <a:pPr marL="0" indent="0" algn="r">
              <a:buNone/>
            </a:pPr>
            <a:r>
              <a:rPr lang="en-US" sz="1875" dirty="0"/>
              <a:t>John 3:19-21</a:t>
            </a:r>
          </a:p>
        </p:txBody>
      </p:sp>
    </p:spTree>
    <p:extLst>
      <p:ext uri="{BB962C8B-B14F-4D97-AF65-F5344CB8AC3E}">
        <p14:creationId xmlns:p14="http://schemas.microsoft.com/office/powerpoint/2010/main" val="2075360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850</TotalTime>
  <Words>340</Words>
  <Application>Microsoft Office PowerPoint</Application>
  <PresentationFormat>On-screen Show (16:10)</PresentationFormat>
  <Paragraphs>50</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Gill Sans MT</vt:lpstr>
      <vt:lpstr>Arial</vt:lpstr>
      <vt:lpstr>Calibri</vt:lpstr>
      <vt:lpstr>Vapor Trail</vt:lpstr>
      <vt:lpstr>Living with  Unveiled Faces</vt:lpstr>
      <vt:lpstr>PowerPoint Presentation</vt:lpstr>
      <vt:lpstr>PowerPoint Presentation</vt:lpstr>
      <vt:lpstr>PowerPoint Presentation</vt:lpstr>
      <vt:lpstr>How to Hide Yourself (Matthew 23)</vt:lpstr>
      <vt:lpstr>PowerPoint Presentation</vt:lpstr>
      <vt:lpstr>Removing Our Veils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People, Real Problems, Real Progress</dc:title>
  <dc:creator>BenHall</dc:creator>
  <cp:lastModifiedBy>Brad Beutjer</cp:lastModifiedBy>
  <cp:revision>45</cp:revision>
  <dcterms:created xsi:type="dcterms:W3CDTF">2016-11-18T02:16:51Z</dcterms:created>
  <dcterms:modified xsi:type="dcterms:W3CDTF">2016-11-20T13:50:40Z</dcterms:modified>
</cp:coreProperties>
</file>