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62" r:id="rId2"/>
    <p:sldId id="256" r:id="rId3"/>
    <p:sldId id="283" r:id="rId4"/>
    <p:sldId id="277" r:id="rId5"/>
    <p:sldId id="284" r:id="rId6"/>
    <p:sldId id="272" r:id="rId7"/>
    <p:sldId id="267" r:id="rId8"/>
    <p:sldId id="285" r:id="rId9"/>
    <p:sldId id="286" r:id="rId10"/>
    <p:sldId id="275" r:id="rId11"/>
    <p:sldId id="276" r:id="rId1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569" autoAdjust="0"/>
  </p:normalViewPr>
  <p:slideViewPr>
    <p:cSldViewPr snapToGrid="0">
      <p:cViewPr varScale="1">
        <p:scale>
          <a:sx n="109" d="100"/>
          <a:sy n="109" d="100"/>
        </p:scale>
        <p:origin x="16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E47EAF-65C2-4264-855B-1A83BA01620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B89081-D541-4416-B5F6-CE9FFE532522}">
      <dgm:prSet phldrT="[Text]"/>
      <dgm:spPr/>
      <dgm:t>
        <a:bodyPr/>
        <a:lstStyle/>
        <a:p>
          <a:endParaRPr lang="en-US" dirty="0"/>
        </a:p>
      </dgm:t>
    </dgm:pt>
    <dgm:pt modelId="{50288E2A-CA6E-42C0-85A8-1EB0C97C1649}" type="parTrans" cxnId="{F8F02A72-8789-49B9-8D8C-D5033AB20F99}">
      <dgm:prSet/>
      <dgm:spPr/>
      <dgm:t>
        <a:bodyPr/>
        <a:lstStyle/>
        <a:p>
          <a:endParaRPr lang="en-US"/>
        </a:p>
      </dgm:t>
    </dgm:pt>
    <dgm:pt modelId="{068254D6-EE36-4A51-93D1-A92B9CDE474C}" type="sibTrans" cxnId="{F8F02A72-8789-49B9-8D8C-D5033AB20F99}">
      <dgm:prSet/>
      <dgm:spPr/>
      <dgm:t>
        <a:bodyPr/>
        <a:lstStyle/>
        <a:p>
          <a:endParaRPr lang="en-US"/>
        </a:p>
      </dgm:t>
    </dgm:pt>
    <dgm:pt modelId="{4CD0C6E9-79B0-4079-96A2-E8B484572C50}">
      <dgm:prSet phldrT="[Text]"/>
      <dgm:spPr/>
      <dgm:t>
        <a:bodyPr/>
        <a:lstStyle/>
        <a:p>
          <a:r>
            <a:rPr lang="en-US" dirty="0"/>
            <a:t>Sacrifice</a:t>
          </a:r>
        </a:p>
      </dgm:t>
    </dgm:pt>
    <dgm:pt modelId="{CBA2A4AA-FBD7-40F4-985D-0E17C748C205}" type="parTrans" cxnId="{DED76BC1-BB50-4669-BDC8-C192B1604505}">
      <dgm:prSet/>
      <dgm:spPr/>
      <dgm:t>
        <a:bodyPr/>
        <a:lstStyle/>
        <a:p>
          <a:endParaRPr lang="en-US"/>
        </a:p>
      </dgm:t>
    </dgm:pt>
    <dgm:pt modelId="{56E5C9C2-00D1-46D9-A015-1CD1558743B1}" type="sibTrans" cxnId="{DED76BC1-BB50-4669-BDC8-C192B1604505}">
      <dgm:prSet/>
      <dgm:spPr/>
      <dgm:t>
        <a:bodyPr/>
        <a:lstStyle/>
        <a:p>
          <a:endParaRPr lang="en-US"/>
        </a:p>
      </dgm:t>
    </dgm:pt>
    <dgm:pt modelId="{11D697E1-D3DA-400D-9C94-0B15A41BFADD}">
      <dgm:prSet phldrT="[Text]"/>
      <dgm:spPr/>
      <dgm:t>
        <a:bodyPr/>
        <a:lstStyle/>
        <a:p>
          <a:r>
            <a:rPr lang="en-US" dirty="0"/>
            <a:t>Identity</a:t>
          </a:r>
        </a:p>
      </dgm:t>
    </dgm:pt>
    <dgm:pt modelId="{6769DEEB-2C55-4315-A56B-ED2ADB980C82}" type="parTrans" cxnId="{CA2799B8-08EB-4CD4-96BE-C33DAB6AA558}">
      <dgm:prSet/>
      <dgm:spPr/>
      <dgm:t>
        <a:bodyPr/>
        <a:lstStyle/>
        <a:p>
          <a:endParaRPr lang="en-US"/>
        </a:p>
      </dgm:t>
    </dgm:pt>
    <dgm:pt modelId="{28CCDB0A-FFBA-46EF-BEEC-00677CF2CF1B}" type="sibTrans" cxnId="{CA2799B8-08EB-4CD4-96BE-C33DAB6AA558}">
      <dgm:prSet/>
      <dgm:spPr/>
      <dgm:t>
        <a:bodyPr/>
        <a:lstStyle/>
        <a:p>
          <a:endParaRPr lang="en-US"/>
        </a:p>
      </dgm:t>
    </dgm:pt>
    <dgm:pt modelId="{46720F56-D53C-496B-8058-70AD074E5F23}" type="pres">
      <dgm:prSet presAssocID="{A5E47EAF-65C2-4264-855B-1A83BA01620B}" presName="Name0" presStyleCnt="0">
        <dgm:presLayoutVars>
          <dgm:dir/>
          <dgm:resizeHandles val="exact"/>
        </dgm:presLayoutVars>
      </dgm:prSet>
      <dgm:spPr/>
    </dgm:pt>
    <dgm:pt modelId="{99397BA9-41CF-43F4-979D-4B0E3A6D1886}" type="pres">
      <dgm:prSet presAssocID="{1CB89081-D541-4416-B5F6-CE9FFE532522}" presName="node" presStyleLbl="node1" presStyleIdx="0" presStyleCnt="3">
        <dgm:presLayoutVars>
          <dgm:bulletEnabled val="1"/>
        </dgm:presLayoutVars>
      </dgm:prSet>
      <dgm:spPr/>
    </dgm:pt>
    <dgm:pt modelId="{13EDBE61-6F37-4E4C-878F-21658871CC53}" type="pres">
      <dgm:prSet presAssocID="{068254D6-EE36-4A51-93D1-A92B9CDE474C}" presName="sibTrans" presStyleLbl="sibTrans2D1" presStyleIdx="0" presStyleCnt="3"/>
      <dgm:spPr/>
    </dgm:pt>
    <dgm:pt modelId="{F4F06B4F-CB01-4B88-A454-FBC85807D7AB}" type="pres">
      <dgm:prSet presAssocID="{068254D6-EE36-4A51-93D1-A92B9CDE474C}" presName="connectorText" presStyleLbl="sibTrans2D1" presStyleIdx="0" presStyleCnt="3"/>
      <dgm:spPr/>
    </dgm:pt>
    <dgm:pt modelId="{13D91C71-8082-4B82-B570-7ECF9A69DD49}" type="pres">
      <dgm:prSet presAssocID="{4CD0C6E9-79B0-4079-96A2-E8B484572C50}" presName="node" presStyleLbl="node1" presStyleIdx="1" presStyleCnt="3">
        <dgm:presLayoutVars>
          <dgm:bulletEnabled val="1"/>
        </dgm:presLayoutVars>
      </dgm:prSet>
      <dgm:spPr/>
    </dgm:pt>
    <dgm:pt modelId="{F15F3720-A5F3-49C3-9AF7-A614EF3C198E}" type="pres">
      <dgm:prSet presAssocID="{56E5C9C2-00D1-46D9-A015-1CD1558743B1}" presName="sibTrans" presStyleLbl="sibTrans2D1" presStyleIdx="1" presStyleCnt="3"/>
      <dgm:spPr/>
    </dgm:pt>
    <dgm:pt modelId="{FA2B0BFB-5322-4ED9-80CB-7E534E5FE9F9}" type="pres">
      <dgm:prSet presAssocID="{56E5C9C2-00D1-46D9-A015-1CD1558743B1}" presName="connectorText" presStyleLbl="sibTrans2D1" presStyleIdx="1" presStyleCnt="3"/>
      <dgm:spPr/>
    </dgm:pt>
    <dgm:pt modelId="{8F2DAAED-232E-454C-9C6E-B1514C9D35F9}" type="pres">
      <dgm:prSet presAssocID="{11D697E1-D3DA-400D-9C94-0B15A41BFADD}" presName="node" presStyleLbl="node1" presStyleIdx="2" presStyleCnt="3">
        <dgm:presLayoutVars>
          <dgm:bulletEnabled val="1"/>
        </dgm:presLayoutVars>
      </dgm:prSet>
      <dgm:spPr/>
    </dgm:pt>
    <dgm:pt modelId="{13FF19C3-C02D-47E9-96B9-DDAA79941FD6}" type="pres">
      <dgm:prSet presAssocID="{28CCDB0A-FFBA-46EF-BEEC-00677CF2CF1B}" presName="sibTrans" presStyleLbl="sibTrans2D1" presStyleIdx="2" presStyleCnt="3"/>
      <dgm:spPr/>
    </dgm:pt>
    <dgm:pt modelId="{8E026A18-75BF-4356-9B0B-8A74B66CBD01}" type="pres">
      <dgm:prSet presAssocID="{28CCDB0A-FFBA-46EF-BEEC-00677CF2CF1B}" presName="connectorText" presStyleLbl="sibTrans2D1" presStyleIdx="2" presStyleCnt="3"/>
      <dgm:spPr/>
    </dgm:pt>
  </dgm:ptLst>
  <dgm:cxnLst>
    <dgm:cxn modelId="{9BDF8FA8-AC89-4C91-AEFF-DE1C283C84B0}" type="presOf" srcId="{28CCDB0A-FFBA-46EF-BEEC-00677CF2CF1B}" destId="{13FF19C3-C02D-47E9-96B9-DDAA79941FD6}" srcOrd="0" destOrd="0" presId="urn:microsoft.com/office/officeart/2005/8/layout/cycle7"/>
    <dgm:cxn modelId="{DED76BC1-BB50-4669-BDC8-C192B1604505}" srcId="{A5E47EAF-65C2-4264-855B-1A83BA01620B}" destId="{4CD0C6E9-79B0-4079-96A2-E8B484572C50}" srcOrd="1" destOrd="0" parTransId="{CBA2A4AA-FBD7-40F4-985D-0E17C748C205}" sibTransId="{56E5C9C2-00D1-46D9-A015-1CD1558743B1}"/>
    <dgm:cxn modelId="{CA2799B8-08EB-4CD4-96BE-C33DAB6AA558}" srcId="{A5E47EAF-65C2-4264-855B-1A83BA01620B}" destId="{11D697E1-D3DA-400D-9C94-0B15A41BFADD}" srcOrd="2" destOrd="0" parTransId="{6769DEEB-2C55-4315-A56B-ED2ADB980C82}" sibTransId="{28CCDB0A-FFBA-46EF-BEEC-00677CF2CF1B}"/>
    <dgm:cxn modelId="{F5437A65-5135-459E-BFEC-B20A9C9EEDCF}" type="presOf" srcId="{4CD0C6E9-79B0-4079-96A2-E8B484572C50}" destId="{13D91C71-8082-4B82-B570-7ECF9A69DD49}" srcOrd="0" destOrd="0" presId="urn:microsoft.com/office/officeart/2005/8/layout/cycle7"/>
    <dgm:cxn modelId="{1F437AC5-CD3F-4C20-8F29-DDD53DC05641}" type="presOf" srcId="{11D697E1-D3DA-400D-9C94-0B15A41BFADD}" destId="{8F2DAAED-232E-454C-9C6E-B1514C9D35F9}" srcOrd="0" destOrd="0" presId="urn:microsoft.com/office/officeart/2005/8/layout/cycle7"/>
    <dgm:cxn modelId="{F77F3F6A-A5CA-47EC-B45E-534C413905B8}" type="presOf" srcId="{28CCDB0A-FFBA-46EF-BEEC-00677CF2CF1B}" destId="{8E026A18-75BF-4356-9B0B-8A74B66CBD01}" srcOrd="1" destOrd="0" presId="urn:microsoft.com/office/officeart/2005/8/layout/cycle7"/>
    <dgm:cxn modelId="{7480863D-A9AD-4218-BC72-234A46851D68}" type="presOf" srcId="{56E5C9C2-00D1-46D9-A015-1CD1558743B1}" destId="{F15F3720-A5F3-49C3-9AF7-A614EF3C198E}" srcOrd="0" destOrd="0" presId="urn:microsoft.com/office/officeart/2005/8/layout/cycle7"/>
    <dgm:cxn modelId="{0B82C2A0-0FC4-4E1F-8023-FA7CCE148ACB}" type="presOf" srcId="{A5E47EAF-65C2-4264-855B-1A83BA01620B}" destId="{46720F56-D53C-496B-8058-70AD074E5F23}" srcOrd="0" destOrd="0" presId="urn:microsoft.com/office/officeart/2005/8/layout/cycle7"/>
    <dgm:cxn modelId="{7A8FA11D-7B34-4250-BCD4-307431BFBF76}" type="presOf" srcId="{56E5C9C2-00D1-46D9-A015-1CD1558743B1}" destId="{FA2B0BFB-5322-4ED9-80CB-7E534E5FE9F9}" srcOrd="1" destOrd="0" presId="urn:microsoft.com/office/officeart/2005/8/layout/cycle7"/>
    <dgm:cxn modelId="{FD28ADE0-8650-45DC-8C73-6FE2DAC89116}" type="presOf" srcId="{1CB89081-D541-4416-B5F6-CE9FFE532522}" destId="{99397BA9-41CF-43F4-979D-4B0E3A6D1886}" srcOrd="0" destOrd="0" presId="urn:microsoft.com/office/officeart/2005/8/layout/cycle7"/>
    <dgm:cxn modelId="{8E829A0D-FBA2-4B17-B0E0-92A6E3BF7754}" type="presOf" srcId="{068254D6-EE36-4A51-93D1-A92B9CDE474C}" destId="{13EDBE61-6F37-4E4C-878F-21658871CC53}" srcOrd="0" destOrd="0" presId="urn:microsoft.com/office/officeart/2005/8/layout/cycle7"/>
    <dgm:cxn modelId="{F8F02A72-8789-49B9-8D8C-D5033AB20F99}" srcId="{A5E47EAF-65C2-4264-855B-1A83BA01620B}" destId="{1CB89081-D541-4416-B5F6-CE9FFE532522}" srcOrd="0" destOrd="0" parTransId="{50288E2A-CA6E-42C0-85A8-1EB0C97C1649}" sibTransId="{068254D6-EE36-4A51-93D1-A92B9CDE474C}"/>
    <dgm:cxn modelId="{F029D5F5-5247-4CA1-B779-9C766E80BB83}" type="presOf" srcId="{068254D6-EE36-4A51-93D1-A92B9CDE474C}" destId="{F4F06B4F-CB01-4B88-A454-FBC85807D7AB}" srcOrd="1" destOrd="0" presId="urn:microsoft.com/office/officeart/2005/8/layout/cycle7"/>
    <dgm:cxn modelId="{EAD85646-DCE0-4D7E-8C64-BBA8E4C95C23}" type="presParOf" srcId="{46720F56-D53C-496B-8058-70AD074E5F23}" destId="{99397BA9-41CF-43F4-979D-4B0E3A6D1886}" srcOrd="0" destOrd="0" presId="urn:microsoft.com/office/officeart/2005/8/layout/cycle7"/>
    <dgm:cxn modelId="{454EE262-ABE3-4B0C-9C61-89D5FC661C25}" type="presParOf" srcId="{46720F56-D53C-496B-8058-70AD074E5F23}" destId="{13EDBE61-6F37-4E4C-878F-21658871CC53}" srcOrd="1" destOrd="0" presId="urn:microsoft.com/office/officeart/2005/8/layout/cycle7"/>
    <dgm:cxn modelId="{9E1B7D02-32F4-4B2B-99CB-B22E015C4EA9}" type="presParOf" srcId="{13EDBE61-6F37-4E4C-878F-21658871CC53}" destId="{F4F06B4F-CB01-4B88-A454-FBC85807D7AB}" srcOrd="0" destOrd="0" presId="urn:microsoft.com/office/officeart/2005/8/layout/cycle7"/>
    <dgm:cxn modelId="{FF4D69AF-CD5C-4468-8A1A-B725EB6AFE14}" type="presParOf" srcId="{46720F56-D53C-496B-8058-70AD074E5F23}" destId="{13D91C71-8082-4B82-B570-7ECF9A69DD49}" srcOrd="2" destOrd="0" presId="urn:microsoft.com/office/officeart/2005/8/layout/cycle7"/>
    <dgm:cxn modelId="{97798C42-0D45-4C22-9C70-BC7EA72C4C83}" type="presParOf" srcId="{46720F56-D53C-496B-8058-70AD074E5F23}" destId="{F15F3720-A5F3-49C3-9AF7-A614EF3C198E}" srcOrd="3" destOrd="0" presId="urn:microsoft.com/office/officeart/2005/8/layout/cycle7"/>
    <dgm:cxn modelId="{5F5BEA9A-B91A-4644-91A9-77C6275D7C31}" type="presParOf" srcId="{F15F3720-A5F3-49C3-9AF7-A614EF3C198E}" destId="{FA2B0BFB-5322-4ED9-80CB-7E534E5FE9F9}" srcOrd="0" destOrd="0" presId="urn:microsoft.com/office/officeart/2005/8/layout/cycle7"/>
    <dgm:cxn modelId="{E097AA09-9767-4478-A9B0-BD631D99D90A}" type="presParOf" srcId="{46720F56-D53C-496B-8058-70AD074E5F23}" destId="{8F2DAAED-232E-454C-9C6E-B1514C9D35F9}" srcOrd="4" destOrd="0" presId="urn:microsoft.com/office/officeart/2005/8/layout/cycle7"/>
    <dgm:cxn modelId="{1141DA5E-8CA7-42CC-962B-790BE2E92C38}" type="presParOf" srcId="{46720F56-D53C-496B-8058-70AD074E5F23}" destId="{13FF19C3-C02D-47E9-96B9-DDAA79941FD6}" srcOrd="5" destOrd="0" presId="urn:microsoft.com/office/officeart/2005/8/layout/cycle7"/>
    <dgm:cxn modelId="{A604F701-EBBA-4A7D-A956-F57CFEB7FF48}" type="presParOf" srcId="{13FF19C3-C02D-47E9-96B9-DDAA79941FD6}" destId="{8E026A18-75BF-4356-9B0B-8A74B66CBD0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E47EAF-65C2-4264-855B-1A83BA01620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B89081-D541-4416-B5F6-CE9FFE532522}">
      <dgm:prSet phldrT="[Text]"/>
      <dgm:spPr/>
      <dgm:t>
        <a:bodyPr/>
        <a:lstStyle/>
        <a:p>
          <a:r>
            <a:rPr lang="en-US" dirty="0"/>
            <a:t>Church</a:t>
          </a:r>
        </a:p>
      </dgm:t>
    </dgm:pt>
    <dgm:pt modelId="{50288E2A-CA6E-42C0-85A8-1EB0C97C1649}" type="parTrans" cxnId="{F8F02A72-8789-49B9-8D8C-D5033AB20F99}">
      <dgm:prSet/>
      <dgm:spPr/>
      <dgm:t>
        <a:bodyPr/>
        <a:lstStyle/>
        <a:p>
          <a:endParaRPr lang="en-US"/>
        </a:p>
      </dgm:t>
    </dgm:pt>
    <dgm:pt modelId="{068254D6-EE36-4A51-93D1-A92B9CDE474C}" type="sibTrans" cxnId="{F8F02A72-8789-49B9-8D8C-D5033AB20F99}">
      <dgm:prSet/>
      <dgm:spPr/>
      <dgm:t>
        <a:bodyPr/>
        <a:lstStyle/>
        <a:p>
          <a:endParaRPr lang="en-US"/>
        </a:p>
      </dgm:t>
    </dgm:pt>
    <dgm:pt modelId="{4CD0C6E9-79B0-4079-96A2-E8B484572C50}">
      <dgm:prSet phldrT="[Text]"/>
      <dgm:spPr/>
      <dgm:t>
        <a:bodyPr/>
        <a:lstStyle/>
        <a:p>
          <a:r>
            <a:rPr lang="en-US" dirty="0"/>
            <a:t>Sacrifice</a:t>
          </a:r>
        </a:p>
      </dgm:t>
    </dgm:pt>
    <dgm:pt modelId="{CBA2A4AA-FBD7-40F4-985D-0E17C748C205}" type="parTrans" cxnId="{DED76BC1-BB50-4669-BDC8-C192B1604505}">
      <dgm:prSet/>
      <dgm:spPr/>
      <dgm:t>
        <a:bodyPr/>
        <a:lstStyle/>
        <a:p>
          <a:endParaRPr lang="en-US"/>
        </a:p>
      </dgm:t>
    </dgm:pt>
    <dgm:pt modelId="{56E5C9C2-00D1-46D9-A015-1CD1558743B1}" type="sibTrans" cxnId="{DED76BC1-BB50-4669-BDC8-C192B1604505}">
      <dgm:prSet/>
      <dgm:spPr/>
      <dgm:t>
        <a:bodyPr/>
        <a:lstStyle/>
        <a:p>
          <a:endParaRPr lang="en-US"/>
        </a:p>
      </dgm:t>
    </dgm:pt>
    <dgm:pt modelId="{11D697E1-D3DA-400D-9C94-0B15A41BFADD}">
      <dgm:prSet phldrT="[Text]"/>
      <dgm:spPr/>
      <dgm:t>
        <a:bodyPr/>
        <a:lstStyle/>
        <a:p>
          <a:r>
            <a:rPr lang="en-US" dirty="0"/>
            <a:t>Identity</a:t>
          </a:r>
        </a:p>
      </dgm:t>
    </dgm:pt>
    <dgm:pt modelId="{6769DEEB-2C55-4315-A56B-ED2ADB980C82}" type="parTrans" cxnId="{CA2799B8-08EB-4CD4-96BE-C33DAB6AA558}">
      <dgm:prSet/>
      <dgm:spPr/>
      <dgm:t>
        <a:bodyPr/>
        <a:lstStyle/>
        <a:p>
          <a:endParaRPr lang="en-US"/>
        </a:p>
      </dgm:t>
    </dgm:pt>
    <dgm:pt modelId="{28CCDB0A-FFBA-46EF-BEEC-00677CF2CF1B}" type="sibTrans" cxnId="{CA2799B8-08EB-4CD4-96BE-C33DAB6AA558}">
      <dgm:prSet/>
      <dgm:spPr/>
      <dgm:t>
        <a:bodyPr/>
        <a:lstStyle/>
        <a:p>
          <a:endParaRPr lang="en-US"/>
        </a:p>
      </dgm:t>
    </dgm:pt>
    <dgm:pt modelId="{46720F56-D53C-496B-8058-70AD074E5F23}" type="pres">
      <dgm:prSet presAssocID="{A5E47EAF-65C2-4264-855B-1A83BA01620B}" presName="Name0" presStyleCnt="0">
        <dgm:presLayoutVars>
          <dgm:dir/>
          <dgm:resizeHandles val="exact"/>
        </dgm:presLayoutVars>
      </dgm:prSet>
      <dgm:spPr/>
    </dgm:pt>
    <dgm:pt modelId="{99397BA9-41CF-43F4-979D-4B0E3A6D1886}" type="pres">
      <dgm:prSet presAssocID="{1CB89081-D541-4416-B5F6-CE9FFE532522}" presName="node" presStyleLbl="node1" presStyleIdx="0" presStyleCnt="3">
        <dgm:presLayoutVars>
          <dgm:bulletEnabled val="1"/>
        </dgm:presLayoutVars>
      </dgm:prSet>
      <dgm:spPr/>
    </dgm:pt>
    <dgm:pt modelId="{13EDBE61-6F37-4E4C-878F-21658871CC53}" type="pres">
      <dgm:prSet presAssocID="{068254D6-EE36-4A51-93D1-A92B9CDE474C}" presName="sibTrans" presStyleLbl="sibTrans2D1" presStyleIdx="0" presStyleCnt="3"/>
      <dgm:spPr/>
    </dgm:pt>
    <dgm:pt modelId="{F4F06B4F-CB01-4B88-A454-FBC85807D7AB}" type="pres">
      <dgm:prSet presAssocID="{068254D6-EE36-4A51-93D1-A92B9CDE474C}" presName="connectorText" presStyleLbl="sibTrans2D1" presStyleIdx="0" presStyleCnt="3"/>
      <dgm:spPr/>
    </dgm:pt>
    <dgm:pt modelId="{13D91C71-8082-4B82-B570-7ECF9A69DD49}" type="pres">
      <dgm:prSet presAssocID="{4CD0C6E9-79B0-4079-96A2-E8B484572C50}" presName="node" presStyleLbl="node1" presStyleIdx="1" presStyleCnt="3">
        <dgm:presLayoutVars>
          <dgm:bulletEnabled val="1"/>
        </dgm:presLayoutVars>
      </dgm:prSet>
      <dgm:spPr/>
    </dgm:pt>
    <dgm:pt modelId="{F15F3720-A5F3-49C3-9AF7-A614EF3C198E}" type="pres">
      <dgm:prSet presAssocID="{56E5C9C2-00D1-46D9-A015-1CD1558743B1}" presName="sibTrans" presStyleLbl="sibTrans2D1" presStyleIdx="1" presStyleCnt="3"/>
      <dgm:spPr/>
    </dgm:pt>
    <dgm:pt modelId="{FA2B0BFB-5322-4ED9-80CB-7E534E5FE9F9}" type="pres">
      <dgm:prSet presAssocID="{56E5C9C2-00D1-46D9-A015-1CD1558743B1}" presName="connectorText" presStyleLbl="sibTrans2D1" presStyleIdx="1" presStyleCnt="3"/>
      <dgm:spPr/>
    </dgm:pt>
    <dgm:pt modelId="{8F2DAAED-232E-454C-9C6E-B1514C9D35F9}" type="pres">
      <dgm:prSet presAssocID="{11D697E1-D3DA-400D-9C94-0B15A41BFADD}" presName="node" presStyleLbl="node1" presStyleIdx="2" presStyleCnt="3">
        <dgm:presLayoutVars>
          <dgm:bulletEnabled val="1"/>
        </dgm:presLayoutVars>
      </dgm:prSet>
      <dgm:spPr/>
    </dgm:pt>
    <dgm:pt modelId="{13FF19C3-C02D-47E9-96B9-DDAA79941FD6}" type="pres">
      <dgm:prSet presAssocID="{28CCDB0A-FFBA-46EF-BEEC-00677CF2CF1B}" presName="sibTrans" presStyleLbl="sibTrans2D1" presStyleIdx="2" presStyleCnt="3"/>
      <dgm:spPr/>
    </dgm:pt>
    <dgm:pt modelId="{8E026A18-75BF-4356-9B0B-8A74B66CBD01}" type="pres">
      <dgm:prSet presAssocID="{28CCDB0A-FFBA-46EF-BEEC-00677CF2CF1B}" presName="connectorText" presStyleLbl="sibTrans2D1" presStyleIdx="2" presStyleCnt="3"/>
      <dgm:spPr/>
    </dgm:pt>
  </dgm:ptLst>
  <dgm:cxnLst>
    <dgm:cxn modelId="{9BDF8FA8-AC89-4C91-AEFF-DE1C283C84B0}" type="presOf" srcId="{28CCDB0A-FFBA-46EF-BEEC-00677CF2CF1B}" destId="{13FF19C3-C02D-47E9-96B9-DDAA79941FD6}" srcOrd="0" destOrd="0" presId="urn:microsoft.com/office/officeart/2005/8/layout/cycle7"/>
    <dgm:cxn modelId="{DED76BC1-BB50-4669-BDC8-C192B1604505}" srcId="{A5E47EAF-65C2-4264-855B-1A83BA01620B}" destId="{4CD0C6E9-79B0-4079-96A2-E8B484572C50}" srcOrd="1" destOrd="0" parTransId="{CBA2A4AA-FBD7-40F4-985D-0E17C748C205}" sibTransId="{56E5C9C2-00D1-46D9-A015-1CD1558743B1}"/>
    <dgm:cxn modelId="{CA2799B8-08EB-4CD4-96BE-C33DAB6AA558}" srcId="{A5E47EAF-65C2-4264-855B-1A83BA01620B}" destId="{11D697E1-D3DA-400D-9C94-0B15A41BFADD}" srcOrd="2" destOrd="0" parTransId="{6769DEEB-2C55-4315-A56B-ED2ADB980C82}" sibTransId="{28CCDB0A-FFBA-46EF-BEEC-00677CF2CF1B}"/>
    <dgm:cxn modelId="{F5437A65-5135-459E-BFEC-B20A9C9EEDCF}" type="presOf" srcId="{4CD0C6E9-79B0-4079-96A2-E8B484572C50}" destId="{13D91C71-8082-4B82-B570-7ECF9A69DD49}" srcOrd="0" destOrd="0" presId="urn:microsoft.com/office/officeart/2005/8/layout/cycle7"/>
    <dgm:cxn modelId="{1F437AC5-CD3F-4C20-8F29-DDD53DC05641}" type="presOf" srcId="{11D697E1-D3DA-400D-9C94-0B15A41BFADD}" destId="{8F2DAAED-232E-454C-9C6E-B1514C9D35F9}" srcOrd="0" destOrd="0" presId="urn:microsoft.com/office/officeart/2005/8/layout/cycle7"/>
    <dgm:cxn modelId="{F77F3F6A-A5CA-47EC-B45E-534C413905B8}" type="presOf" srcId="{28CCDB0A-FFBA-46EF-BEEC-00677CF2CF1B}" destId="{8E026A18-75BF-4356-9B0B-8A74B66CBD01}" srcOrd="1" destOrd="0" presId="urn:microsoft.com/office/officeart/2005/8/layout/cycle7"/>
    <dgm:cxn modelId="{7480863D-A9AD-4218-BC72-234A46851D68}" type="presOf" srcId="{56E5C9C2-00D1-46D9-A015-1CD1558743B1}" destId="{F15F3720-A5F3-49C3-9AF7-A614EF3C198E}" srcOrd="0" destOrd="0" presId="urn:microsoft.com/office/officeart/2005/8/layout/cycle7"/>
    <dgm:cxn modelId="{0B82C2A0-0FC4-4E1F-8023-FA7CCE148ACB}" type="presOf" srcId="{A5E47EAF-65C2-4264-855B-1A83BA01620B}" destId="{46720F56-D53C-496B-8058-70AD074E5F23}" srcOrd="0" destOrd="0" presId="urn:microsoft.com/office/officeart/2005/8/layout/cycle7"/>
    <dgm:cxn modelId="{7A8FA11D-7B34-4250-BCD4-307431BFBF76}" type="presOf" srcId="{56E5C9C2-00D1-46D9-A015-1CD1558743B1}" destId="{FA2B0BFB-5322-4ED9-80CB-7E534E5FE9F9}" srcOrd="1" destOrd="0" presId="urn:microsoft.com/office/officeart/2005/8/layout/cycle7"/>
    <dgm:cxn modelId="{FD28ADE0-8650-45DC-8C73-6FE2DAC89116}" type="presOf" srcId="{1CB89081-D541-4416-B5F6-CE9FFE532522}" destId="{99397BA9-41CF-43F4-979D-4B0E3A6D1886}" srcOrd="0" destOrd="0" presId="urn:microsoft.com/office/officeart/2005/8/layout/cycle7"/>
    <dgm:cxn modelId="{8E829A0D-FBA2-4B17-B0E0-92A6E3BF7754}" type="presOf" srcId="{068254D6-EE36-4A51-93D1-A92B9CDE474C}" destId="{13EDBE61-6F37-4E4C-878F-21658871CC53}" srcOrd="0" destOrd="0" presId="urn:microsoft.com/office/officeart/2005/8/layout/cycle7"/>
    <dgm:cxn modelId="{F8F02A72-8789-49B9-8D8C-D5033AB20F99}" srcId="{A5E47EAF-65C2-4264-855B-1A83BA01620B}" destId="{1CB89081-D541-4416-B5F6-CE9FFE532522}" srcOrd="0" destOrd="0" parTransId="{50288E2A-CA6E-42C0-85A8-1EB0C97C1649}" sibTransId="{068254D6-EE36-4A51-93D1-A92B9CDE474C}"/>
    <dgm:cxn modelId="{F029D5F5-5247-4CA1-B779-9C766E80BB83}" type="presOf" srcId="{068254D6-EE36-4A51-93D1-A92B9CDE474C}" destId="{F4F06B4F-CB01-4B88-A454-FBC85807D7AB}" srcOrd="1" destOrd="0" presId="urn:microsoft.com/office/officeart/2005/8/layout/cycle7"/>
    <dgm:cxn modelId="{EAD85646-DCE0-4D7E-8C64-BBA8E4C95C23}" type="presParOf" srcId="{46720F56-D53C-496B-8058-70AD074E5F23}" destId="{99397BA9-41CF-43F4-979D-4B0E3A6D1886}" srcOrd="0" destOrd="0" presId="urn:microsoft.com/office/officeart/2005/8/layout/cycle7"/>
    <dgm:cxn modelId="{454EE262-ABE3-4B0C-9C61-89D5FC661C25}" type="presParOf" srcId="{46720F56-D53C-496B-8058-70AD074E5F23}" destId="{13EDBE61-6F37-4E4C-878F-21658871CC53}" srcOrd="1" destOrd="0" presId="urn:microsoft.com/office/officeart/2005/8/layout/cycle7"/>
    <dgm:cxn modelId="{9E1B7D02-32F4-4B2B-99CB-B22E015C4EA9}" type="presParOf" srcId="{13EDBE61-6F37-4E4C-878F-21658871CC53}" destId="{F4F06B4F-CB01-4B88-A454-FBC85807D7AB}" srcOrd="0" destOrd="0" presId="urn:microsoft.com/office/officeart/2005/8/layout/cycle7"/>
    <dgm:cxn modelId="{FF4D69AF-CD5C-4468-8A1A-B725EB6AFE14}" type="presParOf" srcId="{46720F56-D53C-496B-8058-70AD074E5F23}" destId="{13D91C71-8082-4B82-B570-7ECF9A69DD49}" srcOrd="2" destOrd="0" presId="urn:microsoft.com/office/officeart/2005/8/layout/cycle7"/>
    <dgm:cxn modelId="{97798C42-0D45-4C22-9C70-BC7EA72C4C83}" type="presParOf" srcId="{46720F56-D53C-496B-8058-70AD074E5F23}" destId="{F15F3720-A5F3-49C3-9AF7-A614EF3C198E}" srcOrd="3" destOrd="0" presId="urn:microsoft.com/office/officeart/2005/8/layout/cycle7"/>
    <dgm:cxn modelId="{5F5BEA9A-B91A-4644-91A9-77C6275D7C31}" type="presParOf" srcId="{F15F3720-A5F3-49C3-9AF7-A614EF3C198E}" destId="{FA2B0BFB-5322-4ED9-80CB-7E534E5FE9F9}" srcOrd="0" destOrd="0" presId="urn:microsoft.com/office/officeart/2005/8/layout/cycle7"/>
    <dgm:cxn modelId="{E097AA09-9767-4478-A9B0-BD631D99D90A}" type="presParOf" srcId="{46720F56-D53C-496B-8058-70AD074E5F23}" destId="{8F2DAAED-232E-454C-9C6E-B1514C9D35F9}" srcOrd="4" destOrd="0" presId="urn:microsoft.com/office/officeart/2005/8/layout/cycle7"/>
    <dgm:cxn modelId="{1141DA5E-8CA7-42CC-962B-790BE2E92C38}" type="presParOf" srcId="{46720F56-D53C-496B-8058-70AD074E5F23}" destId="{13FF19C3-C02D-47E9-96B9-DDAA79941FD6}" srcOrd="5" destOrd="0" presId="urn:microsoft.com/office/officeart/2005/8/layout/cycle7"/>
    <dgm:cxn modelId="{A604F701-EBBA-4A7D-A956-F57CFEB7FF48}" type="presParOf" srcId="{13FF19C3-C02D-47E9-96B9-DDAA79941FD6}" destId="{8E026A18-75BF-4356-9B0B-8A74B66CBD0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E47EAF-65C2-4264-855B-1A83BA01620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B89081-D541-4416-B5F6-CE9FFE532522}">
      <dgm:prSet phldrT="[Text]"/>
      <dgm:spPr/>
      <dgm:t>
        <a:bodyPr/>
        <a:lstStyle/>
        <a:p>
          <a:r>
            <a:rPr lang="en-US" dirty="0"/>
            <a:t>Church</a:t>
          </a:r>
        </a:p>
      </dgm:t>
    </dgm:pt>
    <dgm:pt modelId="{50288E2A-CA6E-42C0-85A8-1EB0C97C1649}" type="parTrans" cxnId="{F8F02A72-8789-49B9-8D8C-D5033AB20F99}">
      <dgm:prSet/>
      <dgm:spPr/>
      <dgm:t>
        <a:bodyPr/>
        <a:lstStyle/>
        <a:p>
          <a:endParaRPr lang="en-US"/>
        </a:p>
      </dgm:t>
    </dgm:pt>
    <dgm:pt modelId="{068254D6-EE36-4A51-93D1-A92B9CDE474C}" type="sibTrans" cxnId="{F8F02A72-8789-49B9-8D8C-D5033AB20F99}">
      <dgm:prSet/>
      <dgm:spPr/>
      <dgm:t>
        <a:bodyPr/>
        <a:lstStyle/>
        <a:p>
          <a:endParaRPr lang="en-US"/>
        </a:p>
      </dgm:t>
    </dgm:pt>
    <dgm:pt modelId="{4CD0C6E9-79B0-4079-96A2-E8B484572C50}">
      <dgm:prSet phldrT="[Text]"/>
      <dgm:spPr/>
      <dgm:t>
        <a:bodyPr/>
        <a:lstStyle/>
        <a:p>
          <a:r>
            <a:rPr lang="en-US" dirty="0"/>
            <a:t>Sacrifice</a:t>
          </a:r>
        </a:p>
      </dgm:t>
    </dgm:pt>
    <dgm:pt modelId="{CBA2A4AA-FBD7-40F4-985D-0E17C748C205}" type="parTrans" cxnId="{DED76BC1-BB50-4669-BDC8-C192B1604505}">
      <dgm:prSet/>
      <dgm:spPr/>
      <dgm:t>
        <a:bodyPr/>
        <a:lstStyle/>
        <a:p>
          <a:endParaRPr lang="en-US"/>
        </a:p>
      </dgm:t>
    </dgm:pt>
    <dgm:pt modelId="{56E5C9C2-00D1-46D9-A015-1CD1558743B1}" type="sibTrans" cxnId="{DED76BC1-BB50-4669-BDC8-C192B1604505}">
      <dgm:prSet/>
      <dgm:spPr/>
      <dgm:t>
        <a:bodyPr/>
        <a:lstStyle/>
        <a:p>
          <a:endParaRPr lang="en-US"/>
        </a:p>
      </dgm:t>
    </dgm:pt>
    <dgm:pt modelId="{11D697E1-D3DA-400D-9C94-0B15A41BFADD}">
      <dgm:prSet phldrT="[Text]"/>
      <dgm:spPr/>
      <dgm:t>
        <a:bodyPr/>
        <a:lstStyle/>
        <a:p>
          <a:r>
            <a:rPr lang="en-US" dirty="0"/>
            <a:t>Identity</a:t>
          </a:r>
        </a:p>
      </dgm:t>
    </dgm:pt>
    <dgm:pt modelId="{6769DEEB-2C55-4315-A56B-ED2ADB980C82}" type="parTrans" cxnId="{CA2799B8-08EB-4CD4-96BE-C33DAB6AA558}">
      <dgm:prSet/>
      <dgm:spPr/>
      <dgm:t>
        <a:bodyPr/>
        <a:lstStyle/>
        <a:p>
          <a:endParaRPr lang="en-US"/>
        </a:p>
      </dgm:t>
    </dgm:pt>
    <dgm:pt modelId="{28CCDB0A-FFBA-46EF-BEEC-00677CF2CF1B}" type="sibTrans" cxnId="{CA2799B8-08EB-4CD4-96BE-C33DAB6AA558}">
      <dgm:prSet/>
      <dgm:spPr/>
      <dgm:t>
        <a:bodyPr/>
        <a:lstStyle/>
        <a:p>
          <a:endParaRPr lang="en-US"/>
        </a:p>
      </dgm:t>
    </dgm:pt>
    <dgm:pt modelId="{46720F56-D53C-496B-8058-70AD074E5F23}" type="pres">
      <dgm:prSet presAssocID="{A5E47EAF-65C2-4264-855B-1A83BA01620B}" presName="Name0" presStyleCnt="0">
        <dgm:presLayoutVars>
          <dgm:dir/>
          <dgm:resizeHandles val="exact"/>
        </dgm:presLayoutVars>
      </dgm:prSet>
      <dgm:spPr/>
    </dgm:pt>
    <dgm:pt modelId="{99397BA9-41CF-43F4-979D-4B0E3A6D1886}" type="pres">
      <dgm:prSet presAssocID="{1CB89081-D541-4416-B5F6-CE9FFE532522}" presName="node" presStyleLbl="node1" presStyleIdx="0" presStyleCnt="3">
        <dgm:presLayoutVars>
          <dgm:bulletEnabled val="1"/>
        </dgm:presLayoutVars>
      </dgm:prSet>
      <dgm:spPr/>
    </dgm:pt>
    <dgm:pt modelId="{13EDBE61-6F37-4E4C-878F-21658871CC53}" type="pres">
      <dgm:prSet presAssocID="{068254D6-EE36-4A51-93D1-A92B9CDE474C}" presName="sibTrans" presStyleLbl="sibTrans2D1" presStyleIdx="0" presStyleCnt="3"/>
      <dgm:spPr/>
    </dgm:pt>
    <dgm:pt modelId="{F4F06B4F-CB01-4B88-A454-FBC85807D7AB}" type="pres">
      <dgm:prSet presAssocID="{068254D6-EE36-4A51-93D1-A92B9CDE474C}" presName="connectorText" presStyleLbl="sibTrans2D1" presStyleIdx="0" presStyleCnt="3"/>
      <dgm:spPr/>
    </dgm:pt>
    <dgm:pt modelId="{13D91C71-8082-4B82-B570-7ECF9A69DD49}" type="pres">
      <dgm:prSet presAssocID="{4CD0C6E9-79B0-4079-96A2-E8B484572C50}" presName="node" presStyleLbl="node1" presStyleIdx="1" presStyleCnt="3">
        <dgm:presLayoutVars>
          <dgm:bulletEnabled val="1"/>
        </dgm:presLayoutVars>
      </dgm:prSet>
      <dgm:spPr/>
    </dgm:pt>
    <dgm:pt modelId="{F15F3720-A5F3-49C3-9AF7-A614EF3C198E}" type="pres">
      <dgm:prSet presAssocID="{56E5C9C2-00D1-46D9-A015-1CD1558743B1}" presName="sibTrans" presStyleLbl="sibTrans2D1" presStyleIdx="1" presStyleCnt="3"/>
      <dgm:spPr/>
    </dgm:pt>
    <dgm:pt modelId="{FA2B0BFB-5322-4ED9-80CB-7E534E5FE9F9}" type="pres">
      <dgm:prSet presAssocID="{56E5C9C2-00D1-46D9-A015-1CD1558743B1}" presName="connectorText" presStyleLbl="sibTrans2D1" presStyleIdx="1" presStyleCnt="3"/>
      <dgm:spPr/>
    </dgm:pt>
    <dgm:pt modelId="{8F2DAAED-232E-454C-9C6E-B1514C9D35F9}" type="pres">
      <dgm:prSet presAssocID="{11D697E1-D3DA-400D-9C94-0B15A41BFADD}" presName="node" presStyleLbl="node1" presStyleIdx="2" presStyleCnt="3">
        <dgm:presLayoutVars>
          <dgm:bulletEnabled val="1"/>
        </dgm:presLayoutVars>
      </dgm:prSet>
      <dgm:spPr/>
    </dgm:pt>
    <dgm:pt modelId="{13FF19C3-C02D-47E9-96B9-DDAA79941FD6}" type="pres">
      <dgm:prSet presAssocID="{28CCDB0A-FFBA-46EF-BEEC-00677CF2CF1B}" presName="sibTrans" presStyleLbl="sibTrans2D1" presStyleIdx="2" presStyleCnt="3"/>
      <dgm:spPr/>
    </dgm:pt>
    <dgm:pt modelId="{8E026A18-75BF-4356-9B0B-8A74B66CBD01}" type="pres">
      <dgm:prSet presAssocID="{28CCDB0A-FFBA-46EF-BEEC-00677CF2CF1B}" presName="connectorText" presStyleLbl="sibTrans2D1" presStyleIdx="2" presStyleCnt="3"/>
      <dgm:spPr/>
    </dgm:pt>
  </dgm:ptLst>
  <dgm:cxnLst>
    <dgm:cxn modelId="{9BDF8FA8-AC89-4C91-AEFF-DE1C283C84B0}" type="presOf" srcId="{28CCDB0A-FFBA-46EF-BEEC-00677CF2CF1B}" destId="{13FF19C3-C02D-47E9-96B9-DDAA79941FD6}" srcOrd="0" destOrd="0" presId="urn:microsoft.com/office/officeart/2005/8/layout/cycle7"/>
    <dgm:cxn modelId="{DED76BC1-BB50-4669-BDC8-C192B1604505}" srcId="{A5E47EAF-65C2-4264-855B-1A83BA01620B}" destId="{4CD0C6E9-79B0-4079-96A2-E8B484572C50}" srcOrd="1" destOrd="0" parTransId="{CBA2A4AA-FBD7-40F4-985D-0E17C748C205}" sibTransId="{56E5C9C2-00D1-46D9-A015-1CD1558743B1}"/>
    <dgm:cxn modelId="{CA2799B8-08EB-4CD4-96BE-C33DAB6AA558}" srcId="{A5E47EAF-65C2-4264-855B-1A83BA01620B}" destId="{11D697E1-D3DA-400D-9C94-0B15A41BFADD}" srcOrd="2" destOrd="0" parTransId="{6769DEEB-2C55-4315-A56B-ED2ADB980C82}" sibTransId="{28CCDB0A-FFBA-46EF-BEEC-00677CF2CF1B}"/>
    <dgm:cxn modelId="{F5437A65-5135-459E-BFEC-B20A9C9EEDCF}" type="presOf" srcId="{4CD0C6E9-79B0-4079-96A2-E8B484572C50}" destId="{13D91C71-8082-4B82-B570-7ECF9A69DD49}" srcOrd="0" destOrd="0" presId="urn:microsoft.com/office/officeart/2005/8/layout/cycle7"/>
    <dgm:cxn modelId="{1F437AC5-CD3F-4C20-8F29-DDD53DC05641}" type="presOf" srcId="{11D697E1-D3DA-400D-9C94-0B15A41BFADD}" destId="{8F2DAAED-232E-454C-9C6E-B1514C9D35F9}" srcOrd="0" destOrd="0" presId="urn:microsoft.com/office/officeart/2005/8/layout/cycle7"/>
    <dgm:cxn modelId="{F77F3F6A-A5CA-47EC-B45E-534C413905B8}" type="presOf" srcId="{28CCDB0A-FFBA-46EF-BEEC-00677CF2CF1B}" destId="{8E026A18-75BF-4356-9B0B-8A74B66CBD01}" srcOrd="1" destOrd="0" presId="urn:microsoft.com/office/officeart/2005/8/layout/cycle7"/>
    <dgm:cxn modelId="{7480863D-A9AD-4218-BC72-234A46851D68}" type="presOf" srcId="{56E5C9C2-00D1-46D9-A015-1CD1558743B1}" destId="{F15F3720-A5F3-49C3-9AF7-A614EF3C198E}" srcOrd="0" destOrd="0" presId="urn:microsoft.com/office/officeart/2005/8/layout/cycle7"/>
    <dgm:cxn modelId="{0B82C2A0-0FC4-4E1F-8023-FA7CCE148ACB}" type="presOf" srcId="{A5E47EAF-65C2-4264-855B-1A83BA01620B}" destId="{46720F56-D53C-496B-8058-70AD074E5F23}" srcOrd="0" destOrd="0" presId="urn:microsoft.com/office/officeart/2005/8/layout/cycle7"/>
    <dgm:cxn modelId="{7A8FA11D-7B34-4250-BCD4-307431BFBF76}" type="presOf" srcId="{56E5C9C2-00D1-46D9-A015-1CD1558743B1}" destId="{FA2B0BFB-5322-4ED9-80CB-7E534E5FE9F9}" srcOrd="1" destOrd="0" presId="urn:microsoft.com/office/officeart/2005/8/layout/cycle7"/>
    <dgm:cxn modelId="{FD28ADE0-8650-45DC-8C73-6FE2DAC89116}" type="presOf" srcId="{1CB89081-D541-4416-B5F6-CE9FFE532522}" destId="{99397BA9-41CF-43F4-979D-4B0E3A6D1886}" srcOrd="0" destOrd="0" presId="urn:microsoft.com/office/officeart/2005/8/layout/cycle7"/>
    <dgm:cxn modelId="{8E829A0D-FBA2-4B17-B0E0-92A6E3BF7754}" type="presOf" srcId="{068254D6-EE36-4A51-93D1-A92B9CDE474C}" destId="{13EDBE61-6F37-4E4C-878F-21658871CC53}" srcOrd="0" destOrd="0" presId="urn:microsoft.com/office/officeart/2005/8/layout/cycle7"/>
    <dgm:cxn modelId="{F8F02A72-8789-49B9-8D8C-D5033AB20F99}" srcId="{A5E47EAF-65C2-4264-855B-1A83BA01620B}" destId="{1CB89081-D541-4416-B5F6-CE9FFE532522}" srcOrd="0" destOrd="0" parTransId="{50288E2A-CA6E-42C0-85A8-1EB0C97C1649}" sibTransId="{068254D6-EE36-4A51-93D1-A92B9CDE474C}"/>
    <dgm:cxn modelId="{F029D5F5-5247-4CA1-B779-9C766E80BB83}" type="presOf" srcId="{068254D6-EE36-4A51-93D1-A92B9CDE474C}" destId="{F4F06B4F-CB01-4B88-A454-FBC85807D7AB}" srcOrd="1" destOrd="0" presId="urn:microsoft.com/office/officeart/2005/8/layout/cycle7"/>
    <dgm:cxn modelId="{EAD85646-DCE0-4D7E-8C64-BBA8E4C95C23}" type="presParOf" srcId="{46720F56-D53C-496B-8058-70AD074E5F23}" destId="{99397BA9-41CF-43F4-979D-4B0E3A6D1886}" srcOrd="0" destOrd="0" presId="urn:microsoft.com/office/officeart/2005/8/layout/cycle7"/>
    <dgm:cxn modelId="{454EE262-ABE3-4B0C-9C61-89D5FC661C25}" type="presParOf" srcId="{46720F56-D53C-496B-8058-70AD074E5F23}" destId="{13EDBE61-6F37-4E4C-878F-21658871CC53}" srcOrd="1" destOrd="0" presId="urn:microsoft.com/office/officeart/2005/8/layout/cycle7"/>
    <dgm:cxn modelId="{9E1B7D02-32F4-4B2B-99CB-B22E015C4EA9}" type="presParOf" srcId="{13EDBE61-6F37-4E4C-878F-21658871CC53}" destId="{F4F06B4F-CB01-4B88-A454-FBC85807D7AB}" srcOrd="0" destOrd="0" presId="urn:microsoft.com/office/officeart/2005/8/layout/cycle7"/>
    <dgm:cxn modelId="{FF4D69AF-CD5C-4468-8A1A-B725EB6AFE14}" type="presParOf" srcId="{46720F56-D53C-496B-8058-70AD074E5F23}" destId="{13D91C71-8082-4B82-B570-7ECF9A69DD49}" srcOrd="2" destOrd="0" presId="urn:microsoft.com/office/officeart/2005/8/layout/cycle7"/>
    <dgm:cxn modelId="{97798C42-0D45-4C22-9C70-BC7EA72C4C83}" type="presParOf" srcId="{46720F56-D53C-496B-8058-70AD074E5F23}" destId="{F15F3720-A5F3-49C3-9AF7-A614EF3C198E}" srcOrd="3" destOrd="0" presId="urn:microsoft.com/office/officeart/2005/8/layout/cycle7"/>
    <dgm:cxn modelId="{5F5BEA9A-B91A-4644-91A9-77C6275D7C31}" type="presParOf" srcId="{F15F3720-A5F3-49C3-9AF7-A614EF3C198E}" destId="{FA2B0BFB-5322-4ED9-80CB-7E534E5FE9F9}" srcOrd="0" destOrd="0" presId="urn:microsoft.com/office/officeart/2005/8/layout/cycle7"/>
    <dgm:cxn modelId="{E097AA09-9767-4478-A9B0-BD631D99D90A}" type="presParOf" srcId="{46720F56-D53C-496B-8058-70AD074E5F23}" destId="{8F2DAAED-232E-454C-9C6E-B1514C9D35F9}" srcOrd="4" destOrd="0" presId="urn:microsoft.com/office/officeart/2005/8/layout/cycle7"/>
    <dgm:cxn modelId="{1141DA5E-8CA7-42CC-962B-790BE2E92C38}" type="presParOf" srcId="{46720F56-D53C-496B-8058-70AD074E5F23}" destId="{13FF19C3-C02D-47E9-96B9-DDAA79941FD6}" srcOrd="5" destOrd="0" presId="urn:microsoft.com/office/officeart/2005/8/layout/cycle7"/>
    <dgm:cxn modelId="{A604F701-EBBA-4A7D-A956-F57CFEB7FF48}" type="presParOf" srcId="{13FF19C3-C02D-47E9-96B9-DDAA79941FD6}" destId="{8E026A18-75BF-4356-9B0B-8A74B66CBD0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E47EAF-65C2-4264-855B-1A83BA01620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B89081-D541-4416-B5F6-CE9FFE532522}">
      <dgm:prSet phldrT="[Text]"/>
      <dgm:spPr/>
      <dgm:t>
        <a:bodyPr/>
        <a:lstStyle/>
        <a:p>
          <a:r>
            <a:rPr lang="en-US" dirty="0"/>
            <a:t>Church</a:t>
          </a:r>
        </a:p>
      </dgm:t>
    </dgm:pt>
    <dgm:pt modelId="{50288E2A-CA6E-42C0-85A8-1EB0C97C1649}" type="parTrans" cxnId="{F8F02A72-8789-49B9-8D8C-D5033AB20F99}">
      <dgm:prSet/>
      <dgm:spPr/>
      <dgm:t>
        <a:bodyPr/>
        <a:lstStyle/>
        <a:p>
          <a:endParaRPr lang="en-US"/>
        </a:p>
      </dgm:t>
    </dgm:pt>
    <dgm:pt modelId="{068254D6-EE36-4A51-93D1-A92B9CDE474C}" type="sibTrans" cxnId="{F8F02A72-8789-49B9-8D8C-D5033AB20F99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4CD0C6E9-79B0-4079-96A2-E8B484572C50}">
      <dgm:prSet phldrT="[Text]"/>
      <dgm:spPr/>
      <dgm:t>
        <a:bodyPr/>
        <a:lstStyle/>
        <a:p>
          <a:r>
            <a:rPr lang="en-US" dirty="0"/>
            <a:t>Sacrifice</a:t>
          </a:r>
        </a:p>
      </dgm:t>
    </dgm:pt>
    <dgm:pt modelId="{CBA2A4AA-FBD7-40F4-985D-0E17C748C205}" type="parTrans" cxnId="{DED76BC1-BB50-4669-BDC8-C192B1604505}">
      <dgm:prSet/>
      <dgm:spPr/>
      <dgm:t>
        <a:bodyPr/>
        <a:lstStyle/>
        <a:p>
          <a:endParaRPr lang="en-US"/>
        </a:p>
      </dgm:t>
    </dgm:pt>
    <dgm:pt modelId="{56E5C9C2-00D1-46D9-A015-1CD1558743B1}" type="sibTrans" cxnId="{DED76BC1-BB50-4669-BDC8-C192B1604505}">
      <dgm:prSet/>
      <dgm:spPr/>
      <dgm:t>
        <a:bodyPr/>
        <a:lstStyle/>
        <a:p>
          <a:endParaRPr lang="en-US"/>
        </a:p>
      </dgm:t>
    </dgm:pt>
    <dgm:pt modelId="{11D697E1-D3DA-400D-9C94-0B15A41BFADD}">
      <dgm:prSet phldrT="[Text]"/>
      <dgm:spPr/>
      <dgm:t>
        <a:bodyPr/>
        <a:lstStyle/>
        <a:p>
          <a:r>
            <a:rPr lang="en-US" dirty="0"/>
            <a:t>Identity</a:t>
          </a:r>
        </a:p>
      </dgm:t>
    </dgm:pt>
    <dgm:pt modelId="{6769DEEB-2C55-4315-A56B-ED2ADB980C82}" type="parTrans" cxnId="{CA2799B8-08EB-4CD4-96BE-C33DAB6AA558}">
      <dgm:prSet/>
      <dgm:spPr/>
      <dgm:t>
        <a:bodyPr/>
        <a:lstStyle/>
        <a:p>
          <a:endParaRPr lang="en-US"/>
        </a:p>
      </dgm:t>
    </dgm:pt>
    <dgm:pt modelId="{28CCDB0A-FFBA-46EF-BEEC-00677CF2CF1B}" type="sibTrans" cxnId="{CA2799B8-08EB-4CD4-96BE-C33DAB6AA558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46720F56-D53C-496B-8058-70AD074E5F23}" type="pres">
      <dgm:prSet presAssocID="{A5E47EAF-65C2-4264-855B-1A83BA01620B}" presName="Name0" presStyleCnt="0">
        <dgm:presLayoutVars>
          <dgm:dir/>
          <dgm:resizeHandles val="exact"/>
        </dgm:presLayoutVars>
      </dgm:prSet>
      <dgm:spPr/>
    </dgm:pt>
    <dgm:pt modelId="{99397BA9-41CF-43F4-979D-4B0E3A6D1886}" type="pres">
      <dgm:prSet presAssocID="{1CB89081-D541-4416-B5F6-CE9FFE532522}" presName="node" presStyleLbl="node1" presStyleIdx="0" presStyleCnt="3">
        <dgm:presLayoutVars>
          <dgm:bulletEnabled val="1"/>
        </dgm:presLayoutVars>
      </dgm:prSet>
      <dgm:spPr/>
    </dgm:pt>
    <dgm:pt modelId="{13EDBE61-6F37-4E4C-878F-21658871CC53}" type="pres">
      <dgm:prSet presAssocID="{068254D6-EE36-4A51-93D1-A92B9CDE474C}" presName="sibTrans" presStyleLbl="sibTrans2D1" presStyleIdx="0" presStyleCnt="3"/>
      <dgm:spPr/>
    </dgm:pt>
    <dgm:pt modelId="{F4F06B4F-CB01-4B88-A454-FBC85807D7AB}" type="pres">
      <dgm:prSet presAssocID="{068254D6-EE36-4A51-93D1-A92B9CDE474C}" presName="connectorText" presStyleLbl="sibTrans2D1" presStyleIdx="0" presStyleCnt="3"/>
      <dgm:spPr/>
    </dgm:pt>
    <dgm:pt modelId="{13D91C71-8082-4B82-B570-7ECF9A69DD49}" type="pres">
      <dgm:prSet presAssocID="{4CD0C6E9-79B0-4079-96A2-E8B484572C50}" presName="node" presStyleLbl="node1" presStyleIdx="1" presStyleCnt="3">
        <dgm:presLayoutVars>
          <dgm:bulletEnabled val="1"/>
        </dgm:presLayoutVars>
      </dgm:prSet>
      <dgm:spPr/>
    </dgm:pt>
    <dgm:pt modelId="{F15F3720-A5F3-49C3-9AF7-A614EF3C198E}" type="pres">
      <dgm:prSet presAssocID="{56E5C9C2-00D1-46D9-A015-1CD1558743B1}" presName="sibTrans" presStyleLbl="sibTrans2D1" presStyleIdx="1" presStyleCnt="3"/>
      <dgm:spPr/>
    </dgm:pt>
    <dgm:pt modelId="{FA2B0BFB-5322-4ED9-80CB-7E534E5FE9F9}" type="pres">
      <dgm:prSet presAssocID="{56E5C9C2-00D1-46D9-A015-1CD1558743B1}" presName="connectorText" presStyleLbl="sibTrans2D1" presStyleIdx="1" presStyleCnt="3"/>
      <dgm:spPr/>
    </dgm:pt>
    <dgm:pt modelId="{8F2DAAED-232E-454C-9C6E-B1514C9D35F9}" type="pres">
      <dgm:prSet presAssocID="{11D697E1-D3DA-400D-9C94-0B15A41BFADD}" presName="node" presStyleLbl="node1" presStyleIdx="2" presStyleCnt="3">
        <dgm:presLayoutVars>
          <dgm:bulletEnabled val="1"/>
        </dgm:presLayoutVars>
      </dgm:prSet>
      <dgm:spPr/>
    </dgm:pt>
    <dgm:pt modelId="{13FF19C3-C02D-47E9-96B9-DDAA79941FD6}" type="pres">
      <dgm:prSet presAssocID="{28CCDB0A-FFBA-46EF-BEEC-00677CF2CF1B}" presName="sibTrans" presStyleLbl="sibTrans2D1" presStyleIdx="2" presStyleCnt="3"/>
      <dgm:spPr/>
    </dgm:pt>
    <dgm:pt modelId="{8E026A18-75BF-4356-9B0B-8A74B66CBD01}" type="pres">
      <dgm:prSet presAssocID="{28CCDB0A-FFBA-46EF-BEEC-00677CF2CF1B}" presName="connectorText" presStyleLbl="sibTrans2D1" presStyleIdx="2" presStyleCnt="3"/>
      <dgm:spPr/>
    </dgm:pt>
  </dgm:ptLst>
  <dgm:cxnLst>
    <dgm:cxn modelId="{9BDF8FA8-AC89-4C91-AEFF-DE1C283C84B0}" type="presOf" srcId="{28CCDB0A-FFBA-46EF-BEEC-00677CF2CF1B}" destId="{13FF19C3-C02D-47E9-96B9-DDAA79941FD6}" srcOrd="0" destOrd="0" presId="urn:microsoft.com/office/officeart/2005/8/layout/cycle7"/>
    <dgm:cxn modelId="{DED76BC1-BB50-4669-BDC8-C192B1604505}" srcId="{A5E47EAF-65C2-4264-855B-1A83BA01620B}" destId="{4CD0C6E9-79B0-4079-96A2-E8B484572C50}" srcOrd="1" destOrd="0" parTransId="{CBA2A4AA-FBD7-40F4-985D-0E17C748C205}" sibTransId="{56E5C9C2-00D1-46D9-A015-1CD1558743B1}"/>
    <dgm:cxn modelId="{CA2799B8-08EB-4CD4-96BE-C33DAB6AA558}" srcId="{A5E47EAF-65C2-4264-855B-1A83BA01620B}" destId="{11D697E1-D3DA-400D-9C94-0B15A41BFADD}" srcOrd="2" destOrd="0" parTransId="{6769DEEB-2C55-4315-A56B-ED2ADB980C82}" sibTransId="{28CCDB0A-FFBA-46EF-BEEC-00677CF2CF1B}"/>
    <dgm:cxn modelId="{F5437A65-5135-459E-BFEC-B20A9C9EEDCF}" type="presOf" srcId="{4CD0C6E9-79B0-4079-96A2-E8B484572C50}" destId="{13D91C71-8082-4B82-B570-7ECF9A69DD49}" srcOrd="0" destOrd="0" presId="urn:microsoft.com/office/officeart/2005/8/layout/cycle7"/>
    <dgm:cxn modelId="{1F437AC5-CD3F-4C20-8F29-DDD53DC05641}" type="presOf" srcId="{11D697E1-D3DA-400D-9C94-0B15A41BFADD}" destId="{8F2DAAED-232E-454C-9C6E-B1514C9D35F9}" srcOrd="0" destOrd="0" presId="urn:microsoft.com/office/officeart/2005/8/layout/cycle7"/>
    <dgm:cxn modelId="{F77F3F6A-A5CA-47EC-B45E-534C413905B8}" type="presOf" srcId="{28CCDB0A-FFBA-46EF-BEEC-00677CF2CF1B}" destId="{8E026A18-75BF-4356-9B0B-8A74B66CBD01}" srcOrd="1" destOrd="0" presId="urn:microsoft.com/office/officeart/2005/8/layout/cycle7"/>
    <dgm:cxn modelId="{7480863D-A9AD-4218-BC72-234A46851D68}" type="presOf" srcId="{56E5C9C2-00D1-46D9-A015-1CD1558743B1}" destId="{F15F3720-A5F3-49C3-9AF7-A614EF3C198E}" srcOrd="0" destOrd="0" presId="urn:microsoft.com/office/officeart/2005/8/layout/cycle7"/>
    <dgm:cxn modelId="{0B82C2A0-0FC4-4E1F-8023-FA7CCE148ACB}" type="presOf" srcId="{A5E47EAF-65C2-4264-855B-1A83BA01620B}" destId="{46720F56-D53C-496B-8058-70AD074E5F23}" srcOrd="0" destOrd="0" presId="urn:microsoft.com/office/officeart/2005/8/layout/cycle7"/>
    <dgm:cxn modelId="{7A8FA11D-7B34-4250-BCD4-307431BFBF76}" type="presOf" srcId="{56E5C9C2-00D1-46D9-A015-1CD1558743B1}" destId="{FA2B0BFB-5322-4ED9-80CB-7E534E5FE9F9}" srcOrd="1" destOrd="0" presId="urn:microsoft.com/office/officeart/2005/8/layout/cycle7"/>
    <dgm:cxn modelId="{FD28ADE0-8650-45DC-8C73-6FE2DAC89116}" type="presOf" srcId="{1CB89081-D541-4416-B5F6-CE9FFE532522}" destId="{99397BA9-41CF-43F4-979D-4B0E3A6D1886}" srcOrd="0" destOrd="0" presId="urn:microsoft.com/office/officeart/2005/8/layout/cycle7"/>
    <dgm:cxn modelId="{8E829A0D-FBA2-4B17-B0E0-92A6E3BF7754}" type="presOf" srcId="{068254D6-EE36-4A51-93D1-A92B9CDE474C}" destId="{13EDBE61-6F37-4E4C-878F-21658871CC53}" srcOrd="0" destOrd="0" presId="urn:microsoft.com/office/officeart/2005/8/layout/cycle7"/>
    <dgm:cxn modelId="{F8F02A72-8789-49B9-8D8C-D5033AB20F99}" srcId="{A5E47EAF-65C2-4264-855B-1A83BA01620B}" destId="{1CB89081-D541-4416-B5F6-CE9FFE532522}" srcOrd="0" destOrd="0" parTransId="{50288E2A-CA6E-42C0-85A8-1EB0C97C1649}" sibTransId="{068254D6-EE36-4A51-93D1-A92B9CDE474C}"/>
    <dgm:cxn modelId="{F029D5F5-5247-4CA1-B779-9C766E80BB83}" type="presOf" srcId="{068254D6-EE36-4A51-93D1-A92B9CDE474C}" destId="{F4F06B4F-CB01-4B88-A454-FBC85807D7AB}" srcOrd="1" destOrd="0" presId="urn:microsoft.com/office/officeart/2005/8/layout/cycle7"/>
    <dgm:cxn modelId="{EAD85646-DCE0-4D7E-8C64-BBA8E4C95C23}" type="presParOf" srcId="{46720F56-D53C-496B-8058-70AD074E5F23}" destId="{99397BA9-41CF-43F4-979D-4B0E3A6D1886}" srcOrd="0" destOrd="0" presId="urn:microsoft.com/office/officeart/2005/8/layout/cycle7"/>
    <dgm:cxn modelId="{454EE262-ABE3-4B0C-9C61-89D5FC661C25}" type="presParOf" srcId="{46720F56-D53C-496B-8058-70AD074E5F23}" destId="{13EDBE61-6F37-4E4C-878F-21658871CC53}" srcOrd="1" destOrd="0" presId="urn:microsoft.com/office/officeart/2005/8/layout/cycle7"/>
    <dgm:cxn modelId="{9E1B7D02-32F4-4B2B-99CB-B22E015C4EA9}" type="presParOf" srcId="{13EDBE61-6F37-4E4C-878F-21658871CC53}" destId="{F4F06B4F-CB01-4B88-A454-FBC85807D7AB}" srcOrd="0" destOrd="0" presId="urn:microsoft.com/office/officeart/2005/8/layout/cycle7"/>
    <dgm:cxn modelId="{FF4D69AF-CD5C-4468-8A1A-B725EB6AFE14}" type="presParOf" srcId="{46720F56-D53C-496B-8058-70AD074E5F23}" destId="{13D91C71-8082-4B82-B570-7ECF9A69DD49}" srcOrd="2" destOrd="0" presId="urn:microsoft.com/office/officeart/2005/8/layout/cycle7"/>
    <dgm:cxn modelId="{97798C42-0D45-4C22-9C70-BC7EA72C4C83}" type="presParOf" srcId="{46720F56-D53C-496B-8058-70AD074E5F23}" destId="{F15F3720-A5F3-49C3-9AF7-A614EF3C198E}" srcOrd="3" destOrd="0" presId="urn:microsoft.com/office/officeart/2005/8/layout/cycle7"/>
    <dgm:cxn modelId="{5F5BEA9A-B91A-4644-91A9-77C6275D7C31}" type="presParOf" srcId="{F15F3720-A5F3-49C3-9AF7-A614EF3C198E}" destId="{FA2B0BFB-5322-4ED9-80CB-7E534E5FE9F9}" srcOrd="0" destOrd="0" presId="urn:microsoft.com/office/officeart/2005/8/layout/cycle7"/>
    <dgm:cxn modelId="{E097AA09-9767-4478-A9B0-BD631D99D90A}" type="presParOf" srcId="{46720F56-D53C-496B-8058-70AD074E5F23}" destId="{8F2DAAED-232E-454C-9C6E-B1514C9D35F9}" srcOrd="4" destOrd="0" presId="urn:microsoft.com/office/officeart/2005/8/layout/cycle7"/>
    <dgm:cxn modelId="{1141DA5E-8CA7-42CC-962B-790BE2E92C38}" type="presParOf" srcId="{46720F56-D53C-496B-8058-70AD074E5F23}" destId="{13FF19C3-C02D-47E9-96B9-DDAA79941FD6}" srcOrd="5" destOrd="0" presId="urn:microsoft.com/office/officeart/2005/8/layout/cycle7"/>
    <dgm:cxn modelId="{A604F701-EBBA-4A7D-A956-F57CFEB7FF48}" type="presParOf" srcId="{13FF19C3-C02D-47E9-96B9-DDAA79941FD6}" destId="{8E026A18-75BF-4356-9B0B-8A74B66CBD0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97BA9-41CF-43F4-979D-4B0E3A6D1886}">
      <dsp:nvSpPr>
        <dsp:cNvPr id="0" name=""/>
        <dsp:cNvSpPr/>
      </dsp:nvSpPr>
      <dsp:spPr>
        <a:xfrm>
          <a:off x="907981" y="373489"/>
          <a:ext cx="1098686" cy="549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924071" y="389579"/>
        <a:ext cx="1066506" cy="517163"/>
      </dsp:txXfrm>
    </dsp:sp>
    <dsp:sp modelId="{13EDBE61-6F37-4E4C-878F-21658871CC53}">
      <dsp:nvSpPr>
        <dsp:cNvPr id="0" name=""/>
        <dsp:cNvSpPr/>
      </dsp:nvSpPr>
      <dsp:spPr>
        <a:xfrm rot="3600000">
          <a:off x="1624470" y="1338170"/>
          <a:ext cx="573470" cy="19227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682151" y="1376624"/>
        <a:ext cx="458108" cy="115362"/>
      </dsp:txXfrm>
    </dsp:sp>
    <dsp:sp modelId="{13D91C71-8082-4B82-B570-7ECF9A69DD49}">
      <dsp:nvSpPr>
        <dsp:cNvPr id="0" name=""/>
        <dsp:cNvSpPr/>
      </dsp:nvSpPr>
      <dsp:spPr>
        <a:xfrm>
          <a:off x="1815744" y="1945779"/>
          <a:ext cx="1098686" cy="549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Sacrifice</a:t>
          </a:r>
        </a:p>
      </dsp:txBody>
      <dsp:txXfrm>
        <a:off x="1831834" y="1961869"/>
        <a:ext cx="1066506" cy="517163"/>
      </dsp:txXfrm>
    </dsp:sp>
    <dsp:sp modelId="{F15F3720-A5F3-49C3-9AF7-A614EF3C198E}">
      <dsp:nvSpPr>
        <dsp:cNvPr id="0" name=""/>
        <dsp:cNvSpPr/>
      </dsp:nvSpPr>
      <dsp:spPr>
        <a:xfrm rot="10800000">
          <a:off x="1170589" y="2124316"/>
          <a:ext cx="573470" cy="19227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1228270" y="2162770"/>
        <a:ext cx="458108" cy="115362"/>
      </dsp:txXfrm>
    </dsp:sp>
    <dsp:sp modelId="{8F2DAAED-232E-454C-9C6E-B1514C9D35F9}">
      <dsp:nvSpPr>
        <dsp:cNvPr id="0" name=""/>
        <dsp:cNvSpPr/>
      </dsp:nvSpPr>
      <dsp:spPr>
        <a:xfrm>
          <a:off x="219" y="1945779"/>
          <a:ext cx="1098686" cy="549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Identity</a:t>
          </a:r>
        </a:p>
      </dsp:txBody>
      <dsp:txXfrm>
        <a:off x="16309" y="1961869"/>
        <a:ext cx="1066506" cy="517163"/>
      </dsp:txXfrm>
    </dsp:sp>
    <dsp:sp modelId="{13FF19C3-C02D-47E9-96B9-DDAA79941FD6}">
      <dsp:nvSpPr>
        <dsp:cNvPr id="0" name=""/>
        <dsp:cNvSpPr/>
      </dsp:nvSpPr>
      <dsp:spPr>
        <a:xfrm rot="18000000">
          <a:off x="716708" y="1338170"/>
          <a:ext cx="573470" cy="19227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774389" y="1376624"/>
        <a:ext cx="458108" cy="115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97BA9-41CF-43F4-979D-4B0E3A6D1886}">
      <dsp:nvSpPr>
        <dsp:cNvPr id="0" name=""/>
        <dsp:cNvSpPr/>
      </dsp:nvSpPr>
      <dsp:spPr>
        <a:xfrm>
          <a:off x="907981" y="373489"/>
          <a:ext cx="1098686" cy="549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Church</a:t>
          </a:r>
        </a:p>
      </dsp:txBody>
      <dsp:txXfrm>
        <a:off x="924071" y="389579"/>
        <a:ext cx="1066506" cy="517163"/>
      </dsp:txXfrm>
    </dsp:sp>
    <dsp:sp modelId="{13EDBE61-6F37-4E4C-878F-21658871CC53}">
      <dsp:nvSpPr>
        <dsp:cNvPr id="0" name=""/>
        <dsp:cNvSpPr/>
      </dsp:nvSpPr>
      <dsp:spPr>
        <a:xfrm rot="3600000">
          <a:off x="1624470" y="1338170"/>
          <a:ext cx="573470" cy="19227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682151" y="1376624"/>
        <a:ext cx="458108" cy="115362"/>
      </dsp:txXfrm>
    </dsp:sp>
    <dsp:sp modelId="{13D91C71-8082-4B82-B570-7ECF9A69DD49}">
      <dsp:nvSpPr>
        <dsp:cNvPr id="0" name=""/>
        <dsp:cNvSpPr/>
      </dsp:nvSpPr>
      <dsp:spPr>
        <a:xfrm>
          <a:off x="1815744" y="1945779"/>
          <a:ext cx="1098686" cy="549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Sacrifice</a:t>
          </a:r>
        </a:p>
      </dsp:txBody>
      <dsp:txXfrm>
        <a:off x="1831834" y="1961869"/>
        <a:ext cx="1066506" cy="517163"/>
      </dsp:txXfrm>
    </dsp:sp>
    <dsp:sp modelId="{F15F3720-A5F3-49C3-9AF7-A614EF3C198E}">
      <dsp:nvSpPr>
        <dsp:cNvPr id="0" name=""/>
        <dsp:cNvSpPr/>
      </dsp:nvSpPr>
      <dsp:spPr>
        <a:xfrm rot="10800000">
          <a:off x="1170589" y="2124316"/>
          <a:ext cx="573470" cy="19227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1228270" y="2162770"/>
        <a:ext cx="458108" cy="115362"/>
      </dsp:txXfrm>
    </dsp:sp>
    <dsp:sp modelId="{8F2DAAED-232E-454C-9C6E-B1514C9D35F9}">
      <dsp:nvSpPr>
        <dsp:cNvPr id="0" name=""/>
        <dsp:cNvSpPr/>
      </dsp:nvSpPr>
      <dsp:spPr>
        <a:xfrm>
          <a:off x="219" y="1945779"/>
          <a:ext cx="1098686" cy="549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Identity</a:t>
          </a:r>
        </a:p>
      </dsp:txBody>
      <dsp:txXfrm>
        <a:off x="16309" y="1961869"/>
        <a:ext cx="1066506" cy="517163"/>
      </dsp:txXfrm>
    </dsp:sp>
    <dsp:sp modelId="{13FF19C3-C02D-47E9-96B9-DDAA79941FD6}">
      <dsp:nvSpPr>
        <dsp:cNvPr id="0" name=""/>
        <dsp:cNvSpPr/>
      </dsp:nvSpPr>
      <dsp:spPr>
        <a:xfrm rot="18000000">
          <a:off x="716708" y="1338170"/>
          <a:ext cx="573470" cy="19227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774389" y="1376624"/>
        <a:ext cx="458108" cy="1153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97BA9-41CF-43F4-979D-4B0E3A6D1886}">
      <dsp:nvSpPr>
        <dsp:cNvPr id="0" name=""/>
        <dsp:cNvSpPr/>
      </dsp:nvSpPr>
      <dsp:spPr>
        <a:xfrm>
          <a:off x="1170751" y="502381"/>
          <a:ext cx="1416646" cy="708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Church</a:t>
          </a:r>
        </a:p>
      </dsp:txBody>
      <dsp:txXfrm>
        <a:off x="1191497" y="523127"/>
        <a:ext cx="1375154" cy="666831"/>
      </dsp:txXfrm>
    </dsp:sp>
    <dsp:sp modelId="{13EDBE61-6F37-4E4C-878F-21658871CC53}">
      <dsp:nvSpPr>
        <dsp:cNvPr id="0" name=""/>
        <dsp:cNvSpPr/>
      </dsp:nvSpPr>
      <dsp:spPr>
        <a:xfrm rot="3600000">
          <a:off x="2094535" y="1746407"/>
          <a:ext cx="739737" cy="2479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168909" y="1795990"/>
        <a:ext cx="590989" cy="148747"/>
      </dsp:txXfrm>
    </dsp:sp>
    <dsp:sp modelId="{13D91C71-8082-4B82-B570-7ECF9A69DD49}">
      <dsp:nvSpPr>
        <dsp:cNvPr id="0" name=""/>
        <dsp:cNvSpPr/>
      </dsp:nvSpPr>
      <dsp:spPr>
        <a:xfrm>
          <a:off x="2341411" y="2530023"/>
          <a:ext cx="1416646" cy="708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Sacrifice</a:t>
          </a:r>
        </a:p>
      </dsp:txBody>
      <dsp:txXfrm>
        <a:off x="2362157" y="2550769"/>
        <a:ext cx="1375154" cy="666831"/>
      </dsp:txXfrm>
    </dsp:sp>
    <dsp:sp modelId="{F15F3720-A5F3-49C3-9AF7-A614EF3C198E}">
      <dsp:nvSpPr>
        <dsp:cNvPr id="0" name=""/>
        <dsp:cNvSpPr/>
      </dsp:nvSpPr>
      <dsp:spPr>
        <a:xfrm rot="10800000">
          <a:off x="1509206" y="2760228"/>
          <a:ext cx="739737" cy="2479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1583580" y="2809811"/>
        <a:ext cx="590989" cy="148747"/>
      </dsp:txXfrm>
    </dsp:sp>
    <dsp:sp modelId="{8F2DAAED-232E-454C-9C6E-B1514C9D35F9}">
      <dsp:nvSpPr>
        <dsp:cNvPr id="0" name=""/>
        <dsp:cNvSpPr/>
      </dsp:nvSpPr>
      <dsp:spPr>
        <a:xfrm>
          <a:off x="92" y="2530023"/>
          <a:ext cx="1416646" cy="708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Identity</a:t>
          </a:r>
        </a:p>
      </dsp:txBody>
      <dsp:txXfrm>
        <a:off x="20838" y="2550769"/>
        <a:ext cx="1375154" cy="666831"/>
      </dsp:txXfrm>
    </dsp:sp>
    <dsp:sp modelId="{13FF19C3-C02D-47E9-96B9-DDAA79941FD6}">
      <dsp:nvSpPr>
        <dsp:cNvPr id="0" name=""/>
        <dsp:cNvSpPr/>
      </dsp:nvSpPr>
      <dsp:spPr>
        <a:xfrm rot="18000000">
          <a:off x="923876" y="1746407"/>
          <a:ext cx="739737" cy="2479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998250" y="1795990"/>
        <a:ext cx="590989" cy="1487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97BA9-41CF-43F4-979D-4B0E3A6D1886}">
      <dsp:nvSpPr>
        <dsp:cNvPr id="0" name=""/>
        <dsp:cNvSpPr/>
      </dsp:nvSpPr>
      <dsp:spPr>
        <a:xfrm>
          <a:off x="1170751" y="502381"/>
          <a:ext cx="1416646" cy="708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Church</a:t>
          </a:r>
        </a:p>
      </dsp:txBody>
      <dsp:txXfrm>
        <a:off x="1191497" y="523127"/>
        <a:ext cx="1375154" cy="666831"/>
      </dsp:txXfrm>
    </dsp:sp>
    <dsp:sp modelId="{13EDBE61-6F37-4E4C-878F-21658871CC53}">
      <dsp:nvSpPr>
        <dsp:cNvPr id="0" name=""/>
        <dsp:cNvSpPr/>
      </dsp:nvSpPr>
      <dsp:spPr>
        <a:xfrm rot="3600000">
          <a:off x="2094535" y="1746407"/>
          <a:ext cx="739737" cy="247913"/>
        </a:xfrm>
        <a:prstGeom prst="left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168909" y="1795990"/>
        <a:ext cx="590989" cy="148747"/>
      </dsp:txXfrm>
    </dsp:sp>
    <dsp:sp modelId="{13D91C71-8082-4B82-B570-7ECF9A69DD49}">
      <dsp:nvSpPr>
        <dsp:cNvPr id="0" name=""/>
        <dsp:cNvSpPr/>
      </dsp:nvSpPr>
      <dsp:spPr>
        <a:xfrm>
          <a:off x="2341411" y="2530023"/>
          <a:ext cx="1416646" cy="708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Sacrifice</a:t>
          </a:r>
        </a:p>
      </dsp:txBody>
      <dsp:txXfrm>
        <a:off x="2362157" y="2550769"/>
        <a:ext cx="1375154" cy="666831"/>
      </dsp:txXfrm>
    </dsp:sp>
    <dsp:sp modelId="{F15F3720-A5F3-49C3-9AF7-A614EF3C198E}">
      <dsp:nvSpPr>
        <dsp:cNvPr id="0" name=""/>
        <dsp:cNvSpPr/>
      </dsp:nvSpPr>
      <dsp:spPr>
        <a:xfrm rot="10800000">
          <a:off x="1509206" y="2760228"/>
          <a:ext cx="739737" cy="2479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1583580" y="2809811"/>
        <a:ext cx="590989" cy="148747"/>
      </dsp:txXfrm>
    </dsp:sp>
    <dsp:sp modelId="{8F2DAAED-232E-454C-9C6E-B1514C9D35F9}">
      <dsp:nvSpPr>
        <dsp:cNvPr id="0" name=""/>
        <dsp:cNvSpPr/>
      </dsp:nvSpPr>
      <dsp:spPr>
        <a:xfrm>
          <a:off x="92" y="2530023"/>
          <a:ext cx="1416646" cy="708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Identity</a:t>
          </a:r>
        </a:p>
      </dsp:txBody>
      <dsp:txXfrm>
        <a:off x="20838" y="2550769"/>
        <a:ext cx="1375154" cy="666831"/>
      </dsp:txXfrm>
    </dsp:sp>
    <dsp:sp modelId="{13FF19C3-C02D-47E9-96B9-DDAA79941FD6}">
      <dsp:nvSpPr>
        <dsp:cNvPr id="0" name=""/>
        <dsp:cNvSpPr/>
      </dsp:nvSpPr>
      <dsp:spPr>
        <a:xfrm rot="18000000">
          <a:off x="923876" y="1746407"/>
          <a:ext cx="739737" cy="247913"/>
        </a:xfrm>
        <a:prstGeom prst="left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998250" y="1795990"/>
        <a:ext cx="590989" cy="148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4434F-699B-4EC0-B9C9-B8D0C612E77F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9FB54-1DA4-4F0D-B26E-62A0DE7BB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2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important concepts:</a:t>
            </a:r>
          </a:p>
          <a:p>
            <a:pPr marL="228600" indent="-228600">
              <a:buAutoNum type="arabicParenR"/>
            </a:pPr>
            <a:r>
              <a:rPr lang="en-US" dirty="0"/>
              <a:t>All of these are Biblical descriptions and are equally valid names for the church.</a:t>
            </a:r>
          </a:p>
          <a:p>
            <a:pPr marL="228600" indent="-228600">
              <a:buAutoNum type="arabicParenR"/>
            </a:pPr>
            <a:r>
              <a:rPr lang="en-US" dirty="0"/>
              <a:t>Names for the church should be thought of as </a:t>
            </a:r>
            <a:r>
              <a:rPr lang="en-US" b="1" i="1" u="sng" dirty="0"/>
              <a:t>descriptions</a:t>
            </a:r>
            <a:r>
              <a:rPr lang="en-US" b="0" i="0" u="none" dirty="0"/>
              <a:t> rather than </a:t>
            </a:r>
            <a:r>
              <a:rPr lang="en-US" b="1" i="1" u="sng" dirty="0"/>
              <a:t>titles</a:t>
            </a:r>
            <a:r>
              <a:rPr lang="en-US" b="0" i="0" u="none" dirty="0"/>
              <a:t>.</a:t>
            </a:r>
          </a:p>
          <a:p>
            <a:pPr marL="228600" marR="0" lvl="0" indent="-22860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/>
              <a:t>Nearly every name for the church makes a direct connection to God / Christ.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9FB54-1DA4-4F0D-B26E-62A0DE7BB1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44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of these images…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Teach us different aspects of the nature of the church.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Help us understand the purpose(s) and function(s) of the church.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Show us how important the church is to Christ.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9FB54-1DA4-4F0D-B26E-62A0DE7BB1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76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learn to be disciples who love our Lord and Savior through the love we practice among each 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9FB54-1DA4-4F0D-B26E-62A0DE7BB1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5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68582"/>
            <a:ext cx="6477805" cy="2117859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942671"/>
            <a:ext cx="6477804" cy="814684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537D9-C579-42BA-A8B8-DF917F54F319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74423"/>
            <a:ext cx="3730436" cy="25766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665811"/>
            <a:ext cx="608264" cy="419648"/>
          </a:xfrm>
        </p:spPr>
        <p:txBody>
          <a:bodyPr/>
          <a:lstStyle/>
          <a:p>
            <a:fld id="{FD26A701-4F80-4D24-9B57-68305E1B72D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94045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96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537D9-C579-42BA-A8B8-DF917F54F319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A701-4F80-4D24-9B57-68305E1B72D2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84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665811"/>
            <a:ext cx="1211807" cy="388324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665811"/>
            <a:ext cx="5871623" cy="38832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537D9-C579-42BA-A8B8-DF917F54F319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A701-4F80-4D24-9B57-68305E1B72D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665811"/>
            <a:ext cx="0" cy="3883241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16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537D9-C579-42BA-A8B8-DF917F54F319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A701-4F80-4D24-9B57-68305E1B72D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28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463442"/>
            <a:ext cx="6482366" cy="1573292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3171829"/>
            <a:ext cx="6472835" cy="844108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537D9-C579-42BA-A8B8-DF917F54F319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A701-4F80-4D24-9B57-68305E1B72D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3170821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6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70741"/>
            <a:ext cx="7204226" cy="8827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675732"/>
            <a:ext cx="3483864" cy="2873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681119"/>
            <a:ext cx="3483864" cy="28679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537D9-C579-42BA-A8B8-DF917F54F319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A701-4F80-4D24-9B57-68305E1B72D2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53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70136"/>
            <a:ext cx="7205746" cy="8802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682958"/>
            <a:ext cx="3483864" cy="66828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353558"/>
            <a:ext cx="3483864" cy="2203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685836"/>
            <a:ext cx="3483864" cy="66853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351243"/>
            <a:ext cx="3483864" cy="2197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537D9-C579-42BA-A8B8-DF917F54F319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A701-4F80-4D24-9B57-68305E1B72D2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56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537D9-C579-42BA-A8B8-DF917F54F319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A701-4F80-4D24-9B57-68305E1B72D2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54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537D9-C579-42BA-A8B8-DF917F54F319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A701-4F80-4D24-9B57-68305E1B7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4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665811"/>
            <a:ext cx="2454824" cy="187259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665812"/>
            <a:ext cx="4509353" cy="388235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671243"/>
            <a:ext cx="2456260" cy="1873484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537D9-C579-42BA-A8B8-DF917F54F319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A701-4F80-4D24-9B57-68305E1B72D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671243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36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401809"/>
            <a:ext cx="3055900" cy="4290918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941261"/>
            <a:ext cx="4149246" cy="1525487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935452"/>
            <a:ext cx="2093378" cy="3221939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621660"/>
            <a:ext cx="4143303" cy="1669785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558214"/>
            <a:ext cx="4145513" cy="266769"/>
          </a:xfrm>
        </p:spPr>
        <p:txBody>
          <a:bodyPr/>
          <a:lstStyle>
            <a:lvl1pPr algn="l">
              <a:defRPr/>
            </a:lvl1pPr>
          </a:lstStyle>
          <a:p>
            <a:fld id="{69A537D9-C579-42BA-A8B8-DF917F54F319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65534"/>
            <a:ext cx="4155753" cy="26744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A701-4F80-4D24-9B57-68305E1B72D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619671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96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682897"/>
            <a:ext cx="9144000" cy="342161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5105400"/>
            <a:ext cx="9144000" cy="6191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70433"/>
            <a:ext cx="7202456" cy="8743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679777"/>
            <a:ext cx="7202456" cy="2875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75308"/>
            <a:ext cx="2625536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537D9-C579-42BA-A8B8-DF917F54F319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74423"/>
            <a:ext cx="4454127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665811"/>
            <a:ext cx="608264" cy="419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FD26A701-4F80-4D24-9B57-68305E1B72D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107011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78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878774" y="1199408"/>
            <a:ext cx="7623958" cy="3289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chemeClr val="bg1"/>
                </a:solidFill>
              </a:rPr>
              <a:t>“church” (</a:t>
            </a:r>
            <a:r>
              <a:rPr lang="en-US" sz="2200" b="1" dirty="0" err="1">
                <a:solidFill>
                  <a:schemeClr val="bg1"/>
                </a:solidFill>
              </a:rPr>
              <a:t>Grk</a:t>
            </a:r>
            <a:r>
              <a:rPr lang="en-US" sz="2200" b="1" dirty="0">
                <a:solidFill>
                  <a:schemeClr val="bg1"/>
                </a:solidFill>
              </a:rPr>
              <a:t>: </a:t>
            </a:r>
            <a:r>
              <a:rPr lang="en-US" sz="2200" b="1" i="1" dirty="0" err="1">
                <a:solidFill>
                  <a:schemeClr val="bg1"/>
                </a:solidFill>
              </a:rPr>
              <a:t>ekklēsia</a:t>
            </a:r>
            <a:r>
              <a:rPr lang="en-US" sz="2200" b="1" i="1" dirty="0">
                <a:solidFill>
                  <a:schemeClr val="bg1"/>
                </a:solidFill>
              </a:rPr>
              <a:t>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</a:rPr>
              <a:t>A gathering, assembly of citizens (Acts 19:32, 39, 41)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</a:rPr>
              <a:t>The assembly, congregation of Israel (Acts 7:38)</a:t>
            </a:r>
          </a:p>
          <a:p>
            <a:endParaRPr lang="en-US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In the Kingdom of God, “</a:t>
            </a:r>
            <a:r>
              <a:rPr lang="en-US" sz="2200" b="1" dirty="0">
                <a:solidFill>
                  <a:srgbClr val="FFFF00"/>
                </a:solidFill>
              </a:rPr>
              <a:t>church</a:t>
            </a:r>
            <a:r>
              <a:rPr lang="en-US" sz="2200" dirty="0">
                <a:solidFill>
                  <a:schemeClr val="bg1"/>
                </a:solidFill>
              </a:rPr>
              <a:t>” is the word that describes the group of </a:t>
            </a:r>
            <a:r>
              <a:rPr lang="en-US" sz="2200" b="1" dirty="0">
                <a:solidFill>
                  <a:srgbClr val="FFFF00"/>
                </a:solidFill>
              </a:rPr>
              <a:t>people who are in a relationship with God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57021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21277" y="1318161"/>
            <a:ext cx="7292989" cy="3461967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Then Jesus said to his disciples, “If anyone wants to become my follower, he must deny himself, take up his cross, and follow me. </a:t>
            </a:r>
            <a:r>
              <a:rPr lang="en-US" sz="3600" b="1" baseline="30000" dirty="0">
                <a:solidFill>
                  <a:schemeClr val="bg1"/>
                </a:solidFill>
              </a:rPr>
              <a:t>25 </a:t>
            </a:r>
            <a:r>
              <a:rPr lang="en-US" sz="3600" dirty="0">
                <a:solidFill>
                  <a:schemeClr val="bg1"/>
                </a:solidFill>
              </a:rPr>
              <a:t>For whoever wants to save his life will lose it, but whoever loses his life for my sake will find it.</a:t>
            </a:r>
          </a:p>
          <a:p>
            <a:r>
              <a:rPr lang="en-US" sz="3600" dirty="0">
                <a:solidFill>
                  <a:schemeClr val="bg1"/>
                </a:solidFill>
              </a:rPr>
              <a:t>Matthew 16:24-25, 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293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55024" y="1163783"/>
            <a:ext cx="7471118" cy="361634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“I give you a new commandment—to </a:t>
            </a:r>
            <a:r>
              <a:rPr lang="en-US" sz="3600" b="1" dirty="0">
                <a:solidFill>
                  <a:srgbClr val="FFFF00"/>
                </a:solidFill>
              </a:rPr>
              <a:t>love one another.</a:t>
            </a:r>
            <a:r>
              <a:rPr lang="en-US" sz="3600" dirty="0">
                <a:solidFill>
                  <a:schemeClr val="bg1"/>
                </a:solidFill>
              </a:rPr>
              <a:t> Just as I have loved you, you also are to love one another. </a:t>
            </a:r>
            <a:r>
              <a:rPr lang="en-US" sz="3600" b="1" baseline="30000" dirty="0">
                <a:solidFill>
                  <a:schemeClr val="bg1"/>
                </a:solidFill>
              </a:rPr>
              <a:t>35 </a:t>
            </a:r>
            <a:r>
              <a:rPr lang="en-US" sz="3600" dirty="0">
                <a:solidFill>
                  <a:schemeClr val="bg1"/>
                </a:solidFill>
              </a:rPr>
              <a:t>Everyone will know by this that you are my disciples—if you have love for one another.”</a:t>
            </a:r>
          </a:p>
          <a:p>
            <a:pPr marL="0" indent="0" algn="r">
              <a:buNone/>
            </a:pPr>
            <a:r>
              <a:rPr lang="en-US" sz="2900" dirty="0">
                <a:solidFill>
                  <a:schemeClr val="bg1"/>
                </a:solidFill>
              </a:rPr>
              <a:t>John 13:34-35, 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092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/>
              <a:t>God’s People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621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559386"/>
            <a:ext cx="7204226" cy="882754"/>
          </a:xfrm>
        </p:spPr>
        <p:txBody>
          <a:bodyPr>
            <a:noAutofit/>
          </a:bodyPr>
          <a:lstStyle/>
          <a:p>
            <a:pPr algn="ctr"/>
            <a:r>
              <a:rPr lang="en-US" sz="3300" b="1" dirty="0"/>
              <a:t>The Gospel of Christ and </a:t>
            </a:r>
            <a:br>
              <a:rPr lang="en-US" sz="3300" b="1" dirty="0"/>
            </a:br>
            <a:r>
              <a:rPr lang="en-US" sz="3300" b="1" dirty="0"/>
              <a:t>the People of God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896" y="1675732"/>
            <a:ext cx="4892634" cy="287382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500" b="1" dirty="0"/>
              <a:t>Christ</a:t>
            </a:r>
            <a:r>
              <a:rPr lang="en-US" sz="2500" dirty="0"/>
              <a:t>:  Who Jesus Is (13-16)</a:t>
            </a:r>
          </a:p>
          <a:p>
            <a:pPr>
              <a:lnSpc>
                <a:spcPct val="200000"/>
              </a:lnSpc>
            </a:pPr>
            <a:r>
              <a:rPr lang="en-US" sz="2500" b="1" dirty="0"/>
              <a:t>Church</a:t>
            </a:r>
            <a:r>
              <a:rPr lang="en-US" sz="2500" dirty="0"/>
              <a:t>:  Why Jesus Came (17-20)</a:t>
            </a:r>
          </a:p>
          <a:p>
            <a:pPr>
              <a:lnSpc>
                <a:spcPct val="200000"/>
              </a:lnSpc>
            </a:pPr>
            <a:r>
              <a:rPr lang="en-US" sz="2500" b="1" dirty="0"/>
              <a:t>Cross</a:t>
            </a:r>
            <a:r>
              <a:rPr lang="en-US" sz="2500" dirty="0"/>
              <a:t>:  What Jesus Did (21-23)</a:t>
            </a:r>
          </a:p>
          <a:p>
            <a:pPr>
              <a:lnSpc>
                <a:spcPct val="200000"/>
              </a:lnSpc>
            </a:pPr>
            <a:endParaRPr lang="en-US" sz="25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5926138" y="1681163"/>
          <a:ext cx="2914650" cy="2868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23352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896" y="1675732"/>
            <a:ext cx="4892634" cy="287382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500" b="1" dirty="0"/>
              <a:t>Christ</a:t>
            </a:r>
            <a:r>
              <a:rPr lang="en-US" sz="2500" dirty="0"/>
              <a:t>:  Who Jesus Is (13-16)</a:t>
            </a:r>
          </a:p>
          <a:p>
            <a:pPr>
              <a:lnSpc>
                <a:spcPct val="200000"/>
              </a:lnSpc>
            </a:pPr>
            <a:r>
              <a:rPr lang="en-US" sz="2500" b="1" dirty="0"/>
              <a:t>Church</a:t>
            </a:r>
            <a:r>
              <a:rPr lang="en-US" sz="2500" dirty="0"/>
              <a:t>:  Why Jesus Came (17-20)</a:t>
            </a:r>
          </a:p>
          <a:p>
            <a:pPr>
              <a:lnSpc>
                <a:spcPct val="200000"/>
              </a:lnSpc>
            </a:pPr>
            <a:r>
              <a:rPr lang="en-US" sz="2500" b="1" dirty="0"/>
              <a:t>Cross</a:t>
            </a:r>
            <a:r>
              <a:rPr lang="en-US" sz="2500" dirty="0"/>
              <a:t>:  What Jesus Did (21-23)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3029324"/>
              </p:ext>
            </p:extLst>
          </p:nvPr>
        </p:nvGraphicFramePr>
        <p:xfrm>
          <a:off x="5926138" y="1681163"/>
          <a:ext cx="2914650" cy="2868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86913" y="559386"/>
            <a:ext cx="7204226" cy="882754"/>
          </a:xfrm>
        </p:spPr>
        <p:txBody>
          <a:bodyPr>
            <a:noAutofit/>
          </a:bodyPr>
          <a:lstStyle/>
          <a:p>
            <a:pPr algn="ctr"/>
            <a:r>
              <a:rPr lang="en-US" sz="3300" b="1" dirty="0"/>
              <a:t>The Gospel of Christ and </a:t>
            </a:r>
            <a:br>
              <a:rPr lang="en-US" sz="3300" b="1" dirty="0"/>
            </a:br>
            <a:r>
              <a:rPr lang="en-US" sz="3300" b="1" dirty="0"/>
              <a:t>the People of God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27581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21278" y="1318161"/>
            <a:ext cx="7137070" cy="3461967"/>
          </a:xfrm>
        </p:spPr>
        <p:txBody>
          <a:bodyPr/>
          <a:lstStyle/>
          <a:p>
            <a:pPr marL="0" indent="0">
              <a:buNone/>
            </a:pPr>
            <a:r>
              <a:rPr lang="en-US" sz="3300" b="1" dirty="0">
                <a:solidFill>
                  <a:schemeClr val="bg1"/>
                </a:solidFill>
              </a:rPr>
              <a:t>Building the Church—people in a relationship with God—is the focal point of all that Christ is and does.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8174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b="1" dirty="0"/>
              <a:t>Names of God’s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965" y="1667901"/>
            <a:ext cx="7202456" cy="3379111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/>
              <a:t>The Church in / at ___________</a:t>
            </a:r>
          </a:p>
          <a:p>
            <a:r>
              <a:rPr lang="en-US" sz="2000" b="1" dirty="0"/>
              <a:t>The Way (Acts 9:2; 19:23; 24:14, 22)</a:t>
            </a:r>
          </a:p>
          <a:p>
            <a:r>
              <a:rPr lang="en-US" sz="2000" b="1" dirty="0"/>
              <a:t>Church of God (Acts 20:28; 1 Corinthians 1:2)</a:t>
            </a:r>
          </a:p>
          <a:p>
            <a:r>
              <a:rPr lang="en-US" sz="2000" b="1" dirty="0"/>
              <a:t>Church of the Living God (1 Timothy 3:15)</a:t>
            </a:r>
          </a:p>
          <a:p>
            <a:r>
              <a:rPr lang="en-US" sz="2000" b="1" dirty="0"/>
              <a:t>Church of God and Christ (2 Thessalonians 1:1)</a:t>
            </a:r>
          </a:p>
          <a:p>
            <a:r>
              <a:rPr lang="en-US" sz="2000" b="1" dirty="0"/>
              <a:t>Church of Christ (Romans 16:16)</a:t>
            </a:r>
          </a:p>
          <a:p>
            <a:r>
              <a:rPr lang="en-US" sz="2000" b="1" dirty="0"/>
              <a:t>Assembly of Firstborn (Hebrews 12:23)</a:t>
            </a:r>
          </a:p>
          <a:p>
            <a:r>
              <a:rPr lang="en-US" sz="2000" b="1" dirty="0"/>
              <a:t>Church of the Saints (1 Corinthians 14:33)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921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/>
              <a:t>Images of God’s People</a:t>
            </a:r>
            <a:endParaRPr lang="en-US" sz="3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60400" y="1634892"/>
            <a:ext cx="3521052" cy="551548"/>
          </a:xfrm>
        </p:spPr>
        <p:txBody>
          <a:bodyPr>
            <a:normAutofit/>
          </a:bodyPr>
          <a:lstStyle/>
          <a:p>
            <a:r>
              <a:rPr lang="en-US" sz="2300" b="1" dirty="0">
                <a:solidFill>
                  <a:schemeClr val="accent1">
                    <a:lumMod val="75000"/>
                  </a:schemeClr>
                </a:solidFill>
              </a:rPr>
              <a:t>The Church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60399" y="2270931"/>
            <a:ext cx="3908857" cy="2724402"/>
          </a:xfrm>
        </p:spPr>
        <p:txBody>
          <a:bodyPr>
            <a:noAutofit/>
          </a:bodyPr>
          <a:lstStyle/>
          <a:p>
            <a:r>
              <a:rPr lang="en-US" sz="2000" dirty="0"/>
              <a:t>Temple [House]</a:t>
            </a:r>
          </a:p>
          <a:p>
            <a:r>
              <a:rPr lang="en-US" sz="2000" dirty="0"/>
              <a:t>Chosen Family [Household]</a:t>
            </a:r>
          </a:p>
          <a:p>
            <a:r>
              <a:rPr lang="en-US" sz="2000" dirty="0"/>
              <a:t>Holy and Royal Priesthood</a:t>
            </a:r>
          </a:p>
          <a:p>
            <a:r>
              <a:rPr lang="en-US" sz="2000" dirty="0"/>
              <a:t>Holy Nation</a:t>
            </a:r>
          </a:p>
          <a:p>
            <a:r>
              <a:rPr lang="en-US" sz="2000" dirty="0"/>
              <a:t>Body (Eph. 1:22-23)</a:t>
            </a:r>
          </a:p>
          <a:p>
            <a:r>
              <a:rPr lang="en-US" sz="2000" dirty="0"/>
              <a:t>Bride (Eph. 5:25-33)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067" y="1593950"/>
            <a:ext cx="3482073" cy="592490"/>
          </a:xfrm>
        </p:spPr>
        <p:txBody>
          <a:bodyPr>
            <a:noAutofit/>
          </a:bodyPr>
          <a:lstStyle/>
          <a:p>
            <a:r>
              <a:rPr lang="en-US" sz="2300" b="1" dirty="0">
                <a:solidFill>
                  <a:schemeClr val="accent1">
                    <a:lumMod val="75000"/>
                  </a:schemeClr>
                </a:solidFill>
              </a:rPr>
              <a:t>The Christ Is…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067" y="2270432"/>
            <a:ext cx="4114799" cy="2641775"/>
          </a:xfrm>
        </p:spPr>
        <p:txBody>
          <a:bodyPr>
            <a:noAutofit/>
          </a:bodyPr>
          <a:lstStyle/>
          <a:p>
            <a:r>
              <a:rPr lang="en-US" sz="2000" dirty="0"/>
              <a:t>Cornerstone (Eph. 2:19-22)</a:t>
            </a:r>
          </a:p>
          <a:p>
            <a:r>
              <a:rPr lang="en-US" sz="2000" dirty="0"/>
              <a:t>Firstborn Brother (Rom. 8:28-30)</a:t>
            </a:r>
          </a:p>
          <a:p>
            <a:r>
              <a:rPr lang="en-US" sz="2000" dirty="0"/>
              <a:t>High Priest (Heb. 4:14-16)</a:t>
            </a:r>
          </a:p>
          <a:p>
            <a:r>
              <a:rPr lang="en-US" sz="2000" dirty="0"/>
              <a:t>King (1 Tim. 6:13-16)</a:t>
            </a:r>
          </a:p>
          <a:p>
            <a:r>
              <a:rPr lang="en-US" sz="2000" dirty="0"/>
              <a:t>Head (Eph. 1:22; 4:15)</a:t>
            </a:r>
          </a:p>
          <a:p>
            <a:r>
              <a:rPr lang="en-US" sz="2000" dirty="0"/>
              <a:t>Husband (Eph. 5:25-33)</a:t>
            </a:r>
          </a:p>
        </p:txBody>
      </p:sp>
    </p:spTree>
    <p:extLst>
      <p:ext uri="{BB962C8B-B14F-4D97-AF65-F5344CB8AC3E}">
        <p14:creationId xmlns:p14="http://schemas.microsoft.com/office/powerpoint/2010/main" val="2687848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1266" y="1234269"/>
            <a:ext cx="4536374" cy="3552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bg1"/>
                </a:solidFill>
              </a:rPr>
              <a:t>Building the </a:t>
            </a:r>
            <a:r>
              <a:rPr lang="en-US" sz="3000" b="1" dirty="0">
                <a:solidFill>
                  <a:srgbClr val="FFFF00"/>
                </a:solidFill>
              </a:rPr>
              <a:t>Church</a:t>
            </a:r>
            <a:r>
              <a:rPr lang="en-US" sz="3000" b="1" dirty="0">
                <a:solidFill>
                  <a:schemeClr val="bg1"/>
                </a:solidFill>
              </a:rPr>
              <a:t>—people in a relationship with God—is the </a:t>
            </a:r>
            <a:r>
              <a:rPr lang="en-US" sz="3000" b="1" dirty="0">
                <a:solidFill>
                  <a:srgbClr val="FFFF00"/>
                </a:solidFill>
              </a:rPr>
              <a:t>focal point </a:t>
            </a:r>
            <a:r>
              <a:rPr lang="en-US" sz="3000" b="1" dirty="0">
                <a:solidFill>
                  <a:schemeClr val="bg1"/>
                </a:solidFill>
              </a:rPr>
              <a:t>of all that Christ is and does.</a:t>
            </a:r>
          </a:p>
          <a:p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986635"/>
              </p:ext>
            </p:extLst>
          </p:nvPr>
        </p:nvGraphicFramePr>
        <p:xfrm>
          <a:off x="5082639" y="1140030"/>
          <a:ext cx="3758150" cy="374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3348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9390" y="890647"/>
            <a:ext cx="4726375" cy="35522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schemeClr val="bg1"/>
                </a:solidFill>
              </a:rPr>
              <a:t>Building a</a:t>
            </a:r>
            <a:r>
              <a:rPr lang="en-US" sz="3000" b="1" dirty="0">
                <a:solidFill>
                  <a:srgbClr val="FFFF00"/>
                </a:solidFill>
              </a:rPr>
              <a:t> relationship with Christ</a:t>
            </a:r>
            <a:r>
              <a:rPr lang="en-US" sz="3000" b="1" dirty="0">
                <a:solidFill>
                  <a:schemeClr val="bg1"/>
                </a:solidFill>
              </a:rPr>
              <a:t> must be the focal point of all that God’s people are and do.</a:t>
            </a:r>
          </a:p>
          <a:p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526076"/>
              </p:ext>
            </p:extLst>
          </p:nvPr>
        </p:nvGraphicFramePr>
        <p:xfrm>
          <a:off x="5082639" y="1140030"/>
          <a:ext cx="3758150" cy="374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052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575</TotalTime>
  <Words>522</Words>
  <Application>Microsoft Office PowerPoint</Application>
  <PresentationFormat>On-screen Show (16:10)</PresentationFormat>
  <Paragraphs>69</Paragraphs>
  <Slides>11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Wingdings</vt:lpstr>
      <vt:lpstr>Gallery</vt:lpstr>
      <vt:lpstr>PowerPoint Presentation</vt:lpstr>
      <vt:lpstr>God’s People</vt:lpstr>
      <vt:lpstr>The Gospel of Christ and  the People of God</vt:lpstr>
      <vt:lpstr>The Gospel of Christ and  the People of God</vt:lpstr>
      <vt:lpstr>PowerPoint Presentation</vt:lpstr>
      <vt:lpstr>Names of God’s People</vt:lpstr>
      <vt:lpstr>Images of God’s People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Group</dc:title>
  <dc:creator>BenHall</dc:creator>
  <cp:lastModifiedBy>Brad Beutjer</cp:lastModifiedBy>
  <cp:revision>70</cp:revision>
  <dcterms:created xsi:type="dcterms:W3CDTF">2016-12-27T02:38:29Z</dcterms:created>
  <dcterms:modified xsi:type="dcterms:W3CDTF">2017-01-01T22:55:15Z</dcterms:modified>
</cp:coreProperties>
</file>