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81" r:id="rId2"/>
    <p:sldId id="257" r:id="rId3"/>
    <p:sldId id="290" r:id="rId4"/>
    <p:sldId id="284" r:id="rId5"/>
    <p:sldId id="279" r:id="rId6"/>
    <p:sldId id="266" r:id="rId7"/>
    <p:sldId id="270" r:id="rId8"/>
    <p:sldId id="258" r:id="rId9"/>
    <p:sldId id="271" r:id="rId10"/>
    <p:sldId id="260" r:id="rId11"/>
    <p:sldId id="272" r:id="rId12"/>
    <p:sldId id="277" r:id="rId13"/>
    <p:sldId id="278" r:id="rId14"/>
    <p:sldId id="264" r:id="rId15"/>
    <p:sldId id="285" r:id="rId16"/>
    <p:sldId id="288" r:id="rId17"/>
    <p:sldId id="289" r:id="rId18"/>
    <p:sldId id="286" r:id="rId19"/>
    <p:sldId id="274" r:id="rId20"/>
    <p:sldId id="269" r:id="rId21"/>
    <p:sldId id="292" r:id="rId22"/>
    <p:sldId id="291" r:id="rId23"/>
    <p:sldId id="282" r:id="rId24"/>
    <p:sldId id="267" r:id="rId25"/>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809" autoAdjust="0"/>
    <p:restoredTop sz="73063" autoAdjust="0"/>
  </p:normalViewPr>
  <p:slideViewPr>
    <p:cSldViewPr snapToGrid="0">
      <p:cViewPr varScale="1">
        <p:scale>
          <a:sx n="91" d="100"/>
          <a:sy n="91" d="100"/>
        </p:scale>
        <p:origin x="1620"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791F9-1847-4F9F-AF50-A09125399437}" type="doc">
      <dgm:prSet loTypeId="urn:microsoft.com/office/officeart/2005/8/layout/pyramid2" loCatId="list" qsTypeId="urn:microsoft.com/office/officeart/2005/8/quickstyle/simple5" qsCatId="simple" csTypeId="urn:microsoft.com/office/officeart/2005/8/colors/accent1_2" csCatId="accent1" phldr="1"/>
      <dgm:spPr/>
    </dgm:pt>
    <dgm:pt modelId="{46771418-A550-471B-8423-81A432DEF8E7}">
      <dgm:prSet phldrT="[Text]"/>
      <dgm:spPr/>
      <dgm:t>
        <a:bodyPr/>
        <a:lstStyle/>
        <a:p>
          <a:r>
            <a:rPr lang="en-US" b="1" dirty="0"/>
            <a:t>Activity</a:t>
          </a:r>
        </a:p>
      </dgm:t>
    </dgm:pt>
    <dgm:pt modelId="{D2C835CD-89F0-4752-B37E-0ECEE1D80E0A}" type="parTrans" cxnId="{CCFD4276-36C5-4A00-B351-AB65A3D26391}">
      <dgm:prSet/>
      <dgm:spPr/>
      <dgm:t>
        <a:bodyPr/>
        <a:lstStyle/>
        <a:p>
          <a:endParaRPr lang="en-US"/>
        </a:p>
      </dgm:t>
    </dgm:pt>
    <dgm:pt modelId="{4706F344-768D-47C9-8F50-9C29922BDC9B}" type="sibTrans" cxnId="{CCFD4276-36C5-4A00-B351-AB65A3D26391}">
      <dgm:prSet/>
      <dgm:spPr/>
      <dgm:t>
        <a:bodyPr/>
        <a:lstStyle/>
        <a:p>
          <a:endParaRPr lang="en-US"/>
        </a:p>
      </dgm:t>
    </dgm:pt>
    <dgm:pt modelId="{155CDC31-EAC9-40CF-94DF-13E46A656D74}">
      <dgm:prSet phldrT="[Text]"/>
      <dgm:spPr/>
      <dgm:t>
        <a:bodyPr/>
        <a:lstStyle/>
        <a:p>
          <a:r>
            <a:rPr lang="en-US" b="1" dirty="0"/>
            <a:t>Organization</a:t>
          </a:r>
        </a:p>
      </dgm:t>
    </dgm:pt>
    <dgm:pt modelId="{DCC3F4BA-FC06-443A-AA93-6EC4D156759E}" type="parTrans" cxnId="{E91FB0DB-ADE2-4D77-A3DF-B447970BB562}">
      <dgm:prSet/>
      <dgm:spPr/>
      <dgm:t>
        <a:bodyPr/>
        <a:lstStyle/>
        <a:p>
          <a:endParaRPr lang="en-US"/>
        </a:p>
      </dgm:t>
    </dgm:pt>
    <dgm:pt modelId="{A36ECBEF-7CAB-4546-A1FB-A28DDFAF6875}" type="sibTrans" cxnId="{E91FB0DB-ADE2-4D77-A3DF-B447970BB562}">
      <dgm:prSet/>
      <dgm:spPr/>
      <dgm:t>
        <a:bodyPr/>
        <a:lstStyle/>
        <a:p>
          <a:endParaRPr lang="en-US"/>
        </a:p>
      </dgm:t>
    </dgm:pt>
    <dgm:pt modelId="{8E90CF0E-4C5C-4F1A-8787-9D887F8C1E34}">
      <dgm:prSet phldrT="[Text]"/>
      <dgm:spPr/>
      <dgm:t>
        <a:bodyPr/>
        <a:lstStyle/>
        <a:p>
          <a:r>
            <a:rPr lang="en-US" b="1" dirty="0"/>
            <a:t>Purpose</a:t>
          </a:r>
        </a:p>
      </dgm:t>
    </dgm:pt>
    <dgm:pt modelId="{50E8A581-7E89-4E78-81D4-525449602725}" type="parTrans" cxnId="{49AF425D-F421-42EF-8CA3-E962C4FFE7BA}">
      <dgm:prSet/>
      <dgm:spPr/>
      <dgm:t>
        <a:bodyPr/>
        <a:lstStyle/>
        <a:p>
          <a:endParaRPr lang="en-US"/>
        </a:p>
      </dgm:t>
    </dgm:pt>
    <dgm:pt modelId="{0A32DA16-B4E8-4AAF-83C9-0F7AEB24E97D}" type="sibTrans" cxnId="{49AF425D-F421-42EF-8CA3-E962C4FFE7BA}">
      <dgm:prSet/>
      <dgm:spPr/>
      <dgm:t>
        <a:bodyPr/>
        <a:lstStyle/>
        <a:p>
          <a:endParaRPr lang="en-US"/>
        </a:p>
      </dgm:t>
    </dgm:pt>
    <dgm:pt modelId="{4C21184B-EBEB-45A0-B8C7-814819413A2D}">
      <dgm:prSet/>
      <dgm:spPr/>
      <dgm:t>
        <a:bodyPr/>
        <a:lstStyle/>
        <a:p>
          <a:r>
            <a:rPr lang="en-US" b="1" dirty="0"/>
            <a:t>Nature</a:t>
          </a:r>
        </a:p>
      </dgm:t>
    </dgm:pt>
    <dgm:pt modelId="{FB899198-FC18-446C-B31E-3725833D39CC}" type="parTrans" cxnId="{BD550E74-CD35-4ED5-9873-F229272500A3}">
      <dgm:prSet/>
      <dgm:spPr/>
      <dgm:t>
        <a:bodyPr/>
        <a:lstStyle/>
        <a:p>
          <a:endParaRPr lang="en-US"/>
        </a:p>
      </dgm:t>
    </dgm:pt>
    <dgm:pt modelId="{BD2AF2A3-1CBA-49A2-A67E-738C8B50C4C2}" type="sibTrans" cxnId="{BD550E74-CD35-4ED5-9873-F229272500A3}">
      <dgm:prSet/>
      <dgm:spPr/>
      <dgm:t>
        <a:bodyPr/>
        <a:lstStyle/>
        <a:p>
          <a:endParaRPr lang="en-US"/>
        </a:p>
      </dgm:t>
    </dgm:pt>
    <dgm:pt modelId="{374C3C37-E92E-44AC-99AE-0318ABEE9112}" type="pres">
      <dgm:prSet presAssocID="{53E791F9-1847-4F9F-AF50-A09125399437}" presName="compositeShape" presStyleCnt="0">
        <dgm:presLayoutVars>
          <dgm:dir/>
          <dgm:resizeHandles/>
        </dgm:presLayoutVars>
      </dgm:prSet>
      <dgm:spPr/>
    </dgm:pt>
    <dgm:pt modelId="{95ADAD2A-0E5C-4239-BEE0-C52FC3997486}" type="pres">
      <dgm:prSet presAssocID="{53E791F9-1847-4F9F-AF50-A09125399437}" presName="pyramid" presStyleLbl="node1" presStyleIdx="0" presStyleCnt="1"/>
      <dgm:spPr/>
    </dgm:pt>
    <dgm:pt modelId="{0B237D85-CDDB-4261-B1F9-FB44BC63CC4D}" type="pres">
      <dgm:prSet presAssocID="{53E791F9-1847-4F9F-AF50-A09125399437}" presName="theList" presStyleCnt="0"/>
      <dgm:spPr/>
    </dgm:pt>
    <dgm:pt modelId="{78BDE69D-DAE7-4B18-AF44-94353169AAFB}" type="pres">
      <dgm:prSet presAssocID="{46771418-A550-471B-8423-81A432DEF8E7}" presName="aNode" presStyleLbl="fgAcc1" presStyleIdx="0" presStyleCnt="4">
        <dgm:presLayoutVars>
          <dgm:bulletEnabled val="1"/>
        </dgm:presLayoutVars>
      </dgm:prSet>
      <dgm:spPr/>
    </dgm:pt>
    <dgm:pt modelId="{73897CEC-F0BC-4152-B51C-72ACC1FAC74C}" type="pres">
      <dgm:prSet presAssocID="{46771418-A550-471B-8423-81A432DEF8E7}" presName="aSpace" presStyleCnt="0"/>
      <dgm:spPr/>
    </dgm:pt>
    <dgm:pt modelId="{7F927CF6-5950-492D-8742-5E5AF6BB812A}" type="pres">
      <dgm:prSet presAssocID="{155CDC31-EAC9-40CF-94DF-13E46A656D74}" presName="aNode" presStyleLbl="fgAcc1" presStyleIdx="1" presStyleCnt="4">
        <dgm:presLayoutVars>
          <dgm:bulletEnabled val="1"/>
        </dgm:presLayoutVars>
      </dgm:prSet>
      <dgm:spPr/>
    </dgm:pt>
    <dgm:pt modelId="{57E04378-B4DB-4A79-81E9-093A4ACE8C1B}" type="pres">
      <dgm:prSet presAssocID="{155CDC31-EAC9-40CF-94DF-13E46A656D74}" presName="aSpace" presStyleCnt="0"/>
      <dgm:spPr/>
    </dgm:pt>
    <dgm:pt modelId="{8BAC9FCD-9CED-4879-93ED-29306BA6DE25}" type="pres">
      <dgm:prSet presAssocID="{8E90CF0E-4C5C-4F1A-8787-9D887F8C1E34}" presName="aNode" presStyleLbl="fgAcc1" presStyleIdx="2" presStyleCnt="4">
        <dgm:presLayoutVars>
          <dgm:bulletEnabled val="1"/>
        </dgm:presLayoutVars>
      </dgm:prSet>
      <dgm:spPr/>
    </dgm:pt>
    <dgm:pt modelId="{DED16C5E-6449-477E-A617-20CBA1C93F26}" type="pres">
      <dgm:prSet presAssocID="{8E90CF0E-4C5C-4F1A-8787-9D887F8C1E34}" presName="aSpace" presStyleCnt="0"/>
      <dgm:spPr/>
    </dgm:pt>
    <dgm:pt modelId="{E88FE02C-CBE9-4171-97C9-A44F9213591F}" type="pres">
      <dgm:prSet presAssocID="{4C21184B-EBEB-45A0-B8C7-814819413A2D}" presName="aNode" presStyleLbl="fgAcc1" presStyleIdx="3" presStyleCnt="4">
        <dgm:presLayoutVars>
          <dgm:bulletEnabled val="1"/>
        </dgm:presLayoutVars>
      </dgm:prSet>
      <dgm:spPr/>
    </dgm:pt>
    <dgm:pt modelId="{9C1B39BF-DE26-4876-95BC-2B940B36E95D}" type="pres">
      <dgm:prSet presAssocID="{4C21184B-EBEB-45A0-B8C7-814819413A2D}" presName="aSpace" presStyleCnt="0"/>
      <dgm:spPr/>
    </dgm:pt>
  </dgm:ptLst>
  <dgm:cxnLst>
    <dgm:cxn modelId="{49AF425D-F421-42EF-8CA3-E962C4FFE7BA}" srcId="{53E791F9-1847-4F9F-AF50-A09125399437}" destId="{8E90CF0E-4C5C-4F1A-8787-9D887F8C1E34}" srcOrd="2" destOrd="0" parTransId="{50E8A581-7E89-4E78-81D4-525449602725}" sibTransId="{0A32DA16-B4E8-4AAF-83C9-0F7AEB24E97D}"/>
    <dgm:cxn modelId="{E3FD28B9-1F13-4AA2-85EE-2C009817F900}" type="presOf" srcId="{155CDC31-EAC9-40CF-94DF-13E46A656D74}" destId="{7F927CF6-5950-492D-8742-5E5AF6BB812A}" srcOrd="0" destOrd="0" presId="urn:microsoft.com/office/officeart/2005/8/layout/pyramid2"/>
    <dgm:cxn modelId="{DA779FA5-2323-4CF3-B732-9D82522FBD77}" type="presOf" srcId="{4C21184B-EBEB-45A0-B8C7-814819413A2D}" destId="{E88FE02C-CBE9-4171-97C9-A44F9213591F}" srcOrd="0" destOrd="0" presId="urn:microsoft.com/office/officeart/2005/8/layout/pyramid2"/>
    <dgm:cxn modelId="{BD550E74-CD35-4ED5-9873-F229272500A3}" srcId="{53E791F9-1847-4F9F-AF50-A09125399437}" destId="{4C21184B-EBEB-45A0-B8C7-814819413A2D}" srcOrd="3" destOrd="0" parTransId="{FB899198-FC18-446C-B31E-3725833D39CC}" sibTransId="{BD2AF2A3-1CBA-49A2-A67E-738C8B50C4C2}"/>
    <dgm:cxn modelId="{4512E325-0DF0-4DDE-847C-FB12A393205B}" type="presOf" srcId="{46771418-A550-471B-8423-81A432DEF8E7}" destId="{78BDE69D-DAE7-4B18-AF44-94353169AAFB}" srcOrd="0" destOrd="0" presId="urn:microsoft.com/office/officeart/2005/8/layout/pyramid2"/>
    <dgm:cxn modelId="{9F8C9CAE-B850-4BE6-A64D-0580DDCAC6E3}" type="presOf" srcId="{8E90CF0E-4C5C-4F1A-8787-9D887F8C1E34}" destId="{8BAC9FCD-9CED-4879-93ED-29306BA6DE25}" srcOrd="0" destOrd="0" presId="urn:microsoft.com/office/officeart/2005/8/layout/pyramid2"/>
    <dgm:cxn modelId="{CCFD4276-36C5-4A00-B351-AB65A3D26391}" srcId="{53E791F9-1847-4F9F-AF50-A09125399437}" destId="{46771418-A550-471B-8423-81A432DEF8E7}" srcOrd="0" destOrd="0" parTransId="{D2C835CD-89F0-4752-B37E-0ECEE1D80E0A}" sibTransId="{4706F344-768D-47C9-8F50-9C29922BDC9B}"/>
    <dgm:cxn modelId="{E91FB0DB-ADE2-4D77-A3DF-B447970BB562}" srcId="{53E791F9-1847-4F9F-AF50-A09125399437}" destId="{155CDC31-EAC9-40CF-94DF-13E46A656D74}" srcOrd="1" destOrd="0" parTransId="{DCC3F4BA-FC06-443A-AA93-6EC4D156759E}" sibTransId="{A36ECBEF-7CAB-4546-A1FB-A28DDFAF6875}"/>
    <dgm:cxn modelId="{6D7C7C90-E69E-4806-8D52-072E25980AE4}" type="presOf" srcId="{53E791F9-1847-4F9F-AF50-A09125399437}" destId="{374C3C37-E92E-44AC-99AE-0318ABEE9112}" srcOrd="0" destOrd="0" presId="urn:microsoft.com/office/officeart/2005/8/layout/pyramid2"/>
    <dgm:cxn modelId="{FF87B4DF-BB62-47C0-A4A6-94194B1FBE68}" type="presParOf" srcId="{374C3C37-E92E-44AC-99AE-0318ABEE9112}" destId="{95ADAD2A-0E5C-4239-BEE0-C52FC3997486}" srcOrd="0" destOrd="0" presId="urn:microsoft.com/office/officeart/2005/8/layout/pyramid2"/>
    <dgm:cxn modelId="{1E4CE6BD-226D-4132-8AF5-F104DB4C5DC8}" type="presParOf" srcId="{374C3C37-E92E-44AC-99AE-0318ABEE9112}" destId="{0B237D85-CDDB-4261-B1F9-FB44BC63CC4D}" srcOrd="1" destOrd="0" presId="urn:microsoft.com/office/officeart/2005/8/layout/pyramid2"/>
    <dgm:cxn modelId="{85CC53A0-BD03-4F9D-8F8C-8F57ABB0D585}" type="presParOf" srcId="{0B237D85-CDDB-4261-B1F9-FB44BC63CC4D}" destId="{78BDE69D-DAE7-4B18-AF44-94353169AAFB}" srcOrd="0" destOrd="0" presId="urn:microsoft.com/office/officeart/2005/8/layout/pyramid2"/>
    <dgm:cxn modelId="{570B0AFF-1ED4-45F3-BB6C-8A05F45AB216}" type="presParOf" srcId="{0B237D85-CDDB-4261-B1F9-FB44BC63CC4D}" destId="{73897CEC-F0BC-4152-B51C-72ACC1FAC74C}" srcOrd="1" destOrd="0" presId="urn:microsoft.com/office/officeart/2005/8/layout/pyramid2"/>
    <dgm:cxn modelId="{0208DED5-F89C-4C46-A297-82888551312F}" type="presParOf" srcId="{0B237D85-CDDB-4261-B1F9-FB44BC63CC4D}" destId="{7F927CF6-5950-492D-8742-5E5AF6BB812A}" srcOrd="2" destOrd="0" presId="urn:microsoft.com/office/officeart/2005/8/layout/pyramid2"/>
    <dgm:cxn modelId="{EE221577-30CA-4846-AD04-070A88374ACD}" type="presParOf" srcId="{0B237D85-CDDB-4261-B1F9-FB44BC63CC4D}" destId="{57E04378-B4DB-4A79-81E9-093A4ACE8C1B}" srcOrd="3" destOrd="0" presId="urn:microsoft.com/office/officeart/2005/8/layout/pyramid2"/>
    <dgm:cxn modelId="{167239F5-C256-491D-AC08-C76298B6F0CC}" type="presParOf" srcId="{0B237D85-CDDB-4261-B1F9-FB44BC63CC4D}" destId="{8BAC9FCD-9CED-4879-93ED-29306BA6DE25}" srcOrd="4" destOrd="0" presId="urn:microsoft.com/office/officeart/2005/8/layout/pyramid2"/>
    <dgm:cxn modelId="{3F70649B-3D0C-4B5C-ADAB-0CFB16D24953}" type="presParOf" srcId="{0B237D85-CDDB-4261-B1F9-FB44BC63CC4D}" destId="{DED16C5E-6449-477E-A617-20CBA1C93F26}" srcOrd="5" destOrd="0" presId="urn:microsoft.com/office/officeart/2005/8/layout/pyramid2"/>
    <dgm:cxn modelId="{C3BCC5D2-DE76-4A49-9F6E-AA4D99FD6C61}" type="presParOf" srcId="{0B237D85-CDDB-4261-B1F9-FB44BC63CC4D}" destId="{E88FE02C-CBE9-4171-97C9-A44F9213591F}" srcOrd="6" destOrd="0" presId="urn:microsoft.com/office/officeart/2005/8/layout/pyramid2"/>
    <dgm:cxn modelId="{8339A242-7035-4F37-9437-AF5B54DA5CBC}" type="presParOf" srcId="{0B237D85-CDDB-4261-B1F9-FB44BC63CC4D}" destId="{9C1B39BF-DE26-4876-95BC-2B940B36E95D}"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EFBFB-507B-47DB-9147-9A70002148AC}" type="doc">
      <dgm:prSet loTypeId="urn:microsoft.com/office/officeart/2009/3/layout/RandomtoResultProcess" loCatId="process" qsTypeId="urn:microsoft.com/office/officeart/2005/8/quickstyle/simple5" qsCatId="simple" csTypeId="urn:microsoft.com/office/officeart/2005/8/colors/accent1_2" csCatId="accent1" phldr="1"/>
      <dgm:spPr/>
      <dgm:t>
        <a:bodyPr/>
        <a:lstStyle/>
        <a:p>
          <a:endParaRPr lang="en-US"/>
        </a:p>
      </dgm:t>
    </dgm:pt>
    <dgm:pt modelId="{2E4CC483-D330-44A8-A0B0-E4E4D922B6FF}">
      <dgm:prSet phldrT="[Text]"/>
      <dgm:spPr/>
      <dgm:t>
        <a:bodyPr/>
        <a:lstStyle/>
        <a:p>
          <a:r>
            <a:rPr lang="en-US" dirty="0">
              <a:solidFill>
                <a:schemeClr val="bg1"/>
              </a:solidFill>
            </a:rPr>
            <a:t>‘Beings’</a:t>
          </a:r>
        </a:p>
      </dgm:t>
    </dgm:pt>
    <dgm:pt modelId="{DAC08865-E64C-4DB8-B81A-5C543ED49250}" type="parTrans" cxnId="{EFE45E9E-8EAF-421F-8135-21D41850187A}">
      <dgm:prSet/>
      <dgm:spPr/>
      <dgm:t>
        <a:bodyPr/>
        <a:lstStyle/>
        <a:p>
          <a:endParaRPr lang="en-US"/>
        </a:p>
      </dgm:t>
    </dgm:pt>
    <dgm:pt modelId="{05B26DBB-4699-4754-8600-D577E8791D2C}" type="sibTrans" cxnId="{EFE45E9E-8EAF-421F-8135-21D41850187A}">
      <dgm:prSet/>
      <dgm:spPr/>
      <dgm:t>
        <a:bodyPr/>
        <a:lstStyle/>
        <a:p>
          <a:endParaRPr lang="en-US"/>
        </a:p>
      </dgm:t>
    </dgm:pt>
    <dgm:pt modelId="{D7DD6810-CEBD-4C9F-9C2F-80475F0B8004}">
      <dgm:prSet phldrT="[Text]"/>
      <dgm:spPr/>
      <dgm:t>
        <a:bodyPr/>
        <a:lstStyle/>
        <a:p>
          <a:r>
            <a:rPr lang="en-US" dirty="0"/>
            <a:t>Church</a:t>
          </a:r>
        </a:p>
      </dgm:t>
    </dgm:pt>
    <dgm:pt modelId="{B3D82AB9-E7F3-4584-A0C5-E13A09C6CC1E}" type="parTrans" cxnId="{8BCD51A1-E781-40DD-9141-829E4E39B5B3}">
      <dgm:prSet/>
      <dgm:spPr/>
      <dgm:t>
        <a:bodyPr/>
        <a:lstStyle/>
        <a:p>
          <a:endParaRPr lang="en-US"/>
        </a:p>
      </dgm:t>
    </dgm:pt>
    <dgm:pt modelId="{0D4EE7F1-FF90-416B-B39C-B3CFC5600B1A}" type="sibTrans" cxnId="{8BCD51A1-E781-40DD-9141-829E4E39B5B3}">
      <dgm:prSet/>
      <dgm:spPr/>
      <dgm:t>
        <a:bodyPr/>
        <a:lstStyle/>
        <a:p>
          <a:endParaRPr lang="en-US"/>
        </a:p>
      </dgm:t>
    </dgm:pt>
    <dgm:pt modelId="{8FB77770-F556-442C-BDCE-E0CC5723D801}" type="pres">
      <dgm:prSet presAssocID="{F5FEFBFB-507B-47DB-9147-9A70002148AC}" presName="Name0" presStyleCnt="0">
        <dgm:presLayoutVars>
          <dgm:dir/>
          <dgm:animOne val="branch"/>
          <dgm:animLvl val="lvl"/>
        </dgm:presLayoutVars>
      </dgm:prSet>
      <dgm:spPr/>
    </dgm:pt>
    <dgm:pt modelId="{4A5051AD-6ECC-4F8A-8306-4FA8361C45AA}" type="pres">
      <dgm:prSet presAssocID="{2E4CC483-D330-44A8-A0B0-E4E4D922B6FF}" presName="chaos" presStyleCnt="0"/>
      <dgm:spPr/>
    </dgm:pt>
    <dgm:pt modelId="{8E755B28-83BF-408D-87B9-694F090921AB}" type="pres">
      <dgm:prSet presAssocID="{2E4CC483-D330-44A8-A0B0-E4E4D922B6FF}" presName="parTx1" presStyleLbl="revTx" presStyleIdx="0" presStyleCnt="1"/>
      <dgm:spPr/>
    </dgm:pt>
    <dgm:pt modelId="{46A8CA52-C7B9-46B7-8646-99C49D66960C}" type="pres">
      <dgm:prSet presAssocID="{2E4CC483-D330-44A8-A0B0-E4E4D922B6FF}" presName="c1" presStyleLbl="node1" presStyleIdx="0" presStyleCnt="19"/>
      <dgm:spPr/>
    </dgm:pt>
    <dgm:pt modelId="{7C13CE4C-B862-4D81-A219-90EF14DB55D8}" type="pres">
      <dgm:prSet presAssocID="{2E4CC483-D330-44A8-A0B0-E4E4D922B6FF}" presName="c2" presStyleLbl="node1" presStyleIdx="1" presStyleCnt="19"/>
      <dgm:spPr/>
    </dgm:pt>
    <dgm:pt modelId="{E51E0F60-16D9-43E7-888C-DE6B2011A2AE}" type="pres">
      <dgm:prSet presAssocID="{2E4CC483-D330-44A8-A0B0-E4E4D922B6FF}" presName="c3" presStyleLbl="node1" presStyleIdx="2" presStyleCnt="19"/>
      <dgm:spPr/>
    </dgm:pt>
    <dgm:pt modelId="{829E9C8A-E500-42BD-8389-84DF7BEB2CF7}" type="pres">
      <dgm:prSet presAssocID="{2E4CC483-D330-44A8-A0B0-E4E4D922B6FF}" presName="c4" presStyleLbl="node1" presStyleIdx="3" presStyleCnt="19"/>
      <dgm:spPr/>
    </dgm:pt>
    <dgm:pt modelId="{2D3822F0-F3F9-437D-AD43-E6820EBD6B41}" type="pres">
      <dgm:prSet presAssocID="{2E4CC483-D330-44A8-A0B0-E4E4D922B6FF}" presName="c5" presStyleLbl="node1" presStyleIdx="4" presStyleCnt="19"/>
      <dgm:spPr/>
    </dgm:pt>
    <dgm:pt modelId="{7104BCEF-311E-404E-B73D-0A53ED7FAAB6}" type="pres">
      <dgm:prSet presAssocID="{2E4CC483-D330-44A8-A0B0-E4E4D922B6FF}" presName="c6" presStyleLbl="node1" presStyleIdx="5" presStyleCnt="19"/>
      <dgm:spPr/>
    </dgm:pt>
    <dgm:pt modelId="{37CF36DC-8E9E-4144-A39B-08FB02B99B29}" type="pres">
      <dgm:prSet presAssocID="{2E4CC483-D330-44A8-A0B0-E4E4D922B6FF}" presName="c7" presStyleLbl="node1" presStyleIdx="6" presStyleCnt="19"/>
      <dgm:spPr/>
    </dgm:pt>
    <dgm:pt modelId="{122FF80D-0507-4668-AB5D-3E8322D6508E}" type="pres">
      <dgm:prSet presAssocID="{2E4CC483-D330-44A8-A0B0-E4E4D922B6FF}" presName="c8" presStyleLbl="node1" presStyleIdx="7" presStyleCnt="19"/>
      <dgm:spPr/>
    </dgm:pt>
    <dgm:pt modelId="{80953A92-5DDB-4E20-8943-70CADBEE1690}" type="pres">
      <dgm:prSet presAssocID="{2E4CC483-D330-44A8-A0B0-E4E4D922B6FF}" presName="c9" presStyleLbl="node1" presStyleIdx="8" presStyleCnt="19"/>
      <dgm:spPr/>
    </dgm:pt>
    <dgm:pt modelId="{996EBDE6-C2FB-482A-88D8-18D9DA343B29}" type="pres">
      <dgm:prSet presAssocID="{2E4CC483-D330-44A8-A0B0-E4E4D922B6FF}" presName="c10" presStyleLbl="node1" presStyleIdx="9" presStyleCnt="19"/>
      <dgm:spPr/>
    </dgm:pt>
    <dgm:pt modelId="{5371CCF6-2F8C-498B-B192-0CEF60F50C87}" type="pres">
      <dgm:prSet presAssocID="{2E4CC483-D330-44A8-A0B0-E4E4D922B6FF}" presName="c11" presStyleLbl="node1" presStyleIdx="10" presStyleCnt="19"/>
      <dgm:spPr/>
    </dgm:pt>
    <dgm:pt modelId="{15A57085-CE25-4112-929C-8B06E15074A3}" type="pres">
      <dgm:prSet presAssocID="{2E4CC483-D330-44A8-A0B0-E4E4D922B6FF}" presName="c12" presStyleLbl="node1" presStyleIdx="11" presStyleCnt="19"/>
      <dgm:spPr/>
    </dgm:pt>
    <dgm:pt modelId="{B2892C05-38F6-4B5B-8179-6CB4C351AE35}" type="pres">
      <dgm:prSet presAssocID="{2E4CC483-D330-44A8-A0B0-E4E4D922B6FF}" presName="c13" presStyleLbl="node1" presStyleIdx="12" presStyleCnt="19"/>
      <dgm:spPr/>
    </dgm:pt>
    <dgm:pt modelId="{40F7235E-9802-4C47-88E0-56BC3E0A707F}" type="pres">
      <dgm:prSet presAssocID="{2E4CC483-D330-44A8-A0B0-E4E4D922B6FF}" presName="c14" presStyleLbl="node1" presStyleIdx="13" presStyleCnt="19"/>
      <dgm:spPr/>
    </dgm:pt>
    <dgm:pt modelId="{ABFA9C6E-C2B5-426C-8189-D8D8CBA85ED8}" type="pres">
      <dgm:prSet presAssocID="{2E4CC483-D330-44A8-A0B0-E4E4D922B6FF}" presName="c15" presStyleLbl="node1" presStyleIdx="14" presStyleCnt="19"/>
      <dgm:spPr/>
    </dgm:pt>
    <dgm:pt modelId="{806D6947-80F7-49BD-82B6-B00F6B336F9C}" type="pres">
      <dgm:prSet presAssocID="{2E4CC483-D330-44A8-A0B0-E4E4D922B6FF}" presName="c16" presStyleLbl="node1" presStyleIdx="15" presStyleCnt="19"/>
      <dgm:spPr/>
    </dgm:pt>
    <dgm:pt modelId="{115B8583-84C3-4BC7-B685-16C7824FE820}" type="pres">
      <dgm:prSet presAssocID="{2E4CC483-D330-44A8-A0B0-E4E4D922B6FF}" presName="c17" presStyleLbl="node1" presStyleIdx="16" presStyleCnt="19"/>
      <dgm:spPr/>
    </dgm:pt>
    <dgm:pt modelId="{357C8D3B-9D6C-47F2-8C3F-5DE2D80B5252}" type="pres">
      <dgm:prSet presAssocID="{2E4CC483-D330-44A8-A0B0-E4E4D922B6FF}" presName="c18" presStyleLbl="node1" presStyleIdx="17" presStyleCnt="19"/>
      <dgm:spPr/>
    </dgm:pt>
    <dgm:pt modelId="{018A1645-FACB-4F13-9662-97E018A04F0A}" type="pres">
      <dgm:prSet presAssocID="{05B26DBB-4699-4754-8600-D577E8791D2C}" presName="chevronComposite1" presStyleCnt="0"/>
      <dgm:spPr/>
    </dgm:pt>
    <dgm:pt modelId="{A0633D23-2943-48B5-88F1-BCAF74C3F8DF}" type="pres">
      <dgm:prSet presAssocID="{05B26DBB-4699-4754-8600-D577E8791D2C}" presName="chevron1" presStyleLbl="sibTrans2D1" presStyleIdx="0" presStyleCnt="2"/>
      <dgm:spPr/>
    </dgm:pt>
    <dgm:pt modelId="{85E56E5F-B64D-4E4C-942C-C0041907FF18}" type="pres">
      <dgm:prSet presAssocID="{05B26DBB-4699-4754-8600-D577E8791D2C}" presName="spChevron1" presStyleCnt="0"/>
      <dgm:spPr/>
    </dgm:pt>
    <dgm:pt modelId="{87256300-A848-42C9-B650-CD1AD9D0F9AF}" type="pres">
      <dgm:prSet presAssocID="{05B26DBB-4699-4754-8600-D577E8791D2C}" presName="overlap" presStyleCnt="0"/>
      <dgm:spPr/>
    </dgm:pt>
    <dgm:pt modelId="{615804BC-395C-4676-8CD5-9963FF46D409}" type="pres">
      <dgm:prSet presAssocID="{05B26DBB-4699-4754-8600-D577E8791D2C}" presName="chevronComposite2" presStyleCnt="0"/>
      <dgm:spPr/>
    </dgm:pt>
    <dgm:pt modelId="{64176475-4ADE-4221-B5B9-13AD5DE018BD}" type="pres">
      <dgm:prSet presAssocID="{05B26DBB-4699-4754-8600-D577E8791D2C}" presName="chevron2" presStyleLbl="sibTrans2D1" presStyleIdx="1" presStyleCnt="2"/>
      <dgm:spPr/>
    </dgm:pt>
    <dgm:pt modelId="{E74F9292-0B6C-4D4F-90E7-20ED758E313C}" type="pres">
      <dgm:prSet presAssocID="{05B26DBB-4699-4754-8600-D577E8791D2C}" presName="spChevron2" presStyleCnt="0"/>
      <dgm:spPr/>
    </dgm:pt>
    <dgm:pt modelId="{4F4D5571-CFD1-413F-973C-29AA888E6A52}" type="pres">
      <dgm:prSet presAssocID="{D7DD6810-CEBD-4C9F-9C2F-80475F0B8004}" presName="last" presStyleCnt="0"/>
      <dgm:spPr/>
    </dgm:pt>
    <dgm:pt modelId="{3EBCB737-A55F-40AE-98A9-5716C14A3D9E}" type="pres">
      <dgm:prSet presAssocID="{D7DD6810-CEBD-4C9F-9C2F-80475F0B8004}" presName="circleTx" presStyleLbl="node1" presStyleIdx="18" presStyleCnt="19"/>
      <dgm:spPr/>
    </dgm:pt>
    <dgm:pt modelId="{B35A9075-B6EA-4764-BD16-5C36C5E0D732}" type="pres">
      <dgm:prSet presAssocID="{D7DD6810-CEBD-4C9F-9C2F-80475F0B8004}" presName="spN" presStyleCnt="0"/>
      <dgm:spPr/>
    </dgm:pt>
  </dgm:ptLst>
  <dgm:cxnLst>
    <dgm:cxn modelId="{EFE45E9E-8EAF-421F-8135-21D41850187A}" srcId="{F5FEFBFB-507B-47DB-9147-9A70002148AC}" destId="{2E4CC483-D330-44A8-A0B0-E4E4D922B6FF}" srcOrd="0" destOrd="0" parTransId="{DAC08865-E64C-4DB8-B81A-5C543ED49250}" sibTransId="{05B26DBB-4699-4754-8600-D577E8791D2C}"/>
    <dgm:cxn modelId="{8BCD51A1-E781-40DD-9141-829E4E39B5B3}" srcId="{F5FEFBFB-507B-47DB-9147-9A70002148AC}" destId="{D7DD6810-CEBD-4C9F-9C2F-80475F0B8004}" srcOrd="1" destOrd="0" parTransId="{B3D82AB9-E7F3-4584-A0C5-E13A09C6CC1E}" sibTransId="{0D4EE7F1-FF90-416B-B39C-B3CFC5600B1A}"/>
    <dgm:cxn modelId="{8E27E756-DB55-426F-B964-76A060FB0A14}" type="presOf" srcId="{D7DD6810-CEBD-4C9F-9C2F-80475F0B8004}" destId="{3EBCB737-A55F-40AE-98A9-5716C14A3D9E}" srcOrd="0" destOrd="0" presId="urn:microsoft.com/office/officeart/2009/3/layout/RandomtoResultProcess"/>
    <dgm:cxn modelId="{73079EAD-3DFA-46E4-A4CC-4860B89C18C2}" type="presOf" srcId="{F5FEFBFB-507B-47DB-9147-9A70002148AC}" destId="{8FB77770-F556-442C-BDCE-E0CC5723D801}" srcOrd="0" destOrd="0" presId="urn:microsoft.com/office/officeart/2009/3/layout/RandomtoResultProcess"/>
    <dgm:cxn modelId="{07AC5DF0-61DC-45D6-9186-C5381185EC29}" type="presOf" srcId="{2E4CC483-D330-44A8-A0B0-E4E4D922B6FF}" destId="{8E755B28-83BF-408D-87B9-694F090921AB}" srcOrd="0" destOrd="0" presId="urn:microsoft.com/office/officeart/2009/3/layout/RandomtoResultProcess"/>
    <dgm:cxn modelId="{2376B197-BF88-442C-87FF-4592AF62CD2F}" type="presParOf" srcId="{8FB77770-F556-442C-BDCE-E0CC5723D801}" destId="{4A5051AD-6ECC-4F8A-8306-4FA8361C45AA}" srcOrd="0" destOrd="0" presId="urn:microsoft.com/office/officeart/2009/3/layout/RandomtoResultProcess"/>
    <dgm:cxn modelId="{6343650F-2D17-47F7-9D56-31C296287C12}" type="presParOf" srcId="{4A5051AD-6ECC-4F8A-8306-4FA8361C45AA}" destId="{8E755B28-83BF-408D-87B9-694F090921AB}" srcOrd="0" destOrd="0" presId="urn:microsoft.com/office/officeart/2009/3/layout/RandomtoResultProcess"/>
    <dgm:cxn modelId="{C9B3D178-43BE-4EEC-80A6-80ABFC2F2C67}" type="presParOf" srcId="{4A5051AD-6ECC-4F8A-8306-4FA8361C45AA}" destId="{46A8CA52-C7B9-46B7-8646-99C49D66960C}" srcOrd="1" destOrd="0" presId="urn:microsoft.com/office/officeart/2009/3/layout/RandomtoResultProcess"/>
    <dgm:cxn modelId="{BC16C760-2E36-46CB-BFF9-16197BC39BAC}" type="presParOf" srcId="{4A5051AD-6ECC-4F8A-8306-4FA8361C45AA}" destId="{7C13CE4C-B862-4D81-A219-90EF14DB55D8}" srcOrd="2" destOrd="0" presId="urn:microsoft.com/office/officeart/2009/3/layout/RandomtoResultProcess"/>
    <dgm:cxn modelId="{133FFBDC-E746-4B1E-A849-4B469D720277}" type="presParOf" srcId="{4A5051AD-6ECC-4F8A-8306-4FA8361C45AA}" destId="{E51E0F60-16D9-43E7-888C-DE6B2011A2AE}" srcOrd="3" destOrd="0" presId="urn:microsoft.com/office/officeart/2009/3/layout/RandomtoResultProcess"/>
    <dgm:cxn modelId="{7FE9FF0D-EA68-4A80-99BE-D2F5AB2C3D87}" type="presParOf" srcId="{4A5051AD-6ECC-4F8A-8306-4FA8361C45AA}" destId="{829E9C8A-E500-42BD-8389-84DF7BEB2CF7}" srcOrd="4" destOrd="0" presId="urn:microsoft.com/office/officeart/2009/3/layout/RandomtoResultProcess"/>
    <dgm:cxn modelId="{E3658221-3583-4930-949C-A7F7B316D222}" type="presParOf" srcId="{4A5051AD-6ECC-4F8A-8306-4FA8361C45AA}" destId="{2D3822F0-F3F9-437D-AD43-E6820EBD6B41}" srcOrd="5" destOrd="0" presId="urn:microsoft.com/office/officeart/2009/3/layout/RandomtoResultProcess"/>
    <dgm:cxn modelId="{F2C883EB-C31D-437B-B525-00B36ABFF666}" type="presParOf" srcId="{4A5051AD-6ECC-4F8A-8306-4FA8361C45AA}" destId="{7104BCEF-311E-404E-B73D-0A53ED7FAAB6}" srcOrd="6" destOrd="0" presId="urn:microsoft.com/office/officeart/2009/3/layout/RandomtoResultProcess"/>
    <dgm:cxn modelId="{68DB3072-4E9F-486C-8E0C-978A7642AC3F}" type="presParOf" srcId="{4A5051AD-6ECC-4F8A-8306-4FA8361C45AA}" destId="{37CF36DC-8E9E-4144-A39B-08FB02B99B29}" srcOrd="7" destOrd="0" presId="urn:microsoft.com/office/officeart/2009/3/layout/RandomtoResultProcess"/>
    <dgm:cxn modelId="{C01F4ACC-15EC-4532-A4FB-558F8AD55D0A}" type="presParOf" srcId="{4A5051AD-6ECC-4F8A-8306-4FA8361C45AA}" destId="{122FF80D-0507-4668-AB5D-3E8322D6508E}" srcOrd="8" destOrd="0" presId="urn:microsoft.com/office/officeart/2009/3/layout/RandomtoResultProcess"/>
    <dgm:cxn modelId="{6F0E053F-5B91-4457-857A-7CCCE8C8E20A}" type="presParOf" srcId="{4A5051AD-6ECC-4F8A-8306-4FA8361C45AA}" destId="{80953A92-5DDB-4E20-8943-70CADBEE1690}" srcOrd="9" destOrd="0" presId="urn:microsoft.com/office/officeart/2009/3/layout/RandomtoResultProcess"/>
    <dgm:cxn modelId="{E62A908A-1FAC-4348-9678-5ABE26B5BD98}" type="presParOf" srcId="{4A5051AD-6ECC-4F8A-8306-4FA8361C45AA}" destId="{996EBDE6-C2FB-482A-88D8-18D9DA343B29}" srcOrd="10" destOrd="0" presId="urn:microsoft.com/office/officeart/2009/3/layout/RandomtoResultProcess"/>
    <dgm:cxn modelId="{B515B1E7-5903-4960-AE80-00E7E2208A06}" type="presParOf" srcId="{4A5051AD-6ECC-4F8A-8306-4FA8361C45AA}" destId="{5371CCF6-2F8C-498B-B192-0CEF60F50C87}" srcOrd="11" destOrd="0" presId="urn:microsoft.com/office/officeart/2009/3/layout/RandomtoResultProcess"/>
    <dgm:cxn modelId="{DFB75F63-8E0E-4CF8-9297-7A2271F9643A}" type="presParOf" srcId="{4A5051AD-6ECC-4F8A-8306-4FA8361C45AA}" destId="{15A57085-CE25-4112-929C-8B06E15074A3}" srcOrd="12" destOrd="0" presId="urn:microsoft.com/office/officeart/2009/3/layout/RandomtoResultProcess"/>
    <dgm:cxn modelId="{26E7EC8C-F3AD-4A34-8D86-39A741AFBAA1}" type="presParOf" srcId="{4A5051AD-6ECC-4F8A-8306-4FA8361C45AA}" destId="{B2892C05-38F6-4B5B-8179-6CB4C351AE35}" srcOrd="13" destOrd="0" presId="urn:microsoft.com/office/officeart/2009/3/layout/RandomtoResultProcess"/>
    <dgm:cxn modelId="{21B6113D-0148-4B7A-A33A-7467B91C7D59}" type="presParOf" srcId="{4A5051AD-6ECC-4F8A-8306-4FA8361C45AA}" destId="{40F7235E-9802-4C47-88E0-56BC3E0A707F}" srcOrd="14" destOrd="0" presId="urn:microsoft.com/office/officeart/2009/3/layout/RandomtoResultProcess"/>
    <dgm:cxn modelId="{26F99863-6B2A-47FB-B8EB-6C0740B80089}" type="presParOf" srcId="{4A5051AD-6ECC-4F8A-8306-4FA8361C45AA}" destId="{ABFA9C6E-C2B5-426C-8189-D8D8CBA85ED8}" srcOrd="15" destOrd="0" presId="urn:microsoft.com/office/officeart/2009/3/layout/RandomtoResultProcess"/>
    <dgm:cxn modelId="{6265C814-51A4-4077-9DED-BD762B99FE61}" type="presParOf" srcId="{4A5051AD-6ECC-4F8A-8306-4FA8361C45AA}" destId="{806D6947-80F7-49BD-82B6-B00F6B336F9C}" srcOrd="16" destOrd="0" presId="urn:microsoft.com/office/officeart/2009/3/layout/RandomtoResultProcess"/>
    <dgm:cxn modelId="{B0E1FB14-8213-4A5C-BA50-88DDEB342139}" type="presParOf" srcId="{4A5051AD-6ECC-4F8A-8306-4FA8361C45AA}" destId="{115B8583-84C3-4BC7-B685-16C7824FE820}" srcOrd="17" destOrd="0" presId="urn:microsoft.com/office/officeart/2009/3/layout/RandomtoResultProcess"/>
    <dgm:cxn modelId="{645DA6B0-AED0-4076-8B5B-4B0BAC04283A}" type="presParOf" srcId="{4A5051AD-6ECC-4F8A-8306-4FA8361C45AA}" destId="{357C8D3B-9D6C-47F2-8C3F-5DE2D80B5252}" srcOrd="18" destOrd="0" presId="urn:microsoft.com/office/officeart/2009/3/layout/RandomtoResultProcess"/>
    <dgm:cxn modelId="{D6F37E76-324B-44DA-88E3-25B611451169}" type="presParOf" srcId="{8FB77770-F556-442C-BDCE-E0CC5723D801}" destId="{018A1645-FACB-4F13-9662-97E018A04F0A}" srcOrd="1" destOrd="0" presId="urn:microsoft.com/office/officeart/2009/3/layout/RandomtoResultProcess"/>
    <dgm:cxn modelId="{8836A742-C2C7-4077-ABFB-D0356ADF2940}" type="presParOf" srcId="{018A1645-FACB-4F13-9662-97E018A04F0A}" destId="{A0633D23-2943-48B5-88F1-BCAF74C3F8DF}" srcOrd="0" destOrd="0" presId="urn:microsoft.com/office/officeart/2009/3/layout/RandomtoResultProcess"/>
    <dgm:cxn modelId="{683D729D-811C-4362-AF95-2243E5E15972}" type="presParOf" srcId="{018A1645-FACB-4F13-9662-97E018A04F0A}" destId="{85E56E5F-B64D-4E4C-942C-C0041907FF18}" srcOrd="1" destOrd="0" presId="urn:microsoft.com/office/officeart/2009/3/layout/RandomtoResultProcess"/>
    <dgm:cxn modelId="{D7C89503-1252-450E-A21E-D669FCBDD3C3}" type="presParOf" srcId="{8FB77770-F556-442C-BDCE-E0CC5723D801}" destId="{87256300-A848-42C9-B650-CD1AD9D0F9AF}" srcOrd="2" destOrd="0" presId="urn:microsoft.com/office/officeart/2009/3/layout/RandomtoResultProcess"/>
    <dgm:cxn modelId="{B72848AE-FB73-4F6C-932B-0636D2C4B361}" type="presParOf" srcId="{8FB77770-F556-442C-BDCE-E0CC5723D801}" destId="{615804BC-395C-4676-8CD5-9963FF46D409}" srcOrd="3" destOrd="0" presId="urn:microsoft.com/office/officeart/2009/3/layout/RandomtoResultProcess"/>
    <dgm:cxn modelId="{BEC84538-1B13-4B48-B914-90EF39E81A53}" type="presParOf" srcId="{615804BC-395C-4676-8CD5-9963FF46D409}" destId="{64176475-4ADE-4221-B5B9-13AD5DE018BD}" srcOrd="0" destOrd="0" presId="urn:microsoft.com/office/officeart/2009/3/layout/RandomtoResultProcess"/>
    <dgm:cxn modelId="{B845040A-653F-407B-B88D-42DC02ABB06A}" type="presParOf" srcId="{615804BC-395C-4676-8CD5-9963FF46D409}" destId="{E74F9292-0B6C-4D4F-90E7-20ED758E313C}" srcOrd="1" destOrd="0" presId="urn:microsoft.com/office/officeart/2009/3/layout/RandomtoResultProcess"/>
    <dgm:cxn modelId="{AD5B33D7-4ADD-430B-8BE1-8A61D2CD65DF}" type="presParOf" srcId="{8FB77770-F556-442C-BDCE-E0CC5723D801}" destId="{4F4D5571-CFD1-413F-973C-29AA888E6A52}" srcOrd="4" destOrd="0" presId="urn:microsoft.com/office/officeart/2009/3/layout/RandomtoResultProcess"/>
    <dgm:cxn modelId="{5FEEE941-84A4-4E1E-9D19-6BCD8592E93F}" type="presParOf" srcId="{4F4D5571-CFD1-413F-973C-29AA888E6A52}" destId="{3EBCB737-A55F-40AE-98A9-5716C14A3D9E}" srcOrd="0" destOrd="0" presId="urn:microsoft.com/office/officeart/2009/3/layout/RandomtoResultProcess"/>
    <dgm:cxn modelId="{486FFF80-5FA0-4544-A285-7D4A62C65B7B}" type="presParOf" srcId="{4F4D5571-CFD1-413F-973C-29AA888E6A52}" destId="{B35A9075-B6EA-4764-BD16-5C36C5E0D732}"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E791F9-1847-4F9F-AF50-A09125399437}" type="doc">
      <dgm:prSet loTypeId="urn:microsoft.com/office/officeart/2005/8/layout/pyramid2" loCatId="list" qsTypeId="urn:microsoft.com/office/officeart/2005/8/quickstyle/simple1" qsCatId="simple" csTypeId="urn:microsoft.com/office/officeart/2005/8/colors/accent1_2" csCatId="accent1" phldr="1"/>
      <dgm:spPr/>
    </dgm:pt>
    <dgm:pt modelId="{46771418-A550-471B-8423-81A432DEF8E7}">
      <dgm:prSet phldrT="[Text]"/>
      <dgm:spPr/>
      <dgm:t>
        <a:bodyPr/>
        <a:lstStyle/>
        <a:p>
          <a:r>
            <a:rPr lang="en-US" dirty="0"/>
            <a:t>Activity</a:t>
          </a:r>
        </a:p>
      </dgm:t>
    </dgm:pt>
    <dgm:pt modelId="{D2C835CD-89F0-4752-B37E-0ECEE1D80E0A}" type="parTrans" cxnId="{CCFD4276-36C5-4A00-B351-AB65A3D26391}">
      <dgm:prSet/>
      <dgm:spPr/>
      <dgm:t>
        <a:bodyPr/>
        <a:lstStyle/>
        <a:p>
          <a:endParaRPr lang="en-US"/>
        </a:p>
      </dgm:t>
    </dgm:pt>
    <dgm:pt modelId="{4706F344-768D-47C9-8F50-9C29922BDC9B}" type="sibTrans" cxnId="{CCFD4276-36C5-4A00-B351-AB65A3D26391}">
      <dgm:prSet/>
      <dgm:spPr/>
      <dgm:t>
        <a:bodyPr/>
        <a:lstStyle/>
        <a:p>
          <a:endParaRPr lang="en-US"/>
        </a:p>
      </dgm:t>
    </dgm:pt>
    <dgm:pt modelId="{155CDC31-EAC9-40CF-94DF-13E46A656D74}">
      <dgm:prSet phldrT="[Text]"/>
      <dgm:spPr/>
      <dgm:t>
        <a:bodyPr/>
        <a:lstStyle/>
        <a:p>
          <a:r>
            <a:rPr lang="en-US" dirty="0"/>
            <a:t>Organization</a:t>
          </a:r>
        </a:p>
      </dgm:t>
    </dgm:pt>
    <dgm:pt modelId="{DCC3F4BA-FC06-443A-AA93-6EC4D156759E}" type="parTrans" cxnId="{E91FB0DB-ADE2-4D77-A3DF-B447970BB562}">
      <dgm:prSet/>
      <dgm:spPr/>
      <dgm:t>
        <a:bodyPr/>
        <a:lstStyle/>
        <a:p>
          <a:endParaRPr lang="en-US"/>
        </a:p>
      </dgm:t>
    </dgm:pt>
    <dgm:pt modelId="{A36ECBEF-7CAB-4546-A1FB-A28DDFAF6875}" type="sibTrans" cxnId="{E91FB0DB-ADE2-4D77-A3DF-B447970BB562}">
      <dgm:prSet/>
      <dgm:spPr/>
      <dgm:t>
        <a:bodyPr/>
        <a:lstStyle/>
        <a:p>
          <a:endParaRPr lang="en-US"/>
        </a:p>
      </dgm:t>
    </dgm:pt>
    <dgm:pt modelId="{8E90CF0E-4C5C-4F1A-8787-9D887F8C1E34}">
      <dgm:prSet phldrT="[Text]"/>
      <dgm:spPr/>
      <dgm:t>
        <a:bodyPr/>
        <a:lstStyle/>
        <a:p>
          <a:r>
            <a:rPr lang="en-US" dirty="0"/>
            <a:t>Purpose</a:t>
          </a:r>
        </a:p>
      </dgm:t>
    </dgm:pt>
    <dgm:pt modelId="{50E8A581-7E89-4E78-81D4-525449602725}" type="parTrans" cxnId="{49AF425D-F421-42EF-8CA3-E962C4FFE7BA}">
      <dgm:prSet/>
      <dgm:spPr/>
      <dgm:t>
        <a:bodyPr/>
        <a:lstStyle/>
        <a:p>
          <a:endParaRPr lang="en-US"/>
        </a:p>
      </dgm:t>
    </dgm:pt>
    <dgm:pt modelId="{0A32DA16-B4E8-4AAF-83C9-0F7AEB24E97D}" type="sibTrans" cxnId="{49AF425D-F421-42EF-8CA3-E962C4FFE7BA}">
      <dgm:prSet/>
      <dgm:spPr/>
      <dgm:t>
        <a:bodyPr/>
        <a:lstStyle/>
        <a:p>
          <a:endParaRPr lang="en-US"/>
        </a:p>
      </dgm:t>
    </dgm:pt>
    <dgm:pt modelId="{4C21184B-EBEB-45A0-B8C7-814819413A2D}">
      <dgm:prSet/>
      <dgm:spPr/>
      <dgm:t>
        <a:bodyPr/>
        <a:lstStyle/>
        <a:p>
          <a:r>
            <a:rPr lang="en-US" dirty="0"/>
            <a:t>Nature</a:t>
          </a:r>
        </a:p>
      </dgm:t>
    </dgm:pt>
    <dgm:pt modelId="{FB899198-FC18-446C-B31E-3725833D39CC}" type="parTrans" cxnId="{BD550E74-CD35-4ED5-9873-F229272500A3}">
      <dgm:prSet/>
      <dgm:spPr/>
      <dgm:t>
        <a:bodyPr/>
        <a:lstStyle/>
        <a:p>
          <a:endParaRPr lang="en-US"/>
        </a:p>
      </dgm:t>
    </dgm:pt>
    <dgm:pt modelId="{BD2AF2A3-1CBA-49A2-A67E-738C8B50C4C2}" type="sibTrans" cxnId="{BD550E74-CD35-4ED5-9873-F229272500A3}">
      <dgm:prSet/>
      <dgm:spPr/>
      <dgm:t>
        <a:bodyPr/>
        <a:lstStyle/>
        <a:p>
          <a:endParaRPr lang="en-US"/>
        </a:p>
      </dgm:t>
    </dgm:pt>
    <dgm:pt modelId="{374C3C37-E92E-44AC-99AE-0318ABEE9112}" type="pres">
      <dgm:prSet presAssocID="{53E791F9-1847-4F9F-AF50-A09125399437}" presName="compositeShape" presStyleCnt="0">
        <dgm:presLayoutVars>
          <dgm:dir/>
          <dgm:resizeHandles/>
        </dgm:presLayoutVars>
      </dgm:prSet>
      <dgm:spPr/>
    </dgm:pt>
    <dgm:pt modelId="{95ADAD2A-0E5C-4239-BEE0-C52FC3997486}" type="pres">
      <dgm:prSet presAssocID="{53E791F9-1847-4F9F-AF50-A09125399437}" presName="pyramid" presStyleLbl="node1" presStyleIdx="0" presStyleCnt="1"/>
      <dgm:spPr/>
    </dgm:pt>
    <dgm:pt modelId="{0B237D85-CDDB-4261-B1F9-FB44BC63CC4D}" type="pres">
      <dgm:prSet presAssocID="{53E791F9-1847-4F9F-AF50-A09125399437}" presName="theList" presStyleCnt="0"/>
      <dgm:spPr/>
    </dgm:pt>
    <dgm:pt modelId="{78BDE69D-DAE7-4B18-AF44-94353169AAFB}" type="pres">
      <dgm:prSet presAssocID="{46771418-A550-471B-8423-81A432DEF8E7}" presName="aNode" presStyleLbl="fgAcc1" presStyleIdx="0" presStyleCnt="4">
        <dgm:presLayoutVars>
          <dgm:bulletEnabled val="1"/>
        </dgm:presLayoutVars>
      </dgm:prSet>
      <dgm:spPr/>
    </dgm:pt>
    <dgm:pt modelId="{73897CEC-F0BC-4152-B51C-72ACC1FAC74C}" type="pres">
      <dgm:prSet presAssocID="{46771418-A550-471B-8423-81A432DEF8E7}" presName="aSpace" presStyleCnt="0"/>
      <dgm:spPr/>
    </dgm:pt>
    <dgm:pt modelId="{7F927CF6-5950-492D-8742-5E5AF6BB812A}" type="pres">
      <dgm:prSet presAssocID="{155CDC31-EAC9-40CF-94DF-13E46A656D74}" presName="aNode" presStyleLbl="fgAcc1" presStyleIdx="1" presStyleCnt="4">
        <dgm:presLayoutVars>
          <dgm:bulletEnabled val="1"/>
        </dgm:presLayoutVars>
      </dgm:prSet>
      <dgm:spPr/>
    </dgm:pt>
    <dgm:pt modelId="{57E04378-B4DB-4A79-81E9-093A4ACE8C1B}" type="pres">
      <dgm:prSet presAssocID="{155CDC31-EAC9-40CF-94DF-13E46A656D74}" presName="aSpace" presStyleCnt="0"/>
      <dgm:spPr/>
    </dgm:pt>
    <dgm:pt modelId="{8BAC9FCD-9CED-4879-93ED-29306BA6DE25}" type="pres">
      <dgm:prSet presAssocID="{8E90CF0E-4C5C-4F1A-8787-9D887F8C1E34}" presName="aNode" presStyleLbl="fgAcc1" presStyleIdx="2" presStyleCnt="4">
        <dgm:presLayoutVars>
          <dgm:bulletEnabled val="1"/>
        </dgm:presLayoutVars>
      </dgm:prSet>
      <dgm:spPr/>
    </dgm:pt>
    <dgm:pt modelId="{DED16C5E-6449-477E-A617-20CBA1C93F26}" type="pres">
      <dgm:prSet presAssocID="{8E90CF0E-4C5C-4F1A-8787-9D887F8C1E34}" presName="aSpace" presStyleCnt="0"/>
      <dgm:spPr/>
    </dgm:pt>
    <dgm:pt modelId="{E88FE02C-CBE9-4171-97C9-A44F9213591F}" type="pres">
      <dgm:prSet presAssocID="{4C21184B-EBEB-45A0-B8C7-814819413A2D}" presName="aNode" presStyleLbl="fgAcc1" presStyleIdx="3" presStyleCnt="4">
        <dgm:presLayoutVars>
          <dgm:bulletEnabled val="1"/>
        </dgm:presLayoutVars>
      </dgm:prSet>
      <dgm:spPr/>
    </dgm:pt>
    <dgm:pt modelId="{9C1B39BF-DE26-4876-95BC-2B940B36E95D}" type="pres">
      <dgm:prSet presAssocID="{4C21184B-EBEB-45A0-B8C7-814819413A2D}" presName="aSpace" presStyleCnt="0"/>
      <dgm:spPr/>
    </dgm:pt>
  </dgm:ptLst>
  <dgm:cxnLst>
    <dgm:cxn modelId="{49AF425D-F421-42EF-8CA3-E962C4FFE7BA}" srcId="{53E791F9-1847-4F9F-AF50-A09125399437}" destId="{8E90CF0E-4C5C-4F1A-8787-9D887F8C1E34}" srcOrd="2" destOrd="0" parTransId="{50E8A581-7E89-4E78-81D4-525449602725}" sibTransId="{0A32DA16-B4E8-4AAF-83C9-0F7AEB24E97D}"/>
    <dgm:cxn modelId="{E3FD28B9-1F13-4AA2-85EE-2C009817F900}" type="presOf" srcId="{155CDC31-EAC9-40CF-94DF-13E46A656D74}" destId="{7F927CF6-5950-492D-8742-5E5AF6BB812A}" srcOrd="0" destOrd="0" presId="urn:microsoft.com/office/officeart/2005/8/layout/pyramid2"/>
    <dgm:cxn modelId="{DA779FA5-2323-4CF3-B732-9D82522FBD77}" type="presOf" srcId="{4C21184B-EBEB-45A0-B8C7-814819413A2D}" destId="{E88FE02C-CBE9-4171-97C9-A44F9213591F}" srcOrd="0" destOrd="0" presId="urn:microsoft.com/office/officeart/2005/8/layout/pyramid2"/>
    <dgm:cxn modelId="{BD550E74-CD35-4ED5-9873-F229272500A3}" srcId="{53E791F9-1847-4F9F-AF50-A09125399437}" destId="{4C21184B-EBEB-45A0-B8C7-814819413A2D}" srcOrd="3" destOrd="0" parTransId="{FB899198-FC18-446C-B31E-3725833D39CC}" sibTransId="{BD2AF2A3-1CBA-49A2-A67E-738C8B50C4C2}"/>
    <dgm:cxn modelId="{4512E325-0DF0-4DDE-847C-FB12A393205B}" type="presOf" srcId="{46771418-A550-471B-8423-81A432DEF8E7}" destId="{78BDE69D-DAE7-4B18-AF44-94353169AAFB}" srcOrd="0" destOrd="0" presId="urn:microsoft.com/office/officeart/2005/8/layout/pyramid2"/>
    <dgm:cxn modelId="{9F8C9CAE-B850-4BE6-A64D-0580DDCAC6E3}" type="presOf" srcId="{8E90CF0E-4C5C-4F1A-8787-9D887F8C1E34}" destId="{8BAC9FCD-9CED-4879-93ED-29306BA6DE25}" srcOrd="0" destOrd="0" presId="urn:microsoft.com/office/officeart/2005/8/layout/pyramid2"/>
    <dgm:cxn modelId="{CCFD4276-36C5-4A00-B351-AB65A3D26391}" srcId="{53E791F9-1847-4F9F-AF50-A09125399437}" destId="{46771418-A550-471B-8423-81A432DEF8E7}" srcOrd="0" destOrd="0" parTransId="{D2C835CD-89F0-4752-B37E-0ECEE1D80E0A}" sibTransId="{4706F344-768D-47C9-8F50-9C29922BDC9B}"/>
    <dgm:cxn modelId="{E91FB0DB-ADE2-4D77-A3DF-B447970BB562}" srcId="{53E791F9-1847-4F9F-AF50-A09125399437}" destId="{155CDC31-EAC9-40CF-94DF-13E46A656D74}" srcOrd="1" destOrd="0" parTransId="{DCC3F4BA-FC06-443A-AA93-6EC4D156759E}" sibTransId="{A36ECBEF-7CAB-4546-A1FB-A28DDFAF6875}"/>
    <dgm:cxn modelId="{6D7C7C90-E69E-4806-8D52-072E25980AE4}" type="presOf" srcId="{53E791F9-1847-4F9F-AF50-A09125399437}" destId="{374C3C37-E92E-44AC-99AE-0318ABEE9112}" srcOrd="0" destOrd="0" presId="urn:microsoft.com/office/officeart/2005/8/layout/pyramid2"/>
    <dgm:cxn modelId="{FF87B4DF-BB62-47C0-A4A6-94194B1FBE68}" type="presParOf" srcId="{374C3C37-E92E-44AC-99AE-0318ABEE9112}" destId="{95ADAD2A-0E5C-4239-BEE0-C52FC3997486}" srcOrd="0" destOrd="0" presId="urn:microsoft.com/office/officeart/2005/8/layout/pyramid2"/>
    <dgm:cxn modelId="{1E4CE6BD-226D-4132-8AF5-F104DB4C5DC8}" type="presParOf" srcId="{374C3C37-E92E-44AC-99AE-0318ABEE9112}" destId="{0B237D85-CDDB-4261-B1F9-FB44BC63CC4D}" srcOrd="1" destOrd="0" presId="urn:microsoft.com/office/officeart/2005/8/layout/pyramid2"/>
    <dgm:cxn modelId="{85CC53A0-BD03-4F9D-8F8C-8F57ABB0D585}" type="presParOf" srcId="{0B237D85-CDDB-4261-B1F9-FB44BC63CC4D}" destId="{78BDE69D-DAE7-4B18-AF44-94353169AAFB}" srcOrd="0" destOrd="0" presId="urn:microsoft.com/office/officeart/2005/8/layout/pyramid2"/>
    <dgm:cxn modelId="{570B0AFF-1ED4-45F3-BB6C-8A05F45AB216}" type="presParOf" srcId="{0B237D85-CDDB-4261-B1F9-FB44BC63CC4D}" destId="{73897CEC-F0BC-4152-B51C-72ACC1FAC74C}" srcOrd="1" destOrd="0" presId="urn:microsoft.com/office/officeart/2005/8/layout/pyramid2"/>
    <dgm:cxn modelId="{0208DED5-F89C-4C46-A297-82888551312F}" type="presParOf" srcId="{0B237D85-CDDB-4261-B1F9-FB44BC63CC4D}" destId="{7F927CF6-5950-492D-8742-5E5AF6BB812A}" srcOrd="2" destOrd="0" presId="urn:microsoft.com/office/officeart/2005/8/layout/pyramid2"/>
    <dgm:cxn modelId="{EE221577-30CA-4846-AD04-070A88374ACD}" type="presParOf" srcId="{0B237D85-CDDB-4261-B1F9-FB44BC63CC4D}" destId="{57E04378-B4DB-4A79-81E9-093A4ACE8C1B}" srcOrd="3" destOrd="0" presId="urn:microsoft.com/office/officeart/2005/8/layout/pyramid2"/>
    <dgm:cxn modelId="{167239F5-C256-491D-AC08-C76298B6F0CC}" type="presParOf" srcId="{0B237D85-CDDB-4261-B1F9-FB44BC63CC4D}" destId="{8BAC9FCD-9CED-4879-93ED-29306BA6DE25}" srcOrd="4" destOrd="0" presId="urn:microsoft.com/office/officeart/2005/8/layout/pyramid2"/>
    <dgm:cxn modelId="{3F70649B-3D0C-4B5C-ADAB-0CFB16D24953}" type="presParOf" srcId="{0B237D85-CDDB-4261-B1F9-FB44BC63CC4D}" destId="{DED16C5E-6449-477E-A617-20CBA1C93F26}" srcOrd="5" destOrd="0" presId="urn:microsoft.com/office/officeart/2005/8/layout/pyramid2"/>
    <dgm:cxn modelId="{C3BCC5D2-DE76-4A49-9F6E-AA4D99FD6C61}" type="presParOf" srcId="{0B237D85-CDDB-4261-B1F9-FB44BC63CC4D}" destId="{E88FE02C-CBE9-4171-97C9-A44F9213591F}" srcOrd="6" destOrd="0" presId="urn:microsoft.com/office/officeart/2005/8/layout/pyramid2"/>
    <dgm:cxn modelId="{8339A242-7035-4F37-9437-AF5B54DA5CBC}" type="presParOf" srcId="{0B237D85-CDDB-4261-B1F9-FB44BC63CC4D}" destId="{9C1B39BF-DE26-4876-95BC-2B940B36E95D}"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DAD2A-0E5C-4239-BEE0-C52FC3997486}">
      <dsp:nvSpPr>
        <dsp:cNvPr id="0" name=""/>
        <dsp:cNvSpPr/>
      </dsp:nvSpPr>
      <dsp:spPr>
        <a:xfrm>
          <a:off x="0" y="0"/>
          <a:ext cx="3379304" cy="3627438"/>
        </a:xfrm>
        <a:prstGeom prst="triangl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78BDE69D-DAE7-4B18-AF44-94353169AAFB}">
      <dsp:nvSpPr>
        <dsp:cNvPr id="0" name=""/>
        <dsp:cNvSpPr/>
      </dsp:nvSpPr>
      <dsp:spPr>
        <a:xfrm>
          <a:off x="1689652" y="363098"/>
          <a:ext cx="2196547" cy="64472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Activity</a:t>
          </a:r>
        </a:p>
      </dsp:txBody>
      <dsp:txXfrm>
        <a:off x="1721125" y="394571"/>
        <a:ext cx="2133601" cy="581774"/>
      </dsp:txXfrm>
    </dsp:sp>
    <dsp:sp modelId="{7F927CF6-5950-492D-8742-5E5AF6BB812A}">
      <dsp:nvSpPr>
        <dsp:cNvPr id="0" name=""/>
        <dsp:cNvSpPr/>
      </dsp:nvSpPr>
      <dsp:spPr>
        <a:xfrm>
          <a:off x="1689652" y="1088408"/>
          <a:ext cx="2196547" cy="64472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Organization</a:t>
          </a:r>
        </a:p>
      </dsp:txBody>
      <dsp:txXfrm>
        <a:off x="1721125" y="1119881"/>
        <a:ext cx="2133601" cy="581774"/>
      </dsp:txXfrm>
    </dsp:sp>
    <dsp:sp modelId="{8BAC9FCD-9CED-4879-93ED-29306BA6DE25}">
      <dsp:nvSpPr>
        <dsp:cNvPr id="0" name=""/>
        <dsp:cNvSpPr/>
      </dsp:nvSpPr>
      <dsp:spPr>
        <a:xfrm>
          <a:off x="1689652" y="1813719"/>
          <a:ext cx="2196547" cy="64472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Purpose</a:t>
          </a:r>
        </a:p>
      </dsp:txBody>
      <dsp:txXfrm>
        <a:off x="1721125" y="1845192"/>
        <a:ext cx="2133601" cy="581774"/>
      </dsp:txXfrm>
    </dsp:sp>
    <dsp:sp modelId="{E88FE02C-CBE9-4171-97C9-A44F9213591F}">
      <dsp:nvSpPr>
        <dsp:cNvPr id="0" name=""/>
        <dsp:cNvSpPr/>
      </dsp:nvSpPr>
      <dsp:spPr>
        <a:xfrm>
          <a:off x="1689652" y="2539029"/>
          <a:ext cx="2196547" cy="64472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Nature</a:t>
          </a:r>
        </a:p>
      </dsp:txBody>
      <dsp:txXfrm>
        <a:off x="1721125" y="2570502"/>
        <a:ext cx="2133601" cy="581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55B28-83BF-408D-87B9-694F090921AB}">
      <dsp:nvSpPr>
        <dsp:cNvPr id="0" name=""/>
        <dsp:cNvSpPr/>
      </dsp:nvSpPr>
      <dsp:spPr>
        <a:xfrm>
          <a:off x="133224" y="2084212"/>
          <a:ext cx="1975730" cy="65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‘Beings’</a:t>
          </a:r>
        </a:p>
      </dsp:txBody>
      <dsp:txXfrm>
        <a:off x="133224" y="2084212"/>
        <a:ext cx="1975730" cy="651093"/>
      </dsp:txXfrm>
    </dsp:sp>
    <dsp:sp modelId="{46A8CA52-C7B9-46B7-8646-99C49D66960C}">
      <dsp:nvSpPr>
        <dsp:cNvPr id="0" name=""/>
        <dsp:cNvSpPr/>
      </dsp:nvSpPr>
      <dsp:spPr>
        <a:xfrm>
          <a:off x="130979" y="1886190"/>
          <a:ext cx="157160" cy="157160"/>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7C13CE4C-B862-4D81-A219-90EF14DB55D8}">
      <dsp:nvSpPr>
        <dsp:cNvPr id="0" name=""/>
        <dsp:cNvSpPr/>
      </dsp:nvSpPr>
      <dsp:spPr>
        <a:xfrm>
          <a:off x="240991" y="1666165"/>
          <a:ext cx="157160" cy="157160"/>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E51E0F60-16D9-43E7-888C-DE6B2011A2AE}">
      <dsp:nvSpPr>
        <dsp:cNvPr id="0" name=""/>
        <dsp:cNvSpPr/>
      </dsp:nvSpPr>
      <dsp:spPr>
        <a:xfrm>
          <a:off x="505021" y="1710170"/>
          <a:ext cx="246966" cy="246966"/>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829E9C8A-E500-42BD-8389-84DF7BEB2CF7}">
      <dsp:nvSpPr>
        <dsp:cNvPr id="0" name=""/>
        <dsp:cNvSpPr/>
      </dsp:nvSpPr>
      <dsp:spPr>
        <a:xfrm>
          <a:off x="725045" y="1468143"/>
          <a:ext cx="157160" cy="157160"/>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2D3822F0-F3F9-437D-AD43-E6820EBD6B41}">
      <dsp:nvSpPr>
        <dsp:cNvPr id="0" name=""/>
        <dsp:cNvSpPr/>
      </dsp:nvSpPr>
      <dsp:spPr>
        <a:xfrm>
          <a:off x="1011077" y="1380133"/>
          <a:ext cx="157160" cy="157160"/>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7104BCEF-311E-404E-B73D-0A53ED7FAAB6}">
      <dsp:nvSpPr>
        <dsp:cNvPr id="0" name=""/>
        <dsp:cNvSpPr/>
      </dsp:nvSpPr>
      <dsp:spPr>
        <a:xfrm>
          <a:off x="1363117" y="1534150"/>
          <a:ext cx="157160" cy="157160"/>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37CF36DC-8E9E-4144-A39B-08FB02B99B29}">
      <dsp:nvSpPr>
        <dsp:cNvPr id="0" name=""/>
        <dsp:cNvSpPr/>
      </dsp:nvSpPr>
      <dsp:spPr>
        <a:xfrm>
          <a:off x="1583141" y="1644163"/>
          <a:ext cx="246966" cy="246966"/>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122FF80D-0507-4668-AB5D-3E8322D6508E}">
      <dsp:nvSpPr>
        <dsp:cNvPr id="0" name=""/>
        <dsp:cNvSpPr/>
      </dsp:nvSpPr>
      <dsp:spPr>
        <a:xfrm>
          <a:off x="1891176" y="1886190"/>
          <a:ext cx="157160" cy="157160"/>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80953A92-5DDB-4E20-8943-70CADBEE1690}">
      <dsp:nvSpPr>
        <dsp:cNvPr id="0" name=""/>
        <dsp:cNvSpPr/>
      </dsp:nvSpPr>
      <dsp:spPr>
        <a:xfrm>
          <a:off x="2023190" y="2128217"/>
          <a:ext cx="157160" cy="157160"/>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996EBDE6-C2FB-482A-88D8-18D9DA343B29}">
      <dsp:nvSpPr>
        <dsp:cNvPr id="0" name=""/>
        <dsp:cNvSpPr/>
      </dsp:nvSpPr>
      <dsp:spPr>
        <a:xfrm>
          <a:off x="879063" y="1666165"/>
          <a:ext cx="404126" cy="404126"/>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5371CCF6-2F8C-498B-B192-0CEF60F50C87}">
      <dsp:nvSpPr>
        <dsp:cNvPr id="0" name=""/>
        <dsp:cNvSpPr/>
      </dsp:nvSpPr>
      <dsp:spPr>
        <a:xfrm>
          <a:off x="20967" y="2502258"/>
          <a:ext cx="157160" cy="157160"/>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15A57085-CE25-4112-929C-8B06E15074A3}">
      <dsp:nvSpPr>
        <dsp:cNvPr id="0" name=""/>
        <dsp:cNvSpPr/>
      </dsp:nvSpPr>
      <dsp:spPr>
        <a:xfrm>
          <a:off x="152982" y="2700280"/>
          <a:ext cx="246966" cy="246966"/>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B2892C05-38F6-4B5B-8179-6CB4C351AE35}">
      <dsp:nvSpPr>
        <dsp:cNvPr id="0" name=""/>
        <dsp:cNvSpPr/>
      </dsp:nvSpPr>
      <dsp:spPr>
        <a:xfrm>
          <a:off x="483018" y="2876300"/>
          <a:ext cx="359223" cy="359223"/>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40F7235E-9802-4C47-88E0-56BC3E0A707F}">
      <dsp:nvSpPr>
        <dsp:cNvPr id="0" name=""/>
        <dsp:cNvSpPr/>
      </dsp:nvSpPr>
      <dsp:spPr>
        <a:xfrm>
          <a:off x="945070" y="3162332"/>
          <a:ext cx="157160" cy="157160"/>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ABFA9C6E-C2B5-426C-8189-D8D8CBA85ED8}">
      <dsp:nvSpPr>
        <dsp:cNvPr id="0" name=""/>
        <dsp:cNvSpPr/>
      </dsp:nvSpPr>
      <dsp:spPr>
        <a:xfrm>
          <a:off x="1033080" y="2876300"/>
          <a:ext cx="246966" cy="246966"/>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806D6947-80F7-49BD-82B6-B00F6B336F9C}">
      <dsp:nvSpPr>
        <dsp:cNvPr id="0" name=""/>
        <dsp:cNvSpPr/>
      </dsp:nvSpPr>
      <dsp:spPr>
        <a:xfrm>
          <a:off x="1253104" y="3184334"/>
          <a:ext cx="157160" cy="157160"/>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115B8583-84C3-4BC7-B685-16C7824FE820}">
      <dsp:nvSpPr>
        <dsp:cNvPr id="0" name=""/>
        <dsp:cNvSpPr/>
      </dsp:nvSpPr>
      <dsp:spPr>
        <a:xfrm>
          <a:off x="1451126" y="2832295"/>
          <a:ext cx="359223" cy="359223"/>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357C8D3B-9D6C-47F2-8C3F-5DE2D80B5252}">
      <dsp:nvSpPr>
        <dsp:cNvPr id="0" name=""/>
        <dsp:cNvSpPr/>
      </dsp:nvSpPr>
      <dsp:spPr>
        <a:xfrm>
          <a:off x="1935180" y="2744285"/>
          <a:ext cx="246966" cy="246966"/>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A0633D23-2943-48B5-88F1-BCAF74C3F8DF}">
      <dsp:nvSpPr>
        <dsp:cNvPr id="0" name=""/>
        <dsp:cNvSpPr/>
      </dsp:nvSpPr>
      <dsp:spPr>
        <a:xfrm>
          <a:off x="2182147" y="1709804"/>
          <a:ext cx="725304" cy="1384686"/>
        </a:xfrm>
        <a:prstGeom prst="chevron">
          <a:avLst>
            <a:gd name="adj" fmla="val 6231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64176475-4ADE-4221-B5B9-13AD5DE018BD}">
      <dsp:nvSpPr>
        <dsp:cNvPr id="0" name=""/>
        <dsp:cNvSpPr/>
      </dsp:nvSpPr>
      <dsp:spPr>
        <a:xfrm>
          <a:off x="2775578" y="1709804"/>
          <a:ext cx="725304" cy="1384686"/>
        </a:xfrm>
        <a:prstGeom prst="chevron">
          <a:avLst>
            <a:gd name="adj" fmla="val 6231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3EBCB737-A55F-40AE-98A9-5716C14A3D9E}">
      <dsp:nvSpPr>
        <dsp:cNvPr id="0" name=""/>
        <dsp:cNvSpPr/>
      </dsp:nvSpPr>
      <dsp:spPr>
        <a:xfrm>
          <a:off x="3580007" y="1595371"/>
          <a:ext cx="1681388" cy="1681388"/>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Church</a:t>
          </a:r>
        </a:p>
      </dsp:txBody>
      <dsp:txXfrm>
        <a:off x="3826241" y="1841605"/>
        <a:ext cx="1188920" cy="1188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DAD2A-0E5C-4239-BEE0-C52FC3997486}">
      <dsp:nvSpPr>
        <dsp:cNvPr id="0" name=""/>
        <dsp:cNvSpPr/>
      </dsp:nvSpPr>
      <dsp:spPr>
        <a:xfrm>
          <a:off x="0" y="0"/>
          <a:ext cx="3379304" cy="3627438"/>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BDE69D-DAE7-4B18-AF44-94353169AAFB}">
      <dsp:nvSpPr>
        <dsp:cNvPr id="0" name=""/>
        <dsp:cNvSpPr/>
      </dsp:nvSpPr>
      <dsp:spPr>
        <a:xfrm>
          <a:off x="1689652" y="363098"/>
          <a:ext cx="2196547" cy="64472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Activity</a:t>
          </a:r>
        </a:p>
      </dsp:txBody>
      <dsp:txXfrm>
        <a:off x="1721125" y="394571"/>
        <a:ext cx="2133601" cy="581774"/>
      </dsp:txXfrm>
    </dsp:sp>
    <dsp:sp modelId="{7F927CF6-5950-492D-8742-5E5AF6BB812A}">
      <dsp:nvSpPr>
        <dsp:cNvPr id="0" name=""/>
        <dsp:cNvSpPr/>
      </dsp:nvSpPr>
      <dsp:spPr>
        <a:xfrm>
          <a:off x="1689652" y="1088408"/>
          <a:ext cx="2196547" cy="64472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Organization</a:t>
          </a:r>
        </a:p>
      </dsp:txBody>
      <dsp:txXfrm>
        <a:off x="1721125" y="1119881"/>
        <a:ext cx="2133601" cy="581774"/>
      </dsp:txXfrm>
    </dsp:sp>
    <dsp:sp modelId="{8BAC9FCD-9CED-4879-93ED-29306BA6DE25}">
      <dsp:nvSpPr>
        <dsp:cNvPr id="0" name=""/>
        <dsp:cNvSpPr/>
      </dsp:nvSpPr>
      <dsp:spPr>
        <a:xfrm>
          <a:off x="1689652" y="1813719"/>
          <a:ext cx="2196547" cy="64472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Purpose</a:t>
          </a:r>
        </a:p>
      </dsp:txBody>
      <dsp:txXfrm>
        <a:off x="1721125" y="1845192"/>
        <a:ext cx="2133601" cy="581774"/>
      </dsp:txXfrm>
    </dsp:sp>
    <dsp:sp modelId="{E88FE02C-CBE9-4171-97C9-A44F9213591F}">
      <dsp:nvSpPr>
        <dsp:cNvPr id="0" name=""/>
        <dsp:cNvSpPr/>
      </dsp:nvSpPr>
      <dsp:spPr>
        <a:xfrm>
          <a:off x="1689652" y="2539029"/>
          <a:ext cx="2196547" cy="64472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Nature</a:t>
          </a:r>
        </a:p>
      </dsp:txBody>
      <dsp:txXfrm>
        <a:off x="1721125" y="2570502"/>
        <a:ext cx="2133601" cy="5817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54EBE9-1801-4FCB-86F5-7CB1B3A5B11C}" type="datetimeFigureOut">
              <a:rPr lang="en-US" smtClean="0"/>
              <a:t>1/14/2017</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044986-09E5-4EB2-AECA-EB1931590B44}" type="slidenum">
              <a:rPr lang="en-US" smtClean="0"/>
              <a:t>‹#›</a:t>
            </a:fld>
            <a:endParaRPr lang="en-US"/>
          </a:p>
        </p:txBody>
      </p:sp>
    </p:spTree>
    <p:extLst>
      <p:ext uri="{BB962C8B-B14F-4D97-AF65-F5344CB8AC3E}">
        <p14:creationId xmlns:p14="http://schemas.microsoft.com/office/powerpoint/2010/main" val="2038125372"/>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44986-09E5-4EB2-AECA-EB1931590B44}" type="slidenum">
              <a:rPr lang="en-US" smtClean="0"/>
              <a:t>1</a:t>
            </a:fld>
            <a:endParaRPr lang="en-US"/>
          </a:p>
        </p:txBody>
      </p:sp>
    </p:spTree>
    <p:extLst>
      <p:ext uri="{BB962C8B-B14F-4D97-AF65-F5344CB8AC3E}">
        <p14:creationId xmlns:p14="http://schemas.microsoft.com/office/powerpoint/2010/main" val="4061845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Make image that illustrates “denominational tree” or basket of denominations.</a:t>
            </a:r>
          </a:p>
          <a:p>
            <a:endParaRPr lang="en-US" dirty="0"/>
          </a:p>
          <a:p>
            <a:r>
              <a:rPr lang="en-US" dirty="0"/>
              <a:t>Ecumenical view</a:t>
            </a:r>
          </a:p>
          <a:p>
            <a:endParaRPr lang="en-US" dirty="0"/>
          </a:p>
          <a:p>
            <a:r>
              <a:rPr lang="en-US" dirty="0">
                <a:solidFill>
                  <a:schemeClr val="bg1"/>
                </a:solidFill>
              </a:rPr>
              <a:t>Problem #1:  Individuals, not groups, come to Jesus (1 Peter 2:4ff).</a:t>
            </a:r>
          </a:p>
          <a:p>
            <a:r>
              <a:rPr lang="en-US" dirty="0"/>
              <a:t>Problem #2:  Jesus said there is only one Way (Matthew 7:13-14; John 14:6; Acts 9:2, 19:23, 22:4, 24:14, 24:22). How could there be many, who disagree on substantive matters, that are all the same?</a:t>
            </a:r>
          </a:p>
          <a:p>
            <a:r>
              <a:rPr lang="en-US" dirty="0"/>
              <a:t>Problem #3:  While a group may be judged as right / wrong in God’s eyes, God always judges people individually (Acts 5:1-11; Revelation 3:1-6). How could God’s group be made up of smaller groups which could contain individuals who may or may not be saved by and devoted to Him?</a:t>
            </a:r>
          </a:p>
        </p:txBody>
      </p:sp>
      <p:sp>
        <p:nvSpPr>
          <p:cNvPr id="4" name="Slide Number Placeholder 3"/>
          <p:cNvSpPr>
            <a:spLocks noGrp="1"/>
          </p:cNvSpPr>
          <p:nvPr>
            <p:ph type="sldNum" sz="quarter" idx="10"/>
          </p:nvPr>
        </p:nvSpPr>
        <p:spPr/>
        <p:txBody>
          <a:bodyPr/>
          <a:lstStyle/>
          <a:p>
            <a:fld id="{DE044986-09E5-4EB2-AECA-EB1931590B44}" type="slidenum">
              <a:rPr lang="en-US" smtClean="0"/>
              <a:t>11</a:t>
            </a:fld>
            <a:endParaRPr lang="en-US"/>
          </a:p>
        </p:txBody>
      </p:sp>
    </p:spTree>
    <p:extLst>
      <p:ext uri="{BB962C8B-B14F-4D97-AF65-F5344CB8AC3E}">
        <p14:creationId xmlns:p14="http://schemas.microsoft.com/office/powerpoint/2010/main" val="196464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exercises direct authority over churches, for anyone(s) else to do so would be to usurp His position. (2:1+7; 8+11 …)</a:t>
            </a:r>
          </a:p>
          <a:p>
            <a:r>
              <a:rPr lang="en-US" dirty="0"/>
              <a:t>None of the churches in Revelation 2-3 given permission / instruction to ‘police’ each other.</a:t>
            </a:r>
          </a:p>
          <a:p>
            <a:r>
              <a:rPr lang="en-US" dirty="0"/>
              <a:t>Colossae told to send the letter, NOT to give instructions themselves. (Colossians 4:16</a:t>
            </a:r>
          </a:p>
        </p:txBody>
      </p:sp>
      <p:sp>
        <p:nvSpPr>
          <p:cNvPr id="4" name="Slide Number Placeholder 3"/>
          <p:cNvSpPr>
            <a:spLocks noGrp="1"/>
          </p:cNvSpPr>
          <p:nvPr>
            <p:ph type="sldNum" sz="quarter" idx="10"/>
          </p:nvPr>
        </p:nvSpPr>
        <p:spPr/>
        <p:txBody>
          <a:bodyPr/>
          <a:lstStyle/>
          <a:p>
            <a:fld id="{DE044986-09E5-4EB2-AECA-EB1931590B44}" type="slidenum">
              <a:rPr lang="en-US" smtClean="0"/>
              <a:t>12</a:t>
            </a:fld>
            <a:endParaRPr lang="en-US"/>
          </a:p>
        </p:txBody>
      </p:sp>
    </p:spTree>
    <p:extLst>
      <p:ext uri="{BB962C8B-B14F-4D97-AF65-F5344CB8AC3E}">
        <p14:creationId xmlns:p14="http://schemas.microsoft.com/office/powerpoint/2010/main" val="2403547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26783">
              <a:defRPr/>
            </a:pPr>
            <a:r>
              <a:rPr lang="en-US" dirty="0"/>
              <a:t>Jesus exercises direct authority over churches, for anyone(s) else to do so would be to usurp His position. (2:1+7; 8+11 …)</a:t>
            </a:r>
          </a:p>
          <a:p>
            <a:r>
              <a:rPr lang="en-US" dirty="0"/>
              <a:t>None of the churches in Revelation 2-3 given permission / instruction to ‘police’ each other.</a:t>
            </a:r>
          </a:p>
          <a:p>
            <a:r>
              <a:rPr lang="en-US" dirty="0"/>
              <a:t>Colossae told to send the letter, NOT to give instructions themselves. (Colossians 4:16</a:t>
            </a:r>
          </a:p>
        </p:txBody>
      </p:sp>
      <p:sp>
        <p:nvSpPr>
          <p:cNvPr id="4" name="Slide Number Placeholder 3"/>
          <p:cNvSpPr>
            <a:spLocks noGrp="1"/>
          </p:cNvSpPr>
          <p:nvPr>
            <p:ph type="sldNum" sz="quarter" idx="10"/>
          </p:nvPr>
        </p:nvSpPr>
        <p:spPr/>
        <p:txBody>
          <a:bodyPr/>
          <a:lstStyle/>
          <a:p>
            <a:fld id="{DE044986-09E5-4EB2-AECA-EB1931590B44}" type="slidenum">
              <a:rPr lang="en-US" smtClean="0"/>
              <a:t>13</a:t>
            </a:fld>
            <a:endParaRPr lang="en-US"/>
          </a:p>
        </p:txBody>
      </p:sp>
    </p:spTree>
    <p:extLst>
      <p:ext uri="{BB962C8B-B14F-4D97-AF65-F5344CB8AC3E}">
        <p14:creationId xmlns:p14="http://schemas.microsoft.com/office/powerpoint/2010/main" val="3394255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Make image that illustrates chaotic, unorganized, loose collection</a:t>
            </a:r>
          </a:p>
          <a:p>
            <a:endParaRPr lang="en-US" dirty="0"/>
          </a:p>
          <a:p>
            <a:r>
              <a:rPr lang="en-US" dirty="0"/>
              <a:t>Emergent view</a:t>
            </a:r>
          </a:p>
          <a:p>
            <a:endParaRPr lang="en-US" dirty="0"/>
          </a:p>
          <a:p>
            <a:r>
              <a:rPr lang="en-US" dirty="0"/>
              <a:t>How can we then explain prescriptive doctrines that are to be followed (1 Corinthians 4:17, et al) and leadership structures that were to be maintained (Ephesians 4:11; Philippians 1:1; 1 Timothy 3:1-13; 1 Peter 5:1-4)?</a:t>
            </a:r>
          </a:p>
        </p:txBody>
      </p:sp>
      <p:sp>
        <p:nvSpPr>
          <p:cNvPr id="4" name="Slide Number Placeholder 3"/>
          <p:cNvSpPr>
            <a:spLocks noGrp="1"/>
          </p:cNvSpPr>
          <p:nvPr>
            <p:ph type="sldNum" sz="quarter" idx="10"/>
          </p:nvPr>
        </p:nvSpPr>
        <p:spPr/>
        <p:txBody>
          <a:bodyPr/>
          <a:lstStyle/>
          <a:p>
            <a:fld id="{DE044986-09E5-4EB2-AECA-EB1931590B44}" type="slidenum">
              <a:rPr lang="en-US" smtClean="0"/>
              <a:t>14</a:t>
            </a:fld>
            <a:endParaRPr lang="en-US"/>
          </a:p>
        </p:txBody>
      </p:sp>
    </p:spTree>
    <p:extLst>
      <p:ext uri="{BB962C8B-B14F-4D97-AF65-F5344CB8AC3E}">
        <p14:creationId xmlns:p14="http://schemas.microsoft.com/office/powerpoint/2010/main" val="2149462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44986-09E5-4EB2-AECA-EB1931590B44}" type="slidenum">
              <a:rPr lang="en-US" smtClean="0"/>
              <a:t>15</a:t>
            </a:fld>
            <a:endParaRPr lang="en-US"/>
          </a:p>
        </p:txBody>
      </p:sp>
    </p:spTree>
    <p:extLst>
      <p:ext uri="{BB962C8B-B14F-4D97-AF65-F5344CB8AC3E}">
        <p14:creationId xmlns:p14="http://schemas.microsoft.com/office/powerpoint/2010/main" val="3707382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44986-09E5-4EB2-AECA-EB1931590B44}" type="slidenum">
              <a:rPr lang="en-US" smtClean="0"/>
              <a:t>16</a:t>
            </a:fld>
            <a:endParaRPr lang="en-US"/>
          </a:p>
        </p:txBody>
      </p:sp>
    </p:spTree>
    <p:extLst>
      <p:ext uri="{BB962C8B-B14F-4D97-AF65-F5344CB8AC3E}">
        <p14:creationId xmlns:p14="http://schemas.microsoft.com/office/powerpoint/2010/main" val="4115988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50000"/>
              </a:lnSpc>
            </a:pPr>
            <a:r>
              <a:rPr lang="en-US" sz="1000" b="1" dirty="0"/>
              <a:t>How do I become one with God?</a:t>
            </a:r>
          </a:p>
          <a:p>
            <a:pPr>
              <a:lnSpc>
                <a:spcPct val="250000"/>
              </a:lnSpc>
            </a:pPr>
            <a:r>
              <a:rPr lang="en-US" sz="1000" b="1" dirty="0"/>
              <a:t>How do I become one with others?</a:t>
            </a:r>
          </a:p>
          <a:p>
            <a:endParaRPr lang="en-US" dirty="0"/>
          </a:p>
        </p:txBody>
      </p:sp>
      <p:sp>
        <p:nvSpPr>
          <p:cNvPr id="4" name="Slide Number Placeholder 3"/>
          <p:cNvSpPr>
            <a:spLocks noGrp="1"/>
          </p:cNvSpPr>
          <p:nvPr>
            <p:ph type="sldNum" sz="quarter" idx="10"/>
          </p:nvPr>
        </p:nvSpPr>
        <p:spPr/>
        <p:txBody>
          <a:bodyPr/>
          <a:lstStyle/>
          <a:p>
            <a:fld id="{DE044986-09E5-4EB2-AECA-EB1931590B44}" type="slidenum">
              <a:rPr lang="en-US" smtClean="0"/>
              <a:t>17</a:t>
            </a:fld>
            <a:endParaRPr lang="en-US"/>
          </a:p>
        </p:txBody>
      </p:sp>
    </p:spTree>
    <p:extLst>
      <p:ext uri="{BB962C8B-B14F-4D97-AF65-F5344CB8AC3E}">
        <p14:creationId xmlns:p14="http://schemas.microsoft.com/office/powerpoint/2010/main" val="325053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44986-09E5-4EB2-AECA-EB1931590B44}" type="slidenum">
              <a:rPr lang="en-US" smtClean="0"/>
              <a:t>18</a:t>
            </a:fld>
            <a:endParaRPr lang="en-US"/>
          </a:p>
        </p:txBody>
      </p:sp>
    </p:spTree>
    <p:extLst>
      <p:ext uri="{BB962C8B-B14F-4D97-AF65-F5344CB8AC3E}">
        <p14:creationId xmlns:p14="http://schemas.microsoft.com/office/powerpoint/2010/main" val="2914477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44986-09E5-4EB2-AECA-EB1931590B44}" type="slidenum">
              <a:rPr lang="en-US" smtClean="0"/>
              <a:t>19</a:t>
            </a:fld>
            <a:endParaRPr lang="en-US"/>
          </a:p>
        </p:txBody>
      </p:sp>
    </p:spTree>
    <p:extLst>
      <p:ext uri="{BB962C8B-B14F-4D97-AF65-F5344CB8AC3E}">
        <p14:creationId xmlns:p14="http://schemas.microsoft.com/office/powerpoint/2010/main" val="2741375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44986-09E5-4EB2-AECA-EB1931590B44}" type="slidenum">
              <a:rPr lang="en-US" smtClean="0"/>
              <a:t>20</a:t>
            </a:fld>
            <a:endParaRPr lang="en-US"/>
          </a:p>
        </p:txBody>
      </p:sp>
    </p:spTree>
    <p:extLst>
      <p:ext uri="{BB962C8B-B14F-4D97-AF65-F5344CB8AC3E}">
        <p14:creationId xmlns:p14="http://schemas.microsoft.com/office/powerpoint/2010/main" val="24999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50000"/>
              </a:lnSpc>
            </a:pPr>
            <a:r>
              <a:rPr lang="en-US" sz="1000" b="1" dirty="0"/>
              <a:t>How do I become one with God?</a:t>
            </a:r>
          </a:p>
          <a:p>
            <a:pPr>
              <a:lnSpc>
                <a:spcPct val="250000"/>
              </a:lnSpc>
            </a:pPr>
            <a:r>
              <a:rPr lang="en-US" sz="1000" b="1" dirty="0"/>
              <a:t>How do I become one with others?</a:t>
            </a:r>
          </a:p>
          <a:p>
            <a:endParaRPr lang="en-US" dirty="0"/>
          </a:p>
        </p:txBody>
      </p:sp>
      <p:sp>
        <p:nvSpPr>
          <p:cNvPr id="4" name="Slide Number Placeholder 3"/>
          <p:cNvSpPr>
            <a:spLocks noGrp="1"/>
          </p:cNvSpPr>
          <p:nvPr>
            <p:ph type="sldNum" sz="quarter" idx="10"/>
          </p:nvPr>
        </p:nvSpPr>
        <p:spPr/>
        <p:txBody>
          <a:bodyPr/>
          <a:lstStyle/>
          <a:p>
            <a:fld id="{DE044986-09E5-4EB2-AECA-EB1931590B44}" type="slidenum">
              <a:rPr lang="en-US" smtClean="0"/>
              <a:t>2</a:t>
            </a:fld>
            <a:endParaRPr lang="en-US"/>
          </a:p>
        </p:txBody>
      </p:sp>
    </p:spTree>
    <p:extLst>
      <p:ext uri="{BB962C8B-B14F-4D97-AF65-F5344CB8AC3E}">
        <p14:creationId xmlns:p14="http://schemas.microsoft.com/office/powerpoint/2010/main" val="479503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44986-09E5-4EB2-AECA-EB1931590B44}" type="slidenum">
              <a:rPr lang="en-US" smtClean="0"/>
              <a:t>21</a:t>
            </a:fld>
            <a:endParaRPr lang="en-US"/>
          </a:p>
        </p:txBody>
      </p:sp>
    </p:spTree>
    <p:extLst>
      <p:ext uri="{BB962C8B-B14F-4D97-AF65-F5344CB8AC3E}">
        <p14:creationId xmlns:p14="http://schemas.microsoft.com/office/powerpoint/2010/main" val="3730782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44986-09E5-4EB2-AECA-EB1931590B44}" type="slidenum">
              <a:rPr lang="en-US" smtClean="0"/>
              <a:t>22</a:t>
            </a:fld>
            <a:endParaRPr lang="en-US"/>
          </a:p>
        </p:txBody>
      </p:sp>
    </p:spTree>
    <p:extLst>
      <p:ext uri="{BB962C8B-B14F-4D97-AF65-F5344CB8AC3E}">
        <p14:creationId xmlns:p14="http://schemas.microsoft.com/office/powerpoint/2010/main" val="2527718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44986-09E5-4EB2-AECA-EB1931590B44}" type="slidenum">
              <a:rPr lang="en-US" smtClean="0"/>
              <a:t>23</a:t>
            </a:fld>
            <a:endParaRPr lang="en-US"/>
          </a:p>
        </p:txBody>
      </p:sp>
    </p:spTree>
    <p:extLst>
      <p:ext uri="{BB962C8B-B14F-4D97-AF65-F5344CB8AC3E}">
        <p14:creationId xmlns:p14="http://schemas.microsoft.com/office/powerpoint/2010/main" val="1477935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44986-09E5-4EB2-AECA-EB1931590B44}" type="slidenum">
              <a:rPr lang="en-US" smtClean="0"/>
              <a:t>24</a:t>
            </a:fld>
            <a:endParaRPr lang="en-US"/>
          </a:p>
        </p:txBody>
      </p:sp>
    </p:spTree>
    <p:extLst>
      <p:ext uri="{BB962C8B-B14F-4D97-AF65-F5344CB8AC3E}">
        <p14:creationId xmlns:p14="http://schemas.microsoft.com/office/powerpoint/2010/main" val="3980112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44986-09E5-4EB2-AECA-EB1931590B44}" type="slidenum">
              <a:rPr lang="en-US" smtClean="0"/>
              <a:t>4</a:t>
            </a:fld>
            <a:endParaRPr lang="en-US"/>
          </a:p>
        </p:txBody>
      </p:sp>
    </p:spTree>
    <p:extLst>
      <p:ext uri="{BB962C8B-B14F-4D97-AF65-F5344CB8AC3E}">
        <p14:creationId xmlns:p14="http://schemas.microsoft.com/office/powerpoint/2010/main" val="3706525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44986-09E5-4EB2-AECA-EB1931590B44}" type="slidenum">
              <a:rPr lang="en-US" smtClean="0"/>
              <a:t>5</a:t>
            </a:fld>
            <a:endParaRPr lang="en-US"/>
          </a:p>
        </p:txBody>
      </p:sp>
    </p:spTree>
    <p:extLst>
      <p:ext uri="{BB962C8B-B14F-4D97-AF65-F5344CB8AC3E}">
        <p14:creationId xmlns:p14="http://schemas.microsoft.com/office/powerpoint/2010/main" val="310582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Insert image of a building</a:t>
            </a:r>
          </a:p>
          <a:p>
            <a:endParaRPr lang="en-US" dirty="0"/>
          </a:p>
          <a:p>
            <a:r>
              <a:rPr lang="en-US" dirty="0"/>
              <a:t>Building view</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00" dirty="0">
                <a:solidFill>
                  <a:schemeClr val="bg1"/>
                </a:solidFill>
              </a:rPr>
              <a:t>“I’ll meet you over at the church on Sunday.”</a:t>
            </a:r>
          </a:p>
          <a:p>
            <a:endParaRPr lang="en-US" dirty="0"/>
          </a:p>
        </p:txBody>
      </p:sp>
      <p:sp>
        <p:nvSpPr>
          <p:cNvPr id="4" name="Slide Number Placeholder 3"/>
          <p:cNvSpPr>
            <a:spLocks noGrp="1"/>
          </p:cNvSpPr>
          <p:nvPr>
            <p:ph type="sldNum" sz="quarter" idx="10"/>
          </p:nvPr>
        </p:nvSpPr>
        <p:spPr/>
        <p:txBody>
          <a:bodyPr/>
          <a:lstStyle/>
          <a:p>
            <a:fld id="{DE044986-09E5-4EB2-AECA-EB1931590B44}" type="slidenum">
              <a:rPr lang="en-US" smtClean="0"/>
              <a:t>6</a:t>
            </a:fld>
            <a:endParaRPr lang="en-US"/>
          </a:p>
        </p:txBody>
      </p:sp>
    </p:spTree>
    <p:extLst>
      <p:ext uri="{BB962C8B-B14F-4D97-AF65-F5344CB8AC3E}">
        <p14:creationId xmlns:p14="http://schemas.microsoft.com/office/powerpoint/2010/main" val="182265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Insert image of a building</a:t>
            </a:r>
          </a:p>
          <a:p>
            <a:endParaRPr lang="en-US" dirty="0"/>
          </a:p>
          <a:p>
            <a:r>
              <a:rPr lang="en-US" dirty="0"/>
              <a:t>Building view</a:t>
            </a:r>
          </a:p>
          <a:p>
            <a:endParaRPr lang="en-US" dirty="0"/>
          </a:p>
          <a:p>
            <a:endParaRPr lang="en-US" dirty="0"/>
          </a:p>
        </p:txBody>
      </p:sp>
      <p:sp>
        <p:nvSpPr>
          <p:cNvPr id="4" name="Slide Number Placeholder 3"/>
          <p:cNvSpPr>
            <a:spLocks noGrp="1"/>
          </p:cNvSpPr>
          <p:nvPr>
            <p:ph type="sldNum" sz="quarter" idx="10"/>
          </p:nvPr>
        </p:nvSpPr>
        <p:spPr/>
        <p:txBody>
          <a:bodyPr/>
          <a:lstStyle/>
          <a:p>
            <a:fld id="{DE044986-09E5-4EB2-AECA-EB1931590B44}" type="slidenum">
              <a:rPr lang="en-US" smtClean="0"/>
              <a:t>7</a:t>
            </a:fld>
            <a:endParaRPr lang="en-US"/>
          </a:p>
        </p:txBody>
      </p:sp>
    </p:spTree>
    <p:extLst>
      <p:ext uri="{BB962C8B-B14F-4D97-AF65-F5344CB8AC3E}">
        <p14:creationId xmlns:p14="http://schemas.microsoft.com/office/powerpoint/2010/main" val="48409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Make image that illustrates church as the mediator between lost and God</a:t>
            </a:r>
          </a:p>
          <a:p>
            <a:endParaRPr lang="en-US" dirty="0"/>
          </a:p>
          <a:p>
            <a:r>
              <a:rPr lang="en-US" dirty="0"/>
              <a:t>Catholic view #2</a:t>
            </a:r>
          </a:p>
          <a:p>
            <a:endParaRPr lang="en-US" dirty="0"/>
          </a:p>
          <a:p>
            <a:r>
              <a:rPr lang="en-US" dirty="0"/>
              <a:t>Acts 5:11 </a:t>
            </a:r>
            <a:r>
              <a:rPr lang="en-US" dirty="0">
                <a:sym typeface="Wingdings" panose="05000000000000000000" pitchFamily="2" charset="2"/>
              </a:rPr>
              <a:t> 4:32  4:4  2:41 shows that “church” = simply people who have been saved by and have devoted themselves to Christ. </a:t>
            </a:r>
            <a:r>
              <a:rPr lang="en-US" dirty="0"/>
              <a:t> It is not…</a:t>
            </a:r>
          </a:p>
          <a:p>
            <a:endParaRPr lang="en-US" dirty="0"/>
          </a:p>
          <a:p>
            <a:r>
              <a:rPr lang="en-US" dirty="0"/>
              <a:t>“To </a:t>
            </a:r>
            <a:r>
              <a:rPr lang="en-US" b="1" i="1" u="sng" dirty="0"/>
              <a:t>the one </a:t>
            </a:r>
            <a:r>
              <a:rPr lang="en-US" dirty="0"/>
              <a:t>who conquers…” – 2:7, 11, 17, 29 …</a:t>
            </a:r>
          </a:p>
          <a:p>
            <a:r>
              <a:rPr lang="en-US" dirty="0"/>
              <a:t>Thyatira was composed of some very bad people while others had no responsibility for those actions (2:23-24)</a:t>
            </a:r>
          </a:p>
          <a:p>
            <a:r>
              <a:rPr lang="en-US" dirty="0"/>
              <a:t>Sardis is said to have some who have a relationship with God, others who did not. (3:4)</a:t>
            </a:r>
          </a:p>
          <a:p>
            <a:endParaRPr lang="en-US" dirty="0"/>
          </a:p>
          <a:p>
            <a:pPr marL="232943" indent="-232943">
              <a:buAutoNum type="arabicParenR"/>
            </a:pPr>
            <a:r>
              <a:rPr lang="en-US" dirty="0"/>
              <a:t>This perspective reflects that the church is an entity separate from God’s group of saved and devoted people, not the people themselves. (Opposite of the definition of ‘church’)</a:t>
            </a:r>
          </a:p>
          <a:p>
            <a:pPr marL="232943" indent="-232943">
              <a:buAutoNum type="arabicParenR"/>
            </a:pPr>
            <a:r>
              <a:rPr lang="en-US" dirty="0"/>
              <a:t>It also place the church as the path </a:t>
            </a:r>
            <a:r>
              <a:rPr lang="en-US" b="1" i="1" dirty="0"/>
              <a:t>to</a:t>
            </a:r>
            <a:r>
              <a:rPr lang="en-US" b="0" i="0" dirty="0"/>
              <a:t> salvation rather than the collection of the saved. It makes church the savior but Christ does that!</a:t>
            </a:r>
          </a:p>
          <a:p>
            <a:pPr marL="232943" indent="-232943">
              <a:buAutoNum type="arabicParenR"/>
            </a:pPr>
            <a:r>
              <a:rPr lang="en-US" b="0" i="0" dirty="0"/>
              <a:t>It implies that a church is safe / saved as a collective yet the reality is that churches are composed of both saved and unsaved people. It isn’t a package.</a:t>
            </a:r>
            <a:endParaRPr lang="en-US" dirty="0"/>
          </a:p>
          <a:p>
            <a:endParaRPr lang="en-US" dirty="0"/>
          </a:p>
        </p:txBody>
      </p:sp>
      <p:sp>
        <p:nvSpPr>
          <p:cNvPr id="4" name="Slide Number Placeholder 3"/>
          <p:cNvSpPr>
            <a:spLocks noGrp="1"/>
          </p:cNvSpPr>
          <p:nvPr>
            <p:ph type="sldNum" sz="quarter" idx="10"/>
          </p:nvPr>
        </p:nvSpPr>
        <p:spPr/>
        <p:txBody>
          <a:bodyPr/>
          <a:lstStyle/>
          <a:p>
            <a:fld id="{DE044986-09E5-4EB2-AECA-EB1931590B44}" type="slidenum">
              <a:rPr lang="en-US" smtClean="0"/>
              <a:t>8</a:t>
            </a:fld>
            <a:endParaRPr lang="en-US"/>
          </a:p>
        </p:txBody>
      </p:sp>
    </p:spTree>
    <p:extLst>
      <p:ext uri="{BB962C8B-B14F-4D97-AF65-F5344CB8AC3E}">
        <p14:creationId xmlns:p14="http://schemas.microsoft.com/office/powerpoint/2010/main" val="3598554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Make image that illustrates church as the mediator between lost and God</a:t>
            </a:r>
          </a:p>
          <a:p>
            <a:endParaRPr lang="en-US" dirty="0"/>
          </a:p>
          <a:p>
            <a:r>
              <a:rPr lang="en-US" dirty="0"/>
              <a:t>Catholic view #2</a:t>
            </a:r>
          </a:p>
          <a:p>
            <a:endParaRPr lang="en-US" dirty="0"/>
          </a:p>
          <a:p>
            <a:r>
              <a:rPr lang="en-US" dirty="0"/>
              <a:t>Acts 5:11 </a:t>
            </a:r>
            <a:r>
              <a:rPr lang="en-US" dirty="0">
                <a:sym typeface="Wingdings" panose="05000000000000000000" pitchFamily="2" charset="2"/>
              </a:rPr>
              <a:t> 4:32  4:4  2:41 shows that “church” = simply people who have been saved by and have devoted themselves to Christ. </a:t>
            </a:r>
            <a:r>
              <a:rPr lang="en-US" dirty="0"/>
              <a:t> It is not…</a:t>
            </a:r>
          </a:p>
          <a:p>
            <a:endParaRPr lang="en-US" dirty="0"/>
          </a:p>
          <a:p>
            <a:r>
              <a:rPr lang="en-US" dirty="0"/>
              <a:t>“To </a:t>
            </a:r>
            <a:r>
              <a:rPr lang="en-US" b="1" i="1" u="sng" dirty="0"/>
              <a:t>the one </a:t>
            </a:r>
            <a:r>
              <a:rPr lang="en-US" dirty="0"/>
              <a:t>who conquers…” – 2:7, 11, 17, 29 …</a:t>
            </a:r>
          </a:p>
          <a:p>
            <a:r>
              <a:rPr lang="en-US" dirty="0"/>
              <a:t>Sardis is said to have some who have a relationship with God, others who did not. (3:4)</a:t>
            </a:r>
          </a:p>
          <a:p>
            <a:endParaRPr lang="en-US" dirty="0"/>
          </a:p>
          <a:p>
            <a:pPr marL="232943" indent="-232943">
              <a:buAutoNum type="arabicParenR"/>
            </a:pPr>
            <a:r>
              <a:rPr lang="en-US" dirty="0"/>
              <a:t>This perspective reflects that the church is an entity separate from God’s group of saved and devoted people, not the people themselves. (Opposite of the definition of ‘church’)</a:t>
            </a:r>
          </a:p>
          <a:p>
            <a:pPr marL="232943" indent="-232943">
              <a:buAutoNum type="arabicParenR"/>
            </a:pPr>
            <a:r>
              <a:rPr lang="en-US" dirty="0"/>
              <a:t>It also place the church as the path </a:t>
            </a:r>
            <a:r>
              <a:rPr lang="en-US" b="1" i="1" dirty="0"/>
              <a:t>to</a:t>
            </a:r>
            <a:r>
              <a:rPr lang="en-US" b="0" i="0" dirty="0"/>
              <a:t> salvation rather than the collection of the saved. It makes church the savior but Christ does that!</a:t>
            </a:r>
          </a:p>
          <a:p>
            <a:pPr marL="232943" indent="-232943">
              <a:buAutoNum type="arabicParenR"/>
            </a:pPr>
            <a:r>
              <a:rPr lang="en-US" b="0" i="0" dirty="0"/>
              <a:t>It implies that a church is safe / saved as a collective yet the reality is that churches are composed of both saved and unsaved people. It isn’t a package.</a:t>
            </a:r>
            <a:endParaRPr lang="en-US" dirty="0"/>
          </a:p>
          <a:p>
            <a:endParaRPr lang="en-US" dirty="0"/>
          </a:p>
        </p:txBody>
      </p:sp>
      <p:sp>
        <p:nvSpPr>
          <p:cNvPr id="4" name="Slide Number Placeholder 3"/>
          <p:cNvSpPr>
            <a:spLocks noGrp="1"/>
          </p:cNvSpPr>
          <p:nvPr>
            <p:ph type="sldNum" sz="quarter" idx="10"/>
          </p:nvPr>
        </p:nvSpPr>
        <p:spPr/>
        <p:txBody>
          <a:bodyPr/>
          <a:lstStyle/>
          <a:p>
            <a:fld id="{DE044986-09E5-4EB2-AECA-EB1931590B44}" type="slidenum">
              <a:rPr lang="en-US" smtClean="0"/>
              <a:t>9</a:t>
            </a:fld>
            <a:endParaRPr lang="en-US"/>
          </a:p>
        </p:txBody>
      </p:sp>
    </p:spTree>
    <p:extLst>
      <p:ext uri="{BB962C8B-B14F-4D97-AF65-F5344CB8AC3E}">
        <p14:creationId xmlns:p14="http://schemas.microsoft.com/office/powerpoint/2010/main" val="303589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Make image that illustrates “denominational tree” or basket of denominations.</a:t>
            </a:r>
          </a:p>
          <a:p>
            <a:endParaRPr lang="en-US" dirty="0"/>
          </a:p>
          <a:p>
            <a:r>
              <a:rPr lang="en-US" dirty="0"/>
              <a:t>Ecumenical view</a:t>
            </a:r>
          </a:p>
          <a:p>
            <a:endParaRPr lang="en-US" dirty="0"/>
          </a:p>
          <a:p>
            <a:r>
              <a:rPr lang="en-US" dirty="0"/>
              <a:t>Problem #1:  Individuals, not groups, come to Jesus (1 Peter 2:4ff).</a:t>
            </a:r>
          </a:p>
          <a:p>
            <a:r>
              <a:rPr lang="en-US" dirty="0"/>
              <a:t>Problem #2:  Jesus said there is only one Way (Matthew 7:13-14; John 14:6; Acts 9:2, 19:23, 22:4, 24:14, 24:22). How could there be many, who disagree on substantive matters, that are all the same?</a:t>
            </a:r>
          </a:p>
          <a:p>
            <a:r>
              <a:rPr lang="en-US" dirty="0"/>
              <a:t>Problem #3:  While a group may be judged as right / wrong in God’s eyes, God always judges people individually (Acts 5:1-11; Revelation 3:1-6). How could God’s group be made up of smaller groups which could contain individuals who may or may not be saved by and devoted to Him?</a:t>
            </a:r>
          </a:p>
        </p:txBody>
      </p:sp>
      <p:sp>
        <p:nvSpPr>
          <p:cNvPr id="4" name="Slide Number Placeholder 3"/>
          <p:cNvSpPr>
            <a:spLocks noGrp="1"/>
          </p:cNvSpPr>
          <p:nvPr>
            <p:ph type="sldNum" sz="quarter" idx="10"/>
          </p:nvPr>
        </p:nvSpPr>
        <p:spPr/>
        <p:txBody>
          <a:bodyPr/>
          <a:lstStyle/>
          <a:p>
            <a:fld id="{DE044986-09E5-4EB2-AECA-EB1931590B44}" type="slidenum">
              <a:rPr lang="en-US" smtClean="0"/>
              <a:t>10</a:t>
            </a:fld>
            <a:endParaRPr lang="en-US"/>
          </a:p>
        </p:txBody>
      </p:sp>
    </p:spTree>
    <p:extLst>
      <p:ext uri="{BB962C8B-B14F-4D97-AF65-F5344CB8AC3E}">
        <p14:creationId xmlns:p14="http://schemas.microsoft.com/office/powerpoint/2010/main" val="94869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68582"/>
            <a:ext cx="6477805" cy="2117859"/>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942671"/>
            <a:ext cx="6477804" cy="814684"/>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F2F80C-F660-427B-94BA-AAAF1EF09AA7}" type="datetimeFigureOut">
              <a:rPr lang="en-US" smtClean="0"/>
              <a:t>1/14/2017</a:t>
            </a:fld>
            <a:endParaRPr lang="en-US"/>
          </a:p>
        </p:txBody>
      </p:sp>
      <p:sp>
        <p:nvSpPr>
          <p:cNvPr id="5" name="Footer Placeholder 4"/>
          <p:cNvSpPr>
            <a:spLocks noGrp="1"/>
          </p:cNvSpPr>
          <p:nvPr>
            <p:ph type="ftr" sz="quarter" idx="11"/>
          </p:nvPr>
        </p:nvSpPr>
        <p:spPr>
          <a:xfrm>
            <a:off x="1812376" y="274423"/>
            <a:ext cx="3730436" cy="257668"/>
          </a:xfrm>
        </p:spPr>
        <p:txBody>
          <a:bodyPr/>
          <a:lstStyle/>
          <a:p>
            <a:endParaRPr lang="en-US"/>
          </a:p>
        </p:txBody>
      </p:sp>
      <p:sp>
        <p:nvSpPr>
          <p:cNvPr id="6" name="Slide Number Placeholder 5"/>
          <p:cNvSpPr>
            <a:spLocks noGrp="1"/>
          </p:cNvSpPr>
          <p:nvPr>
            <p:ph type="sldNum" sz="quarter" idx="12"/>
          </p:nvPr>
        </p:nvSpPr>
        <p:spPr>
          <a:xfrm>
            <a:off x="1078249" y="665811"/>
            <a:ext cx="608264" cy="419648"/>
          </a:xfrm>
        </p:spPr>
        <p:txBody>
          <a:bodyPr/>
          <a:lstStyle/>
          <a:p>
            <a:fld id="{D80767A5-6008-4BD7-BDF9-0C5DC17E0154}" type="slidenum">
              <a:rPr lang="en-US" smtClean="0"/>
              <a:t>‹#›</a:t>
            </a:fld>
            <a:endParaRPr lang="en-US"/>
          </a:p>
        </p:txBody>
      </p:sp>
      <p:cxnSp>
        <p:nvCxnSpPr>
          <p:cNvPr id="15" name="Straight Connector 14"/>
          <p:cNvCxnSpPr/>
          <p:nvPr/>
        </p:nvCxnSpPr>
        <p:spPr>
          <a:xfrm>
            <a:off x="1813335" y="294045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946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F2F80C-F660-427B-94BA-AAAF1EF09AA7}"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767A5-6008-4BD7-BDF9-0C5DC17E0154}" type="slidenum">
              <a:rPr lang="en-US" smtClean="0"/>
              <a:t>‹#›</a:t>
            </a:fld>
            <a:endParaRPr lang="en-US"/>
          </a:p>
        </p:txBody>
      </p:sp>
      <p:cxnSp>
        <p:nvCxnSpPr>
          <p:cNvPr id="26" name="Straight Connector 25"/>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159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665811"/>
            <a:ext cx="1211807" cy="388324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665811"/>
            <a:ext cx="5871623" cy="388324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F2F80C-F660-427B-94BA-AAAF1EF09AA7}"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767A5-6008-4BD7-BDF9-0C5DC17E0154}" type="slidenum">
              <a:rPr lang="en-US" smtClean="0"/>
              <a:t>‹#›</a:t>
            </a:fld>
            <a:endParaRPr lang="en-US"/>
          </a:p>
        </p:txBody>
      </p:sp>
      <p:cxnSp>
        <p:nvCxnSpPr>
          <p:cNvPr id="15" name="Straight Connector 14"/>
          <p:cNvCxnSpPr/>
          <p:nvPr/>
        </p:nvCxnSpPr>
        <p:spPr>
          <a:xfrm>
            <a:off x="7079333" y="665811"/>
            <a:ext cx="0" cy="3883241"/>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68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F2F80C-F660-427B-94BA-AAAF1EF09AA7}"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767A5-6008-4BD7-BDF9-0C5DC17E0154}" type="slidenum">
              <a:rPr lang="en-US" smtClean="0"/>
              <a:t>‹#›</a:t>
            </a:fld>
            <a:endParaRPr lang="en-US"/>
          </a:p>
        </p:txBody>
      </p:sp>
      <p:cxnSp>
        <p:nvCxnSpPr>
          <p:cNvPr id="33" name="Straight Connector 32"/>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07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463442"/>
            <a:ext cx="6482366" cy="1573292"/>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3171829"/>
            <a:ext cx="6472835" cy="844108"/>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F2F80C-F660-427B-94BA-AAAF1EF09AA7}"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767A5-6008-4BD7-BDF9-0C5DC17E0154}" type="slidenum">
              <a:rPr lang="en-US" smtClean="0"/>
              <a:t>‹#›</a:t>
            </a:fld>
            <a:endParaRPr lang="en-US"/>
          </a:p>
        </p:txBody>
      </p:sp>
      <p:cxnSp>
        <p:nvCxnSpPr>
          <p:cNvPr id="15" name="Straight Connector 14"/>
          <p:cNvCxnSpPr/>
          <p:nvPr/>
        </p:nvCxnSpPr>
        <p:spPr>
          <a:xfrm>
            <a:off x="1090679" y="3170821"/>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626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70741"/>
            <a:ext cx="7204226" cy="88275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675732"/>
            <a:ext cx="3483864" cy="2873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681119"/>
            <a:ext cx="3483864" cy="28679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F2F80C-F660-427B-94BA-AAAF1EF09AA7}"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767A5-6008-4BD7-BDF9-0C5DC17E0154}" type="slidenum">
              <a:rPr lang="en-US" smtClean="0"/>
              <a:t>‹#›</a:t>
            </a:fld>
            <a:endParaRPr lang="en-US"/>
          </a:p>
        </p:txBody>
      </p:sp>
      <p:cxnSp>
        <p:nvCxnSpPr>
          <p:cNvPr id="35" name="Straight Connector 34"/>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768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70136"/>
            <a:ext cx="7205746" cy="88026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682958"/>
            <a:ext cx="3483864" cy="668286"/>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85393" y="2353558"/>
            <a:ext cx="3483864" cy="2203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685836"/>
            <a:ext cx="3483864" cy="668531"/>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09272" y="2351243"/>
            <a:ext cx="3483864" cy="2197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F2F80C-F660-427B-94BA-AAAF1EF09AA7}"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767A5-6008-4BD7-BDF9-0C5DC17E0154}" type="slidenum">
              <a:rPr lang="en-US" smtClean="0"/>
              <a:t>‹#›</a:t>
            </a:fld>
            <a:endParaRPr lang="en-US"/>
          </a:p>
        </p:txBody>
      </p:sp>
      <p:cxnSp>
        <p:nvCxnSpPr>
          <p:cNvPr id="29" name="Straight Connector 28"/>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108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F2F80C-F660-427B-94BA-AAAF1EF09AA7}"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767A5-6008-4BD7-BDF9-0C5DC17E0154}" type="slidenum">
              <a:rPr lang="en-US" smtClean="0"/>
              <a:t>‹#›</a:t>
            </a:fld>
            <a:endParaRPr lang="en-US"/>
          </a:p>
        </p:txBody>
      </p:sp>
      <p:cxnSp>
        <p:nvCxnSpPr>
          <p:cNvPr id="25" name="Straight Connector 24"/>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9224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2F80C-F660-427B-94BA-AAAF1EF09AA7}"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767A5-6008-4BD7-BDF9-0C5DC17E0154}" type="slidenum">
              <a:rPr lang="en-US" smtClean="0"/>
              <a:t>‹#›</a:t>
            </a:fld>
            <a:endParaRPr lang="en-US"/>
          </a:p>
        </p:txBody>
      </p:sp>
    </p:spTree>
    <p:extLst>
      <p:ext uri="{BB962C8B-B14F-4D97-AF65-F5344CB8AC3E}">
        <p14:creationId xmlns:p14="http://schemas.microsoft.com/office/powerpoint/2010/main" val="194719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665811"/>
            <a:ext cx="2454824" cy="187259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665812"/>
            <a:ext cx="4509353" cy="388235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671243"/>
            <a:ext cx="2456260" cy="1873484"/>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AF2F80C-F660-427B-94BA-AAAF1EF09AA7}"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767A5-6008-4BD7-BDF9-0C5DC17E0154}" type="slidenum">
              <a:rPr lang="en-US" smtClean="0"/>
              <a:t>‹#›</a:t>
            </a:fld>
            <a:endParaRPr lang="en-US"/>
          </a:p>
        </p:txBody>
      </p:sp>
      <p:cxnSp>
        <p:nvCxnSpPr>
          <p:cNvPr id="17" name="Straight Connector 16"/>
          <p:cNvCxnSpPr/>
          <p:nvPr/>
        </p:nvCxnSpPr>
        <p:spPr>
          <a:xfrm>
            <a:off x="1086210" y="2671243"/>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012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01809"/>
            <a:ext cx="3055900" cy="4290918"/>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941261"/>
            <a:ext cx="4149246" cy="1525487"/>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935452"/>
            <a:ext cx="2093378" cy="3221939"/>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621660"/>
            <a:ext cx="4143303" cy="1669785"/>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085537" y="4558214"/>
            <a:ext cx="4145513" cy="266769"/>
          </a:xfrm>
        </p:spPr>
        <p:txBody>
          <a:bodyPr/>
          <a:lstStyle>
            <a:lvl1pPr algn="l">
              <a:defRPr/>
            </a:lvl1pPr>
          </a:lstStyle>
          <a:p>
            <a:fld id="{AAF2F80C-F660-427B-94BA-AAAF1EF09AA7}" type="datetimeFigureOut">
              <a:rPr lang="en-US" smtClean="0"/>
              <a:t>1/14/2017</a:t>
            </a:fld>
            <a:endParaRPr lang="en-US"/>
          </a:p>
        </p:txBody>
      </p:sp>
      <p:sp>
        <p:nvSpPr>
          <p:cNvPr id="6" name="Footer Placeholder 5"/>
          <p:cNvSpPr>
            <a:spLocks noGrp="1"/>
          </p:cNvSpPr>
          <p:nvPr>
            <p:ph type="ftr" sz="quarter" idx="11"/>
          </p:nvPr>
        </p:nvSpPr>
        <p:spPr>
          <a:xfrm>
            <a:off x="1085537" y="265534"/>
            <a:ext cx="4155753" cy="267443"/>
          </a:xfrm>
        </p:spPr>
        <p:txBody>
          <a:bodyPr/>
          <a:lstStyle/>
          <a:p>
            <a:endParaRPr lang="en-US"/>
          </a:p>
        </p:txBody>
      </p:sp>
      <p:sp>
        <p:nvSpPr>
          <p:cNvPr id="7" name="Slide Number Placeholder 6"/>
          <p:cNvSpPr>
            <a:spLocks noGrp="1"/>
          </p:cNvSpPr>
          <p:nvPr>
            <p:ph type="sldNum" sz="quarter" idx="12"/>
          </p:nvPr>
        </p:nvSpPr>
        <p:spPr/>
        <p:txBody>
          <a:bodyPr/>
          <a:lstStyle/>
          <a:p>
            <a:fld id="{D80767A5-6008-4BD7-BDF9-0C5DC17E0154}" type="slidenum">
              <a:rPr lang="en-US" smtClean="0"/>
              <a:t>‹#›</a:t>
            </a:fld>
            <a:endParaRPr lang="en-US"/>
          </a:p>
        </p:txBody>
      </p:sp>
      <p:cxnSp>
        <p:nvCxnSpPr>
          <p:cNvPr id="31" name="Straight Connector 30"/>
          <p:cNvCxnSpPr/>
          <p:nvPr/>
        </p:nvCxnSpPr>
        <p:spPr>
          <a:xfrm>
            <a:off x="1085537" y="2619671"/>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884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682897"/>
            <a:ext cx="9144000" cy="3421618"/>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5105400"/>
            <a:ext cx="9144000" cy="619125"/>
          </a:xfrm>
          <a:prstGeom prst="rect">
            <a:avLst/>
          </a:prstGeom>
        </p:spPr>
      </p:pic>
      <p:sp>
        <p:nvSpPr>
          <p:cNvPr id="2" name="Title Placeholder 1"/>
          <p:cNvSpPr>
            <a:spLocks noGrp="1"/>
          </p:cNvSpPr>
          <p:nvPr>
            <p:ph type="title"/>
          </p:nvPr>
        </p:nvSpPr>
        <p:spPr>
          <a:xfrm>
            <a:off x="1088685" y="670433"/>
            <a:ext cx="7202456" cy="8743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679777"/>
            <a:ext cx="7202456" cy="28755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4" y="275308"/>
            <a:ext cx="2625536" cy="257668"/>
          </a:xfrm>
          <a:prstGeom prst="rect">
            <a:avLst/>
          </a:prstGeom>
        </p:spPr>
        <p:txBody>
          <a:bodyPr vert="horz" lIns="91440" tIns="45720" rIns="91440" bIns="45720" rtlCol="0" anchor="ctr"/>
          <a:lstStyle>
            <a:lvl1pPr algn="r">
              <a:defRPr sz="750">
                <a:solidFill>
                  <a:schemeClr val="tx1">
                    <a:tint val="75000"/>
                  </a:schemeClr>
                </a:solidFill>
              </a:defRPr>
            </a:lvl1pPr>
          </a:lstStyle>
          <a:p>
            <a:fld id="{AAF2F80C-F660-427B-94BA-AAAF1EF09AA7}" type="datetimeFigureOut">
              <a:rPr lang="en-US" smtClean="0"/>
              <a:t>1/14/2017</a:t>
            </a:fld>
            <a:endParaRPr lang="en-US"/>
          </a:p>
        </p:txBody>
      </p:sp>
      <p:sp>
        <p:nvSpPr>
          <p:cNvPr id="5" name="Footer Placeholder 4"/>
          <p:cNvSpPr>
            <a:spLocks noGrp="1"/>
          </p:cNvSpPr>
          <p:nvPr>
            <p:ph type="ftr" sz="quarter" idx="3"/>
          </p:nvPr>
        </p:nvSpPr>
        <p:spPr>
          <a:xfrm>
            <a:off x="1088684" y="274423"/>
            <a:ext cx="4454127" cy="257668"/>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0046" y="665811"/>
            <a:ext cx="608264" cy="419648"/>
          </a:xfrm>
          <a:prstGeom prst="rect">
            <a:avLst/>
          </a:prstGeom>
        </p:spPr>
        <p:txBody>
          <a:bodyPr vert="horz" lIns="91440" tIns="45720" rIns="91440" bIns="45720" rtlCol="0" anchor="t"/>
          <a:lstStyle>
            <a:lvl1pPr algn="r">
              <a:defRPr sz="2100">
                <a:solidFill>
                  <a:schemeClr val="accent1"/>
                </a:solidFill>
              </a:defRPr>
            </a:lvl1pPr>
          </a:lstStyle>
          <a:p>
            <a:fld id="{D80767A5-6008-4BD7-BDF9-0C5DC17E0154}" type="slidenum">
              <a:rPr lang="en-US" smtClean="0"/>
              <a:t>‹#›</a:t>
            </a:fld>
            <a:endParaRPr lang="en-US"/>
          </a:p>
        </p:txBody>
      </p:sp>
      <p:cxnSp>
        <p:nvCxnSpPr>
          <p:cNvPr id="10" name="Straight Connector 9"/>
          <p:cNvCxnSpPr/>
          <p:nvPr/>
        </p:nvCxnSpPr>
        <p:spPr>
          <a:xfrm>
            <a:off x="0" y="5107011"/>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5692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515389" y="465512"/>
            <a:ext cx="8296101" cy="4006733"/>
          </a:xfrm>
        </p:spPr>
        <p:txBody>
          <a:bodyPr>
            <a:noAutofit/>
          </a:bodyPr>
          <a:lstStyle/>
          <a:p>
            <a:r>
              <a:rPr lang="en-US" sz="2400" dirty="0"/>
              <a:t>Jesus’ Church is the focal point of all that He is and does. (Matthew 16:13-23, esp. v. 18)</a:t>
            </a:r>
          </a:p>
          <a:p>
            <a:endParaRPr lang="en-US" sz="2400" dirty="0"/>
          </a:p>
          <a:p>
            <a:r>
              <a:rPr lang="en-US" sz="2400" dirty="0"/>
              <a:t>‘Church’ (</a:t>
            </a:r>
            <a:r>
              <a:rPr lang="en-US" sz="2400" dirty="0" err="1"/>
              <a:t>Grk</a:t>
            </a:r>
            <a:r>
              <a:rPr lang="en-US" sz="2400" dirty="0"/>
              <a:t>: </a:t>
            </a:r>
            <a:r>
              <a:rPr lang="en-US" sz="2400" i="1" dirty="0" err="1"/>
              <a:t>ekklesia</a:t>
            </a:r>
            <a:r>
              <a:rPr lang="en-US" sz="2400" dirty="0"/>
              <a:t>) was not originally a religious word but merely a word that describes a group, gather, assembly of people. (Acts 19:32, 39, 41; 20:28)</a:t>
            </a:r>
          </a:p>
          <a:p>
            <a:endParaRPr lang="en-US" sz="2400" dirty="0"/>
          </a:p>
          <a:p>
            <a:r>
              <a:rPr lang="en-US" sz="2400" dirty="0"/>
              <a:t>The Church Jesus builds is then His special group of people. (1 Peter 2:4-10)</a:t>
            </a:r>
          </a:p>
        </p:txBody>
      </p:sp>
    </p:spTree>
    <p:extLst>
      <p:ext uri="{BB962C8B-B14F-4D97-AF65-F5344CB8AC3E}">
        <p14:creationId xmlns:p14="http://schemas.microsoft.com/office/powerpoint/2010/main" val="4047106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67989" y="1145707"/>
            <a:ext cx="2375211" cy="1938992"/>
          </a:xfrm>
          <a:prstGeom prst="rect">
            <a:avLst/>
          </a:prstGeom>
          <a:noFill/>
        </p:spPr>
        <p:txBody>
          <a:bodyPr wrap="square" rtlCol="0">
            <a:spAutoFit/>
          </a:bodyPr>
          <a:lstStyle/>
          <a:p>
            <a:r>
              <a:rPr lang="en-US" sz="2400" dirty="0">
                <a:solidFill>
                  <a:schemeClr val="bg1"/>
                </a:solidFill>
              </a:rPr>
              <a:t>“The Church is the sum of all the different types of churches and denominations.”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663" y="483326"/>
            <a:ext cx="6052830" cy="4663440"/>
          </a:xfrm>
          <a:prstGeom prst="rect">
            <a:avLst/>
          </a:prstGeom>
        </p:spPr>
      </p:pic>
      <p:sp>
        <p:nvSpPr>
          <p:cNvPr id="3" name="TextBox 2"/>
          <p:cNvSpPr txBox="1"/>
          <p:nvPr/>
        </p:nvSpPr>
        <p:spPr>
          <a:xfrm>
            <a:off x="7027166" y="3975854"/>
            <a:ext cx="1529542" cy="800219"/>
          </a:xfrm>
          <a:prstGeom prst="rect">
            <a:avLst/>
          </a:prstGeom>
          <a:noFill/>
        </p:spPr>
        <p:txBody>
          <a:bodyPr wrap="square" rtlCol="0">
            <a:spAutoFit/>
          </a:bodyPr>
          <a:lstStyle/>
          <a:p>
            <a:pPr algn="ctr"/>
            <a:r>
              <a:rPr lang="en-US" sz="2300" b="1" i="1" u="sng" dirty="0">
                <a:solidFill>
                  <a:schemeClr val="bg1"/>
                </a:solidFill>
              </a:rPr>
              <a:t>THE CHURCH</a:t>
            </a:r>
          </a:p>
        </p:txBody>
      </p:sp>
      <p:sp>
        <p:nvSpPr>
          <p:cNvPr id="5" name="TextBox 4"/>
          <p:cNvSpPr txBox="1"/>
          <p:nvPr/>
        </p:nvSpPr>
        <p:spPr>
          <a:xfrm rot="417200">
            <a:off x="4920047" y="2459432"/>
            <a:ext cx="2066477" cy="446276"/>
          </a:xfrm>
          <a:prstGeom prst="rect">
            <a:avLst/>
          </a:prstGeom>
          <a:noFill/>
        </p:spPr>
        <p:txBody>
          <a:bodyPr wrap="square" rtlCol="0">
            <a:spAutoFit/>
          </a:bodyPr>
          <a:lstStyle/>
          <a:p>
            <a:pPr algn="ctr"/>
            <a:r>
              <a:rPr lang="en-US" sz="2300" b="1" dirty="0">
                <a:solidFill>
                  <a:schemeClr val="bg1"/>
                </a:solidFill>
              </a:rPr>
              <a:t>METHODIST</a:t>
            </a:r>
          </a:p>
        </p:txBody>
      </p:sp>
      <p:sp>
        <p:nvSpPr>
          <p:cNvPr id="6" name="TextBox 5"/>
          <p:cNvSpPr txBox="1"/>
          <p:nvPr/>
        </p:nvSpPr>
        <p:spPr>
          <a:xfrm rot="417200">
            <a:off x="4812295" y="1457166"/>
            <a:ext cx="1765848" cy="446276"/>
          </a:xfrm>
          <a:prstGeom prst="rect">
            <a:avLst/>
          </a:prstGeom>
          <a:noFill/>
        </p:spPr>
        <p:txBody>
          <a:bodyPr wrap="square" rtlCol="0">
            <a:spAutoFit/>
          </a:bodyPr>
          <a:lstStyle/>
          <a:p>
            <a:pPr algn="ctr"/>
            <a:r>
              <a:rPr lang="en-US" sz="2300" b="1" dirty="0">
                <a:solidFill>
                  <a:schemeClr val="bg1"/>
                </a:solidFill>
              </a:rPr>
              <a:t>BAPTIST</a:t>
            </a:r>
          </a:p>
        </p:txBody>
      </p:sp>
      <p:sp>
        <p:nvSpPr>
          <p:cNvPr id="7" name="TextBox 6"/>
          <p:cNvSpPr txBox="1"/>
          <p:nvPr/>
        </p:nvSpPr>
        <p:spPr>
          <a:xfrm rot="417200">
            <a:off x="7202169" y="2946418"/>
            <a:ext cx="1765848" cy="446276"/>
          </a:xfrm>
          <a:prstGeom prst="rect">
            <a:avLst/>
          </a:prstGeom>
          <a:noFill/>
        </p:spPr>
        <p:txBody>
          <a:bodyPr wrap="square" rtlCol="0">
            <a:spAutoFit/>
          </a:bodyPr>
          <a:lstStyle/>
          <a:p>
            <a:pPr algn="ctr"/>
            <a:r>
              <a:rPr lang="en-US" sz="2300" b="1" dirty="0">
                <a:solidFill>
                  <a:schemeClr val="bg1"/>
                </a:solidFill>
              </a:rPr>
              <a:t>C. Of Christ</a:t>
            </a:r>
          </a:p>
        </p:txBody>
      </p:sp>
      <p:sp>
        <p:nvSpPr>
          <p:cNvPr id="8" name="TextBox 7"/>
          <p:cNvSpPr txBox="1"/>
          <p:nvPr/>
        </p:nvSpPr>
        <p:spPr>
          <a:xfrm rot="19589378">
            <a:off x="4996452" y="3756442"/>
            <a:ext cx="2520505" cy="446276"/>
          </a:xfrm>
          <a:prstGeom prst="rect">
            <a:avLst/>
          </a:prstGeom>
          <a:noFill/>
        </p:spPr>
        <p:txBody>
          <a:bodyPr wrap="square" rtlCol="0">
            <a:spAutoFit/>
          </a:bodyPr>
          <a:lstStyle/>
          <a:p>
            <a:pPr algn="ctr"/>
            <a:r>
              <a:rPr lang="en-US" sz="2300" b="1" dirty="0">
                <a:solidFill>
                  <a:schemeClr val="bg1"/>
                </a:solidFill>
              </a:rPr>
              <a:t>PRESBYTERIAN</a:t>
            </a:r>
          </a:p>
        </p:txBody>
      </p:sp>
      <p:sp>
        <p:nvSpPr>
          <p:cNvPr id="10" name="TextBox 9"/>
          <p:cNvSpPr txBox="1"/>
          <p:nvPr/>
        </p:nvSpPr>
        <p:spPr>
          <a:xfrm rot="17341581">
            <a:off x="6886716" y="1522617"/>
            <a:ext cx="2039074" cy="446276"/>
          </a:xfrm>
          <a:prstGeom prst="rect">
            <a:avLst/>
          </a:prstGeom>
          <a:noFill/>
        </p:spPr>
        <p:txBody>
          <a:bodyPr wrap="square" rtlCol="0">
            <a:spAutoFit/>
          </a:bodyPr>
          <a:lstStyle/>
          <a:p>
            <a:pPr algn="ctr"/>
            <a:r>
              <a:rPr lang="en-US" sz="2300" b="1" dirty="0">
                <a:solidFill>
                  <a:schemeClr val="bg1"/>
                </a:solidFill>
              </a:rPr>
              <a:t>NON - DENOM</a:t>
            </a:r>
          </a:p>
        </p:txBody>
      </p:sp>
      <p:sp>
        <p:nvSpPr>
          <p:cNvPr id="11" name="TextBox 10"/>
          <p:cNvSpPr txBox="1"/>
          <p:nvPr/>
        </p:nvSpPr>
        <p:spPr>
          <a:xfrm rot="18198691">
            <a:off x="5938264" y="1239216"/>
            <a:ext cx="2346808" cy="430887"/>
          </a:xfrm>
          <a:prstGeom prst="rect">
            <a:avLst/>
          </a:prstGeom>
          <a:noFill/>
        </p:spPr>
        <p:txBody>
          <a:bodyPr wrap="square" rtlCol="0">
            <a:spAutoFit/>
          </a:bodyPr>
          <a:lstStyle/>
          <a:p>
            <a:pPr algn="ctr"/>
            <a:r>
              <a:rPr lang="en-US" sz="2200" b="1" dirty="0">
                <a:solidFill>
                  <a:schemeClr val="bg1"/>
                </a:solidFill>
              </a:rPr>
              <a:t>PENTECOSTAL</a:t>
            </a:r>
          </a:p>
        </p:txBody>
      </p:sp>
    </p:spTree>
    <p:extLst>
      <p:ext uri="{BB962C8B-B14F-4D97-AF65-F5344CB8AC3E}">
        <p14:creationId xmlns:p14="http://schemas.microsoft.com/office/powerpoint/2010/main" val="244551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67989" y="1145707"/>
            <a:ext cx="2375211" cy="1569660"/>
          </a:xfrm>
          <a:prstGeom prst="rect">
            <a:avLst/>
          </a:prstGeom>
          <a:noFill/>
        </p:spPr>
        <p:txBody>
          <a:bodyPr wrap="square" rtlCol="0">
            <a:spAutoFit/>
          </a:bodyPr>
          <a:lstStyle/>
          <a:p>
            <a:r>
              <a:rPr lang="en-US" sz="2400" dirty="0">
                <a:solidFill>
                  <a:schemeClr val="bg1"/>
                </a:solidFill>
              </a:rPr>
              <a:t>“The church is the sum of all the ‘churches of Christ’.”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663" y="483326"/>
            <a:ext cx="6052830" cy="4663440"/>
          </a:xfrm>
          <a:prstGeom prst="rect">
            <a:avLst/>
          </a:prstGeom>
        </p:spPr>
      </p:pic>
      <p:sp>
        <p:nvSpPr>
          <p:cNvPr id="3" name="TextBox 2"/>
          <p:cNvSpPr txBox="1"/>
          <p:nvPr/>
        </p:nvSpPr>
        <p:spPr>
          <a:xfrm>
            <a:off x="7027166" y="3994889"/>
            <a:ext cx="1529542" cy="800219"/>
          </a:xfrm>
          <a:prstGeom prst="rect">
            <a:avLst/>
          </a:prstGeom>
          <a:noFill/>
        </p:spPr>
        <p:txBody>
          <a:bodyPr wrap="square" rtlCol="0">
            <a:spAutoFit/>
          </a:bodyPr>
          <a:lstStyle/>
          <a:p>
            <a:pPr algn="ctr"/>
            <a:r>
              <a:rPr lang="en-US" sz="2300" b="1" i="1" u="sng" dirty="0">
                <a:solidFill>
                  <a:schemeClr val="bg1"/>
                </a:solidFill>
              </a:rPr>
              <a:t>THE CHURCH</a:t>
            </a:r>
          </a:p>
        </p:txBody>
      </p:sp>
      <p:sp>
        <p:nvSpPr>
          <p:cNvPr id="5" name="TextBox 4"/>
          <p:cNvSpPr txBox="1"/>
          <p:nvPr/>
        </p:nvSpPr>
        <p:spPr>
          <a:xfrm rot="417200">
            <a:off x="4921153" y="2264264"/>
            <a:ext cx="1765848" cy="800219"/>
          </a:xfrm>
          <a:prstGeom prst="rect">
            <a:avLst/>
          </a:prstGeom>
          <a:noFill/>
        </p:spPr>
        <p:txBody>
          <a:bodyPr wrap="square" rtlCol="0">
            <a:spAutoFit/>
          </a:bodyPr>
          <a:lstStyle/>
          <a:p>
            <a:pPr algn="ctr"/>
            <a:r>
              <a:rPr lang="en-US" sz="2300" b="1" dirty="0">
                <a:solidFill>
                  <a:schemeClr val="bg1"/>
                </a:solidFill>
              </a:rPr>
              <a:t>EMBRY HILLS</a:t>
            </a:r>
          </a:p>
        </p:txBody>
      </p:sp>
      <p:sp>
        <p:nvSpPr>
          <p:cNvPr id="6" name="TextBox 5"/>
          <p:cNvSpPr txBox="1"/>
          <p:nvPr/>
        </p:nvSpPr>
        <p:spPr>
          <a:xfrm rot="417200">
            <a:off x="4812295" y="1280195"/>
            <a:ext cx="1765848" cy="800219"/>
          </a:xfrm>
          <a:prstGeom prst="rect">
            <a:avLst/>
          </a:prstGeom>
          <a:noFill/>
        </p:spPr>
        <p:txBody>
          <a:bodyPr wrap="square" rtlCol="0">
            <a:spAutoFit/>
          </a:bodyPr>
          <a:lstStyle/>
          <a:p>
            <a:pPr algn="ctr"/>
            <a:r>
              <a:rPr lang="en-US" sz="2300" b="1" dirty="0">
                <a:solidFill>
                  <a:schemeClr val="bg1"/>
                </a:solidFill>
              </a:rPr>
              <a:t>POWERS FERRY</a:t>
            </a:r>
          </a:p>
        </p:txBody>
      </p:sp>
      <p:sp>
        <p:nvSpPr>
          <p:cNvPr id="7" name="TextBox 6"/>
          <p:cNvSpPr txBox="1"/>
          <p:nvPr/>
        </p:nvSpPr>
        <p:spPr>
          <a:xfrm rot="417200">
            <a:off x="7202169" y="2946418"/>
            <a:ext cx="1765848" cy="446276"/>
          </a:xfrm>
          <a:prstGeom prst="rect">
            <a:avLst/>
          </a:prstGeom>
          <a:noFill/>
        </p:spPr>
        <p:txBody>
          <a:bodyPr wrap="square" rtlCol="0">
            <a:spAutoFit/>
          </a:bodyPr>
          <a:lstStyle/>
          <a:p>
            <a:pPr algn="ctr"/>
            <a:r>
              <a:rPr lang="en-US" sz="2300" b="1" dirty="0">
                <a:solidFill>
                  <a:schemeClr val="bg1"/>
                </a:solidFill>
              </a:rPr>
              <a:t>INTOWN</a:t>
            </a:r>
          </a:p>
        </p:txBody>
      </p:sp>
      <p:sp>
        <p:nvSpPr>
          <p:cNvPr id="8" name="TextBox 7"/>
          <p:cNvSpPr txBox="1"/>
          <p:nvPr/>
        </p:nvSpPr>
        <p:spPr>
          <a:xfrm rot="19589378">
            <a:off x="5437873" y="3623546"/>
            <a:ext cx="2039074" cy="446276"/>
          </a:xfrm>
          <a:prstGeom prst="rect">
            <a:avLst/>
          </a:prstGeom>
          <a:noFill/>
        </p:spPr>
        <p:txBody>
          <a:bodyPr wrap="square" rtlCol="0">
            <a:spAutoFit/>
          </a:bodyPr>
          <a:lstStyle/>
          <a:p>
            <a:pPr algn="ctr"/>
            <a:r>
              <a:rPr lang="en-US" sz="2300" b="1" dirty="0">
                <a:solidFill>
                  <a:schemeClr val="bg1"/>
                </a:solidFill>
              </a:rPr>
              <a:t>ROSWELL</a:t>
            </a:r>
          </a:p>
        </p:txBody>
      </p:sp>
      <p:sp>
        <p:nvSpPr>
          <p:cNvPr id="10" name="TextBox 9"/>
          <p:cNvSpPr txBox="1"/>
          <p:nvPr/>
        </p:nvSpPr>
        <p:spPr>
          <a:xfrm rot="17341581">
            <a:off x="6886716" y="1522617"/>
            <a:ext cx="2039074" cy="446276"/>
          </a:xfrm>
          <a:prstGeom prst="rect">
            <a:avLst/>
          </a:prstGeom>
          <a:noFill/>
        </p:spPr>
        <p:txBody>
          <a:bodyPr wrap="square" rtlCol="0">
            <a:spAutoFit/>
          </a:bodyPr>
          <a:lstStyle/>
          <a:p>
            <a:pPr algn="ctr"/>
            <a:r>
              <a:rPr lang="en-US" sz="2300" b="1" dirty="0">
                <a:solidFill>
                  <a:schemeClr val="bg1"/>
                </a:solidFill>
              </a:rPr>
              <a:t>WEST END</a:t>
            </a:r>
          </a:p>
        </p:txBody>
      </p:sp>
      <p:sp>
        <p:nvSpPr>
          <p:cNvPr id="11" name="TextBox 10"/>
          <p:cNvSpPr txBox="1"/>
          <p:nvPr/>
        </p:nvSpPr>
        <p:spPr>
          <a:xfrm rot="18198691">
            <a:off x="6007629" y="1183136"/>
            <a:ext cx="2039074" cy="800219"/>
          </a:xfrm>
          <a:prstGeom prst="rect">
            <a:avLst/>
          </a:prstGeom>
          <a:noFill/>
        </p:spPr>
        <p:txBody>
          <a:bodyPr wrap="square" rtlCol="0">
            <a:spAutoFit/>
          </a:bodyPr>
          <a:lstStyle/>
          <a:p>
            <a:pPr algn="ctr"/>
            <a:r>
              <a:rPr lang="en-US" sz="2300" b="1" dirty="0">
                <a:solidFill>
                  <a:schemeClr val="bg1"/>
                </a:solidFill>
              </a:rPr>
              <a:t>NORTH ATLANTA</a:t>
            </a:r>
          </a:p>
        </p:txBody>
      </p:sp>
    </p:spTree>
    <p:extLst>
      <p:ext uri="{BB962C8B-B14F-4D97-AF65-F5344CB8AC3E}">
        <p14:creationId xmlns:p14="http://schemas.microsoft.com/office/powerpoint/2010/main" val="147640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Oval 1"/>
          <p:cNvSpPr/>
          <p:nvPr/>
        </p:nvSpPr>
        <p:spPr>
          <a:xfrm>
            <a:off x="378824" y="3559636"/>
            <a:ext cx="1214847" cy="11277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Atlanta</a:t>
            </a:r>
          </a:p>
        </p:txBody>
      </p:sp>
      <p:sp>
        <p:nvSpPr>
          <p:cNvPr id="4" name="Oval 3"/>
          <p:cNvSpPr/>
          <p:nvPr/>
        </p:nvSpPr>
        <p:spPr>
          <a:xfrm>
            <a:off x="6990656" y="3907973"/>
            <a:ext cx="1075508" cy="901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Tokyo</a:t>
            </a:r>
          </a:p>
        </p:txBody>
      </p:sp>
      <p:sp>
        <p:nvSpPr>
          <p:cNvPr id="6" name="Trapezoid 5"/>
          <p:cNvSpPr/>
          <p:nvPr/>
        </p:nvSpPr>
        <p:spPr>
          <a:xfrm>
            <a:off x="3918857" y="156754"/>
            <a:ext cx="1920240" cy="979714"/>
          </a:xfrm>
          <a:prstGeom prst="trapezoid">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Chief Leader</a:t>
            </a:r>
          </a:p>
        </p:txBody>
      </p:sp>
      <p:sp>
        <p:nvSpPr>
          <p:cNvPr id="7" name="Oval 6"/>
          <p:cNvSpPr/>
          <p:nvPr/>
        </p:nvSpPr>
        <p:spPr>
          <a:xfrm>
            <a:off x="1669032" y="4575268"/>
            <a:ext cx="1103812" cy="9927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NYC</a:t>
            </a:r>
          </a:p>
        </p:txBody>
      </p:sp>
      <p:sp>
        <p:nvSpPr>
          <p:cNvPr id="8" name="Oval 7"/>
          <p:cNvSpPr/>
          <p:nvPr/>
        </p:nvSpPr>
        <p:spPr>
          <a:xfrm>
            <a:off x="1477494" y="3620597"/>
            <a:ext cx="1308612" cy="1005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Chicago</a:t>
            </a:r>
          </a:p>
        </p:txBody>
      </p:sp>
      <p:sp>
        <p:nvSpPr>
          <p:cNvPr id="9" name="Oval 8"/>
          <p:cNvSpPr/>
          <p:nvPr/>
        </p:nvSpPr>
        <p:spPr>
          <a:xfrm>
            <a:off x="419798" y="4506687"/>
            <a:ext cx="1319350" cy="10319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Seattle</a:t>
            </a:r>
          </a:p>
        </p:txBody>
      </p:sp>
      <p:sp>
        <p:nvSpPr>
          <p:cNvPr id="10" name="Oval 9"/>
          <p:cNvSpPr/>
          <p:nvPr/>
        </p:nvSpPr>
        <p:spPr>
          <a:xfrm>
            <a:off x="7733211" y="4358641"/>
            <a:ext cx="1267097" cy="1005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Seoul</a:t>
            </a:r>
          </a:p>
        </p:txBody>
      </p:sp>
      <p:sp>
        <p:nvSpPr>
          <p:cNvPr id="11" name="Oval 10"/>
          <p:cNvSpPr/>
          <p:nvPr/>
        </p:nvSpPr>
        <p:spPr>
          <a:xfrm>
            <a:off x="7791993" y="3455125"/>
            <a:ext cx="1175657" cy="975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Beijing</a:t>
            </a:r>
          </a:p>
        </p:txBody>
      </p:sp>
      <p:sp>
        <p:nvSpPr>
          <p:cNvPr id="13" name="Oval 12"/>
          <p:cNvSpPr/>
          <p:nvPr/>
        </p:nvSpPr>
        <p:spPr>
          <a:xfrm>
            <a:off x="3240273" y="3714212"/>
            <a:ext cx="1354183" cy="9622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Brussels</a:t>
            </a:r>
          </a:p>
        </p:txBody>
      </p:sp>
      <p:sp>
        <p:nvSpPr>
          <p:cNvPr id="14" name="Oval 13"/>
          <p:cNvSpPr/>
          <p:nvPr/>
        </p:nvSpPr>
        <p:spPr>
          <a:xfrm>
            <a:off x="4254686" y="4029893"/>
            <a:ext cx="1162596" cy="831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Paris</a:t>
            </a:r>
          </a:p>
        </p:txBody>
      </p:sp>
      <p:sp>
        <p:nvSpPr>
          <p:cNvPr id="15" name="Oval 14"/>
          <p:cNvSpPr/>
          <p:nvPr/>
        </p:nvSpPr>
        <p:spPr>
          <a:xfrm>
            <a:off x="3449689" y="4676509"/>
            <a:ext cx="1378130" cy="849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London</a:t>
            </a:r>
          </a:p>
        </p:txBody>
      </p:sp>
      <p:sp>
        <p:nvSpPr>
          <p:cNvPr id="16" name="Oval 15"/>
          <p:cNvSpPr/>
          <p:nvPr/>
        </p:nvSpPr>
        <p:spPr>
          <a:xfrm>
            <a:off x="5078981" y="3827424"/>
            <a:ext cx="1378130" cy="849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t>Istanbul</a:t>
            </a:r>
          </a:p>
        </p:txBody>
      </p:sp>
      <p:sp>
        <p:nvSpPr>
          <p:cNvPr id="17" name="Oval 16"/>
          <p:cNvSpPr/>
          <p:nvPr/>
        </p:nvSpPr>
        <p:spPr>
          <a:xfrm>
            <a:off x="4824005" y="4629707"/>
            <a:ext cx="1278528" cy="933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Vienna</a:t>
            </a:r>
          </a:p>
        </p:txBody>
      </p:sp>
      <p:sp>
        <p:nvSpPr>
          <p:cNvPr id="20" name="Rectangle 19"/>
          <p:cNvSpPr/>
          <p:nvPr/>
        </p:nvSpPr>
        <p:spPr>
          <a:xfrm>
            <a:off x="209006" y="3252651"/>
            <a:ext cx="2664823" cy="238397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131430" y="3252651"/>
            <a:ext cx="3494710" cy="238397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897598" y="3235239"/>
            <a:ext cx="2123743" cy="238397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Beveled 22"/>
          <p:cNvSpPr/>
          <p:nvPr/>
        </p:nvSpPr>
        <p:spPr>
          <a:xfrm>
            <a:off x="620283" y="2200016"/>
            <a:ext cx="1714422" cy="83602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Regional Leader</a:t>
            </a:r>
          </a:p>
        </p:txBody>
      </p:sp>
      <p:sp>
        <p:nvSpPr>
          <p:cNvPr id="24" name="Rectangle: Beveled 23"/>
          <p:cNvSpPr/>
          <p:nvPr/>
        </p:nvSpPr>
        <p:spPr>
          <a:xfrm>
            <a:off x="4021574" y="2200015"/>
            <a:ext cx="1714422" cy="83602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Regional Leader</a:t>
            </a:r>
          </a:p>
        </p:txBody>
      </p:sp>
      <p:sp>
        <p:nvSpPr>
          <p:cNvPr id="25" name="Rectangle: Beveled 24"/>
          <p:cNvSpPr/>
          <p:nvPr/>
        </p:nvSpPr>
        <p:spPr>
          <a:xfrm>
            <a:off x="7102258" y="2200014"/>
            <a:ext cx="1714422" cy="83602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Regional Leader</a:t>
            </a:r>
          </a:p>
        </p:txBody>
      </p:sp>
      <p:cxnSp>
        <p:nvCxnSpPr>
          <p:cNvPr id="27" name="Straight Arrow Connector 26"/>
          <p:cNvCxnSpPr/>
          <p:nvPr/>
        </p:nvCxnSpPr>
        <p:spPr>
          <a:xfrm flipV="1">
            <a:off x="1477494" y="888274"/>
            <a:ext cx="2310735" cy="1095128"/>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flipV="1">
            <a:off x="4865722" y="1188720"/>
            <a:ext cx="0" cy="874111"/>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flipH="1" flipV="1">
            <a:off x="5943216" y="888274"/>
            <a:ext cx="2016253" cy="1105989"/>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360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1" grpId="0" animBg="1"/>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Oval 1"/>
          <p:cNvSpPr/>
          <p:nvPr/>
        </p:nvSpPr>
        <p:spPr>
          <a:xfrm>
            <a:off x="378824" y="3559636"/>
            <a:ext cx="1214847" cy="11277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Atlanta</a:t>
            </a:r>
          </a:p>
        </p:txBody>
      </p:sp>
      <p:sp>
        <p:nvSpPr>
          <p:cNvPr id="4" name="Oval 3"/>
          <p:cNvSpPr/>
          <p:nvPr/>
        </p:nvSpPr>
        <p:spPr>
          <a:xfrm>
            <a:off x="6990656" y="3907973"/>
            <a:ext cx="1075508" cy="901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Tokyo</a:t>
            </a:r>
          </a:p>
        </p:txBody>
      </p:sp>
      <p:sp>
        <p:nvSpPr>
          <p:cNvPr id="6" name="Trapezoid 5"/>
          <p:cNvSpPr/>
          <p:nvPr/>
        </p:nvSpPr>
        <p:spPr>
          <a:xfrm>
            <a:off x="3866605" y="180702"/>
            <a:ext cx="2037422" cy="1031966"/>
          </a:xfrm>
          <a:prstGeom prst="trapezoid">
            <a:avLst/>
          </a:prstGeom>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FF00"/>
                </a:solidFill>
              </a:rPr>
              <a:t>Central Power</a:t>
            </a:r>
          </a:p>
        </p:txBody>
      </p:sp>
      <p:sp>
        <p:nvSpPr>
          <p:cNvPr id="7" name="Oval 6"/>
          <p:cNvSpPr/>
          <p:nvPr/>
        </p:nvSpPr>
        <p:spPr>
          <a:xfrm>
            <a:off x="1669032" y="4575268"/>
            <a:ext cx="1103812" cy="9927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NYC</a:t>
            </a:r>
          </a:p>
        </p:txBody>
      </p:sp>
      <p:sp>
        <p:nvSpPr>
          <p:cNvPr id="8" name="Oval 7"/>
          <p:cNvSpPr/>
          <p:nvPr/>
        </p:nvSpPr>
        <p:spPr>
          <a:xfrm>
            <a:off x="1477494" y="3620597"/>
            <a:ext cx="1308612" cy="1005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Chicago</a:t>
            </a:r>
          </a:p>
        </p:txBody>
      </p:sp>
      <p:sp>
        <p:nvSpPr>
          <p:cNvPr id="9" name="Oval 8"/>
          <p:cNvSpPr/>
          <p:nvPr/>
        </p:nvSpPr>
        <p:spPr>
          <a:xfrm>
            <a:off x="419798" y="4506687"/>
            <a:ext cx="1319350" cy="10319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Seattle</a:t>
            </a:r>
          </a:p>
        </p:txBody>
      </p:sp>
      <p:sp>
        <p:nvSpPr>
          <p:cNvPr id="10" name="Oval 9"/>
          <p:cNvSpPr/>
          <p:nvPr/>
        </p:nvSpPr>
        <p:spPr>
          <a:xfrm>
            <a:off x="7733211" y="4358641"/>
            <a:ext cx="1267097" cy="1005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Seoul</a:t>
            </a:r>
          </a:p>
        </p:txBody>
      </p:sp>
      <p:sp>
        <p:nvSpPr>
          <p:cNvPr id="11" name="Oval 10"/>
          <p:cNvSpPr/>
          <p:nvPr/>
        </p:nvSpPr>
        <p:spPr>
          <a:xfrm>
            <a:off x="7791993" y="3455125"/>
            <a:ext cx="1175657" cy="975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Beijing</a:t>
            </a:r>
          </a:p>
        </p:txBody>
      </p:sp>
      <p:sp>
        <p:nvSpPr>
          <p:cNvPr id="13" name="Oval 12"/>
          <p:cNvSpPr/>
          <p:nvPr/>
        </p:nvSpPr>
        <p:spPr>
          <a:xfrm>
            <a:off x="3240273" y="3714212"/>
            <a:ext cx="1354183" cy="9622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Brussels</a:t>
            </a:r>
          </a:p>
        </p:txBody>
      </p:sp>
      <p:sp>
        <p:nvSpPr>
          <p:cNvPr id="14" name="Oval 13"/>
          <p:cNvSpPr/>
          <p:nvPr/>
        </p:nvSpPr>
        <p:spPr>
          <a:xfrm>
            <a:off x="4254686" y="4029893"/>
            <a:ext cx="1162596" cy="831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Paris</a:t>
            </a:r>
          </a:p>
        </p:txBody>
      </p:sp>
      <p:sp>
        <p:nvSpPr>
          <p:cNvPr id="15" name="Oval 14"/>
          <p:cNvSpPr/>
          <p:nvPr/>
        </p:nvSpPr>
        <p:spPr>
          <a:xfrm>
            <a:off x="3449689" y="4676509"/>
            <a:ext cx="1378130" cy="849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London</a:t>
            </a:r>
          </a:p>
        </p:txBody>
      </p:sp>
      <p:sp>
        <p:nvSpPr>
          <p:cNvPr id="16" name="Oval 15"/>
          <p:cNvSpPr/>
          <p:nvPr/>
        </p:nvSpPr>
        <p:spPr>
          <a:xfrm>
            <a:off x="5078981" y="3827424"/>
            <a:ext cx="1378130" cy="849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t>Istanbul</a:t>
            </a:r>
          </a:p>
        </p:txBody>
      </p:sp>
      <p:sp>
        <p:nvSpPr>
          <p:cNvPr id="17" name="Oval 16"/>
          <p:cNvSpPr/>
          <p:nvPr/>
        </p:nvSpPr>
        <p:spPr>
          <a:xfrm>
            <a:off x="4824005" y="4629707"/>
            <a:ext cx="1278528" cy="933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Vienna</a:t>
            </a:r>
          </a:p>
        </p:txBody>
      </p:sp>
      <p:sp>
        <p:nvSpPr>
          <p:cNvPr id="20" name="Rectangle 19"/>
          <p:cNvSpPr/>
          <p:nvPr/>
        </p:nvSpPr>
        <p:spPr>
          <a:xfrm>
            <a:off x="209006" y="3252651"/>
            <a:ext cx="2664823" cy="238397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131430" y="3252651"/>
            <a:ext cx="3494710" cy="238397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897598" y="3235239"/>
            <a:ext cx="2123743" cy="238397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Beveled 22"/>
          <p:cNvSpPr/>
          <p:nvPr/>
        </p:nvSpPr>
        <p:spPr>
          <a:xfrm>
            <a:off x="620283" y="2200016"/>
            <a:ext cx="1714422" cy="83602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Regional </a:t>
            </a:r>
          </a:p>
          <a:p>
            <a:pPr algn="ctr"/>
            <a:r>
              <a:rPr lang="en-US" sz="2000" b="1" dirty="0">
                <a:solidFill>
                  <a:srgbClr val="FFFF00"/>
                </a:solidFill>
              </a:rPr>
              <a:t>Co-Op</a:t>
            </a:r>
          </a:p>
        </p:txBody>
      </p:sp>
      <p:sp>
        <p:nvSpPr>
          <p:cNvPr id="24" name="Rectangle: Beveled 23"/>
          <p:cNvSpPr/>
          <p:nvPr/>
        </p:nvSpPr>
        <p:spPr>
          <a:xfrm>
            <a:off x="4021574" y="2200015"/>
            <a:ext cx="1714422" cy="83602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Regional </a:t>
            </a:r>
          </a:p>
          <a:p>
            <a:pPr algn="ctr"/>
            <a:r>
              <a:rPr lang="en-US" sz="2000" b="1" dirty="0">
                <a:solidFill>
                  <a:srgbClr val="FFFF00"/>
                </a:solidFill>
              </a:rPr>
              <a:t>Co-Op</a:t>
            </a:r>
          </a:p>
        </p:txBody>
      </p:sp>
      <p:sp>
        <p:nvSpPr>
          <p:cNvPr id="25" name="Rectangle: Beveled 24"/>
          <p:cNvSpPr/>
          <p:nvPr/>
        </p:nvSpPr>
        <p:spPr>
          <a:xfrm>
            <a:off x="7102258" y="2200014"/>
            <a:ext cx="1714422" cy="83602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Regional </a:t>
            </a:r>
          </a:p>
          <a:p>
            <a:pPr algn="ctr"/>
            <a:r>
              <a:rPr lang="en-US" sz="2000" b="1" dirty="0">
                <a:solidFill>
                  <a:srgbClr val="FFFF00"/>
                </a:solidFill>
              </a:rPr>
              <a:t>Co-Op</a:t>
            </a:r>
          </a:p>
        </p:txBody>
      </p:sp>
      <p:cxnSp>
        <p:nvCxnSpPr>
          <p:cNvPr id="27" name="Straight Arrow Connector 26"/>
          <p:cNvCxnSpPr/>
          <p:nvPr/>
        </p:nvCxnSpPr>
        <p:spPr>
          <a:xfrm flipV="1">
            <a:off x="1477494" y="888274"/>
            <a:ext cx="2310735" cy="1095128"/>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flipV="1">
            <a:off x="4854485" y="1341120"/>
            <a:ext cx="1" cy="653143"/>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flipH="1" flipV="1">
            <a:off x="5943216" y="888274"/>
            <a:ext cx="2016253" cy="1105989"/>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2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616" y="1934230"/>
            <a:ext cx="3189858" cy="1508105"/>
          </a:xfrm>
          <a:prstGeom prst="rect">
            <a:avLst/>
          </a:prstGeom>
          <a:noFill/>
        </p:spPr>
        <p:txBody>
          <a:bodyPr wrap="square" rtlCol="0">
            <a:spAutoFit/>
          </a:bodyPr>
          <a:lstStyle/>
          <a:p>
            <a:r>
              <a:rPr lang="en-US" sz="2300" dirty="0">
                <a:solidFill>
                  <a:schemeClr val="bg1"/>
                </a:solidFill>
              </a:rPr>
              <a:t>“Church is not to be formal or organized but instead is something each of us are to be.”</a:t>
            </a:r>
          </a:p>
        </p:txBody>
      </p:sp>
      <p:graphicFrame>
        <p:nvGraphicFramePr>
          <p:cNvPr id="2" name="Diagram 1"/>
          <p:cNvGraphicFramePr/>
          <p:nvPr>
            <p:extLst>
              <p:ext uri="{D42A27DB-BD31-4B8C-83A1-F6EECF244321}">
                <p14:modId xmlns:p14="http://schemas.microsoft.com/office/powerpoint/2010/main" val="3473511300"/>
              </p:ext>
            </p:extLst>
          </p:nvPr>
        </p:nvGraphicFramePr>
        <p:xfrm>
          <a:off x="3574473" y="327467"/>
          <a:ext cx="5361488" cy="4721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7385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4294967295"/>
          </p:nvPr>
        </p:nvGraphicFramePr>
        <p:xfrm>
          <a:off x="415637" y="623051"/>
          <a:ext cx="3886200" cy="362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4294967295"/>
          </p:nvPr>
        </p:nvSpPr>
        <p:spPr>
          <a:xfrm>
            <a:off x="4799792" y="624639"/>
            <a:ext cx="4044950" cy="3625850"/>
          </a:xfrm>
        </p:spPr>
        <p:txBody>
          <a:bodyPr>
            <a:normAutofit fontScale="92500"/>
          </a:bodyPr>
          <a:lstStyle/>
          <a:p>
            <a:pPr marL="0" indent="0">
              <a:buNone/>
            </a:pPr>
            <a:endParaRPr lang="en-US" sz="3000" dirty="0"/>
          </a:p>
          <a:p>
            <a:pPr marL="0" indent="0">
              <a:buNone/>
            </a:pPr>
            <a:r>
              <a:rPr lang="en-US" sz="3200" dirty="0"/>
              <a:t>Every unbiblical view and practice of ‘church’ stems from a lack of understanding of one or more of these elements.</a:t>
            </a:r>
          </a:p>
          <a:p>
            <a:pPr marL="0" indent="0">
              <a:buNone/>
            </a:pPr>
            <a:endParaRPr lang="en-US" sz="3000" dirty="0"/>
          </a:p>
        </p:txBody>
      </p:sp>
    </p:spTree>
    <p:extLst>
      <p:ext uri="{BB962C8B-B14F-4D97-AF65-F5344CB8AC3E}">
        <p14:creationId xmlns:p14="http://schemas.microsoft.com/office/powerpoint/2010/main" val="3192153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9010" y="884354"/>
            <a:ext cx="8412480" cy="3625850"/>
          </a:xfrm>
        </p:spPr>
        <p:txBody>
          <a:bodyPr>
            <a:normAutofit/>
          </a:bodyPr>
          <a:lstStyle/>
          <a:p>
            <a:pPr marL="0" indent="0" algn="ctr">
              <a:lnSpc>
                <a:spcPct val="250000"/>
              </a:lnSpc>
              <a:buNone/>
            </a:pPr>
            <a:r>
              <a:rPr lang="en-US" sz="3500" b="1" dirty="0"/>
              <a:t>How do I become one with God?</a:t>
            </a:r>
          </a:p>
          <a:p>
            <a:pPr marL="0" indent="0" algn="ctr">
              <a:lnSpc>
                <a:spcPct val="250000"/>
              </a:lnSpc>
              <a:buNone/>
            </a:pPr>
            <a:r>
              <a:rPr lang="en-US" sz="3500" b="1" dirty="0"/>
              <a:t>How do I become one with others?</a:t>
            </a:r>
          </a:p>
        </p:txBody>
      </p:sp>
    </p:spTree>
    <p:extLst>
      <p:ext uri="{BB962C8B-B14F-4D97-AF65-F5344CB8AC3E}">
        <p14:creationId xmlns:p14="http://schemas.microsoft.com/office/powerpoint/2010/main" val="4110866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9010" y="884354"/>
            <a:ext cx="8412480" cy="3625850"/>
          </a:xfrm>
        </p:spPr>
        <p:txBody>
          <a:bodyPr>
            <a:normAutofit/>
          </a:bodyPr>
          <a:lstStyle/>
          <a:p>
            <a:pPr marL="0" indent="0" algn="ctr">
              <a:lnSpc>
                <a:spcPct val="250000"/>
              </a:lnSpc>
              <a:buNone/>
            </a:pPr>
            <a:r>
              <a:rPr lang="en-US" sz="5500" b="1" dirty="0"/>
              <a:t>Who are God’s people?</a:t>
            </a:r>
          </a:p>
        </p:txBody>
      </p:sp>
    </p:spTree>
    <p:extLst>
      <p:ext uri="{BB962C8B-B14F-4D97-AF65-F5344CB8AC3E}">
        <p14:creationId xmlns:p14="http://schemas.microsoft.com/office/powerpoint/2010/main" val="845894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5" y="498765"/>
            <a:ext cx="7202456" cy="1046032"/>
          </a:xfrm>
        </p:spPr>
        <p:txBody>
          <a:bodyPr>
            <a:noAutofit/>
          </a:bodyPr>
          <a:lstStyle/>
          <a:p>
            <a:r>
              <a:rPr lang="en-US" sz="3000" b="1" dirty="0"/>
              <a:t>Who Are God’s People?</a:t>
            </a:r>
            <a:br>
              <a:rPr lang="en-US" sz="3000" b="1" dirty="0"/>
            </a:br>
            <a:r>
              <a:rPr lang="en-US" sz="3000" dirty="0"/>
              <a:t>Acts 2:24-41</a:t>
            </a:r>
          </a:p>
        </p:txBody>
      </p:sp>
      <p:sp>
        <p:nvSpPr>
          <p:cNvPr id="3" name="Content Placeholder 2"/>
          <p:cNvSpPr>
            <a:spLocks noGrp="1"/>
          </p:cNvSpPr>
          <p:nvPr>
            <p:ph idx="1"/>
          </p:nvPr>
        </p:nvSpPr>
        <p:spPr>
          <a:xfrm>
            <a:off x="831273" y="1679777"/>
            <a:ext cx="7780712" cy="2875511"/>
          </a:xfrm>
        </p:spPr>
        <p:txBody>
          <a:bodyPr>
            <a:normAutofit/>
          </a:bodyPr>
          <a:lstStyle/>
          <a:p>
            <a:pPr>
              <a:lnSpc>
                <a:spcPct val="200000"/>
              </a:lnSpc>
            </a:pPr>
            <a:r>
              <a:rPr lang="en-US" sz="2500" dirty="0"/>
              <a:t>Those who </a:t>
            </a:r>
            <a:r>
              <a:rPr lang="en-US" sz="2500" b="1" u="sng" dirty="0"/>
              <a:t>repent</a:t>
            </a:r>
            <a:r>
              <a:rPr lang="en-US" sz="2500" dirty="0"/>
              <a:t> of their self and sin.</a:t>
            </a:r>
          </a:p>
          <a:p>
            <a:pPr>
              <a:lnSpc>
                <a:spcPct val="200000"/>
              </a:lnSpc>
            </a:pPr>
            <a:r>
              <a:rPr lang="en-US" sz="2500" dirty="0"/>
              <a:t>Those who </a:t>
            </a:r>
            <a:r>
              <a:rPr lang="en-US" sz="2500" b="1" u="sng" dirty="0"/>
              <a:t>come in faith </a:t>
            </a:r>
            <a:r>
              <a:rPr lang="en-US" sz="2500" dirty="0"/>
              <a:t>to submit to Jesus the Christ.</a:t>
            </a:r>
          </a:p>
          <a:p>
            <a:pPr>
              <a:lnSpc>
                <a:spcPct val="200000"/>
              </a:lnSpc>
            </a:pPr>
            <a:r>
              <a:rPr lang="en-US" sz="2500" dirty="0"/>
              <a:t>Those who are </a:t>
            </a:r>
            <a:r>
              <a:rPr lang="en-US" sz="2500" b="1" u="sng" dirty="0"/>
              <a:t>baptized</a:t>
            </a:r>
            <a:r>
              <a:rPr lang="en-US" sz="2500" dirty="0"/>
              <a:t> into Christ.</a:t>
            </a:r>
          </a:p>
        </p:txBody>
      </p:sp>
    </p:spTree>
    <p:extLst>
      <p:ext uri="{BB962C8B-B14F-4D97-AF65-F5344CB8AC3E}">
        <p14:creationId xmlns:p14="http://schemas.microsoft.com/office/powerpoint/2010/main" val="508546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4100" name="Text Box 3"/>
          <p:cNvSpPr txBox="1">
            <a:spLocks noChangeArrowheads="1"/>
          </p:cNvSpPr>
          <p:nvPr/>
        </p:nvSpPr>
        <p:spPr bwMode="auto">
          <a:xfrm>
            <a:off x="3810001" y="1079500"/>
            <a:ext cx="1039067" cy="60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333" b="1">
                <a:solidFill>
                  <a:srgbClr val="FFFF00"/>
                </a:solidFill>
              </a:rPr>
              <a:t>God</a:t>
            </a:r>
          </a:p>
        </p:txBody>
      </p:sp>
      <p:grpSp>
        <p:nvGrpSpPr>
          <p:cNvPr id="4101" name="Group 4"/>
          <p:cNvGrpSpPr>
            <a:grpSpLocks/>
          </p:cNvGrpSpPr>
          <p:nvPr/>
        </p:nvGrpSpPr>
        <p:grpSpPr bwMode="auto">
          <a:xfrm>
            <a:off x="4508500" y="3492500"/>
            <a:ext cx="254000" cy="508000"/>
            <a:chOff x="1536" y="2976"/>
            <a:chExt cx="192" cy="384"/>
          </a:xfrm>
        </p:grpSpPr>
        <p:sp>
          <p:nvSpPr>
            <p:cNvPr id="4433" name="Oval 5"/>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434" name="Line 6"/>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35" name="Line 7"/>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36" name="Line 8"/>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37" name="Line 9"/>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38" name="Line 10"/>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02" name="Group 11"/>
          <p:cNvGrpSpPr>
            <a:grpSpLocks/>
          </p:cNvGrpSpPr>
          <p:nvPr/>
        </p:nvGrpSpPr>
        <p:grpSpPr bwMode="auto">
          <a:xfrm>
            <a:off x="6477000" y="2921000"/>
            <a:ext cx="254000" cy="508000"/>
            <a:chOff x="1536" y="2976"/>
            <a:chExt cx="192" cy="384"/>
          </a:xfrm>
        </p:grpSpPr>
        <p:sp>
          <p:nvSpPr>
            <p:cNvPr id="4427" name="Oval 12"/>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428" name="Line 13"/>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29" name="Line 14"/>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30" name="Line 15"/>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31" name="Line 16"/>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32" name="Line 17"/>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03" name="Group 18"/>
          <p:cNvGrpSpPr>
            <a:grpSpLocks/>
          </p:cNvGrpSpPr>
          <p:nvPr/>
        </p:nvGrpSpPr>
        <p:grpSpPr bwMode="auto">
          <a:xfrm>
            <a:off x="5461000" y="2794000"/>
            <a:ext cx="254000" cy="508000"/>
            <a:chOff x="1536" y="2976"/>
            <a:chExt cx="192" cy="384"/>
          </a:xfrm>
        </p:grpSpPr>
        <p:sp>
          <p:nvSpPr>
            <p:cNvPr id="4421" name="Oval 1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422" name="Line 2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23" name="Line 2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24" name="Line 2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25" name="Line 2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26" name="Line 2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04" name="Group 25"/>
          <p:cNvGrpSpPr>
            <a:grpSpLocks/>
          </p:cNvGrpSpPr>
          <p:nvPr/>
        </p:nvGrpSpPr>
        <p:grpSpPr bwMode="auto">
          <a:xfrm>
            <a:off x="7302500" y="5080000"/>
            <a:ext cx="254000" cy="508000"/>
            <a:chOff x="1536" y="2976"/>
            <a:chExt cx="192" cy="384"/>
          </a:xfrm>
        </p:grpSpPr>
        <p:sp>
          <p:nvSpPr>
            <p:cNvPr id="4415" name="Oval 2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416" name="Line 2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17" name="Line 2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18" name="Line 2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19" name="Line 3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20" name="Line 3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05" name="Group 32"/>
          <p:cNvGrpSpPr>
            <a:grpSpLocks/>
          </p:cNvGrpSpPr>
          <p:nvPr/>
        </p:nvGrpSpPr>
        <p:grpSpPr bwMode="auto">
          <a:xfrm>
            <a:off x="7810500" y="5080000"/>
            <a:ext cx="254000" cy="508000"/>
            <a:chOff x="1536" y="2976"/>
            <a:chExt cx="192" cy="384"/>
          </a:xfrm>
        </p:grpSpPr>
        <p:sp>
          <p:nvSpPr>
            <p:cNvPr id="4409" name="Oval 3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410" name="Line 3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11" name="Line 3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12" name="Line 3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13" name="Line 3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14" name="Line 3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06" name="Group 39"/>
          <p:cNvGrpSpPr>
            <a:grpSpLocks/>
          </p:cNvGrpSpPr>
          <p:nvPr/>
        </p:nvGrpSpPr>
        <p:grpSpPr bwMode="auto">
          <a:xfrm>
            <a:off x="2222500" y="2857500"/>
            <a:ext cx="254000" cy="508000"/>
            <a:chOff x="1536" y="2976"/>
            <a:chExt cx="192" cy="384"/>
          </a:xfrm>
        </p:grpSpPr>
        <p:sp>
          <p:nvSpPr>
            <p:cNvPr id="4403" name="Oval 40"/>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404" name="Line 41"/>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05" name="Line 42"/>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06" name="Line 43"/>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07" name="Line 44"/>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08" name="Line 45"/>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07" name="Group 46"/>
          <p:cNvGrpSpPr>
            <a:grpSpLocks/>
          </p:cNvGrpSpPr>
          <p:nvPr/>
        </p:nvGrpSpPr>
        <p:grpSpPr bwMode="auto">
          <a:xfrm>
            <a:off x="3937000" y="3175000"/>
            <a:ext cx="254000" cy="508000"/>
            <a:chOff x="1536" y="2976"/>
            <a:chExt cx="192" cy="384"/>
          </a:xfrm>
        </p:grpSpPr>
        <p:sp>
          <p:nvSpPr>
            <p:cNvPr id="4397" name="Oval 47"/>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98" name="Line 48"/>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99" name="Line 49"/>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00" name="Line 50"/>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01" name="Line 51"/>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402" name="Line 52"/>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08" name="Group 53"/>
          <p:cNvGrpSpPr>
            <a:grpSpLocks/>
          </p:cNvGrpSpPr>
          <p:nvPr/>
        </p:nvGrpSpPr>
        <p:grpSpPr bwMode="auto">
          <a:xfrm>
            <a:off x="2857500" y="5080000"/>
            <a:ext cx="254000" cy="508000"/>
            <a:chOff x="1536" y="2976"/>
            <a:chExt cx="192" cy="384"/>
          </a:xfrm>
        </p:grpSpPr>
        <p:sp>
          <p:nvSpPr>
            <p:cNvPr id="4391" name="Oval 54"/>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92" name="Line 55"/>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93" name="Line 56"/>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94" name="Line 57"/>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95" name="Line 58"/>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96" name="Line 59"/>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09" name="Group 60"/>
          <p:cNvGrpSpPr>
            <a:grpSpLocks/>
          </p:cNvGrpSpPr>
          <p:nvPr/>
        </p:nvGrpSpPr>
        <p:grpSpPr bwMode="auto">
          <a:xfrm>
            <a:off x="3365500" y="5080000"/>
            <a:ext cx="254000" cy="508000"/>
            <a:chOff x="1536" y="2976"/>
            <a:chExt cx="192" cy="384"/>
          </a:xfrm>
        </p:grpSpPr>
        <p:sp>
          <p:nvSpPr>
            <p:cNvPr id="4385" name="Oval 61"/>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86" name="Line 62"/>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87" name="Line 63"/>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88" name="Line 64"/>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89" name="Line 65"/>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90" name="Line 66"/>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10" name="Group 67"/>
          <p:cNvGrpSpPr>
            <a:grpSpLocks/>
          </p:cNvGrpSpPr>
          <p:nvPr/>
        </p:nvGrpSpPr>
        <p:grpSpPr bwMode="auto">
          <a:xfrm>
            <a:off x="3873500" y="5080000"/>
            <a:ext cx="254000" cy="508000"/>
            <a:chOff x="1536" y="2976"/>
            <a:chExt cx="192" cy="384"/>
          </a:xfrm>
        </p:grpSpPr>
        <p:sp>
          <p:nvSpPr>
            <p:cNvPr id="4379" name="Oval 6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80" name="Line 6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81" name="Line 7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82" name="Line 7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83" name="Line 7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84" name="Line 7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11" name="Group 74"/>
          <p:cNvGrpSpPr>
            <a:grpSpLocks/>
          </p:cNvGrpSpPr>
          <p:nvPr/>
        </p:nvGrpSpPr>
        <p:grpSpPr bwMode="auto">
          <a:xfrm>
            <a:off x="4381500" y="5080000"/>
            <a:ext cx="254000" cy="508000"/>
            <a:chOff x="1536" y="2976"/>
            <a:chExt cx="192" cy="384"/>
          </a:xfrm>
        </p:grpSpPr>
        <p:sp>
          <p:nvSpPr>
            <p:cNvPr id="4373" name="Oval 75"/>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74" name="Line 76"/>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75" name="Line 77"/>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76" name="Line 78"/>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77" name="Line 79"/>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78" name="Line 80"/>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12" name="Group 81"/>
          <p:cNvGrpSpPr>
            <a:grpSpLocks/>
          </p:cNvGrpSpPr>
          <p:nvPr/>
        </p:nvGrpSpPr>
        <p:grpSpPr bwMode="auto">
          <a:xfrm>
            <a:off x="5334000" y="5080000"/>
            <a:ext cx="254000" cy="508000"/>
            <a:chOff x="1536" y="2976"/>
            <a:chExt cx="192" cy="384"/>
          </a:xfrm>
        </p:grpSpPr>
        <p:sp>
          <p:nvSpPr>
            <p:cNvPr id="4367" name="Oval 82"/>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68" name="Line 83"/>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69" name="Line 84"/>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70" name="Line 85"/>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71" name="Line 86"/>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72" name="Line 87"/>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13" name="Group 88"/>
          <p:cNvGrpSpPr>
            <a:grpSpLocks/>
          </p:cNvGrpSpPr>
          <p:nvPr/>
        </p:nvGrpSpPr>
        <p:grpSpPr bwMode="auto">
          <a:xfrm>
            <a:off x="5842000" y="5080000"/>
            <a:ext cx="254000" cy="508000"/>
            <a:chOff x="1536" y="2976"/>
            <a:chExt cx="192" cy="384"/>
          </a:xfrm>
        </p:grpSpPr>
        <p:sp>
          <p:nvSpPr>
            <p:cNvPr id="4361" name="Oval 89"/>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62" name="Line 90"/>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63" name="Line 91"/>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64" name="Line 92"/>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65" name="Line 93"/>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66" name="Line 94"/>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14" name="Group 95"/>
          <p:cNvGrpSpPr>
            <a:grpSpLocks/>
          </p:cNvGrpSpPr>
          <p:nvPr/>
        </p:nvGrpSpPr>
        <p:grpSpPr bwMode="auto">
          <a:xfrm>
            <a:off x="889000" y="5080000"/>
            <a:ext cx="254000" cy="508000"/>
            <a:chOff x="1536" y="2976"/>
            <a:chExt cx="192" cy="384"/>
          </a:xfrm>
        </p:grpSpPr>
        <p:sp>
          <p:nvSpPr>
            <p:cNvPr id="4355" name="Oval 9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56" name="Line 9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57" name="Line 9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58" name="Line 9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59" name="Line 10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60" name="Line 10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15" name="Group 102"/>
          <p:cNvGrpSpPr>
            <a:grpSpLocks/>
          </p:cNvGrpSpPr>
          <p:nvPr/>
        </p:nvGrpSpPr>
        <p:grpSpPr bwMode="auto">
          <a:xfrm>
            <a:off x="1397000" y="5080000"/>
            <a:ext cx="254000" cy="508000"/>
            <a:chOff x="1536" y="2976"/>
            <a:chExt cx="192" cy="384"/>
          </a:xfrm>
        </p:grpSpPr>
        <p:sp>
          <p:nvSpPr>
            <p:cNvPr id="4349" name="Oval 10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50" name="Line 10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51" name="Line 10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52" name="Line 10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53" name="Line 10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54" name="Line 10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16" name="Group 109"/>
          <p:cNvGrpSpPr>
            <a:grpSpLocks/>
          </p:cNvGrpSpPr>
          <p:nvPr/>
        </p:nvGrpSpPr>
        <p:grpSpPr bwMode="auto">
          <a:xfrm>
            <a:off x="6350000" y="952500"/>
            <a:ext cx="254000" cy="508000"/>
            <a:chOff x="1536" y="2976"/>
            <a:chExt cx="192" cy="384"/>
          </a:xfrm>
        </p:grpSpPr>
        <p:sp>
          <p:nvSpPr>
            <p:cNvPr id="4343" name="Oval 110"/>
            <p:cNvSpPr>
              <a:spLocks noChangeArrowheads="1"/>
            </p:cNvSpPr>
            <p:nvPr/>
          </p:nvSpPr>
          <p:spPr bwMode="auto">
            <a:xfrm>
              <a:off x="1584" y="2976"/>
              <a:ext cx="96" cy="96"/>
            </a:xfrm>
            <a:prstGeom prst="ellipse">
              <a:avLst/>
            </a:prstGeom>
            <a:solidFill>
              <a:srgbClr val="808080"/>
            </a:solidFill>
            <a:ln w="28575">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44" name="Line 111"/>
            <p:cNvSpPr>
              <a:spLocks noChangeShapeType="1"/>
            </p:cNvSpPr>
            <p:nvPr/>
          </p:nvSpPr>
          <p:spPr bwMode="auto">
            <a:xfrm>
              <a:off x="1632" y="3072"/>
              <a:ext cx="0" cy="192"/>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45" name="Line 112"/>
            <p:cNvSpPr>
              <a:spLocks noChangeShapeType="1"/>
            </p:cNvSpPr>
            <p:nvPr/>
          </p:nvSpPr>
          <p:spPr bwMode="auto">
            <a:xfrm>
              <a:off x="1632"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46" name="Line 113"/>
            <p:cNvSpPr>
              <a:spLocks noChangeShapeType="1"/>
            </p:cNvSpPr>
            <p:nvPr/>
          </p:nvSpPr>
          <p:spPr bwMode="auto">
            <a:xfrm flipH="1">
              <a:off x="1536"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47" name="Line 114"/>
            <p:cNvSpPr>
              <a:spLocks noChangeShapeType="1"/>
            </p:cNvSpPr>
            <p:nvPr/>
          </p:nvSpPr>
          <p:spPr bwMode="auto">
            <a:xfrm>
              <a:off x="1536"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48" name="Line 115"/>
            <p:cNvSpPr>
              <a:spLocks noChangeShapeType="1"/>
            </p:cNvSpPr>
            <p:nvPr/>
          </p:nvSpPr>
          <p:spPr bwMode="auto">
            <a:xfrm flipV="1">
              <a:off x="1632"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17" name="Group 116"/>
          <p:cNvGrpSpPr>
            <a:grpSpLocks/>
          </p:cNvGrpSpPr>
          <p:nvPr/>
        </p:nvGrpSpPr>
        <p:grpSpPr bwMode="auto">
          <a:xfrm>
            <a:off x="6794500" y="5080000"/>
            <a:ext cx="254000" cy="508000"/>
            <a:chOff x="1536" y="2976"/>
            <a:chExt cx="192" cy="384"/>
          </a:xfrm>
        </p:grpSpPr>
        <p:sp>
          <p:nvSpPr>
            <p:cNvPr id="4337" name="Oval 117"/>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38" name="Line 118"/>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39" name="Line 119"/>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40" name="Line 120"/>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41" name="Line 121"/>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42" name="Line 122"/>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18" name="Group 123"/>
          <p:cNvGrpSpPr>
            <a:grpSpLocks/>
          </p:cNvGrpSpPr>
          <p:nvPr/>
        </p:nvGrpSpPr>
        <p:grpSpPr bwMode="auto">
          <a:xfrm>
            <a:off x="4889500" y="5080000"/>
            <a:ext cx="254000" cy="508000"/>
            <a:chOff x="1536" y="2976"/>
            <a:chExt cx="192" cy="384"/>
          </a:xfrm>
        </p:grpSpPr>
        <p:sp>
          <p:nvSpPr>
            <p:cNvPr id="4331" name="Oval 124"/>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32" name="Line 125"/>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33" name="Line 126"/>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34" name="Line 127"/>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35" name="Line 128"/>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36" name="Line 129"/>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19" name="Group 130"/>
          <p:cNvGrpSpPr>
            <a:grpSpLocks/>
          </p:cNvGrpSpPr>
          <p:nvPr/>
        </p:nvGrpSpPr>
        <p:grpSpPr bwMode="auto">
          <a:xfrm>
            <a:off x="2349500" y="5080000"/>
            <a:ext cx="254000" cy="508000"/>
            <a:chOff x="1536" y="2976"/>
            <a:chExt cx="192" cy="384"/>
          </a:xfrm>
        </p:grpSpPr>
        <p:sp>
          <p:nvSpPr>
            <p:cNvPr id="4325" name="Oval 131"/>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26" name="Line 132"/>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27" name="Line 133"/>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28" name="Line 134"/>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29" name="Line 135"/>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30" name="Line 136"/>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104585" name="Group 137"/>
          <p:cNvGrpSpPr>
            <a:grpSpLocks/>
          </p:cNvGrpSpPr>
          <p:nvPr/>
        </p:nvGrpSpPr>
        <p:grpSpPr bwMode="auto">
          <a:xfrm>
            <a:off x="1905000" y="5080000"/>
            <a:ext cx="254000" cy="508000"/>
            <a:chOff x="1536" y="2976"/>
            <a:chExt cx="192" cy="384"/>
          </a:xfrm>
        </p:grpSpPr>
        <p:sp>
          <p:nvSpPr>
            <p:cNvPr id="4319"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20"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21"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22"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23"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24"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21" name="Group 144"/>
          <p:cNvGrpSpPr>
            <a:grpSpLocks/>
          </p:cNvGrpSpPr>
          <p:nvPr/>
        </p:nvGrpSpPr>
        <p:grpSpPr bwMode="auto">
          <a:xfrm>
            <a:off x="4254500" y="3365500"/>
            <a:ext cx="254000" cy="508000"/>
            <a:chOff x="1536" y="2976"/>
            <a:chExt cx="192" cy="384"/>
          </a:xfrm>
        </p:grpSpPr>
        <p:sp>
          <p:nvSpPr>
            <p:cNvPr id="4313" name="Oval 145"/>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14" name="Line 146"/>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15" name="Line 147"/>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16" name="Line 148"/>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17" name="Line 149"/>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18" name="Line 150"/>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22" name="Group 151"/>
          <p:cNvGrpSpPr>
            <a:grpSpLocks/>
          </p:cNvGrpSpPr>
          <p:nvPr/>
        </p:nvGrpSpPr>
        <p:grpSpPr bwMode="auto">
          <a:xfrm>
            <a:off x="1270000" y="2984500"/>
            <a:ext cx="254000" cy="508000"/>
            <a:chOff x="1536" y="2976"/>
            <a:chExt cx="192" cy="384"/>
          </a:xfrm>
        </p:grpSpPr>
        <p:sp>
          <p:nvSpPr>
            <p:cNvPr id="4307" name="Oval 152"/>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08" name="Line 153"/>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09" name="Line 154"/>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10" name="Line 155"/>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11" name="Line 156"/>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12" name="Line 157"/>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23" name="Group 158"/>
          <p:cNvGrpSpPr>
            <a:grpSpLocks/>
          </p:cNvGrpSpPr>
          <p:nvPr/>
        </p:nvGrpSpPr>
        <p:grpSpPr bwMode="auto">
          <a:xfrm>
            <a:off x="6350000" y="5080000"/>
            <a:ext cx="254000" cy="508000"/>
            <a:chOff x="1536" y="2976"/>
            <a:chExt cx="192" cy="384"/>
          </a:xfrm>
        </p:grpSpPr>
        <p:sp>
          <p:nvSpPr>
            <p:cNvPr id="4301" name="Oval 159"/>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302" name="Line 160"/>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03" name="Line 161"/>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04" name="Line 162"/>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05" name="Line 163"/>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06" name="Line 164"/>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24" name="Group 165"/>
          <p:cNvGrpSpPr>
            <a:grpSpLocks/>
          </p:cNvGrpSpPr>
          <p:nvPr/>
        </p:nvGrpSpPr>
        <p:grpSpPr bwMode="auto">
          <a:xfrm>
            <a:off x="7556500" y="4953000"/>
            <a:ext cx="254000" cy="508000"/>
            <a:chOff x="1536" y="2976"/>
            <a:chExt cx="192" cy="384"/>
          </a:xfrm>
        </p:grpSpPr>
        <p:sp>
          <p:nvSpPr>
            <p:cNvPr id="4295" name="Oval 16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96" name="Line 16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97" name="Line 16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98" name="Line 16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99" name="Line 17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300" name="Line 17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25" name="Group 172"/>
          <p:cNvGrpSpPr>
            <a:grpSpLocks/>
          </p:cNvGrpSpPr>
          <p:nvPr/>
        </p:nvGrpSpPr>
        <p:grpSpPr bwMode="auto">
          <a:xfrm>
            <a:off x="8064500" y="4953000"/>
            <a:ext cx="254000" cy="508000"/>
            <a:chOff x="1536" y="2976"/>
            <a:chExt cx="192" cy="384"/>
          </a:xfrm>
        </p:grpSpPr>
        <p:sp>
          <p:nvSpPr>
            <p:cNvPr id="4289" name="Oval 17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90" name="Line 17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91" name="Line 17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92" name="Line 17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93" name="Line 17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94" name="Line 17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26" name="Group 179"/>
          <p:cNvGrpSpPr>
            <a:grpSpLocks/>
          </p:cNvGrpSpPr>
          <p:nvPr/>
        </p:nvGrpSpPr>
        <p:grpSpPr bwMode="auto">
          <a:xfrm>
            <a:off x="3111500" y="4953000"/>
            <a:ext cx="254000" cy="508000"/>
            <a:chOff x="1536" y="2976"/>
            <a:chExt cx="192" cy="384"/>
          </a:xfrm>
        </p:grpSpPr>
        <p:sp>
          <p:nvSpPr>
            <p:cNvPr id="4283" name="Oval 18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84" name="Line 18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85" name="Line 18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86" name="Line 18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87" name="Line 18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88" name="Line 18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27" name="Group 186"/>
          <p:cNvGrpSpPr>
            <a:grpSpLocks/>
          </p:cNvGrpSpPr>
          <p:nvPr/>
        </p:nvGrpSpPr>
        <p:grpSpPr bwMode="auto">
          <a:xfrm>
            <a:off x="3619500" y="4953000"/>
            <a:ext cx="254000" cy="508000"/>
            <a:chOff x="1536" y="2976"/>
            <a:chExt cx="192" cy="384"/>
          </a:xfrm>
        </p:grpSpPr>
        <p:sp>
          <p:nvSpPr>
            <p:cNvPr id="4277" name="Oval 187"/>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78" name="Line 188"/>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79" name="Line 189"/>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80" name="Line 190"/>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81" name="Line 191"/>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82" name="Line 192"/>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28" name="Group 193"/>
          <p:cNvGrpSpPr>
            <a:grpSpLocks/>
          </p:cNvGrpSpPr>
          <p:nvPr/>
        </p:nvGrpSpPr>
        <p:grpSpPr bwMode="auto">
          <a:xfrm>
            <a:off x="4127500" y="4953000"/>
            <a:ext cx="254000" cy="508000"/>
            <a:chOff x="1536" y="2976"/>
            <a:chExt cx="192" cy="384"/>
          </a:xfrm>
        </p:grpSpPr>
        <p:sp>
          <p:nvSpPr>
            <p:cNvPr id="4271" name="Oval 194"/>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72" name="Line 195"/>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73" name="Line 196"/>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74" name="Line 197"/>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75" name="Line 198"/>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76" name="Line 199"/>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29" name="Group 200"/>
          <p:cNvGrpSpPr>
            <a:grpSpLocks/>
          </p:cNvGrpSpPr>
          <p:nvPr/>
        </p:nvGrpSpPr>
        <p:grpSpPr bwMode="auto">
          <a:xfrm>
            <a:off x="3619500" y="3365500"/>
            <a:ext cx="254000" cy="508000"/>
            <a:chOff x="1536" y="2976"/>
            <a:chExt cx="192" cy="384"/>
          </a:xfrm>
        </p:grpSpPr>
        <p:sp>
          <p:nvSpPr>
            <p:cNvPr id="4265" name="Oval 201"/>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66" name="Line 202"/>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67" name="Line 203"/>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68" name="Line 204"/>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69" name="Line 205"/>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70" name="Line 206"/>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30" name="Group 207"/>
          <p:cNvGrpSpPr>
            <a:grpSpLocks/>
          </p:cNvGrpSpPr>
          <p:nvPr/>
        </p:nvGrpSpPr>
        <p:grpSpPr bwMode="auto">
          <a:xfrm>
            <a:off x="5588000" y="4953000"/>
            <a:ext cx="254000" cy="508000"/>
            <a:chOff x="1536" y="2976"/>
            <a:chExt cx="192" cy="384"/>
          </a:xfrm>
        </p:grpSpPr>
        <p:sp>
          <p:nvSpPr>
            <p:cNvPr id="4259" name="Oval 20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60" name="Line 20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61" name="Line 21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62" name="Line 21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63" name="Line 21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64" name="Line 21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31" name="Group 214"/>
          <p:cNvGrpSpPr>
            <a:grpSpLocks/>
          </p:cNvGrpSpPr>
          <p:nvPr/>
        </p:nvGrpSpPr>
        <p:grpSpPr bwMode="auto">
          <a:xfrm>
            <a:off x="6096000" y="4953000"/>
            <a:ext cx="254000" cy="508000"/>
            <a:chOff x="1536" y="2976"/>
            <a:chExt cx="192" cy="384"/>
          </a:xfrm>
        </p:grpSpPr>
        <p:sp>
          <p:nvSpPr>
            <p:cNvPr id="4253" name="Oval 215"/>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54" name="Line 216"/>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55" name="Line 217"/>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56" name="Line 218"/>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57" name="Line 219"/>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58" name="Line 220"/>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32" name="Group 221"/>
          <p:cNvGrpSpPr>
            <a:grpSpLocks/>
          </p:cNvGrpSpPr>
          <p:nvPr/>
        </p:nvGrpSpPr>
        <p:grpSpPr bwMode="auto">
          <a:xfrm>
            <a:off x="1143000" y="4953000"/>
            <a:ext cx="254000" cy="508000"/>
            <a:chOff x="1536" y="2976"/>
            <a:chExt cx="192" cy="384"/>
          </a:xfrm>
        </p:grpSpPr>
        <p:sp>
          <p:nvSpPr>
            <p:cNvPr id="4247" name="Oval 222"/>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48" name="Line 223"/>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49" name="Line 224"/>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50" name="Line 225"/>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51" name="Line 226"/>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52" name="Line 227"/>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33" name="Group 228"/>
          <p:cNvGrpSpPr>
            <a:grpSpLocks/>
          </p:cNvGrpSpPr>
          <p:nvPr/>
        </p:nvGrpSpPr>
        <p:grpSpPr bwMode="auto">
          <a:xfrm>
            <a:off x="1587500" y="3175000"/>
            <a:ext cx="254000" cy="508000"/>
            <a:chOff x="1536" y="2976"/>
            <a:chExt cx="192" cy="384"/>
          </a:xfrm>
        </p:grpSpPr>
        <p:sp>
          <p:nvSpPr>
            <p:cNvPr id="4241" name="Oval 22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42" name="Line 23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43" name="Line 23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44" name="Line 23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45" name="Line 23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46" name="Line 23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34" name="Group 235"/>
          <p:cNvGrpSpPr>
            <a:grpSpLocks/>
          </p:cNvGrpSpPr>
          <p:nvPr/>
        </p:nvGrpSpPr>
        <p:grpSpPr bwMode="auto">
          <a:xfrm>
            <a:off x="7048500" y="4953000"/>
            <a:ext cx="254000" cy="508000"/>
            <a:chOff x="1536" y="2976"/>
            <a:chExt cx="192" cy="384"/>
          </a:xfrm>
        </p:grpSpPr>
        <p:sp>
          <p:nvSpPr>
            <p:cNvPr id="4235" name="Oval 23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36" name="Line 23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37" name="Line 23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38" name="Line 23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39" name="Line 24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40" name="Line 24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35" name="Group 242"/>
          <p:cNvGrpSpPr>
            <a:grpSpLocks/>
          </p:cNvGrpSpPr>
          <p:nvPr/>
        </p:nvGrpSpPr>
        <p:grpSpPr bwMode="auto">
          <a:xfrm>
            <a:off x="5143500" y="4953000"/>
            <a:ext cx="254000" cy="508000"/>
            <a:chOff x="1536" y="2976"/>
            <a:chExt cx="192" cy="384"/>
          </a:xfrm>
        </p:grpSpPr>
        <p:sp>
          <p:nvSpPr>
            <p:cNvPr id="4229" name="Oval 24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30" name="Line 24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31" name="Line 24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32" name="Line 24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33" name="Line 24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34" name="Line 24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36" name="Group 249"/>
          <p:cNvGrpSpPr>
            <a:grpSpLocks/>
          </p:cNvGrpSpPr>
          <p:nvPr/>
        </p:nvGrpSpPr>
        <p:grpSpPr bwMode="auto">
          <a:xfrm>
            <a:off x="2603500" y="4953000"/>
            <a:ext cx="254000" cy="508000"/>
            <a:chOff x="1536" y="2976"/>
            <a:chExt cx="192" cy="384"/>
          </a:xfrm>
        </p:grpSpPr>
        <p:sp>
          <p:nvSpPr>
            <p:cNvPr id="4223" name="Oval 25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24" name="Line 25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25" name="Line 25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26" name="Line 25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27" name="Line 25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28" name="Line 25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37" name="Group 256"/>
          <p:cNvGrpSpPr>
            <a:grpSpLocks/>
          </p:cNvGrpSpPr>
          <p:nvPr/>
        </p:nvGrpSpPr>
        <p:grpSpPr bwMode="auto">
          <a:xfrm>
            <a:off x="1905000" y="3048000"/>
            <a:ext cx="254000" cy="508000"/>
            <a:chOff x="1536" y="2976"/>
            <a:chExt cx="192" cy="384"/>
          </a:xfrm>
        </p:grpSpPr>
        <p:sp>
          <p:nvSpPr>
            <p:cNvPr id="4217" name="Oval 257"/>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18" name="Line 258"/>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19" name="Line 259"/>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20" name="Line 260"/>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21" name="Line 261"/>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22" name="Line 262"/>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38" name="Group 263"/>
          <p:cNvGrpSpPr>
            <a:grpSpLocks/>
          </p:cNvGrpSpPr>
          <p:nvPr/>
        </p:nvGrpSpPr>
        <p:grpSpPr bwMode="auto">
          <a:xfrm>
            <a:off x="6032500" y="1079500"/>
            <a:ext cx="254000" cy="508000"/>
            <a:chOff x="1536" y="2976"/>
            <a:chExt cx="192" cy="384"/>
          </a:xfrm>
        </p:grpSpPr>
        <p:sp>
          <p:nvSpPr>
            <p:cNvPr id="4211" name="Oval 264"/>
            <p:cNvSpPr>
              <a:spLocks noChangeArrowheads="1"/>
            </p:cNvSpPr>
            <p:nvPr/>
          </p:nvSpPr>
          <p:spPr bwMode="auto">
            <a:xfrm>
              <a:off x="1584" y="2976"/>
              <a:ext cx="96" cy="96"/>
            </a:xfrm>
            <a:prstGeom prst="ellipse">
              <a:avLst/>
            </a:prstGeom>
            <a:solidFill>
              <a:srgbClr val="808080"/>
            </a:solidFill>
            <a:ln w="28575">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12" name="Line 265"/>
            <p:cNvSpPr>
              <a:spLocks noChangeShapeType="1"/>
            </p:cNvSpPr>
            <p:nvPr/>
          </p:nvSpPr>
          <p:spPr bwMode="auto">
            <a:xfrm>
              <a:off x="1632" y="3072"/>
              <a:ext cx="0" cy="192"/>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13" name="Line 266"/>
            <p:cNvSpPr>
              <a:spLocks noChangeShapeType="1"/>
            </p:cNvSpPr>
            <p:nvPr/>
          </p:nvSpPr>
          <p:spPr bwMode="auto">
            <a:xfrm>
              <a:off x="1632"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14" name="Line 267"/>
            <p:cNvSpPr>
              <a:spLocks noChangeShapeType="1"/>
            </p:cNvSpPr>
            <p:nvPr/>
          </p:nvSpPr>
          <p:spPr bwMode="auto">
            <a:xfrm flipH="1">
              <a:off x="1536"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15" name="Line 268"/>
            <p:cNvSpPr>
              <a:spLocks noChangeShapeType="1"/>
            </p:cNvSpPr>
            <p:nvPr/>
          </p:nvSpPr>
          <p:spPr bwMode="auto">
            <a:xfrm>
              <a:off x="1536"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16" name="Line 269"/>
            <p:cNvSpPr>
              <a:spLocks noChangeShapeType="1"/>
            </p:cNvSpPr>
            <p:nvPr/>
          </p:nvSpPr>
          <p:spPr bwMode="auto">
            <a:xfrm flipV="1">
              <a:off x="1632"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39" name="Group 270"/>
          <p:cNvGrpSpPr>
            <a:grpSpLocks/>
          </p:cNvGrpSpPr>
          <p:nvPr/>
        </p:nvGrpSpPr>
        <p:grpSpPr bwMode="auto">
          <a:xfrm>
            <a:off x="6667500" y="1206500"/>
            <a:ext cx="254000" cy="508000"/>
            <a:chOff x="1536" y="2976"/>
            <a:chExt cx="192" cy="384"/>
          </a:xfrm>
        </p:grpSpPr>
        <p:sp>
          <p:nvSpPr>
            <p:cNvPr id="4205" name="Oval 271"/>
            <p:cNvSpPr>
              <a:spLocks noChangeArrowheads="1"/>
            </p:cNvSpPr>
            <p:nvPr/>
          </p:nvSpPr>
          <p:spPr bwMode="auto">
            <a:xfrm>
              <a:off x="1584" y="2976"/>
              <a:ext cx="96" cy="96"/>
            </a:xfrm>
            <a:prstGeom prst="ellipse">
              <a:avLst/>
            </a:prstGeom>
            <a:solidFill>
              <a:srgbClr val="808080"/>
            </a:solidFill>
            <a:ln w="28575">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06" name="Line 272"/>
            <p:cNvSpPr>
              <a:spLocks noChangeShapeType="1"/>
            </p:cNvSpPr>
            <p:nvPr/>
          </p:nvSpPr>
          <p:spPr bwMode="auto">
            <a:xfrm>
              <a:off x="1632" y="3072"/>
              <a:ext cx="0" cy="192"/>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07" name="Line 273"/>
            <p:cNvSpPr>
              <a:spLocks noChangeShapeType="1"/>
            </p:cNvSpPr>
            <p:nvPr/>
          </p:nvSpPr>
          <p:spPr bwMode="auto">
            <a:xfrm>
              <a:off x="1632"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08" name="Line 274"/>
            <p:cNvSpPr>
              <a:spLocks noChangeShapeType="1"/>
            </p:cNvSpPr>
            <p:nvPr/>
          </p:nvSpPr>
          <p:spPr bwMode="auto">
            <a:xfrm flipH="1">
              <a:off x="1536"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09" name="Line 275"/>
            <p:cNvSpPr>
              <a:spLocks noChangeShapeType="1"/>
            </p:cNvSpPr>
            <p:nvPr/>
          </p:nvSpPr>
          <p:spPr bwMode="auto">
            <a:xfrm>
              <a:off x="1536"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10" name="Line 276"/>
            <p:cNvSpPr>
              <a:spLocks noChangeShapeType="1"/>
            </p:cNvSpPr>
            <p:nvPr/>
          </p:nvSpPr>
          <p:spPr bwMode="auto">
            <a:xfrm flipV="1">
              <a:off x="1632"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40" name="Group 277"/>
          <p:cNvGrpSpPr>
            <a:grpSpLocks/>
          </p:cNvGrpSpPr>
          <p:nvPr/>
        </p:nvGrpSpPr>
        <p:grpSpPr bwMode="auto">
          <a:xfrm>
            <a:off x="7747000" y="2984500"/>
            <a:ext cx="254000" cy="508000"/>
            <a:chOff x="1536" y="2976"/>
            <a:chExt cx="192" cy="384"/>
          </a:xfrm>
        </p:grpSpPr>
        <p:sp>
          <p:nvSpPr>
            <p:cNvPr id="4199" name="Oval 278"/>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200" name="Line 279"/>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01" name="Line 280"/>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02" name="Line 281"/>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03" name="Line 282"/>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204" name="Line 283"/>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41" name="Group 284"/>
          <p:cNvGrpSpPr>
            <a:grpSpLocks/>
          </p:cNvGrpSpPr>
          <p:nvPr/>
        </p:nvGrpSpPr>
        <p:grpSpPr bwMode="auto">
          <a:xfrm>
            <a:off x="6794500" y="3111500"/>
            <a:ext cx="254000" cy="508000"/>
            <a:chOff x="1536" y="2976"/>
            <a:chExt cx="192" cy="384"/>
          </a:xfrm>
        </p:grpSpPr>
        <p:sp>
          <p:nvSpPr>
            <p:cNvPr id="4193" name="Oval 285"/>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194" name="Line 286"/>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95" name="Line 287"/>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96" name="Line 288"/>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97" name="Line 289"/>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98" name="Line 290"/>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42" name="Group 291"/>
          <p:cNvGrpSpPr>
            <a:grpSpLocks/>
          </p:cNvGrpSpPr>
          <p:nvPr/>
        </p:nvGrpSpPr>
        <p:grpSpPr bwMode="auto">
          <a:xfrm>
            <a:off x="7112000" y="3302000"/>
            <a:ext cx="254000" cy="508000"/>
            <a:chOff x="1536" y="2976"/>
            <a:chExt cx="192" cy="384"/>
          </a:xfrm>
        </p:grpSpPr>
        <p:sp>
          <p:nvSpPr>
            <p:cNvPr id="4187" name="Oval 292"/>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188" name="Line 293"/>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89" name="Line 294"/>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90" name="Line 295"/>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91" name="Line 296"/>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92" name="Line 297"/>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4143" name="Group 298"/>
          <p:cNvGrpSpPr>
            <a:grpSpLocks/>
          </p:cNvGrpSpPr>
          <p:nvPr/>
        </p:nvGrpSpPr>
        <p:grpSpPr bwMode="auto">
          <a:xfrm>
            <a:off x="7429500" y="3175000"/>
            <a:ext cx="254000" cy="508000"/>
            <a:chOff x="1536" y="2976"/>
            <a:chExt cx="192" cy="384"/>
          </a:xfrm>
        </p:grpSpPr>
        <p:sp>
          <p:nvSpPr>
            <p:cNvPr id="4181" name="Oval 29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182" name="Line 30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83" name="Line 30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84" name="Line 30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85" name="Line 30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86" name="Line 30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sp>
        <p:nvSpPr>
          <p:cNvPr id="4144" name="Line 305"/>
          <p:cNvSpPr>
            <a:spLocks noChangeShapeType="1"/>
          </p:cNvSpPr>
          <p:nvPr/>
        </p:nvSpPr>
        <p:spPr bwMode="auto">
          <a:xfrm flipV="1">
            <a:off x="1524000" y="1460500"/>
            <a:ext cx="2349500" cy="15240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4145" name="Line 306"/>
          <p:cNvSpPr>
            <a:spLocks noChangeShapeType="1"/>
          </p:cNvSpPr>
          <p:nvPr/>
        </p:nvSpPr>
        <p:spPr bwMode="auto">
          <a:xfrm flipV="1">
            <a:off x="1778000" y="1524000"/>
            <a:ext cx="2095500" cy="15875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4146" name="Line 307"/>
          <p:cNvSpPr>
            <a:spLocks noChangeShapeType="1"/>
          </p:cNvSpPr>
          <p:nvPr/>
        </p:nvSpPr>
        <p:spPr bwMode="auto">
          <a:xfrm flipV="1">
            <a:off x="2095500" y="1587500"/>
            <a:ext cx="1841500" cy="13970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4147" name="Line 308"/>
          <p:cNvSpPr>
            <a:spLocks noChangeShapeType="1"/>
          </p:cNvSpPr>
          <p:nvPr/>
        </p:nvSpPr>
        <p:spPr bwMode="auto">
          <a:xfrm flipV="1">
            <a:off x="2476500" y="1651000"/>
            <a:ext cx="1587500" cy="12700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104757" name="Line 309"/>
          <p:cNvSpPr>
            <a:spLocks noChangeShapeType="1"/>
          </p:cNvSpPr>
          <p:nvPr/>
        </p:nvSpPr>
        <p:spPr bwMode="auto">
          <a:xfrm flipV="1">
            <a:off x="3429000" y="1651000"/>
            <a:ext cx="698500" cy="14605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4149" name="Line 310"/>
          <p:cNvSpPr>
            <a:spLocks noChangeShapeType="1"/>
          </p:cNvSpPr>
          <p:nvPr/>
        </p:nvSpPr>
        <p:spPr bwMode="auto">
          <a:xfrm flipV="1">
            <a:off x="3810000" y="1651000"/>
            <a:ext cx="381000" cy="16510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4150" name="Line 311"/>
          <p:cNvSpPr>
            <a:spLocks noChangeShapeType="1"/>
          </p:cNvSpPr>
          <p:nvPr/>
        </p:nvSpPr>
        <p:spPr bwMode="auto">
          <a:xfrm flipV="1">
            <a:off x="4064000" y="1651000"/>
            <a:ext cx="190500" cy="14605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4151" name="Line 312"/>
          <p:cNvSpPr>
            <a:spLocks noChangeShapeType="1"/>
          </p:cNvSpPr>
          <p:nvPr/>
        </p:nvSpPr>
        <p:spPr bwMode="auto">
          <a:xfrm flipH="1" flipV="1">
            <a:off x="4318000" y="1651000"/>
            <a:ext cx="127000" cy="16510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4152" name="Line 313"/>
          <p:cNvSpPr>
            <a:spLocks noChangeShapeType="1"/>
          </p:cNvSpPr>
          <p:nvPr/>
        </p:nvSpPr>
        <p:spPr bwMode="auto">
          <a:xfrm flipH="1" flipV="1">
            <a:off x="4381500" y="1651000"/>
            <a:ext cx="254000" cy="17780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4153" name="Line 314"/>
          <p:cNvSpPr>
            <a:spLocks noChangeShapeType="1"/>
          </p:cNvSpPr>
          <p:nvPr/>
        </p:nvSpPr>
        <p:spPr bwMode="auto">
          <a:xfrm flipH="1" flipV="1">
            <a:off x="4445000" y="1651000"/>
            <a:ext cx="1016000" cy="10795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4154" name="Line 315"/>
          <p:cNvSpPr>
            <a:spLocks noChangeShapeType="1"/>
          </p:cNvSpPr>
          <p:nvPr/>
        </p:nvSpPr>
        <p:spPr bwMode="auto">
          <a:xfrm flipH="1" flipV="1">
            <a:off x="4572000" y="1651000"/>
            <a:ext cx="1905000" cy="13970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4155" name="Line 316"/>
          <p:cNvSpPr>
            <a:spLocks noChangeShapeType="1"/>
          </p:cNvSpPr>
          <p:nvPr/>
        </p:nvSpPr>
        <p:spPr bwMode="auto">
          <a:xfrm flipH="1" flipV="1">
            <a:off x="4699000" y="1651000"/>
            <a:ext cx="2222500" cy="14605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4156" name="Line 317"/>
          <p:cNvSpPr>
            <a:spLocks noChangeShapeType="1"/>
          </p:cNvSpPr>
          <p:nvPr/>
        </p:nvSpPr>
        <p:spPr bwMode="auto">
          <a:xfrm flipH="1" flipV="1">
            <a:off x="4762500" y="1587500"/>
            <a:ext cx="2476500" cy="16510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4157" name="Line 318"/>
          <p:cNvSpPr>
            <a:spLocks noChangeShapeType="1"/>
          </p:cNvSpPr>
          <p:nvPr/>
        </p:nvSpPr>
        <p:spPr bwMode="auto">
          <a:xfrm flipH="1" flipV="1">
            <a:off x="4826000" y="1524000"/>
            <a:ext cx="2667000" cy="16510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4158" name="Line 319"/>
          <p:cNvSpPr>
            <a:spLocks noChangeShapeType="1"/>
          </p:cNvSpPr>
          <p:nvPr/>
        </p:nvSpPr>
        <p:spPr bwMode="auto">
          <a:xfrm flipH="1" flipV="1">
            <a:off x="4826000" y="1460500"/>
            <a:ext cx="2921000" cy="15240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4159" name="Line 320"/>
          <p:cNvSpPr>
            <a:spLocks noChangeShapeType="1"/>
          </p:cNvSpPr>
          <p:nvPr/>
        </p:nvSpPr>
        <p:spPr bwMode="auto">
          <a:xfrm flipH="1">
            <a:off x="4826000" y="1143000"/>
            <a:ext cx="1206500" cy="635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4160" name="Line 321"/>
          <p:cNvSpPr>
            <a:spLocks noChangeShapeType="1"/>
          </p:cNvSpPr>
          <p:nvPr/>
        </p:nvSpPr>
        <p:spPr bwMode="auto">
          <a:xfrm flipH="1">
            <a:off x="4826000" y="1206500"/>
            <a:ext cx="1587500" cy="635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sp>
        <p:nvSpPr>
          <p:cNvPr id="4161" name="Line 322"/>
          <p:cNvSpPr>
            <a:spLocks noChangeShapeType="1"/>
          </p:cNvSpPr>
          <p:nvPr/>
        </p:nvSpPr>
        <p:spPr bwMode="auto">
          <a:xfrm flipH="1" flipV="1">
            <a:off x="4826000" y="1333500"/>
            <a:ext cx="1905000" cy="19050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sz="1500"/>
          </a:p>
        </p:txBody>
      </p:sp>
      <p:grpSp>
        <p:nvGrpSpPr>
          <p:cNvPr id="4162" name="Group 323"/>
          <p:cNvGrpSpPr>
            <a:grpSpLocks/>
          </p:cNvGrpSpPr>
          <p:nvPr/>
        </p:nvGrpSpPr>
        <p:grpSpPr bwMode="auto">
          <a:xfrm>
            <a:off x="1651000" y="4953000"/>
            <a:ext cx="254000" cy="508000"/>
            <a:chOff x="1536" y="2976"/>
            <a:chExt cx="192" cy="384"/>
          </a:xfrm>
        </p:grpSpPr>
        <p:sp>
          <p:nvSpPr>
            <p:cNvPr id="4175" name="Oval 324"/>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176" name="Line 325"/>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77" name="Line 326"/>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78" name="Line 327"/>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79" name="Line 328"/>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80" name="Line 329"/>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104778" name="Group 330"/>
          <p:cNvGrpSpPr>
            <a:grpSpLocks/>
          </p:cNvGrpSpPr>
          <p:nvPr/>
        </p:nvGrpSpPr>
        <p:grpSpPr bwMode="auto">
          <a:xfrm>
            <a:off x="3302000" y="3175000"/>
            <a:ext cx="254000" cy="508000"/>
            <a:chOff x="1536" y="2976"/>
            <a:chExt cx="192" cy="384"/>
          </a:xfrm>
        </p:grpSpPr>
        <p:sp>
          <p:nvSpPr>
            <p:cNvPr id="4169" name="Oval 331"/>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a:p>
          </p:txBody>
        </p:sp>
        <p:sp>
          <p:nvSpPr>
            <p:cNvPr id="4170" name="Line 332"/>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71" name="Line 333"/>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72" name="Line 334"/>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73" name="Line 335"/>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74" name="Line 336"/>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nvGrpSpPr>
          <p:cNvPr id="104785" name="Group 337"/>
          <p:cNvGrpSpPr>
            <a:grpSpLocks/>
          </p:cNvGrpSpPr>
          <p:nvPr/>
        </p:nvGrpSpPr>
        <p:grpSpPr bwMode="auto">
          <a:xfrm>
            <a:off x="867833" y="656167"/>
            <a:ext cx="7493000" cy="4064000"/>
            <a:chOff x="80" y="496"/>
            <a:chExt cx="5664" cy="3072"/>
          </a:xfrm>
        </p:grpSpPr>
        <p:sp>
          <p:nvSpPr>
            <p:cNvPr id="4165" name="Text Box 338"/>
            <p:cNvSpPr txBox="1">
              <a:spLocks noChangeArrowheads="1"/>
            </p:cNvSpPr>
            <p:nvPr/>
          </p:nvSpPr>
          <p:spPr bwMode="auto">
            <a:xfrm>
              <a:off x="384" y="960"/>
              <a:ext cx="1584" cy="3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solidFill>
                    <a:schemeClr val="bg1"/>
                  </a:solidFill>
                </a:rPr>
                <a:t>All Saved</a:t>
              </a:r>
            </a:p>
          </p:txBody>
        </p:sp>
        <p:grpSp>
          <p:nvGrpSpPr>
            <p:cNvPr id="4166" name="Group 339"/>
            <p:cNvGrpSpPr>
              <a:grpSpLocks/>
            </p:cNvGrpSpPr>
            <p:nvPr/>
          </p:nvGrpSpPr>
          <p:grpSpPr bwMode="auto">
            <a:xfrm>
              <a:off x="80" y="496"/>
              <a:ext cx="5664" cy="3072"/>
              <a:chOff x="80" y="496"/>
              <a:chExt cx="5664" cy="3072"/>
            </a:xfrm>
          </p:grpSpPr>
          <p:sp>
            <p:nvSpPr>
              <p:cNvPr id="4167" name="Freeform 340"/>
              <p:cNvSpPr>
                <a:spLocks/>
              </p:cNvSpPr>
              <p:nvPr/>
            </p:nvSpPr>
            <p:spPr bwMode="auto">
              <a:xfrm>
                <a:off x="80" y="496"/>
                <a:ext cx="5664" cy="3072"/>
              </a:xfrm>
              <a:custGeom>
                <a:avLst/>
                <a:gdLst>
                  <a:gd name="T0" fmla="*/ 1552 w 5664"/>
                  <a:gd name="T1" fmla="*/ 368 h 3072"/>
                  <a:gd name="T2" fmla="*/ 400 w 5664"/>
                  <a:gd name="T3" fmla="*/ 560 h 3072"/>
                  <a:gd name="T4" fmla="*/ 16 w 5664"/>
                  <a:gd name="T5" fmla="*/ 1616 h 3072"/>
                  <a:gd name="T6" fmla="*/ 304 w 5664"/>
                  <a:gd name="T7" fmla="*/ 2624 h 3072"/>
                  <a:gd name="T8" fmla="*/ 1600 w 5664"/>
                  <a:gd name="T9" fmla="*/ 2624 h 3072"/>
                  <a:gd name="T10" fmla="*/ 2992 w 5664"/>
                  <a:gd name="T11" fmla="*/ 2816 h 3072"/>
                  <a:gd name="T12" fmla="*/ 4144 w 5664"/>
                  <a:gd name="T13" fmla="*/ 2672 h 3072"/>
                  <a:gd name="T14" fmla="*/ 5440 w 5664"/>
                  <a:gd name="T15" fmla="*/ 2768 h 3072"/>
                  <a:gd name="T16" fmla="*/ 5488 w 5664"/>
                  <a:gd name="T17" fmla="*/ 848 h 3072"/>
                  <a:gd name="T18" fmla="*/ 4384 w 5664"/>
                  <a:gd name="T19" fmla="*/ 80 h 3072"/>
                  <a:gd name="T20" fmla="*/ 1600 w 5664"/>
                  <a:gd name="T21" fmla="*/ 368 h 30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64" h="3072">
                    <a:moveTo>
                      <a:pt x="1552" y="368"/>
                    </a:moveTo>
                    <a:cubicBezTo>
                      <a:pt x="1104" y="360"/>
                      <a:pt x="656" y="352"/>
                      <a:pt x="400" y="560"/>
                    </a:cubicBezTo>
                    <a:cubicBezTo>
                      <a:pt x="144" y="768"/>
                      <a:pt x="32" y="1272"/>
                      <a:pt x="16" y="1616"/>
                    </a:cubicBezTo>
                    <a:cubicBezTo>
                      <a:pt x="0" y="1960"/>
                      <a:pt x="40" y="2456"/>
                      <a:pt x="304" y="2624"/>
                    </a:cubicBezTo>
                    <a:cubicBezTo>
                      <a:pt x="568" y="2792"/>
                      <a:pt x="1152" y="2592"/>
                      <a:pt x="1600" y="2624"/>
                    </a:cubicBezTo>
                    <a:cubicBezTo>
                      <a:pt x="2048" y="2656"/>
                      <a:pt x="2568" y="2808"/>
                      <a:pt x="2992" y="2816"/>
                    </a:cubicBezTo>
                    <a:cubicBezTo>
                      <a:pt x="3416" y="2824"/>
                      <a:pt x="3736" y="2680"/>
                      <a:pt x="4144" y="2672"/>
                    </a:cubicBezTo>
                    <a:cubicBezTo>
                      <a:pt x="4552" y="2664"/>
                      <a:pt x="5216" y="3072"/>
                      <a:pt x="5440" y="2768"/>
                    </a:cubicBezTo>
                    <a:cubicBezTo>
                      <a:pt x="5664" y="2464"/>
                      <a:pt x="5664" y="1296"/>
                      <a:pt x="5488" y="848"/>
                    </a:cubicBezTo>
                    <a:cubicBezTo>
                      <a:pt x="5312" y="400"/>
                      <a:pt x="5032" y="160"/>
                      <a:pt x="4384" y="80"/>
                    </a:cubicBezTo>
                    <a:cubicBezTo>
                      <a:pt x="3736" y="0"/>
                      <a:pt x="2668" y="184"/>
                      <a:pt x="1600" y="368"/>
                    </a:cubicBezTo>
                  </a:path>
                </a:pathLst>
              </a:custGeom>
              <a:noFill/>
              <a:ln w="28575" cmpd="sng">
                <a:solidFill>
                  <a:schemeClr val="accent1">
                    <a:shade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4168" name="Line 341"/>
              <p:cNvSpPr>
                <a:spLocks noChangeShapeType="1"/>
              </p:cNvSpPr>
              <p:nvPr/>
            </p:nvSpPr>
            <p:spPr bwMode="auto">
              <a:xfrm>
                <a:off x="1632" y="864"/>
                <a:ext cx="48" cy="0"/>
              </a:xfrm>
              <a:prstGeom prst="line">
                <a:avLst/>
              </a:prstGeom>
              <a:noFill/>
              <a:ln w="28575">
                <a:solidFill>
                  <a:schemeClr val="accent1">
                    <a:shade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grpSp>
    </p:spTree>
    <p:extLst>
      <p:ext uri="{BB962C8B-B14F-4D97-AF65-F5344CB8AC3E}">
        <p14:creationId xmlns:p14="http://schemas.microsoft.com/office/powerpoint/2010/main" val="3263348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7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3.33333E-6 4.36502E-6 L 0.18333 -0.33311 " pathEditMode="relative" ptsTypes="AA">
                                      <p:cBhvr>
                                        <p:cTn id="10" dur="2000" fill="hold"/>
                                        <p:tgtEl>
                                          <p:spTgt spid="104585"/>
                                        </p:tgtEl>
                                        <p:attrNameLst>
                                          <p:attrName>ppt_x</p:attrName>
                                          <p:attrName>ppt_y</p:attrName>
                                        </p:attrNameLst>
                                      </p:cBhvr>
                                    </p:animMotion>
                                  </p:childTnLst>
                                </p:cTn>
                              </p:par>
                            </p:childTnLst>
                          </p:cTn>
                        </p:par>
                        <p:par>
                          <p:cTn id="11" fill="hold" nodeType="afterGroup">
                            <p:stCondLst>
                              <p:cond delay="2000"/>
                            </p:stCondLst>
                            <p:childTnLst>
                              <p:par>
                                <p:cTn id="12" presetID="9" presetClass="entr" presetSubtype="0" fill="hold" nodeType="afterEffect">
                                  <p:stCondLst>
                                    <p:cond delay="0"/>
                                  </p:stCondLst>
                                  <p:childTnLst>
                                    <p:set>
                                      <p:cBhvr>
                                        <p:cTn id="13" dur="1" fill="hold">
                                          <p:stCondLst>
                                            <p:cond delay="0"/>
                                          </p:stCondLst>
                                        </p:cTn>
                                        <p:tgtEl>
                                          <p:spTgt spid="104778"/>
                                        </p:tgtEl>
                                        <p:attrNameLst>
                                          <p:attrName>style.visibility</p:attrName>
                                        </p:attrNameLst>
                                      </p:cBhvr>
                                      <p:to>
                                        <p:strVal val="visible"/>
                                      </p:to>
                                    </p:set>
                                    <p:animEffect transition="in" filter="dissolve">
                                      <p:cBhvr>
                                        <p:cTn id="14" dur="500"/>
                                        <p:tgtEl>
                                          <p:spTgt spid="104778"/>
                                        </p:tgtEl>
                                      </p:cBhvr>
                                    </p:animEffect>
                                  </p:childTnLst>
                                </p:cTn>
                              </p:par>
                            </p:childTnLst>
                          </p:cTn>
                        </p:par>
                        <p:par>
                          <p:cTn id="15" fill="hold" nodeType="afterGroup">
                            <p:stCondLst>
                              <p:cond delay="2500"/>
                            </p:stCondLst>
                            <p:childTnLst>
                              <p:par>
                                <p:cTn id="16" presetID="22" presetClass="entr" presetSubtype="4" fill="hold" grpId="0" nodeType="afterEffect">
                                  <p:stCondLst>
                                    <p:cond delay="0"/>
                                  </p:stCondLst>
                                  <p:childTnLst>
                                    <p:set>
                                      <p:cBhvr>
                                        <p:cTn id="17" dur="1" fill="hold">
                                          <p:stCondLst>
                                            <p:cond delay="0"/>
                                          </p:stCondLst>
                                        </p:cTn>
                                        <p:tgtEl>
                                          <p:spTgt spid="104757"/>
                                        </p:tgtEl>
                                        <p:attrNameLst>
                                          <p:attrName>style.visibility</p:attrName>
                                        </p:attrNameLst>
                                      </p:cBhvr>
                                      <p:to>
                                        <p:strVal val="visible"/>
                                      </p:to>
                                    </p:set>
                                    <p:animEffect transition="in" filter="wipe(down)">
                                      <p:cBhvr>
                                        <p:cTn id="18" dur="500"/>
                                        <p:tgtEl>
                                          <p:spTgt spid="10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9010" y="884354"/>
            <a:ext cx="8412480" cy="3625850"/>
          </a:xfrm>
        </p:spPr>
        <p:txBody>
          <a:bodyPr>
            <a:normAutofit/>
          </a:bodyPr>
          <a:lstStyle/>
          <a:p>
            <a:pPr marL="0" indent="0" algn="ctr">
              <a:lnSpc>
                <a:spcPct val="250000"/>
              </a:lnSpc>
              <a:buNone/>
            </a:pPr>
            <a:r>
              <a:rPr lang="en-US" sz="5500" b="1" dirty="0"/>
              <a:t>Who are God’s people?</a:t>
            </a:r>
          </a:p>
        </p:txBody>
      </p:sp>
    </p:spTree>
    <p:extLst>
      <p:ext uri="{BB962C8B-B14F-4D97-AF65-F5344CB8AC3E}">
        <p14:creationId xmlns:p14="http://schemas.microsoft.com/office/powerpoint/2010/main" val="230625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8393" y="1011238"/>
            <a:ext cx="7886700" cy="3627437"/>
          </a:xfrm>
        </p:spPr>
        <p:txBody>
          <a:bodyPr>
            <a:normAutofit fontScale="92500" lnSpcReduction="10000"/>
          </a:bodyPr>
          <a:lstStyle/>
          <a:p>
            <a:pPr marL="0" indent="0">
              <a:buNone/>
            </a:pPr>
            <a:r>
              <a:rPr lang="en-US" sz="3000" dirty="0">
                <a:solidFill>
                  <a:schemeClr val="bg1"/>
                </a:solidFill>
              </a:rPr>
              <a:t> We were buried therefore with him by baptism into death, in order that, just as Christ was raised from the dead by the glory of the Father, we too might walk in newness of life. For if </a:t>
            </a:r>
            <a:r>
              <a:rPr lang="en-US" sz="3000" b="1" dirty="0">
                <a:solidFill>
                  <a:srgbClr val="FFFF00"/>
                </a:solidFill>
              </a:rPr>
              <a:t>we have been united with him</a:t>
            </a:r>
            <a:r>
              <a:rPr lang="en-US" sz="3000" dirty="0">
                <a:solidFill>
                  <a:schemeClr val="bg1"/>
                </a:solidFill>
              </a:rPr>
              <a:t> in a death like his, we shall certainly be </a:t>
            </a:r>
            <a:r>
              <a:rPr lang="en-US" sz="3000" b="1" dirty="0">
                <a:solidFill>
                  <a:srgbClr val="FFFF00"/>
                </a:solidFill>
              </a:rPr>
              <a:t>united with him </a:t>
            </a:r>
            <a:r>
              <a:rPr lang="en-US" sz="3000" dirty="0">
                <a:solidFill>
                  <a:schemeClr val="bg1"/>
                </a:solidFill>
              </a:rPr>
              <a:t>in a resurrection like his.</a:t>
            </a:r>
          </a:p>
          <a:p>
            <a:pPr marL="0" indent="0" algn="r">
              <a:buNone/>
            </a:pPr>
            <a:r>
              <a:rPr lang="en-US" sz="2200" dirty="0">
                <a:solidFill>
                  <a:schemeClr val="bg1"/>
                </a:solidFill>
              </a:rPr>
              <a:t>Romans 6:4-5</a:t>
            </a:r>
          </a:p>
        </p:txBody>
      </p:sp>
    </p:spTree>
    <p:extLst>
      <p:ext uri="{BB962C8B-B14F-4D97-AF65-F5344CB8AC3E}">
        <p14:creationId xmlns:p14="http://schemas.microsoft.com/office/powerpoint/2010/main" val="1867798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8393" y="1011238"/>
            <a:ext cx="7886700" cy="3627437"/>
          </a:xfrm>
        </p:spPr>
        <p:txBody>
          <a:bodyPr>
            <a:normAutofit lnSpcReduction="10000"/>
          </a:bodyPr>
          <a:lstStyle/>
          <a:p>
            <a:pPr marL="0" indent="0">
              <a:buNone/>
            </a:pPr>
            <a:r>
              <a:rPr lang="en-US" sz="3000" dirty="0">
                <a:solidFill>
                  <a:schemeClr val="bg1"/>
                </a:solidFill>
              </a:rPr>
              <a:t>Having been buried </a:t>
            </a:r>
            <a:r>
              <a:rPr lang="en-US" sz="3000" b="1" dirty="0">
                <a:solidFill>
                  <a:srgbClr val="FFFF00"/>
                </a:solidFill>
              </a:rPr>
              <a:t>with Him </a:t>
            </a:r>
            <a:r>
              <a:rPr lang="en-US" sz="3000" dirty="0">
                <a:solidFill>
                  <a:schemeClr val="bg1"/>
                </a:solidFill>
              </a:rPr>
              <a:t>in baptism … And you, who were dead in your trespasses and the uncircumcision of your flesh, God made alive </a:t>
            </a:r>
            <a:r>
              <a:rPr lang="en-US" sz="3000" b="1" dirty="0">
                <a:solidFill>
                  <a:srgbClr val="FFFF00"/>
                </a:solidFill>
              </a:rPr>
              <a:t>together with him</a:t>
            </a:r>
            <a:r>
              <a:rPr lang="en-US" sz="3000" dirty="0">
                <a:solidFill>
                  <a:schemeClr val="bg1"/>
                </a:solidFill>
              </a:rPr>
              <a:t>, having forgiven us all our trespasses, by canceling the record of debt that stood against us with its legal demands.</a:t>
            </a:r>
          </a:p>
          <a:p>
            <a:pPr marL="0" indent="0" algn="r">
              <a:buNone/>
            </a:pPr>
            <a:r>
              <a:rPr lang="en-US" sz="2200" dirty="0">
                <a:solidFill>
                  <a:schemeClr val="bg1"/>
                </a:solidFill>
              </a:rPr>
              <a:t>Colossians 2:12-14</a:t>
            </a:r>
          </a:p>
        </p:txBody>
      </p:sp>
    </p:spTree>
    <p:extLst>
      <p:ext uri="{BB962C8B-B14F-4D97-AF65-F5344CB8AC3E}">
        <p14:creationId xmlns:p14="http://schemas.microsoft.com/office/powerpoint/2010/main" val="2450715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8393" y="1011238"/>
            <a:ext cx="7886700" cy="3627437"/>
          </a:xfrm>
        </p:spPr>
        <p:txBody>
          <a:bodyPr>
            <a:normAutofit fontScale="85000" lnSpcReduction="20000"/>
          </a:bodyPr>
          <a:lstStyle/>
          <a:p>
            <a:pPr marL="0" indent="0">
              <a:buNone/>
            </a:pPr>
            <a:r>
              <a:rPr lang="en-US" sz="3000" dirty="0">
                <a:solidFill>
                  <a:schemeClr val="bg1"/>
                </a:solidFill>
              </a:rPr>
              <a:t>For in Christ Jesus you are all sons of God through faith. For all of you who were baptized </a:t>
            </a:r>
            <a:r>
              <a:rPr lang="en-US" sz="3000" b="1" dirty="0">
                <a:solidFill>
                  <a:srgbClr val="FFFF00"/>
                </a:solidFill>
              </a:rPr>
              <a:t>into Christ </a:t>
            </a:r>
            <a:r>
              <a:rPr lang="en-US" sz="3000" dirty="0">
                <a:solidFill>
                  <a:schemeClr val="bg1"/>
                </a:solidFill>
              </a:rPr>
              <a:t>have clothed yourselves </a:t>
            </a:r>
            <a:r>
              <a:rPr lang="en-US" sz="3000" b="1" dirty="0">
                <a:solidFill>
                  <a:srgbClr val="FFFF00"/>
                </a:solidFill>
              </a:rPr>
              <a:t>with Christ</a:t>
            </a:r>
            <a:r>
              <a:rPr lang="en-US" sz="3000" dirty="0">
                <a:solidFill>
                  <a:schemeClr val="bg1"/>
                </a:solidFill>
              </a:rPr>
              <a:t>. </a:t>
            </a:r>
          </a:p>
          <a:p>
            <a:pPr marL="0" indent="0">
              <a:buNone/>
            </a:pPr>
            <a:endParaRPr lang="en-US" sz="3000" dirty="0"/>
          </a:p>
          <a:p>
            <a:pPr marL="0" indent="0">
              <a:buNone/>
            </a:pPr>
            <a:r>
              <a:rPr lang="en-US" sz="3000" dirty="0">
                <a:solidFill>
                  <a:schemeClr val="bg1"/>
                </a:solidFill>
              </a:rPr>
              <a:t>There is neither Jew nor Greek, there is neither slave nor free, there is neither male nor female—for </a:t>
            </a:r>
            <a:r>
              <a:rPr lang="en-US" sz="3000" b="1" dirty="0">
                <a:solidFill>
                  <a:srgbClr val="FFFF00"/>
                </a:solidFill>
              </a:rPr>
              <a:t>all of you are one</a:t>
            </a:r>
            <a:r>
              <a:rPr lang="en-US" sz="3000" b="1" dirty="0">
                <a:solidFill>
                  <a:schemeClr val="bg1"/>
                </a:solidFill>
              </a:rPr>
              <a:t> </a:t>
            </a:r>
            <a:r>
              <a:rPr lang="en-US" sz="3000" dirty="0">
                <a:solidFill>
                  <a:schemeClr val="bg1"/>
                </a:solidFill>
              </a:rPr>
              <a:t>in Christ Jesus.</a:t>
            </a:r>
          </a:p>
          <a:p>
            <a:pPr marL="0" indent="0" algn="r">
              <a:buNone/>
            </a:pPr>
            <a:r>
              <a:rPr lang="en-US" sz="2200" dirty="0">
                <a:solidFill>
                  <a:schemeClr val="bg1"/>
                </a:solidFill>
              </a:rPr>
              <a:t>Galatians 3:26-28</a:t>
            </a:r>
          </a:p>
        </p:txBody>
      </p:sp>
    </p:spTree>
    <p:extLst>
      <p:ext uri="{BB962C8B-B14F-4D97-AF65-F5344CB8AC3E}">
        <p14:creationId xmlns:p14="http://schemas.microsoft.com/office/powerpoint/2010/main" val="3631268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65018" y="894859"/>
            <a:ext cx="7886700" cy="3627437"/>
          </a:xfrm>
        </p:spPr>
        <p:txBody>
          <a:bodyPr>
            <a:normAutofit fontScale="92500" lnSpcReduction="10000"/>
          </a:bodyPr>
          <a:lstStyle/>
          <a:p>
            <a:pPr marL="0" indent="0">
              <a:buNone/>
            </a:pPr>
            <a:r>
              <a:rPr lang="en-US" sz="3500" dirty="0"/>
              <a:t>In Baptism we are united with Christ and He adds us to His Body. </a:t>
            </a:r>
          </a:p>
          <a:p>
            <a:pPr marL="0" indent="0">
              <a:buNone/>
            </a:pPr>
            <a:endParaRPr lang="en-US" sz="3500" dirty="0"/>
          </a:p>
          <a:p>
            <a:pPr marL="0" indent="0">
              <a:buNone/>
            </a:pPr>
            <a:r>
              <a:rPr lang="en-US" sz="3500" dirty="0"/>
              <a:t>Baptism into Christ is then one of the deepest bonds of unity among the Church—God’s people.</a:t>
            </a:r>
          </a:p>
        </p:txBody>
      </p:sp>
    </p:spTree>
    <p:extLst>
      <p:ext uri="{BB962C8B-B14F-4D97-AF65-F5344CB8AC3E}">
        <p14:creationId xmlns:p14="http://schemas.microsoft.com/office/powerpoint/2010/main" val="4190883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b="1" dirty="0"/>
              <a:t>The Church In Christ</a:t>
            </a:r>
          </a:p>
        </p:txBody>
      </p:sp>
      <p:sp>
        <p:nvSpPr>
          <p:cNvPr id="3" name="Content Placeholder 2"/>
          <p:cNvSpPr>
            <a:spLocks noGrp="1"/>
          </p:cNvSpPr>
          <p:nvPr>
            <p:ph idx="1"/>
          </p:nvPr>
        </p:nvSpPr>
        <p:spPr/>
        <p:txBody>
          <a:bodyPr>
            <a:noAutofit/>
          </a:bodyPr>
          <a:lstStyle/>
          <a:p>
            <a:r>
              <a:rPr lang="en-US" sz="2100" dirty="0"/>
              <a:t>Baptized believers have confidence in their relationship with God through Christ (not ‘church membership’).</a:t>
            </a:r>
          </a:p>
          <a:p>
            <a:r>
              <a:rPr lang="en-US" sz="2100" dirty="0"/>
              <a:t>Baptized believers have the unique opportunity and responsibility of a shared life with others who are also in Christ. </a:t>
            </a:r>
          </a:p>
          <a:p>
            <a:r>
              <a:rPr lang="en-US" sz="2100" dirty="0"/>
              <a:t>Baptized believers submissively orient their personal and communal life to the rule of Christ.</a:t>
            </a:r>
          </a:p>
        </p:txBody>
      </p:sp>
    </p:spTree>
    <p:extLst>
      <p:ext uri="{BB962C8B-B14F-4D97-AF65-F5344CB8AC3E}">
        <p14:creationId xmlns:p14="http://schemas.microsoft.com/office/powerpoint/2010/main" val="93209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15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Not  the Church Jesus Built</a:t>
            </a:r>
          </a:p>
        </p:txBody>
      </p:sp>
    </p:spTree>
    <p:extLst>
      <p:ext uri="{BB962C8B-B14F-4D97-AF65-F5344CB8AC3E}">
        <p14:creationId xmlns:p14="http://schemas.microsoft.com/office/powerpoint/2010/main" val="3837134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249767953"/>
              </p:ext>
            </p:extLst>
          </p:nvPr>
        </p:nvGraphicFramePr>
        <p:xfrm>
          <a:off x="415637" y="623051"/>
          <a:ext cx="3886200" cy="362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4294967295"/>
          </p:nvPr>
        </p:nvSpPr>
        <p:spPr>
          <a:xfrm>
            <a:off x="4871258" y="1080655"/>
            <a:ext cx="3973483" cy="2826327"/>
          </a:xfrm>
        </p:spPr>
        <p:txBody>
          <a:bodyPr>
            <a:normAutofit fontScale="92500" lnSpcReduction="10000"/>
          </a:bodyPr>
          <a:lstStyle/>
          <a:p>
            <a:pPr marL="0" indent="0">
              <a:buNone/>
            </a:pPr>
            <a:r>
              <a:rPr lang="en-US" sz="3200" dirty="0"/>
              <a:t>Every unbiblical view and practice of ‘church’ stems from a lack of understanding of one or more of these elements.</a:t>
            </a:r>
          </a:p>
          <a:p>
            <a:pPr marL="0" indent="0">
              <a:buNone/>
            </a:pPr>
            <a:endParaRPr lang="en-US" sz="3000" dirty="0"/>
          </a:p>
        </p:txBody>
      </p:sp>
    </p:spTree>
    <p:extLst>
      <p:ext uri="{BB962C8B-B14F-4D97-AF65-F5344CB8AC3E}">
        <p14:creationId xmlns:p14="http://schemas.microsoft.com/office/powerpoint/2010/main" val="1778500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99823" y="1464500"/>
            <a:ext cx="3594410" cy="954107"/>
          </a:xfrm>
          <a:prstGeom prst="rect">
            <a:avLst/>
          </a:prstGeom>
          <a:noFill/>
        </p:spPr>
        <p:txBody>
          <a:bodyPr wrap="square" rtlCol="0">
            <a:spAutoFit/>
          </a:bodyPr>
          <a:lstStyle/>
          <a:p>
            <a:pPr lvl="0" defTabSz="713232">
              <a:defRPr/>
            </a:pPr>
            <a:r>
              <a:rPr lang="en-US" sz="2800" dirty="0">
                <a:solidFill>
                  <a:schemeClr val="bg1"/>
                </a:solidFill>
              </a:rPr>
              <a:t>“I’ll meet you over at the church on Sunday.”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233" y="1464500"/>
            <a:ext cx="5014865" cy="2972035"/>
          </a:xfrm>
          <a:prstGeom prst="rect">
            <a:avLst/>
          </a:prstGeom>
        </p:spPr>
      </p:pic>
    </p:spTree>
    <p:extLst>
      <p:ext uri="{BB962C8B-B14F-4D97-AF65-F5344CB8AC3E}">
        <p14:creationId xmlns:p14="http://schemas.microsoft.com/office/powerpoint/2010/main" val="2897712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557" y="873640"/>
            <a:ext cx="4041431" cy="4136670"/>
          </a:xfrm>
          <a:prstGeom prst="rect">
            <a:avLst/>
          </a:prstGeom>
        </p:spPr>
      </p:pic>
      <p:sp>
        <p:nvSpPr>
          <p:cNvPr id="5" name="TextBox 4"/>
          <p:cNvSpPr txBox="1"/>
          <p:nvPr/>
        </p:nvSpPr>
        <p:spPr>
          <a:xfrm>
            <a:off x="262883" y="1464500"/>
            <a:ext cx="3594410" cy="954107"/>
          </a:xfrm>
          <a:prstGeom prst="rect">
            <a:avLst/>
          </a:prstGeom>
          <a:noFill/>
        </p:spPr>
        <p:txBody>
          <a:bodyPr wrap="square" rtlCol="0">
            <a:spAutoFit/>
          </a:bodyPr>
          <a:lstStyle/>
          <a:p>
            <a:pPr lvl="0" defTabSz="713232">
              <a:defRPr/>
            </a:pPr>
            <a:r>
              <a:rPr lang="en-US" sz="2800" dirty="0">
                <a:solidFill>
                  <a:schemeClr val="bg1"/>
                </a:solidFill>
              </a:rPr>
              <a:t>“I’ll meet you over at the church on Sunday.”</a:t>
            </a:r>
          </a:p>
        </p:txBody>
      </p:sp>
    </p:spTree>
    <p:extLst>
      <p:ext uri="{BB962C8B-B14F-4D97-AF65-F5344CB8AC3E}">
        <p14:creationId xmlns:p14="http://schemas.microsoft.com/office/powerpoint/2010/main" val="248853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68" name="Group 67"/>
          <p:cNvGrpSpPr/>
          <p:nvPr/>
        </p:nvGrpSpPr>
        <p:grpSpPr>
          <a:xfrm>
            <a:off x="5217794" y="2542350"/>
            <a:ext cx="1371874" cy="1493765"/>
            <a:chOff x="5914644" y="2178531"/>
            <a:chExt cx="1501794" cy="1901535"/>
          </a:xfrm>
        </p:grpSpPr>
        <p:sp>
          <p:nvSpPr>
            <p:cNvPr id="3" name="Rectangle 2"/>
            <p:cNvSpPr/>
            <p:nvPr/>
          </p:nvSpPr>
          <p:spPr>
            <a:xfrm>
              <a:off x="5914644" y="2767449"/>
              <a:ext cx="1501794" cy="1312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5914644" y="2178531"/>
              <a:ext cx="1501793" cy="5508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p:cNvSpPr/>
          <p:nvPr/>
        </p:nvSpPr>
        <p:spPr>
          <a:xfrm>
            <a:off x="6246699" y="235131"/>
            <a:ext cx="2272595" cy="953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G  O  D</a:t>
            </a:r>
          </a:p>
        </p:txBody>
      </p:sp>
      <p:grpSp>
        <p:nvGrpSpPr>
          <p:cNvPr id="5" name="Group 137"/>
          <p:cNvGrpSpPr>
            <a:grpSpLocks/>
          </p:cNvGrpSpPr>
          <p:nvPr/>
        </p:nvGrpSpPr>
        <p:grpSpPr bwMode="auto">
          <a:xfrm>
            <a:off x="8551410" y="4822371"/>
            <a:ext cx="304800" cy="609600"/>
            <a:chOff x="1536" y="2976"/>
            <a:chExt cx="192" cy="384"/>
          </a:xfrm>
        </p:grpSpPr>
        <p:sp>
          <p:nvSpPr>
            <p:cNvPr id="6"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137"/>
          <p:cNvGrpSpPr>
            <a:grpSpLocks/>
          </p:cNvGrpSpPr>
          <p:nvPr/>
        </p:nvGrpSpPr>
        <p:grpSpPr bwMode="auto">
          <a:xfrm>
            <a:off x="7213964" y="4234540"/>
            <a:ext cx="304800" cy="609600"/>
            <a:chOff x="1536" y="2976"/>
            <a:chExt cx="192" cy="384"/>
          </a:xfrm>
        </p:grpSpPr>
        <p:sp>
          <p:nvSpPr>
            <p:cNvPr id="13"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 name="Group 137"/>
          <p:cNvGrpSpPr>
            <a:grpSpLocks/>
          </p:cNvGrpSpPr>
          <p:nvPr/>
        </p:nvGrpSpPr>
        <p:grpSpPr bwMode="auto">
          <a:xfrm>
            <a:off x="7187838" y="4998719"/>
            <a:ext cx="304800" cy="609600"/>
            <a:chOff x="1536" y="2976"/>
            <a:chExt cx="192" cy="384"/>
          </a:xfrm>
        </p:grpSpPr>
        <p:sp>
          <p:nvSpPr>
            <p:cNvPr id="20"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 name="Group 137"/>
          <p:cNvGrpSpPr>
            <a:grpSpLocks/>
          </p:cNvGrpSpPr>
          <p:nvPr/>
        </p:nvGrpSpPr>
        <p:grpSpPr bwMode="auto">
          <a:xfrm>
            <a:off x="8189224" y="4193177"/>
            <a:ext cx="304800" cy="609600"/>
            <a:chOff x="1536" y="2976"/>
            <a:chExt cx="192" cy="384"/>
          </a:xfrm>
        </p:grpSpPr>
        <p:sp>
          <p:nvSpPr>
            <p:cNvPr id="27"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 name="Group 137"/>
          <p:cNvGrpSpPr>
            <a:grpSpLocks/>
          </p:cNvGrpSpPr>
          <p:nvPr/>
        </p:nvGrpSpPr>
        <p:grpSpPr bwMode="auto">
          <a:xfrm>
            <a:off x="7989301" y="4846319"/>
            <a:ext cx="304800" cy="609600"/>
            <a:chOff x="1536" y="2976"/>
            <a:chExt cx="192" cy="384"/>
          </a:xfrm>
        </p:grpSpPr>
        <p:sp>
          <p:nvSpPr>
            <p:cNvPr id="34"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0" name="Group 137"/>
          <p:cNvGrpSpPr>
            <a:grpSpLocks/>
          </p:cNvGrpSpPr>
          <p:nvPr/>
        </p:nvGrpSpPr>
        <p:grpSpPr bwMode="auto">
          <a:xfrm>
            <a:off x="7569924" y="4800600"/>
            <a:ext cx="304800" cy="609600"/>
            <a:chOff x="1536" y="2976"/>
            <a:chExt cx="192" cy="384"/>
          </a:xfrm>
        </p:grpSpPr>
        <p:sp>
          <p:nvSpPr>
            <p:cNvPr id="41"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 name="Group 137"/>
          <p:cNvGrpSpPr>
            <a:grpSpLocks/>
          </p:cNvGrpSpPr>
          <p:nvPr/>
        </p:nvGrpSpPr>
        <p:grpSpPr bwMode="auto">
          <a:xfrm>
            <a:off x="6864259" y="4898571"/>
            <a:ext cx="304800" cy="609600"/>
            <a:chOff x="1536" y="2976"/>
            <a:chExt cx="192" cy="384"/>
          </a:xfrm>
        </p:grpSpPr>
        <p:sp>
          <p:nvSpPr>
            <p:cNvPr id="48"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7" name="Group 66"/>
          <p:cNvGrpSpPr/>
          <p:nvPr/>
        </p:nvGrpSpPr>
        <p:grpSpPr>
          <a:xfrm>
            <a:off x="5638528" y="1984175"/>
            <a:ext cx="535577" cy="679268"/>
            <a:chOff x="3801291" y="3213463"/>
            <a:chExt cx="600892" cy="707571"/>
          </a:xfrm>
        </p:grpSpPr>
        <p:cxnSp>
          <p:nvCxnSpPr>
            <p:cNvPr id="56" name="Straight Connector 55"/>
            <p:cNvCxnSpPr>
              <a:cxnSpLocks/>
            </p:cNvCxnSpPr>
            <p:nvPr/>
          </p:nvCxnSpPr>
          <p:spPr>
            <a:xfrm>
              <a:off x="4088674" y="3213463"/>
              <a:ext cx="9497" cy="70757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flipV="1">
              <a:off x="3801291" y="3487783"/>
              <a:ext cx="600892" cy="1"/>
            </a:xfrm>
            <a:prstGeom prst="line">
              <a:avLst/>
            </a:prstGeom>
            <a:ln w="50800"/>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a:cxnSpLocks/>
            <a:stCxn id="54" idx="5"/>
          </p:cNvCxnSpPr>
          <p:nvPr/>
        </p:nvCxnSpPr>
        <p:spPr>
          <a:xfrm flipV="1">
            <a:off x="6246699" y="1120793"/>
            <a:ext cx="769960" cy="1637907"/>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a:stCxn id="54" idx="4"/>
          </p:cNvCxnSpPr>
          <p:nvPr/>
        </p:nvCxnSpPr>
        <p:spPr>
          <a:xfrm flipV="1">
            <a:off x="6589667" y="1218650"/>
            <a:ext cx="826771" cy="1756399"/>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8" name="Freeform: Shape 77"/>
          <p:cNvSpPr/>
          <p:nvPr/>
        </p:nvSpPr>
        <p:spPr>
          <a:xfrm>
            <a:off x="6573779" y="3756205"/>
            <a:ext cx="2387341" cy="1717132"/>
          </a:xfrm>
          <a:custGeom>
            <a:avLst/>
            <a:gdLst>
              <a:gd name="connsiteX0" fmla="*/ 9901 w 2387341"/>
              <a:gd name="connsiteY0" fmla="*/ 1717132 h 1717132"/>
              <a:gd name="connsiteX1" fmla="*/ 258095 w 2387341"/>
              <a:gd name="connsiteY1" fmla="*/ 450035 h 1717132"/>
              <a:gd name="connsiteX2" fmla="*/ 1734198 w 2387341"/>
              <a:gd name="connsiteY2" fmla="*/ 5898 h 1717132"/>
              <a:gd name="connsiteX3" fmla="*/ 2387341 w 2387341"/>
              <a:gd name="connsiteY3" fmla="*/ 711292 h 1717132"/>
            </a:gdLst>
            <a:ahLst/>
            <a:cxnLst>
              <a:cxn ang="0">
                <a:pos x="connsiteX0" y="connsiteY0"/>
              </a:cxn>
              <a:cxn ang="0">
                <a:pos x="connsiteX1" y="connsiteY1"/>
              </a:cxn>
              <a:cxn ang="0">
                <a:pos x="connsiteX2" y="connsiteY2"/>
              </a:cxn>
              <a:cxn ang="0">
                <a:pos x="connsiteX3" y="connsiteY3"/>
              </a:cxn>
            </a:cxnLst>
            <a:rect l="l" t="t" r="r" b="b"/>
            <a:pathLst>
              <a:path w="2387341" h="1717132">
                <a:moveTo>
                  <a:pt x="9901" y="1717132"/>
                </a:moveTo>
                <a:cubicBezTo>
                  <a:pt x="-9694" y="1226186"/>
                  <a:pt x="-29288" y="735241"/>
                  <a:pt x="258095" y="450035"/>
                </a:cubicBezTo>
                <a:cubicBezTo>
                  <a:pt x="545478" y="164829"/>
                  <a:pt x="1379324" y="-37645"/>
                  <a:pt x="1734198" y="5898"/>
                </a:cubicBezTo>
                <a:cubicBezTo>
                  <a:pt x="2089072" y="49441"/>
                  <a:pt x="2238206" y="380366"/>
                  <a:pt x="2387341" y="711292"/>
                </a:cubicBezTo>
              </a:path>
            </a:pathLst>
          </a:cu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538242" y="1295855"/>
            <a:ext cx="3890502" cy="1246495"/>
          </a:xfrm>
          <a:prstGeom prst="rect">
            <a:avLst/>
          </a:prstGeom>
          <a:noFill/>
        </p:spPr>
        <p:txBody>
          <a:bodyPr wrap="square" rtlCol="0">
            <a:spAutoFit/>
          </a:bodyPr>
          <a:lstStyle/>
          <a:p>
            <a:r>
              <a:rPr lang="en-US" sz="2500" dirty="0">
                <a:solidFill>
                  <a:schemeClr val="bg1"/>
                </a:solidFill>
              </a:rPr>
              <a:t>“The path to enjoy a saving, blessing relationship with God is through the church.”</a:t>
            </a:r>
          </a:p>
        </p:txBody>
      </p:sp>
    </p:spTree>
    <p:extLst>
      <p:ext uri="{BB962C8B-B14F-4D97-AF65-F5344CB8AC3E}">
        <p14:creationId xmlns:p14="http://schemas.microsoft.com/office/powerpoint/2010/main" val="3102472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4.44444E-6 L -0.20278 -0.30862 " pathEditMode="relative" rAng="0" ptsTypes="AA">
                                      <p:cBhvr>
                                        <p:cTn id="6" dur="2000" fill="hold"/>
                                        <p:tgtEl>
                                          <p:spTgt spid="19"/>
                                        </p:tgtEl>
                                        <p:attrNameLst>
                                          <p:attrName>ppt_x</p:attrName>
                                          <p:attrName>ppt_y</p:attrName>
                                        </p:attrNameLst>
                                      </p:cBhvr>
                                      <p:rCtr x="-10139" y="-15444"/>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1.38889E-6 -0.28722 L -0.06562 -0.03417 C -0.07951 0.02222 -0.1 0.05389 -0.12153 0.05389 C -0.14601 0.05389 -0.16545 0.02222 -0.17934 -0.03417 L -0.24479 -0.28722 " pathEditMode="relative" rAng="0" ptsTypes="AAAAA">
                                      <p:cBhvr>
                                        <p:cTn id="10" dur="2000" fill="hold"/>
                                        <p:tgtEl>
                                          <p:spTgt spid="33"/>
                                        </p:tgtEl>
                                        <p:attrNameLst>
                                          <p:attrName>ppt_x</p:attrName>
                                          <p:attrName>ppt_y</p:attrName>
                                        </p:attrNameLst>
                                      </p:cBhvr>
                                      <p:rCtr x="-12240" y="1705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7778E-7 -2.22222E-6 L -0.25625 -0.27778 " pathEditMode="relative" rAng="0" ptsTypes="AA">
                                      <p:cBhvr>
                                        <p:cTn id="14" dur="2000" fill="hold"/>
                                        <p:tgtEl>
                                          <p:spTgt spid="5"/>
                                        </p:tgtEl>
                                        <p:attrNameLst>
                                          <p:attrName>ppt_x</p:attrName>
                                          <p:attrName>ppt_y</p:attrName>
                                        </p:attrNameLst>
                                      </p:cBhvr>
                                      <p:rCtr x="-12812" y="-1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68" name="Group 67"/>
          <p:cNvGrpSpPr/>
          <p:nvPr/>
        </p:nvGrpSpPr>
        <p:grpSpPr>
          <a:xfrm>
            <a:off x="5217794" y="2542350"/>
            <a:ext cx="1371874" cy="1493765"/>
            <a:chOff x="5914644" y="2178531"/>
            <a:chExt cx="1501794" cy="1901535"/>
          </a:xfrm>
        </p:grpSpPr>
        <p:sp>
          <p:nvSpPr>
            <p:cNvPr id="3" name="Rectangle 2"/>
            <p:cNvSpPr/>
            <p:nvPr/>
          </p:nvSpPr>
          <p:spPr>
            <a:xfrm>
              <a:off x="5914644" y="2767449"/>
              <a:ext cx="1501794" cy="1312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5914644" y="2178531"/>
              <a:ext cx="1501793" cy="5508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37"/>
          <p:cNvGrpSpPr>
            <a:grpSpLocks/>
          </p:cNvGrpSpPr>
          <p:nvPr/>
        </p:nvGrpSpPr>
        <p:grpSpPr bwMode="auto">
          <a:xfrm>
            <a:off x="6176126" y="3307976"/>
            <a:ext cx="304800" cy="609600"/>
            <a:chOff x="1536" y="2976"/>
            <a:chExt cx="192" cy="384"/>
          </a:xfrm>
        </p:grpSpPr>
        <p:sp>
          <p:nvSpPr>
            <p:cNvPr id="6"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137"/>
          <p:cNvGrpSpPr>
            <a:grpSpLocks/>
          </p:cNvGrpSpPr>
          <p:nvPr/>
        </p:nvGrpSpPr>
        <p:grpSpPr bwMode="auto">
          <a:xfrm>
            <a:off x="7213964" y="4234540"/>
            <a:ext cx="304800" cy="609600"/>
            <a:chOff x="1536" y="2976"/>
            <a:chExt cx="192" cy="384"/>
          </a:xfrm>
        </p:grpSpPr>
        <p:sp>
          <p:nvSpPr>
            <p:cNvPr id="13"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 name="Group 137"/>
          <p:cNvGrpSpPr>
            <a:grpSpLocks/>
          </p:cNvGrpSpPr>
          <p:nvPr/>
        </p:nvGrpSpPr>
        <p:grpSpPr bwMode="auto">
          <a:xfrm>
            <a:off x="5346038" y="3269876"/>
            <a:ext cx="304800" cy="609600"/>
            <a:chOff x="1536" y="2976"/>
            <a:chExt cx="192" cy="384"/>
          </a:xfrm>
        </p:grpSpPr>
        <p:sp>
          <p:nvSpPr>
            <p:cNvPr id="20"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 name="Group 137"/>
          <p:cNvGrpSpPr>
            <a:grpSpLocks/>
          </p:cNvGrpSpPr>
          <p:nvPr/>
        </p:nvGrpSpPr>
        <p:grpSpPr bwMode="auto">
          <a:xfrm>
            <a:off x="8189224" y="4193177"/>
            <a:ext cx="304800" cy="609600"/>
            <a:chOff x="1536" y="2976"/>
            <a:chExt cx="192" cy="384"/>
          </a:xfrm>
        </p:grpSpPr>
        <p:sp>
          <p:nvSpPr>
            <p:cNvPr id="27"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 name="Group 137"/>
          <p:cNvGrpSpPr>
            <a:grpSpLocks/>
          </p:cNvGrpSpPr>
          <p:nvPr/>
        </p:nvGrpSpPr>
        <p:grpSpPr bwMode="auto">
          <a:xfrm>
            <a:off x="5782623" y="3231776"/>
            <a:ext cx="304800" cy="609600"/>
            <a:chOff x="1536" y="2976"/>
            <a:chExt cx="192" cy="384"/>
          </a:xfrm>
        </p:grpSpPr>
        <p:sp>
          <p:nvSpPr>
            <p:cNvPr id="34"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0" name="Group 137"/>
          <p:cNvGrpSpPr>
            <a:grpSpLocks/>
          </p:cNvGrpSpPr>
          <p:nvPr/>
        </p:nvGrpSpPr>
        <p:grpSpPr bwMode="auto">
          <a:xfrm>
            <a:off x="7569924" y="4800600"/>
            <a:ext cx="304800" cy="609600"/>
            <a:chOff x="1536" y="2976"/>
            <a:chExt cx="192" cy="384"/>
          </a:xfrm>
        </p:grpSpPr>
        <p:sp>
          <p:nvSpPr>
            <p:cNvPr id="41"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 name="Group 137"/>
          <p:cNvGrpSpPr>
            <a:grpSpLocks/>
          </p:cNvGrpSpPr>
          <p:nvPr/>
        </p:nvGrpSpPr>
        <p:grpSpPr bwMode="auto">
          <a:xfrm>
            <a:off x="6864259" y="4898571"/>
            <a:ext cx="304800" cy="609600"/>
            <a:chOff x="1536" y="2976"/>
            <a:chExt cx="192" cy="384"/>
          </a:xfrm>
        </p:grpSpPr>
        <p:sp>
          <p:nvSpPr>
            <p:cNvPr id="48"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7" name="Group 66"/>
          <p:cNvGrpSpPr/>
          <p:nvPr/>
        </p:nvGrpSpPr>
        <p:grpSpPr>
          <a:xfrm>
            <a:off x="5638528" y="1984175"/>
            <a:ext cx="535577" cy="679268"/>
            <a:chOff x="3801291" y="3213463"/>
            <a:chExt cx="600892" cy="707571"/>
          </a:xfrm>
        </p:grpSpPr>
        <p:cxnSp>
          <p:nvCxnSpPr>
            <p:cNvPr id="56" name="Straight Connector 55"/>
            <p:cNvCxnSpPr>
              <a:cxnSpLocks/>
            </p:cNvCxnSpPr>
            <p:nvPr/>
          </p:nvCxnSpPr>
          <p:spPr>
            <a:xfrm>
              <a:off x="4088674" y="3213463"/>
              <a:ext cx="9497" cy="70757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flipV="1">
              <a:off x="3801291" y="3487783"/>
              <a:ext cx="600892" cy="1"/>
            </a:xfrm>
            <a:prstGeom prst="line">
              <a:avLst/>
            </a:prstGeom>
            <a:ln w="50800"/>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a:cxnSpLocks/>
            <a:stCxn id="54" idx="5"/>
          </p:cNvCxnSpPr>
          <p:nvPr/>
        </p:nvCxnSpPr>
        <p:spPr>
          <a:xfrm flipV="1">
            <a:off x="6246699" y="1120793"/>
            <a:ext cx="769960" cy="1637907"/>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a:stCxn id="54" idx="4"/>
          </p:cNvCxnSpPr>
          <p:nvPr/>
        </p:nvCxnSpPr>
        <p:spPr>
          <a:xfrm flipV="1">
            <a:off x="6589667" y="1218650"/>
            <a:ext cx="826771" cy="1756399"/>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8" name="Freeform: Shape 77"/>
          <p:cNvSpPr/>
          <p:nvPr/>
        </p:nvSpPr>
        <p:spPr>
          <a:xfrm>
            <a:off x="6573779" y="3756205"/>
            <a:ext cx="2387341" cy="1717132"/>
          </a:xfrm>
          <a:custGeom>
            <a:avLst/>
            <a:gdLst>
              <a:gd name="connsiteX0" fmla="*/ 9901 w 2387341"/>
              <a:gd name="connsiteY0" fmla="*/ 1717132 h 1717132"/>
              <a:gd name="connsiteX1" fmla="*/ 258095 w 2387341"/>
              <a:gd name="connsiteY1" fmla="*/ 450035 h 1717132"/>
              <a:gd name="connsiteX2" fmla="*/ 1734198 w 2387341"/>
              <a:gd name="connsiteY2" fmla="*/ 5898 h 1717132"/>
              <a:gd name="connsiteX3" fmla="*/ 2387341 w 2387341"/>
              <a:gd name="connsiteY3" fmla="*/ 711292 h 1717132"/>
            </a:gdLst>
            <a:ahLst/>
            <a:cxnLst>
              <a:cxn ang="0">
                <a:pos x="connsiteX0" y="connsiteY0"/>
              </a:cxn>
              <a:cxn ang="0">
                <a:pos x="connsiteX1" y="connsiteY1"/>
              </a:cxn>
              <a:cxn ang="0">
                <a:pos x="connsiteX2" y="connsiteY2"/>
              </a:cxn>
              <a:cxn ang="0">
                <a:pos x="connsiteX3" y="connsiteY3"/>
              </a:cxn>
            </a:cxnLst>
            <a:rect l="l" t="t" r="r" b="b"/>
            <a:pathLst>
              <a:path w="2387341" h="1717132">
                <a:moveTo>
                  <a:pt x="9901" y="1717132"/>
                </a:moveTo>
                <a:cubicBezTo>
                  <a:pt x="-9694" y="1226186"/>
                  <a:pt x="-29288" y="735241"/>
                  <a:pt x="258095" y="450035"/>
                </a:cubicBezTo>
                <a:cubicBezTo>
                  <a:pt x="545478" y="164829"/>
                  <a:pt x="1379324" y="-37645"/>
                  <a:pt x="1734198" y="5898"/>
                </a:cubicBezTo>
                <a:cubicBezTo>
                  <a:pt x="2089072" y="49441"/>
                  <a:pt x="2238206" y="380366"/>
                  <a:pt x="2387341" y="711292"/>
                </a:cubicBezTo>
              </a:path>
            </a:pathLst>
          </a:cu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38242" y="1295855"/>
            <a:ext cx="3890502" cy="1246495"/>
          </a:xfrm>
          <a:prstGeom prst="rect">
            <a:avLst/>
          </a:prstGeom>
          <a:noFill/>
        </p:spPr>
        <p:txBody>
          <a:bodyPr wrap="square" rtlCol="0">
            <a:spAutoFit/>
          </a:bodyPr>
          <a:lstStyle/>
          <a:p>
            <a:r>
              <a:rPr lang="en-US" sz="2500" dirty="0">
                <a:solidFill>
                  <a:schemeClr val="bg1"/>
                </a:solidFill>
              </a:rPr>
              <a:t>“The path to enjoy a saving, blessing relationship with God is through the church.”</a:t>
            </a:r>
          </a:p>
        </p:txBody>
      </p:sp>
      <p:sp>
        <p:nvSpPr>
          <p:cNvPr id="63" name="Oval 62"/>
          <p:cNvSpPr/>
          <p:nvPr/>
        </p:nvSpPr>
        <p:spPr>
          <a:xfrm>
            <a:off x="6246699" y="235131"/>
            <a:ext cx="2272595" cy="953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G  O  D</a:t>
            </a:r>
          </a:p>
        </p:txBody>
      </p:sp>
    </p:spTree>
    <p:extLst>
      <p:ext uri="{BB962C8B-B14F-4D97-AF65-F5344CB8AC3E}">
        <p14:creationId xmlns:p14="http://schemas.microsoft.com/office/powerpoint/2010/main" val="201248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39 -0.00389 L 0.00139 -0.00389 C 0.00503 -0.00639 0.00903 -0.00806 0.01267 -0.01084 C 0.02604 -0.02139 0.01719 -0.01639 0.02552 -0.02695 C 0.04184 -0.04695 0.02812 -0.03 0.03837 -0.03834 C 0.04462 -0.04334 0.04132 -0.04278 0.04705 -0.04973 C 0.04983 -0.05306 0.05555 -0.05889 0.05555 -0.05889 C 0.0566 -0.06112 0.05712 -0.06389 0.05851 -0.06584 C 0.06111 -0.06945 0.06424 -0.07195 0.06701 -0.075 C 0.0684 -0.07639 0.07014 -0.0775 0.07135 -0.07945 C 0.07274 -0.08167 0.07396 -0.08445 0.07552 -0.08639 C 0.07691 -0.0875 0.07847 -0.0875 0.07986 -0.08862 C 0.08142 -0.08973 0.08281 -0.09167 0.0842 -0.09306 C 0.08507 -0.09556 0.08576 -0.09806 0.08698 -0.1 C 0.08819 -0.10195 0.09028 -0.1025 0.09132 -0.10473 C 0.09514 -0.11223 0.09062 -0.11139 0.0941 -0.11139 L 0.0941 -0.11139 L 0.20573 -0.50667 " pathEditMode="relative" ptsTypes="AAAAAAAAAAAAAAAAAA">
                                      <p:cBhvr>
                                        <p:cTn id="6" dur="2000" fill="hold"/>
                                        <p:tgtEl>
                                          <p:spTgt spid="1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052 -0.00167 L 0.14219 -0.40639 L 0.20226 -0.49556 " pathEditMode="relative" ptsTypes="AAA">
                                      <p:cBhvr>
                                        <p:cTn id="10" dur="2000" fill="hold"/>
                                        <p:tgtEl>
                                          <p:spTgt spid="3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052 -0.00583 L 0.09375 -0.43139 L 0.06789 -0.49972 " pathEditMode="relative" ptsTypes="AAA">
                                      <p:cBhvr>
                                        <p:cTn id="14"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1432</TotalTime>
  <Words>1516</Words>
  <Application>Microsoft Office PowerPoint</Application>
  <PresentationFormat>On-screen Show (16:10)</PresentationFormat>
  <Paragraphs>187</Paragraphs>
  <Slides>24</Slides>
  <Notes>23</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Gill Sans MT</vt:lpstr>
      <vt:lpstr>Wingdings</vt:lpstr>
      <vt:lpstr>Gallery</vt:lpstr>
      <vt:lpstr>PowerPoint Presentation</vt:lpstr>
      <vt:lpstr>PowerPoint Presentation</vt:lpstr>
      <vt:lpstr>PowerPoint Presentation</vt:lpstr>
      <vt:lpstr>Not  the Church Jesus Built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Are God’s People? Acts 2:24-41</vt:lpstr>
      <vt:lpstr>PowerPoint Presentation</vt:lpstr>
      <vt:lpstr>PowerPoint Presentation</vt:lpstr>
      <vt:lpstr>PowerPoint Presentation</vt:lpstr>
      <vt:lpstr>PowerPoint Presentation</vt:lpstr>
      <vt:lpstr>PowerPoint Presentation</vt:lpstr>
      <vt:lpstr>The Church In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Church</dc:title>
  <dc:creator>BenHall</dc:creator>
  <cp:lastModifiedBy>Brad Beutjer</cp:lastModifiedBy>
  <cp:revision>81</cp:revision>
  <cp:lastPrinted>2017-01-15T13:13:45Z</cp:lastPrinted>
  <dcterms:created xsi:type="dcterms:W3CDTF">2016-12-27T06:00:26Z</dcterms:created>
  <dcterms:modified xsi:type="dcterms:W3CDTF">2017-01-15T13:49:59Z</dcterms:modified>
</cp:coreProperties>
</file>