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5" r:id="rId3"/>
    <p:sldId id="274" r:id="rId4"/>
    <p:sldId id="267" r:id="rId5"/>
    <p:sldId id="276" r:id="rId6"/>
    <p:sldId id="260" r:id="rId7"/>
    <p:sldId id="268" r:id="rId8"/>
    <p:sldId id="277" r:id="rId9"/>
    <p:sldId id="264" r:id="rId10"/>
    <p:sldId id="269" r:id="rId11"/>
    <p:sldId id="278" r:id="rId12"/>
    <p:sldId id="265" r:id="rId13"/>
    <p:sldId id="272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536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6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9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5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6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2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6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0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0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4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D9D27-CAA5-42D1-9A88-C2063FA02F2A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77B42-1AAB-41BA-B8C7-99CB636A3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0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69" y="-388268"/>
            <a:ext cx="10011193" cy="75083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10264" y="1477109"/>
            <a:ext cx="709011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you have set this fire?</a:t>
            </a:r>
          </a:p>
        </p:txBody>
      </p:sp>
    </p:spTree>
    <p:extLst>
      <p:ext uri="{BB962C8B-B14F-4D97-AF65-F5344CB8AC3E}">
        <p14:creationId xmlns:p14="http://schemas.microsoft.com/office/powerpoint/2010/main" val="393685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3" y="-253218"/>
            <a:ext cx="975360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6597" y="1252026"/>
            <a:ext cx="8595359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highway was not the temple of God!</a:t>
            </a:r>
          </a:p>
        </p:txBody>
      </p:sp>
    </p:spTree>
    <p:extLst>
      <p:ext uri="{BB962C8B-B14F-4D97-AF65-F5344CB8AC3E}">
        <p14:creationId xmlns:p14="http://schemas.microsoft.com/office/powerpoint/2010/main" val="266447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1 Corinthians 6:15-18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3843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33" y="0"/>
            <a:ext cx="10515600" cy="1325563"/>
          </a:xfrm>
        </p:spPr>
        <p:txBody>
          <a:bodyPr/>
          <a:lstStyle/>
          <a:p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Spake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I not unto you, saying,                                                            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not sin against the child.”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133" y="839662"/>
            <a:ext cx="10520289" cy="1913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“Whoever causes one of these little ones wo believe in Me to sin…”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</a:rPr>
              <a:t>Matthew 18:6)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9444" y="1975596"/>
            <a:ext cx="10520289" cy="1968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any man defile the temple of God, him shall God destroy”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</a:rPr>
              <a:t>1 Corinthians 3:17)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4755" y="35931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“Do you not know that your bodies are members of Christ? </a:t>
            </a:r>
            <a:r>
              <a:rPr lang="en-US" sz="4400" b="1" dirty="0">
                <a:solidFill>
                  <a:srgbClr val="FFFF00"/>
                </a:solidFill>
              </a:rPr>
              <a:t>Shall I then take the members of Christ and make </a:t>
            </a:r>
            <a:r>
              <a:rPr lang="en-US" sz="4400" b="1" i="1" dirty="0">
                <a:solidFill>
                  <a:srgbClr val="FFFF00"/>
                </a:solidFill>
              </a:rPr>
              <a:t>them</a:t>
            </a:r>
            <a:r>
              <a:rPr lang="en-US" sz="4400" b="1" dirty="0">
                <a:solidFill>
                  <a:srgbClr val="FFFF00"/>
                </a:solidFill>
              </a:rPr>
              <a:t> members of a harlot?</a:t>
            </a:r>
            <a:r>
              <a:rPr lang="en-US" sz="4400" dirty="0"/>
              <a:t> Certainly not! </a:t>
            </a:r>
            <a:r>
              <a:rPr lang="en-US" sz="3200" dirty="0"/>
              <a:t>(1 Corinthians 6:15)</a:t>
            </a:r>
            <a:endParaRPr lang="en-US" sz="4300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3799645" y="6017065"/>
            <a:ext cx="2869809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05377" y="5978965"/>
            <a:ext cx="9461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aseline="30000" dirty="0"/>
              <a:t>18 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Flee fornication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03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3" y="-253218"/>
            <a:ext cx="975360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0665" y="675251"/>
            <a:ext cx="8595359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highway was not a member of Christ!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0665" y="2422066"/>
            <a:ext cx="859535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not bought with </a:t>
            </a: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blood!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820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4" y="-367520"/>
            <a:ext cx="10011509" cy="7508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57643" y="674243"/>
            <a:ext cx="8595359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few million dollars and a few months will repair the highway.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57643" y="2382561"/>
            <a:ext cx="8595359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the death of God’s Son can remove the consequences of sin.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1119" y="4090879"/>
            <a:ext cx="922840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Grace of God We Can be Forgiven!</a:t>
            </a:r>
          </a:p>
        </p:txBody>
      </p:sp>
    </p:spTree>
    <p:extLst>
      <p:ext uri="{BB962C8B-B14F-4D97-AF65-F5344CB8AC3E}">
        <p14:creationId xmlns:p14="http://schemas.microsoft.com/office/powerpoint/2010/main" val="294868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Genesis 42:18-22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1973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Spake</a:t>
            </a:r>
            <a:r>
              <a:rPr lang="en-US" sz="3200" dirty="0"/>
              <a:t> I not unto you, saying,                                                            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not sin against the child.”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(Gen. 42:22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KJV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0" y="1587877"/>
            <a:ext cx="10294229" cy="4351338"/>
          </a:xfrm>
        </p:spPr>
        <p:txBody>
          <a:bodyPr/>
          <a:lstStyle/>
          <a:p>
            <a:r>
              <a:rPr lang="en-US" dirty="0"/>
              <a:t>“You shall not let any of your descendants pass through </a:t>
            </a:r>
            <a:r>
              <a:rPr lang="en-US" i="1" dirty="0"/>
              <a:t>the fire</a:t>
            </a:r>
            <a:r>
              <a:rPr lang="en-US" dirty="0"/>
              <a:t>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Molech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dirty="0"/>
              <a:t> (Leviticus 18:21).</a:t>
            </a:r>
          </a:p>
          <a:p>
            <a:r>
              <a:rPr lang="en-US" dirty="0"/>
              <a:t>“Another generation arose after them who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not know the </a:t>
            </a:r>
            <a:r>
              <a:rPr lang="en-US" b="1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nor the work which He had done for Israel” (Judges 2:10).</a:t>
            </a:r>
          </a:p>
          <a:p>
            <a:r>
              <a:rPr lang="en-US" dirty="0"/>
              <a:t>“I have told him that I will judge his house forever for the iniquity which he knows, because his sons made themselves vile, and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did not restrain them”</a:t>
            </a:r>
            <a:r>
              <a:rPr lang="en-US" dirty="0"/>
              <a:t> (1 Samuel 3:13).</a:t>
            </a:r>
          </a:p>
          <a:p>
            <a:r>
              <a:rPr lang="en-US" dirty="0"/>
              <a:t>“The rod and rebuke give wisdom,</a:t>
            </a:r>
            <a:br>
              <a:rPr lang="en-US" dirty="0"/>
            </a:br>
            <a:r>
              <a:rPr lang="en-US" dirty="0"/>
              <a:t>But a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left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himself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brings shame to his mother” (Prov. 29:15).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671" y="5627118"/>
            <a:ext cx="11774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Sin against children can cost them their souls!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498" y="5613850"/>
            <a:ext cx="11015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To sin against a child is to sin against Jesus!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671" y="5376577"/>
            <a:ext cx="11774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Read Matthew 18:1-5</a:t>
            </a:r>
          </a:p>
        </p:txBody>
      </p:sp>
    </p:spTree>
    <p:extLst>
      <p:ext uri="{BB962C8B-B14F-4D97-AF65-F5344CB8AC3E}">
        <p14:creationId xmlns:p14="http://schemas.microsoft.com/office/powerpoint/2010/main" val="417293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3" y="-253218"/>
            <a:ext cx="9753600" cy="7315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37957" y="900333"/>
            <a:ext cx="942535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fire did not cause a soul to be lost!</a:t>
            </a:r>
          </a:p>
        </p:txBody>
      </p:sp>
    </p:spTree>
    <p:extLst>
      <p:ext uri="{BB962C8B-B14F-4D97-AF65-F5344CB8AC3E}">
        <p14:creationId xmlns:p14="http://schemas.microsoft.com/office/powerpoint/2010/main" val="135903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Matthew 18:6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1472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Spake</a:t>
            </a:r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I not unto you, saying,                                                             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not sin against the Child.”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236" y="3604529"/>
            <a:ext cx="10012289" cy="3701049"/>
          </a:xfrm>
        </p:spPr>
        <p:txBody>
          <a:bodyPr/>
          <a:lstStyle/>
          <a:p>
            <a:r>
              <a:rPr lang="en-US" dirty="0"/>
              <a:t>“Yet if your brother is grieved because of </a:t>
            </a:r>
            <a:r>
              <a:rPr lang="en-US" i="1" dirty="0"/>
              <a:t>your</a:t>
            </a:r>
            <a:r>
              <a:rPr lang="en-US" dirty="0"/>
              <a:t> food, you are no longer walking in love.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destroy with your food the one for whom Christ died”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14:15).</a:t>
            </a:r>
          </a:p>
          <a:p>
            <a:r>
              <a:rPr lang="en-US" dirty="0"/>
              <a:t>”And because of your knowledge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the weak brother perish, for whom Christ died?</a:t>
            </a:r>
            <a:r>
              <a:rPr lang="en-US" dirty="0"/>
              <a:t> </a:t>
            </a:r>
            <a:r>
              <a:rPr lang="en-US" baseline="30000" dirty="0"/>
              <a:t>12 </a:t>
            </a:r>
            <a:r>
              <a:rPr lang="en-US" dirty="0"/>
              <a:t>But when you thus sin against the brethren, and wound their weak conscience, </a:t>
            </a:r>
            <a:r>
              <a:rPr lang="en-US" b="1" dirty="0">
                <a:solidFill>
                  <a:srgbClr val="FFFF00"/>
                </a:solidFill>
              </a:rPr>
              <a:t>you sin against Christ”</a:t>
            </a:r>
            <a:r>
              <a:rPr lang="en-US" dirty="0"/>
              <a:t> (1 Cor. 8:11-12).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42536" y="1690688"/>
            <a:ext cx="10520289" cy="1913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“Whoever causes one of these little ones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believe in Me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dirty="0"/>
              <a:t> </a:t>
            </a:r>
            <a:r>
              <a:rPr lang="en-US" dirty="0"/>
              <a:t>it would be better for him if a millstone were hung around his neck, and he were drowned in the depth of the sea” (Matthew 18:6)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63968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23" y="-253218"/>
            <a:ext cx="975360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6597" y="1252026"/>
            <a:ext cx="859535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did not die for this highway!</a:t>
            </a:r>
          </a:p>
        </p:txBody>
      </p:sp>
    </p:spTree>
    <p:extLst>
      <p:ext uri="{BB962C8B-B14F-4D97-AF65-F5344CB8AC3E}">
        <p14:creationId xmlns:p14="http://schemas.microsoft.com/office/powerpoint/2010/main" val="982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1 Corinthians 3:10-17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0241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649"/>
            <a:ext cx="10515600" cy="1325563"/>
          </a:xfrm>
        </p:spPr>
        <p:txBody>
          <a:bodyPr/>
          <a:lstStyle/>
          <a:p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Spake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I not unto you, saying,                                                            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not sin against the child.”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3334" y="1293959"/>
            <a:ext cx="10520289" cy="1913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“Whoever causes one of these little ones who believe in Me to sin…”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</a:rPr>
              <a:t>Matthew 18:6)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741003"/>
            <a:ext cx="10520289" cy="1968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any man defile the temple of God, him shall God destroy”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dirty="0"/>
              <a:t>1 Corinthians 3:17)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87378" y="4521616"/>
            <a:ext cx="10804574" cy="2452225"/>
          </a:xfrm>
        </p:spPr>
        <p:txBody>
          <a:bodyPr>
            <a:normAutofit/>
          </a:bodyPr>
          <a:lstStyle/>
          <a:p>
            <a:r>
              <a:rPr lang="en-US" sz="3000" dirty="0"/>
              <a:t>“Know </a:t>
            </a:r>
            <a:r>
              <a:rPr lang="en-US" sz="3000" b="1" dirty="0">
                <a:solidFill>
                  <a:srgbClr val="FFFF00"/>
                </a:solidFill>
              </a:rPr>
              <a:t>ye</a:t>
            </a:r>
            <a:r>
              <a:rPr lang="en-US" sz="3000" dirty="0"/>
              <a:t> not that </a:t>
            </a:r>
            <a:r>
              <a:rPr lang="en-US" sz="3000" b="1" dirty="0">
                <a:solidFill>
                  <a:srgbClr val="FFFF00"/>
                </a:solidFill>
              </a:rPr>
              <a:t>ye</a:t>
            </a:r>
            <a:r>
              <a:rPr lang="en-US" sz="3000" dirty="0"/>
              <a:t> are the temple of God” ( 1 Cor. 3:16 </a:t>
            </a:r>
            <a:r>
              <a:rPr lang="en-US" sz="3000" i="1" dirty="0"/>
              <a:t>KJV</a:t>
            </a:r>
            <a:r>
              <a:rPr lang="en-US" sz="3000" dirty="0"/>
              <a:t>)</a:t>
            </a:r>
          </a:p>
          <a:p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“Ye”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plural. The temple here is the local church.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temple is defiled by attracting those not devoted to Christ.</a:t>
            </a:r>
          </a:p>
        </p:txBody>
      </p:sp>
    </p:spTree>
    <p:extLst>
      <p:ext uri="{BB962C8B-B14F-4D97-AF65-F5344CB8AC3E}">
        <p14:creationId xmlns:p14="http://schemas.microsoft.com/office/powerpoint/2010/main" val="26241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2133</TotalTime>
  <Words>544</Words>
  <Application>Microsoft Office PowerPoint</Application>
  <PresentationFormat>Widescreen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Genesis 42:18-22</vt:lpstr>
      <vt:lpstr>Spake I not unto you, saying,                                                             “Do not sin against the child.” (Gen. 42:22 KJV)</vt:lpstr>
      <vt:lpstr>PowerPoint Presentation</vt:lpstr>
      <vt:lpstr>Matthew 18:6</vt:lpstr>
      <vt:lpstr>Spake I not unto you, saying,                                                             “Do not sin against the Child.”</vt:lpstr>
      <vt:lpstr>PowerPoint Presentation</vt:lpstr>
      <vt:lpstr>1 Corinthians 3:10-17</vt:lpstr>
      <vt:lpstr>Spake I not unto you, saying,                                                             “Do not sin against the child.”</vt:lpstr>
      <vt:lpstr>PowerPoint Presentation</vt:lpstr>
      <vt:lpstr>1 Corinthians 6:15-18</vt:lpstr>
      <vt:lpstr>Spake I not unto you, saying,                                                             “Do not sin against the child.”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</dc:creator>
  <cp:lastModifiedBy>Brad Beutjer</cp:lastModifiedBy>
  <cp:revision>45</cp:revision>
  <dcterms:created xsi:type="dcterms:W3CDTF">2017-04-03T23:39:00Z</dcterms:created>
  <dcterms:modified xsi:type="dcterms:W3CDTF">2017-04-09T21:58:09Z</dcterms:modified>
</cp:coreProperties>
</file>