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61" r:id="rId2"/>
    <p:sldId id="283" r:id="rId3"/>
    <p:sldId id="258" r:id="rId4"/>
    <p:sldId id="300" r:id="rId5"/>
    <p:sldId id="302" r:id="rId6"/>
    <p:sldId id="301" r:id="rId7"/>
    <p:sldId id="299" r:id="rId8"/>
    <p:sldId id="303" r:id="rId9"/>
    <p:sldId id="304" r:id="rId10"/>
    <p:sldId id="305" r:id="rId11"/>
    <p:sldId id="306" r:id="rId12"/>
    <p:sldId id="307" r:id="rId13"/>
    <p:sldId id="308" r:id="rId14"/>
    <p:sldId id="309" r:id="rId15"/>
    <p:sldId id="310" r:id="rId16"/>
    <p:sldId id="311" r:id="rId17"/>
    <p:sldId id="285" r:id="rId18"/>
    <p:sldId id="288" r:id="rId19"/>
    <p:sldId id="289" r:id="rId20"/>
    <p:sldId id="290" r:id="rId21"/>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rtoduction" id="{2039404B-5076-46E4-926E-69C9AC9A05BF}">
          <p14:sldIdLst>
            <p14:sldId id="261"/>
            <p14:sldId id="283"/>
            <p14:sldId id="258"/>
          </p14:sldIdLst>
        </p14:section>
        <p14:section name="Beginnings" id="{4E9E8353-C988-4A61-A033-8BEF2A24BD5E}">
          <p14:sldIdLst>
            <p14:sldId id="300"/>
            <p14:sldId id="302"/>
            <p14:sldId id="301"/>
            <p14:sldId id="299"/>
          </p14:sldIdLst>
        </p14:section>
        <p14:section name="Creation" id="{173108C5-7E70-42D2-9048-0A1AFB7F64F8}">
          <p14:sldIdLst>
            <p14:sldId id="303"/>
            <p14:sldId id="304"/>
            <p14:sldId id="305"/>
            <p14:sldId id="306"/>
            <p14:sldId id="307"/>
          </p14:sldIdLst>
        </p14:section>
        <p14:section name="Family Relationships" id="{B1BD19D5-C0E8-4E54-90D6-65813C8F8179}">
          <p14:sldIdLst>
            <p14:sldId id="308"/>
            <p14:sldId id="309"/>
            <p14:sldId id="310"/>
            <p14:sldId id="311"/>
          </p14:sldIdLst>
        </p14:section>
        <p14:section name="After the Flood" id="{A00F7BB3-673C-4523-9B96-98D7BBD0F69D}">
          <p14:sldIdLst>
            <p14:sldId id="285"/>
            <p14:sldId id="288"/>
            <p14:sldId id="289"/>
          </p14:sldIdLst>
        </p14:section>
        <p14:section name="Confusion of Tongues" id="{CAEA86F3-953D-497B-A692-B2F5BA4A912E}">
          <p14:sldIdLst>
            <p14:sldId id="29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10" autoAdjust="0"/>
    <p:restoredTop sz="94660"/>
  </p:normalViewPr>
  <p:slideViewPr>
    <p:cSldViewPr showGuides="1">
      <p:cViewPr varScale="1">
        <p:scale>
          <a:sx n="143" d="100"/>
          <a:sy n="143" d="100"/>
        </p:scale>
        <p:origin x="-114" y="-282"/>
      </p:cViewPr>
      <p:guideLst>
        <p:guide orient="horz" pos="1620"/>
        <p:guide pos="5232"/>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DF54BC-19B0-494B-92F4-A297167773A2}"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C8ED7B19-4C4A-40C7-9AD9-7E8455E1F330}">
      <dgm:prSet phldrT="[Text]"/>
      <dgm:spPr/>
      <dgm:t>
        <a:bodyPr/>
        <a:lstStyle/>
        <a:p>
          <a:r>
            <a:rPr lang="en-US" b="0" i="0" dirty="0">
              <a:latin typeface="High Tower Text" panose="02040502050506030303" pitchFamily="18" charset="0"/>
            </a:rPr>
            <a:t>1-11 Early History</a:t>
          </a:r>
        </a:p>
      </dgm:t>
    </dgm:pt>
    <dgm:pt modelId="{3F74731C-A98C-479F-A375-0B3AF515E74C}" type="parTrans" cxnId="{56FE43F0-1684-46A8-ACCD-EFC5F6C82411}">
      <dgm:prSet/>
      <dgm:spPr/>
      <dgm:t>
        <a:bodyPr/>
        <a:lstStyle/>
        <a:p>
          <a:endParaRPr lang="en-US" b="0" i="0">
            <a:latin typeface="High Tower Text" panose="02040502050506030303" pitchFamily="18" charset="0"/>
          </a:endParaRPr>
        </a:p>
      </dgm:t>
    </dgm:pt>
    <dgm:pt modelId="{7A921D4F-F986-4B3A-87F9-B1F998FD659E}" type="sibTrans" cxnId="{56FE43F0-1684-46A8-ACCD-EFC5F6C82411}">
      <dgm:prSet/>
      <dgm:spPr/>
      <dgm:t>
        <a:bodyPr/>
        <a:lstStyle/>
        <a:p>
          <a:endParaRPr lang="en-US" b="0" i="0">
            <a:latin typeface="High Tower Text" panose="02040502050506030303" pitchFamily="18" charset="0"/>
          </a:endParaRPr>
        </a:p>
      </dgm:t>
    </dgm:pt>
    <dgm:pt modelId="{AABA802C-B156-4DBA-ADFB-EEEA3274E4C8}">
      <dgm:prSet phldrT="[Text]"/>
      <dgm:spPr/>
      <dgm:t>
        <a:bodyPr/>
        <a:lstStyle/>
        <a:p>
          <a:r>
            <a:rPr lang="en-US" b="0" i="0" dirty="0">
              <a:latin typeface="High Tower Text" panose="02040502050506030303" pitchFamily="18" charset="0"/>
            </a:rPr>
            <a:t>‘The Fall’</a:t>
          </a:r>
        </a:p>
      </dgm:t>
    </dgm:pt>
    <dgm:pt modelId="{C210BFBC-49DC-4C55-A7A7-0255FD51C716}" type="parTrans" cxnId="{64FF6709-A059-4AC9-BB0D-F226BB9268D6}">
      <dgm:prSet/>
      <dgm:spPr/>
      <dgm:t>
        <a:bodyPr/>
        <a:lstStyle/>
        <a:p>
          <a:endParaRPr lang="en-US" b="0" i="0">
            <a:latin typeface="High Tower Text" panose="02040502050506030303" pitchFamily="18" charset="0"/>
          </a:endParaRPr>
        </a:p>
      </dgm:t>
    </dgm:pt>
    <dgm:pt modelId="{0C2E05FD-3E13-4B77-B5A4-B3D8B9750DE4}" type="sibTrans" cxnId="{64FF6709-A059-4AC9-BB0D-F226BB9268D6}">
      <dgm:prSet/>
      <dgm:spPr/>
      <dgm:t>
        <a:bodyPr/>
        <a:lstStyle/>
        <a:p>
          <a:endParaRPr lang="en-US" b="0" i="0">
            <a:latin typeface="High Tower Text" panose="02040502050506030303" pitchFamily="18" charset="0"/>
          </a:endParaRPr>
        </a:p>
      </dgm:t>
    </dgm:pt>
    <dgm:pt modelId="{0931AEAF-747D-4CA2-81B9-765547E9E079}">
      <dgm:prSet phldrT="[Text]"/>
      <dgm:spPr/>
      <dgm:t>
        <a:bodyPr/>
        <a:lstStyle/>
        <a:p>
          <a:r>
            <a:rPr lang="en-US" b="0" i="0" dirty="0">
              <a:latin typeface="High Tower Text" panose="02040502050506030303" pitchFamily="18" charset="0"/>
            </a:rPr>
            <a:t>12-50 Patriarchal History</a:t>
          </a:r>
        </a:p>
      </dgm:t>
    </dgm:pt>
    <dgm:pt modelId="{6FD93A2B-5329-46B6-8674-6D2495B63CAF}" type="parTrans" cxnId="{B9147210-FCA7-4D69-AF0C-98800E067246}">
      <dgm:prSet/>
      <dgm:spPr/>
      <dgm:t>
        <a:bodyPr/>
        <a:lstStyle/>
        <a:p>
          <a:endParaRPr lang="en-US" b="0" i="0">
            <a:latin typeface="High Tower Text" panose="02040502050506030303" pitchFamily="18" charset="0"/>
          </a:endParaRPr>
        </a:p>
      </dgm:t>
    </dgm:pt>
    <dgm:pt modelId="{A0CF157F-37D6-4AD7-AEF2-09F0379C73FB}" type="sibTrans" cxnId="{B9147210-FCA7-4D69-AF0C-98800E067246}">
      <dgm:prSet/>
      <dgm:spPr/>
      <dgm:t>
        <a:bodyPr/>
        <a:lstStyle/>
        <a:p>
          <a:endParaRPr lang="en-US" b="0" i="0">
            <a:latin typeface="High Tower Text" panose="02040502050506030303" pitchFamily="18" charset="0"/>
          </a:endParaRPr>
        </a:p>
      </dgm:t>
    </dgm:pt>
    <dgm:pt modelId="{B25A59E0-7777-424F-9938-0611419F409F}">
      <dgm:prSet phldrT="[Text]"/>
      <dgm:spPr/>
      <dgm:t>
        <a:bodyPr/>
        <a:lstStyle/>
        <a:p>
          <a:r>
            <a:rPr lang="en-US" b="0" i="0" dirty="0">
              <a:latin typeface="High Tower Text" panose="02040502050506030303" pitchFamily="18" charset="0"/>
            </a:rPr>
            <a:t>The Call of </a:t>
          </a:r>
          <a:r>
            <a:rPr lang="en-US" b="0" i="0" dirty="0" err="1">
              <a:latin typeface="High Tower Text" panose="02040502050506030303" pitchFamily="18" charset="0"/>
            </a:rPr>
            <a:t>Abra</a:t>
          </a:r>
          <a:r>
            <a:rPr lang="en-US" b="0" i="0" dirty="0">
              <a:latin typeface="High Tower Text" panose="02040502050506030303" pitchFamily="18" charset="0"/>
            </a:rPr>
            <a:t>(ha)m</a:t>
          </a:r>
        </a:p>
      </dgm:t>
    </dgm:pt>
    <dgm:pt modelId="{77E77E9D-DB30-491C-BD35-825D994B9DBA}" type="parTrans" cxnId="{D9FAB34F-9079-4762-A9C4-EADA13AD9596}">
      <dgm:prSet/>
      <dgm:spPr/>
      <dgm:t>
        <a:bodyPr/>
        <a:lstStyle/>
        <a:p>
          <a:endParaRPr lang="en-US" b="0" i="0">
            <a:latin typeface="High Tower Text" panose="02040502050506030303" pitchFamily="18" charset="0"/>
          </a:endParaRPr>
        </a:p>
      </dgm:t>
    </dgm:pt>
    <dgm:pt modelId="{428BAD97-B88B-4C23-B1FB-FAF5E2F2AF68}" type="sibTrans" cxnId="{D9FAB34F-9079-4762-A9C4-EADA13AD9596}">
      <dgm:prSet/>
      <dgm:spPr/>
      <dgm:t>
        <a:bodyPr/>
        <a:lstStyle/>
        <a:p>
          <a:endParaRPr lang="en-US" b="0" i="0">
            <a:latin typeface="High Tower Text" panose="02040502050506030303" pitchFamily="18" charset="0"/>
          </a:endParaRPr>
        </a:p>
      </dgm:t>
    </dgm:pt>
    <dgm:pt modelId="{A97C4914-4BCA-4BE3-B3D7-803F63F8FD65}">
      <dgm:prSet phldrT="[Text]"/>
      <dgm:spPr/>
      <dgm:t>
        <a:bodyPr/>
        <a:lstStyle/>
        <a:p>
          <a:r>
            <a:rPr lang="en-US" b="0" i="0" dirty="0">
              <a:latin typeface="High Tower Text" panose="02040502050506030303" pitchFamily="18" charset="0"/>
            </a:rPr>
            <a:t>The Flood</a:t>
          </a:r>
        </a:p>
      </dgm:t>
    </dgm:pt>
    <dgm:pt modelId="{6D5DAA39-C130-4A12-945E-25C1295975D3}" type="parTrans" cxnId="{3DB5B861-5CEC-4B06-BFAC-B3C4636B1663}">
      <dgm:prSet/>
      <dgm:spPr/>
      <dgm:t>
        <a:bodyPr/>
        <a:lstStyle/>
        <a:p>
          <a:endParaRPr lang="en-US" b="0" i="0">
            <a:latin typeface="High Tower Text" panose="02040502050506030303" pitchFamily="18" charset="0"/>
          </a:endParaRPr>
        </a:p>
      </dgm:t>
    </dgm:pt>
    <dgm:pt modelId="{F5193E79-BCB8-43B7-8F7D-08800FA8157C}" type="sibTrans" cxnId="{3DB5B861-5CEC-4B06-BFAC-B3C4636B1663}">
      <dgm:prSet/>
      <dgm:spPr/>
      <dgm:t>
        <a:bodyPr/>
        <a:lstStyle/>
        <a:p>
          <a:endParaRPr lang="en-US" b="0" i="0">
            <a:latin typeface="High Tower Text" panose="02040502050506030303" pitchFamily="18" charset="0"/>
          </a:endParaRPr>
        </a:p>
      </dgm:t>
    </dgm:pt>
    <dgm:pt modelId="{0A73FA8F-DB77-472A-8E00-CE1E95914EB4}">
      <dgm:prSet phldrT="[Text]"/>
      <dgm:spPr/>
      <dgm:t>
        <a:bodyPr/>
        <a:lstStyle/>
        <a:p>
          <a:r>
            <a:rPr lang="en-US" b="0" i="0" dirty="0">
              <a:latin typeface="High Tower Text" panose="02040502050506030303" pitchFamily="18" charset="0"/>
            </a:rPr>
            <a:t>Dispersion of the Nations</a:t>
          </a:r>
        </a:p>
      </dgm:t>
    </dgm:pt>
    <dgm:pt modelId="{F89620BF-E679-4020-B7A8-B0FABE93282B}" type="parTrans" cxnId="{BFE98AAE-79AD-4E3A-897A-4857B014FCD1}">
      <dgm:prSet/>
      <dgm:spPr/>
      <dgm:t>
        <a:bodyPr/>
        <a:lstStyle/>
        <a:p>
          <a:endParaRPr lang="en-US" b="0" i="0">
            <a:latin typeface="High Tower Text" panose="02040502050506030303" pitchFamily="18" charset="0"/>
          </a:endParaRPr>
        </a:p>
      </dgm:t>
    </dgm:pt>
    <dgm:pt modelId="{F249B36B-DFB3-4EC9-A8ED-F6E2536BF233}" type="sibTrans" cxnId="{BFE98AAE-79AD-4E3A-897A-4857B014FCD1}">
      <dgm:prSet/>
      <dgm:spPr/>
      <dgm:t>
        <a:bodyPr/>
        <a:lstStyle/>
        <a:p>
          <a:endParaRPr lang="en-US" b="0" i="0">
            <a:latin typeface="High Tower Text" panose="02040502050506030303" pitchFamily="18" charset="0"/>
          </a:endParaRPr>
        </a:p>
      </dgm:t>
    </dgm:pt>
    <dgm:pt modelId="{66803848-55C0-407F-A0C5-9DD73C7B4E35}">
      <dgm:prSet phldrT="[Text]"/>
      <dgm:spPr/>
      <dgm:t>
        <a:bodyPr/>
        <a:lstStyle/>
        <a:p>
          <a:r>
            <a:rPr lang="en-US" b="0" i="0" dirty="0">
              <a:latin typeface="High Tower Text" panose="02040502050506030303" pitchFamily="18" charset="0"/>
            </a:rPr>
            <a:t>Designation of Jacob as ‘Israel’</a:t>
          </a:r>
        </a:p>
      </dgm:t>
    </dgm:pt>
    <dgm:pt modelId="{F792F166-0E89-4C8D-AC41-43B1000E21B9}" type="parTrans" cxnId="{3FB22950-E09E-4F69-A2F7-E2518B53FEC6}">
      <dgm:prSet/>
      <dgm:spPr/>
      <dgm:t>
        <a:bodyPr/>
        <a:lstStyle/>
        <a:p>
          <a:endParaRPr lang="en-US" b="0" i="0">
            <a:latin typeface="High Tower Text" panose="02040502050506030303" pitchFamily="18" charset="0"/>
          </a:endParaRPr>
        </a:p>
      </dgm:t>
    </dgm:pt>
    <dgm:pt modelId="{AAC3EB80-BFBD-406B-8F20-513BB6E365FE}" type="sibTrans" cxnId="{3FB22950-E09E-4F69-A2F7-E2518B53FEC6}">
      <dgm:prSet/>
      <dgm:spPr/>
      <dgm:t>
        <a:bodyPr/>
        <a:lstStyle/>
        <a:p>
          <a:endParaRPr lang="en-US" b="0" i="0">
            <a:latin typeface="High Tower Text" panose="02040502050506030303" pitchFamily="18" charset="0"/>
          </a:endParaRPr>
        </a:p>
      </dgm:t>
    </dgm:pt>
    <dgm:pt modelId="{296DC95C-AF37-498E-9A44-01658F1D020D}">
      <dgm:prSet phldrT="[Text]"/>
      <dgm:spPr/>
      <dgm:t>
        <a:bodyPr/>
        <a:lstStyle/>
        <a:p>
          <a:r>
            <a:rPr lang="en-US" b="0" i="0" dirty="0">
              <a:latin typeface="High Tower Text" panose="02040502050506030303" pitchFamily="18" charset="0"/>
            </a:rPr>
            <a:t>Displacement in Egypt / Joseph</a:t>
          </a:r>
        </a:p>
      </dgm:t>
    </dgm:pt>
    <dgm:pt modelId="{6E28B010-D172-4CF8-9B7A-4BA7DBA7064D}" type="parTrans" cxnId="{8E8DE462-3D37-402D-A8FA-4D550F2784D5}">
      <dgm:prSet/>
      <dgm:spPr/>
      <dgm:t>
        <a:bodyPr/>
        <a:lstStyle/>
        <a:p>
          <a:endParaRPr lang="en-US" b="0" i="0">
            <a:latin typeface="High Tower Text" panose="02040502050506030303" pitchFamily="18" charset="0"/>
          </a:endParaRPr>
        </a:p>
      </dgm:t>
    </dgm:pt>
    <dgm:pt modelId="{4A2FEF0F-4974-489C-9C49-97459243ABDC}" type="sibTrans" cxnId="{8E8DE462-3D37-402D-A8FA-4D550F2784D5}">
      <dgm:prSet/>
      <dgm:spPr/>
      <dgm:t>
        <a:bodyPr/>
        <a:lstStyle/>
        <a:p>
          <a:endParaRPr lang="en-US" b="0" i="0">
            <a:latin typeface="High Tower Text" panose="02040502050506030303" pitchFamily="18" charset="0"/>
          </a:endParaRPr>
        </a:p>
      </dgm:t>
    </dgm:pt>
    <dgm:pt modelId="{8AE4E7C5-8A9D-4B6B-9FE5-3DC8E14F2845}">
      <dgm:prSet phldrT="[Text]"/>
      <dgm:spPr/>
      <dgm:t>
        <a:bodyPr/>
        <a:lstStyle/>
        <a:p>
          <a:r>
            <a:rPr lang="en-US" b="0" i="0" dirty="0">
              <a:latin typeface="High Tower Text" panose="02040502050506030303" pitchFamily="18" charset="0"/>
            </a:rPr>
            <a:t>Creation</a:t>
          </a:r>
        </a:p>
      </dgm:t>
    </dgm:pt>
    <dgm:pt modelId="{608C9476-384A-47A2-8B3E-10ED211EF091}" type="parTrans" cxnId="{0A55C352-8441-41DB-9C3F-7E82DAD75726}">
      <dgm:prSet/>
      <dgm:spPr/>
      <dgm:t>
        <a:bodyPr/>
        <a:lstStyle/>
        <a:p>
          <a:endParaRPr lang="en-US" b="0" i="0">
            <a:latin typeface="High Tower Text" panose="02040502050506030303" pitchFamily="18" charset="0"/>
          </a:endParaRPr>
        </a:p>
      </dgm:t>
    </dgm:pt>
    <dgm:pt modelId="{9EF27C3C-4DFA-4A6B-A550-139D77AD6344}" type="sibTrans" cxnId="{0A55C352-8441-41DB-9C3F-7E82DAD75726}">
      <dgm:prSet/>
      <dgm:spPr/>
      <dgm:t>
        <a:bodyPr/>
        <a:lstStyle/>
        <a:p>
          <a:endParaRPr lang="en-US" b="0" i="0">
            <a:latin typeface="High Tower Text" panose="02040502050506030303" pitchFamily="18" charset="0"/>
          </a:endParaRPr>
        </a:p>
      </dgm:t>
    </dgm:pt>
    <dgm:pt modelId="{3DA753E1-A89C-4315-B1AF-E3F3C168292B}" type="pres">
      <dgm:prSet presAssocID="{84DF54BC-19B0-494B-92F4-A297167773A2}" presName="linear" presStyleCnt="0">
        <dgm:presLayoutVars>
          <dgm:animLvl val="lvl"/>
          <dgm:resizeHandles val="exact"/>
        </dgm:presLayoutVars>
      </dgm:prSet>
      <dgm:spPr/>
      <dgm:t>
        <a:bodyPr/>
        <a:lstStyle/>
        <a:p>
          <a:endParaRPr lang="en-US"/>
        </a:p>
      </dgm:t>
    </dgm:pt>
    <dgm:pt modelId="{470A140A-D7F5-48E0-8287-6E0B95E55F4D}" type="pres">
      <dgm:prSet presAssocID="{C8ED7B19-4C4A-40C7-9AD9-7E8455E1F330}" presName="parentText" presStyleLbl="node1" presStyleIdx="0" presStyleCnt="2">
        <dgm:presLayoutVars>
          <dgm:chMax val="0"/>
          <dgm:bulletEnabled val="1"/>
        </dgm:presLayoutVars>
      </dgm:prSet>
      <dgm:spPr/>
      <dgm:t>
        <a:bodyPr/>
        <a:lstStyle/>
        <a:p>
          <a:endParaRPr lang="en-US"/>
        </a:p>
      </dgm:t>
    </dgm:pt>
    <dgm:pt modelId="{47C2CCE1-7289-4475-AF33-8B5022CB87B4}" type="pres">
      <dgm:prSet presAssocID="{C8ED7B19-4C4A-40C7-9AD9-7E8455E1F330}" presName="childText" presStyleLbl="revTx" presStyleIdx="0" presStyleCnt="2">
        <dgm:presLayoutVars>
          <dgm:bulletEnabled val="1"/>
        </dgm:presLayoutVars>
      </dgm:prSet>
      <dgm:spPr/>
      <dgm:t>
        <a:bodyPr/>
        <a:lstStyle/>
        <a:p>
          <a:endParaRPr lang="en-US"/>
        </a:p>
      </dgm:t>
    </dgm:pt>
    <dgm:pt modelId="{913500B9-A931-4B11-94F9-400B789AE41C}" type="pres">
      <dgm:prSet presAssocID="{0931AEAF-747D-4CA2-81B9-765547E9E079}" presName="parentText" presStyleLbl="node1" presStyleIdx="1" presStyleCnt="2">
        <dgm:presLayoutVars>
          <dgm:chMax val="0"/>
          <dgm:bulletEnabled val="1"/>
        </dgm:presLayoutVars>
      </dgm:prSet>
      <dgm:spPr/>
      <dgm:t>
        <a:bodyPr/>
        <a:lstStyle/>
        <a:p>
          <a:endParaRPr lang="en-US"/>
        </a:p>
      </dgm:t>
    </dgm:pt>
    <dgm:pt modelId="{4AE6D3F7-2DAC-46DD-B4C8-38673F27B72B}" type="pres">
      <dgm:prSet presAssocID="{0931AEAF-747D-4CA2-81B9-765547E9E079}" presName="childText" presStyleLbl="revTx" presStyleIdx="1" presStyleCnt="2">
        <dgm:presLayoutVars>
          <dgm:bulletEnabled val="1"/>
        </dgm:presLayoutVars>
      </dgm:prSet>
      <dgm:spPr/>
      <dgm:t>
        <a:bodyPr/>
        <a:lstStyle/>
        <a:p>
          <a:endParaRPr lang="en-US"/>
        </a:p>
      </dgm:t>
    </dgm:pt>
  </dgm:ptLst>
  <dgm:cxnLst>
    <dgm:cxn modelId="{7FC13C98-CBF4-450C-9EFC-9CB1A8285879}" type="presOf" srcId="{8AE4E7C5-8A9D-4B6B-9FE5-3DC8E14F2845}" destId="{47C2CCE1-7289-4475-AF33-8B5022CB87B4}" srcOrd="0" destOrd="0" presId="urn:microsoft.com/office/officeart/2005/8/layout/vList2"/>
    <dgm:cxn modelId="{56FE43F0-1684-46A8-ACCD-EFC5F6C82411}" srcId="{84DF54BC-19B0-494B-92F4-A297167773A2}" destId="{C8ED7B19-4C4A-40C7-9AD9-7E8455E1F330}" srcOrd="0" destOrd="0" parTransId="{3F74731C-A98C-479F-A375-0B3AF515E74C}" sibTransId="{7A921D4F-F986-4B3A-87F9-B1F998FD659E}"/>
    <dgm:cxn modelId="{3DB5B861-5CEC-4B06-BFAC-B3C4636B1663}" srcId="{C8ED7B19-4C4A-40C7-9AD9-7E8455E1F330}" destId="{A97C4914-4BCA-4BE3-B3D7-803F63F8FD65}" srcOrd="2" destOrd="0" parTransId="{6D5DAA39-C130-4A12-945E-25C1295975D3}" sibTransId="{F5193E79-BCB8-43B7-8F7D-08800FA8157C}"/>
    <dgm:cxn modelId="{AE853217-C6DD-4E22-AA0A-E1060D5A8426}" type="presOf" srcId="{C8ED7B19-4C4A-40C7-9AD9-7E8455E1F330}" destId="{470A140A-D7F5-48E0-8287-6E0B95E55F4D}" srcOrd="0" destOrd="0" presId="urn:microsoft.com/office/officeart/2005/8/layout/vList2"/>
    <dgm:cxn modelId="{00DF849B-6733-48E3-B9A0-02CBEEBC4883}" type="presOf" srcId="{0A73FA8F-DB77-472A-8E00-CE1E95914EB4}" destId="{47C2CCE1-7289-4475-AF33-8B5022CB87B4}" srcOrd="0" destOrd="3" presId="urn:microsoft.com/office/officeart/2005/8/layout/vList2"/>
    <dgm:cxn modelId="{8E8DE462-3D37-402D-A8FA-4D550F2784D5}" srcId="{0931AEAF-747D-4CA2-81B9-765547E9E079}" destId="{296DC95C-AF37-498E-9A44-01658F1D020D}" srcOrd="2" destOrd="0" parTransId="{6E28B010-D172-4CF8-9B7A-4BA7DBA7064D}" sibTransId="{4A2FEF0F-4974-489C-9C49-97459243ABDC}"/>
    <dgm:cxn modelId="{D9FAB34F-9079-4762-A9C4-EADA13AD9596}" srcId="{0931AEAF-747D-4CA2-81B9-765547E9E079}" destId="{B25A59E0-7777-424F-9938-0611419F409F}" srcOrd="0" destOrd="0" parTransId="{77E77E9D-DB30-491C-BD35-825D994B9DBA}" sibTransId="{428BAD97-B88B-4C23-B1FB-FAF5E2F2AF68}"/>
    <dgm:cxn modelId="{0CBD6C84-7C45-413E-B88F-5D1CA71473CB}" type="presOf" srcId="{AABA802C-B156-4DBA-ADFB-EEEA3274E4C8}" destId="{47C2CCE1-7289-4475-AF33-8B5022CB87B4}" srcOrd="0" destOrd="1" presId="urn:microsoft.com/office/officeart/2005/8/layout/vList2"/>
    <dgm:cxn modelId="{B9147210-FCA7-4D69-AF0C-98800E067246}" srcId="{84DF54BC-19B0-494B-92F4-A297167773A2}" destId="{0931AEAF-747D-4CA2-81B9-765547E9E079}" srcOrd="1" destOrd="0" parTransId="{6FD93A2B-5329-46B6-8674-6D2495B63CAF}" sibTransId="{A0CF157F-37D6-4AD7-AEF2-09F0379C73FB}"/>
    <dgm:cxn modelId="{64FF6709-A059-4AC9-BB0D-F226BB9268D6}" srcId="{C8ED7B19-4C4A-40C7-9AD9-7E8455E1F330}" destId="{AABA802C-B156-4DBA-ADFB-EEEA3274E4C8}" srcOrd="1" destOrd="0" parTransId="{C210BFBC-49DC-4C55-A7A7-0255FD51C716}" sibTransId="{0C2E05FD-3E13-4B77-B5A4-B3D8B9750DE4}"/>
    <dgm:cxn modelId="{789E4A72-BECC-404C-8E07-8CFDCF6A9A90}" type="presOf" srcId="{296DC95C-AF37-498E-9A44-01658F1D020D}" destId="{4AE6D3F7-2DAC-46DD-B4C8-38673F27B72B}" srcOrd="0" destOrd="2" presId="urn:microsoft.com/office/officeart/2005/8/layout/vList2"/>
    <dgm:cxn modelId="{35BED576-E32C-4285-9448-40B7408BBEC2}" type="presOf" srcId="{84DF54BC-19B0-494B-92F4-A297167773A2}" destId="{3DA753E1-A89C-4315-B1AF-E3F3C168292B}" srcOrd="0" destOrd="0" presId="urn:microsoft.com/office/officeart/2005/8/layout/vList2"/>
    <dgm:cxn modelId="{338A7146-316D-4646-B35D-1B4AAEF3336B}" type="presOf" srcId="{0931AEAF-747D-4CA2-81B9-765547E9E079}" destId="{913500B9-A931-4B11-94F9-400B789AE41C}" srcOrd="0" destOrd="0" presId="urn:microsoft.com/office/officeart/2005/8/layout/vList2"/>
    <dgm:cxn modelId="{0BA2B404-5E9F-4936-BC73-C92ABC923399}" type="presOf" srcId="{A97C4914-4BCA-4BE3-B3D7-803F63F8FD65}" destId="{47C2CCE1-7289-4475-AF33-8B5022CB87B4}" srcOrd="0" destOrd="2" presId="urn:microsoft.com/office/officeart/2005/8/layout/vList2"/>
    <dgm:cxn modelId="{BFE98AAE-79AD-4E3A-897A-4857B014FCD1}" srcId="{C8ED7B19-4C4A-40C7-9AD9-7E8455E1F330}" destId="{0A73FA8F-DB77-472A-8E00-CE1E95914EB4}" srcOrd="3" destOrd="0" parTransId="{F89620BF-E679-4020-B7A8-B0FABE93282B}" sibTransId="{F249B36B-DFB3-4EC9-A8ED-F6E2536BF233}"/>
    <dgm:cxn modelId="{3FB22950-E09E-4F69-A2F7-E2518B53FEC6}" srcId="{0931AEAF-747D-4CA2-81B9-765547E9E079}" destId="{66803848-55C0-407F-A0C5-9DD73C7B4E35}" srcOrd="1" destOrd="0" parTransId="{F792F166-0E89-4C8D-AC41-43B1000E21B9}" sibTransId="{AAC3EB80-BFBD-406B-8F20-513BB6E365FE}"/>
    <dgm:cxn modelId="{0A55C352-8441-41DB-9C3F-7E82DAD75726}" srcId="{C8ED7B19-4C4A-40C7-9AD9-7E8455E1F330}" destId="{8AE4E7C5-8A9D-4B6B-9FE5-3DC8E14F2845}" srcOrd="0" destOrd="0" parTransId="{608C9476-384A-47A2-8B3E-10ED211EF091}" sibTransId="{9EF27C3C-4DFA-4A6B-A550-139D77AD6344}"/>
    <dgm:cxn modelId="{244CF09F-60B4-4D82-8A39-75F432897EBA}" type="presOf" srcId="{B25A59E0-7777-424F-9938-0611419F409F}" destId="{4AE6D3F7-2DAC-46DD-B4C8-38673F27B72B}" srcOrd="0" destOrd="0" presId="urn:microsoft.com/office/officeart/2005/8/layout/vList2"/>
    <dgm:cxn modelId="{412AC230-CE6F-4BF6-8D0D-D8E8AE8CD801}" type="presOf" srcId="{66803848-55C0-407F-A0C5-9DD73C7B4E35}" destId="{4AE6D3F7-2DAC-46DD-B4C8-38673F27B72B}" srcOrd="0" destOrd="1" presId="urn:microsoft.com/office/officeart/2005/8/layout/vList2"/>
    <dgm:cxn modelId="{43E33D3B-DFF7-48A8-89A9-6EFA018B7CD2}" type="presParOf" srcId="{3DA753E1-A89C-4315-B1AF-E3F3C168292B}" destId="{470A140A-D7F5-48E0-8287-6E0B95E55F4D}" srcOrd="0" destOrd="0" presId="urn:microsoft.com/office/officeart/2005/8/layout/vList2"/>
    <dgm:cxn modelId="{C017CD0F-C740-4C20-A7E5-0F2A3937DA33}" type="presParOf" srcId="{3DA753E1-A89C-4315-B1AF-E3F3C168292B}" destId="{47C2CCE1-7289-4475-AF33-8B5022CB87B4}" srcOrd="1" destOrd="0" presId="urn:microsoft.com/office/officeart/2005/8/layout/vList2"/>
    <dgm:cxn modelId="{AAF13B8F-6991-4BA4-8999-6D40596BA55A}" type="presParOf" srcId="{3DA753E1-A89C-4315-B1AF-E3F3C168292B}" destId="{913500B9-A931-4B11-94F9-400B789AE41C}" srcOrd="2" destOrd="0" presId="urn:microsoft.com/office/officeart/2005/8/layout/vList2"/>
    <dgm:cxn modelId="{5C8E3E96-EB15-4285-B110-E6D88745D87D}" type="presParOf" srcId="{3DA753E1-A89C-4315-B1AF-E3F3C168292B}" destId="{4AE6D3F7-2DAC-46DD-B4C8-38673F27B72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63FA66-3EA6-4D1E-A36C-0E195AFE1D36}" type="doc">
      <dgm:prSet loTypeId="urn:microsoft.com/office/officeart/2011/layout/TabList" loCatId="list" qsTypeId="urn:microsoft.com/office/officeart/2005/8/quickstyle/3d3" qsCatId="3D" csTypeId="urn:microsoft.com/office/officeart/2005/8/colors/accent2_2" csCatId="accent2" phldr="1"/>
      <dgm:spPr/>
      <dgm:t>
        <a:bodyPr/>
        <a:lstStyle/>
        <a:p>
          <a:endParaRPr lang="en-US"/>
        </a:p>
      </dgm:t>
    </dgm:pt>
    <dgm:pt modelId="{CC115AE2-C1BC-4E5A-AE6C-0E01041445A6}">
      <dgm:prSet phldrT="[Text]"/>
      <dgm:spPr/>
      <dgm:t>
        <a:bodyPr/>
        <a:lstStyle/>
        <a:p>
          <a:pPr algn="ctr"/>
          <a:r>
            <a:rPr lang="en-US" b="0" i="0" dirty="0">
              <a:latin typeface="High Tower Text" panose="02040502050506030303" pitchFamily="18" charset="0"/>
            </a:rPr>
            <a:t>2:4</a:t>
          </a:r>
        </a:p>
      </dgm:t>
    </dgm:pt>
    <dgm:pt modelId="{8490D8F5-3B72-4D76-BBF2-A3415AD754CF}" type="parTrans" cxnId="{3496FB95-EDA9-4D5B-9AEB-B34AA0A1C921}">
      <dgm:prSet/>
      <dgm:spPr/>
      <dgm:t>
        <a:bodyPr/>
        <a:lstStyle/>
        <a:p>
          <a:pPr algn="l"/>
          <a:endParaRPr lang="en-US" b="0" i="0">
            <a:latin typeface="High Tower Text" panose="02040502050506030303" pitchFamily="18" charset="0"/>
          </a:endParaRPr>
        </a:p>
      </dgm:t>
    </dgm:pt>
    <dgm:pt modelId="{58881BA7-BECC-4509-ABBF-DE66F8A3988D}" type="sibTrans" cxnId="{3496FB95-EDA9-4D5B-9AEB-B34AA0A1C921}">
      <dgm:prSet/>
      <dgm:spPr/>
      <dgm:t>
        <a:bodyPr/>
        <a:lstStyle/>
        <a:p>
          <a:pPr algn="l"/>
          <a:endParaRPr lang="en-US" b="0" i="0">
            <a:latin typeface="High Tower Text" panose="02040502050506030303" pitchFamily="18" charset="0"/>
          </a:endParaRPr>
        </a:p>
      </dgm:t>
    </dgm:pt>
    <dgm:pt modelId="{72F85ECA-CD63-4D21-A9E1-BA8D63697A91}">
      <dgm:prSet phldrT="[Text]" custT="1"/>
      <dgm:spPr/>
      <dgm:t>
        <a:bodyPr/>
        <a:lstStyle/>
        <a:p>
          <a:pPr algn="l"/>
          <a:r>
            <a:rPr lang="en-US" sz="2400" b="0" i="0" dirty="0">
              <a:latin typeface="High Tower Text" panose="02040502050506030303" pitchFamily="18" charset="0"/>
            </a:rPr>
            <a:t>Heavens</a:t>
          </a:r>
          <a:r>
            <a:rPr lang="en-US" sz="2600" b="0" i="0" dirty="0">
              <a:latin typeface="High Tower Text" panose="02040502050506030303" pitchFamily="18" charset="0"/>
            </a:rPr>
            <a:t> &amp; Earth</a:t>
          </a:r>
        </a:p>
      </dgm:t>
    </dgm:pt>
    <dgm:pt modelId="{3A70C283-4D8B-40B9-AD28-14C2A65E88A9}" type="parTrans" cxnId="{BF0EEE5E-0879-4394-9B91-FCD4519175E5}">
      <dgm:prSet/>
      <dgm:spPr/>
      <dgm:t>
        <a:bodyPr/>
        <a:lstStyle/>
        <a:p>
          <a:pPr algn="l"/>
          <a:endParaRPr lang="en-US" b="0" i="0">
            <a:latin typeface="High Tower Text" panose="02040502050506030303" pitchFamily="18" charset="0"/>
          </a:endParaRPr>
        </a:p>
      </dgm:t>
    </dgm:pt>
    <dgm:pt modelId="{C457F803-5A21-4AB9-B5B0-2CACA05DA71B}" type="sibTrans" cxnId="{BF0EEE5E-0879-4394-9B91-FCD4519175E5}">
      <dgm:prSet/>
      <dgm:spPr/>
      <dgm:t>
        <a:bodyPr/>
        <a:lstStyle/>
        <a:p>
          <a:pPr algn="l"/>
          <a:endParaRPr lang="en-US" b="0" i="0">
            <a:latin typeface="High Tower Text" panose="02040502050506030303" pitchFamily="18" charset="0"/>
          </a:endParaRPr>
        </a:p>
      </dgm:t>
    </dgm:pt>
    <dgm:pt modelId="{C4E7E488-1E71-43D5-A245-5AB5FD9683F3}">
      <dgm:prSet phldrT="[Text]"/>
      <dgm:spPr/>
      <dgm:t>
        <a:bodyPr/>
        <a:lstStyle/>
        <a:p>
          <a:pPr algn="ctr"/>
          <a:r>
            <a:rPr lang="en-US" b="0" i="0" dirty="0">
              <a:latin typeface="High Tower Text" panose="02040502050506030303" pitchFamily="18" charset="0"/>
            </a:rPr>
            <a:t>5:1</a:t>
          </a:r>
        </a:p>
      </dgm:t>
    </dgm:pt>
    <dgm:pt modelId="{4B8DD4D7-52ED-42ED-91E2-4417852E92A8}" type="parTrans" cxnId="{145E95D7-FB0F-4DE8-B877-99D1B24B4ED0}">
      <dgm:prSet/>
      <dgm:spPr/>
      <dgm:t>
        <a:bodyPr/>
        <a:lstStyle/>
        <a:p>
          <a:pPr algn="l"/>
          <a:endParaRPr lang="en-US" b="0" i="0">
            <a:latin typeface="High Tower Text" panose="02040502050506030303" pitchFamily="18" charset="0"/>
          </a:endParaRPr>
        </a:p>
      </dgm:t>
    </dgm:pt>
    <dgm:pt modelId="{E38FF972-56ED-4DDC-B3D5-56D20E349ECF}" type="sibTrans" cxnId="{145E95D7-FB0F-4DE8-B877-99D1B24B4ED0}">
      <dgm:prSet/>
      <dgm:spPr/>
      <dgm:t>
        <a:bodyPr/>
        <a:lstStyle/>
        <a:p>
          <a:pPr algn="l"/>
          <a:endParaRPr lang="en-US" b="0" i="0">
            <a:latin typeface="High Tower Text" panose="02040502050506030303" pitchFamily="18" charset="0"/>
          </a:endParaRPr>
        </a:p>
      </dgm:t>
    </dgm:pt>
    <dgm:pt modelId="{CEDE0696-4964-40D1-8F58-CF200F85E2E8}">
      <dgm:prSet phldrT="[Text]"/>
      <dgm:spPr/>
      <dgm:t>
        <a:bodyPr/>
        <a:lstStyle/>
        <a:p>
          <a:pPr algn="ctr"/>
          <a:r>
            <a:rPr lang="en-US" b="0" i="0" dirty="0">
              <a:latin typeface="High Tower Text" panose="02040502050506030303" pitchFamily="18" charset="0"/>
            </a:rPr>
            <a:t>6:9</a:t>
          </a:r>
        </a:p>
      </dgm:t>
    </dgm:pt>
    <dgm:pt modelId="{47FAC6B8-3E8E-4324-8877-349B1F5EE218}" type="parTrans" cxnId="{F462D933-1917-47C0-B996-3269B0D5A6BE}">
      <dgm:prSet/>
      <dgm:spPr/>
      <dgm:t>
        <a:bodyPr/>
        <a:lstStyle/>
        <a:p>
          <a:pPr algn="l"/>
          <a:endParaRPr lang="en-US" b="0" i="0">
            <a:latin typeface="High Tower Text" panose="02040502050506030303" pitchFamily="18" charset="0"/>
          </a:endParaRPr>
        </a:p>
      </dgm:t>
    </dgm:pt>
    <dgm:pt modelId="{5FA972F8-1E8A-4EDB-BFFE-DA4C4CA41C51}" type="sibTrans" cxnId="{F462D933-1917-47C0-B996-3269B0D5A6BE}">
      <dgm:prSet/>
      <dgm:spPr/>
      <dgm:t>
        <a:bodyPr/>
        <a:lstStyle/>
        <a:p>
          <a:pPr algn="l"/>
          <a:endParaRPr lang="en-US" b="0" i="0">
            <a:latin typeface="High Tower Text" panose="02040502050506030303" pitchFamily="18" charset="0"/>
          </a:endParaRPr>
        </a:p>
      </dgm:t>
    </dgm:pt>
    <dgm:pt modelId="{DAEDDDF0-2252-46D6-8896-2F923C7B573A}">
      <dgm:prSet phldrT="[Text]" custT="1"/>
      <dgm:spPr/>
      <dgm:t>
        <a:bodyPr/>
        <a:lstStyle/>
        <a:p>
          <a:pPr algn="l"/>
          <a:r>
            <a:rPr lang="en-US" sz="2800" b="0" i="0" dirty="0">
              <a:latin typeface="High Tower Text" panose="02040502050506030303" pitchFamily="18" charset="0"/>
            </a:rPr>
            <a:t>Noah</a:t>
          </a:r>
          <a:endParaRPr lang="en-US" sz="3300" b="0" i="0" dirty="0">
            <a:latin typeface="High Tower Text" panose="02040502050506030303" pitchFamily="18" charset="0"/>
          </a:endParaRPr>
        </a:p>
      </dgm:t>
    </dgm:pt>
    <dgm:pt modelId="{CAA2545C-BF7E-4341-BCB3-9A4D3F51A30B}" type="parTrans" cxnId="{66FC63B9-B773-41F3-88D7-C88B52DDB1A8}">
      <dgm:prSet/>
      <dgm:spPr/>
      <dgm:t>
        <a:bodyPr/>
        <a:lstStyle/>
        <a:p>
          <a:pPr algn="l"/>
          <a:endParaRPr lang="en-US" b="0" i="0">
            <a:latin typeface="High Tower Text" panose="02040502050506030303" pitchFamily="18" charset="0"/>
          </a:endParaRPr>
        </a:p>
      </dgm:t>
    </dgm:pt>
    <dgm:pt modelId="{C493B220-FC7B-4A5C-996F-9DEA627E154D}" type="sibTrans" cxnId="{66FC63B9-B773-41F3-88D7-C88B52DDB1A8}">
      <dgm:prSet/>
      <dgm:spPr/>
      <dgm:t>
        <a:bodyPr/>
        <a:lstStyle/>
        <a:p>
          <a:pPr algn="l"/>
          <a:endParaRPr lang="en-US" b="0" i="0">
            <a:latin typeface="High Tower Text" panose="02040502050506030303" pitchFamily="18" charset="0"/>
          </a:endParaRPr>
        </a:p>
      </dgm:t>
    </dgm:pt>
    <dgm:pt modelId="{3268D6EA-2313-403C-97AA-A5A5FAEE5A2A}">
      <dgm:prSet phldrT="[Text]"/>
      <dgm:spPr/>
      <dgm:t>
        <a:bodyPr/>
        <a:lstStyle/>
        <a:p>
          <a:pPr algn="ctr"/>
          <a:r>
            <a:rPr lang="en-US" b="0" i="0" dirty="0">
              <a:latin typeface="High Tower Text" panose="02040502050506030303" pitchFamily="18" charset="0"/>
            </a:rPr>
            <a:t>10:1</a:t>
          </a:r>
        </a:p>
      </dgm:t>
    </dgm:pt>
    <dgm:pt modelId="{C5D08274-8852-4A9F-BE24-71005516A0C9}" type="parTrans" cxnId="{905702EB-7310-4E3D-9025-99A7A3EED02A}">
      <dgm:prSet/>
      <dgm:spPr/>
      <dgm:t>
        <a:bodyPr/>
        <a:lstStyle/>
        <a:p>
          <a:pPr algn="l"/>
          <a:endParaRPr lang="en-US" b="0" i="0">
            <a:latin typeface="High Tower Text" panose="02040502050506030303" pitchFamily="18" charset="0"/>
          </a:endParaRPr>
        </a:p>
      </dgm:t>
    </dgm:pt>
    <dgm:pt modelId="{ED22EE02-737C-4B57-9DCF-A9C6013AA363}" type="sibTrans" cxnId="{905702EB-7310-4E3D-9025-99A7A3EED02A}">
      <dgm:prSet/>
      <dgm:spPr/>
      <dgm:t>
        <a:bodyPr/>
        <a:lstStyle/>
        <a:p>
          <a:pPr algn="l"/>
          <a:endParaRPr lang="en-US" b="0" i="0">
            <a:latin typeface="High Tower Text" panose="02040502050506030303" pitchFamily="18" charset="0"/>
          </a:endParaRPr>
        </a:p>
      </dgm:t>
    </dgm:pt>
    <dgm:pt modelId="{28AC1514-4D9E-4E46-AF0D-8A9A9B8A5E82}">
      <dgm:prSet phldrT="[Text]"/>
      <dgm:spPr/>
      <dgm:t>
        <a:bodyPr/>
        <a:lstStyle/>
        <a:p>
          <a:pPr algn="ctr"/>
          <a:r>
            <a:rPr lang="en-US" b="0" i="0" dirty="0">
              <a:latin typeface="High Tower Text" panose="02040502050506030303" pitchFamily="18" charset="0"/>
            </a:rPr>
            <a:t>11:10</a:t>
          </a:r>
        </a:p>
      </dgm:t>
    </dgm:pt>
    <dgm:pt modelId="{63EB2E66-AB1D-4D0C-9BED-777319364E04}" type="parTrans" cxnId="{21B7F3AC-E04F-4D89-A363-91E94801F26D}">
      <dgm:prSet/>
      <dgm:spPr/>
      <dgm:t>
        <a:bodyPr/>
        <a:lstStyle/>
        <a:p>
          <a:pPr algn="l"/>
          <a:endParaRPr lang="en-US" b="0" i="0">
            <a:latin typeface="High Tower Text" panose="02040502050506030303" pitchFamily="18" charset="0"/>
          </a:endParaRPr>
        </a:p>
      </dgm:t>
    </dgm:pt>
    <dgm:pt modelId="{99B9B489-6493-4676-8AF8-D78C8C7112EA}" type="sibTrans" cxnId="{21B7F3AC-E04F-4D89-A363-91E94801F26D}">
      <dgm:prSet/>
      <dgm:spPr/>
      <dgm:t>
        <a:bodyPr/>
        <a:lstStyle/>
        <a:p>
          <a:pPr algn="l"/>
          <a:endParaRPr lang="en-US" b="0" i="0">
            <a:latin typeface="High Tower Text" panose="02040502050506030303" pitchFamily="18" charset="0"/>
          </a:endParaRPr>
        </a:p>
      </dgm:t>
    </dgm:pt>
    <dgm:pt modelId="{087F8BFD-6EB1-4C95-A5F2-6BFFE56943EE}">
      <dgm:prSet phldrT="[Text]" custT="1"/>
      <dgm:spPr/>
      <dgm:t>
        <a:bodyPr/>
        <a:lstStyle/>
        <a:p>
          <a:pPr algn="l"/>
          <a:r>
            <a:rPr lang="en-US" sz="2800" b="0" i="0" dirty="0">
              <a:latin typeface="High Tower Text" panose="02040502050506030303" pitchFamily="18" charset="0"/>
            </a:rPr>
            <a:t>Noah’s</a:t>
          </a:r>
          <a:r>
            <a:rPr lang="en-US" sz="3300" b="0" i="0" dirty="0">
              <a:latin typeface="High Tower Text" panose="02040502050506030303" pitchFamily="18" charset="0"/>
            </a:rPr>
            <a:t> </a:t>
          </a:r>
          <a:r>
            <a:rPr lang="en-US" sz="2800" b="0" i="0" dirty="0">
              <a:latin typeface="High Tower Text" panose="02040502050506030303" pitchFamily="18" charset="0"/>
            </a:rPr>
            <a:t>Sons</a:t>
          </a:r>
          <a:endParaRPr lang="en-US" sz="3300" b="0" i="0" dirty="0">
            <a:latin typeface="High Tower Text" panose="02040502050506030303" pitchFamily="18" charset="0"/>
          </a:endParaRPr>
        </a:p>
      </dgm:t>
    </dgm:pt>
    <dgm:pt modelId="{16958991-2CD7-44CA-80D0-70EC7BCEAC03}" type="parTrans" cxnId="{9500B1CE-93DE-497D-A27C-2ACCEAC486D9}">
      <dgm:prSet/>
      <dgm:spPr/>
      <dgm:t>
        <a:bodyPr/>
        <a:lstStyle/>
        <a:p>
          <a:pPr algn="l"/>
          <a:endParaRPr lang="en-US" b="0" i="0">
            <a:latin typeface="High Tower Text" panose="02040502050506030303" pitchFamily="18" charset="0"/>
          </a:endParaRPr>
        </a:p>
      </dgm:t>
    </dgm:pt>
    <dgm:pt modelId="{1B6154F8-A500-4F67-85F0-86037C6DB3C4}" type="sibTrans" cxnId="{9500B1CE-93DE-497D-A27C-2ACCEAC486D9}">
      <dgm:prSet/>
      <dgm:spPr/>
      <dgm:t>
        <a:bodyPr/>
        <a:lstStyle/>
        <a:p>
          <a:pPr algn="l"/>
          <a:endParaRPr lang="en-US" b="0" i="0">
            <a:latin typeface="High Tower Text" panose="02040502050506030303" pitchFamily="18" charset="0"/>
          </a:endParaRPr>
        </a:p>
      </dgm:t>
    </dgm:pt>
    <dgm:pt modelId="{6BE6D55F-9185-45FA-95D7-0ADC192A30B2}">
      <dgm:prSet phldrT="[Text]" custT="1"/>
      <dgm:spPr/>
      <dgm:t>
        <a:bodyPr/>
        <a:lstStyle/>
        <a:p>
          <a:pPr algn="l"/>
          <a:r>
            <a:rPr lang="en-US" sz="2800" b="0" i="0" dirty="0">
              <a:latin typeface="High Tower Text" panose="02040502050506030303" pitchFamily="18" charset="0"/>
            </a:rPr>
            <a:t>Shem</a:t>
          </a:r>
          <a:endParaRPr lang="en-US" sz="3300" b="0" i="0" dirty="0">
            <a:latin typeface="High Tower Text" panose="02040502050506030303" pitchFamily="18" charset="0"/>
          </a:endParaRPr>
        </a:p>
      </dgm:t>
    </dgm:pt>
    <dgm:pt modelId="{9D5024AB-D576-468B-A360-C11BE25422A8}" type="parTrans" cxnId="{9EBBFFF1-E5C6-4BAF-8DAA-AC2FCE8EFA9C}">
      <dgm:prSet/>
      <dgm:spPr/>
      <dgm:t>
        <a:bodyPr/>
        <a:lstStyle/>
        <a:p>
          <a:pPr algn="l"/>
          <a:endParaRPr lang="en-US" b="0" i="0">
            <a:latin typeface="High Tower Text" panose="02040502050506030303" pitchFamily="18" charset="0"/>
          </a:endParaRPr>
        </a:p>
      </dgm:t>
    </dgm:pt>
    <dgm:pt modelId="{F67C1D0A-3A2B-48F9-BF2A-1780C08082E6}" type="sibTrans" cxnId="{9EBBFFF1-E5C6-4BAF-8DAA-AC2FCE8EFA9C}">
      <dgm:prSet/>
      <dgm:spPr/>
      <dgm:t>
        <a:bodyPr/>
        <a:lstStyle/>
        <a:p>
          <a:pPr algn="l"/>
          <a:endParaRPr lang="en-US" b="0" i="0">
            <a:latin typeface="High Tower Text" panose="02040502050506030303" pitchFamily="18" charset="0"/>
          </a:endParaRPr>
        </a:p>
      </dgm:t>
    </dgm:pt>
    <dgm:pt modelId="{43EC1CCB-63FD-4CAB-A2CB-4A8CC2D398DB}">
      <dgm:prSet phldrT="[Text]" custT="1"/>
      <dgm:spPr/>
      <dgm:t>
        <a:bodyPr/>
        <a:lstStyle/>
        <a:p>
          <a:pPr algn="l"/>
          <a:r>
            <a:rPr lang="en-US" sz="2800" b="0" i="0" dirty="0">
              <a:latin typeface="High Tower Text" panose="02040502050506030303" pitchFamily="18" charset="0"/>
            </a:rPr>
            <a:t>Adam</a:t>
          </a:r>
          <a:endParaRPr lang="en-US" sz="2600" b="0" i="0" dirty="0">
            <a:latin typeface="High Tower Text" panose="02040502050506030303" pitchFamily="18" charset="0"/>
          </a:endParaRPr>
        </a:p>
      </dgm:t>
    </dgm:pt>
    <dgm:pt modelId="{02355A83-5354-4329-B366-15FF52396A34}" type="sibTrans" cxnId="{FA017A9C-7876-4F2E-B4CD-BE12B0913D9D}">
      <dgm:prSet/>
      <dgm:spPr/>
      <dgm:t>
        <a:bodyPr/>
        <a:lstStyle/>
        <a:p>
          <a:pPr algn="l"/>
          <a:endParaRPr lang="en-US" b="0" i="0">
            <a:latin typeface="High Tower Text" panose="02040502050506030303" pitchFamily="18" charset="0"/>
          </a:endParaRPr>
        </a:p>
      </dgm:t>
    </dgm:pt>
    <dgm:pt modelId="{5F02696C-26B2-402A-8EF6-FE2C88CCFCBB}" type="parTrans" cxnId="{FA017A9C-7876-4F2E-B4CD-BE12B0913D9D}">
      <dgm:prSet/>
      <dgm:spPr/>
      <dgm:t>
        <a:bodyPr/>
        <a:lstStyle/>
        <a:p>
          <a:pPr algn="l"/>
          <a:endParaRPr lang="en-US" b="0" i="0">
            <a:latin typeface="High Tower Text" panose="02040502050506030303" pitchFamily="18" charset="0"/>
          </a:endParaRPr>
        </a:p>
      </dgm:t>
    </dgm:pt>
    <dgm:pt modelId="{4A75DC19-601E-4F57-9997-785D035FA0C2}" type="pres">
      <dgm:prSet presAssocID="{8063FA66-3EA6-4D1E-A36C-0E195AFE1D36}" presName="Name0" presStyleCnt="0">
        <dgm:presLayoutVars>
          <dgm:chMax/>
          <dgm:chPref val="3"/>
          <dgm:dir/>
          <dgm:animOne val="branch"/>
          <dgm:animLvl val="lvl"/>
        </dgm:presLayoutVars>
      </dgm:prSet>
      <dgm:spPr/>
      <dgm:t>
        <a:bodyPr/>
        <a:lstStyle/>
        <a:p>
          <a:endParaRPr lang="en-US"/>
        </a:p>
      </dgm:t>
    </dgm:pt>
    <dgm:pt modelId="{36445B82-0C42-4C55-97D5-71D51E3CCBE4}" type="pres">
      <dgm:prSet presAssocID="{CC115AE2-C1BC-4E5A-AE6C-0E01041445A6}" presName="composite" presStyleCnt="0"/>
      <dgm:spPr/>
    </dgm:pt>
    <dgm:pt modelId="{10105423-853F-44C7-8650-F5DD67DC084B}" type="pres">
      <dgm:prSet presAssocID="{CC115AE2-C1BC-4E5A-AE6C-0E01041445A6}" presName="FirstChild" presStyleLbl="revTx" presStyleIdx="0" presStyleCnt="5">
        <dgm:presLayoutVars>
          <dgm:chMax val="0"/>
          <dgm:chPref val="0"/>
          <dgm:bulletEnabled val="1"/>
        </dgm:presLayoutVars>
      </dgm:prSet>
      <dgm:spPr/>
      <dgm:t>
        <a:bodyPr/>
        <a:lstStyle/>
        <a:p>
          <a:endParaRPr lang="en-US"/>
        </a:p>
      </dgm:t>
    </dgm:pt>
    <dgm:pt modelId="{4F2387B6-8FC2-4BA4-8EA9-55890FDC948A}" type="pres">
      <dgm:prSet presAssocID="{CC115AE2-C1BC-4E5A-AE6C-0E01041445A6}" presName="Parent" presStyleLbl="alignNode1" presStyleIdx="0" presStyleCnt="5">
        <dgm:presLayoutVars>
          <dgm:chMax val="3"/>
          <dgm:chPref val="3"/>
          <dgm:bulletEnabled val="1"/>
        </dgm:presLayoutVars>
      </dgm:prSet>
      <dgm:spPr/>
      <dgm:t>
        <a:bodyPr/>
        <a:lstStyle/>
        <a:p>
          <a:endParaRPr lang="en-US"/>
        </a:p>
      </dgm:t>
    </dgm:pt>
    <dgm:pt modelId="{36CCE210-35D6-4924-92AE-0B744CA32AD9}" type="pres">
      <dgm:prSet presAssocID="{CC115AE2-C1BC-4E5A-AE6C-0E01041445A6}" presName="Accent" presStyleLbl="parChTrans1D1" presStyleIdx="0" presStyleCnt="5"/>
      <dgm:spPr/>
    </dgm:pt>
    <dgm:pt modelId="{CD4CBE40-D357-4495-81F0-F0890610E787}" type="pres">
      <dgm:prSet presAssocID="{58881BA7-BECC-4509-ABBF-DE66F8A3988D}" presName="sibTrans" presStyleCnt="0"/>
      <dgm:spPr/>
    </dgm:pt>
    <dgm:pt modelId="{B918E920-7ADE-4174-8654-0EDF67D5E58A}" type="pres">
      <dgm:prSet presAssocID="{C4E7E488-1E71-43D5-A245-5AB5FD9683F3}" presName="composite" presStyleCnt="0"/>
      <dgm:spPr/>
    </dgm:pt>
    <dgm:pt modelId="{19657FB0-47ED-4579-888F-DB75B896CCB2}" type="pres">
      <dgm:prSet presAssocID="{C4E7E488-1E71-43D5-A245-5AB5FD9683F3}" presName="FirstChild" presStyleLbl="revTx" presStyleIdx="1" presStyleCnt="5">
        <dgm:presLayoutVars>
          <dgm:chMax val="0"/>
          <dgm:chPref val="0"/>
          <dgm:bulletEnabled val="1"/>
        </dgm:presLayoutVars>
      </dgm:prSet>
      <dgm:spPr/>
      <dgm:t>
        <a:bodyPr/>
        <a:lstStyle/>
        <a:p>
          <a:endParaRPr lang="en-US"/>
        </a:p>
      </dgm:t>
    </dgm:pt>
    <dgm:pt modelId="{84EB94CB-6EBE-41CF-954D-2B8718047079}" type="pres">
      <dgm:prSet presAssocID="{C4E7E488-1E71-43D5-A245-5AB5FD9683F3}" presName="Parent" presStyleLbl="alignNode1" presStyleIdx="1" presStyleCnt="5">
        <dgm:presLayoutVars>
          <dgm:chMax val="3"/>
          <dgm:chPref val="3"/>
          <dgm:bulletEnabled val="1"/>
        </dgm:presLayoutVars>
      </dgm:prSet>
      <dgm:spPr/>
      <dgm:t>
        <a:bodyPr/>
        <a:lstStyle/>
        <a:p>
          <a:endParaRPr lang="en-US"/>
        </a:p>
      </dgm:t>
    </dgm:pt>
    <dgm:pt modelId="{075A21BC-D3C9-45F0-BFE9-E5F940B617C4}" type="pres">
      <dgm:prSet presAssocID="{C4E7E488-1E71-43D5-A245-5AB5FD9683F3}" presName="Accent" presStyleLbl="parChTrans1D1" presStyleIdx="1" presStyleCnt="5"/>
      <dgm:spPr/>
    </dgm:pt>
    <dgm:pt modelId="{77809B56-7763-4B1A-AF2A-E05961581E90}" type="pres">
      <dgm:prSet presAssocID="{E38FF972-56ED-4DDC-B3D5-56D20E349ECF}" presName="sibTrans" presStyleCnt="0"/>
      <dgm:spPr/>
    </dgm:pt>
    <dgm:pt modelId="{410B0BC2-1275-4538-B074-39976B6B9F57}" type="pres">
      <dgm:prSet presAssocID="{CEDE0696-4964-40D1-8F58-CF200F85E2E8}" presName="composite" presStyleCnt="0"/>
      <dgm:spPr/>
    </dgm:pt>
    <dgm:pt modelId="{AFF7C16D-E52F-4B58-97A7-ADEB86E71B36}" type="pres">
      <dgm:prSet presAssocID="{CEDE0696-4964-40D1-8F58-CF200F85E2E8}" presName="FirstChild" presStyleLbl="revTx" presStyleIdx="2" presStyleCnt="5">
        <dgm:presLayoutVars>
          <dgm:chMax val="0"/>
          <dgm:chPref val="0"/>
          <dgm:bulletEnabled val="1"/>
        </dgm:presLayoutVars>
      </dgm:prSet>
      <dgm:spPr/>
      <dgm:t>
        <a:bodyPr/>
        <a:lstStyle/>
        <a:p>
          <a:endParaRPr lang="en-US"/>
        </a:p>
      </dgm:t>
    </dgm:pt>
    <dgm:pt modelId="{1C8064C5-8712-4A9E-B072-1DB6497538F2}" type="pres">
      <dgm:prSet presAssocID="{CEDE0696-4964-40D1-8F58-CF200F85E2E8}" presName="Parent" presStyleLbl="alignNode1" presStyleIdx="2" presStyleCnt="5">
        <dgm:presLayoutVars>
          <dgm:chMax val="3"/>
          <dgm:chPref val="3"/>
          <dgm:bulletEnabled val="1"/>
        </dgm:presLayoutVars>
      </dgm:prSet>
      <dgm:spPr/>
      <dgm:t>
        <a:bodyPr/>
        <a:lstStyle/>
        <a:p>
          <a:endParaRPr lang="en-US"/>
        </a:p>
      </dgm:t>
    </dgm:pt>
    <dgm:pt modelId="{1B41B1F5-0612-4767-A493-03AD4E5593A3}" type="pres">
      <dgm:prSet presAssocID="{CEDE0696-4964-40D1-8F58-CF200F85E2E8}" presName="Accent" presStyleLbl="parChTrans1D1" presStyleIdx="2" presStyleCnt="5"/>
      <dgm:spPr/>
    </dgm:pt>
    <dgm:pt modelId="{026FA4B8-3C4A-40C3-889C-50CE7CA6E4B9}" type="pres">
      <dgm:prSet presAssocID="{5FA972F8-1E8A-4EDB-BFFE-DA4C4CA41C51}" presName="sibTrans" presStyleCnt="0"/>
      <dgm:spPr/>
    </dgm:pt>
    <dgm:pt modelId="{B5E27C22-F16D-4CE9-8CFA-FA8DDF4E0323}" type="pres">
      <dgm:prSet presAssocID="{3268D6EA-2313-403C-97AA-A5A5FAEE5A2A}" presName="composite" presStyleCnt="0"/>
      <dgm:spPr/>
    </dgm:pt>
    <dgm:pt modelId="{41108DB6-0B22-4C22-956C-76DF9B0FA1E1}" type="pres">
      <dgm:prSet presAssocID="{3268D6EA-2313-403C-97AA-A5A5FAEE5A2A}" presName="FirstChild" presStyleLbl="revTx" presStyleIdx="3" presStyleCnt="5">
        <dgm:presLayoutVars>
          <dgm:chMax val="0"/>
          <dgm:chPref val="0"/>
          <dgm:bulletEnabled val="1"/>
        </dgm:presLayoutVars>
      </dgm:prSet>
      <dgm:spPr/>
      <dgm:t>
        <a:bodyPr/>
        <a:lstStyle/>
        <a:p>
          <a:endParaRPr lang="en-US"/>
        </a:p>
      </dgm:t>
    </dgm:pt>
    <dgm:pt modelId="{C45A06B7-1C16-4B32-ACA9-702826C9FA8D}" type="pres">
      <dgm:prSet presAssocID="{3268D6EA-2313-403C-97AA-A5A5FAEE5A2A}" presName="Parent" presStyleLbl="alignNode1" presStyleIdx="3" presStyleCnt="5">
        <dgm:presLayoutVars>
          <dgm:chMax val="3"/>
          <dgm:chPref val="3"/>
          <dgm:bulletEnabled val="1"/>
        </dgm:presLayoutVars>
      </dgm:prSet>
      <dgm:spPr/>
      <dgm:t>
        <a:bodyPr/>
        <a:lstStyle/>
        <a:p>
          <a:endParaRPr lang="en-US"/>
        </a:p>
      </dgm:t>
    </dgm:pt>
    <dgm:pt modelId="{DCADD2D6-B603-4F99-A913-29CB9C86B065}" type="pres">
      <dgm:prSet presAssocID="{3268D6EA-2313-403C-97AA-A5A5FAEE5A2A}" presName="Accent" presStyleLbl="parChTrans1D1" presStyleIdx="3" presStyleCnt="5"/>
      <dgm:spPr/>
    </dgm:pt>
    <dgm:pt modelId="{2B03E708-D684-437E-BD23-90B2C7D2B10D}" type="pres">
      <dgm:prSet presAssocID="{ED22EE02-737C-4B57-9DCF-A9C6013AA363}" presName="sibTrans" presStyleCnt="0"/>
      <dgm:spPr/>
    </dgm:pt>
    <dgm:pt modelId="{626664A3-65BD-4853-84EC-0E313AFA28E9}" type="pres">
      <dgm:prSet presAssocID="{28AC1514-4D9E-4E46-AF0D-8A9A9B8A5E82}" presName="composite" presStyleCnt="0"/>
      <dgm:spPr/>
    </dgm:pt>
    <dgm:pt modelId="{EC7E839B-760F-4817-95D5-B2F4CA695B83}" type="pres">
      <dgm:prSet presAssocID="{28AC1514-4D9E-4E46-AF0D-8A9A9B8A5E82}" presName="FirstChild" presStyleLbl="revTx" presStyleIdx="4" presStyleCnt="5">
        <dgm:presLayoutVars>
          <dgm:chMax val="0"/>
          <dgm:chPref val="0"/>
          <dgm:bulletEnabled val="1"/>
        </dgm:presLayoutVars>
      </dgm:prSet>
      <dgm:spPr/>
      <dgm:t>
        <a:bodyPr/>
        <a:lstStyle/>
        <a:p>
          <a:endParaRPr lang="en-US"/>
        </a:p>
      </dgm:t>
    </dgm:pt>
    <dgm:pt modelId="{C2280E86-ED56-4AB3-B724-F5B41C097C0E}" type="pres">
      <dgm:prSet presAssocID="{28AC1514-4D9E-4E46-AF0D-8A9A9B8A5E82}" presName="Parent" presStyleLbl="alignNode1" presStyleIdx="4" presStyleCnt="5">
        <dgm:presLayoutVars>
          <dgm:chMax val="3"/>
          <dgm:chPref val="3"/>
          <dgm:bulletEnabled val="1"/>
        </dgm:presLayoutVars>
      </dgm:prSet>
      <dgm:spPr/>
      <dgm:t>
        <a:bodyPr/>
        <a:lstStyle/>
        <a:p>
          <a:endParaRPr lang="en-US"/>
        </a:p>
      </dgm:t>
    </dgm:pt>
    <dgm:pt modelId="{CF847CB2-0D81-4BCB-AD5D-F86216C63AA6}" type="pres">
      <dgm:prSet presAssocID="{28AC1514-4D9E-4E46-AF0D-8A9A9B8A5E82}" presName="Accent" presStyleLbl="parChTrans1D1" presStyleIdx="4" presStyleCnt="5"/>
      <dgm:spPr/>
    </dgm:pt>
  </dgm:ptLst>
  <dgm:cxnLst>
    <dgm:cxn modelId="{FEB84472-A475-4123-9510-D9FC5CF66993}" type="presOf" srcId="{72F85ECA-CD63-4D21-A9E1-BA8D63697A91}" destId="{10105423-853F-44C7-8650-F5DD67DC084B}" srcOrd="0" destOrd="0" presId="urn:microsoft.com/office/officeart/2011/layout/TabList"/>
    <dgm:cxn modelId="{01598C78-049D-4207-BE12-A692558DB3AE}" type="presOf" srcId="{CC115AE2-C1BC-4E5A-AE6C-0E01041445A6}" destId="{4F2387B6-8FC2-4BA4-8EA9-55890FDC948A}" srcOrd="0" destOrd="0" presId="urn:microsoft.com/office/officeart/2011/layout/TabList"/>
    <dgm:cxn modelId="{0EE0A43C-68CD-4016-B889-AFCF0E396C1E}" type="presOf" srcId="{087F8BFD-6EB1-4C95-A5F2-6BFFE56943EE}" destId="{41108DB6-0B22-4C22-956C-76DF9B0FA1E1}" srcOrd="0" destOrd="0" presId="urn:microsoft.com/office/officeart/2011/layout/TabList"/>
    <dgm:cxn modelId="{BF0EEE5E-0879-4394-9B91-FCD4519175E5}" srcId="{CC115AE2-C1BC-4E5A-AE6C-0E01041445A6}" destId="{72F85ECA-CD63-4D21-A9E1-BA8D63697A91}" srcOrd="0" destOrd="0" parTransId="{3A70C283-4D8B-40B9-AD28-14C2A65E88A9}" sibTransId="{C457F803-5A21-4AB9-B5B0-2CACA05DA71B}"/>
    <dgm:cxn modelId="{771187AB-7AD1-4D77-8846-3D11120679AB}" type="presOf" srcId="{C4E7E488-1E71-43D5-A245-5AB5FD9683F3}" destId="{84EB94CB-6EBE-41CF-954D-2B8718047079}" srcOrd="0" destOrd="0" presId="urn:microsoft.com/office/officeart/2011/layout/TabList"/>
    <dgm:cxn modelId="{38015E6B-9207-4C9D-B754-341AE37CA413}" type="presOf" srcId="{DAEDDDF0-2252-46D6-8896-2F923C7B573A}" destId="{AFF7C16D-E52F-4B58-97A7-ADEB86E71B36}" srcOrd="0" destOrd="0" presId="urn:microsoft.com/office/officeart/2011/layout/TabList"/>
    <dgm:cxn modelId="{3B713BB5-3BF3-46B5-9525-75DD94EA323E}" type="presOf" srcId="{6BE6D55F-9185-45FA-95D7-0ADC192A30B2}" destId="{EC7E839B-760F-4817-95D5-B2F4CA695B83}" srcOrd="0" destOrd="0" presId="urn:microsoft.com/office/officeart/2011/layout/TabList"/>
    <dgm:cxn modelId="{21B7F3AC-E04F-4D89-A363-91E94801F26D}" srcId="{8063FA66-3EA6-4D1E-A36C-0E195AFE1D36}" destId="{28AC1514-4D9E-4E46-AF0D-8A9A9B8A5E82}" srcOrd="4" destOrd="0" parTransId="{63EB2E66-AB1D-4D0C-9BED-777319364E04}" sibTransId="{99B9B489-6493-4676-8AF8-D78C8C7112EA}"/>
    <dgm:cxn modelId="{FA017A9C-7876-4F2E-B4CD-BE12B0913D9D}" srcId="{C4E7E488-1E71-43D5-A245-5AB5FD9683F3}" destId="{43EC1CCB-63FD-4CAB-A2CB-4A8CC2D398DB}" srcOrd="0" destOrd="0" parTransId="{5F02696C-26B2-402A-8EF6-FE2C88CCFCBB}" sibTransId="{02355A83-5354-4329-B366-15FF52396A34}"/>
    <dgm:cxn modelId="{71321132-F2D5-42D1-9076-67814958849D}" type="presOf" srcId="{28AC1514-4D9E-4E46-AF0D-8A9A9B8A5E82}" destId="{C2280E86-ED56-4AB3-B724-F5B41C097C0E}" srcOrd="0" destOrd="0" presId="urn:microsoft.com/office/officeart/2011/layout/TabList"/>
    <dgm:cxn modelId="{C7BFE318-F25E-44E0-86DE-3C9C10A6A32B}" type="presOf" srcId="{8063FA66-3EA6-4D1E-A36C-0E195AFE1D36}" destId="{4A75DC19-601E-4F57-9997-785D035FA0C2}" srcOrd="0" destOrd="0" presId="urn:microsoft.com/office/officeart/2011/layout/TabList"/>
    <dgm:cxn modelId="{33653FEF-AF7B-4FB2-B3AA-90C360E33ACF}" type="presOf" srcId="{43EC1CCB-63FD-4CAB-A2CB-4A8CC2D398DB}" destId="{19657FB0-47ED-4579-888F-DB75B896CCB2}" srcOrd="0" destOrd="0" presId="urn:microsoft.com/office/officeart/2011/layout/TabList"/>
    <dgm:cxn modelId="{66FC63B9-B773-41F3-88D7-C88B52DDB1A8}" srcId="{CEDE0696-4964-40D1-8F58-CF200F85E2E8}" destId="{DAEDDDF0-2252-46D6-8896-2F923C7B573A}" srcOrd="0" destOrd="0" parTransId="{CAA2545C-BF7E-4341-BCB3-9A4D3F51A30B}" sibTransId="{C493B220-FC7B-4A5C-996F-9DEA627E154D}"/>
    <dgm:cxn modelId="{145E95D7-FB0F-4DE8-B877-99D1B24B4ED0}" srcId="{8063FA66-3EA6-4D1E-A36C-0E195AFE1D36}" destId="{C4E7E488-1E71-43D5-A245-5AB5FD9683F3}" srcOrd="1" destOrd="0" parTransId="{4B8DD4D7-52ED-42ED-91E2-4417852E92A8}" sibTransId="{E38FF972-56ED-4DDC-B3D5-56D20E349ECF}"/>
    <dgm:cxn modelId="{F462D933-1917-47C0-B996-3269B0D5A6BE}" srcId="{8063FA66-3EA6-4D1E-A36C-0E195AFE1D36}" destId="{CEDE0696-4964-40D1-8F58-CF200F85E2E8}" srcOrd="2" destOrd="0" parTransId="{47FAC6B8-3E8E-4324-8877-349B1F5EE218}" sibTransId="{5FA972F8-1E8A-4EDB-BFFE-DA4C4CA41C51}"/>
    <dgm:cxn modelId="{91A59A94-B217-4994-9376-38F2907FE9A3}" type="presOf" srcId="{3268D6EA-2313-403C-97AA-A5A5FAEE5A2A}" destId="{C45A06B7-1C16-4B32-ACA9-702826C9FA8D}" srcOrd="0" destOrd="0" presId="urn:microsoft.com/office/officeart/2011/layout/TabList"/>
    <dgm:cxn modelId="{9EBBFFF1-E5C6-4BAF-8DAA-AC2FCE8EFA9C}" srcId="{28AC1514-4D9E-4E46-AF0D-8A9A9B8A5E82}" destId="{6BE6D55F-9185-45FA-95D7-0ADC192A30B2}" srcOrd="0" destOrd="0" parTransId="{9D5024AB-D576-468B-A360-C11BE25422A8}" sibTransId="{F67C1D0A-3A2B-48F9-BF2A-1780C08082E6}"/>
    <dgm:cxn modelId="{9500B1CE-93DE-497D-A27C-2ACCEAC486D9}" srcId="{3268D6EA-2313-403C-97AA-A5A5FAEE5A2A}" destId="{087F8BFD-6EB1-4C95-A5F2-6BFFE56943EE}" srcOrd="0" destOrd="0" parTransId="{16958991-2CD7-44CA-80D0-70EC7BCEAC03}" sibTransId="{1B6154F8-A500-4F67-85F0-86037C6DB3C4}"/>
    <dgm:cxn modelId="{905702EB-7310-4E3D-9025-99A7A3EED02A}" srcId="{8063FA66-3EA6-4D1E-A36C-0E195AFE1D36}" destId="{3268D6EA-2313-403C-97AA-A5A5FAEE5A2A}" srcOrd="3" destOrd="0" parTransId="{C5D08274-8852-4A9F-BE24-71005516A0C9}" sibTransId="{ED22EE02-737C-4B57-9DCF-A9C6013AA363}"/>
    <dgm:cxn modelId="{6767DDFE-CB1A-46E0-BA27-72F1B711949C}" type="presOf" srcId="{CEDE0696-4964-40D1-8F58-CF200F85E2E8}" destId="{1C8064C5-8712-4A9E-B072-1DB6497538F2}" srcOrd="0" destOrd="0" presId="urn:microsoft.com/office/officeart/2011/layout/TabList"/>
    <dgm:cxn modelId="{3496FB95-EDA9-4D5B-9AEB-B34AA0A1C921}" srcId="{8063FA66-3EA6-4D1E-A36C-0E195AFE1D36}" destId="{CC115AE2-C1BC-4E5A-AE6C-0E01041445A6}" srcOrd="0" destOrd="0" parTransId="{8490D8F5-3B72-4D76-BBF2-A3415AD754CF}" sibTransId="{58881BA7-BECC-4509-ABBF-DE66F8A3988D}"/>
    <dgm:cxn modelId="{2066AEA2-C723-419A-B486-4CE8EFF0D876}" type="presParOf" srcId="{4A75DC19-601E-4F57-9997-785D035FA0C2}" destId="{36445B82-0C42-4C55-97D5-71D51E3CCBE4}" srcOrd="0" destOrd="0" presId="urn:microsoft.com/office/officeart/2011/layout/TabList"/>
    <dgm:cxn modelId="{6FD5210E-43D8-4FF0-A841-CBFDAD799664}" type="presParOf" srcId="{36445B82-0C42-4C55-97D5-71D51E3CCBE4}" destId="{10105423-853F-44C7-8650-F5DD67DC084B}" srcOrd="0" destOrd="0" presId="urn:microsoft.com/office/officeart/2011/layout/TabList"/>
    <dgm:cxn modelId="{1EB1A57D-532E-493C-B188-8F674A848C3A}" type="presParOf" srcId="{36445B82-0C42-4C55-97D5-71D51E3CCBE4}" destId="{4F2387B6-8FC2-4BA4-8EA9-55890FDC948A}" srcOrd="1" destOrd="0" presId="urn:microsoft.com/office/officeart/2011/layout/TabList"/>
    <dgm:cxn modelId="{54DA7135-800B-4790-9ED9-928CF2F1A154}" type="presParOf" srcId="{36445B82-0C42-4C55-97D5-71D51E3CCBE4}" destId="{36CCE210-35D6-4924-92AE-0B744CA32AD9}" srcOrd="2" destOrd="0" presId="urn:microsoft.com/office/officeart/2011/layout/TabList"/>
    <dgm:cxn modelId="{BA26559B-42B4-475F-BAED-B4CDC8E6AD7F}" type="presParOf" srcId="{4A75DC19-601E-4F57-9997-785D035FA0C2}" destId="{CD4CBE40-D357-4495-81F0-F0890610E787}" srcOrd="1" destOrd="0" presId="urn:microsoft.com/office/officeart/2011/layout/TabList"/>
    <dgm:cxn modelId="{94E68D23-3F7D-425C-B912-E5AE2E79B5B7}" type="presParOf" srcId="{4A75DC19-601E-4F57-9997-785D035FA0C2}" destId="{B918E920-7ADE-4174-8654-0EDF67D5E58A}" srcOrd="2" destOrd="0" presId="urn:microsoft.com/office/officeart/2011/layout/TabList"/>
    <dgm:cxn modelId="{45E63E84-DA5B-4D12-97EE-FB7D96A8E620}" type="presParOf" srcId="{B918E920-7ADE-4174-8654-0EDF67D5E58A}" destId="{19657FB0-47ED-4579-888F-DB75B896CCB2}" srcOrd="0" destOrd="0" presId="urn:microsoft.com/office/officeart/2011/layout/TabList"/>
    <dgm:cxn modelId="{933E440A-B491-467C-890E-976FEAAF9A1E}" type="presParOf" srcId="{B918E920-7ADE-4174-8654-0EDF67D5E58A}" destId="{84EB94CB-6EBE-41CF-954D-2B8718047079}" srcOrd="1" destOrd="0" presId="urn:microsoft.com/office/officeart/2011/layout/TabList"/>
    <dgm:cxn modelId="{C67CD3AC-B2D4-45F4-A5E9-E3B8B041B5AE}" type="presParOf" srcId="{B918E920-7ADE-4174-8654-0EDF67D5E58A}" destId="{075A21BC-D3C9-45F0-BFE9-E5F940B617C4}" srcOrd="2" destOrd="0" presId="urn:microsoft.com/office/officeart/2011/layout/TabList"/>
    <dgm:cxn modelId="{1BFEFC94-AB93-4A7A-94C5-F908461A374D}" type="presParOf" srcId="{4A75DC19-601E-4F57-9997-785D035FA0C2}" destId="{77809B56-7763-4B1A-AF2A-E05961581E90}" srcOrd="3" destOrd="0" presId="urn:microsoft.com/office/officeart/2011/layout/TabList"/>
    <dgm:cxn modelId="{25E6EE2B-E356-4198-9375-5908FD7323C9}" type="presParOf" srcId="{4A75DC19-601E-4F57-9997-785D035FA0C2}" destId="{410B0BC2-1275-4538-B074-39976B6B9F57}" srcOrd="4" destOrd="0" presId="urn:microsoft.com/office/officeart/2011/layout/TabList"/>
    <dgm:cxn modelId="{8BB8C55C-3748-4C99-ADD8-15EC33D74412}" type="presParOf" srcId="{410B0BC2-1275-4538-B074-39976B6B9F57}" destId="{AFF7C16D-E52F-4B58-97A7-ADEB86E71B36}" srcOrd="0" destOrd="0" presId="urn:microsoft.com/office/officeart/2011/layout/TabList"/>
    <dgm:cxn modelId="{96F75D6B-DCD9-4749-B19D-7575F6794E33}" type="presParOf" srcId="{410B0BC2-1275-4538-B074-39976B6B9F57}" destId="{1C8064C5-8712-4A9E-B072-1DB6497538F2}" srcOrd="1" destOrd="0" presId="urn:microsoft.com/office/officeart/2011/layout/TabList"/>
    <dgm:cxn modelId="{DAC69A9A-AADF-4A8E-8651-E044AD6843FD}" type="presParOf" srcId="{410B0BC2-1275-4538-B074-39976B6B9F57}" destId="{1B41B1F5-0612-4767-A493-03AD4E5593A3}" srcOrd="2" destOrd="0" presId="urn:microsoft.com/office/officeart/2011/layout/TabList"/>
    <dgm:cxn modelId="{B01895B4-28D2-47CE-83BB-0322105029CD}" type="presParOf" srcId="{4A75DC19-601E-4F57-9997-785D035FA0C2}" destId="{026FA4B8-3C4A-40C3-889C-50CE7CA6E4B9}" srcOrd="5" destOrd="0" presId="urn:microsoft.com/office/officeart/2011/layout/TabList"/>
    <dgm:cxn modelId="{627F17AC-B16E-4942-8ED3-BB712DFDE4A9}" type="presParOf" srcId="{4A75DC19-601E-4F57-9997-785D035FA0C2}" destId="{B5E27C22-F16D-4CE9-8CFA-FA8DDF4E0323}" srcOrd="6" destOrd="0" presId="urn:microsoft.com/office/officeart/2011/layout/TabList"/>
    <dgm:cxn modelId="{E64E48F2-0F6D-4E83-86D2-9E88E4DE82AD}" type="presParOf" srcId="{B5E27C22-F16D-4CE9-8CFA-FA8DDF4E0323}" destId="{41108DB6-0B22-4C22-956C-76DF9B0FA1E1}" srcOrd="0" destOrd="0" presId="urn:microsoft.com/office/officeart/2011/layout/TabList"/>
    <dgm:cxn modelId="{7861032C-E7EC-4925-86B7-D6917ED2B717}" type="presParOf" srcId="{B5E27C22-F16D-4CE9-8CFA-FA8DDF4E0323}" destId="{C45A06B7-1C16-4B32-ACA9-702826C9FA8D}" srcOrd="1" destOrd="0" presId="urn:microsoft.com/office/officeart/2011/layout/TabList"/>
    <dgm:cxn modelId="{69CA9A96-D8B0-4A17-BF1D-B084A1B8C5CC}" type="presParOf" srcId="{B5E27C22-F16D-4CE9-8CFA-FA8DDF4E0323}" destId="{DCADD2D6-B603-4F99-A913-29CB9C86B065}" srcOrd="2" destOrd="0" presId="urn:microsoft.com/office/officeart/2011/layout/TabList"/>
    <dgm:cxn modelId="{E2F14382-6581-4180-9FB5-3E0EA32EC6B4}" type="presParOf" srcId="{4A75DC19-601E-4F57-9997-785D035FA0C2}" destId="{2B03E708-D684-437E-BD23-90B2C7D2B10D}" srcOrd="7" destOrd="0" presId="urn:microsoft.com/office/officeart/2011/layout/TabList"/>
    <dgm:cxn modelId="{A4B96C02-D150-4A90-A981-B611242CEC3A}" type="presParOf" srcId="{4A75DC19-601E-4F57-9997-785D035FA0C2}" destId="{626664A3-65BD-4853-84EC-0E313AFA28E9}" srcOrd="8" destOrd="0" presId="urn:microsoft.com/office/officeart/2011/layout/TabList"/>
    <dgm:cxn modelId="{511A595B-D043-44FA-B764-47FA050A4019}" type="presParOf" srcId="{626664A3-65BD-4853-84EC-0E313AFA28E9}" destId="{EC7E839B-760F-4817-95D5-B2F4CA695B83}" srcOrd="0" destOrd="0" presId="urn:microsoft.com/office/officeart/2011/layout/TabList"/>
    <dgm:cxn modelId="{280D6835-910D-4014-AFC3-27C57C3499AA}" type="presParOf" srcId="{626664A3-65BD-4853-84EC-0E313AFA28E9}" destId="{C2280E86-ED56-4AB3-B724-F5B41C097C0E}" srcOrd="1" destOrd="0" presId="urn:microsoft.com/office/officeart/2011/layout/TabList"/>
    <dgm:cxn modelId="{99C8862C-761F-436A-ABF5-95B0783F59B6}" type="presParOf" srcId="{626664A3-65BD-4853-84EC-0E313AFA28E9}" destId="{CF847CB2-0D81-4BCB-AD5D-F86216C63AA6}"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FBE393-DA3A-4785-B494-DE77619233EE}" type="doc">
      <dgm:prSet loTypeId="urn:microsoft.com/office/officeart/2011/layout/TabList" loCatId="list" qsTypeId="urn:microsoft.com/office/officeart/2005/8/quickstyle/3d3" qsCatId="3D" csTypeId="urn:microsoft.com/office/officeart/2005/8/colors/accent2_2" csCatId="accent2" phldr="1"/>
      <dgm:spPr/>
      <dgm:t>
        <a:bodyPr/>
        <a:lstStyle/>
        <a:p>
          <a:endParaRPr lang="en-US"/>
        </a:p>
      </dgm:t>
    </dgm:pt>
    <dgm:pt modelId="{E2A25970-BCBC-4ADE-B7EA-E29ACC2D8A04}">
      <dgm:prSet phldrT="[Text]"/>
      <dgm:spPr/>
      <dgm:t>
        <a:bodyPr/>
        <a:lstStyle/>
        <a:p>
          <a:r>
            <a:rPr lang="en-US" b="0" i="0" dirty="0">
              <a:latin typeface="High Tower Text" panose="02040502050506030303" pitchFamily="18" charset="0"/>
            </a:rPr>
            <a:t>11:27</a:t>
          </a:r>
        </a:p>
      </dgm:t>
    </dgm:pt>
    <dgm:pt modelId="{115F48EB-2D99-4EF4-A6BF-5D30339AEB14}" type="parTrans" cxnId="{98C7A640-8831-4CD1-9B03-8356B9C6B3FA}">
      <dgm:prSet/>
      <dgm:spPr/>
      <dgm:t>
        <a:bodyPr/>
        <a:lstStyle/>
        <a:p>
          <a:endParaRPr lang="en-US" b="0" i="0">
            <a:latin typeface="High Tower Text" panose="02040502050506030303" pitchFamily="18" charset="0"/>
          </a:endParaRPr>
        </a:p>
      </dgm:t>
    </dgm:pt>
    <dgm:pt modelId="{4A702E27-9BE7-49CC-8D25-7EB95130B961}" type="sibTrans" cxnId="{98C7A640-8831-4CD1-9B03-8356B9C6B3FA}">
      <dgm:prSet/>
      <dgm:spPr/>
      <dgm:t>
        <a:bodyPr/>
        <a:lstStyle/>
        <a:p>
          <a:endParaRPr lang="en-US" b="0" i="0">
            <a:latin typeface="High Tower Text" panose="02040502050506030303" pitchFamily="18" charset="0"/>
          </a:endParaRPr>
        </a:p>
      </dgm:t>
    </dgm:pt>
    <dgm:pt modelId="{564B6604-63EB-4B3D-8D81-670975EE77AD}">
      <dgm:prSet phldrT="[Text]" custT="1"/>
      <dgm:spPr/>
      <dgm:t>
        <a:bodyPr/>
        <a:lstStyle/>
        <a:p>
          <a:r>
            <a:rPr lang="en-US" sz="2800" b="0" i="0" dirty="0" err="1">
              <a:latin typeface="High Tower Text" panose="02040502050506030303" pitchFamily="18" charset="0"/>
            </a:rPr>
            <a:t>Terah</a:t>
          </a:r>
          <a:endParaRPr lang="en-US" sz="2800" b="0" i="0" dirty="0">
            <a:latin typeface="High Tower Text" panose="02040502050506030303" pitchFamily="18" charset="0"/>
          </a:endParaRPr>
        </a:p>
      </dgm:t>
    </dgm:pt>
    <dgm:pt modelId="{41FA3713-B86B-4386-B595-9C0A60347311}" type="parTrans" cxnId="{EDBA639E-32B4-4220-8178-D63097F6D57D}">
      <dgm:prSet/>
      <dgm:spPr/>
      <dgm:t>
        <a:bodyPr/>
        <a:lstStyle/>
        <a:p>
          <a:endParaRPr lang="en-US" b="0" i="0">
            <a:latin typeface="High Tower Text" panose="02040502050506030303" pitchFamily="18" charset="0"/>
          </a:endParaRPr>
        </a:p>
      </dgm:t>
    </dgm:pt>
    <dgm:pt modelId="{55118F34-E7F4-4DB2-9B8E-A080B8B92589}" type="sibTrans" cxnId="{EDBA639E-32B4-4220-8178-D63097F6D57D}">
      <dgm:prSet/>
      <dgm:spPr/>
      <dgm:t>
        <a:bodyPr/>
        <a:lstStyle/>
        <a:p>
          <a:endParaRPr lang="en-US" b="0" i="0">
            <a:latin typeface="High Tower Text" panose="02040502050506030303" pitchFamily="18" charset="0"/>
          </a:endParaRPr>
        </a:p>
      </dgm:t>
    </dgm:pt>
    <dgm:pt modelId="{BDC3C40F-7E4B-457F-8FE3-C1CD3D9C16A8}">
      <dgm:prSet phldrT="[Text]"/>
      <dgm:spPr/>
      <dgm:t>
        <a:bodyPr/>
        <a:lstStyle/>
        <a:p>
          <a:r>
            <a:rPr lang="en-US" b="0" i="0" dirty="0">
              <a:latin typeface="High Tower Text" panose="02040502050506030303" pitchFamily="18" charset="0"/>
            </a:rPr>
            <a:t>25:12</a:t>
          </a:r>
        </a:p>
      </dgm:t>
    </dgm:pt>
    <dgm:pt modelId="{53E5627F-8953-4383-87AB-BA075229A763}" type="parTrans" cxnId="{FA1BB72C-F30E-4BCA-B3A7-81DB8C0284EB}">
      <dgm:prSet/>
      <dgm:spPr/>
      <dgm:t>
        <a:bodyPr/>
        <a:lstStyle/>
        <a:p>
          <a:endParaRPr lang="en-US" b="0" i="0">
            <a:latin typeface="High Tower Text" panose="02040502050506030303" pitchFamily="18" charset="0"/>
          </a:endParaRPr>
        </a:p>
      </dgm:t>
    </dgm:pt>
    <dgm:pt modelId="{E9FAB672-C8E1-4654-B3AF-8F24D045E2D0}" type="sibTrans" cxnId="{FA1BB72C-F30E-4BCA-B3A7-81DB8C0284EB}">
      <dgm:prSet/>
      <dgm:spPr/>
      <dgm:t>
        <a:bodyPr/>
        <a:lstStyle/>
        <a:p>
          <a:endParaRPr lang="en-US" b="0" i="0">
            <a:latin typeface="High Tower Text" panose="02040502050506030303" pitchFamily="18" charset="0"/>
          </a:endParaRPr>
        </a:p>
      </dgm:t>
    </dgm:pt>
    <dgm:pt modelId="{E3979EC2-E4E1-40C4-BEEF-C4D48100941A}">
      <dgm:prSet phldrT="[Text]"/>
      <dgm:spPr/>
      <dgm:t>
        <a:bodyPr/>
        <a:lstStyle/>
        <a:p>
          <a:r>
            <a:rPr lang="en-US" b="0" i="0" dirty="0">
              <a:latin typeface="High Tower Text" panose="02040502050506030303" pitchFamily="18" charset="0"/>
            </a:rPr>
            <a:t>25:19</a:t>
          </a:r>
        </a:p>
      </dgm:t>
    </dgm:pt>
    <dgm:pt modelId="{30E64E3B-B1DC-42BF-B9E5-5DF6FD356F6E}" type="parTrans" cxnId="{3C33ACB3-0C1A-4D8A-A4F7-F7819FD596D1}">
      <dgm:prSet/>
      <dgm:spPr/>
      <dgm:t>
        <a:bodyPr/>
        <a:lstStyle/>
        <a:p>
          <a:endParaRPr lang="en-US" b="0" i="0">
            <a:latin typeface="High Tower Text" panose="02040502050506030303" pitchFamily="18" charset="0"/>
          </a:endParaRPr>
        </a:p>
      </dgm:t>
    </dgm:pt>
    <dgm:pt modelId="{1C19F177-06CE-4EA2-BBB7-3474CB17661E}" type="sibTrans" cxnId="{3C33ACB3-0C1A-4D8A-A4F7-F7819FD596D1}">
      <dgm:prSet/>
      <dgm:spPr/>
      <dgm:t>
        <a:bodyPr/>
        <a:lstStyle/>
        <a:p>
          <a:endParaRPr lang="en-US" b="0" i="0">
            <a:latin typeface="High Tower Text" panose="02040502050506030303" pitchFamily="18" charset="0"/>
          </a:endParaRPr>
        </a:p>
      </dgm:t>
    </dgm:pt>
    <dgm:pt modelId="{2D414AFE-4A79-4D22-B4D3-73C0F3BC983F}">
      <dgm:prSet phldrT="[Text]" custT="1"/>
      <dgm:spPr/>
      <dgm:t>
        <a:bodyPr/>
        <a:lstStyle/>
        <a:p>
          <a:r>
            <a:rPr lang="en-US" sz="2800" b="0" i="0" dirty="0">
              <a:latin typeface="High Tower Text" panose="02040502050506030303" pitchFamily="18" charset="0"/>
            </a:rPr>
            <a:t>Isaac</a:t>
          </a:r>
        </a:p>
      </dgm:t>
    </dgm:pt>
    <dgm:pt modelId="{49B9D636-926B-4876-8EF7-A29B3A935785}" type="parTrans" cxnId="{031A0B5D-4C73-4850-8118-1050B01B62A6}">
      <dgm:prSet/>
      <dgm:spPr/>
      <dgm:t>
        <a:bodyPr/>
        <a:lstStyle/>
        <a:p>
          <a:endParaRPr lang="en-US" b="0" i="0">
            <a:latin typeface="High Tower Text" panose="02040502050506030303" pitchFamily="18" charset="0"/>
          </a:endParaRPr>
        </a:p>
      </dgm:t>
    </dgm:pt>
    <dgm:pt modelId="{8E4450D9-183D-4634-B6DE-99C8A4F4FB84}" type="sibTrans" cxnId="{031A0B5D-4C73-4850-8118-1050B01B62A6}">
      <dgm:prSet/>
      <dgm:spPr/>
      <dgm:t>
        <a:bodyPr/>
        <a:lstStyle/>
        <a:p>
          <a:endParaRPr lang="en-US" b="0" i="0">
            <a:latin typeface="High Tower Text" panose="02040502050506030303" pitchFamily="18" charset="0"/>
          </a:endParaRPr>
        </a:p>
      </dgm:t>
    </dgm:pt>
    <dgm:pt modelId="{DB1CAEBB-58DC-483C-B65C-B393775A0C27}">
      <dgm:prSet phldrT="[Text]"/>
      <dgm:spPr/>
      <dgm:t>
        <a:bodyPr/>
        <a:lstStyle/>
        <a:p>
          <a:r>
            <a:rPr lang="en-US" b="0" i="0" dirty="0">
              <a:latin typeface="High Tower Text" panose="02040502050506030303" pitchFamily="18" charset="0"/>
            </a:rPr>
            <a:t>36:1</a:t>
          </a:r>
        </a:p>
      </dgm:t>
    </dgm:pt>
    <dgm:pt modelId="{681BCC2F-3A0F-47D8-8623-6B05DFA10C15}" type="parTrans" cxnId="{0B12394A-F81C-4472-B20B-F72CB739C23C}">
      <dgm:prSet/>
      <dgm:spPr/>
      <dgm:t>
        <a:bodyPr/>
        <a:lstStyle/>
        <a:p>
          <a:endParaRPr lang="en-US" b="0" i="0">
            <a:latin typeface="High Tower Text" panose="02040502050506030303" pitchFamily="18" charset="0"/>
          </a:endParaRPr>
        </a:p>
      </dgm:t>
    </dgm:pt>
    <dgm:pt modelId="{D4F6C61C-8A91-4FBB-957E-61FB8CE554C4}" type="sibTrans" cxnId="{0B12394A-F81C-4472-B20B-F72CB739C23C}">
      <dgm:prSet/>
      <dgm:spPr/>
      <dgm:t>
        <a:bodyPr/>
        <a:lstStyle/>
        <a:p>
          <a:endParaRPr lang="en-US" b="0" i="0">
            <a:latin typeface="High Tower Text" panose="02040502050506030303" pitchFamily="18" charset="0"/>
          </a:endParaRPr>
        </a:p>
      </dgm:t>
    </dgm:pt>
    <dgm:pt modelId="{B40E709A-4E25-4BB0-BFCD-30DBFDC1EC87}">
      <dgm:prSet phldrT="[Text]"/>
      <dgm:spPr/>
      <dgm:t>
        <a:bodyPr/>
        <a:lstStyle/>
        <a:p>
          <a:r>
            <a:rPr lang="en-US" b="0" i="0" dirty="0">
              <a:latin typeface="High Tower Text" panose="02040502050506030303" pitchFamily="18" charset="0"/>
            </a:rPr>
            <a:t>37:2</a:t>
          </a:r>
        </a:p>
      </dgm:t>
    </dgm:pt>
    <dgm:pt modelId="{93405289-CB42-431B-BDE1-AD7A2A244AF8}" type="parTrans" cxnId="{C0CF91D5-411C-4144-A6A8-15824DC05946}">
      <dgm:prSet/>
      <dgm:spPr/>
      <dgm:t>
        <a:bodyPr/>
        <a:lstStyle/>
        <a:p>
          <a:endParaRPr lang="en-US" b="0" i="0">
            <a:latin typeface="High Tower Text" panose="02040502050506030303" pitchFamily="18" charset="0"/>
          </a:endParaRPr>
        </a:p>
      </dgm:t>
    </dgm:pt>
    <dgm:pt modelId="{41764FF6-1D08-4AD3-9090-A636793BCD37}" type="sibTrans" cxnId="{C0CF91D5-411C-4144-A6A8-15824DC05946}">
      <dgm:prSet/>
      <dgm:spPr/>
      <dgm:t>
        <a:bodyPr/>
        <a:lstStyle/>
        <a:p>
          <a:endParaRPr lang="en-US" b="0" i="0">
            <a:latin typeface="High Tower Text" panose="02040502050506030303" pitchFamily="18" charset="0"/>
          </a:endParaRPr>
        </a:p>
      </dgm:t>
    </dgm:pt>
    <dgm:pt modelId="{EA3FDA1F-98D6-4467-A85E-D6B7DC40A784}">
      <dgm:prSet phldrT="[Text]" custT="1"/>
      <dgm:spPr/>
      <dgm:t>
        <a:bodyPr/>
        <a:lstStyle/>
        <a:p>
          <a:r>
            <a:rPr lang="en-US" sz="2800" b="0" i="0" dirty="0">
              <a:latin typeface="High Tower Text" panose="02040502050506030303" pitchFamily="18" charset="0"/>
            </a:rPr>
            <a:t>Jacob (Israel)</a:t>
          </a:r>
        </a:p>
      </dgm:t>
    </dgm:pt>
    <dgm:pt modelId="{794BD977-EFFF-4CA6-B622-C9CDDFCDD68B}" type="parTrans" cxnId="{E6053361-6344-4D76-8CEA-301715C6D4F2}">
      <dgm:prSet/>
      <dgm:spPr/>
      <dgm:t>
        <a:bodyPr/>
        <a:lstStyle/>
        <a:p>
          <a:endParaRPr lang="en-US" b="0" i="0">
            <a:latin typeface="High Tower Text" panose="02040502050506030303" pitchFamily="18" charset="0"/>
          </a:endParaRPr>
        </a:p>
      </dgm:t>
    </dgm:pt>
    <dgm:pt modelId="{24341BF7-4F81-4CF0-8A91-8245A2DF2065}" type="sibTrans" cxnId="{E6053361-6344-4D76-8CEA-301715C6D4F2}">
      <dgm:prSet/>
      <dgm:spPr/>
      <dgm:t>
        <a:bodyPr/>
        <a:lstStyle/>
        <a:p>
          <a:endParaRPr lang="en-US" b="0" i="0">
            <a:latin typeface="High Tower Text" panose="02040502050506030303" pitchFamily="18" charset="0"/>
          </a:endParaRPr>
        </a:p>
      </dgm:t>
    </dgm:pt>
    <dgm:pt modelId="{CF8AA3E5-B15A-4CD7-B56E-F92FC4DBC7B6}">
      <dgm:prSet phldrT="[Text]" custT="1"/>
      <dgm:spPr/>
      <dgm:t>
        <a:bodyPr/>
        <a:lstStyle/>
        <a:p>
          <a:r>
            <a:rPr lang="en-US" sz="2800" b="0" i="0" dirty="0" err="1">
              <a:latin typeface="High Tower Text" panose="02040502050506030303" pitchFamily="18" charset="0"/>
            </a:rPr>
            <a:t>Ishamel</a:t>
          </a:r>
          <a:endParaRPr lang="en-US" sz="2800" b="0" i="0" dirty="0">
            <a:latin typeface="High Tower Text" panose="02040502050506030303" pitchFamily="18" charset="0"/>
          </a:endParaRPr>
        </a:p>
      </dgm:t>
    </dgm:pt>
    <dgm:pt modelId="{496889DC-8A27-40E7-AEEF-B58D6FFE9258}" type="parTrans" cxnId="{46C4C09C-3AEA-48E0-92DD-DF71D2BD64C3}">
      <dgm:prSet/>
      <dgm:spPr/>
      <dgm:t>
        <a:bodyPr/>
        <a:lstStyle/>
        <a:p>
          <a:endParaRPr lang="en-US" b="0" i="0">
            <a:latin typeface="High Tower Text" panose="02040502050506030303" pitchFamily="18" charset="0"/>
          </a:endParaRPr>
        </a:p>
      </dgm:t>
    </dgm:pt>
    <dgm:pt modelId="{76C3F6AA-C063-4BDC-932E-C8CA22A81334}" type="sibTrans" cxnId="{46C4C09C-3AEA-48E0-92DD-DF71D2BD64C3}">
      <dgm:prSet/>
      <dgm:spPr/>
      <dgm:t>
        <a:bodyPr/>
        <a:lstStyle/>
        <a:p>
          <a:endParaRPr lang="en-US" b="0" i="0">
            <a:latin typeface="High Tower Text" panose="02040502050506030303" pitchFamily="18" charset="0"/>
          </a:endParaRPr>
        </a:p>
      </dgm:t>
    </dgm:pt>
    <dgm:pt modelId="{5E402E97-A3BF-4A6B-93AB-76C24944DF9F}">
      <dgm:prSet phldrT="[Text]" custT="1"/>
      <dgm:spPr/>
      <dgm:t>
        <a:bodyPr/>
        <a:lstStyle/>
        <a:p>
          <a:r>
            <a:rPr lang="en-US" sz="2800" b="0" i="0" dirty="0">
              <a:latin typeface="High Tower Text" panose="02040502050506030303" pitchFamily="18" charset="0"/>
            </a:rPr>
            <a:t>Esau(Edom)</a:t>
          </a:r>
        </a:p>
      </dgm:t>
    </dgm:pt>
    <dgm:pt modelId="{6FC6EC0D-FD44-4EC5-87B2-060F1BF7714C}" type="parTrans" cxnId="{E90CD753-DB6F-456D-AEFF-CD352520D21C}">
      <dgm:prSet/>
      <dgm:spPr/>
      <dgm:t>
        <a:bodyPr/>
        <a:lstStyle/>
        <a:p>
          <a:endParaRPr lang="en-US" b="0" i="0">
            <a:latin typeface="High Tower Text" panose="02040502050506030303" pitchFamily="18" charset="0"/>
          </a:endParaRPr>
        </a:p>
      </dgm:t>
    </dgm:pt>
    <dgm:pt modelId="{9ADA4DBB-CDA2-4CB7-B294-4E4D0B84CCC2}" type="sibTrans" cxnId="{E90CD753-DB6F-456D-AEFF-CD352520D21C}">
      <dgm:prSet/>
      <dgm:spPr/>
      <dgm:t>
        <a:bodyPr/>
        <a:lstStyle/>
        <a:p>
          <a:endParaRPr lang="en-US" b="0" i="0">
            <a:latin typeface="High Tower Text" panose="02040502050506030303" pitchFamily="18" charset="0"/>
          </a:endParaRPr>
        </a:p>
      </dgm:t>
    </dgm:pt>
    <dgm:pt modelId="{5DE71F07-D171-4E20-8F54-7AC795B6B730}" type="pres">
      <dgm:prSet presAssocID="{D4FBE393-DA3A-4785-B494-DE77619233EE}" presName="Name0" presStyleCnt="0">
        <dgm:presLayoutVars>
          <dgm:chMax/>
          <dgm:chPref val="3"/>
          <dgm:dir/>
          <dgm:animOne val="branch"/>
          <dgm:animLvl val="lvl"/>
        </dgm:presLayoutVars>
      </dgm:prSet>
      <dgm:spPr/>
      <dgm:t>
        <a:bodyPr/>
        <a:lstStyle/>
        <a:p>
          <a:endParaRPr lang="en-US"/>
        </a:p>
      </dgm:t>
    </dgm:pt>
    <dgm:pt modelId="{7C0D1A35-AE1F-4593-9F10-31DD87E59BC5}" type="pres">
      <dgm:prSet presAssocID="{E2A25970-BCBC-4ADE-B7EA-E29ACC2D8A04}" presName="composite" presStyleCnt="0"/>
      <dgm:spPr/>
    </dgm:pt>
    <dgm:pt modelId="{10410F1F-AB62-494E-8EF1-39B65A205132}" type="pres">
      <dgm:prSet presAssocID="{E2A25970-BCBC-4ADE-B7EA-E29ACC2D8A04}" presName="FirstChild" presStyleLbl="revTx" presStyleIdx="0" presStyleCnt="5">
        <dgm:presLayoutVars>
          <dgm:chMax val="0"/>
          <dgm:chPref val="0"/>
          <dgm:bulletEnabled val="1"/>
        </dgm:presLayoutVars>
      </dgm:prSet>
      <dgm:spPr/>
      <dgm:t>
        <a:bodyPr/>
        <a:lstStyle/>
        <a:p>
          <a:endParaRPr lang="en-US"/>
        </a:p>
      </dgm:t>
    </dgm:pt>
    <dgm:pt modelId="{66CC613A-5EF2-458E-AF52-5FC77B44D597}" type="pres">
      <dgm:prSet presAssocID="{E2A25970-BCBC-4ADE-B7EA-E29ACC2D8A04}" presName="Parent" presStyleLbl="alignNode1" presStyleIdx="0" presStyleCnt="5">
        <dgm:presLayoutVars>
          <dgm:chMax val="3"/>
          <dgm:chPref val="3"/>
          <dgm:bulletEnabled val="1"/>
        </dgm:presLayoutVars>
      </dgm:prSet>
      <dgm:spPr/>
      <dgm:t>
        <a:bodyPr/>
        <a:lstStyle/>
        <a:p>
          <a:endParaRPr lang="en-US"/>
        </a:p>
      </dgm:t>
    </dgm:pt>
    <dgm:pt modelId="{95146FD3-8DE7-4CE9-B8F5-2743F5E052FC}" type="pres">
      <dgm:prSet presAssocID="{E2A25970-BCBC-4ADE-B7EA-E29ACC2D8A04}" presName="Accent" presStyleLbl="parChTrans1D1" presStyleIdx="0" presStyleCnt="5"/>
      <dgm:spPr/>
    </dgm:pt>
    <dgm:pt modelId="{D5C91B39-5A3D-4AD2-9960-38854E2747DA}" type="pres">
      <dgm:prSet presAssocID="{4A702E27-9BE7-49CC-8D25-7EB95130B961}" presName="sibTrans" presStyleCnt="0"/>
      <dgm:spPr/>
    </dgm:pt>
    <dgm:pt modelId="{4B3D677A-1046-419B-B6EA-27244FA4450A}" type="pres">
      <dgm:prSet presAssocID="{BDC3C40F-7E4B-457F-8FE3-C1CD3D9C16A8}" presName="composite" presStyleCnt="0"/>
      <dgm:spPr/>
    </dgm:pt>
    <dgm:pt modelId="{3965E870-C391-4CBB-A0CC-82453883AB44}" type="pres">
      <dgm:prSet presAssocID="{BDC3C40F-7E4B-457F-8FE3-C1CD3D9C16A8}" presName="FirstChild" presStyleLbl="revTx" presStyleIdx="1" presStyleCnt="5">
        <dgm:presLayoutVars>
          <dgm:chMax val="0"/>
          <dgm:chPref val="0"/>
          <dgm:bulletEnabled val="1"/>
        </dgm:presLayoutVars>
      </dgm:prSet>
      <dgm:spPr/>
      <dgm:t>
        <a:bodyPr/>
        <a:lstStyle/>
        <a:p>
          <a:endParaRPr lang="en-US"/>
        </a:p>
      </dgm:t>
    </dgm:pt>
    <dgm:pt modelId="{33098A3B-9D8B-44E5-B003-FA42376C5D6C}" type="pres">
      <dgm:prSet presAssocID="{BDC3C40F-7E4B-457F-8FE3-C1CD3D9C16A8}" presName="Parent" presStyleLbl="alignNode1" presStyleIdx="1" presStyleCnt="5">
        <dgm:presLayoutVars>
          <dgm:chMax val="3"/>
          <dgm:chPref val="3"/>
          <dgm:bulletEnabled val="1"/>
        </dgm:presLayoutVars>
      </dgm:prSet>
      <dgm:spPr/>
      <dgm:t>
        <a:bodyPr/>
        <a:lstStyle/>
        <a:p>
          <a:endParaRPr lang="en-US"/>
        </a:p>
      </dgm:t>
    </dgm:pt>
    <dgm:pt modelId="{F1860F5F-E4F1-495A-BFCB-6FC141275E06}" type="pres">
      <dgm:prSet presAssocID="{BDC3C40F-7E4B-457F-8FE3-C1CD3D9C16A8}" presName="Accent" presStyleLbl="parChTrans1D1" presStyleIdx="1" presStyleCnt="5"/>
      <dgm:spPr/>
    </dgm:pt>
    <dgm:pt modelId="{53D57B0F-D6F1-4EDB-81C7-5FBDDFF48415}" type="pres">
      <dgm:prSet presAssocID="{E9FAB672-C8E1-4654-B3AF-8F24D045E2D0}" presName="sibTrans" presStyleCnt="0"/>
      <dgm:spPr/>
    </dgm:pt>
    <dgm:pt modelId="{8D239BE7-669D-4460-9E54-CCD3975697EE}" type="pres">
      <dgm:prSet presAssocID="{E3979EC2-E4E1-40C4-BEEF-C4D48100941A}" presName="composite" presStyleCnt="0"/>
      <dgm:spPr/>
    </dgm:pt>
    <dgm:pt modelId="{97A2697D-7CFE-4367-BF79-F32E0DB7B3BE}" type="pres">
      <dgm:prSet presAssocID="{E3979EC2-E4E1-40C4-BEEF-C4D48100941A}" presName="FirstChild" presStyleLbl="revTx" presStyleIdx="2" presStyleCnt="5">
        <dgm:presLayoutVars>
          <dgm:chMax val="0"/>
          <dgm:chPref val="0"/>
          <dgm:bulletEnabled val="1"/>
        </dgm:presLayoutVars>
      </dgm:prSet>
      <dgm:spPr/>
      <dgm:t>
        <a:bodyPr/>
        <a:lstStyle/>
        <a:p>
          <a:endParaRPr lang="en-US"/>
        </a:p>
      </dgm:t>
    </dgm:pt>
    <dgm:pt modelId="{65BFF41E-BDA5-400B-AA77-8F23D5D3364E}" type="pres">
      <dgm:prSet presAssocID="{E3979EC2-E4E1-40C4-BEEF-C4D48100941A}" presName="Parent" presStyleLbl="alignNode1" presStyleIdx="2" presStyleCnt="5">
        <dgm:presLayoutVars>
          <dgm:chMax val="3"/>
          <dgm:chPref val="3"/>
          <dgm:bulletEnabled val="1"/>
        </dgm:presLayoutVars>
      </dgm:prSet>
      <dgm:spPr/>
      <dgm:t>
        <a:bodyPr/>
        <a:lstStyle/>
        <a:p>
          <a:endParaRPr lang="en-US"/>
        </a:p>
      </dgm:t>
    </dgm:pt>
    <dgm:pt modelId="{0E0F6749-7D83-4BD9-B7B8-279D796B567C}" type="pres">
      <dgm:prSet presAssocID="{E3979EC2-E4E1-40C4-BEEF-C4D48100941A}" presName="Accent" presStyleLbl="parChTrans1D1" presStyleIdx="2" presStyleCnt="5"/>
      <dgm:spPr/>
    </dgm:pt>
    <dgm:pt modelId="{814AF247-D5F4-44BF-B7CF-3A6D150B63B5}" type="pres">
      <dgm:prSet presAssocID="{1C19F177-06CE-4EA2-BBB7-3474CB17661E}" presName="sibTrans" presStyleCnt="0"/>
      <dgm:spPr/>
    </dgm:pt>
    <dgm:pt modelId="{7F0D62E9-B348-4CB6-9511-63972F49C0C1}" type="pres">
      <dgm:prSet presAssocID="{DB1CAEBB-58DC-483C-B65C-B393775A0C27}" presName="composite" presStyleCnt="0"/>
      <dgm:spPr/>
    </dgm:pt>
    <dgm:pt modelId="{25B7B514-7991-433A-B4BA-6DF94776C977}" type="pres">
      <dgm:prSet presAssocID="{DB1CAEBB-58DC-483C-B65C-B393775A0C27}" presName="FirstChild" presStyleLbl="revTx" presStyleIdx="3" presStyleCnt="5">
        <dgm:presLayoutVars>
          <dgm:chMax val="0"/>
          <dgm:chPref val="0"/>
          <dgm:bulletEnabled val="1"/>
        </dgm:presLayoutVars>
      </dgm:prSet>
      <dgm:spPr/>
      <dgm:t>
        <a:bodyPr/>
        <a:lstStyle/>
        <a:p>
          <a:endParaRPr lang="en-US"/>
        </a:p>
      </dgm:t>
    </dgm:pt>
    <dgm:pt modelId="{D45070BD-F631-437E-8EDE-BD9954FD9F71}" type="pres">
      <dgm:prSet presAssocID="{DB1CAEBB-58DC-483C-B65C-B393775A0C27}" presName="Parent" presStyleLbl="alignNode1" presStyleIdx="3" presStyleCnt="5">
        <dgm:presLayoutVars>
          <dgm:chMax val="3"/>
          <dgm:chPref val="3"/>
          <dgm:bulletEnabled val="1"/>
        </dgm:presLayoutVars>
      </dgm:prSet>
      <dgm:spPr/>
      <dgm:t>
        <a:bodyPr/>
        <a:lstStyle/>
        <a:p>
          <a:endParaRPr lang="en-US"/>
        </a:p>
      </dgm:t>
    </dgm:pt>
    <dgm:pt modelId="{C81A2ADF-ACCD-437B-9FD1-91BC88E0E073}" type="pres">
      <dgm:prSet presAssocID="{DB1CAEBB-58DC-483C-B65C-B393775A0C27}" presName="Accent" presStyleLbl="parChTrans1D1" presStyleIdx="3" presStyleCnt="5"/>
      <dgm:spPr/>
    </dgm:pt>
    <dgm:pt modelId="{2D589A81-441C-4D15-B307-F0A7509E5EF4}" type="pres">
      <dgm:prSet presAssocID="{D4F6C61C-8A91-4FBB-957E-61FB8CE554C4}" presName="sibTrans" presStyleCnt="0"/>
      <dgm:spPr/>
    </dgm:pt>
    <dgm:pt modelId="{1AA749A8-48A5-4874-85E8-AF06F301EBB6}" type="pres">
      <dgm:prSet presAssocID="{B40E709A-4E25-4BB0-BFCD-30DBFDC1EC87}" presName="composite" presStyleCnt="0"/>
      <dgm:spPr/>
    </dgm:pt>
    <dgm:pt modelId="{2B9E9698-0FAA-4BFE-940F-09556CE0F59B}" type="pres">
      <dgm:prSet presAssocID="{B40E709A-4E25-4BB0-BFCD-30DBFDC1EC87}" presName="FirstChild" presStyleLbl="revTx" presStyleIdx="4" presStyleCnt="5">
        <dgm:presLayoutVars>
          <dgm:chMax val="0"/>
          <dgm:chPref val="0"/>
          <dgm:bulletEnabled val="1"/>
        </dgm:presLayoutVars>
      </dgm:prSet>
      <dgm:spPr/>
      <dgm:t>
        <a:bodyPr/>
        <a:lstStyle/>
        <a:p>
          <a:endParaRPr lang="en-US"/>
        </a:p>
      </dgm:t>
    </dgm:pt>
    <dgm:pt modelId="{68634DA5-BD86-472E-8C53-53A42C8034F2}" type="pres">
      <dgm:prSet presAssocID="{B40E709A-4E25-4BB0-BFCD-30DBFDC1EC87}" presName="Parent" presStyleLbl="alignNode1" presStyleIdx="4" presStyleCnt="5">
        <dgm:presLayoutVars>
          <dgm:chMax val="3"/>
          <dgm:chPref val="3"/>
          <dgm:bulletEnabled val="1"/>
        </dgm:presLayoutVars>
      </dgm:prSet>
      <dgm:spPr/>
      <dgm:t>
        <a:bodyPr/>
        <a:lstStyle/>
        <a:p>
          <a:endParaRPr lang="en-US"/>
        </a:p>
      </dgm:t>
    </dgm:pt>
    <dgm:pt modelId="{2F97179E-A445-42D2-8BBF-21D69778E6EE}" type="pres">
      <dgm:prSet presAssocID="{B40E709A-4E25-4BB0-BFCD-30DBFDC1EC87}" presName="Accent" presStyleLbl="parChTrans1D1" presStyleIdx="4" presStyleCnt="5"/>
      <dgm:spPr/>
    </dgm:pt>
  </dgm:ptLst>
  <dgm:cxnLst>
    <dgm:cxn modelId="{98C7A640-8831-4CD1-9B03-8356B9C6B3FA}" srcId="{D4FBE393-DA3A-4785-B494-DE77619233EE}" destId="{E2A25970-BCBC-4ADE-B7EA-E29ACC2D8A04}" srcOrd="0" destOrd="0" parTransId="{115F48EB-2D99-4EF4-A6BF-5D30339AEB14}" sibTransId="{4A702E27-9BE7-49CC-8D25-7EB95130B961}"/>
    <dgm:cxn modelId="{127E48F1-7FC5-4CD2-AE22-C8BA5E90BBDC}" type="presOf" srcId="{E3979EC2-E4E1-40C4-BEEF-C4D48100941A}" destId="{65BFF41E-BDA5-400B-AA77-8F23D5D3364E}" srcOrd="0" destOrd="0" presId="urn:microsoft.com/office/officeart/2011/layout/TabList"/>
    <dgm:cxn modelId="{84794871-910C-4545-A461-D974CAF64633}" type="presOf" srcId="{5E402E97-A3BF-4A6B-93AB-76C24944DF9F}" destId="{25B7B514-7991-433A-B4BA-6DF94776C977}" srcOrd="0" destOrd="0" presId="urn:microsoft.com/office/officeart/2011/layout/TabList"/>
    <dgm:cxn modelId="{E90CD753-DB6F-456D-AEFF-CD352520D21C}" srcId="{DB1CAEBB-58DC-483C-B65C-B393775A0C27}" destId="{5E402E97-A3BF-4A6B-93AB-76C24944DF9F}" srcOrd="0" destOrd="0" parTransId="{6FC6EC0D-FD44-4EC5-87B2-060F1BF7714C}" sibTransId="{9ADA4DBB-CDA2-4CB7-B294-4E4D0B84CCC2}"/>
    <dgm:cxn modelId="{0B12394A-F81C-4472-B20B-F72CB739C23C}" srcId="{D4FBE393-DA3A-4785-B494-DE77619233EE}" destId="{DB1CAEBB-58DC-483C-B65C-B393775A0C27}" srcOrd="3" destOrd="0" parTransId="{681BCC2F-3A0F-47D8-8623-6B05DFA10C15}" sibTransId="{D4F6C61C-8A91-4FBB-957E-61FB8CE554C4}"/>
    <dgm:cxn modelId="{E6053361-6344-4D76-8CEA-301715C6D4F2}" srcId="{B40E709A-4E25-4BB0-BFCD-30DBFDC1EC87}" destId="{EA3FDA1F-98D6-4467-A85E-D6B7DC40A784}" srcOrd="0" destOrd="0" parTransId="{794BD977-EFFF-4CA6-B622-C9CDDFCDD68B}" sibTransId="{24341BF7-4F81-4CF0-8A91-8245A2DF2065}"/>
    <dgm:cxn modelId="{57B679A7-E1D7-4BE4-AA39-25D01C1C845C}" type="presOf" srcId="{564B6604-63EB-4B3D-8D81-670975EE77AD}" destId="{10410F1F-AB62-494E-8EF1-39B65A205132}" srcOrd="0" destOrd="0" presId="urn:microsoft.com/office/officeart/2011/layout/TabList"/>
    <dgm:cxn modelId="{C0CF91D5-411C-4144-A6A8-15824DC05946}" srcId="{D4FBE393-DA3A-4785-B494-DE77619233EE}" destId="{B40E709A-4E25-4BB0-BFCD-30DBFDC1EC87}" srcOrd="4" destOrd="0" parTransId="{93405289-CB42-431B-BDE1-AD7A2A244AF8}" sibTransId="{41764FF6-1D08-4AD3-9090-A636793BCD37}"/>
    <dgm:cxn modelId="{3605C3D8-8997-4BC2-95E1-A51183C8F349}" type="presOf" srcId="{DB1CAEBB-58DC-483C-B65C-B393775A0C27}" destId="{D45070BD-F631-437E-8EDE-BD9954FD9F71}" srcOrd="0" destOrd="0" presId="urn:microsoft.com/office/officeart/2011/layout/TabList"/>
    <dgm:cxn modelId="{F41B6B0E-6083-4125-B998-F4E0A348796F}" type="presOf" srcId="{B40E709A-4E25-4BB0-BFCD-30DBFDC1EC87}" destId="{68634DA5-BD86-472E-8C53-53A42C8034F2}" srcOrd="0" destOrd="0" presId="urn:microsoft.com/office/officeart/2011/layout/TabList"/>
    <dgm:cxn modelId="{031A0B5D-4C73-4850-8118-1050B01B62A6}" srcId="{E3979EC2-E4E1-40C4-BEEF-C4D48100941A}" destId="{2D414AFE-4A79-4D22-B4D3-73C0F3BC983F}" srcOrd="0" destOrd="0" parTransId="{49B9D636-926B-4876-8EF7-A29B3A935785}" sibTransId="{8E4450D9-183D-4634-B6DE-99C8A4F4FB84}"/>
    <dgm:cxn modelId="{01FC327F-4FB4-4EF2-89D6-0AE2022985DF}" type="presOf" srcId="{2D414AFE-4A79-4D22-B4D3-73C0F3BC983F}" destId="{97A2697D-7CFE-4367-BF79-F32E0DB7B3BE}" srcOrd="0" destOrd="0" presId="urn:microsoft.com/office/officeart/2011/layout/TabList"/>
    <dgm:cxn modelId="{87298500-BCAF-4864-B792-93E8FA4FE281}" type="presOf" srcId="{BDC3C40F-7E4B-457F-8FE3-C1CD3D9C16A8}" destId="{33098A3B-9D8B-44E5-B003-FA42376C5D6C}" srcOrd="0" destOrd="0" presId="urn:microsoft.com/office/officeart/2011/layout/TabList"/>
    <dgm:cxn modelId="{EDBA639E-32B4-4220-8178-D63097F6D57D}" srcId="{E2A25970-BCBC-4ADE-B7EA-E29ACC2D8A04}" destId="{564B6604-63EB-4B3D-8D81-670975EE77AD}" srcOrd="0" destOrd="0" parTransId="{41FA3713-B86B-4386-B595-9C0A60347311}" sibTransId="{55118F34-E7F4-4DB2-9B8E-A080B8B92589}"/>
    <dgm:cxn modelId="{E5B4781A-3C7C-476C-8B96-B0622E564FBD}" type="presOf" srcId="{CF8AA3E5-B15A-4CD7-B56E-F92FC4DBC7B6}" destId="{3965E870-C391-4CBB-A0CC-82453883AB44}" srcOrd="0" destOrd="0" presId="urn:microsoft.com/office/officeart/2011/layout/TabList"/>
    <dgm:cxn modelId="{FA1BB72C-F30E-4BCA-B3A7-81DB8C0284EB}" srcId="{D4FBE393-DA3A-4785-B494-DE77619233EE}" destId="{BDC3C40F-7E4B-457F-8FE3-C1CD3D9C16A8}" srcOrd="1" destOrd="0" parTransId="{53E5627F-8953-4383-87AB-BA075229A763}" sibTransId="{E9FAB672-C8E1-4654-B3AF-8F24D045E2D0}"/>
    <dgm:cxn modelId="{3C33ACB3-0C1A-4D8A-A4F7-F7819FD596D1}" srcId="{D4FBE393-DA3A-4785-B494-DE77619233EE}" destId="{E3979EC2-E4E1-40C4-BEEF-C4D48100941A}" srcOrd="2" destOrd="0" parTransId="{30E64E3B-B1DC-42BF-B9E5-5DF6FD356F6E}" sibTransId="{1C19F177-06CE-4EA2-BBB7-3474CB17661E}"/>
    <dgm:cxn modelId="{84EDF530-0F57-4BE0-B424-E2DDDC826169}" type="presOf" srcId="{EA3FDA1F-98D6-4467-A85E-D6B7DC40A784}" destId="{2B9E9698-0FAA-4BFE-940F-09556CE0F59B}" srcOrd="0" destOrd="0" presId="urn:microsoft.com/office/officeart/2011/layout/TabList"/>
    <dgm:cxn modelId="{3D7DFFA7-6EE3-4B1D-B228-B652810DDD31}" type="presOf" srcId="{D4FBE393-DA3A-4785-B494-DE77619233EE}" destId="{5DE71F07-D171-4E20-8F54-7AC795B6B730}" srcOrd="0" destOrd="0" presId="urn:microsoft.com/office/officeart/2011/layout/TabList"/>
    <dgm:cxn modelId="{E02AAAE4-DE4E-4052-B912-891728AE2FB5}" type="presOf" srcId="{E2A25970-BCBC-4ADE-B7EA-E29ACC2D8A04}" destId="{66CC613A-5EF2-458E-AF52-5FC77B44D597}" srcOrd="0" destOrd="0" presId="urn:microsoft.com/office/officeart/2011/layout/TabList"/>
    <dgm:cxn modelId="{46C4C09C-3AEA-48E0-92DD-DF71D2BD64C3}" srcId="{BDC3C40F-7E4B-457F-8FE3-C1CD3D9C16A8}" destId="{CF8AA3E5-B15A-4CD7-B56E-F92FC4DBC7B6}" srcOrd="0" destOrd="0" parTransId="{496889DC-8A27-40E7-AEEF-B58D6FFE9258}" sibTransId="{76C3F6AA-C063-4BDC-932E-C8CA22A81334}"/>
    <dgm:cxn modelId="{5B94EAC3-AEF5-410E-92A2-D64DFA5F8706}" type="presParOf" srcId="{5DE71F07-D171-4E20-8F54-7AC795B6B730}" destId="{7C0D1A35-AE1F-4593-9F10-31DD87E59BC5}" srcOrd="0" destOrd="0" presId="urn:microsoft.com/office/officeart/2011/layout/TabList"/>
    <dgm:cxn modelId="{F3479B88-B02A-43B3-8094-6E8D10E68E55}" type="presParOf" srcId="{7C0D1A35-AE1F-4593-9F10-31DD87E59BC5}" destId="{10410F1F-AB62-494E-8EF1-39B65A205132}" srcOrd="0" destOrd="0" presId="urn:microsoft.com/office/officeart/2011/layout/TabList"/>
    <dgm:cxn modelId="{E6241011-DA65-472A-846D-F887420A6B59}" type="presParOf" srcId="{7C0D1A35-AE1F-4593-9F10-31DD87E59BC5}" destId="{66CC613A-5EF2-458E-AF52-5FC77B44D597}" srcOrd="1" destOrd="0" presId="urn:microsoft.com/office/officeart/2011/layout/TabList"/>
    <dgm:cxn modelId="{344F00B3-9367-44E4-ADAC-06895F6B0308}" type="presParOf" srcId="{7C0D1A35-AE1F-4593-9F10-31DD87E59BC5}" destId="{95146FD3-8DE7-4CE9-B8F5-2743F5E052FC}" srcOrd="2" destOrd="0" presId="urn:microsoft.com/office/officeart/2011/layout/TabList"/>
    <dgm:cxn modelId="{02C13E92-5F55-4831-BAD0-864B3E08AD3B}" type="presParOf" srcId="{5DE71F07-D171-4E20-8F54-7AC795B6B730}" destId="{D5C91B39-5A3D-4AD2-9960-38854E2747DA}" srcOrd="1" destOrd="0" presId="urn:microsoft.com/office/officeart/2011/layout/TabList"/>
    <dgm:cxn modelId="{B52C5503-E29A-480C-BF92-67B0EC4E2B33}" type="presParOf" srcId="{5DE71F07-D171-4E20-8F54-7AC795B6B730}" destId="{4B3D677A-1046-419B-B6EA-27244FA4450A}" srcOrd="2" destOrd="0" presId="urn:microsoft.com/office/officeart/2011/layout/TabList"/>
    <dgm:cxn modelId="{000741B8-683C-4710-A154-CFE125AC2A9F}" type="presParOf" srcId="{4B3D677A-1046-419B-B6EA-27244FA4450A}" destId="{3965E870-C391-4CBB-A0CC-82453883AB44}" srcOrd="0" destOrd="0" presId="urn:microsoft.com/office/officeart/2011/layout/TabList"/>
    <dgm:cxn modelId="{3AB4ED04-1BA8-4F70-9204-0753153989E3}" type="presParOf" srcId="{4B3D677A-1046-419B-B6EA-27244FA4450A}" destId="{33098A3B-9D8B-44E5-B003-FA42376C5D6C}" srcOrd="1" destOrd="0" presId="urn:microsoft.com/office/officeart/2011/layout/TabList"/>
    <dgm:cxn modelId="{E136689F-137F-41E4-9EAC-E15E7F07A290}" type="presParOf" srcId="{4B3D677A-1046-419B-B6EA-27244FA4450A}" destId="{F1860F5F-E4F1-495A-BFCB-6FC141275E06}" srcOrd="2" destOrd="0" presId="urn:microsoft.com/office/officeart/2011/layout/TabList"/>
    <dgm:cxn modelId="{B11E36CF-0D12-4AEE-9B68-7EC46C71A323}" type="presParOf" srcId="{5DE71F07-D171-4E20-8F54-7AC795B6B730}" destId="{53D57B0F-D6F1-4EDB-81C7-5FBDDFF48415}" srcOrd="3" destOrd="0" presId="urn:microsoft.com/office/officeart/2011/layout/TabList"/>
    <dgm:cxn modelId="{41C4362F-00C6-472B-A36D-8592970B148F}" type="presParOf" srcId="{5DE71F07-D171-4E20-8F54-7AC795B6B730}" destId="{8D239BE7-669D-4460-9E54-CCD3975697EE}" srcOrd="4" destOrd="0" presId="urn:microsoft.com/office/officeart/2011/layout/TabList"/>
    <dgm:cxn modelId="{5691FC83-BFEE-42C9-A693-644BB8A66EA0}" type="presParOf" srcId="{8D239BE7-669D-4460-9E54-CCD3975697EE}" destId="{97A2697D-7CFE-4367-BF79-F32E0DB7B3BE}" srcOrd="0" destOrd="0" presId="urn:microsoft.com/office/officeart/2011/layout/TabList"/>
    <dgm:cxn modelId="{7F520773-D2C0-48A0-B0F4-07C00B949906}" type="presParOf" srcId="{8D239BE7-669D-4460-9E54-CCD3975697EE}" destId="{65BFF41E-BDA5-400B-AA77-8F23D5D3364E}" srcOrd="1" destOrd="0" presId="urn:microsoft.com/office/officeart/2011/layout/TabList"/>
    <dgm:cxn modelId="{79C3CA54-25EB-45FE-B376-52AAB94E678D}" type="presParOf" srcId="{8D239BE7-669D-4460-9E54-CCD3975697EE}" destId="{0E0F6749-7D83-4BD9-B7B8-279D796B567C}" srcOrd="2" destOrd="0" presId="urn:microsoft.com/office/officeart/2011/layout/TabList"/>
    <dgm:cxn modelId="{A3024A0D-A3C9-474A-B784-BF26832D37D6}" type="presParOf" srcId="{5DE71F07-D171-4E20-8F54-7AC795B6B730}" destId="{814AF247-D5F4-44BF-B7CF-3A6D150B63B5}" srcOrd="5" destOrd="0" presId="urn:microsoft.com/office/officeart/2011/layout/TabList"/>
    <dgm:cxn modelId="{199F4A72-DD5B-44BD-A4B3-961E6F2283F5}" type="presParOf" srcId="{5DE71F07-D171-4E20-8F54-7AC795B6B730}" destId="{7F0D62E9-B348-4CB6-9511-63972F49C0C1}" srcOrd="6" destOrd="0" presId="urn:microsoft.com/office/officeart/2011/layout/TabList"/>
    <dgm:cxn modelId="{A3337C00-7C4F-4D3D-9F87-DC07B0A2D381}" type="presParOf" srcId="{7F0D62E9-B348-4CB6-9511-63972F49C0C1}" destId="{25B7B514-7991-433A-B4BA-6DF94776C977}" srcOrd="0" destOrd="0" presId="urn:microsoft.com/office/officeart/2011/layout/TabList"/>
    <dgm:cxn modelId="{F1F2E5B0-CE2C-4048-B20A-29118F2D82A4}" type="presParOf" srcId="{7F0D62E9-B348-4CB6-9511-63972F49C0C1}" destId="{D45070BD-F631-437E-8EDE-BD9954FD9F71}" srcOrd="1" destOrd="0" presId="urn:microsoft.com/office/officeart/2011/layout/TabList"/>
    <dgm:cxn modelId="{8E87C5C8-2DC6-4AE5-8D6A-A4B8925FF186}" type="presParOf" srcId="{7F0D62E9-B348-4CB6-9511-63972F49C0C1}" destId="{C81A2ADF-ACCD-437B-9FD1-91BC88E0E073}" srcOrd="2" destOrd="0" presId="urn:microsoft.com/office/officeart/2011/layout/TabList"/>
    <dgm:cxn modelId="{AE9B52AC-B82A-4C94-9A0F-F670FFD216EA}" type="presParOf" srcId="{5DE71F07-D171-4E20-8F54-7AC795B6B730}" destId="{2D589A81-441C-4D15-B307-F0A7509E5EF4}" srcOrd="7" destOrd="0" presId="urn:microsoft.com/office/officeart/2011/layout/TabList"/>
    <dgm:cxn modelId="{251A0C2A-19C9-4D4E-AB45-BB72653C63A5}" type="presParOf" srcId="{5DE71F07-D171-4E20-8F54-7AC795B6B730}" destId="{1AA749A8-48A5-4874-85E8-AF06F301EBB6}" srcOrd="8" destOrd="0" presId="urn:microsoft.com/office/officeart/2011/layout/TabList"/>
    <dgm:cxn modelId="{52073BC2-39BC-459D-B135-9CDA70D0CC83}" type="presParOf" srcId="{1AA749A8-48A5-4874-85E8-AF06F301EBB6}" destId="{2B9E9698-0FAA-4BFE-940F-09556CE0F59B}" srcOrd="0" destOrd="0" presId="urn:microsoft.com/office/officeart/2011/layout/TabList"/>
    <dgm:cxn modelId="{1CAABB67-7A5E-40B0-A08F-0C409AEC242A}" type="presParOf" srcId="{1AA749A8-48A5-4874-85E8-AF06F301EBB6}" destId="{68634DA5-BD86-472E-8C53-53A42C8034F2}" srcOrd="1" destOrd="0" presId="urn:microsoft.com/office/officeart/2011/layout/TabList"/>
    <dgm:cxn modelId="{B30A55F8-3E27-438B-88C7-5E18E9866F26}" type="presParOf" srcId="{1AA749A8-48A5-4874-85E8-AF06F301EBB6}" destId="{2F97179E-A445-42D2-8BBF-21D69778E6EE}" srcOrd="2"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564F4C-E1CF-4FA8-ADA3-76EDE99189C1}" type="doc">
      <dgm:prSet loTypeId="urn:microsoft.com/office/officeart/2005/8/layout/hList1" loCatId="list" qsTypeId="urn:microsoft.com/office/officeart/2005/8/quickstyle/3d3" qsCatId="3D" csTypeId="urn:microsoft.com/office/officeart/2005/8/colors/colorful2" csCatId="colorful" phldr="1"/>
      <dgm:spPr/>
      <dgm:t>
        <a:bodyPr/>
        <a:lstStyle/>
        <a:p>
          <a:endParaRPr lang="en-US"/>
        </a:p>
      </dgm:t>
    </dgm:pt>
    <dgm:pt modelId="{FF4D2AB7-2C91-4241-8FA7-CB0873CFD723}">
      <dgm:prSet phldrT="[Text]" custT="1"/>
      <dgm:spPr/>
      <dgm:t>
        <a:bodyPr/>
        <a:lstStyle/>
        <a:p>
          <a:r>
            <a:rPr lang="en-US" sz="300" dirty="0"/>
            <a:t>Day 1</a:t>
          </a:r>
        </a:p>
      </dgm:t>
    </dgm:pt>
    <dgm:pt modelId="{4BB2BD46-E5D5-4C0A-B349-E15297188A13}" type="parTrans" cxnId="{C5585E46-55E2-4D9D-963D-0DF582326265}">
      <dgm:prSet/>
      <dgm:spPr/>
      <dgm:t>
        <a:bodyPr/>
        <a:lstStyle/>
        <a:p>
          <a:endParaRPr lang="en-US" sz="1400"/>
        </a:p>
      </dgm:t>
    </dgm:pt>
    <dgm:pt modelId="{7465E28F-4FA9-46E5-B6AC-DE834A925986}" type="sibTrans" cxnId="{C5585E46-55E2-4D9D-963D-0DF582326265}">
      <dgm:prSet/>
      <dgm:spPr/>
      <dgm:t>
        <a:bodyPr/>
        <a:lstStyle/>
        <a:p>
          <a:endParaRPr lang="en-US" sz="1400"/>
        </a:p>
      </dgm:t>
    </dgm:pt>
    <dgm:pt modelId="{B80D62BE-55ED-4E31-AA05-3949403CF8EC}">
      <dgm:prSet phldrT="[Text]" custT="1"/>
      <dgm:spPr/>
      <dgm:t>
        <a:bodyPr anchor="ctr"/>
        <a:lstStyle/>
        <a:p>
          <a:pPr algn="ctr"/>
          <a:r>
            <a:rPr lang="en-US" sz="2800" dirty="0"/>
            <a:t>Light</a:t>
          </a:r>
        </a:p>
      </dgm:t>
    </dgm:pt>
    <dgm:pt modelId="{9764AFD8-C974-40B9-B1DA-8F615FAAE1FB}" type="parTrans" cxnId="{CF36391B-3B67-4A66-97EE-29AEBA61617C}">
      <dgm:prSet/>
      <dgm:spPr/>
      <dgm:t>
        <a:bodyPr/>
        <a:lstStyle/>
        <a:p>
          <a:endParaRPr lang="en-US" sz="1400"/>
        </a:p>
      </dgm:t>
    </dgm:pt>
    <dgm:pt modelId="{649FB556-6859-48B9-BD0E-B4BE07E9D742}" type="sibTrans" cxnId="{CF36391B-3B67-4A66-97EE-29AEBA61617C}">
      <dgm:prSet/>
      <dgm:spPr/>
      <dgm:t>
        <a:bodyPr/>
        <a:lstStyle/>
        <a:p>
          <a:endParaRPr lang="en-US" sz="1400"/>
        </a:p>
      </dgm:t>
    </dgm:pt>
    <dgm:pt modelId="{A5B1CF2D-72F9-4178-AA8B-126B529399DD}">
      <dgm:prSet phldrT="[Text]" custT="1"/>
      <dgm:spPr/>
      <dgm:t>
        <a:bodyPr/>
        <a:lstStyle/>
        <a:p>
          <a:r>
            <a:rPr lang="en-US" sz="300" dirty="0"/>
            <a:t>Day 2</a:t>
          </a:r>
        </a:p>
      </dgm:t>
    </dgm:pt>
    <dgm:pt modelId="{24EEE76F-5E09-4AA1-BF82-ADD502B6C915}" type="parTrans" cxnId="{CFEB43F6-9B6F-41DA-9787-50506AB2199A}">
      <dgm:prSet/>
      <dgm:spPr/>
      <dgm:t>
        <a:bodyPr/>
        <a:lstStyle/>
        <a:p>
          <a:endParaRPr lang="en-US" sz="1400"/>
        </a:p>
      </dgm:t>
    </dgm:pt>
    <dgm:pt modelId="{BB19FDCC-182B-4828-B78D-2807A13FCB6F}" type="sibTrans" cxnId="{CFEB43F6-9B6F-41DA-9787-50506AB2199A}">
      <dgm:prSet/>
      <dgm:spPr/>
      <dgm:t>
        <a:bodyPr/>
        <a:lstStyle/>
        <a:p>
          <a:endParaRPr lang="en-US" sz="1400"/>
        </a:p>
      </dgm:t>
    </dgm:pt>
    <dgm:pt modelId="{85E630B2-058F-4476-B121-928656AE78E4}">
      <dgm:prSet phldrT="[Text]" custT="1"/>
      <dgm:spPr/>
      <dgm:t>
        <a:bodyPr anchor="ctr"/>
        <a:lstStyle/>
        <a:p>
          <a:pPr algn="ctr"/>
          <a:r>
            <a:rPr lang="en-US" sz="2800" dirty="0"/>
            <a:t>Expanse</a:t>
          </a:r>
        </a:p>
      </dgm:t>
    </dgm:pt>
    <dgm:pt modelId="{62D53CA3-7A96-4960-9A1E-3F79A9E61F32}" type="parTrans" cxnId="{A23C8CDF-1FAC-45C4-B03E-97A08F9549F5}">
      <dgm:prSet/>
      <dgm:spPr/>
      <dgm:t>
        <a:bodyPr/>
        <a:lstStyle/>
        <a:p>
          <a:endParaRPr lang="en-US" sz="1400"/>
        </a:p>
      </dgm:t>
    </dgm:pt>
    <dgm:pt modelId="{DCC494BE-3BB5-4917-8F80-AFDB73F348DE}" type="sibTrans" cxnId="{A23C8CDF-1FAC-45C4-B03E-97A08F9549F5}">
      <dgm:prSet/>
      <dgm:spPr/>
      <dgm:t>
        <a:bodyPr/>
        <a:lstStyle/>
        <a:p>
          <a:endParaRPr lang="en-US" sz="1400"/>
        </a:p>
      </dgm:t>
    </dgm:pt>
    <dgm:pt modelId="{020A1FBA-54E3-40EF-B1EF-E1ED9628F211}">
      <dgm:prSet phldrT="[Text]" custT="1"/>
      <dgm:spPr/>
      <dgm:t>
        <a:bodyPr/>
        <a:lstStyle/>
        <a:p>
          <a:r>
            <a:rPr lang="en-US" sz="300" dirty="0"/>
            <a:t>Day 3</a:t>
          </a:r>
        </a:p>
      </dgm:t>
    </dgm:pt>
    <dgm:pt modelId="{D3709E75-3D96-454A-942B-5CDC6F939C55}" type="parTrans" cxnId="{E39FDAC5-A9E0-483F-A23E-A76C65854B3D}">
      <dgm:prSet/>
      <dgm:spPr/>
      <dgm:t>
        <a:bodyPr/>
        <a:lstStyle/>
        <a:p>
          <a:endParaRPr lang="en-US" sz="1400"/>
        </a:p>
      </dgm:t>
    </dgm:pt>
    <dgm:pt modelId="{64BC0CD2-2229-4876-AF29-A30F413EEEC9}" type="sibTrans" cxnId="{E39FDAC5-A9E0-483F-A23E-A76C65854B3D}">
      <dgm:prSet/>
      <dgm:spPr/>
      <dgm:t>
        <a:bodyPr/>
        <a:lstStyle/>
        <a:p>
          <a:endParaRPr lang="en-US" sz="1400"/>
        </a:p>
      </dgm:t>
    </dgm:pt>
    <dgm:pt modelId="{545D41AE-B65D-4997-8A14-5061FB0FABDB}">
      <dgm:prSet phldrT="[Text]" custT="1"/>
      <dgm:spPr/>
      <dgm:t>
        <a:bodyPr anchor="ctr"/>
        <a:lstStyle/>
        <a:p>
          <a:pPr algn="ctr"/>
          <a:r>
            <a:rPr lang="en-US" sz="2000" dirty="0"/>
            <a:t>Earth</a:t>
          </a:r>
        </a:p>
      </dgm:t>
    </dgm:pt>
    <dgm:pt modelId="{A0B8B575-7DED-461C-AA97-7963EAE343BB}" type="parTrans" cxnId="{FBC0623C-F65E-4E7B-A70E-C78754B4D305}">
      <dgm:prSet/>
      <dgm:spPr/>
      <dgm:t>
        <a:bodyPr/>
        <a:lstStyle/>
        <a:p>
          <a:endParaRPr lang="en-US" sz="1400"/>
        </a:p>
      </dgm:t>
    </dgm:pt>
    <dgm:pt modelId="{68BD0455-5294-4DFA-9123-F41698852302}" type="sibTrans" cxnId="{FBC0623C-F65E-4E7B-A70E-C78754B4D305}">
      <dgm:prSet/>
      <dgm:spPr/>
      <dgm:t>
        <a:bodyPr/>
        <a:lstStyle/>
        <a:p>
          <a:endParaRPr lang="en-US" sz="1400"/>
        </a:p>
      </dgm:t>
    </dgm:pt>
    <dgm:pt modelId="{9F11E997-48C7-4E11-B66E-E4F3E3C37826}">
      <dgm:prSet phldrT="[Text]" custT="1"/>
      <dgm:spPr/>
      <dgm:t>
        <a:bodyPr anchor="ctr"/>
        <a:lstStyle/>
        <a:p>
          <a:pPr algn="ctr"/>
          <a:r>
            <a:rPr lang="en-US" sz="2000" dirty="0"/>
            <a:t>Vegetation</a:t>
          </a:r>
        </a:p>
      </dgm:t>
    </dgm:pt>
    <dgm:pt modelId="{C03C649B-9C3C-4A45-9689-03F5B3CF665E}" type="parTrans" cxnId="{602F1D4F-3550-49B4-B6BF-49DCFE08ECD7}">
      <dgm:prSet/>
      <dgm:spPr/>
      <dgm:t>
        <a:bodyPr/>
        <a:lstStyle/>
        <a:p>
          <a:endParaRPr lang="en-US" sz="1400"/>
        </a:p>
      </dgm:t>
    </dgm:pt>
    <dgm:pt modelId="{244A7B29-DFDF-4627-9926-F3CF9F315178}" type="sibTrans" cxnId="{602F1D4F-3550-49B4-B6BF-49DCFE08ECD7}">
      <dgm:prSet/>
      <dgm:spPr/>
      <dgm:t>
        <a:bodyPr/>
        <a:lstStyle/>
        <a:p>
          <a:endParaRPr lang="en-US" sz="1400"/>
        </a:p>
      </dgm:t>
    </dgm:pt>
    <dgm:pt modelId="{13A82F6D-EFD8-4530-BE17-0D0AFE12C654}" type="pres">
      <dgm:prSet presAssocID="{85564F4C-E1CF-4FA8-ADA3-76EDE99189C1}" presName="Name0" presStyleCnt="0">
        <dgm:presLayoutVars>
          <dgm:dir/>
          <dgm:animLvl val="lvl"/>
          <dgm:resizeHandles val="exact"/>
        </dgm:presLayoutVars>
      </dgm:prSet>
      <dgm:spPr/>
      <dgm:t>
        <a:bodyPr/>
        <a:lstStyle/>
        <a:p>
          <a:endParaRPr lang="en-US"/>
        </a:p>
      </dgm:t>
    </dgm:pt>
    <dgm:pt modelId="{0BE4AB02-6684-46F7-B689-5B4E1DCFACE9}" type="pres">
      <dgm:prSet presAssocID="{FF4D2AB7-2C91-4241-8FA7-CB0873CFD723}" presName="composite" presStyleCnt="0"/>
      <dgm:spPr/>
    </dgm:pt>
    <dgm:pt modelId="{CC1BA390-02EB-4C04-B759-2A7D1CE1BE58}" type="pres">
      <dgm:prSet presAssocID="{FF4D2AB7-2C91-4241-8FA7-CB0873CFD723}" presName="parTx" presStyleLbl="alignNode1" presStyleIdx="0" presStyleCnt="3">
        <dgm:presLayoutVars>
          <dgm:chMax val="0"/>
          <dgm:chPref val="0"/>
          <dgm:bulletEnabled val="1"/>
        </dgm:presLayoutVars>
      </dgm:prSet>
      <dgm:spPr/>
      <dgm:t>
        <a:bodyPr/>
        <a:lstStyle/>
        <a:p>
          <a:endParaRPr lang="en-US"/>
        </a:p>
      </dgm:t>
    </dgm:pt>
    <dgm:pt modelId="{16A01B1F-E175-44AE-BF65-1E030DAE34A6}" type="pres">
      <dgm:prSet presAssocID="{FF4D2AB7-2C91-4241-8FA7-CB0873CFD723}" presName="desTx" presStyleLbl="alignAccFollowNode1" presStyleIdx="0" presStyleCnt="3">
        <dgm:presLayoutVars>
          <dgm:bulletEnabled val="1"/>
        </dgm:presLayoutVars>
      </dgm:prSet>
      <dgm:spPr/>
      <dgm:t>
        <a:bodyPr/>
        <a:lstStyle/>
        <a:p>
          <a:endParaRPr lang="en-US"/>
        </a:p>
      </dgm:t>
    </dgm:pt>
    <dgm:pt modelId="{15A4C608-3543-4FE0-AA0E-14C7903971ED}" type="pres">
      <dgm:prSet presAssocID="{7465E28F-4FA9-46E5-B6AC-DE834A925986}" presName="space" presStyleCnt="0"/>
      <dgm:spPr/>
    </dgm:pt>
    <dgm:pt modelId="{7AB62FDB-6DA5-4548-B7BA-739D0BC875CE}" type="pres">
      <dgm:prSet presAssocID="{A5B1CF2D-72F9-4178-AA8B-126B529399DD}" presName="composite" presStyleCnt="0"/>
      <dgm:spPr/>
    </dgm:pt>
    <dgm:pt modelId="{E6E89626-F7F5-4A8A-8930-A11819FBCBFE}" type="pres">
      <dgm:prSet presAssocID="{A5B1CF2D-72F9-4178-AA8B-126B529399DD}" presName="parTx" presStyleLbl="alignNode1" presStyleIdx="1" presStyleCnt="3">
        <dgm:presLayoutVars>
          <dgm:chMax val="0"/>
          <dgm:chPref val="0"/>
          <dgm:bulletEnabled val="1"/>
        </dgm:presLayoutVars>
      </dgm:prSet>
      <dgm:spPr/>
      <dgm:t>
        <a:bodyPr/>
        <a:lstStyle/>
        <a:p>
          <a:endParaRPr lang="en-US"/>
        </a:p>
      </dgm:t>
    </dgm:pt>
    <dgm:pt modelId="{25257F50-7F12-49CE-8A84-8A50423F6E0B}" type="pres">
      <dgm:prSet presAssocID="{A5B1CF2D-72F9-4178-AA8B-126B529399DD}" presName="desTx" presStyleLbl="alignAccFollowNode1" presStyleIdx="1" presStyleCnt="3" custLinFactNeighborY="28790">
        <dgm:presLayoutVars>
          <dgm:bulletEnabled val="1"/>
        </dgm:presLayoutVars>
      </dgm:prSet>
      <dgm:spPr/>
      <dgm:t>
        <a:bodyPr/>
        <a:lstStyle/>
        <a:p>
          <a:endParaRPr lang="en-US"/>
        </a:p>
      </dgm:t>
    </dgm:pt>
    <dgm:pt modelId="{F33CAF5D-D60D-4E22-BC83-D6FEE6B4DFB1}" type="pres">
      <dgm:prSet presAssocID="{BB19FDCC-182B-4828-B78D-2807A13FCB6F}" presName="space" presStyleCnt="0"/>
      <dgm:spPr/>
    </dgm:pt>
    <dgm:pt modelId="{079EE30D-5168-43E5-AA81-494CF320EAC2}" type="pres">
      <dgm:prSet presAssocID="{020A1FBA-54E3-40EF-B1EF-E1ED9628F211}" presName="composite" presStyleCnt="0"/>
      <dgm:spPr/>
    </dgm:pt>
    <dgm:pt modelId="{68B75128-642D-45D9-A85D-F1670B470BB8}" type="pres">
      <dgm:prSet presAssocID="{020A1FBA-54E3-40EF-B1EF-E1ED9628F211}" presName="parTx" presStyleLbl="alignNode1" presStyleIdx="2" presStyleCnt="3">
        <dgm:presLayoutVars>
          <dgm:chMax val="0"/>
          <dgm:chPref val="0"/>
          <dgm:bulletEnabled val="1"/>
        </dgm:presLayoutVars>
      </dgm:prSet>
      <dgm:spPr/>
      <dgm:t>
        <a:bodyPr/>
        <a:lstStyle/>
        <a:p>
          <a:endParaRPr lang="en-US"/>
        </a:p>
      </dgm:t>
    </dgm:pt>
    <dgm:pt modelId="{97D27D1C-820B-4215-A9D2-88E0E208F5FE}" type="pres">
      <dgm:prSet presAssocID="{020A1FBA-54E3-40EF-B1EF-E1ED9628F211}" presName="desTx" presStyleLbl="alignAccFollowNode1" presStyleIdx="2" presStyleCnt="3">
        <dgm:presLayoutVars>
          <dgm:bulletEnabled val="1"/>
        </dgm:presLayoutVars>
      </dgm:prSet>
      <dgm:spPr/>
      <dgm:t>
        <a:bodyPr/>
        <a:lstStyle/>
        <a:p>
          <a:endParaRPr lang="en-US"/>
        </a:p>
      </dgm:t>
    </dgm:pt>
  </dgm:ptLst>
  <dgm:cxnLst>
    <dgm:cxn modelId="{CF36391B-3B67-4A66-97EE-29AEBA61617C}" srcId="{FF4D2AB7-2C91-4241-8FA7-CB0873CFD723}" destId="{B80D62BE-55ED-4E31-AA05-3949403CF8EC}" srcOrd="0" destOrd="0" parTransId="{9764AFD8-C974-40B9-B1DA-8F615FAAE1FB}" sibTransId="{649FB556-6859-48B9-BD0E-B4BE07E9D742}"/>
    <dgm:cxn modelId="{C5585E46-55E2-4D9D-963D-0DF582326265}" srcId="{85564F4C-E1CF-4FA8-ADA3-76EDE99189C1}" destId="{FF4D2AB7-2C91-4241-8FA7-CB0873CFD723}" srcOrd="0" destOrd="0" parTransId="{4BB2BD46-E5D5-4C0A-B349-E15297188A13}" sibTransId="{7465E28F-4FA9-46E5-B6AC-DE834A925986}"/>
    <dgm:cxn modelId="{CFEB43F6-9B6F-41DA-9787-50506AB2199A}" srcId="{85564F4C-E1CF-4FA8-ADA3-76EDE99189C1}" destId="{A5B1CF2D-72F9-4178-AA8B-126B529399DD}" srcOrd="1" destOrd="0" parTransId="{24EEE76F-5E09-4AA1-BF82-ADD502B6C915}" sibTransId="{BB19FDCC-182B-4828-B78D-2807A13FCB6F}"/>
    <dgm:cxn modelId="{E39FDAC5-A9E0-483F-A23E-A76C65854B3D}" srcId="{85564F4C-E1CF-4FA8-ADA3-76EDE99189C1}" destId="{020A1FBA-54E3-40EF-B1EF-E1ED9628F211}" srcOrd="2" destOrd="0" parTransId="{D3709E75-3D96-454A-942B-5CDC6F939C55}" sibTransId="{64BC0CD2-2229-4876-AF29-A30F413EEEC9}"/>
    <dgm:cxn modelId="{5DD6A798-A9A2-4D0E-9655-1C053790AD58}" type="presOf" srcId="{9F11E997-48C7-4E11-B66E-E4F3E3C37826}" destId="{97D27D1C-820B-4215-A9D2-88E0E208F5FE}" srcOrd="0" destOrd="1" presId="urn:microsoft.com/office/officeart/2005/8/layout/hList1"/>
    <dgm:cxn modelId="{5E846245-007F-4D4A-806A-971EE1AF68BD}" type="presOf" srcId="{A5B1CF2D-72F9-4178-AA8B-126B529399DD}" destId="{E6E89626-F7F5-4A8A-8930-A11819FBCBFE}" srcOrd="0" destOrd="0" presId="urn:microsoft.com/office/officeart/2005/8/layout/hList1"/>
    <dgm:cxn modelId="{FBC0623C-F65E-4E7B-A70E-C78754B4D305}" srcId="{020A1FBA-54E3-40EF-B1EF-E1ED9628F211}" destId="{545D41AE-B65D-4997-8A14-5061FB0FABDB}" srcOrd="0" destOrd="0" parTransId="{A0B8B575-7DED-461C-AA97-7963EAE343BB}" sibTransId="{68BD0455-5294-4DFA-9123-F41698852302}"/>
    <dgm:cxn modelId="{DAA14EAB-2AC9-4143-94B6-137CDFA06C0D}" type="presOf" srcId="{545D41AE-B65D-4997-8A14-5061FB0FABDB}" destId="{97D27D1C-820B-4215-A9D2-88E0E208F5FE}" srcOrd="0" destOrd="0" presId="urn:microsoft.com/office/officeart/2005/8/layout/hList1"/>
    <dgm:cxn modelId="{437E6ABB-7885-4FCB-B9F1-114A7D159CE1}" type="presOf" srcId="{B80D62BE-55ED-4E31-AA05-3949403CF8EC}" destId="{16A01B1F-E175-44AE-BF65-1E030DAE34A6}" srcOrd="0" destOrd="0" presId="urn:microsoft.com/office/officeart/2005/8/layout/hList1"/>
    <dgm:cxn modelId="{2B92DBA5-BC02-4552-8B79-C6D769BF34D3}" type="presOf" srcId="{85E630B2-058F-4476-B121-928656AE78E4}" destId="{25257F50-7F12-49CE-8A84-8A50423F6E0B}" srcOrd="0" destOrd="0" presId="urn:microsoft.com/office/officeart/2005/8/layout/hList1"/>
    <dgm:cxn modelId="{6CD7A2DE-31D7-45D0-BF1F-05FFF3349C7B}" type="presOf" srcId="{85564F4C-E1CF-4FA8-ADA3-76EDE99189C1}" destId="{13A82F6D-EFD8-4530-BE17-0D0AFE12C654}" srcOrd="0" destOrd="0" presId="urn:microsoft.com/office/officeart/2005/8/layout/hList1"/>
    <dgm:cxn modelId="{A23C8CDF-1FAC-45C4-B03E-97A08F9549F5}" srcId="{A5B1CF2D-72F9-4178-AA8B-126B529399DD}" destId="{85E630B2-058F-4476-B121-928656AE78E4}" srcOrd="0" destOrd="0" parTransId="{62D53CA3-7A96-4960-9A1E-3F79A9E61F32}" sibTransId="{DCC494BE-3BB5-4917-8F80-AFDB73F348DE}"/>
    <dgm:cxn modelId="{D9336C39-0BA3-4578-9FD6-09DC47F6277F}" type="presOf" srcId="{FF4D2AB7-2C91-4241-8FA7-CB0873CFD723}" destId="{CC1BA390-02EB-4C04-B759-2A7D1CE1BE58}" srcOrd="0" destOrd="0" presId="urn:microsoft.com/office/officeart/2005/8/layout/hList1"/>
    <dgm:cxn modelId="{4A128636-C532-48C7-BB67-18FC61B2FE49}" type="presOf" srcId="{020A1FBA-54E3-40EF-B1EF-E1ED9628F211}" destId="{68B75128-642D-45D9-A85D-F1670B470BB8}" srcOrd="0" destOrd="0" presId="urn:microsoft.com/office/officeart/2005/8/layout/hList1"/>
    <dgm:cxn modelId="{602F1D4F-3550-49B4-B6BF-49DCFE08ECD7}" srcId="{020A1FBA-54E3-40EF-B1EF-E1ED9628F211}" destId="{9F11E997-48C7-4E11-B66E-E4F3E3C37826}" srcOrd="1" destOrd="0" parTransId="{C03C649B-9C3C-4A45-9689-03F5B3CF665E}" sibTransId="{244A7B29-DFDF-4627-9926-F3CF9F315178}"/>
    <dgm:cxn modelId="{EDB21E5A-A2B7-4A9D-825E-1E1DFADE34EA}" type="presParOf" srcId="{13A82F6D-EFD8-4530-BE17-0D0AFE12C654}" destId="{0BE4AB02-6684-46F7-B689-5B4E1DCFACE9}" srcOrd="0" destOrd="0" presId="urn:microsoft.com/office/officeart/2005/8/layout/hList1"/>
    <dgm:cxn modelId="{14E66AC8-D6F9-400A-918C-7CBB523DA7C7}" type="presParOf" srcId="{0BE4AB02-6684-46F7-B689-5B4E1DCFACE9}" destId="{CC1BA390-02EB-4C04-B759-2A7D1CE1BE58}" srcOrd="0" destOrd="0" presId="urn:microsoft.com/office/officeart/2005/8/layout/hList1"/>
    <dgm:cxn modelId="{9ED7723F-A9E6-4D93-A16E-5FF171DA5928}" type="presParOf" srcId="{0BE4AB02-6684-46F7-B689-5B4E1DCFACE9}" destId="{16A01B1F-E175-44AE-BF65-1E030DAE34A6}" srcOrd="1" destOrd="0" presId="urn:microsoft.com/office/officeart/2005/8/layout/hList1"/>
    <dgm:cxn modelId="{CC952AF4-0764-4445-882F-8828C760B233}" type="presParOf" srcId="{13A82F6D-EFD8-4530-BE17-0D0AFE12C654}" destId="{15A4C608-3543-4FE0-AA0E-14C7903971ED}" srcOrd="1" destOrd="0" presId="urn:microsoft.com/office/officeart/2005/8/layout/hList1"/>
    <dgm:cxn modelId="{4E7B63BC-BF1F-4372-B23D-E07C260433E7}" type="presParOf" srcId="{13A82F6D-EFD8-4530-BE17-0D0AFE12C654}" destId="{7AB62FDB-6DA5-4548-B7BA-739D0BC875CE}" srcOrd="2" destOrd="0" presId="urn:microsoft.com/office/officeart/2005/8/layout/hList1"/>
    <dgm:cxn modelId="{2D72B05F-F93A-4DD3-AE19-8D31B6480766}" type="presParOf" srcId="{7AB62FDB-6DA5-4548-B7BA-739D0BC875CE}" destId="{E6E89626-F7F5-4A8A-8930-A11819FBCBFE}" srcOrd="0" destOrd="0" presId="urn:microsoft.com/office/officeart/2005/8/layout/hList1"/>
    <dgm:cxn modelId="{00D33BDB-3DED-4ED3-9BCB-C7E177392C47}" type="presParOf" srcId="{7AB62FDB-6DA5-4548-B7BA-739D0BC875CE}" destId="{25257F50-7F12-49CE-8A84-8A50423F6E0B}" srcOrd="1" destOrd="0" presId="urn:microsoft.com/office/officeart/2005/8/layout/hList1"/>
    <dgm:cxn modelId="{2565EB40-D3A6-4644-BB43-1B916523B881}" type="presParOf" srcId="{13A82F6D-EFD8-4530-BE17-0D0AFE12C654}" destId="{F33CAF5D-D60D-4E22-BC83-D6FEE6B4DFB1}" srcOrd="3" destOrd="0" presId="urn:microsoft.com/office/officeart/2005/8/layout/hList1"/>
    <dgm:cxn modelId="{C7E06457-B064-4A71-86B4-95E6B69B5FAB}" type="presParOf" srcId="{13A82F6D-EFD8-4530-BE17-0D0AFE12C654}" destId="{079EE30D-5168-43E5-AA81-494CF320EAC2}" srcOrd="4" destOrd="0" presId="urn:microsoft.com/office/officeart/2005/8/layout/hList1"/>
    <dgm:cxn modelId="{3273947E-A77D-495B-AC65-88DECA18F9A2}" type="presParOf" srcId="{079EE30D-5168-43E5-AA81-494CF320EAC2}" destId="{68B75128-642D-45D9-A85D-F1670B470BB8}" srcOrd="0" destOrd="0" presId="urn:microsoft.com/office/officeart/2005/8/layout/hList1"/>
    <dgm:cxn modelId="{AB06A353-C7B0-4C05-BE65-7771F8A04456}" type="presParOf" srcId="{079EE30D-5168-43E5-AA81-494CF320EAC2}" destId="{97D27D1C-820B-4215-A9D2-88E0E208F5F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564F4C-E1CF-4FA8-ADA3-76EDE99189C1}" type="doc">
      <dgm:prSet loTypeId="urn:microsoft.com/office/officeart/2005/8/layout/hList1" loCatId="list" qsTypeId="urn:microsoft.com/office/officeart/2005/8/quickstyle/3d3" qsCatId="3D" csTypeId="urn:microsoft.com/office/officeart/2005/8/colors/colorful2" csCatId="colorful" phldr="1"/>
      <dgm:spPr/>
      <dgm:t>
        <a:bodyPr/>
        <a:lstStyle/>
        <a:p>
          <a:endParaRPr lang="en-US"/>
        </a:p>
      </dgm:t>
    </dgm:pt>
    <dgm:pt modelId="{FF4D2AB7-2C91-4241-8FA7-CB0873CFD723}">
      <dgm:prSet phldrT="[Text]" custT="1"/>
      <dgm:spPr/>
      <dgm:t>
        <a:bodyPr/>
        <a:lstStyle/>
        <a:p>
          <a:r>
            <a:rPr lang="en-US" sz="200" dirty="0"/>
            <a:t>Day 4</a:t>
          </a:r>
        </a:p>
      </dgm:t>
    </dgm:pt>
    <dgm:pt modelId="{4BB2BD46-E5D5-4C0A-B349-E15297188A13}" type="parTrans" cxnId="{C5585E46-55E2-4D9D-963D-0DF582326265}">
      <dgm:prSet/>
      <dgm:spPr/>
      <dgm:t>
        <a:bodyPr/>
        <a:lstStyle/>
        <a:p>
          <a:endParaRPr lang="en-US" sz="1200"/>
        </a:p>
      </dgm:t>
    </dgm:pt>
    <dgm:pt modelId="{7465E28F-4FA9-46E5-B6AC-DE834A925986}" type="sibTrans" cxnId="{C5585E46-55E2-4D9D-963D-0DF582326265}">
      <dgm:prSet/>
      <dgm:spPr/>
      <dgm:t>
        <a:bodyPr/>
        <a:lstStyle/>
        <a:p>
          <a:endParaRPr lang="en-US" sz="1200"/>
        </a:p>
      </dgm:t>
    </dgm:pt>
    <dgm:pt modelId="{B80D62BE-55ED-4E31-AA05-3949403CF8EC}">
      <dgm:prSet phldrT="[Text]" custT="1"/>
      <dgm:spPr/>
      <dgm:t>
        <a:bodyPr anchor="ctr"/>
        <a:lstStyle/>
        <a:p>
          <a:pPr algn="ctr"/>
          <a:r>
            <a:rPr lang="en-US" sz="2400" dirty="0"/>
            <a:t>Luminaries</a:t>
          </a:r>
        </a:p>
      </dgm:t>
    </dgm:pt>
    <dgm:pt modelId="{9764AFD8-C974-40B9-B1DA-8F615FAAE1FB}" type="parTrans" cxnId="{CF36391B-3B67-4A66-97EE-29AEBA61617C}">
      <dgm:prSet/>
      <dgm:spPr/>
      <dgm:t>
        <a:bodyPr/>
        <a:lstStyle/>
        <a:p>
          <a:endParaRPr lang="en-US" sz="1200"/>
        </a:p>
      </dgm:t>
    </dgm:pt>
    <dgm:pt modelId="{649FB556-6859-48B9-BD0E-B4BE07E9D742}" type="sibTrans" cxnId="{CF36391B-3B67-4A66-97EE-29AEBA61617C}">
      <dgm:prSet/>
      <dgm:spPr/>
      <dgm:t>
        <a:bodyPr/>
        <a:lstStyle/>
        <a:p>
          <a:endParaRPr lang="en-US" sz="1200"/>
        </a:p>
      </dgm:t>
    </dgm:pt>
    <dgm:pt modelId="{A5B1CF2D-72F9-4178-AA8B-126B529399DD}">
      <dgm:prSet phldrT="[Text]" custT="1"/>
      <dgm:spPr/>
      <dgm:t>
        <a:bodyPr/>
        <a:lstStyle/>
        <a:p>
          <a:r>
            <a:rPr lang="en-US" sz="200" dirty="0"/>
            <a:t>Day 5</a:t>
          </a:r>
        </a:p>
      </dgm:t>
    </dgm:pt>
    <dgm:pt modelId="{24EEE76F-5E09-4AA1-BF82-ADD502B6C915}" type="parTrans" cxnId="{CFEB43F6-9B6F-41DA-9787-50506AB2199A}">
      <dgm:prSet/>
      <dgm:spPr/>
      <dgm:t>
        <a:bodyPr/>
        <a:lstStyle/>
        <a:p>
          <a:endParaRPr lang="en-US" sz="1200"/>
        </a:p>
      </dgm:t>
    </dgm:pt>
    <dgm:pt modelId="{BB19FDCC-182B-4828-B78D-2807A13FCB6F}" type="sibTrans" cxnId="{CFEB43F6-9B6F-41DA-9787-50506AB2199A}">
      <dgm:prSet/>
      <dgm:spPr/>
      <dgm:t>
        <a:bodyPr/>
        <a:lstStyle/>
        <a:p>
          <a:endParaRPr lang="en-US" sz="1200"/>
        </a:p>
      </dgm:t>
    </dgm:pt>
    <dgm:pt modelId="{85E630B2-058F-4476-B121-928656AE78E4}">
      <dgm:prSet phldrT="[Text]" custT="1"/>
      <dgm:spPr/>
      <dgm:t>
        <a:bodyPr anchor="ctr"/>
        <a:lstStyle/>
        <a:p>
          <a:pPr algn="ctr"/>
          <a:r>
            <a:rPr lang="en-US" sz="2400" dirty="0"/>
            <a:t>Fish/Birds</a:t>
          </a:r>
        </a:p>
      </dgm:t>
    </dgm:pt>
    <dgm:pt modelId="{62D53CA3-7A96-4960-9A1E-3F79A9E61F32}" type="parTrans" cxnId="{A23C8CDF-1FAC-45C4-B03E-97A08F9549F5}">
      <dgm:prSet/>
      <dgm:spPr/>
      <dgm:t>
        <a:bodyPr/>
        <a:lstStyle/>
        <a:p>
          <a:endParaRPr lang="en-US" sz="1200"/>
        </a:p>
      </dgm:t>
    </dgm:pt>
    <dgm:pt modelId="{DCC494BE-3BB5-4917-8F80-AFDB73F348DE}" type="sibTrans" cxnId="{A23C8CDF-1FAC-45C4-B03E-97A08F9549F5}">
      <dgm:prSet/>
      <dgm:spPr/>
      <dgm:t>
        <a:bodyPr/>
        <a:lstStyle/>
        <a:p>
          <a:endParaRPr lang="en-US" sz="1200"/>
        </a:p>
      </dgm:t>
    </dgm:pt>
    <dgm:pt modelId="{020A1FBA-54E3-40EF-B1EF-E1ED9628F211}">
      <dgm:prSet phldrT="[Text]" custT="1"/>
      <dgm:spPr/>
      <dgm:t>
        <a:bodyPr/>
        <a:lstStyle/>
        <a:p>
          <a:r>
            <a:rPr lang="en-US" sz="200" dirty="0"/>
            <a:t>Day 6</a:t>
          </a:r>
        </a:p>
      </dgm:t>
    </dgm:pt>
    <dgm:pt modelId="{D3709E75-3D96-454A-942B-5CDC6F939C55}" type="parTrans" cxnId="{E39FDAC5-A9E0-483F-A23E-A76C65854B3D}">
      <dgm:prSet/>
      <dgm:spPr/>
      <dgm:t>
        <a:bodyPr/>
        <a:lstStyle/>
        <a:p>
          <a:endParaRPr lang="en-US" sz="1200"/>
        </a:p>
      </dgm:t>
    </dgm:pt>
    <dgm:pt modelId="{64BC0CD2-2229-4876-AF29-A30F413EEEC9}" type="sibTrans" cxnId="{E39FDAC5-A9E0-483F-A23E-A76C65854B3D}">
      <dgm:prSet/>
      <dgm:spPr/>
      <dgm:t>
        <a:bodyPr/>
        <a:lstStyle/>
        <a:p>
          <a:endParaRPr lang="en-US" sz="1200"/>
        </a:p>
      </dgm:t>
    </dgm:pt>
    <dgm:pt modelId="{545D41AE-B65D-4997-8A14-5061FB0FABDB}">
      <dgm:prSet phldrT="[Text]" custT="1"/>
      <dgm:spPr/>
      <dgm:t>
        <a:bodyPr anchor="ctr"/>
        <a:lstStyle/>
        <a:p>
          <a:pPr algn="ctr"/>
          <a:r>
            <a:rPr lang="en-US" sz="1800" dirty="0"/>
            <a:t>Animals</a:t>
          </a:r>
        </a:p>
      </dgm:t>
    </dgm:pt>
    <dgm:pt modelId="{A0B8B575-7DED-461C-AA97-7963EAE343BB}" type="parTrans" cxnId="{FBC0623C-F65E-4E7B-A70E-C78754B4D305}">
      <dgm:prSet/>
      <dgm:spPr/>
      <dgm:t>
        <a:bodyPr/>
        <a:lstStyle/>
        <a:p>
          <a:endParaRPr lang="en-US" sz="1200"/>
        </a:p>
      </dgm:t>
    </dgm:pt>
    <dgm:pt modelId="{68BD0455-5294-4DFA-9123-F41698852302}" type="sibTrans" cxnId="{FBC0623C-F65E-4E7B-A70E-C78754B4D305}">
      <dgm:prSet/>
      <dgm:spPr/>
      <dgm:t>
        <a:bodyPr/>
        <a:lstStyle/>
        <a:p>
          <a:endParaRPr lang="en-US" sz="1200"/>
        </a:p>
      </dgm:t>
    </dgm:pt>
    <dgm:pt modelId="{9F11E997-48C7-4E11-B66E-E4F3E3C37826}">
      <dgm:prSet phldrT="[Text]" custT="1"/>
      <dgm:spPr/>
      <dgm:t>
        <a:bodyPr anchor="ctr"/>
        <a:lstStyle/>
        <a:p>
          <a:pPr algn="ctr"/>
          <a:r>
            <a:rPr lang="en-US" sz="1800" dirty="0"/>
            <a:t>Humans</a:t>
          </a:r>
        </a:p>
      </dgm:t>
    </dgm:pt>
    <dgm:pt modelId="{C03C649B-9C3C-4A45-9689-03F5B3CF665E}" type="parTrans" cxnId="{602F1D4F-3550-49B4-B6BF-49DCFE08ECD7}">
      <dgm:prSet/>
      <dgm:spPr/>
      <dgm:t>
        <a:bodyPr/>
        <a:lstStyle/>
        <a:p>
          <a:endParaRPr lang="en-US" sz="1200"/>
        </a:p>
      </dgm:t>
    </dgm:pt>
    <dgm:pt modelId="{244A7B29-DFDF-4627-9926-F3CF9F315178}" type="sibTrans" cxnId="{602F1D4F-3550-49B4-B6BF-49DCFE08ECD7}">
      <dgm:prSet/>
      <dgm:spPr/>
      <dgm:t>
        <a:bodyPr/>
        <a:lstStyle/>
        <a:p>
          <a:endParaRPr lang="en-US" sz="1200"/>
        </a:p>
      </dgm:t>
    </dgm:pt>
    <dgm:pt modelId="{13A82F6D-EFD8-4530-BE17-0D0AFE12C654}" type="pres">
      <dgm:prSet presAssocID="{85564F4C-E1CF-4FA8-ADA3-76EDE99189C1}" presName="Name0" presStyleCnt="0">
        <dgm:presLayoutVars>
          <dgm:dir/>
          <dgm:animLvl val="lvl"/>
          <dgm:resizeHandles val="exact"/>
        </dgm:presLayoutVars>
      </dgm:prSet>
      <dgm:spPr/>
      <dgm:t>
        <a:bodyPr/>
        <a:lstStyle/>
        <a:p>
          <a:endParaRPr lang="en-US"/>
        </a:p>
      </dgm:t>
    </dgm:pt>
    <dgm:pt modelId="{0BE4AB02-6684-46F7-B689-5B4E1DCFACE9}" type="pres">
      <dgm:prSet presAssocID="{FF4D2AB7-2C91-4241-8FA7-CB0873CFD723}" presName="composite" presStyleCnt="0"/>
      <dgm:spPr/>
    </dgm:pt>
    <dgm:pt modelId="{CC1BA390-02EB-4C04-B759-2A7D1CE1BE58}" type="pres">
      <dgm:prSet presAssocID="{FF4D2AB7-2C91-4241-8FA7-CB0873CFD723}" presName="parTx" presStyleLbl="alignNode1" presStyleIdx="0" presStyleCnt="3">
        <dgm:presLayoutVars>
          <dgm:chMax val="0"/>
          <dgm:chPref val="0"/>
          <dgm:bulletEnabled val="1"/>
        </dgm:presLayoutVars>
      </dgm:prSet>
      <dgm:spPr/>
      <dgm:t>
        <a:bodyPr/>
        <a:lstStyle/>
        <a:p>
          <a:endParaRPr lang="en-US"/>
        </a:p>
      </dgm:t>
    </dgm:pt>
    <dgm:pt modelId="{16A01B1F-E175-44AE-BF65-1E030DAE34A6}" type="pres">
      <dgm:prSet presAssocID="{FF4D2AB7-2C91-4241-8FA7-CB0873CFD723}" presName="desTx" presStyleLbl="alignAccFollowNode1" presStyleIdx="0" presStyleCnt="3">
        <dgm:presLayoutVars>
          <dgm:bulletEnabled val="1"/>
        </dgm:presLayoutVars>
      </dgm:prSet>
      <dgm:spPr/>
      <dgm:t>
        <a:bodyPr/>
        <a:lstStyle/>
        <a:p>
          <a:endParaRPr lang="en-US"/>
        </a:p>
      </dgm:t>
    </dgm:pt>
    <dgm:pt modelId="{15A4C608-3543-4FE0-AA0E-14C7903971ED}" type="pres">
      <dgm:prSet presAssocID="{7465E28F-4FA9-46E5-B6AC-DE834A925986}" presName="space" presStyleCnt="0"/>
      <dgm:spPr/>
    </dgm:pt>
    <dgm:pt modelId="{7AB62FDB-6DA5-4548-B7BA-739D0BC875CE}" type="pres">
      <dgm:prSet presAssocID="{A5B1CF2D-72F9-4178-AA8B-126B529399DD}" presName="composite" presStyleCnt="0"/>
      <dgm:spPr/>
    </dgm:pt>
    <dgm:pt modelId="{E6E89626-F7F5-4A8A-8930-A11819FBCBFE}" type="pres">
      <dgm:prSet presAssocID="{A5B1CF2D-72F9-4178-AA8B-126B529399DD}" presName="parTx" presStyleLbl="alignNode1" presStyleIdx="1" presStyleCnt="3">
        <dgm:presLayoutVars>
          <dgm:chMax val="0"/>
          <dgm:chPref val="0"/>
          <dgm:bulletEnabled val="1"/>
        </dgm:presLayoutVars>
      </dgm:prSet>
      <dgm:spPr/>
      <dgm:t>
        <a:bodyPr/>
        <a:lstStyle/>
        <a:p>
          <a:endParaRPr lang="en-US"/>
        </a:p>
      </dgm:t>
    </dgm:pt>
    <dgm:pt modelId="{25257F50-7F12-49CE-8A84-8A50423F6E0B}" type="pres">
      <dgm:prSet presAssocID="{A5B1CF2D-72F9-4178-AA8B-126B529399DD}" presName="desTx" presStyleLbl="alignAccFollowNode1" presStyleIdx="1" presStyleCnt="3">
        <dgm:presLayoutVars>
          <dgm:bulletEnabled val="1"/>
        </dgm:presLayoutVars>
      </dgm:prSet>
      <dgm:spPr/>
      <dgm:t>
        <a:bodyPr/>
        <a:lstStyle/>
        <a:p>
          <a:endParaRPr lang="en-US"/>
        </a:p>
      </dgm:t>
    </dgm:pt>
    <dgm:pt modelId="{F33CAF5D-D60D-4E22-BC83-D6FEE6B4DFB1}" type="pres">
      <dgm:prSet presAssocID="{BB19FDCC-182B-4828-B78D-2807A13FCB6F}" presName="space" presStyleCnt="0"/>
      <dgm:spPr/>
    </dgm:pt>
    <dgm:pt modelId="{079EE30D-5168-43E5-AA81-494CF320EAC2}" type="pres">
      <dgm:prSet presAssocID="{020A1FBA-54E3-40EF-B1EF-E1ED9628F211}" presName="composite" presStyleCnt="0"/>
      <dgm:spPr/>
    </dgm:pt>
    <dgm:pt modelId="{68B75128-642D-45D9-A85D-F1670B470BB8}" type="pres">
      <dgm:prSet presAssocID="{020A1FBA-54E3-40EF-B1EF-E1ED9628F211}" presName="parTx" presStyleLbl="alignNode1" presStyleIdx="2" presStyleCnt="3">
        <dgm:presLayoutVars>
          <dgm:chMax val="0"/>
          <dgm:chPref val="0"/>
          <dgm:bulletEnabled val="1"/>
        </dgm:presLayoutVars>
      </dgm:prSet>
      <dgm:spPr/>
      <dgm:t>
        <a:bodyPr/>
        <a:lstStyle/>
        <a:p>
          <a:endParaRPr lang="en-US"/>
        </a:p>
      </dgm:t>
    </dgm:pt>
    <dgm:pt modelId="{97D27D1C-820B-4215-A9D2-88E0E208F5FE}" type="pres">
      <dgm:prSet presAssocID="{020A1FBA-54E3-40EF-B1EF-E1ED9628F211}" presName="desTx" presStyleLbl="alignAccFollowNode1" presStyleIdx="2" presStyleCnt="3">
        <dgm:presLayoutVars>
          <dgm:bulletEnabled val="1"/>
        </dgm:presLayoutVars>
      </dgm:prSet>
      <dgm:spPr/>
      <dgm:t>
        <a:bodyPr/>
        <a:lstStyle/>
        <a:p>
          <a:endParaRPr lang="en-US"/>
        </a:p>
      </dgm:t>
    </dgm:pt>
  </dgm:ptLst>
  <dgm:cxnLst>
    <dgm:cxn modelId="{602F1D4F-3550-49B4-B6BF-49DCFE08ECD7}" srcId="{020A1FBA-54E3-40EF-B1EF-E1ED9628F211}" destId="{9F11E997-48C7-4E11-B66E-E4F3E3C37826}" srcOrd="1" destOrd="0" parTransId="{C03C649B-9C3C-4A45-9689-03F5B3CF665E}" sibTransId="{244A7B29-DFDF-4627-9926-F3CF9F315178}"/>
    <dgm:cxn modelId="{E39FDAC5-A9E0-483F-A23E-A76C65854B3D}" srcId="{85564F4C-E1CF-4FA8-ADA3-76EDE99189C1}" destId="{020A1FBA-54E3-40EF-B1EF-E1ED9628F211}" srcOrd="2" destOrd="0" parTransId="{D3709E75-3D96-454A-942B-5CDC6F939C55}" sibTransId="{64BC0CD2-2229-4876-AF29-A30F413EEEC9}"/>
    <dgm:cxn modelId="{FBC0623C-F65E-4E7B-A70E-C78754B4D305}" srcId="{020A1FBA-54E3-40EF-B1EF-E1ED9628F211}" destId="{545D41AE-B65D-4997-8A14-5061FB0FABDB}" srcOrd="0" destOrd="0" parTransId="{A0B8B575-7DED-461C-AA97-7963EAE343BB}" sibTransId="{68BD0455-5294-4DFA-9123-F41698852302}"/>
    <dgm:cxn modelId="{A23C8CDF-1FAC-45C4-B03E-97A08F9549F5}" srcId="{A5B1CF2D-72F9-4178-AA8B-126B529399DD}" destId="{85E630B2-058F-4476-B121-928656AE78E4}" srcOrd="0" destOrd="0" parTransId="{62D53CA3-7A96-4960-9A1E-3F79A9E61F32}" sibTransId="{DCC494BE-3BB5-4917-8F80-AFDB73F348DE}"/>
    <dgm:cxn modelId="{463C5CFD-D5D7-48DB-A687-448C6FC0B1B4}" type="presOf" srcId="{020A1FBA-54E3-40EF-B1EF-E1ED9628F211}" destId="{68B75128-642D-45D9-A85D-F1670B470BB8}" srcOrd="0" destOrd="0" presId="urn:microsoft.com/office/officeart/2005/8/layout/hList1"/>
    <dgm:cxn modelId="{C7703768-C103-4BD3-B984-FB5CEABA7049}" type="presOf" srcId="{85564F4C-E1CF-4FA8-ADA3-76EDE99189C1}" destId="{13A82F6D-EFD8-4530-BE17-0D0AFE12C654}" srcOrd="0" destOrd="0" presId="urn:microsoft.com/office/officeart/2005/8/layout/hList1"/>
    <dgm:cxn modelId="{CD9B9C61-6D4C-494D-BA68-71C94D88AC61}" type="presOf" srcId="{A5B1CF2D-72F9-4178-AA8B-126B529399DD}" destId="{E6E89626-F7F5-4A8A-8930-A11819FBCBFE}" srcOrd="0" destOrd="0" presId="urn:microsoft.com/office/officeart/2005/8/layout/hList1"/>
    <dgm:cxn modelId="{68319585-0EB0-4E2A-9290-BE29789F902F}" type="presOf" srcId="{545D41AE-B65D-4997-8A14-5061FB0FABDB}" destId="{97D27D1C-820B-4215-A9D2-88E0E208F5FE}" srcOrd="0" destOrd="0" presId="urn:microsoft.com/office/officeart/2005/8/layout/hList1"/>
    <dgm:cxn modelId="{80C0F826-83AE-49BB-8F12-E1741E88D652}" type="presOf" srcId="{85E630B2-058F-4476-B121-928656AE78E4}" destId="{25257F50-7F12-49CE-8A84-8A50423F6E0B}" srcOrd="0" destOrd="0" presId="urn:microsoft.com/office/officeart/2005/8/layout/hList1"/>
    <dgm:cxn modelId="{CF36391B-3B67-4A66-97EE-29AEBA61617C}" srcId="{FF4D2AB7-2C91-4241-8FA7-CB0873CFD723}" destId="{B80D62BE-55ED-4E31-AA05-3949403CF8EC}" srcOrd="0" destOrd="0" parTransId="{9764AFD8-C974-40B9-B1DA-8F615FAAE1FB}" sibTransId="{649FB556-6859-48B9-BD0E-B4BE07E9D742}"/>
    <dgm:cxn modelId="{0E063DEC-CFE1-4EBD-BB5F-09403F661160}" type="presOf" srcId="{FF4D2AB7-2C91-4241-8FA7-CB0873CFD723}" destId="{CC1BA390-02EB-4C04-B759-2A7D1CE1BE58}" srcOrd="0" destOrd="0" presId="urn:microsoft.com/office/officeart/2005/8/layout/hList1"/>
    <dgm:cxn modelId="{90DE7C99-105A-4134-9849-26021F38A3A8}" type="presOf" srcId="{B80D62BE-55ED-4E31-AA05-3949403CF8EC}" destId="{16A01B1F-E175-44AE-BF65-1E030DAE34A6}" srcOrd="0" destOrd="0" presId="urn:microsoft.com/office/officeart/2005/8/layout/hList1"/>
    <dgm:cxn modelId="{C5585E46-55E2-4D9D-963D-0DF582326265}" srcId="{85564F4C-E1CF-4FA8-ADA3-76EDE99189C1}" destId="{FF4D2AB7-2C91-4241-8FA7-CB0873CFD723}" srcOrd="0" destOrd="0" parTransId="{4BB2BD46-E5D5-4C0A-B349-E15297188A13}" sibTransId="{7465E28F-4FA9-46E5-B6AC-DE834A925986}"/>
    <dgm:cxn modelId="{A3F1C21F-FD51-4578-9568-49C5F1BF982E}" type="presOf" srcId="{9F11E997-48C7-4E11-B66E-E4F3E3C37826}" destId="{97D27D1C-820B-4215-A9D2-88E0E208F5FE}" srcOrd="0" destOrd="1" presId="urn:microsoft.com/office/officeart/2005/8/layout/hList1"/>
    <dgm:cxn modelId="{CFEB43F6-9B6F-41DA-9787-50506AB2199A}" srcId="{85564F4C-E1CF-4FA8-ADA3-76EDE99189C1}" destId="{A5B1CF2D-72F9-4178-AA8B-126B529399DD}" srcOrd="1" destOrd="0" parTransId="{24EEE76F-5E09-4AA1-BF82-ADD502B6C915}" sibTransId="{BB19FDCC-182B-4828-B78D-2807A13FCB6F}"/>
    <dgm:cxn modelId="{D48C4AF0-2A2C-41F1-AF71-7B1C8E22FE41}" type="presParOf" srcId="{13A82F6D-EFD8-4530-BE17-0D0AFE12C654}" destId="{0BE4AB02-6684-46F7-B689-5B4E1DCFACE9}" srcOrd="0" destOrd="0" presId="urn:microsoft.com/office/officeart/2005/8/layout/hList1"/>
    <dgm:cxn modelId="{9A81135A-E98C-4688-A564-52BB7B7C4289}" type="presParOf" srcId="{0BE4AB02-6684-46F7-B689-5B4E1DCFACE9}" destId="{CC1BA390-02EB-4C04-B759-2A7D1CE1BE58}" srcOrd="0" destOrd="0" presId="urn:microsoft.com/office/officeart/2005/8/layout/hList1"/>
    <dgm:cxn modelId="{AFC380F2-76C5-4527-AF66-2E5475737EF1}" type="presParOf" srcId="{0BE4AB02-6684-46F7-B689-5B4E1DCFACE9}" destId="{16A01B1F-E175-44AE-BF65-1E030DAE34A6}" srcOrd="1" destOrd="0" presId="urn:microsoft.com/office/officeart/2005/8/layout/hList1"/>
    <dgm:cxn modelId="{32DAE195-053C-4CCA-B616-FA6BCCEC0CFF}" type="presParOf" srcId="{13A82F6D-EFD8-4530-BE17-0D0AFE12C654}" destId="{15A4C608-3543-4FE0-AA0E-14C7903971ED}" srcOrd="1" destOrd="0" presId="urn:microsoft.com/office/officeart/2005/8/layout/hList1"/>
    <dgm:cxn modelId="{DA945D91-7586-440E-A465-A4DFC5C410AC}" type="presParOf" srcId="{13A82F6D-EFD8-4530-BE17-0D0AFE12C654}" destId="{7AB62FDB-6DA5-4548-B7BA-739D0BC875CE}" srcOrd="2" destOrd="0" presId="urn:microsoft.com/office/officeart/2005/8/layout/hList1"/>
    <dgm:cxn modelId="{048AE825-9E10-441C-8DCF-94C874D06BBF}" type="presParOf" srcId="{7AB62FDB-6DA5-4548-B7BA-739D0BC875CE}" destId="{E6E89626-F7F5-4A8A-8930-A11819FBCBFE}" srcOrd="0" destOrd="0" presId="urn:microsoft.com/office/officeart/2005/8/layout/hList1"/>
    <dgm:cxn modelId="{13CE424C-B300-41DD-8784-E548C88681F2}" type="presParOf" srcId="{7AB62FDB-6DA5-4548-B7BA-739D0BC875CE}" destId="{25257F50-7F12-49CE-8A84-8A50423F6E0B}" srcOrd="1" destOrd="0" presId="urn:microsoft.com/office/officeart/2005/8/layout/hList1"/>
    <dgm:cxn modelId="{FD623D8A-3765-4642-8711-885594293B47}" type="presParOf" srcId="{13A82F6D-EFD8-4530-BE17-0D0AFE12C654}" destId="{F33CAF5D-D60D-4E22-BC83-D6FEE6B4DFB1}" srcOrd="3" destOrd="0" presId="urn:microsoft.com/office/officeart/2005/8/layout/hList1"/>
    <dgm:cxn modelId="{B28BA5F2-57EA-494E-904D-BD5D620A4E0A}" type="presParOf" srcId="{13A82F6D-EFD8-4530-BE17-0D0AFE12C654}" destId="{079EE30D-5168-43E5-AA81-494CF320EAC2}" srcOrd="4" destOrd="0" presId="urn:microsoft.com/office/officeart/2005/8/layout/hList1"/>
    <dgm:cxn modelId="{33C57DFB-36F2-4059-B5A8-B0B32D4E1ACB}" type="presParOf" srcId="{079EE30D-5168-43E5-AA81-494CF320EAC2}" destId="{68B75128-642D-45D9-A85D-F1670B470BB8}" srcOrd="0" destOrd="0" presId="urn:microsoft.com/office/officeart/2005/8/layout/hList1"/>
    <dgm:cxn modelId="{147F3402-B4C3-47DB-9F6D-BEBA4864965A}" type="presParOf" srcId="{079EE30D-5168-43E5-AA81-494CF320EAC2}" destId="{97D27D1C-820B-4215-A9D2-88E0E208F5FE}"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A140A-D7F5-48E0-8287-6E0B95E55F4D}">
      <dsp:nvSpPr>
        <dsp:cNvPr id="0" name=""/>
        <dsp:cNvSpPr/>
      </dsp:nvSpPr>
      <dsp:spPr>
        <a:xfrm>
          <a:off x="0" y="59939"/>
          <a:ext cx="4059238" cy="561599"/>
        </a:xfrm>
        <a:prstGeom prst="roundRect">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i="0" kern="1200" dirty="0">
              <a:latin typeface="High Tower Text" panose="02040502050506030303" pitchFamily="18" charset="0"/>
            </a:rPr>
            <a:t>1-11 Early History</a:t>
          </a:r>
        </a:p>
      </dsp:txBody>
      <dsp:txXfrm>
        <a:off x="27415" y="87354"/>
        <a:ext cx="4004408" cy="506769"/>
      </dsp:txXfrm>
    </dsp:sp>
    <dsp:sp modelId="{47C2CCE1-7289-4475-AF33-8B5022CB87B4}">
      <dsp:nvSpPr>
        <dsp:cNvPr id="0" name=""/>
        <dsp:cNvSpPr/>
      </dsp:nvSpPr>
      <dsp:spPr>
        <a:xfrm>
          <a:off x="0" y="621539"/>
          <a:ext cx="4059238" cy="1242000"/>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88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b="0" i="0" kern="1200" dirty="0">
              <a:latin typeface="High Tower Text" panose="02040502050506030303" pitchFamily="18" charset="0"/>
            </a:rPr>
            <a:t>Creation</a:t>
          </a:r>
        </a:p>
        <a:p>
          <a:pPr marL="171450" lvl="1" indent="-171450" algn="l" defTabSz="844550">
            <a:lnSpc>
              <a:spcPct val="90000"/>
            </a:lnSpc>
            <a:spcBef>
              <a:spcPct val="0"/>
            </a:spcBef>
            <a:spcAft>
              <a:spcPct val="20000"/>
            </a:spcAft>
            <a:buChar char="••"/>
          </a:pPr>
          <a:r>
            <a:rPr lang="en-US" sz="1900" b="0" i="0" kern="1200" dirty="0">
              <a:latin typeface="High Tower Text" panose="02040502050506030303" pitchFamily="18" charset="0"/>
            </a:rPr>
            <a:t>‘The Fall’</a:t>
          </a:r>
        </a:p>
        <a:p>
          <a:pPr marL="171450" lvl="1" indent="-171450" algn="l" defTabSz="844550">
            <a:lnSpc>
              <a:spcPct val="90000"/>
            </a:lnSpc>
            <a:spcBef>
              <a:spcPct val="0"/>
            </a:spcBef>
            <a:spcAft>
              <a:spcPct val="20000"/>
            </a:spcAft>
            <a:buChar char="••"/>
          </a:pPr>
          <a:r>
            <a:rPr lang="en-US" sz="1900" b="0" i="0" kern="1200" dirty="0">
              <a:latin typeface="High Tower Text" panose="02040502050506030303" pitchFamily="18" charset="0"/>
            </a:rPr>
            <a:t>The Flood</a:t>
          </a:r>
        </a:p>
        <a:p>
          <a:pPr marL="171450" lvl="1" indent="-171450" algn="l" defTabSz="844550">
            <a:lnSpc>
              <a:spcPct val="90000"/>
            </a:lnSpc>
            <a:spcBef>
              <a:spcPct val="0"/>
            </a:spcBef>
            <a:spcAft>
              <a:spcPct val="20000"/>
            </a:spcAft>
            <a:buChar char="••"/>
          </a:pPr>
          <a:r>
            <a:rPr lang="en-US" sz="1900" b="0" i="0" kern="1200" dirty="0">
              <a:latin typeface="High Tower Text" panose="02040502050506030303" pitchFamily="18" charset="0"/>
            </a:rPr>
            <a:t>Dispersion of the Nations</a:t>
          </a:r>
        </a:p>
      </dsp:txBody>
      <dsp:txXfrm>
        <a:off x="0" y="621539"/>
        <a:ext cx="4059238" cy="1242000"/>
      </dsp:txXfrm>
    </dsp:sp>
    <dsp:sp modelId="{913500B9-A931-4B11-94F9-400B789AE41C}">
      <dsp:nvSpPr>
        <dsp:cNvPr id="0" name=""/>
        <dsp:cNvSpPr/>
      </dsp:nvSpPr>
      <dsp:spPr>
        <a:xfrm>
          <a:off x="0" y="1863540"/>
          <a:ext cx="4059238" cy="561599"/>
        </a:xfrm>
        <a:prstGeom prst="roundRect">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i="0" kern="1200" dirty="0">
              <a:latin typeface="High Tower Text" panose="02040502050506030303" pitchFamily="18" charset="0"/>
            </a:rPr>
            <a:t>12-50 Patriarchal History</a:t>
          </a:r>
        </a:p>
      </dsp:txBody>
      <dsp:txXfrm>
        <a:off x="27415" y="1890955"/>
        <a:ext cx="4004408" cy="506769"/>
      </dsp:txXfrm>
    </dsp:sp>
    <dsp:sp modelId="{4AE6D3F7-2DAC-46DD-B4C8-38673F27B72B}">
      <dsp:nvSpPr>
        <dsp:cNvPr id="0" name=""/>
        <dsp:cNvSpPr/>
      </dsp:nvSpPr>
      <dsp:spPr>
        <a:xfrm>
          <a:off x="0" y="2425140"/>
          <a:ext cx="4059238" cy="943920"/>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88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b="0" i="0" kern="1200" dirty="0">
              <a:latin typeface="High Tower Text" panose="02040502050506030303" pitchFamily="18" charset="0"/>
            </a:rPr>
            <a:t>The Call of </a:t>
          </a:r>
          <a:r>
            <a:rPr lang="en-US" sz="1900" b="0" i="0" kern="1200" dirty="0" err="1">
              <a:latin typeface="High Tower Text" panose="02040502050506030303" pitchFamily="18" charset="0"/>
            </a:rPr>
            <a:t>Abra</a:t>
          </a:r>
          <a:r>
            <a:rPr lang="en-US" sz="1900" b="0" i="0" kern="1200" dirty="0">
              <a:latin typeface="High Tower Text" panose="02040502050506030303" pitchFamily="18" charset="0"/>
            </a:rPr>
            <a:t>(ha)m</a:t>
          </a:r>
        </a:p>
        <a:p>
          <a:pPr marL="171450" lvl="1" indent="-171450" algn="l" defTabSz="844550">
            <a:lnSpc>
              <a:spcPct val="90000"/>
            </a:lnSpc>
            <a:spcBef>
              <a:spcPct val="0"/>
            </a:spcBef>
            <a:spcAft>
              <a:spcPct val="20000"/>
            </a:spcAft>
            <a:buChar char="••"/>
          </a:pPr>
          <a:r>
            <a:rPr lang="en-US" sz="1900" b="0" i="0" kern="1200" dirty="0">
              <a:latin typeface="High Tower Text" panose="02040502050506030303" pitchFamily="18" charset="0"/>
            </a:rPr>
            <a:t>Designation of Jacob as ‘Israel’</a:t>
          </a:r>
        </a:p>
        <a:p>
          <a:pPr marL="171450" lvl="1" indent="-171450" algn="l" defTabSz="844550">
            <a:lnSpc>
              <a:spcPct val="90000"/>
            </a:lnSpc>
            <a:spcBef>
              <a:spcPct val="0"/>
            </a:spcBef>
            <a:spcAft>
              <a:spcPct val="20000"/>
            </a:spcAft>
            <a:buChar char="••"/>
          </a:pPr>
          <a:r>
            <a:rPr lang="en-US" sz="1900" b="0" i="0" kern="1200" dirty="0">
              <a:latin typeface="High Tower Text" panose="02040502050506030303" pitchFamily="18" charset="0"/>
            </a:rPr>
            <a:t>Displacement in Egypt / Joseph</a:t>
          </a:r>
        </a:p>
      </dsp:txBody>
      <dsp:txXfrm>
        <a:off x="0" y="2425140"/>
        <a:ext cx="4059238" cy="943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47CB2-0D81-4BCB-AD5D-F86216C63AA6}">
      <dsp:nvSpPr>
        <dsp:cNvPr id="0" name=""/>
        <dsp:cNvSpPr/>
      </dsp:nvSpPr>
      <dsp:spPr>
        <a:xfrm>
          <a:off x="0" y="2988753"/>
          <a:ext cx="3449638" cy="0"/>
        </a:xfrm>
        <a:prstGeom prst="line">
          <a:avLst/>
        </a:prstGeom>
        <a:noFill/>
        <a:ln w="381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CADD2D6-B603-4F99-A913-29CB9C86B065}">
      <dsp:nvSpPr>
        <dsp:cNvPr id="0" name=""/>
        <dsp:cNvSpPr/>
      </dsp:nvSpPr>
      <dsp:spPr>
        <a:xfrm>
          <a:off x="0" y="2385678"/>
          <a:ext cx="3449638" cy="0"/>
        </a:xfrm>
        <a:prstGeom prst="line">
          <a:avLst/>
        </a:prstGeom>
        <a:noFill/>
        <a:ln w="381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B41B1F5-0612-4767-A493-03AD4E5593A3}">
      <dsp:nvSpPr>
        <dsp:cNvPr id="0" name=""/>
        <dsp:cNvSpPr/>
      </dsp:nvSpPr>
      <dsp:spPr>
        <a:xfrm>
          <a:off x="0" y="1782603"/>
          <a:ext cx="3449638" cy="0"/>
        </a:xfrm>
        <a:prstGeom prst="line">
          <a:avLst/>
        </a:prstGeom>
        <a:noFill/>
        <a:ln w="381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75A21BC-D3C9-45F0-BFE9-E5F940B617C4}">
      <dsp:nvSpPr>
        <dsp:cNvPr id="0" name=""/>
        <dsp:cNvSpPr/>
      </dsp:nvSpPr>
      <dsp:spPr>
        <a:xfrm>
          <a:off x="0" y="1179528"/>
          <a:ext cx="3449638" cy="0"/>
        </a:xfrm>
        <a:prstGeom prst="line">
          <a:avLst/>
        </a:prstGeom>
        <a:noFill/>
        <a:ln w="381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6CCE210-35D6-4924-92AE-0B744CA32AD9}">
      <dsp:nvSpPr>
        <dsp:cNvPr id="0" name=""/>
        <dsp:cNvSpPr/>
      </dsp:nvSpPr>
      <dsp:spPr>
        <a:xfrm>
          <a:off x="0" y="576453"/>
          <a:ext cx="3449638" cy="0"/>
        </a:xfrm>
        <a:prstGeom prst="line">
          <a:avLst/>
        </a:prstGeom>
        <a:noFill/>
        <a:ln w="381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0105423-853F-44C7-8650-F5DD67DC084B}">
      <dsp:nvSpPr>
        <dsp:cNvPr id="0" name=""/>
        <dsp:cNvSpPr/>
      </dsp:nvSpPr>
      <dsp:spPr>
        <a:xfrm>
          <a:off x="896905" y="2096"/>
          <a:ext cx="2552732" cy="574357"/>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1066800">
            <a:lnSpc>
              <a:spcPct val="90000"/>
            </a:lnSpc>
            <a:spcBef>
              <a:spcPct val="0"/>
            </a:spcBef>
            <a:spcAft>
              <a:spcPct val="35000"/>
            </a:spcAft>
          </a:pPr>
          <a:r>
            <a:rPr lang="en-US" sz="2400" b="0" i="0" kern="1200" dirty="0">
              <a:latin typeface="High Tower Text" panose="02040502050506030303" pitchFamily="18" charset="0"/>
            </a:rPr>
            <a:t>Heavens</a:t>
          </a:r>
          <a:r>
            <a:rPr lang="en-US" sz="2600" b="0" i="0" kern="1200" dirty="0">
              <a:latin typeface="High Tower Text" panose="02040502050506030303" pitchFamily="18" charset="0"/>
            </a:rPr>
            <a:t> &amp; Earth</a:t>
          </a:r>
        </a:p>
      </dsp:txBody>
      <dsp:txXfrm>
        <a:off x="896905" y="2096"/>
        <a:ext cx="2552732" cy="574357"/>
      </dsp:txXfrm>
    </dsp:sp>
    <dsp:sp modelId="{4F2387B6-8FC2-4BA4-8EA9-55890FDC948A}">
      <dsp:nvSpPr>
        <dsp:cNvPr id="0" name=""/>
        <dsp:cNvSpPr/>
      </dsp:nvSpPr>
      <dsp:spPr>
        <a:xfrm>
          <a:off x="0" y="2096"/>
          <a:ext cx="896905" cy="574357"/>
        </a:xfrm>
        <a:prstGeom prst="round2SameRect">
          <a:avLst>
            <a:gd name="adj1" fmla="val 16670"/>
            <a:gd name="adj2" fmla="val 0"/>
          </a:avLst>
        </a:prstGeom>
        <a:solidFill>
          <a:schemeClr val="accent2">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b="0" i="0" kern="1200" dirty="0">
              <a:latin typeface="High Tower Text" panose="02040502050506030303" pitchFamily="18" charset="0"/>
            </a:rPr>
            <a:t>2:4</a:t>
          </a:r>
        </a:p>
      </dsp:txBody>
      <dsp:txXfrm>
        <a:off x="28043" y="30139"/>
        <a:ext cx="840819" cy="546314"/>
      </dsp:txXfrm>
    </dsp:sp>
    <dsp:sp modelId="{19657FB0-47ED-4579-888F-DB75B896CCB2}">
      <dsp:nvSpPr>
        <dsp:cNvPr id="0" name=""/>
        <dsp:cNvSpPr/>
      </dsp:nvSpPr>
      <dsp:spPr>
        <a:xfrm>
          <a:off x="896905" y="605171"/>
          <a:ext cx="2552732" cy="574357"/>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1244600">
            <a:lnSpc>
              <a:spcPct val="90000"/>
            </a:lnSpc>
            <a:spcBef>
              <a:spcPct val="0"/>
            </a:spcBef>
            <a:spcAft>
              <a:spcPct val="35000"/>
            </a:spcAft>
          </a:pPr>
          <a:r>
            <a:rPr lang="en-US" sz="2800" b="0" i="0" kern="1200" dirty="0">
              <a:latin typeface="High Tower Text" panose="02040502050506030303" pitchFamily="18" charset="0"/>
            </a:rPr>
            <a:t>Adam</a:t>
          </a:r>
          <a:endParaRPr lang="en-US" sz="2600" b="0" i="0" kern="1200" dirty="0">
            <a:latin typeface="High Tower Text" panose="02040502050506030303" pitchFamily="18" charset="0"/>
          </a:endParaRPr>
        </a:p>
      </dsp:txBody>
      <dsp:txXfrm>
        <a:off x="896905" y="605171"/>
        <a:ext cx="2552732" cy="574357"/>
      </dsp:txXfrm>
    </dsp:sp>
    <dsp:sp modelId="{84EB94CB-6EBE-41CF-954D-2B8718047079}">
      <dsp:nvSpPr>
        <dsp:cNvPr id="0" name=""/>
        <dsp:cNvSpPr/>
      </dsp:nvSpPr>
      <dsp:spPr>
        <a:xfrm>
          <a:off x="0" y="605171"/>
          <a:ext cx="896905" cy="574357"/>
        </a:xfrm>
        <a:prstGeom prst="round2SameRect">
          <a:avLst>
            <a:gd name="adj1" fmla="val 16670"/>
            <a:gd name="adj2" fmla="val 0"/>
          </a:avLst>
        </a:prstGeom>
        <a:solidFill>
          <a:schemeClr val="accent2">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b="0" i="0" kern="1200" dirty="0">
              <a:latin typeface="High Tower Text" panose="02040502050506030303" pitchFamily="18" charset="0"/>
            </a:rPr>
            <a:t>5:1</a:t>
          </a:r>
        </a:p>
      </dsp:txBody>
      <dsp:txXfrm>
        <a:off x="28043" y="633214"/>
        <a:ext cx="840819" cy="546314"/>
      </dsp:txXfrm>
    </dsp:sp>
    <dsp:sp modelId="{AFF7C16D-E52F-4B58-97A7-ADEB86E71B36}">
      <dsp:nvSpPr>
        <dsp:cNvPr id="0" name=""/>
        <dsp:cNvSpPr/>
      </dsp:nvSpPr>
      <dsp:spPr>
        <a:xfrm>
          <a:off x="896905" y="1208246"/>
          <a:ext cx="2552732" cy="574357"/>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1244600">
            <a:lnSpc>
              <a:spcPct val="90000"/>
            </a:lnSpc>
            <a:spcBef>
              <a:spcPct val="0"/>
            </a:spcBef>
            <a:spcAft>
              <a:spcPct val="35000"/>
            </a:spcAft>
          </a:pPr>
          <a:r>
            <a:rPr lang="en-US" sz="2800" b="0" i="0" kern="1200" dirty="0">
              <a:latin typeface="High Tower Text" panose="02040502050506030303" pitchFamily="18" charset="0"/>
            </a:rPr>
            <a:t>Noah</a:t>
          </a:r>
          <a:endParaRPr lang="en-US" sz="3300" b="0" i="0" kern="1200" dirty="0">
            <a:latin typeface="High Tower Text" panose="02040502050506030303" pitchFamily="18" charset="0"/>
          </a:endParaRPr>
        </a:p>
      </dsp:txBody>
      <dsp:txXfrm>
        <a:off x="896905" y="1208246"/>
        <a:ext cx="2552732" cy="574357"/>
      </dsp:txXfrm>
    </dsp:sp>
    <dsp:sp modelId="{1C8064C5-8712-4A9E-B072-1DB6497538F2}">
      <dsp:nvSpPr>
        <dsp:cNvPr id="0" name=""/>
        <dsp:cNvSpPr/>
      </dsp:nvSpPr>
      <dsp:spPr>
        <a:xfrm>
          <a:off x="0" y="1208246"/>
          <a:ext cx="896905" cy="574357"/>
        </a:xfrm>
        <a:prstGeom prst="round2SameRect">
          <a:avLst>
            <a:gd name="adj1" fmla="val 16670"/>
            <a:gd name="adj2" fmla="val 0"/>
          </a:avLst>
        </a:prstGeom>
        <a:solidFill>
          <a:schemeClr val="accent2">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b="0" i="0" kern="1200" dirty="0">
              <a:latin typeface="High Tower Text" panose="02040502050506030303" pitchFamily="18" charset="0"/>
            </a:rPr>
            <a:t>6:9</a:t>
          </a:r>
        </a:p>
      </dsp:txBody>
      <dsp:txXfrm>
        <a:off x="28043" y="1236289"/>
        <a:ext cx="840819" cy="546314"/>
      </dsp:txXfrm>
    </dsp:sp>
    <dsp:sp modelId="{41108DB6-0B22-4C22-956C-76DF9B0FA1E1}">
      <dsp:nvSpPr>
        <dsp:cNvPr id="0" name=""/>
        <dsp:cNvSpPr/>
      </dsp:nvSpPr>
      <dsp:spPr>
        <a:xfrm>
          <a:off x="896905" y="1811321"/>
          <a:ext cx="2552732" cy="574357"/>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1244600">
            <a:lnSpc>
              <a:spcPct val="90000"/>
            </a:lnSpc>
            <a:spcBef>
              <a:spcPct val="0"/>
            </a:spcBef>
            <a:spcAft>
              <a:spcPct val="35000"/>
            </a:spcAft>
          </a:pPr>
          <a:r>
            <a:rPr lang="en-US" sz="2800" b="0" i="0" kern="1200" dirty="0">
              <a:latin typeface="High Tower Text" panose="02040502050506030303" pitchFamily="18" charset="0"/>
            </a:rPr>
            <a:t>Noah’s</a:t>
          </a:r>
          <a:r>
            <a:rPr lang="en-US" sz="3300" b="0" i="0" kern="1200" dirty="0">
              <a:latin typeface="High Tower Text" panose="02040502050506030303" pitchFamily="18" charset="0"/>
            </a:rPr>
            <a:t> </a:t>
          </a:r>
          <a:r>
            <a:rPr lang="en-US" sz="2800" b="0" i="0" kern="1200" dirty="0">
              <a:latin typeface="High Tower Text" panose="02040502050506030303" pitchFamily="18" charset="0"/>
            </a:rPr>
            <a:t>Sons</a:t>
          </a:r>
          <a:endParaRPr lang="en-US" sz="3300" b="0" i="0" kern="1200" dirty="0">
            <a:latin typeface="High Tower Text" panose="02040502050506030303" pitchFamily="18" charset="0"/>
          </a:endParaRPr>
        </a:p>
      </dsp:txBody>
      <dsp:txXfrm>
        <a:off x="896905" y="1811321"/>
        <a:ext cx="2552732" cy="574357"/>
      </dsp:txXfrm>
    </dsp:sp>
    <dsp:sp modelId="{C45A06B7-1C16-4B32-ACA9-702826C9FA8D}">
      <dsp:nvSpPr>
        <dsp:cNvPr id="0" name=""/>
        <dsp:cNvSpPr/>
      </dsp:nvSpPr>
      <dsp:spPr>
        <a:xfrm>
          <a:off x="0" y="1811321"/>
          <a:ext cx="896905" cy="574357"/>
        </a:xfrm>
        <a:prstGeom prst="round2SameRect">
          <a:avLst>
            <a:gd name="adj1" fmla="val 16670"/>
            <a:gd name="adj2" fmla="val 0"/>
          </a:avLst>
        </a:prstGeom>
        <a:solidFill>
          <a:schemeClr val="accent2">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b="0" i="0" kern="1200" dirty="0">
              <a:latin typeface="High Tower Text" panose="02040502050506030303" pitchFamily="18" charset="0"/>
            </a:rPr>
            <a:t>10:1</a:t>
          </a:r>
        </a:p>
      </dsp:txBody>
      <dsp:txXfrm>
        <a:off x="28043" y="1839364"/>
        <a:ext cx="840819" cy="546314"/>
      </dsp:txXfrm>
    </dsp:sp>
    <dsp:sp modelId="{EC7E839B-760F-4817-95D5-B2F4CA695B83}">
      <dsp:nvSpPr>
        <dsp:cNvPr id="0" name=""/>
        <dsp:cNvSpPr/>
      </dsp:nvSpPr>
      <dsp:spPr>
        <a:xfrm>
          <a:off x="896905" y="2414396"/>
          <a:ext cx="2552732" cy="574357"/>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1244600">
            <a:lnSpc>
              <a:spcPct val="90000"/>
            </a:lnSpc>
            <a:spcBef>
              <a:spcPct val="0"/>
            </a:spcBef>
            <a:spcAft>
              <a:spcPct val="35000"/>
            </a:spcAft>
          </a:pPr>
          <a:r>
            <a:rPr lang="en-US" sz="2800" b="0" i="0" kern="1200" dirty="0">
              <a:latin typeface="High Tower Text" panose="02040502050506030303" pitchFamily="18" charset="0"/>
            </a:rPr>
            <a:t>Shem</a:t>
          </a:r>
          <a:endParaRPr lang="en-US" sz="3300" b="0" i="0" kern="1200" dirty="0">
            <a:latin typeface="High Tower Text" panose="02040502050506030303" pitchFamily="18" charset="0"/>
          </a:endParaRPr>
        </a:p>
      </dsp:txBody>
      <dsp:txXfrm>
        <a:off x="896905" y="2414396"/>
        <a:ext cx="2552732" cy="574357"/>
      </dsp:txXfrm>
    </dsp:sp>
    <dsp:sp modelId="{C2280E86-ED56-4AB3-B724-F5B41C097C0E}">
      <dsp:nvSpPr>
        <dsp:cNvPr id="0" name=""/>
        <dsp:cNvSpPr/>
      </dsp:nvSpPr>
      <dsp:spPr>
        <a:xfrm>
          <a:off x="0" y="2414396"/>
          <a:ext cx="896905" cy="574357"/>
        </a:xfrm>
        <a:prstGeom prst="round2SameRect">
          <a:avLst>
            <a:gd name="adj1" fmla="val 16670"/>
            <a:gd name="adj2" fmla="val 0"/>
          </a:avLst>
        </a:prstGeom>
        <a:solidFill>
          <a:schemeClr val="accent2">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b="0" i="0" kern="1200" dirty="0">
              <a:latin typeface="High Tower Text" panose="02040502050506030303" pitchFamily="18" charset="0"/>
            </a:rPr>
            <a:t>11:10</a:t>
          </a:r>
        </a:p>
      </dsp:txBody>
      <dsp:txXfrm>
        <a:off x="28043" y="2442439"/>
        <a:ext cx="840819" cy="5463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7179E-A445-42D2-8BBF-21D69778E6EE}">
      <dsp:nvSpPr>
        <dsp:cNvPr id="0" name=""/>
        <dsp:cNvSpPr/>
      </dsp:nvSpPr>
      <dsp:spPr>
        <a:xfrm>
          <a:off x="0" y="2988753"/>
          <a:ext cx="3678238" cy="0"/>
        </a:xfrm>
        <a:prstGeom prst="line">
          <a:avLst/>
        </a:prstGeom>
        <a:noFill/>
        <a:ln w="381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81A2ADF-ACCD-437B-9FD1-91BC88E0E073}">
      <dsp:nvSpPr>
        <dsp:cNvPr id="0" name=""/>
        <dsp:cNvSpPr/>
      </dsp:nvSpPr>
      <dsp:spPr>
        <a:xfrm>
          <a:off x="0" y="2385678"/>
          <a:ext cx="3678238" cy="0"/>
        </a:xfrm>
        <a:prstGeom prst="line">
          <a:avLst/>
        </a:prstGeom>
        <a:noFill/>
        <a:ln w="381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E0F6749-7D83-4BD9-B7B8-279D796B567C}">
      <dsp:nvSpPr>
        <dsp:cNvPr id="0" name=""/>
        <dsp:cNvSpPr/>
      </dsp:nvSpPr>
      <dsp:spPr>
        <a:xfrm>
          <a:off x="0" y="1782603"/>
          <a:ext cx="3678238" cy="0"/>
        </a:xfrm>
        <a:prstGeom prst="line">
          <a:avLst/>
        </a:prstGeom>
        <a:noFill/>
        <a:ln w="381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1860F5F-E4F1-495A-BFCB-6FC141275E06}">
      <dsp:nvSpPr>
        <dsp:cNvPr id="0" name=""/>
        <dsp:cNvSpPr/>
      </dsp:nvSpPr>
      <dsp:spPr>
        <a:xfrm>
          <a:off x="0" y="1179528"/>
          <a:ext cx="3678238" cy="0"/>
        </a:xfrm>
        <a:prstGeom prst="line">
          <a:avLst/>
        </a:prstGeom>
        <a:noFill/>
        <a:ln w="381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5146FD3-8DE7-4CE9-B8F5-2743F5E052FC}">
      <dsp:nvSpPr>
        <dsp:cNvPr id="0" name=""/>
        <dsp:cNvSpPr/>
      </dsp:nvSpPr>
      <dsp:spPr>
        <a:xfrm>
          <a:off x="0" y="576453"/>
          <a:ext cx="3678238" cy="0"/>
        </a:xfrm>
        <a:prstGeom prst="line">
          <a:avLst/>
        </a:prstGeom>
        <a:noFill/>
        <a:ln w="381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0410F1F-AB62-494E-8EF1-39B65A205132}">
      <dsp:nvSpPr>
        <dsp:cNvPr id="0" name=""/>
        <dsp:cNvSpPr/>
      </dsp:nvSpPr>
      <dsp:spPr>
        <a:xfrm>
          <a:off x="956341" y="2096"/>
          <a:ext cx="2721896" cy="574357"/>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1244600">
            <a:lnSpc>
              <a:spcPct val="90000"/>
            </a:lnSpc>
            <a:spcBef>
              <a:spcPct val="0"/>
            </a:spcBef>
            <a:spcAft>
              <a:spcPct val="35000"/>
            </a:spcAft>
          </a:pPr>
          <a:r>
            <a:rPr lang="en-US" sz="2800" b="0" i="0" kern="1200" dirty="0" err="1">
              <a:latin typeface="High Tower Text" panose="02040502050506030303" pitchFamily="18" charset="0"/>
            </a:rPr>
            <a:t>Terah</a:t>
          </a:r>
          <a:endParaRPr lang="en-US" sz="2800" b="0" i="0" kern="1200" dirty="0">
            <a:latin typeface="High Tower Text" panose="02040502050506030303" pitchFamily="18" charset="0"/>
          </a:endParaRPr>
        </a:p>
      </dsp:txBody>
      <dsp:txXfrm>
        <a:off x="956341" y="2096"/>
        <a:ext cx="2721896" cy="574357"/>
      </dsp:txXfrm>
    </dsp:sp>
    <dsp:sp modelId="{66CC613A-5EF2-458E-AF52-5FC77B44D597}">
      <dsp:nvSpPr>
        <dsp:cNvPr id="0" name=""/>
        <dsp:cNvSpPr/>
      </dsp:nvSpPr>
      <dsp:spPr>
        <a:xfrm>
          <a:off x="0" y="2096"/>
          <a:ext cx="956341" cy="574357"/>
        </a:xfrm>
        <a:prstGeom prst="round2SameRect">
          <a:avLst>
            <a:gd name="adj1" fmla="val 16670"/>
            <a:gd name="adj2" fmla="val 0"/>
          </a:avLst>
        </a:prstGeom>
        <a:solidFill>
          <a:schemeClr val="accent2">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b="0" i="0" kern="1200" dirty="0">
              <a:latin typeface="High Tower Text" panose="02040502050506030303" pitchFamily="18" charset="0"/>
            </a:rPr>
            <a:t>11:27</a:t>
          </a:r>
        </a:p>
      </dsp:txBody>
      <dsp:txXfrm>
        <a:off x="28043" y="30139"/>
        <a:ext cx="900255" cy="546314"/>
      </dsp:txXfrm>
    </dsp:sp>
    <dsp:sp modelId="{3965E870-C391-4CBB-A0CC-82453883AB44}">
      <dsp:nvSpPr>
        <dsp:cNvPr id="0" name=""/>
        <dsp:cNvSpPr/>
      </dsp:nvSpPr>
      <dsp:spPr>
        <a:xfrm>
          <a:off x="956341" y="605171"/>
          <a:ext cx="2721896" cy="574357"/>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1244600">
            <a:lnSpc>
              <a:spcPct val="90000"/>
            </a:lnSpc>
            <a:spcBef>
              <a:spcPct val="0"/>
            </a:spcBef>
            <a:spcAft>
              <a:spcPct val="35000"/>
            </a:spcAft>
          </a:pPr>
          <a:r>
            <a:rPr lang="en-US" sz="2800" b="0" i="0" kern="1200" dirty="0" err="1">
              <a:latin typeface="High Tower Text" panose="02040502050506030303" pitchFamily="18" charset="0"/>
            </a:rPr>
            <a:t>Ishamel</a:t>
          </a:r>
          <a:endParaRPr lang="en-US" sz="2800" b="0" i="0" kern="1200" dirty="0">
            <a:latin typeface="High Tower Text" panose="02040502050506030303" pitchFamily="18" charset="0"/>
          </a:endParaRPr>
        </a:p>
      </dsp:txBody>
      <dsp:txXfrm>
        <a:off x="956341" y="605171"/>
        <a:ext cx="2721896" cy="574357"/>
      </dsp:txXfrm>
    </dsp:sp>
    <dsp:sp modelId="{33098A3B-9D8B-44E5-B003-FA42376C5D6C}">
      <dsp:nvSpPr>
        <dsp:cNvPr id="0" name=""/>
        <dsp:cNvSpPr/>
      </dsp:nvSpPr>
      <dsp:spPr>
        <a:xfrm>
          <a:off x="0" y="605171"/>
          <a:ext cx="956341" cy="574357"/>
        </a:xfrm>
        <a:prstGeom prst="round2SameRect">
          <a:avLst>
            <a:gd name="adj1" fmla="val 16670"/>
            <a:gd name="adj2" fmla="val 0"/>
          </a:avLst>
        </a:prstGeom>
        <a:solidFill>
          <a:schemeClr val="accent2">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b="0" i="0" kern="1200" dirty="0">
              <a:latin typeface="High Tower Text" panose="02040502050506030303" pitchFamily="18" charset="0"/>
            </a:rPr>
            <a:t>25:12</a:t>
          </a:r>
        </a:p>
      </dsp:txBody>
      <dsp:txXfrm>
        <a:off x="28043" y="633214"/>
        <a:ext cx="900255" cy="546314"/>
      </dsp:txXfrm>
    </dsp:sp>
    <dsp:sp modelId="{97A2697D-7CFE-4367-BF79-F32E0DB7B3BE}">
      <dsp:nvSpPr>
        <dsp:cNvPr id="0" name=""/>
        <dsp:cNvSpPr/>
      </dsp:nvSpPr>
      <dsp:spPr>
        <a:xfrm>
          <a:off x="956341" y="1208246"/>
          <a:ext cx="2721896" cy="574357"/>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1244600">
            <a:lnSpc>
              <a:spcPct val="90000"/>
            </a:lnSpc>
            <a:spcBef>
              <a:spcPct val="0"/>
            </a:spcBef>
            <a:spcAft>
              <a:spcPct val="35000"/>
            </a:spcAft>
          </a:pPr>
          <a:r>
            <a:rPr lang="en-US" sz="2800" b="0" i="0" kern="1200" dirty="0">
              <a:latin typeface="High Tower Text" panose="02040502050506030303" pitchFamily="18" charset="0"/>
            </a:rPr>
            <a:t>Isaac</a:t>
          </a:r>
        </a:p>
      </dsp:txBody>
      <dsp:txXfrm>
        <a:off x="956341" y="1208246"/>
        <a:ext cx="2721896" cy="574357"/>
      </dsp:txXfrm>
    </dsp:sp>
    <dsp:sp modelId="{65BFF41E-BDA5-400B-AA77-8F23D5D3364E}">
      <dsp:nvSpPr>
        <dsp:cNvPr id="0" name=""/>
        <dsp:cNvSpPr/>
      </dsp:nvSpPr>
      <dsp:spPr>
        <a:xfrm>
          <a:off x="0" y="1208246"/>
          <a:ext cx="956341" cy="574357"/>
        </a:xfrm>
        <a:prstGeom prst="round2SameRect">
          <a:avLst>
            <a:gd name="adj1" fmla="val 16670"/>
            <a:gd name="adj2" fmla="val 0"/>
          </a:avLst>
        </a:prstGeom>
        <a:solidFill>
          <a:schemeClr val="accent2">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b="0" i="0" kern="1200" dirty="0">
              <a:latin typeface="High Tower Text" panose="02040502050506030303" pitchFamily="18" charset="0"/>
            </a:rPr>
            <a:t>25:19</a:t>
          </a:r>
        </a:p>
      </dsp:txBody>
      <dsp:txXfrm>
        <a:off x="28043" y="1236289"/>
        <a:ext cx="900255" cy="546314"/>
      </dsp:txXfrm>
    </dsp:sp>
    <dsp:sp modelId="{25B7B514-7991-433A-B4BA-6DF94776C977}">
      <dsp:nvSpPr>
        <dsp:cNvPr id="0" name=""/>
        <dsp:cNvSpPr/>
      </dsp:nvSpPr>
      <dsp:spPr>
        <a:xfrm>
          <a:off x="956341" y="1811321"/>
          <a:ext cx="2721896" cy="574357"/>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1244600">
            <a:lnSpc>
              <a:spcPct val="90000"/>
            </a:lnSpc>
            <a:spcBef>
              <a:spcPct val="0"/>
            </a:spcBef>
            <a:spcAft>
              <a:spcPct val="35000"/>
            </a:spcAft>
          </a:pPr>
          <a:r>
            <a:rPr lang="en-US" sz="2800" b="0" i="0" kern="1200" dirty="0">
              <a:latin typeface="High Tower Text" panose="02040502050506030303" pitchFamily="18" charset="0"/>
            </a:rPr>
            <a:t>Esau(Edom)</a:t>
          </a:r>
        </a:p>
      </dsp:txBody>
      <dsp:txXfrm>
        <a:off x="956341" y="1811321"/>
        <a:ext cx="2721896" cy="574357"/>
      </dsp:txXfrm>
    </dsp:sp>
    <dsp:sp modelId="{D45070BD-F631-437E-8EDE-BD9954FD9F71}">
      <dsp:nvSpPr>
        <dsp:cNvPr id="0" name=""/>
        <dsp:cNvSpPr/>
      </dsp:nvSpPr>
      <dsp:spPr>
        <a:xfrm>
          <a:off x="0" y="1811321"/>
          <a:ext cx="956341" cy="574357"/>
        </a:xfrm>
        <a:prstGeom prst="round2SameRect">
          <a:avLst>
            <a:gd name="adj1" fmla="val 16670"/>
            <a:gd name="adj2" fmla="val 0"/>
          </a:avLst>
        </a:prstGeom>
        <a:solidFill>
          <a:schemeClr val="accent2">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b="0" i="0" kern="1200" dirty="0">
              <a:latin typeface="High Tower Text" panose="02040502050506030303" pitchFamily="18" charset="0"/>
            </a:rPr>
            <a:t>36:1</a:t>
          </a:r>
        </a:p>
      </dsp:txBody>
      <dsp:txXfrm>
        <a:off x="28043" y="1839364"/>
        <a:ext cx="900255" cy="546314"/>
      </dsp:txXfrm>
    </dsp:sp>
    <dsp:sp modelId="{2B9E9698-0FAA-4BFE-940F-09556CE0F59B}">
      <dsp:nvSpPr>
        <dsp:cNvPr id="0" name=""/>
        <dsp:cNvSpPr/>
      </dsp:nvSpPr>
      <dsp:spPr>
        <a:xfrm>
          <a:off x="956341" y="2414396"/>
          <a:ext cx="2721896" cy="574357"/>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1244600">
            <a:lnSpc>
              <a:spcPct val="90000"/>
            </a:lnSpc>
            <a:spcBef>
              <a:spcPct val="0"/>
            </a:spcBef>
            <a:spcAft>
              <a:spcPct val="35000"/>
            </a:spcAft>
          </a:pPr>
          <a:r>
            <a:rPr lang="en-US" sz="2800" b="0" i="0" kern="1200" dirty="0">
              <a:latin typeface="High Tower Text" panose="02040502050506030303" pitchFamily="18" charset="0"/>
            </a:rPr>
            <a:t>Jacob (Israel)</a:t>
          </a:r>
        </a:p>
      </dsp:txBody>
      <dsp:txXfrm>
        <a:off x="956341" y="2414396"/>
        <a:ext cx="2721896" cy="574357"/>
      </dsp:txXfrm>
    </dsp:sp>
    <dsp:sp modelId="{68634DA5-BD86-472E-8C53-53A42C8034F2}">
      <dsp:nvSpPr>
        <dsp:cNvPr id="0" name=""/>
        <dsp:cNvSpPr/>
      </dsp:nvSpPr>
      <dsp:spPr>
        <a:xfrm>
          <a:off x="0" y="2414396"/>
          <a:ext cx="956341" cy="574357"/>
        </a:xfrm>
        <a:prstGeom prst="round2SameRect">
          <a:avLst>
            <a:gd name="adj1" fmla="val 16670"/>
            <a:gd name="adj2" fmla="val 0"/>
          </a:avLst>
        </a:prstGeom>
        <a:solidFill>
          <a:schemeClr val="accent2">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b="0" i="0" kern="1200" dirty="0">
              <a:latin typeface="High Tower Text" panose="02040502050506030303" pitchFamily="18" charset="0"/>
            </a:rPr>
            <a:t>37:2</a:t>
          </a:r>
        </a:p>
      </dsp:txBody>
      <dsp:txXfrm>
        <a:off x="28043" y="2442439"/>
        <a:ext cx="900255" cy="5463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BA390-02EB-4C04-B759-2A7D1CE1BE58}">
      <dsp:nvSpPr>
        <dsp:cNvPr id="0" name=""/>
        <dsp:cNvSpPr/>
      </dsp:nvSpPr>
      <dsp:spPr>
        <a:xfrm>
          <a:off x="2339" y="12183"/>
          <a:ext cx="2280741" cy="374400"/>
        </a:xfrm>
        <a:prstGeom prst="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336" tIns="12192" rIns="21336" bIns="12192" numCol="1" spcCol="1270" anchor="ctr" anchorCtr="0">
          <a:noAutofit/>
        </a:bodyPr>
        <a:lstStyle/>
        <a:p>
          <a:pPr lvl="0" algn="ctr" defTabSz="133350">
            <a:lnSpc>
              <a:spcPct val="90000"/>
            </a:lnSpc>
            <a:spcBef>
              <a:spcPct val="0"/>
            </a:spcBef>
            <a:spcAft>
              <a:spcPct val="35000"/>
            </a:spcAft>
          </a:pPr>
          <a:r>
            <a:rPr lang="en-US" sz="300" kern="1200" dirty="0"/>
            <a:t>Day 1</a:t>
          </a:r>
        </a:p>
      </dsp:txBody>
      <dsp:txXfrm>
        <a:off x="2339" y="12183"/>
        <a:ext cx="2280741" cy="374400"/>
      </dsp:txXfrm>
    </dsp:sp>
    <dsp:sp modelId="{16A01B1F-E175-44AE-BF65-1E030DAE34A6}">
      <dsp:nvSpPr>
        <dsp:cNvPr id="0" name=""/>
        <dsp:cNvSpPr/>
      </dsp:nvSpPr>
      <dsp:spPr>
        <a:xfrm>
          <a:off x="2339" y="386583"/>
          <a:ext cx="2280741" cy="887106"/>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9352" tIns="149352" rIns="199136" bIns="224028" numCol="1" spcCol="1270" anchor="ctr" anchorCtr="0">
          <a:noAutofit/>
        </a:bodyPr>
        <a:lstStyle/>
        <a:p>
          <a:pPr marL="285750" lvl="1" indent="-285750" algn="ctr" defTabSz="1244600">
            <a:lnSpc>
              <a:spcPct val="90000"/>
            </a:lnSpc>
            <a:spcBef>
              <a:spcPct val="0"/>
            </a:spcBef>
            <a:spcAft>
              <a:spcPct val="15000"/>
            </a:spcAft>
            <a:buChar char="••"/>
          </a:pPr>
          <a:r>
            <a:rPr lang="en-US" sz="2800" kern="1200" dirty="0"/>
            <a:t>Light</a:t>
          </a:r>
        </a:p>
      </dsp:txBody>
      <dsp:txXfrm>
        <a:off x="2339" y="386583"/>
        <a:ext cx="2280741" cy="887106"/>
      </dsp:txXfrm>
    </dsp:sp>
    <dsp:sp modelId="{E6E89626-F7F5-4A8A-8930-A11819FBCBFE}">
      <dsp:nvSpPr>
        <dsp:cNvPr id="0" name=""/>
        <dsp:cNvSpPr/>
      </dsp:nvSpPr>
      <dsp:spPr>
        <a:xfrm>
          <a:off x="2602385" y="12183"/>
          <a:ext cx="2280741" cy="374400"/>
        </a:xfrm>
        <a:prstGeom prst="rect">
          <a:avLst/>
        </a:prstGeom>
        <a:solidFill>
          <a:schemeClr val="accent2">
            <a:hueOff val="419388"/>
            <a:satOff val="-3962"/>
            <a:lumOff val="-4118"/>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336" tIns="12192" rIns="21336" bIns="12192" numCol="1" spcCol="1270" anchor="ctr" anchorCtr="0">
          <a:noAutofit/>
        </a:bodyPr>
        <a:lstStyle/>
        <a:p>
          <a:pPr lvl="0" algn="ctr" defTabSz="133350">
            <a:lnSpc>
              <a:spcPct val="90000"/>
            </a:lnSpc>
            <a:spcBef>
              <a:spcPct val="0"/>
            </a:spcBef>
            <a:spcAft>
              <a:spcPct val="35000"/>
            </a:spcAft>
          </a:pPr>
          <a:r>
            <a:rPr lang="en-US" sz="300" kern="1200" dirty="0"/>
            <a:t>Day 2</a:t>
          </a:r>
        </a:p>
      </dsp:txBody>
      <dsp:txXfrm>
        <a:off x="2602385" y="12183"/>
        <a:ext cx="2280741" cy="374400"/>
      </dsp:txXfrm>
    </dsp:sp>
    <dsp:sp modelId="{25257F50-7F12-49CE-8A84-8A50423F6E0B}">
      <dsp:nvSpPr>
        <dsp:cNvPr id="0" name=""/>
        <dsp:cNvSpPr/>
      </dsp:nvSpPr>
      <dsp:spPr>
        <a:xfrm>
          <a:off x="2602385" y="398767"/>
          <a:ext cx="2280741" cy="887106"/>
        </a:xfrm>
        <a:prstGeom prst="rect">
          <a:avLst/>
        </a:prstGeom>
        <a:solidFill>
          <a:schemeClr val="accent2">
            <a:tint val="40000"/>
            <a:alpha val="90000"/>
            <a:hueOff val="443878"/>
            <a:satOff val="-6554"/>
            <a:lumOff val="-68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9352" tIns="149352" rIns="199136" bIns="224028" numCol="1" spcCol="1270" anchor="ctr" anchorCtr="0">
          <a:noAutofit/>
        </a:bodyPr>
        <a:lstStyle/>
        <a:p>
          <a:pPr marL="285750" lvl="1" indent="-285750" algn="ctr" defTabSz="1244600">
            <a:lnSpc>
              <a:spcPct val="90000"/>
            </a:lnSpc>
            <a:spcBef>
              <a:spcPct val="0"/>
            </a:spcBef>
            <a:spcAft>
              <a:spcPct val="15000"/>
            </a:spcAft>
            <a:buChar char="••"/>
          </a:pPr>
          <a:r>
            <a:rPr lang="en-US" sz="2800" kern="1200" dirty="0"/>
            <a:t>Expanse</a:t>
          </a:r>
        </a:p>
      </dsp:txBody>
      <dsp:txXfrm>
        <a:off x="2602385" y="398767"/>
        <a:ext cx="2280741" cy="887106"/>
      </dsp:txXfrm>
    </dsp:sp>
    <dsp:sp modelId="{68B75128-642D-45D9-A85D-F1670B470BB8}">
      <dsp:nvSpPr>
        <dsp:cNvPr id="0" name=""/>
        <dsp:cNvSpPr/>
      </dsp:nvSpPr>
      <dsp:spPr>
        <a:xfrm>
          <a:off x="5202430" y="12183"/>
          <a:ext cx="2280741" cy="374400"/>
        </a:xfrm>
        <a:prstGeom prst="rect">
          <a:avLst/>
        </a:prstGeom>
        <a:solidFill>
          <a:schemeClr val="accent2">
            <a:hueOff val="838776"/>
            <a:satOff val="-7923"/>
            <a:lumOff val="-8237"/>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336" tIns="12192" rIns="21336" bIns="12192" numCol="1" spcCol="1270" anchor="ctr" anchorCtr="0">
          <a:noAutofit/>
        </a:bodyPr>
        <a:lstStyle/>
        <a:p>
          <a:pPr lvl="0" algn="ctr" defTabSz="133350">
            <a:lnSpc>
              <a:spcPct val="90000"/>
            </a:lnSpc>
            <a:spcBef>
              <a:spcPct val="0"/>
            </a:spcBef>
            <a:spcAft>
              <a:spcPct val="35000"/>
            </a:spcAft>
          </a:pPr>
          <a:r>
            <a:rPr lang="en-US" sz="300" kern="1200" dirty="0"/>
            <a:t>Day 3</a:t>
          </a:r>
        </a:p>
      </dsp:txBody>
      <dsp:txXfrm>
        <a:off x="5202430" y="12183"/>
        <a:ext cx="2280741" cy="374400"/>
      </dsp:txXfrm>
    </dsp:sp>
    <dsp:sp modelId="{97D27D1C-820B-4215-A9D2-88E0E208F5FE}">
      <dsp:nvSpPr>
        <dsp:cNvPr id="0" name=""/>
        <dsp:cNvSpPr/>
      </dsp:nvSpPr>
      <dsp:spPr>
        <a:xfrm>
          <a:off x="5202430" y="386583"/>
          <a:ext cx="2280741" cy="887106"/>
        </a:xfrm>
        <a:prstGeom prst="rect">
          <a:avLst/>
        </a:prstGeom>
        <a:solidFill>
          <a:schemeClr val="accent2">
            <a:tint val="40000"/>
            <a:alpha val="90000"/>
            <a:hueOff val="887755"/>
            <a:satOff val="-13107"/>
            <a:lumOff val="-136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ctr" anchorCtr="0">
          <a:noAutofit/>
        </a:bodyPr>
        <a:lstStyle/>
        <a:p>
          <a:pPr marL="228600" lvl="1" indent="-228600" algn="ctr" defTabSz="889000">
            <a:lnSpc>
              <a:spcPct val="90000"/>
            </a:lnSpc>
            <a:spcBef>
              <a:spcPct val="0"/>
            </a:spcBef>
            <a:spcAft>
              <a:spcPct val="15000"/>
            </a:spcAft>
            <a:buChar char="••"/>
          </a:pPr>
          <a:r>
            <a:rPr lang="en-US" sz="2000" kern="1200" dirty="0"/>
            <a:t>Earth</a:t>
          </a:r>
        </a:p>
        <a:p>
          <a:pPr marL="228600" lvl="1" indent="-228600" algn="ctr" defTabSz="889000">
            <a:lnSpc>
              <a:spcPct val="90000"/>
            </a:lnSpc>
            <a:spcBef>
              <a:spcPct val="0"/>
            </a:spcBef>
            <a:spcAft>
              <a:spcPct val="15000"/>
            </a:spcAft>
            <a:buChar char="••"/>
          </a:pPr>
          <a:r>
            <a:rPr lang="en-US" sz="2000" kern="1200" dirty="0"/>
            <a:t>Vegetation</a:t>
          </a:r>
        </a:p>
      </dsp:txBody>
      <dsp:txXfrm>
        <a:off x="5202430" y="386583"/>
        <a:ext cx="2280741" cy="8871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BA390-02EB-4C04-B759-2A7D1CE1BE58}">
      <dsp:nvSpPr>
        <dsp:cNvPr id="0" name=""/>
        <dsp:cNvSpPr/>
      </dsp:nvSpPr>
      <dsp:spPr>
        <a:xfrm>
          <a:off x="2339" y="1484"/>
          <a:ext cx="2280741" cy="489600"/>
        </a:xfrm>
        <a:prstGeom prst="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 tIns="8128" rIns="14224" bIns="8128" numCol="1" spcCol="1270" anchor="ctr" anchorCtr="0">
          <a:noAutofit/>
        </a:bodyPr>
        <a:lstStyle/>
        <a:p>
          <a:pPr lvl="0" algn="ctr" defTabSz="88900">
            <a:lnSpc>
              <a:spcPct val="90000"/>
            </a:lnSpc>
            <a:spcBef>
              <a:spcPct val="0"/>
            </a:spcBef>
            <a:spcAft>
              <a:spcPct val="35000"/>
            </a:spcAft>
          </a:pPr>
          <a:r>
            <a:rPr lang="en-US" sz="200" kern="1200" dirty="0"/>
            <a:t>Day 4</a:t>
          </a:r>
        </a:p>
      </dsp:txBody>
      <dsp:txXfrm>
        <a:off x="2339" y="1484"/>
        <a:ext cx="2280741" cy="489600"/>
      </dsp:txXfrm>
    </dsp:sp>
    <dsp:sp modelId="{16A01B1F-E175-44AE-BF65-1E030DAE34A6}">
      <dsp:nvSpPr>
        <dsp:cNvPr id="0" name=""/>
        <dsp:cNvSpPr/>
      </dsp:nvSpPr>
      <dsp:spPr>
        <a:xfrm>
          <a:off x="2339" y="491084"/>
          <a:ext cx="2280741" cy="793305"/>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28016" rIns="170688" bIns="192024" numCol="1" spcCol="1270" anchor="ctr" anchorCtr="0">
          <a:noAutofit/>
        </a:bodyPr>
        <a:lstStyle/>
        <a:p>
          <a:pPr marL="228600" lvl="1" indent="-228600" algn="ctr" defTabSz="1066800">
            <a:lnSpc>
              <a:spcPct val="90000"/>
            </a:lnSpc>
            <a:spcBef>
              <a:spcPct val="0"/>
            </a:spcBef>
            <a:spcAft>
              <a:spcPct val="15000"/>
            </a:spcAft>
            <a:buChar char="••"/>
          </a:pPr>
          <a:r>
            <a:rPr lang="en-US" sz="2400" kern="1200" dirty="0"/>
            <a:t>Luminaries</a:t>
          </a:r>
        </a:p>
      </dsp:txBody>
      <dsp:txXfrm>
        <a:off x="2339" y="491084"/>
        <a:ext cx="2280741" cy="793305"/>
      </dsp:txXfrm>
    </dsp:sp>
    <dsp:sp modelId="{E6E89626-F7F5-4A8A-8930-A11819FBCBFE}">
      <dsp:nvSpPr>
        <dsp:cNvPr id="0" name=""/>
        <dsp:cNvSpPr/>
      </dsp:nvSpPr>
      <dsp:spPr>
        <a:xfrm>
          <a:off x="2602385" y="1484"/>
          <a:ext cx="2280741" cy="489600"/>
        </a:xfrm>
        <a:prstGeom prst="rect">
          <a:avLst/>
        </a:prstGeom>
        <a:solidFill>
          <a:schemeClr val="accent2">
            <a:hueOff val="419388"/>
            <a:satOff val="-3962"/>
            <a:lumOff val="-4118"/>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 tIns="8128" rIns="14224" bIns="8128" numCol="1" spcCol="1270" anchor="ctr" anchorCtr="0">
          <a:noAutofit/>
        </a:bodyPr>
        <a:lstStyle/>
        <a:p>
          <a:pPr lvl="0" algn="ctr" defTabSz="88900">
            <a:lnSpc>
              <a:spcPct val="90000"/>
            </a:lnSpc>
            <a:spcBef>
              <a:spcPct val="0"/>
            </a:spcBef>
            <a:spcAft>
              <a:spcPct val="35000"/>
            </a:spcAft>
          </a:pPr>
          <a:r>
            <a:rPr lang="en-US" sz="200" kern="1200" dirty="0"/>
            <a:t>Day 5</a:t>
          </a:r>
        </a:p>
      </dsp:txBody>
      <dsp:txXfrm>
        <a:off x="2602385" y="1484"/>
        <a:ext cx="2280741" cy="489600"/>
      </dsp:txXfrm>
    </dsp:sp>
    <dsp:sp modelId="{25257F50-7F12-49CE-8A84-8A50423F6E0B}">
      <dsp:nvSpPr>
        <dsp:cNvPr id="0" name=""/>
        <dsp:cNvSpPr/>
      </dsp:nvSpPr>
      <dsp:spPr>
        <a:xfrm>
          <a:off x="2602385" y="491084"/>
          <a:ext cx="2280741" cy="793305"/>
        </a:xfrm>
        <a:prstGeom prst="rect">
          <a:avLst/>
        </a:prstGeom>
        <a:solidFill>
          <a:schemeClr val="accent2">
            <a:tint val="40000"/>
            <a:alpha val="90000"/>
            <a:hueOff val="443878"/>
            <a:satOff val="-6554"/>
            <a:lumOff val="-68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28016" rIns="170688" bIns="192024" numCol="1" spcCol="1270" anchor="ctr" anchorCtr="0">
          <a:noAutofit/>
        </a:bodyPr>
        <a:lstStyle/>
        <a:p>
          <a:pPr marL="228600" lvl="1" indent="-228600" algn="ctr" defTabSz="1066800">
            <a:lnSpc>
              <a:spcPct val="90000"/>
            </a:lnSpc>
            <a:spcBef>
              <a:spcPct val="0"/>
            </a:spcBef>
            <a:spcAft>
              <a:spcPct val="15000"/>
            </a:spcAft>
            <a:buChar char="••"/>
          </a:pPr>
          <a:r>
            <a:rPr lang="en-US" sz="2400" kern="1200" dirty="0"/>
            <a:t>Fish/Birds</a:t>
          </a:r>
        </a:p>
      </dsp:txBody>
      <dsp:txXfrm>
        <a:off x="2602385" y="491084"/>
        <a:ext cx="2280741" cy="793305"/>
      </dsp:txXfrm>
    </dsp:sp>
    <dsp:sp modelId="{68B75128-642D-45D9-A85D-F1670B470BB8}">
      <dsp:nvSpPr>
        <dsp:cNvPr id="0" name=""/>
        <dsp:cNvSpPr/>
      </dsp:nvSpPr>
      <dsp:spPr>
        <a:xfrm>
          <a:off x="5202430" y="1484"/>
          <a:ext cx="2280741" cy="489600"/>
        </a:xfrm>
        <a:prstGeom prst="rect">
          <a:avLst/>
        </a:prstGeom>
        <a:solidFill>
          <a:schemeClr val="accent2">
            <a:hueOff val="838776"/>
            <a:satOff val="-7923"/>
            <a:lumOff val="-8237"/>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 tIns="8128" rIns="14224" bIns="8128" numCol="1" spcCol="1270" anchor="ctr" anchorCtr="0">
          <a:noAutofit/>
        </a:bodyPr>
        <a:lstStyle/>
        <a:p>
          <a:pPr lvl="0" algn="ctr" defTabSz="88900">
            <a:lnSpc>
              <a:spcPct val="90000"/>
            </a:lnSpc>
            <a:spcBef>
              <a:spcPct val="0"/>
            </a:spcBef>
            <a:spcAft>
              <a:spcPct val="35000"/>
            </a:spcAft>
          </a:pPr>
          <a:r>
            <a:rPr lang="en-US" sz="200" kern="1200" dirty="0"/>
            <a:t>Day 6</a:t>
          </a:r>
        </a:p>
      </dsp:txBody>
      <dsp:txXfrm>
        <a:off x="5202430" y="1484"/>
        <a:ext cx="2280741" cy="489600"/>
      </dsp:txXfrm>
    </dsp:sp>
    <dsp:sp modelId="{97D27D1C-820B-4215-A9D2-88E0E208F5FE}">
      <dsp:nvSpPr>
        <dsp:cNvPr id="0" name=""/>
        <dsp:cNvSpPr/>
      </dsp:nvSpPr>
      <dsp:spPr>
        <a:xfrm>
          <a:off x="5202430" y="491084"/>
          <a:ext cx="2280741" cy="793305"/>
        </a:xfrm>
        <a:prstGeom prst="rect">
          <a:avLst/>
        </a:prstGeom>
        <a:solidFill>
          <a:schemeClr val="accent2">
            <a:tint val="40000"/>
            <a:alpha val="90000"/>
            <a:hueOff val="887755"/>
            <a:satOff val="-13107"/>
            <a:lumOff val="-136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ctr" anchorCtr="0">
          <a:noAutofit/>
        </a:bodyPr>
        <a:lstStyle/>
        <a:p>
          <a:pPr marL="171450" lvl="1" indent="-171450" algn="ctr" defTabSz="800100">
            <a:lnSpc>
              <a:spcPct val="90000"/>
            </a:lnSpc>
            <a:spcBef>
              <a:spcPct val="0"/>
            </a:spcBef>
            <a:spcAft>
              <a:spcPct val="15000"/>
            </a:spcAft>
            <a:buChar char="••"/>
          </a:pPr>
          <a:r>
            <a:rPr lang="en-US" sz="1800" kern="1200" dirty="0"/>
            <a:t>Animals</a:t>
          </a:r>
        </a:p>
        <a:p>
          <a:pPr marL="171450" lvl="1" indent="-171450" algn="ctr" defTabSz="800100">
            <a:lnSpc>
              <a:spcPct val="90000"/>
            </a:lnSpc>
            <a:spcBef>
              <a:spcPct val="0"/>
            </a:spcBef>
            <a:spcAft>
              <a:spcPct val="15000"/>
            </a:spcAft>
            <a:buChar char="••"/>
          </a:pPr>
          <a:r>
            <a:rPr lang="en-US" sz="1800" kern="1200" dirty="0"/>
            <a:t>Humans</a:t>
          </a:r>
        </a:p>
      </dsp:txBody>
      <dsp:txXfrm>
        <a:off x="5202430" y="491084"/>
        <a:ext cx="2280741" cy="79330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E898A40-AA26-4AFE-B0A9-23BCF7A83B92}" type="datetimeFigureOut">
              <a:rPr lang="en-US" smtClean="0"/>
              <a:t>16-May-17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6E44F4B-49D0-4E78-843F-C348E8E96D5B}" type="slidenum">
              <a:rPr lang="en-US" smtClean="0"/>
              <a:t>‹#›</a:t>
            </a:fld>
            <a:endParaRPr lang="en-US"/>
          </a:p>
        </p:txBody>
      </p:sp>
    </p:spTree>
    <p:extLst>
      <p:ext uri="{BB962C8B-B14F-4D97-AF65-F5344CB8AC3E}">
        <p14:creationId xmlns:p14="http://schemas.microsoft.com/office/powerpoint/2010/main" val="1491914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F146C7F-2C96-4D30-BCE0-90DC4ECFC693}" type="datetimeFigureOut">
              <a:rPr lang="en-US" smtClean="0"/>
              <a:t>16-May-17</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47CB39A-D73E-427C-B776-E7C50D460F7B}" type="slidenum">
              <a:rPr lang="en-US" smtClean="0"/>
              <a:t>‹#›</a:t>
            </a:fld>
            <a:endParaRPr lang="en-US" dirty="0"/>
          </a:p>
        </p:txBody>
      </p:sp>
    </p:spTree>
    <p:extLst>
      <p:ext uri="{BB962C8B-B14F-4D97-AF65-F5344CB8AC3E}">
        <p14:creationId xmlns:p14="http://schemas.microsoft.com/office/powerpoint/2010/main" val="4198822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defTabSz="931774">
              <a:defRPr/>
            </a:pPr>
            <a:fld id="{0A3C37BE-C303-496D-B5CD-85F2937540FC}" type="slidenum">
              <a:rPr lang="en-US">
                <a:solidFill>
                  <a:srgbClr val="514843"/>
                </a:solidFill>
                <a:latin typeface="Euphemia"/>
              </a:rPr>
              <a:pPr defTabSz="931774">
                <a:defRPr/>
              </a:pPr>
              <a:t>1</a:t>
            </a:fld>
            <a:endParaRPr lang="en-US" dirty="0">
              <a:solidFill>
                <a:srgbClr val="514843"/>
              </a:solidFill>
              <a:latin typeface="Euphemia"/>
            </a:endParaRPr>
          </a:p>
        </p:txBody>
      </p:sp>
    </p:spTree>
    <p:extLst>
      <p:ext uri="{BB962C8B-B14F-4D97-AF65-F5344CB8AC3E}">
        <p14:creationId xmlns:p14="http://schemas.microsoft.com/office/powerpoint/2010/main" val="1944131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a:p>
            <a:r>
              <a:rPr lang="en-US" sz="1000" dirty="0"/>
              <a:t>Note that we’re approaching this as a textual study, meaning that our focus will mainly stay on the features of the book which God inspired. For that reason it will be important that you read the book. There is lesson material, but that should only help focus your reading. I think you should have plenty of time for reading. Since we won’t have a lot of time to read the text aloud in class, having the text read means that you’ll be able to follow any discussion we have and be able to easily understand anything we talk about from up here. </a:t>
            </a:r>
          </a:p>
          <a:p>
            <a:endParaRPr lang="en-US" sz="1000" dirty="0"/>
          </a:p>
          <a:p>
            <a:r>
              <a:rPr lang="en-US" sz="1000" dirty="0"/>
              <a:t>Note that we’ve broken this down by section/topic rather than by date. We didn’t’ want to commit to strict sections of the text which are large and deal with the same basic characters. So for instance we’ve allowed 2 classes to cover Noah and the Flood, or 5 classes to cover Abraham. Lesson material should reflect that setup. It won’t be lesson 1,2,3, etc. The material you get will cover the entire section and can be done at your own pace. </a:t>
            </a:r>
          </a:p>
          <a:p>
            <a:endParaRPr lang="en-US" sz="1000" dirty="0"/>
          </a:p>
          <a:p>
            <a:r>
              <a:rPr lang="en-US" sz="1000" dirty="0"/>
              <a:t>We have interjected here a number of ‘topical’ classes. Danny Haynes will be presenting a single class at the beginning covering the issues of how Genesis relates to science and history. The point of the class is more of a textual study of Genesis, but we recognize that those are important issues and worth addressing so Danny has agreed to give us an overview of some of those evidences. We also have a class once we start the section on the patriarchs that I hope will be a historical look at the life of the patriarchs, and explain the world in which they lived. That should be really interesting and help our study through the last ¾ of the book. There are two classes that will focus on the characters of Adam and Abraham, and I think specifically will look at what the New Testament writers have to say about them. That should broaden our understanding of the significance of them for understanding who we are as Christians today. And then we have a couple of review periods in there as well. </a:t>
            </a:r>
          </a:p>
          <a:p>
            <a:endParaRPr lang="en-US" dirty="0"/>
          </a:p>
        </p:txBody>
      </p:sp>
      <p:sp>
        <p:nvSpPr>
          <p:cNvPr id="4" name="Slide Number Placeholder 3"/>
          <p:cNvSpPr>
            <a:spLocks noGrp="1"/>
          </p:cNvSpPr>
          <p:nvPr>
            <p:ph type="sldNum" sz="quarter" idx="10"/>
          </p:nvPr>
        </p:nvSpPr>
        <p:spPr/>
        <p:txBody>
          <a:bodyPr/>
          <a:lstStyle/>
          <a:p>
            <a:fld id="{B47CB39A-D73E-427C-B776-E7C50D460F7B}" type="slidenum">
              <a:rPr lang="en-US" smtClean="0"/>
              <a:t>2</a:t>
            </a:fld>
            <a:endParaRPr lang="en-US" dirty="0"/>
          </a:p>
        </p:txBody>
      </p:sp>
    </p:spTree>
    <p:extLst>
      <p:ext uri="{BB962C8B-B14F-4D97-AF65-F5344CB8AC3E}">
        <p14:creationId xmlns:p14="http://schemas.microsoft.com/office/powerpoint/2010/main" val="370396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Turning back to the content of the book itself, Genesis is a large-scale/epic narrative. It tells a story – one which follows the relationship between the Creator God and his creation, most specifically with human beings, and even more specifically with the ancestors of Israel. And what is at stake in that story is the question of whether humans will aid or </a:t>
            </a:r>
            <a:r>
              <a:rPr lang="en-US" dirty="0" err="1"/>
              <a:t>thrwart</a:t>
            </a:r>
            <a:r>
              <a:rPr lang="en-US" dirty="0"/>
              <a:t> / help or hurt God’s purpose for creation. That is the basic conflict in this book. </a:t>
            </a:r>
          </a:p>
          <a:p>
            <a:pPr defTabSz="931774">
              <a:defRPr/>
            </a:pPr>
            <a:endParaRPr lang="en-US" dirty="0"/>
          </a:p>
          <a:p>
            <a:pPr defTabSz="931774">
              <a:defRPr/>
            </a:pPr>
            <a:r>
              <a:rPr lang="en-US" dirty="0"/>
              <a:t>The story is essentially told in two parts. The first 11 chapters (roughly) tell us about what might be called Early or Primordial history, meaning events which occur at the very beginning of the universe. The chapters contain the narratives of creation of the world, and then the widespread introduction of sin into the world, weather that be in Eden, or leading up to the flood, or in the dispersion of the nations at Babel. Then with chapter 12 you have the major turning point, not only of the book itself, but as we’ll see, of the history of God’s entire plan of salvation – the call and promises to Abraham. And the rest of the narrative of Genesis all the way through the rest of the book is focused on the history of Abraham and his children as the subject of God’s call and promises to see if/how those will be fulfilled. </a:t>
            </a:r>
          </a:p>
          <a:p>
            <a:endParaRPr lang="en-US" dirty="0"/>
          </a:p>
        </p:txBody>
      </p:sp>
      <p:sp>
        <p:nvSpPr>
          <p:cNvPr id="4" name="Slide Number Placeholder 3"/>
          <p:cNvSpPr>
            <a:spLocks noGrp="1"/>
          </p:cNvSpPr>
          <p:nvPr>
            <p:ph type="sldNum" sz="quarter" idx="10"/>
          </p:nvPr>
        </p:nvSpPr>
        <p:spPr/>
        <p:txBody>
          <a:bodyPr/>
          <a:lstStyle/>
          <a:p>
            <a:pPr defTabSz="931774">
              <a:defRPr/>
            </a:pPr>
            <a:fld id="{0A3C37BE-C303-496D-B5CD-85F2937540FC}" type="slidenum">
              <a:rPr lang="en-US">
                <a:solidFill>
                  <a:srgbClr val="514843"/>
                </a:solidFill>
                <a:latin typeface="Euphemia"/>
              </a:rPr>
              <a:pPr defTabSz="931774">
                <a:defRPr/>
              </a:pPr>
              <a:t>4</a:t>
            </a:fld>
            <a:endParaRPr lang="en-US">
              <a:solidFill>
                <a:srgbClr val="514843"/>
              </a:solidFill>
              <a:latin typeface="Euphemia"/>
            </a:endParaRPr>
          </a:p>
        </p:txBody>
      </p:sp>
    </p:spTree>
    <p:extLst>
      <p:ext uri="{BB962C8B-B14F-4D97-AF65-F5344CB8AC3E}">
        <p14:creationId xmlns:p14="http://schemas.microsoft.com/office/powerpoint/2010/main" val="4138618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wrote Genesis?  Everyone knows that Genesis, along with the rest of the Torah/Pentateuch was written by Moses. These book are after all known as the ‘The Law/Books of Moses.’ But we should point out as a matter of fact that those writing themselves do not have an attributed author. </a:t>
            </a:r>
          </a:p>
          <a:p>
            <a:endParaRPr lang="en-US" dirty="0"/>
          </a:p>
          <a:p>
            <a:r>
              <a:rPr lang="en-US" dirty="0"/>
              <a:t>However, authorship has never been in doubt within Jewish and biblical tradition. Starting with Sinai and running throughout the books of Exodus, Leviticus, Numbers and Deuteronomy, there is frequent witness to the laws and records which God Moses would write down for the Hebrew people and priests to be regulated by. Further, those references extend into the rest of the Old Testament where there are numerous references to Israelite law as the ‘the Law of Moses.’ And that association is even made explicit in non-biblical Jewish sources, like Josephus and the later Jewish Rabbis, who explicitly held that Moses has authored the five books of the Torah.  (Josephus </a:t>
            </a:r>
            <a:r>
              <a:rPr lang="en-US" dirty="0" err="1"/>
              <a:t>CAp</a:t>
            </a:r>
            <a:r>
              <a:rPr lang="en-US" dirty="0"/>
              <a:t> 1:37-43; TB Baba Batra 14b-15a)</a:t>
            </a:r>
          </a:p>
          <a:p>
            <a:endParaRPr lang="en-US" dirty="0"/>
          </a:p>
          <a:p>
            <a:r>
              <a:rPr lang="en-US" dirty="0"/>
              <a:t>Jesus and the Gospel writers affirm this traditional view over and over again in the New Testament, referring to the law and the scripture as that which was written by Moses. Indeed by that time, this view was so ingrained that Jesus could say [Luke 24 citation], where for Moses he is referring metonymically to the five books of the Torah. </a:t>
            </a:r>
          </a:p>
          <a:p>
            <a:r>
              <a:rPr lang="en-US" dirty="0"/>
              <a:t>So again, from a biblical perspective the composer/author of Genesis is not in doubt – it is Moses.</a:t>
            </a:r>
          </a:p>
          <a:p>
            <a:endParaRPr lang="en-US" dirty="0"/>
          </a:p>
        </p:txBody>
      </p:sp>
      <p:sp>
        <p:nvSpPr>
          <p:cNvPr id="4" name="Slide Number Placeholder 3"/>
          <p:cNvSpPr>
            <a:spLocks noGrp="1"/>
          </p:cNvSpPr>
          <p:nvPr>
            <p:ph type="sldNum" sz="quarter" idx="10"/>
          </p:nvPr>
        </p:nvSpPr>
        <p:spPr/>
        <p:txBody>
          <a:bodyPr/>
          <a:lstStyle/>
          <a:p>
            <a:pPr defTabSz="931774">
              <a:defRPr/>
            </a:pPr>
            <a:fld id="{0A3C37BE-C303-496D-B5CD-85F2937540FC}" type="slidenum">
              <a:rPr lang="en-US">
                <a:solidFill>
                  <a:srgbClr val="514843"/>
                </a:solidFill>
                <a:latin typeface="Euphemia"/>
              </a:rPr>
              <a:pPr defTabSz="931774">
                <a:defRPr/>
              </a:pPr>
              <a:t>5</a:t>
            </a:fld>
            <a:endParaRPr lang="en-US" dirty="0">
              <a:solidFill>
                <a:srgbClr val="514843"/>
              </a:solidFill>
              <a:latin typeface="Euphemia"/>
            </a:endParaRPr>
          </a:p>
        </p:txBody>
      </p:sp>
    </p:spTree>
    <p:extLst>
      <p:ext uri="{BB962C8B-B14F-4D97-AF65-F5344CB8AC3E}">
        <p14:creationId xmlns:p14="http://schemas.microsoft.com/office/powerpoint/2010/main" val="2736493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place to start talking about Genesis is at the beginning – of the bible, that is. Genesis is not just the first book of the Bible, it is also the first of the 5-book set of the OT known as the Torah, which is the Hebrew word for ‘Law’ or ‘instruction.’ These were kind of the backbone of Jewish history and divine instruction. This ‘Pentateuch, or ‘Five-Part Book’ in Greek, established the ancestral, national, social, legal and moral identity of Israel. Genesis is the first of that set. </a:t>
            </a:r>
          </a:p>
          <a:p>
            <a:endParaRPr lang="en-US" sz="1000" dirty="0"/>
          </a:p>
          <a:p>
            <a:r>
              <a:rPr lang="en-US" sz="1000" dirty="0"/>
              <a:t>The books title reflects some interesting things about the content of this text. In English, the book is known as Genesis, a word which generally refers to the origin, source or beginning of a thing. We have a general understanding of that meaning, but the word itself comes from Greek. </a:t>
            </a:r>
          </a:p>
          <a:p>
            <a:r>
              <a:rPr lang="en-US" sz="1000" dirty="0"/>
              <a:t>In the LXX, the Greek translations of the OT, the book uses the root word in a phrase in 2:4 – BIB-</a:t>
            </a:r>
            <a:r>
              <a:rPr lang="en-US" sz="1000" dirty="0" err="1"/>
              <a:t>los</a:t>
            </a:r>
            <a:r>
              <a:rPr lang="en-US" sz="1000" dirty="0"/>
              <a:t> gen-NES-say-</a:t>
            </a:r>
            <a:r>
              <a:rPr lang="en-US" sz="1000" dirty="0" err="1"/>
              <a:t>os</a:t>
            </a:r>
            <a:r>
              <a:rPr lang="en-US" sz="1000" dirty="0"/>
              <a:t> – ‘the book of the generations.’ That’s an important phrase through Genesis as we’ll say, and it actually the basis for the books title. That phrase refers to the fact that what we have in genesis is a record of the people and events of various generations of people. Thus the story is a retrospective of ancient ancestry. </a:t>
            </a:r>
          </a:p>
          <a:p>
            <a:r>
              <a:rPr lang="en-US" sz="1000" dirty="0"/>
              <a:t>Finally, in the original Hebrew in which the book was written, the title is ‘be-ray-SHEET,’ which it itself the very first word in the text, and means ‘In the beginning…’ Like the English title this suggests that the entire story of Genesis represents the beginning of God’s dealings in the world. </a:t>
            </a:r>
          </a:p>
        </p:txBody>
      </p:sp>
      <p:sp>
        <p:nvSpPr>
          <p:cNvPr id="4" name="Slide Number Placeholder 3"/>
          <p:cNvSpPr>
            <a:spLocks noGrp="1"/>
          </p:cNvSpPr>
          <p:nvPr>
            <p:ph type="sldNum" sz="quarter" idx="10"/>
          </p:nvPr>
        </p:nvSpPr>
        <p:spPr/>
        <p:txBody>
          <a:bodyPr/>
          <a:lstStyle/>
          <a:p>
            <a:fld id="{B47CB39A-D73E-427C-B776-E7C50D460F7B}" type="slidenum">
              <a:rPr lang="en-US" smtClean="0"/>
              <a:t>6</a:t>
            </a:fld>
            <a:endParaRPr lang="en-US"/>
          </a:p>
        </p:txBody>
      </p:sp>
    </p:spTree>
    <p:extLst>
      <p:ext uri="{BB962C8B-B14F-4D97-AF65-F5344CB8AC3E}">
        <p14:creationId xmlns:p14="http://schemas.microsoft.com/office/powerpoint/2010/main" val="1693602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Structure is important as well because it tells something about the intentions of the author, and Genesis has one of the most clearly defined structures of any book of the Bible. The various stories and episodes within Genesis are organized around 10 different ‘accounts’ or ‘generations.’ In each of the verses listed you have the phrase ‘</a:t>
            </a:r>
            <a:r>
              <a:rPr lang="en-US" dirty="0" err="1"/>
              <a:t>elleh</a:t>
            </a:r>
            <a:r>
              <a:rPr lang="en-US" dirty="0"/>
              <a:t> </a:t>
            </a:r>
            <a:r>
              <a:rPr lang="en-US" dirty="0" err="1"/>
              <a:t>toledot</a:t>
            </a:r>
            <a:r>
              <a:rPr lang="en-US" dirty="0"/>
              <a:t>’ in Hebrew, which is usually translated as “These are the generations of…” This phrase introduces a genealogy and or a narrative in the name of person referenced which progresses the story along from one phase to another. </a:t>
            </a:r>
          </a:p>
          <a:p>
            <a:endParaRPr lang="en-US" dirty="0"/>
          </a:p>
          <a:p>
            <a:r>
              <a:rPr lang="en-US" dirty="0"/>
              <a:t>[[Do you see anything here that interests you or surprises you?]] [[What does this tell you about the author’s intentions?]]</a:t>
            </a:r>
          </a:p>
          <a:p>
            <a:endParaRPr lang="en-US" dirty="0"/>
          </a:p>
          <a:p>
            <a:r>
              <a:rPr lang="en-US" dirty="0"/>
              <a:t>These formulaic introductions are frequently followed by genealogies – [[what is the purpose of recording a genealogy in a book like Genesis?]]</a:t>
            </a:r>
          </a:p>
          <a:p>
            <a:endParaRPr lang="en-US" dirty="0"/>
          </a:p>
          <a:p>
            <a:r>
              <a:rPr lang="en-US" dirty="0"/>
              <a:t>Note that the first 5 of these occur in the Primordial History section of 1-11, while the last 5 occur in the larger section of the book which deals with the patriarchs of Israel. (11:27, which is right at the end of chapter 11, is the ACTUAL transition point from Primordial History to Patriarchal History)</a:t>
            </a:r>
          </a:p>
          <a:p>
            <a:endParaRPr lang="en-US" dirty="0"/>
          </a:p>
          <a:p>
            <a:endParaRPr lang="en-US" dirty="0"/>
          </a:p>
        </p:txBody>
      </p:sp>
      <p:sp>
        <p:nvSpPr>
          <p:cNvPr id="4" name="Slide Number Placeholder 3"/>
          <p:cNvSpPr>
            <a:spLocks noGrp="1"/>
          </p:cNvSpPr>
          <p:nvPr>
            <p:ph type="sldNum" sz="quarter" idx="10"/>
          </p:nvPr>
        </p:nvSpPr>
        <p:spPr/>
        <p:txBody>
          <a:bodyPr/>
          <a:lstStyle/>
          <a:p>
            <a:pPr defTabSz="931774">
              <a:defRPr/>
            </a:pPr>
            <a:fld id="{0A3C37BE-C303-496D-B5CD-85F2937540FC}" type="slidenum">
              <a:rPr lang="en-US">
                <a:solidFill>
                  <a:srgbClr val="514843"/>
                </a:solidFill>
                <a:latin typeface="Euphemia"/>
              </a:rPr>
              <a:pPr defTabSz="931774">
                <a:defRPr/>
              </a:pPr>
              <a:t>7</a:t>
            </a:fld>
            <a:endParaRPr lang="en-US">
              <a:solidFill>
                <a:srgbClr val="514843"/>
              </a:solidFill>
              <a:latin typeface="Euphemia"/>
            </a:endParaRPr>
          </a:p>
        </p:txBody>
      </p:sp>
    </p:spTree>
    <p:extLst>
      <p:ext uri="{BB962C8B-B14F-4D97-AF65-F5344CB8AC3E}">
        <p14:creationId xmlns:p14="http://schemas.microsoft.com/office/powerpoint/2010/main" val="3516378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a:t>Two ways of understanding ‘created the heavens and the earth.’ Either an initial act of creation OR a summary statement for all of </a:t>
            </a:r>
            <a:r>
              <a:rPr lang="en-US" dirty="0" err="1"/>
              <a:t>ch.</a:t>
            </a:r>
            <a:r>
              <a:rPr lang="en-US" dirty="0"/>
              <a:t> 1</a:t>
            </a:r>
          </a:p>
          <a:p>
            <a:pPr marL="174708" indent="-174708">
              <a:buFontTx/>
              <a:buChar char="-"/>
            </a:pPr>
            <a:r>
              <a:rPr lang="en-US" dirty="0"/>
              <a:t>Gap Theory – H&amp;E are created, then a gap where the creation becomes F&amp;V, and then god (re)creates out of that</a:t>
            </a:r>
          </a:p>
          <a:p>
            <a:pPr marL="174708" indent="-174708">
              <a:buFontTx/>
              <a:buChar char="-"/>
            </a:pPr>
            <a:r>
              <a:rPr lang="en-US" dirty="0"/>
              <a:t>Day/Age Theory – non-literal 24-hour days allow for time for creation</a:t>
            </a:r>
          </a:p>
          <a:p>
            <a:pPr marL="174708" indent="-174708">
              <a:buFontTx/>
              <a:buChar char="-"/>
            </a:pPr>
            <a:r>
              <a:rPr lang="en-US" dirty="0"/>
              <a:t>Understanding of </a:t>
            </a:r>
            <a:r>
              <a:rPr lang="en-US" dirty="0" err="1"/>
              <a:t>tohu</a:t>
            </a:r>
            <a:r>
              <a:rPr lang="en-US" dirty="0"/>
              <a:t> </a:t>
            </a:r>
            <a:r>
              <a:rPr lang="en-US" dirty="0" err="1"/>
              <a:t>wabohu</a:t>
            </a:r>
            <a:r>
              <a:rPr lang="en-US" dirty="0"/>
              <a:t> – formless wasteland, without substance &gt;&gt; chaos (Is 45:18-19), unformed, unfilled</a:t>
            </a:r>
          </a:p>
          <a:p>
            <a:pPr marL="174708" indent="-174708">
              <a:buFontTx/>
              <a:buChar char="-"/>
            </a:pPr>
            <a:r>
              <a:rPr lang="en-US" dirty="0"/>
              <a:t>Understanding of darkness over the face of the deep – primordial waters/sea from which God created the world (2 Peter 3:5-6)</a:t>
            </a:r>
          </a:p>
          <a:p>
            <a:pPr marL="174708" indent="-174708">
              <a:buFontTx/>
              <a:buChar char="-"/>
            </a:pPr>
            <a:r>
              <a:rPr lang="en-US" dirty="0"/>
              <a:t>Understanding of the spirit/wind/breath of God hovering over the waters – an active wind? A restrictive/confrontational act? An act of formation? (Deut. 32)</a:t>
            </a:r>
          </a:p>
          <a:p>
            <a:pPr marL="174708" indent="-174708">
              <a:buFontTx/>
              <a:buChar char="-"/>
            </a:pPr>
            <a:endParaRPr lang="en-US" dirty="0"/>
          </a:p>
          <a:p>
            <a:r>
              <a:rPr lang="en-US" dirty="0"/>
              <a:t>The purpose of this verse is not for us to speculates about times and processes – what the world was or wasn’t. The point is to set up the idea that from out of this primordial state, God brings about abundant life upon a good Earth. From nothingness he brings something, and from chaos he brings order. I think that as the account carries on, we see other hints that the value of creation lies in this principle of order and symmetry and structure. </a:t>
            </a:r>
          </a:p>
        </p:txBody>
      </p:sp>
      <p:sp>
        <p:nvSpPr>
          <p:cNvPr id="4" name="Slide Number Placeholder 3"/>
          <p:cNvSpPr>
            <a:spLocks noGrp="1"/>
          </p:cNvSpPr>
          <p:nvPr>
            <p:ph type="sldNum" sz="quarter" idx="10"/>
          </p:nvPr>
        </p:nvSpPr>
        <p:spPr/>
        <p:txBody>
          <a:bodyPr/>
          <a:lstStyle/>
          <a:p>
            <a:fld id="{397C9734-CD8F-4C44-9FA0-F9F990CDD9BE}" type="slidenum">
              <a:rPr lang="en-US" smtClean="0"/>
              <a:t>8</a:t>
            </a:fld>
            <a:endParaRPr lang="en-US"/>
          </a:p>
        </p:txBody>
      </p:sp>
    </p:spTree>
    <p:extLst>
      <p:ext uri="{BB962C8B-B14F-4D97-AF65-F5344CB8AC3E}">
        <p14:creationId xmlns:p14="http://schemas.microsoft.com/office/powerpoint/2010/main" val="2215616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those hints is in the sequence in which God creates. </a:t>
            </a:r>
          </a:p>
          <a:p>
            <a:r>
              <a:rPr lang="en-US" dirty="0"/>
              <a:t>Genesis describes 8 separate acts of creation over 6 days with Days 3 &amp; 6 containing two distinct creative actions on each day</a:t>
            </a:r>
          </a:p>
          <a:p>
            <a:r>
              <a:rPr lang="en-US" dirty="0"/>
              <a:t>Days 1-3 are foundations, creating fundamental aspects of the earthly environment</a:t>
            </a:r>
          </a:p>
          <a:p>
            <a:r>
              <a:rPr lang="en-US" dirty="0"/>
              <a:t>Days 4-6 are the counterparts to days 1-3 in populating and governing that creation</a:t>
            </a:r>
          </a:p>
          <a:p>
            <a:endParaRPr lang="en-US" dirty="0"/>
          </a:p>
        </p:txBody>
      </p:sp>
      <p:sp>
        <p:nvSpPr>
          <p:cNvPr id="4" name="Slide Number Placeholder 3"/>
          <p:cNvSpPr>
            <a:spLocks noGrp="1"/>
          </p:cNvSpPr>
          <p:nvPr>
            <p:ph type="sldNum" sz="quarter" idx="10"/>
          </p:nvPr>
        </p:nvSpPr>
        <p:spPr/>
        <p:txBody>
          <a:bodyPr/>
          <a:lstStyle/>
          <a:p>
            <a:fld id="{397C9734-CD8F-4C44-9FA0-F9F990CDD9BE}" type="slidenum">
              <a:rPr lang="en-US" smtClean="0"/>
              <a:t>9</a:t>
            </a:fld>
            <a:endParaRPr lang="en-US"/>
          </a:p>
        </p:txBody>
      </p:sp>
    </p:spTree>
    <p:extLst>
      <p:ext uri="{BB962C8B-B14F-4D97-AF65-F5344CB8AC3E}">
        <p14:creationId xmlns:p14="http://schemas.microsoft.com/office/powerpoint/2010/main" val="3210124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2774853"/>
            <a:ext cx="8305800" cy="85725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075299"/>
            <a:ext cx="8305800" cy="14859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2644727"/>
            <a:ext cx="45720" cy="3429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fld id="{BE6B978C-0CB9-4202-BF3C-2CA359CD3374}" type="datetimeFigureOut">
              <a:rPr lang="en-US" smtClean="0"/>
              <a:t>16-May-17</a:t>
            </a:fld>
            <a:endParaRPr lang="en-US" dirty="0"/>
          </a:p>
        </p:txBody>
      </p:sp>
      <p:sp>
        <p:nvSpPr>
          <p:cNvPr id="16" name="Slide Number Placeholder 15"/>
          <p:cNvSpPr>
            <a:spLocks noGrp="1"/>
          </p:cNvSpPr>
          <p:nvPr>
            <p:ph type="sldNum" sz="quarter" idx="11"/>
          </p:nvPr>
        </p:nvSpPr>
        <p:spPr/>
        <p:txBody>
          <a:bodyPr/>
          <a:lstStyle/>
          <a:p>
            <a:fld id="{5CF58A4D-F71A-45C2-A34E-4F21DE0A1E73}"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828675" y="1719071"/>
            <a:ext cx="4300538" cy="1664768"/>
          </a:xfrm>
        </p:spPr>
        <p:txBody>
          <a:bodyPr lIns="68580" tIns="34290" rIns="68580" bIns="34290" anchor="ctr">
            <a:normAutofit/>
          </a:bodyPr>
          <a:lstStyle>
            <a:lvl1pPr algn="l">
              <a:defRPr sz="3300" cap="all" baseline="0"/>
            </a:lvl1pPr>
          </a:lstStyle>
          <a:p>
            <a:r>
              <a:rPr lang="en-US"/>
              <a:t>Click to edit Master title style</a:t>
            </a:r>
            <a:endParaRPr/>
          </a:p>
        </p:txBody>
      </p:sp>
      <p:sp>
        <p:nvSpPr>
          <p:cNvPr id="3" name="Subtitle 2"/>
          <p:cNvSpPr>
            <a:spLocks noGrp="1"/>
          </p:cNvSpPr>
          <p:nvPr>
            <p:ph type="subTitle" idx="1"/>
          </p:nvPr>
        </p:nvSpPr>
        <p:spPr>
          <a:xfrm>
            <a:off x="828675" y="3383838"/>
            <a:ext cx="4300538" cy="716674"/>
          </a:xfrm>
        </p:spPr>
        <p:txBody>
          <a:bodyPr lIns="68580" tIns="34290" rIns="68580" bIns="34290">
            <a:normAutofit/>
          </a:bodyPr>
          <a:lstStyle>
            <a:lvl1pPr marL="0" indent="0" algn="l">
              <a:spcBef>
                <a:spcPts val="0"/>
              </a:spcBef>
              <a:buNone/>
              <a:defRPr sz="14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5235798" y="982992"/>
            <a:ext cx="3908203" cy="3156453"/>
          </a:xfrm>
          <a:solidFill>
            <a:schemeClr val="tx1">
              <a:lumMod val="20000"/>
              <a:lumOff val="80000"/>
            </a:schemeClr>
          </a:solidFill>
        </p:spPr>
        <p:txBody>
          <a:bodyPr lIns="68580" tIns="754380" rIns="68580" bIns="34290"/>
          <a:lstStyle>
            <a:lvl1pPr marL="0" indent="0" algn="ctr">
              <a:buNone/>
              <a:defRPr/>
            </a:lvl1pPr>
          </a:lstStyle>
          <a:p>
            <a:r>
              <a:rPr lang="en-US" dirty="0"/>
              <a:t>Click icon to add picture</a:t>
            </a:r>
            <a:endParaRPr dirty="0"/>
          </a:p>
        </p:txBody>
      </p:sp>
      <p:sp>
        <p:nvSpPr>
          <p:cNvPr id="8" name="Rectangle 7"/>
          <p:cNvSpPr/>
          <p:nvPr/>
        </p:nvSpPr>
        <p:spPr>
          <a:xfrm>
            <a:off x="0" y="0"/>
            <a:ext cx="9144000" cy="8099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dirty="0"/>
          </a:p>
        </p:txBody>
      </p:sp>
      <p:grpSp>
        <p:nvGrpSpPr>
          <p:cNvPr id="14" name="Group 13"/>
          <p:cNvGrpSpPr/>
          <p:nvPr/>
        </p:nvGrpSpPr>
        <p:grpSpPr>
          <a:xfrm>
            <a:off x="0" y="857250"/>
            <a:ext cx="9144000" cy="47344"/>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94410" y="0"/>
            <a:ext cx="1310643" cy="1719071"/>
          </a:xfrm>
          <a:prstGeom prst="rect">
            <a:avLst/>
          </a:prstGeom>
        </p:spPr>
      </p:pic>
      <p:grpSp>
        <p:nvGrpSpPr>
          <p:cNvPr id="13" name="Group 12"/>
          <p:cNvGrpSpPr/>
          <p:nvPr/>
        </p:nvGrpSpPr>
        <p:grpSpPr>
          <a:xfrm rot="10800000">
            <a:off x="0" y="4234133"/>
            <a:ext cx="9144000" cy="47344"/>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4333593"/>
            <a:ext cx="9144000" cy="8099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dirty="0"/>
          </a:p>
        </p:txBody>
      </p:sp>
    </p:spTree>
    <p:extLst>
      <p:ext uri="{BB962C8B-B14F-4D97-AF65-F5344CB8AC3E}">
        <p14:creationId xmlns:p14="http://schemas.microsoft.com/office/powerpoint/2010/main" val="323891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143000"/>
            <a:ext cx="82296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BE6B978C-0CB9-4202-BF3C-2CA359CD3374}" type="datetimeFigureOut">
              <a:rPr lang="en-US" smtClean="0"/>
              <a:t>16-May-17</a:t>
            </a:fld>
            <a:endParaRPr lang="en-US" dirty="0"/>
          </a:p>
        </p:txBody>
      </p:sp>
      <p:sp>
        <p:nvSpPr>
          <p:cNvPr id="15" name="Slide Number Placeholder 14"/>
          <p:cNvSpPr>
            <a:spLocks noGrp="1"/>
          </p:cNvSpPr>
          <p:nvPr>
            <p:ph type="sldNum" sz="quarter" idx="15"/>
          </p:nvPr>
        </p:nvSpPr>
        <p:spPr/>
        <p:txBody>
          <a:bodyPr/>
          <a:lstStyle>
            <a:lvl1pPr algn="ctr">
              <a:defRPr/>
            </a:lvl1pPr>
          </a:lstStyle>
          <a:p>
            <a:fld id="{5CF58A4D-F71A-45C2-A34E-4F21DE0A1E73}" type="slidenum">
              <a:rPr lang="en-US" smtClean="0"/>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6B978C-0CB9-4202-BF3C-2CA359CD3374}" type="datetimeFigureOut">
              <a:rPr lang="en-US" smtClean="0"/>
              <a:t>16-May-17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F58A4D-F71A-45C2-A34E-4F21DE0A1E73}" type="slidenum">
              <a:rPr lang="en-US" smtClean="0"/>
              <a:t>‹#›</a:t>
            </a:fld>
            <a:endParaRPr lang="en-US" dirty="0"/>
          </a:p>
        </p:txBody>
      </p:sp>
      <p:sp>
        <p:nvSpPr>
          <p:cNvPr id="2" name="Title 1"/>
          <p:cNvSpPr>
            <a:spLocks noGrp="1"/>
          </p:cNvSpPr>
          <p:nvPr>
            <p:ph type="title"/>
          </p:nvPr>
        </p:nvSpPr>
        <p:spPr>
          <a:xfrm>
            <a:off x="685800" y="2628900"/>
            <a:ext cx="7924800" cy="10287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3719148"/>
            <a:ext cx="7924800" cy="738552"/>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3687744"/>
            <a:ext cx="7924800" cy="3226"/>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E6B978C-0CB9-4202-BF3C-2CA359CD3374}" type="datetimeFigureOut">
              <a:rPr lang="en-US" smtClean="0"/>
              <a:t>16-May-17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F58A4D-F71A-45C2-A34E-4F21DE0A1E73}" type="slidenum">
              <a:rPr lang="en-US" smtClean="0"/>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143000"/>
            <a:ext cx="4059936"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143000"/>
            <a:ext cx="4059936"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CF58A4D-F71A-45C2-A34E-4F21DE0A1E73}" type="slidenum">
              <a:rPr lang="en-US" smtClean="0"/>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BE6B978C-0CB9-4202-BF3C-2CA359CD3374}" type="datetimeFigureOut">
              <a:rPr lang="en-US" smtClean="0"/>
              <a:t>16-May-17</a:t>
            </a:fld>
            <a:endParaRPr lang="en-US" dirty="0"/>
          </a:p>
        </p:txBody>
      </p:sp>
      <p:sp>
        <p:nvSpPr>
          <p:cNvPr id="3" name="Text Placeholder 2"/>
          <p:cNvSpPr>
            <a:spLocks noGrp="1"/>
          </p:cNvSpPr>
          <p:nvPr>
            <p:ph type="body" idx="1"/>
          </p:nvPr>
        </p:nvSpPr>
        <p:spPr>
          <a:xfrm>
            <a:off x="457200" y="1049695"/>
            <a:ext cx="4040188" cy="5715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1651422"/>
            <a:ext cx="4038600" cy="293522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1651422"/>
            <a:ext cx="4038600" cy="293522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16586"/>
            <a:ext cx="8229600" cy="85725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049695"/>
            <a:ext cx="4040188" cy="5715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6B978C-0CB9-4202-BF3C-2CA359CD3374}" type="datetimeFigureOut">
              <a:rPr lang="en-US" smtClean="0"/>
              <a:t>16-May-17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F58A4D-F71A-45C2-A34E-4F21DE0A1E73}" type="slidenum">
              <a:rPr lang="en-US" smtClean="0"/>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6B978C-0CB9-4202-BF3C-2CA359CD3374}" type="datetimeFigureOut">
              <a:rPr lang="en-US" smtClean="0"/>
              <a:t>16-May-17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F58A4D-F71A-45C2-A34E-4F21DE0A1E7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342900"/>
            <a:ext cx="6248400" cy="42862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200150"/>
            <a:ext cx="1984248" cy="280035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342900"/>
            <a:ext cx="19812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BE6B978C-0CB9-4202-BF3C-2CA359CD3374}" type="datetimeFigureOut">
              <a:rPr lang="en-US" smtClean="0"/>
              <a:t>16-May-17</a:t>
            </a:fld>
            <a:endParaRPr lang="en-US" dirty="0"/>
          </a:p>
        </p:txBody>
      </p:sp>
      <p:sp>
        <p:nvSpPr>
          <p:cNvPr id="9" name="Slide Number Placeholder 8"/>
          <p:cNvSpPr>
            <a:spLocks noGrp="1"/>
          </p:cNvSpPr>
          <p:nvPr>
            <p:ph type="sldNum" sz="quarter" idx="15"/>
          </p:nvPr>
        </p:nvSpPr>
        <p:spPr/>
        <p:txBody>
          <a:bodyPr/>
          <a:lstStyle/>
          <a:p>
            <a:fld id="{5CF58A4D-F71A-45C2-A34E-4F21DE0A1E73}" type="slidenum">
              <a:rPr lang="en-US" smtClean="0"/>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342900"/>
            <a:ext cx="20574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342900"/>
            <a:ext cx="6019800" cy="417195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629400" y="1200150"/>
            <a:ext cx="2057400" cy="33147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BE6B978C-0CB9-4202-BF3C-2CA359CD3374}" type="datetimeFigureOut">
              <a:rPr lang="en-US" smtClean="0"/>
              <a:t>16-May-17</a:t>
            </a:fld>
            <a:endParaRPr lang="en-US" dirty="0"/>
          </a:p>
        </p:txBody>
      </p:sp>
      <p:sp>
        <p:nvSpPr>
          <p:cNvPr id="9" name="Slide Number Placeholder 8"/>
          <p:cNvSpPr>
            <a:spLocks noGrp="1"/>
          </p:cNvSpPr>
          <p:nvPr>
            <p:ph type="sldNum" sz="quarter" idx="11"/>
          </p:nvPr>
        </p:nvSpPr>
        <p:spPr/>
        <p:txBody>
          <a:bodyPr/>
          <a:lstStyle/>
          <a:p>
            <a:fld id="{5CF58A4D-F71A-45C2-A34E-4F21DE0A1E73}"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085850"/>
            <a:ext cx="8229600" cy="350877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4652750"/>
            <a:ext cx="2590800" cy="288036"/>
          </a:xfrm>
          <a:prstGeom prst="rect">
            <a:avLst/>
          </a:prstGeom>
        </p:spPr>
        <p:txBody>
          <a:bodyPr vert="horz" anchor="ctr" anchorCtr="0"/>
          <a:lstStyle>
            <a:lvl1pPr algn="l" eaLnBrk="1" latinLnBrk="0" hangingPunct="1">
              <a:defRPr kumimoji="0" sz="1200">
                <a:solidFill>
                  <a:schemeClr val="tx2"/>
                </a:solidFill>
              </a:defRPr>
            </a:lvl1pPr>
          </a:lstStyle>
          <a:p>
            <a:fld id="{BE6B978C-0CB9-4202-BF3C-2CA359CD3374}" type="datetimeFigureOut">
              <a:rPr lang="en-US" smtClean="0"/>
              <a:t>16-May-17</a:t>
            </a:fld>
            <a:endParaRPr lang="en-US" dirty="0"/>
          </a:p>
        </p:txBody>
      </p:sp>
      <p:sp>
        <p:nvSpPr>
          <p:cNvPr id="10" name="Footer Placeholder 9"/>
          <p:cNvSpPr>
            <a:spLocks noGrp="1"/>
          </p:cNvSpPr>
          <p:nvPr>
            <p:ph type="ftr" sz="quarter" idx="3"/>
          </p:nvPr>
        </p:nvSpPr>
        <p:spPr>
          <a:xfrm>
            <a:off x="2133600" y="4652750"/>
            <a:ext cx="3581400" cy="288036"/>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4636148"/>
            <a:ext cx="609600" cy="3429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CF58A4D-F71A-45C2-A34E-4F21DE0A1E73}" type="slidenum">
              <a:rPr lang="en-US" smtClean="0"/>
              <a:t>‹#›</a:t>
            </a:fld>
            <a:endParaRPr lang="en-US" dirty="0"/>
          </a:p>
        </p:txBody>
      </p:sp>
      <p:sp>
        <p:nvSpPr>
          <p:cNvPr id="5" name="Title Placeholder 4"/>
          <p:cNvSpPr>
            <a:spLocks noGrp="1"/>
          </p:cNvSpPr>
          <p:nvPr>
            <p:ph type="title"/>
          </p:nvPr>
        </p:nvSpPr>
        <p:spPr>
          <a:xfrm>
            <a:off x="457200" y="114300"/>
            <a:ext cx="8229600" cy="9144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US" dirty="0" smtClean="0"/>
              <a:t>Lesson </a:t>
            </a:r>
            <a:r>
              <a:rPr lang="en-US" dirty="0" smtClean="0"/>
              <a:t>10:  Review of Gen 1-11</a:t>
            </a:r>
            <a:endParaRPr lang="en-US" dirty="0"/>
          </a:p>
        </p:txBody>
      </p:sp>
      <p:sp>
        <p:nvSpPr>
          <p:cNvPr id="6" name="Title 5"/>
          <p:cNvSpPr>
            <a:spLocks noGrp="1"/>
          </p:cNvSpPr>
          <p:nvPr>
            <p:ph type="ctrTitle"/>
          </p:nvPr>
        </p:nvSpPr>
        <p:spPr/>
        <p:txBody>
          <a:bodyPr/>
          <a:lstStyle/>
          <a:p>
            <a:r>
              <a:rPr lang="en-US" sz="1600" dirty="0" smtClean="0"/>
              <a:t>The book of </a:t>
            </a:r>
            <a:br>
              <a:rPr lang="en-US" sz="1600" dirty="0" smtClean="0"/>
            </a:br>
            <a:r>
              <a:rPr lang="en-US" dirty="0" smtClean="0"/>
              <a:t>Genesis</a:t>
            </a:r>
            <a:endParaRPr lang="en-US" dirty="0"/>
          </a:p>
        </p:txBody>
      </p:sp>
      <p:pic>
        <p:nvPicPr>
          <p:cNvPr id="10" name="Picture Placeholder 7"/>
          <p:cNvPicPr>
            <a:picLocks noChangeAspect="1"/>
          </p:cNvPicPr>
          <p:nvPr/>
        </p:nvPicPr>
        <p:blipFill rotWithShape="1">
          <a:blip r:embed="rId3" cstate="print">
            <a:duotone>
              <a:srgbClr val="6D7D66">
                <a:shade val="45000"/>
                <a:satMod val="135000"/>
              </a:srgbClr>
              <a:prstClr val="white"/>
            </a:duotone>
            <a:extLst>
              <a:ext uri="{28A0092B-C50C-407E-A947-70E740481C1C}">
                <a14:useLocalDpi xmlns:a14="http://schemas.microsoft.com/office/drawing/2010/main" val="0"/>
              </a:ext>
            </a:extLst>
          </a:blip>
          <a:srcRect l="3954" t="10090" r="3148" b="10025"/>
          <a:stretch/>
        </p:blipFill>
        <p:spPr>
          <a:xfrm>
            <a:off x="6629400" y="1492075"/>
            <a:ext cx="2134829" cy="2159350"/>
          </a:xfrm>
          <a:prstGeom prst="ellipse">
            <a:avLst/>
          </a:prstGeom>
          <a:solidFill>
            <a:srgbClr val="514843">
              <a:lumMod val="20000"/>
              <a:lumOff val="80000"/>
            </a:srgbClr>
          </a:solidFill>
        </p:spPr>
      </p:pic>
    </p:spTree>
    <p:extLst>
      <p:ext uri="{BB962C8B-B14F-4D97-AF65-F5344CB8AC3E}">
        <p14:creationId xmlns:p14="http://schemas.microsoft.com/office/powerpoint/2010/main" val="93192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Autofit/>
          </a:bodyPr>
          <a:lstStyle/>
          <a:p>
            <a:r>
              <a:rPr lang="en-US" sz="2000" dirty="0" smtClean="0"/>
              <a:t>Man was formed…</a:t>
            </a:r>
          </a:p>
          <a:p>
            <a:pPr lvl="1"/>
            <a:r>
              <a:rPr lang="en-US" sz="1800" dirty="0" smtClean="0"/>
              <a:t>From the dust of the earth</a:t>
            </a:r>
          </a:p>
          <a:p>
            <a:pPr lvl="1"/>
            <a:r>
              <a:rPr lang="en-US" sz="1800" dirty="0" smtClean="0"/>
              <a:t>In God’s image, according to His likeness</a:t>
            </a:r>
          </a:p>
          <a:p>
            <a:pPr lvl="1"/>
            <a:r>
              <a:rPr lang="en-US" sz="1800" dirty="0" smtClean="0"/>
              <a:t>With the breath of life in his nostrils</a:t>
            </a:r>
          </a:p>
          <a:p>
            <a:pPr lvl="1"/>
            <a:r>
              <a:rPr lang="en-US" sz="1800" dirty="0" smtClean="0"/>
              <a:t>Male and female</a:t>
            </a:r>
          </a:p>
          <a:p>
            <a:r>
              <a:rPr lang="en-US" sz="2000" dirty="0" smtClean="0"/>
              <a:t>With purpose…</a:t>
            </a:r>
          </a:p>
          <a:p>
            <a:pPr lvl="1"/>
            <a:r>
              <a:rPr lang="en-US" sz="1800" dirty="0" smtClean="0"/>
              <a:t>Be fruitful and multiply</a:t>
            </a:r>
          </a:p>
          <a:p>
            <a:pPr lvl="1"/>
            <a:r>
              <a:rPr lang="en-US" sz="1800" dirty="0" smtClean="0"/>
              <a:t>Fill the earth and subdue it</a:t>
            </a:r>
          </a:p>
          <a:p>
            <a:pPr lvl="1"/>
            <a:r>
              <a:rPr lang="en-US" sz="1800" dirty="0" smtClean="0"/>
              <a:t>Have dominion over fish, birds, and all creatures that move</a:t>
            </a:r>
          </a:p>
          <a:p>
            <a:pPr lvl="1"/>
            <a:r>
              <a:rPr lang="en-US" sz="1800" dirty="0" smtClean="0"/>
              <a:t>Tend the garden and care for it</a:t>
            </a:r>
          </a:p>
          <a:p>
            <a:pPr lvl="1"/>
            <a:r>
              <a:rPr lang="en-US" sz="1800" dirty="0" smtClean="0"/>
              <a:t>Allowed to eat all plants – (applied to </a:t>
            </a:r>
            <a:r>
              <a:rPr lang="en-US" sz="1800" dirty="0"/>
              <a:t>both man and </a:t>
            </a:r>
            <a:r>
              <a:rPr lang="en-US" sz="1800" dirty="0" smtClean="0"/>
              <a:t>animal)</a:t>
            </a:r>
            <a:endParaRPr lang="en-US" sz="1800" dirty="0"/>
          </a:p>
          <a:p>
            <a:pPr lvl="1"/>
            <a:endParaRPr lang="en-US" sz="1800" dirty="0"/>
          </a:p>
        </p:txBody>
      </p:sp>
      <p:sp>
        <p:nvSpPr>
          <p:cNvPr id="3" name="Title 2"/>
          <p:cNvSpPr>
            <a:spLocks noGrp="1"/>
          </p:cNvSpPr>
          <p:nvPr>
            <p:ph type="title"/>
          </p:nvPr>
        </p:nvSpPr>
        <p:spPr/>
        <p:txBody>
          <a:bodyPr/>
          <a:lstStyle/>
          <a:p>
            <a:r>
              <a:rPr lang="en-US" dirty="0" smtClean="0"/>
              <a:t>Creating Man</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1276350"/>
            <a:ext cx="2720737" cy="1905000"/>
          </a:xfrm>
          <a:prstGeom prst="rect">
            <a:avLst/>
          </a:prstGeom>
          <a:noFill/>
          <a:ln>
            <a:noFill/>
          </a:ln>
          <a:effectLst>
            <a:softEdge rad="1016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17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71550"/>
            <a:ext cx="8229600" cy="3886438"/>
          </a:xfrm>
        </p:spPr>
        <p:txBody>
          <a:bodyPr>
            <a:normAutofit fontScale="92500" lnSpcReduction="10000"/>
          </a:bodyPr>
          <a:lstStyle/>
          <a:p>
            <a:r>
              <a:rPr lang="en-US" sz="2000" dirty="0" smtClean="0"/>
              <a:t>The Actors</a:t>
            </a:r>
          </a:p>
          <a:p>
            <a:pPr lvl="1"/>
            <a:r>
              <a:rPr lang="en-US" sz="1800" dirty="0" smtClean="0"/>
              <a:t>The serpent – more cunning than any beast of the field</a:t>
            </a:r>
          </a:p>
          <a:p>
            <a:pPr lvl="1"/>
            <a:r>
              <a:rPr lang="en-US" sz="1800" dirty="0" smtClean="0"/>
              <a:t>The woman –knew the command and the consequences</a:t>
            </a:r>
          </a:p>
          <a:p>
            <a:pPr lvl="1"/>
            <a:r>
              <a:rPr lang="en-US" sz="1800" dirty="0" smtClean="0"/>
              <a:t>The man – who did not lead</a:t>
            </a:r>
          </a:p>
          <a:p>
            <a:r>
              <a:rPr lang="en-US" sz="2000" dirty="0" smtClean="0"/>
              <a:t>The Terms</a:t>
            </a:r>
          </a:p>
          <a:p>
            <a:pPr lvl="1"/>
            <a:r>
              <a:rPr lang="en-US" sz="1800" dirty="0" smtClean="0"/>
              <a:t>Do not eat, lest you die</a:t>
            </a:r>
          </a:p>
          <a:p>
            <a:pPr lvl="1"/>
            <a:r>
              <a:rPr lang="en-US" sz="1800" dirty="0" smtClean="0"/>
              <a:t>But… you will become like God, knowing good and evil</a:t>
            </a:r>
          </a:p>
          <a:p>
            <a:r>
              <a:rPr lang="en-US" sz="2000" dirty="0" smtClean="0"/>
              <a:t>The Act</a:t>
            </a:r>
          </a:p>
          <a:p>
            <a:pPr lvl="1"/>
            <a:r>
              <a:rPr lang="en-US" sz="1800" dirty="0" smtClean="0"/>
              <a:t>The women saw that it was</a:t>
            </a:r>
          </a:p>
          <a:p>
            <a:pPr lvl="2"/>
            <a:r>
              <a:rPr lang="en-US" sz="1500" dirty="0" smtClean="0"/>
              <a:t>Good for food</a:t>
            </a:r>
          </a:p>
          <a:p>
            <a:pPr lvl="2"/>
            <a:r>
              <a:rPr lang="en-US" sz="1500" dirty="0" smtClean="0"/>
              <a:t>Pleasant to the eyes</a:t>
            </a:r>
          </a:p>
          <a:p>
            <a:pPr lvl="2"/>
            <a:r>
              <a:rPr lang="en-US" sz="1500" dirty="0" smtClean="0"/>
              <a:t>Desirable to make one wise</a:t>
            </a:r>
          </a:p>
          <a:p>
            <a:pPr lvl="1"/>
            <a:r>
              <a:rPr lang="en-US" sz="1800" dirty="0" smtClean="0"/>
              <a:t>She took the fruit and ate</a:t>
            </a:r>
          </a:p>
          <a:p>
            <a:pPr lvl="1"/>
            <a:r>
              <a:rPr lang="en-US" sz="1800" dirty="0" smtClean="0"/>
              <a:t>She gave to her husband with her, and he ate</a:t>
            </a:r>
          </a:p>
        </p:txBody>
      </p:sp>
      <p:sp>
        <p:nvSpPr>
          <p:cNvPr id="3" name="Title 2"/>
          <p:cNvSpPr>
            <a:spLocks noGrp="1"/>
          </p:cNvSpPr>
          <p:nvPr>
            <p:ph type="title"/>
          </p:nvPr>
        </p:nvSpPr>
        <p:spPr/>
        <p:txBody>
          <a:bodyPr/>
          <a:lstStyle/>
          <a:p>
            <a:r>
              <a:rPr lang="en-US" dirty="0" smtClean="0"/>
              <a:t>The First Sin</a:t>
            </a:r>
            <a:endParaRPr lang="en-US" dirty="0"/>
          </a:p>
        </p:txBody>
      </p:sp>
      <p:sp>
        <p:nvSpPr>
          <p:cNvPr id="2" name="Rectangle 1"/>
          <p:cNvSpPr/>
          <p:nvPr/>
        </p:nvSpPr>
        <p:spPr>
          <a:xfrm>
            <a:off x="5867400" y="3257550"/>
            <a:ext cx="3048000" cy="1600438"/>
          </a:xfrm>
          <a:prstGeom prst="rect">
            <a:avLst/>
          </a:prstGeom>
          <a:solidFill>
            <a:schemeClr val="accent1"/>
          </a:solidFill>
          <a:effectLst>
            <a:softEdge rad="101600"/>
          </a:effectLst>
        </p:spPr>
        <p:txBody>
          <a:bodyPr wrap="square" lIns="182880" tIns="182880" rIns="182880" bIns="182880">
            <a:spAutoFit/>
          </a:bodyPr>
          <a:lstStyle/>
          <a:p>
            <a:r>
              <a:rPr lang="en-US" sz="1600" i="1" dirty="0"/>
              <a:t>For all that is in the world—the lust of the flesh, the lust of the eyes, and the pride of life—is not of the Father but is of the world. </a:t>
            </a:r>
            <a:r>
              <a:rPr lang="en-US" sz="1600" i="1" dirty="0" smtClean="0"/>
              <a:t>		(</a:t>
            </a:r>
            <a:r>
              <a:rPr lang="en-US" sz="1600" i="1" dirty="0"/>
              <a:t>1Jn 2:16)</a:t>
            </a:r>
          </a:p>
        </p:txBody>
      </p:sp>
      <p:sp>
        <p:nvSpPr>
          <p:cNvPr id="8" name="Rectangle 7"/>
          <p:cNvSpPr/>
          <p:nvPr/>
        </p:nvSpPr>
        <p:spPr>
          <a:xfrm>
            <a:off x="6835140" y="819150"/>
            <a:ext cx="2057400" cy="1600438"/>
          </a:xfrm>
          <a:prstGeom prst="rect">
            <a:avLst/>
          </a:prstGeom>
          <a:solidFill>
            <a:schemeClr val="accent1"/>
          </a:solidFill>
          <a:effectLst>
            <a:softEdge rad="101600"/>
          </a:effectLst>
        </p:spPr>
        <p:txBody>
          <a:bodyPr wrap="square" lIns="182880" tIns="182880" rIns="182880" bIns="182880">
            <a:spAutoFit/>
          </a:bodyPr>
          <a:lstStyle/>
          <a:p>
            <a:r>
              <a:rPr lang="en-US" sz="1600" i="1" dirty="0"/>
              <a:t>Therefore, to him who knows to do good and does not do it, to him it is sin. </a:t>
            </a:r>
            <a:r>
              <a:rPr lang="en-US" sz="1600" i="1" dirty="0" smtClean="0"/>
              <a:t>	(</a:t>
            </a:r>
            <a:r>
              <a:rPr lang="en-US" sz="1600" i="1" dirty="0"/>
              <a:t>Jas 4:17)</a:t>
            </a:r>
          </a:p>
        </p:txBody>
      </p:sp>
    </p:spTree>
    <p:extLst>
      <p:ext uri="{BB962C8B-B14F-4D97-AF65-F5344CB8AC3E}">
        <p14:creationId xmlns:p14="http://schemas.microsoft.com/office/powerpoint/2010/main" val="201595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143000"/>
            <a:ext cx="8229600" cy="3714750"/>
          </a:xfrm>
        </p:spPr>
        <p:txBody>
          <a:bodyPr>
            <a:normAutofit fontScale="92500" lnSpcReduction="20000"/>
          </a:bodyPr>
          <a:lstStyle/>
          <a:p>
            <a:r>
              <a:rPr lang="en-US" sz="2000" dirty="0" smtClean="0"/>
              <a:t>The Serpent – Because you have done this [deceived the woman]</a:t>
            </a:r>
          </a:p>
          <a:p>
            <a:pPr lvl="1"/>
            <a:r>
              <a:rPr lang="en-US" sz="1800" dirty="0" smtClean="0"/>
              <a:t>Cursed more than all cattle and beasts</a:t>
            </a:r>
          </a:p>
          <a:p>
            <a:pPr lvl="1"/>
            <a:r>
              <a:rPr lang="en-US" sz="1800" dirty="0" smtClean="0"/>
              <a:t>Go on your belly, eat dust</a:t>
            </a:r>
          </a:p>
          <a:p>
            <a:pPr lvl="1"/>
            <a:r>
              <a:rPr lang="en-US" sz="1800" dirty="0" smtClean="0"/>
              <a:t>Enmity between you and the woman</a:t>
            </a:r>
          </a:p>
          <a:p>
            <a:pPr lvl="1"/>
            <a:r>
              <a:rPr lang="en-US" sz="1800" dirty="0" smtClean="0"/>
              <a:t>Enmity between your seed and her Seed</a:t>
            </a:r>
          </a:p>
          <a:p>
            <a:r>
              <a:rPr lang="en-US" sz="2000" dirty="0" smtClean="0"/>
              <a:t>The Man – Because you heeded the voice of your wife and ate</a:t>
            </a:r>
          </a:p>
          <a:p>
            <a:pPr lvl="1"/>
            <a:r>
              <a:rPr lang="en-US" sz="1800" dirty="0" smtClean="0"/>
              <a:t>Cursed is the ground for your sake</a:t>
            </a:r>
          </a:p>
          <a:p>
            <a:pPr lvl="2"/>
            <a:r>
              <a:rPr lang="en-US" sz="1500" dirty="0" smtClean="0"/>
              <a:t>In toil you shall eat all your life</a:t>
            </a:r>
          </a:p>
          <a:p>
            <a:pPr lvl="2"/>
            <a:r>
              <a:rPr lang="en-US" sz="1500" dirty="0" smtClean="0"/>
              <a:t>Thorns and thistles will grow for you</a:t>
            </a:r>
          </a:p>
          <a:p>
            <a:pPr lvl="2"/>
            <a:r>
              <a:rPr lang="en-US" sz="1500" dirty="0" smtClean="0"/>
              <a:t>In the sweat of your face you shall eat bread</a:t>
            </a:r>
          </a:p>
          <a:p>
            <a:r>
              <a:rPr lang="en-US" sz="2000" dirty="0" smtClean="0"/>
              <a:t>The Woman</a:t>
            </a:r>
          </a:p>
          <a:p>
            <a:pPr lvl="1"/>
            <a:r>
              <a:rPr lang="en-US" sz="1800" dirty="0" smtClean="0"/>
              <a:t>Greatly multiply your sorrow and conception</a:t>
            </a:r>
          </a:p>
          <a:p>
            <a:pPr lvl="1"/>
            <a:r>
              <a:rPr lang="en-US" sz="1800" dirty="0" smtClean="0"/>
              <a:t>In pain you shall bring forth children</a:t>
            </a:r>
          </a:p>
          <a:p>
            <a:pPr lvl="1"/>
            <a:r>
              <a:rPr lang="en-US" sz="1800" dirty="0" smtClean="0"/>
              <a:t>Desire shall be for your husband, he shall rule over you</a:t>
            </a:r>
            <a:endParaRPr lang="en-US" sz="1800" dirty="0"/>
          </a:p>
        </p:txBody>
      </p:sp>
      <p:sp>
        <p:nvSpPr>
          <p:cNvPr id="3" name="Title 2"/>
          <p:cNvSpPr>
            <a:spLocks noGrp="1"/>
          </p:cNvSpPr>
          <p:nvPr>
            <p:ph type="title"/>
          </p:nvPr>
        </p:nvSpPr>
        <p:spPr/>
        <p:txBody>
          <a:bodyPr/>
          <a:lstStyle/>
          <a:p>
            <a:r>
              <a:rPr lang="en-US" dirty="0" smtClean="0"/>
              <a:t>Consequences,  The Curse</a:t>
            </a:r>
            <a:endParaRPr lang="en-US" dirty="0"/>
          </a:p>
        </p:txBody>
      </p:sp>
    </p:spTree>
    <p:extLst>
      <p:ext uri="{BB962C8B-B14F-4D97-AF65-F5344CB8AC3E}">
        <p14:creationId xmlns:p14="http://schemas.microsoft.com/office/powerpoint/2010/main" val="52081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200400" y="2190750"/>
            <a:ext cx="2544712" cy="1295400"/>
            <a:chOff x="3200400" y="1733550"/>
            <a:chExt cx="2544712" cy="1295400"/>
          </a:xfrm>
        </p:grpSpPr>
        <p:sp>
          <p:nvSpPr>
            <p:cNvPr id="8" name="Oval 7"/>
            <p:cNvSpPr/>
            <p:nvPr/>
          </p:nvSpPr>
          <p:spPr>
            <a:xfrm>
              <a:off x="3200400" y="1733550"/>
              <a:ext cx="2544712"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TextBox 12"/>
            <p:cNvSpPr txBox="1"/>
            <p:nvPr/>
          </p:nvSpPr>
          <p:spPr>
            <a:xfrm>
              <a:off x="3794237" y="1878092"/>
              <a:ext cx="1357038" cy="369332"/>
            </a:xfrm>
            <a:prstGeom prst="rect">
              <a:avLst/>
            </a:prstGeom>
            <a:noFill/>
          </p:spPr>
          <p:txBody>
            <a:bodyPr wrap="none" rtlCol="0">
              <a:spAutoFit/>
            </a:bodyPr>
            <a:lstStyle/>
            <a:p>
              <a:r>
                <a:rPr lang="en-US" dirty="0" smtClean="0">
                  <a:solidFill>
                    <a:prstClr val="black"/>
                  </a:solidFill>
                </a:rPr>
                <a:t>“One Flesh”</a:t>
              </a:r>
              <a:endParaRPr lang="en-US" dirty="0">
                <a:solidFill>
                  <a:prstClr val="black"/>
                </a:solidFill>
              </a:endParaRPr>
            </a:p>
          </p:txBody>
        </p:sp>
      </p:grpSp>
      <p:sp>
        <p:nvSpPr>
          <p:cNvPr id="7" name="Title 6"/>
          <p:cNvSpPr>
            <a:spLocks noGrp="1"/>
          </p:cNvSpPr>
          <p:nvPr>
            <p:ph type="title"/>
          </p:nvPr>
        </p:nvSpPr>
        <p:spPr/>
        <p:txBody>
          <a:bodyPr/>
          <a:lstStyle/>
          <a:p>
            <a:r>
              <a:rPr lang="en-US" dirty="0" smtClean="0"/>
              <a:t>Family Relationships</a:t>
            </a:r>
            <a:endParaRPr lang="en-US" dirty="0"/>
          </a:p>
        </p:txBody>
      </p:sp>
      <p:sp>
        <p:nvSpPr>
          <p:cNvPr id="9" name="TextBox 8"/>
          <p:cNvSpPr txBox="1"/>
          <p:nvPr/>
        </p:nvSpPr>
        <p:spPr>
          <a:xfrm>
            <a:off x="5136035" y="2672834"/>
            <a:ext cx="636649" cy="369332"/>
          </a:xfrm>
          <a:prstGeom prst="rect">
            <a:avLst/>
          </a:prstGeom>
          <a:noFill/>
        </p:spPr>
        <p:txBody>
          <a:bodyPr wrap="none" rtlCol="0">
            <a:spAutoFit/>
          </a:bodyPr>
          <a:lstStyle/>
          <a:p>
            <a:r>
              <a:rPr lang="en-US" dirty="0" smtClean="0">
                <a:solidFill>
                  <a:prstClr val="white"/>
                </a:solidFill>
              </a:rPr>
              <a:t>Man</a:t>
            </a:r>
            <a:endParaRPr lang="en-US" dirty="0">
              <a:solidFill>
                <a:prstClr val="white"/>
              </a:solidFill>
            </a:endParaRPr>
          </a:p>
        </p:txBody>
      </p:sp>
      <p:grpSp>
        <p:nvGrpSpPr>
          <p:cNvPr id="21" name="Group 20"/>
          <p:cNvGrpSpPr/>
          <p:nvPr/>
        </p:nvGrpSpPr>
        <p:grpSpPr>
          <a:xfrm>
            <a:off x="3200399" y="2672834"/>
            <a:ext cx="1935635" cy="633532"/>
            <a:chOff x="3200399" y="2215634"/>
            <a:chExt cx="1935635" cy="633532"/>
          </a:xfrm>
        </p:grpSpPr>
        <p:sp>
          <p:nvSpPr>
            <p:cNvPr id="10" name="TextBox 9"/>
            <p:cNvSpPr txBox="1"/>
            <p:nvPr/>
          </p:nvSpPr>
          <p:spPr>
            <a:xfrm>
              <a:off x="3200399" y="2215634"/>
              <a:ext cx="974626" cy="369332"/>
            </a:xfrm>
            <a:prstGeom prst="rect">
              <a:avLst/>
            </a:prstGeom>
            <a:noFill/>
          </p:spPr>
          <p:txBody>
            <a:bodyPr wrap="none" rtlCol="0">
              <a:spAutoFit/>
            </a:bodyPr>
            <a:lstStyle/>
            <a:p>
              <a:r>
                <a:rPr lang="en-US" dirty="0" smtClean="0">
                  <a:solidFill>
                    <a:prstClr val="white"/>
                  </a:solidFill>
                </a:rPr>
                <a:t>Woman</a:t>
              </a:r>
              <a:endParaRPr lang="en-US" dirty="0">
                <a:solidFill>
                  <a:prstClr val="white"/>
                </a:solidFill>
              </a:endParaRPr>
            </a:p>
          </p:txBody>
        </p:sp>
        <p:sp>
          <p:nvSpPr>
            <p:cNvPr id="11" name="Right Arrow 10"/>
            <p:cNvSpPr/>
            <p:nvPr/>
          </p:nvSpPr>
          <p:spPr>
            <a:xfrm>
              <a:off x="4148905" y="2324100"/>
              <a:ext cx="987129"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4150794" y="2479834"/>
              <a:ext cx="866263" cy="369332"/>
            </a:xfrm>
            <a:prstGeom prst="rect">
              <a:avLst/>
            </a:prstGeom>
            <a:noFill/>
          </p:spPr>
          <p:txBody>
            <a:bodyPr wrap="none" rtlCol="0">
              <a:spAutoFit/>
            </a:bodyPr>
            <a:lstStyle/>
            <a:p>
              <a:r>
                <a:rPr lang="en-US" dirty="0" smtClean="0">
                  <a:solidFill>
                    <a:prstClr val="black"/>
                  </a:solidFill>
                </a:rPr>
                <a:t>Helper</a:t>
              </a:r>
              <a:endParaRPr lang="en-US" dirty="0">
                <a:solidFill>
                  <a:prstClr val="black"/>
                </a:solidFill>
              </a:endParaRPr>
            </a:p>
          </p:txBody>
        </p:sp>
      </p:grpSp>
      <p:grpSp>
        <p:nvGrpSpPr>
          <p:cNvPr id="22" name="Group 21"/>
          <p:cNvGrpSpPr/>
          <p:nvPr/>
        </p:nvGrpSpPr>
        <p:grpSpPr>
          <a:xfrm>
            <a:off x="5867400" y="2585770"/>
            <a:ext cx="2286000" cy="723216"/>
            <a:chOff x="5867400" y="2128570"/>
            <a:chExt cx="2286000" cy="723216"/>
          </a:xfrm>
        </p:grpSpPr>
        <p:sp>
          <p:nvSpPr>
            <p:cNvPr id="14" name="Right Arrow 13"/>
            <p:cNvSpPr/>
            <p:nvPr/>
          </p:nvSpPr>
          <p:spPr>
            <a:xfrm>
              <a:off x="5867400" y="2327434"/>
              <a:ext cx="987129"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Box 15"/>
            <p:cNvSpPr txBox="1"/>
            <p:nvPr/>
          </p:nvSpPr>
          <p:spPr>
            <a:xfrm>
              <a:off x="7064832" y="2128570"/>
              <a:ext cx="1088568" cy="646331"/>
            </a:xfrm>
            <a:prstGeom prst="rect">
              <a:avLst/>
            </a:prstGeom>
            <a:noFill/>
          </p:spPr>
          <p:txBody>
            <a:bodyPr wrap="none" rtlCol="0">
              <a:spAutoFit/>
            </a:bodyPr>
            <a:lstStyle/>
            <a:p>
              <a:pPr algn="ctr"/>
              <a:r>
                <a:rPr lang="en-US" dirty="0" smtClean="0">
                  <a:solidFill>
                    <a:prstClr val="black"/>
                  </a:solidFill>
                </a:rPr>
                <a:t>Earth</a:t>
              </a:r>
            </a:p>
            <a:p>
              <a:r>
                <a:rPr lang="en-US" dirty="0" smtClean="0">
                  <a:solidFill>
                    <a:prstClr val="black"/>
                  </a:solidFill>
                </a:rPr>
                <a:t>(Garden)</a:t>
              </a:r>
              <a:endParaRPr lang="en-US" dirty="0">
                <a:solidFill>
                  <a:prstClr val="black"/>
                </a:solidFill>
              </a:endParaRPr>
            </a:p>
          </p:txBody>
        </p:sp>
        <p:sp>
          <p:nvSpPr>
            <p:cNvPr id="18" name="TextBox 17"/>
            <p:cNvSpPr txBox="1"/>
            <p:nvPr/>
          </p:nvSpPr>
          <p:spPr>
            <a:xfrm>
              <a:off x="5927832" y="2482454"/>
              <a:ext cx="934871" cy="369332"/>
            </a:xfrm>
            <a:prstGeom prst="rect">
              <a:avLst/>
            </a:prstGeom>
            <a:noFill/>
          </p:spPr>
          <p:txBody>
            <a:bodyPr wrap="none" rtlCol="0">
              <a:spAutoFit/>
            </a:bodyPr>
            <a:lstStyle/>
            <a:p>
              <a:r>
                <a:rPr lang="en-US" dirty="0" smtClean="0">
                  <a:solidFill>
                    <a:prstClr val="black"/>
                  </a:solidFill>
                </a:rPr>
                <a:t>Subdue</a:t>
              </a:r>
              <a:endParaRPr lang="en-US" dirty="0">
                <a:solidFill>
                  <a:prstClr val="black"/>
                </a:solidFill>
              </a:endParaRPr>
            </a:p>
          </p:txBody>
        </p:sp>
      </p:grpSp>
      <p:grpSp>
        <p:nvGrpSpPr>
          <p:cNvPr id="23" name="Group 22"/>
          <p:cNvGrpSpPr/>
          <p:nvPr/>
        </p:nvGrpSpPr>
        <p:grpSpPr>
          <a:xfrm>
            <a:off x="685800" y="2653784"/>
            <a:ext cx="2539194" cy="634010"/>
            <a:chOff x="685800" y="2196584"/>
            <a:chExt cx="2539194" cy="634010"/>
          </a:xfrm>
        </p:grpSpPr>
        <p:sp>
          <p:nvSpPr>
            <p:cNvPr id="15" name="Right Arrow 14"/>
            <p:cNvSpPr/>
            <p:nvPr/>
          </p:nvSpPr>
          <p:spPr>
            <a:xfrm flipH="1">
              <a:off x="2057400" y="2299336"/>
              <a:ext cx="987129"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685800" y="2196584"/>
              <a:ext cx="1059714" cy="369332"/>
            </a:xfrm>
            <a:prstGeom prst="rect">
              <a:avLst/>
            </a:prstGeom>
            <a:noFill/>
          </p:spPr>
          <p:txBody>
            <a:bodyPr wrap="none" rtlCol="0">
              <a:spAutoFit/>
            </a:bodyPr>
            <a:lstStyle/>
            <a:p>
              <a:pPr algn="ctr"/>
              <a:r>
                <a:rPr lang="en-US" dirty="0" smtClean="0">
                  <a:solidFill>
                    <a:prstClr val="black"/>
                  </a:solidFill>
                </a:rPr>
                <a:t>Children</a:t>
              </a:r>
              <a:endParaRPr lang="en-US" dirty="0">
                <a:solidFill>
                  <a:prstClr val="black"/>
                </a:solidFill>
              </a:endParaRPr>
            </a:p>
          </p:txBody>
        </p:sp>
        <p:sp>
          <p:nvSpPr>
            <p:cNvPr id="19" name="TextBox 18"/>
            <p:cNvSpPr txBox="1"/>
            <p:nvPr/>
          </p:nvSpPr>
          <p:spPr>
            <a:xfrm>
              <a:off x="1876933" y="2461262"/>
              <a:ext cx="1348061" cy="369332"/>
            </a:xfrm>
            <a:prstGeom prst="rect">
              <a:avLst/>
            </a:prstGeom>
            <a:noFill/>
          </p:spPr>
          <p:txBody>
            <a:bodyPr wrap="none" rtlCol="0">
              <a:spAutoFit/>
            </a:bodyPr>
            <a:lstStyle/>
            <a:p>
              <a:r>
                <a:rPr lang="en-US" dirty="0" smtClean="0">
                  <a:solidFill>
                    <a:prstClr val="black"/>
                  </a:solidFill>
                </a:rPr>
                <a:t>“be fruitful”</a:t>
              </a:r>
              <a:endParaRPr lang="en-US" dirty="0">
                <a:solidFill>
                  <a:prstClr val="black"/>
                </a:solidFill>
              </a:endParaRPr>
            </a:p>
          </p:txBody>
        </p:sp>
      </p:grpSp>
      <p:sp>
        <p:nvSpPr>
          <p:cNvPr id="24" name="Rectangle 23"/>
          <p:cNvSpPr/>
          <p:nvPr/>
        </p:nvSpPr>
        <p:spPr>
          <a:xfrm>
            <a:off x="685800" y="1047750"/>
            <a:ext cx="3352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In the Garden, Before the Fall</a:t>
            </a:r>
            <a:endParaRPr lang="en-US" dirty="0">
              <a:solidFill>
                <a:prstClr val="white"/>
              </a:solidFill>
            </a:endParaRPr>
          </a:p>
        </p:txBody>
      </p:sp>
    </p:spTree>
    <p:extLst>
      <p:ext uri="{BB962C8B-B14F-4D97-AF65-F5344CB8AC3E}">
        <p14:creationId xmlns:p14="http://schemas.microsoft.com/office/powerpoint/2010/main" val="282489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5257800" y="1577035"/>
            <a:ext cx="2286000" cy="1008735"/>
            <a:chOff x="5257800" y="1577035"/>
            <a:chExt cx="2286000" cy="1008735"/>
          </a:xfrm>
        </p:grpSpPr>
        <p:sp>
          <p:nvSpPr>
            <p:cNvPr id="3" name="Curved Down Arrow 2"/>
            <p:cNvSpPr/>
            <p:nvPr/>
          </p:nvSpPr>
          <p:spPr>
            <a:xfrm>
              <a:off x="5257800" y="1733550"/>
              <a:ext cx="2286000" cy="8522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ounded Rectangle 29"/>
            <p:cNvSpPr/>
            <p:nvPr/>
          </p:nvSpPr>
          <p:spPr>
            <a:xfrm>
              <a:off x="5941864" y="1577035"/>
              <a:ext cx="838200" cy="304800"/>
            </a:xfrm>
            <a:prstGeom prst="roundRect">
              <a:avLst>
                <a:gd name="adj" fmla="val 41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Toil</a:t>
              </a:r>
              <a:endParaRPr lang="en-US" dirty="0">
                <a:solidFill>
                  <a:srgbClr val="C00000"/>
                </a:solidFill>
              </a:endParaRPr>
            </a:p>
          </p:txBody>
        </p:sp>
      </p:grpSp>
      <p:grpSp>
        <p:nvGrpSpPr>
          <p:cNvPr id="40" name="Group 39"/>
          <p:cNvGrpSpPr/>
          <p:nvPr/>
        </p:nvGrpSpPr>
        <p:grpSpPr>
          <a:xfrm>
            <a:off x="521690" y="1657350"/>
            <a:ext cx="3059710" cy="1588532"/>
            <a:chOff x="521690" y="1657350"/>
            <a:chExt cx="3059710" cy="1588532"/>
          </a:xfrm>
        </p:grpSpPr>
        <p:sp>
          <p:nvSpPr>
            <p:cNvPr id="25" name="Curved Down Arrow 24"/>
            <p:cNvSpPr/>
            <p:nvPr/>
          </p:nvSpPr>
          <p:spPr>
            <a:xfrm flipH="1">
              <a:off x="1295400" y="1764640"/>
              <a:ext cx="2286000" cy="8522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TextBox 30"/>
            <p:cNvSpPr txBox="1"/>
            <p:nvPr/>
          </p:nvSpPr>
          <p:spPr>
            <a:xfrm>
              <a:off x="521690" y="2876550"/>
              <a:ext cx="1402115" cy="369332"/>
            </a:xfrm>
            <a:prstGeom prst="rect">
              <a:avLst/>
            </a:prstGeom>
            <a:noFill/>
          </p:spPr>
          <p:txBody>
            <a:bodyPr wrap="none" rtlCol="0">
              <a:spAutoFit/>
            </a:bodyPr>
            <a:lstStyle/>
            <a:p>
              <a:pPr algn="ctr"/>
              <a:r>
                <a:rPr lang="en-US" dirty="0" smtClean="0">
                  <a:solidFill>
                    <a:srgbClr val="C00000"/>
                  </a:solidFill>
                </a:rPr>
                <a:t>(Multiplied)</a:t>
              </a:r>
            </a:p>
          </p:txBody>
        </p:sp>
        <p:sp>
          <p:nvSpPr>
            <p:cNvPr id="4" name="Rounded Rectangle 3"/>
            <p:cNvSpPr/>
            <p:nvPr/>
          </p:nvSpPr>
          <p:spPr>
            <a:xfrm>
              <a:off x="2133600" y="1657350"/>
              <a:ext cx="838200" cy="304800"/>
            </a:xfrm>
            <a:prstGeom prst="roundRect">
              <a:avLst>
                <a:gd name="adj" fmla="val 41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Pain</a:t>
              </a:r>
              <a:endParaRPr lang="en-US" dirty="0">
                <a:solidFill>
                  <a:srgbClr val="C00000"/>
                </a:solidFill>
              </a:endParaRPr>
            </a:p>
          </p:txBody>
        </p:sp>
      </p:grpSp>
      <p:sp>
        <p:nvSpPr>
          <p:cNvPr id="39" name="TextBox 38"/>
          <p:cNvSpPr txBox="1"/>
          <p:nvPr/>
        </p:nvSpPr>
        <p:spPr>
          <a:xfrm>
            <a:off x="6974750" y="2862858"/>
            <a:ext cx="1473417" cy="369332"/>
          </a:xfrm>
          <a:prstGeom prst="rect">
            <a:avLst/>
          </a:prstGeom>
          <a:noFill/>
        </p:spPr>
        <p:txBody>
          <a:bodyPr wrap="none" rtlCol="0">
            <a:spAutoFit/>
          </a:bodyPr>
          <a:lstStyle/>
          <a:p>
            <a:pPr algn="ctr"/>
            <a:r>
              <a:rPr lang="en-US" dirty="0" smtClean="0">
                <a:solidFill>
                  <a:srgbClr val="C00000"/>
                </a:solidFill>
              </a:rPr>
              <a:t>(Thorns, </a:t>
            </a:r>
            <a:r>
              <a:rPr lang="en-US" dirty="0" err="1" smtClean="0">
                <a:solidFill>
                  <a:srgbClr val="C00000"/>
                </a:solidFill>
              </a:rPr>
              <a:t>etc</a:t>
            </a:r>
            <a:r>
              <a:rPr lang="en-US" dirty="0" smtClean="0">
                <a:solidFill>
                  <a:srgbClr val="C00000"/>
                </a:solidFill>
              </a:rPr>
              <a:t>)</a:t>
            </a:r>
          </a:p>
        </p:txBody>
      </p:sp>
      <p:grpSp>
        <p:nvGrpSpPr>
          <p:cNvPr id="20" name="Group 19"/>
          <p:cNvGrpSpPr/>
          <p:nvPr/>
        </p:nvGrpSpPr>
        <p:grpSpPr>
          <a:xfrm>
            <a:off x="3200400" y="2190750"/>
            <a:ext cx="2544712" cy="1295400"/>
            <a:chOff x="3200400" y="1733550"/>
            <a:chExt cx="2544712" cy="1295400"/>
          </a:xfrm>
        </p:grpSpPr>
        <p:sp>
          <p:nvSpPr>
            <p:cNvPr id="8" name="Oval 7"/>
            <p:cNvSpPr/>
            <p:nvPr/>
          </p:nvSpPr>
          <p:spPr>
            <a:xfrm>
              <a:off x="3200400" y="1733550"/>
              <a:ext cx="2544712"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TextBox 12"/>
            <p:cNvSpPr txBox="1"/>
            <p:nvPr/>
          </p:nvSpPr>
          <p:spPr>
            <a:xfrm>
              <a:off x="3794237" y="1878092"/>
              <a:ext cx="1357038" cy="369332"/>
            </a:xfrm>
            <a:prstGeom prst="rect">
              <a:avLst/>
            </a:prstGeom>
            <a:noFill/>
          </p:spPr>
          <p:txBody>
            <a:bodyPr wrap="none" rtlCol="0">
              <a:spAutoFit/>
            </a:bodyPr>
            <a:lstStyle/>
            <a:p>
              <a:r>
                <a:rPr lang="en-US" dirty="0" smtClean="0">
                  <a:solidFill>
                    <a:prstClr val="black"/>
                  </a:solidFill>
                </a:rPr>
                <a:t>“One Flesh”</a:t>
              </a:r>
              <a:endParaRPr lang="en-US" dirty="0">
                <a:solidFill>
                  <a:prstClr val="black"/>
                </a:solidFill>
              </a:endParaRPr>
            </a:p>
          </p:txBody>
        </p:sp>
      </p:grpSp>
      <p:sp>
        <p:nvSpPr>
          <p:cNvPr id="7" name="Title 6"/>
          <p:cNvSpPr>
            <a:spLocks noGrp="1"/>
          </p:cNvSpPr>
          <p:nvPr>
            <p:ph type="title"/>
          </p:nvPr>
        </p:nvSpPr>
        <p:spPr/>
        <p:txBody>
          <a:bodyPr/>
          <a:lstStyle/>
          <a:p>
            <a:r>
              <a:rPr lang="en-US" dirty="0" smtClean="0"/>
              <a:t>Family Relationships</a:t>
            </a:r>
            <a:endParaRPr lang="en-US" dirty="0"/>
          </a:p>
        </p:txBody>
      </p:sp>
      <p:sp>
        <p:nvSpPr>
          <p:cNvPr id="9" name="TextBox 8"/>
          <p:cNvSpPr txBox="1"/>
          <p:nvPr/>
        </p:nvSpPr>
        <p:spPr>
          <a:xfrm>
            <a:off x="5136035" y="2672834"/>
            <a:ext cx="636649" cy="369332"/>
          </a:xfrm>
          <a:prstGeom prst="rect">
            <a:avLst/>
          </a:prstGeom>
          <a:noFill/>
        </p:spPr>
        <p:txBody>
          <a:bodyPr wrap="none" rtlCol="0">
            <a:spAutoFit/>
          </a:bodyPr>
          <a:lstStyle/>
          <a:p>
            <a:r>
              <a:rPr lang="en-US" dirty="0" smtClean="0">
                <a:solidFill>
                  <a:prstClr val="white"/>
                </a:solidFill>
              </a:rPr>
              <a:t>Man</a:t>
            </a:r>
            <a:endParaRPr lang="en-US" dirty="0">
              <a:solidFill>
                <a:prstClr val="white"/>
              </a:solidFill>
            </a:endParaRPr>
          </a:p>
        </p:txBody>
      </p:sp>
      <p:grpSp>
        <p:nvGrpSpPr>
          <p:cNvPr id="21" name="Group 20"/>
          <p:cNvGrpSpPr/>
          <p:nvPr/>
        </p:nvGrpSpPr>
        <p:grpSpPr>
          <a:xfrm>
            <a:off x="3200399" y="2672834"/>
            <a:ext cx="1935635" cy="633532"/>
            <a:chOff x="3200399" y="2215634"/>
            <a:chExt cx="1935635" cy="633532"/>
          </a:xfrm>
        </p:grpSpPr>
        <p:sp>
          <p:nvSpPr>
            <p:cNvPr id="10" name="TextBox 9"/>
            <p:cNvSpPr txBox="1"/>
            <p:nvPr/>
          </p:nvSpPr>
          <p:spPr>
            <a:xfrm>
              <a:off x="3200399" y="2215634"/>
              <a:ext cx="974626" cy="369332"/>
            </a:xfrm>
            <a:prstGeom prst="rect">
              <a:avLst/>
            </a:prstGeom>
            <a:noFill/>
          </p:spPr>
          <p:txBody>
            <a:bodyPr wrap="none" rtlCol="0">
              <a:spAutoFit/>
            </a:bodyPr>
            <a:lstStyle/>
            <a:p>
              <a:r>
                <a:rPr lang="en-US" dirty="0" smtClean="0">
                  <a:solidFill>
                    <a:prstClr val="white"/>
                  </a:solidFill>
                </a:rPr>
                <a:t>Woman</a:t>
              </a:r>
              <a:endParaRPr lang="en-US" dirty="0">
                <a:solidFill>
                  <a:prstClr val="white"/>
                </a:solidFill>
              </a:endParaRPr>
            </a:p>
          </p:txBody>
        </p:sp>
        <p:sp>
          <p:nvSpPr>
            <p:cNvPr id="11" name="Right Arrow 10"/>
            <p:cNvSpPr/>
            <p:nvPr/>
          </p:nvSpPr>
          <p:spPr>
            <a:xfrm>
              <a:off x="4148905" y="2324100"/>
              <a:ext cx="987129"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4150794" y="2479834"/>
              <a:ext cx="866263" cy="369332"/>
            </a:xfrm>
            <a:prstGeom prst="rect">
              <a:avLst/>
            </a:prstGeom>
            <a:noFill/>
          </p:spPr>
          <p:txBody>
            <a:bodyPr wrap="none" rtlCol="0">
              <a:spAutoFit/>
            </a:bodyPr>
            <a:lstStyle/>
            <a:p>
              <a:r>
                <a:rPr lang="en-US" dirty="0" smtClean="0">
                  <a:solidFill>
                    <a:prstClr val="black"/>
                  </a:solidFill>
                </a:rPr>
                <a:t>Helper</a:t>
              </a:r>
              <a:endParaRPr lang="en-US" dirty="0">
                <a:solidFill>
                  <a:prstClr val="black"/>
                </a:solidFill>
              </a:endParaRPr>
            </a:p>
          </p:txBody>
        </p:sp>
      </p:grpSp>
      <p:grpSp>
        <p:nvGrpSpPr>
          <p:cNvPr id="22" name="Group 21"/>
          <p:cNvGrpSpPr/>
          <p:nvPr/>
        </p:nvGrpSpPr>
        <p:grpSpPr>
          <a:xfrm>
            <a:off x="5867400" y="2585770"/>
            <a:ext cx="2128200" cy="723216"/>
            <a:chOff x="5867400" y="2128570"/>
            <a:chExt cx="2128200" cy="723216"/>
          </a:xfrm>
        </p:grpSpPr>
        <p:sp>
          <p:nvSpPr>
            <p:cNvPr id="14" name="Right Arrow 13"/>
            <p:cNvSpPr/>
            <p:nvPr/>
          </p:nvSpPr>
          <p:spPr>
            <a:xfrm>
              <a:off x="5867400" y="2327434"/>
              <a:ext cx="987129"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Box 15"/>
            <p:cNvSpPr txBox="1"/>
            <p:nvPr/>
          </p:nvSpPr>
          <p:spPr>
            <a:xfrm>
              <a:off x="7222631" y="2128570"/>
              <a:ext cx="772969" cy="646331"/>
            </a:xfrm>
            <a:prstGeom prst="rect">
              <a:avLst/>
            </a:prstGeom>
            <a:noFill/>
          </p:spPr>
          <p:txBody>
            <a:bodyPr wrap="none" rtlCol="0">
              <a:spAutoFit/>
            </a:bodyPr>
            <a:lstStyle/>
            <a:p>
              <a:pPr algn="ctr"/>
              <a:r>
                <a:rPr lang="en-US" dirty="0" smtClean="0">
                  <a:solidFill>
                    <a:prstClr val="black"/>
                  </a:solidFill>
                </a:rPr>
                <a:t>Earth</a:t>
              </a:r>
            </a:p>
            <a:p>
              <a:endParaRPr lang="en-US" dirty="0">
                <a:solidFill>
                  <a:prstClr val="black"/>
                </a:solidFill>
              </a:endParaRPr>
            </a:p>
          </p:txBody>
        </p:sp>
        <p:sp>
          <p:nvSpPr>
            <p:cNvPr id="18" name="TextBox 17"/>
            <p:cNvSpPr txBox="1"/>
            <p:nvPr/>
          </p:nvSpPr>
          <p:spPr>
            <a:xfrm>
              <a:off x="5927832" y="2482454"/>
              <a:ext cx="934871" cy="369332"/>
            </a:xfrm>
            <a:prstGeom prst="rect">
              <a:avLst/>
            </a:prstGeom>
            <a:noFill/>
          </p:spPr>
          <p:txBody>
            <a:bodyPr wrap="none" rtlCol="0">
              <a:spAutoFit/>
            </a:bodyPr>
            <a:lstStyle/>
            <a:p>
              <a:r>
                <a:rPr lang="en-US" dirty="0" smtClean="0">
                  <a:solidFill>
                    <a:prstClr val="black"/>
                  </a:solidFill>
                </a:rPr>
                <a:t>Subdue</a:t>
              </a:r>
              <a:endParaRPr lang="en-US" dirty="0">
                <a:solidFill>
                  <a:prstClr val="black"/>
                </a:solidFill>
              </a:endParaRPr>
            </a:p>
          </p:txBody>
        </p:sp>
      </p:grpSp>
      <p:grpSp>
        <p:nvGrpSpPr>
          <p:cNvPr id="5" name="Group 4"/>
          <p:cNvGrpSpPr/>
          <p:nvPr/>
        </p:nvGrpSpPr>
        <p:grpSpPr>
          <a:xfrm>
            <a:off x="692887" y="2653784"/>
            <a:ext cx="2532107" cy="634010"/>
            <a:chOff x="692887" y="2653784"/>
            <a:chExt cx="2532107" cy="634010"/>
          </a:xfrm>
        </p:grpSpPr>
        <p:sp>
          <p:nvSpPr>
            <p:cNvPr id="15" name="Right Arrow 14"/>
            <p:cNvSpPr/>
            <p:nvPr/>
          </p:nvSpPr>
          <p:spPr>
            <a:xfrm flipH="1">
              <a:off x="2057400" y="2756536"/>
              <a:ext cx="987129"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692887" y="2653784"/>
              <a:ext cx="1059713" cy="369332"/>
            </a:xfrm>
            <a:prstGeom prst="rect">
              <a:avLst/>
            </a:prstGeom>
            <a:noFill/>
          </p:spPr>
          <p:txBody>
            <a:bodyPr wrap="none" rtlCol="0">
              <a:spAutoFit/>
            </a:bodyPr>
            <a:lstStyle/>
            <a:p>
              <a:pPr algn="ctr"/>
              <a:r>
                <a:rPr lang="en-US" dirty="0" smtClean="0">
                  <a:solidFill>
                    <a:prstClr val="black"/>
                  </a:solidFill>
                </a:rPr>
                <a:t>Children</a:t>
              </a:r>
            </a:p>
          </p:txBody>
        </p:sp>
        <p:sp>
          <p:nvSpPr>
            <p:cNvPr id="19" name="TextBox 18"/>
            <p:cNvSpPr txBox="1"/>
            <p:nvPr/>
          </p:nvSpPr>
          <p:spPr>
            <a:xfrm>
              <a:off x="1876933" y="2918462"/>
              <a:ext cx="1348061" cy="369332"/>
            </a:xfrm>
            <a:prstGeom prst="rect">
              <a:avLst/>
            </a:prstGeom>
            <a:noFill/>
          </p:spPr>
          <p:txBody>
            <a:bodyPr wrap="none" rtlCol="0">
              <a:spAutoFit/>
            </a:bodyPr>
            <a:lstStyle/>
            <a:p>
              <a:r>
                <a:rPr lang="en-US" dirty="0" smtClean="0">
                  <a:solidFill>
                    <a:prstClr val="black"/>
                  </a:solidFill>
                </a:rPr>
                <a:t>“be fruitful”</a:t>
              </a:r>
              <a:endParaRPr lang="en-US" dirty="0">
                <a:solidFill>
                  <a:prstClr val="black"/>
                </a:solidFill>
              </a:endParaRPr>
            </a:p>
          </p:txBody>
        </p:sp>
      </p:grpSp>
      <p:sp>
        <p:nvSpPr>
          <p:cNvPr id="24" name="Rectangle 23"/>
          <p:cNvSpPr/>
          <p:nvPr/>
        </p:nvSpPr>
        <p:spPr>
          <a:xfrm>
            <a:off x="685800" y="1047750"/>
            <a:ext cx="3352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After the Fall</a:t>
            </a:r>
            <a:endParaRPr lang="en-US" dirty="0">
              <a:solidFill>
                <a:prstClr val="white"/>
              </a:solidFill>
            </a:endParaRPr>
          </a:p>
        </p:txBody>
      </p:sp>
      <p:grpSp>
        <p:nvGrpSpPr>
          <p:cNvPr id="34" name="Group 33"/>
          <p:cNvGrpSpPr/>
          <p:nvPr/>
        </p:nvGrpSpPr>
        <p:grpSpPr>
          <a:xfrm>
            <a:off x="3329756" y="1581150"/>
            <a:ext cx="2286000" cy="1127284"/>
            <a:chOff x="3329756" y="1581150"/>
            <a:chExt cx="2286000" cy="1127284"/>
          </a:xfrm>
        </p:grpSpPr>
        <p:sp>
          <p:nvSpPr>
            <p:cNvPr id="26" name="Curved Down Arrow 25"/>
            <p:cNvSpPr/>
            <p:nvPr/>
          </p:nvSpPr>
          <p:spPr>
            <a:xfrm flipH="1">
              <a:off x="3329756" y="1856214"/>
              <a:ext cx="2286000" cy="8522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ounded Rectangle 27"/>
            <p:cNvSpPr/>
            <p:nvPr/>
          </p:nvSpPr>
          <p:spPr>
            <a:xfrm>
              <a:off x="4126045" y="1581150"/>
              <a:ext cx="838200" cy="578510"/>
            </a:xfrm>
            <a:prstGeom prst="roundRect">
              <a:avLst>
                <a:gd name="adj" fmla="val 41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Rule Over</a:t>
              </a:r>
              <a:endParaRPr lang="en-US" dirty="0">
                <a:solidFill>
                  <a:srgbClr val="C00000"/>
                </a:solidFill>
              </a:endParaRPr>
            </a:p>
          </p:txBody>
        </p:sp>
      </p:grpSp>
      <p:grpSp>
        <p:nvGrpSpPr>
          <p:cNvPr id="33" name="Group 32"/>
          <p:cNvGrpSpPr/>
          <p:nvPr/>
        </p:nvGrpSpPr>
        <p:grpSpPr>
          <a:xfrm>
            <a:off x="3440925" y="3121700"/>
            <a:ext cx="2286000" cy="974050"/>
            <a:chOff x="3440925" y="3121700"/>
            <a:chExt cx="2286000" cy="974050"/>
          </a:xfrm>
        </p:grpSpPr>
        <p:sp>
          <p:nvSpPr>
            <p:cNvPr id="27" name="Curved Down Arrow 26"/>
            <p:cNvSpPr/>
            <p:nvPr/>
          </p:nvSpPr>
          <p:spPr>
            <a:xfrm rot="10800000" flipH="1">
              <a:off x="3440925" y="3121700"/>
              <a:ext cx="2286000" cy="8522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ounded Rectangle 28"/>
            <p:cNvSpPr/>
            <p:nvPr/>
          </p:nvSpPr>
          <p:spPr>
            <a:xfrm>
              <a:off x="4126045" y="3790950"/>
              <a:ext cx="891012" cy="304800"/>
            </a:xfrm>
            <a:prstGeom prst="roundRect">
              <a:avLst>
                <a:gd name="adj" fmla="val 41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Desire</a:t>
              </a:r>
              <a:endParaRPr lang="en-US" dirty="0">
                <a:solidFill>
                  <a:srgbClr val="C00000"/>
                </a:solidFill>
              </a:endParaRPr>
            </a:p>
          </p:txBody>
        </p:sp>
      </p:grpSp>
      <p:grpSp>
        <p:nvGrpSpPr>
          <p:cNvPr id="38" name="Group 37"/>
          <p:cNvGrpSpPr/>
          <p:nvPr/>
        </p:nvGrpSpPr>
        <p:grpSpPr>
          <a:xfrm>
            <a:off x="1563836" y="3547810"/>
            <a:ext cx="5979964" cy="1386140"/>
            <a:chOff x="1563836" y="3547810"/>
            <a:chExt cx="5979964" cy="1386140"/>
          </a:xfrm>
        </p:grpSpPr>
        <p:sp>
          <p:nvSpPr>
            <p:cNvPr id="35" name="Left-Right Arrow Callout 34"/>
            <p:cNvSpPr/>
            <p:nvPr/>
          </p:nvSpPr>
          <p:spPr>
            <a:xfrm>
              <a:off x="3182218" y="4171950"/>
              <a:ext cx="2743200" cy="762000"/>
            </a:xfrm>
            <a:prstGeom prst="lef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Differences in Emphasis and Abilities</a:t>
              </a:r>
              <a:endParaRPr lang="en-US" sz="1400" dirty="0">
                <a:solidFill>
                  <a:prstClr val="white"/>
                </a:solidFill>
              </a:endParaRPr>
            </a:p>
          </p:txBody>
        </p:sp>
        <p:sp>
          <p:nvSpPr>
            <p:cNvPr id="36" name="Rectangle 35"/>
            <p:cNvSpPr/>
            <p:nvPr/>
          </p:nvSpPr>
          <p:spPr>
            <a:xfrm>
              <a:off x="1563836" y="3547810"/>
              <a:ext cx="1447800" cy="1386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a:solidFill>
                    <a:prstClr val="white"/>
                  </a:solidFill>
                </a:rPr>
                <a:t>People</a:t>
              </a:r>
            </a:p>
            <a:p>
              <a:pPr algn="r"/>
              <a:r>
                <a:rPr lang="en-US" sz="1400" dirty="0" smtClean="0">
                  <a:solidFill>
                    <a:prstClr val="white"/>
                  </a:solidFill>
                </a:rPr>
                <a:t>Affection</a:t>
              </a:r>
            </a:p>
            <a:p>
              <a:pPr algn="r"/>
              <a:r>
                <a:rPr lang="en-US" sz="1400" dirty="0" smtClean="0">
                  <a:solidFill>
                    <a:prstClr val="white"/>
                  </a:solidFill>
                </a:rPr>
                <a:t>Security</a:t>
              </a:r>
            </a:p>
            <a:p>
              <a:pPr algn="r"/>
              <a:r>
                <a:rPr lang="en-US" sz="1400" dirty="0" smtClean="0">
                  <a:solidFill>
                    <a:prstClr val="white"/>
                  </a:solidFill>
                </a:rPr>
                <a:t>Cooperation</a:t>
              </a:r>
            </a:p>
            <a:p>
              <a:pPr algn="r"/>
              <a:r>
                <a:rPr lang="en-US" sz="1400" dirty="0" smtClean="0">
                  <a:solidFill>
                    <a:prstClr val="white"/>
                  </a:solidFill>
                </a:rPr>
                <a:t>Feeling</a:t>
              </a:r>
            </a:p>
            <a:p>
              <a:pPr algn="r"/>
              <a:r>
                <a:rPr lang="en-US" sz="1400" dirty="0" smtClean="0">
                  <a:solidFill>
                    <a:prstClr val="white"/>
                  </a:solidFill>
                </a:rPr>
                <a:t>Intuition</a:t>
              </a:r>
            </a:p>
          </p:txBody>
        </p:sp>
        <p:sp>
          <p:nvSpPr>
            <p:cNvPr id="37" name="Rectangle 36"/>
            <p:cNvSpPr/>
            <p:nvPr/>
          </p:nvSpPr>
          <p:spPr>
            <a:xfrm>
              <a:off x="6096000" y="3547810"/>
              <a:ext cx="1447800" cy="1386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prstClr val="white"/>
                  </a:solidFill>
                </a:rPr>
                <a:t>Things</a:t>
              </a:r>
            </a:p>
            <a:p>
              <a:r>
                <a:rPr lang="en-US" sz="1400" dirty="0" smtClean="0">
                  <a:solidFill>
                    <a:prstClr val="white"/>
                  </a:solidFill>
                </a:rPr>
                <a:t>Self/Ego</a:t>
              </a:r>
            </a:p>
            <a:p>
              <a:r>
                <a:rPr lang="en-US" sz="1400" dirty="0" smtClean="0">
                  <a:solidFill>
                    <a:prstClr val="white"/>
                  </a:solidFill>
                </a:rPr>
                <a:t>Achievement</a:t>
              </a:r>
            </a:p>
            <a:p>
              <a:r>
                <a:rPr lang="en-US" sz="1400" dirty="0" smtClean="0">
                  <a:solidFill>
                    <a:prstClr val="white"/>
                  </a:solidFill>
                </a:rPr>
                <a:t>Competition</a:t>
              </a:r>
            </a:p>
            <a:p>
              <a:r>
                <a:rPr lang="en-US" sz="1400" dirty="0" smtClean="0">
                  <a:solidFill>
                    <a:prstClr val="white"/>
                  </a:solidFill>
                </a:rPr>
                <a:t>Facts</a:t>
              </a:r>
            </a:p>
            <a:p>
              <a:r>
                <a:rPr lang="en-US" sz="1400" dirty="0" smtClean="0">
                  <a:solidFill>
                    <a:prstClr val="white"/>
                  </a:solidFill>
                </a:rPr>
                <a:t>Logic</a:t>
              </a:r>
              <a:endParaRPr lang="en-US" sz="1400" dirty="0">
                <a:solidFill>
                  <a:prstClr val="white"/>
                </a:solidFill>
              </a:endParaRPr>
            </a:p>
          </p:txBody>
        </p:sp>
      </p:grpSp>
    </p:spTree>
    <p:extLst>
      <p:ext uri="{BB962C8B-B14F-4D97-AF65-F5344CB8AC3E}">
        <p14:creationId xmlns:p14="http://schemas.microsoft.com/office/powerpoint/2010/main" val="289346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ontent Placeholder 51"/>
          <p:cNvSpPr>
            <a:spLocks noGrp="1"/>
          </p:cNvSpPr>
          <p:nvPr>
            <p:ph sz="half" idx="1"/>
          </p:nvPr>
        </p:nvSpPr>
        <p:spPr>
          <a:xfrm>
            <a:off x="304798" y="2800589"/>
            <a:ext cx="4419601" cy="2133361"/>
          </a:xfrm>
        </p:spPr>
        <p:txBody>
          <a:bodyPr>
            <a:normAutofit fontScale="92500" lnSpcReduction="10000"/>
          </a:bodyPr>
          <a:lstStyle/>
          <a:p>
            <a:r>
              <a:rPr lang="en-US" sz="1400" dirty="0"/>
              <a:t>Spiritual</a:t>
            </a:r>
          </a:p>
          <a:p>
            <a:pPr marL="651510" lvl="1" indent="-285750">
              <a:buFont typeface="Arial" panose="020B0604020202020204" pitchFamily="34" charset="0"/>
              <a:buChar char="•"/>
            </a:pPr>
            <a:r>
              <a:rPr lang="en-US" sz="1200" dirty="0"/>
              <a:t>Provided Spiritual Leadership </a:t>
            </a:r>
            <a:r>
              <a:rPr lang="en-US" sz="1200" dirty="0" smtClean="0"/>
              <a:t>(</a:t>
            </a:r>
            <a:r>
              <a:rPr lang="en-US" sz="1200" dirty="0" err="1" smtClean="0"/>
              <a:t>Eph</a:t>
            </a:r>
            <a:r>
              <a:rPr lang="en-US" sz="1200" dirty="0" smtClean="0"/>
              <a:t> 5:24, 1 Tim 2:12-13)</a:t>
            </a:r>
            <a:endParaRPr lang="en-US" sz="1200" dirty="0"/>
          </a:p>
          <a:p>
            <a:r>
              <a:rPr lang="en-US" sz="1400" dirty="0"/>
              <a:t>Emotional</a:t>
            </a:r>
          </a:p>
          <a:p>
            <a:pPr marL="651510" lvl="1" indent="-285750">
              <a:buFont typeface="Arial" panose="020B0604020202020204" pitchFamily="34" charset="0"/>
              <a:buChar char="•"/>
            </a:pPr>
            <a:r>
              <a:rPr lang="en-US" sz="1200" dirty="0"/>
              <a:t>Loved, Desired, Sense of </a:t>
            </a:r>
            <a:r>
              <a:rPr lang="en-US" sz="1200" dirty="0" smtClean="0"/>
              <a:t>belonging (</a:t>
            </a:r>
            <a:r>
              <a:rPr lang="en-US" sz="1200" dirty="0" err="1" smtClean="0"/>
              <a:t>Eph</a:t>
            </a:r>
            <a:r>
              <a:rPr lang="en-US" sz="1200" dirty="0" smtClean="0"/>
              <a:t> 5:25-29, Sol 7:10)</a:t>
            </a:r>
            <a:endParaRPr lang="en-US" sz="1200" dirty="0"/>
          </a:p>
          <a:p>
            <a:pPr marL="651510" lvl="1" indent="-285750">
              <a:buFont typeface="Arial" panose="020B0604020202020204" pitchFamily="34" charset="0"/>
              <a:buChar char="•"/>
            </a:pPr>
            <a:r>
              <a:rPr lang="en-US" sz="1200" dirty="0"/>
              <a:t>Respected, </a:t>
            </a:r>
            <a:r>
              <a:rPr lang="en-US" sz="1200" dirty="0" smtClean="0"/>
              <a:t>Honored (1 Pet 3:7, Sol 7:10)</a:t>
            </a:r>
            <a:endParaRPr lang="en-US" sz="1200" dirty="0"/>
          </a:p>
          <a:p>
            <a:pPr marL="651510" lvl="1" indent="-285750">
              <a:buFont typeface="Arial" panose="020B0604020202020204" pitchFamily="34" charset="0"/>
              <a:buChar char="•"/>
            </a:pPr>
            <a:r>
              <a:rPr lang="en-US" sz="1200" dirty="0"/>
              <a:t>Protected from </a:t>
            </a:r>
            <a:r>
              <a:rPr lang="en-US" sz="1200" dirty="0" smtClean="0"/>
              <a:t>Fear (Sol 4:7-8, 1 Pet 3:6)</a:t>
            </a:r>
            <a:endParaRPr lang="en-US" sz="1200" dirty="0"/>
          </a:p>
          <a:p>
            <a:pPr marL="651510" lvl="1" indent="-285750">
              <a:buFont typeface="Arial" panose="020B0604020202020204" pitchFamily="34" charset="0"/>
              <a:buChar char="•"/>
            </a:pPr>
            <a:r>
              <a:rPr lang="en-US" sz="1200" dirty="0"/>
              <a:t>Given an Object of </a:t>
            </a:r>
            <a:r>
              <a:rPr lang="en-US" sz="1200" dirty="0" smtClean="0"/>
              <a:t>Affection (Sol 8:1-2)</a:t>
            </a:r>
            <a:endParaRPr lang="en-US" sz="1200" dirty="0"/>
          </a:p>
          <a:p>
            <a:r>
              <a:rPr lang="en-US" sz="1400" dirty="0"/>
              <a:t>Physical</a:t>
            </a:r>
          </a:p>
          <a:p>
            <a:pPr marL="651510" lvl="1" indent="-285750">
              <a:buFont typeface="Arial" panose="020B0604020202020204" pitchFamily="34" charset="0"/>
              <a:buChar char="•"/>
            </a:pPr>
            <a:r>
              <a:rPr lang="en-US" sz="1200" dirty="0"/>
              <a:t>Sexual Desires </a:t>
            </a:r>
            <a:r>
              <a:rPr lang="en-US" sz="1200" dirty="0" smtClean="0"/>
              <a:t>Satisfied (1 </a:t>
            </a:r>
            <a:r>
              <a:rPr lang="en-US" sz="1200" dirty="0" err="1" smtClean="0"/>
              <a:t>Cor</a:t>
            </a:r>
            <a:r>
              <a:rPr lang="en-US" sz="1200" dirty="0" smtClean="0"/>
              <a:t> 7:3-5)</a:t>
            </a:r>
            <a:endParaRPr lang="en-US" sz="1200" dirty="0"/>
          </a:p>
          <a:p>
            <a:pPr marL="651510" lvl="1" indent="-285750">
              <a:buFont typeface="Arial" panose="020B0604020202020204" pitchFamily="34" charset="0"/>
              <a:buChar char="•"/>
            </a:pPr>
            <a:r>
              <a:rPr lang="en-US" sz="1200" dirty="0"/>
              <a:t>Protected, Provided </a:t>
            </a:r>
            <a:r>
              <a:rPr lang="en-US" sz="1200" dirty="0" smtClean="0"/>
              <a:t>for (1 Tim 5:8)</a:t>
            </a:r>
            <a:endParaRPr lang="en-US" sz="1200" dirty="0"/>
          </a:p>
          <a:p>
            <a:endParaRPr lang="en-US" sz="1200" dirty="0"/>
          </a:p>
        </p:txBody>
      </p:sp>
      <p:sp>
        <p:nvSpPr>
          <p:cNvPr id="7" name="Title 6"/>
          <p:cNvSpPr>
            <a:spLocks noGrp="1"/>
          </p:cNvSpPr>
          <p:nvPr>
            <p:ph type="title"/>
          </p:nvPr>
        </p:nvSpPr>
        <p:spPr/>
        <p:txBody>
          <a:bodyPr/>
          <a:lstStyle/>
          <a:p>
            <a:r>
              <a:rPr lang="en-US" dirty="0" smtClean="0"/>
              <a:t>Family Relationships</a:t>
            </a:r>
            <a:endParaRPr lang="en-US" dirty="0"/>
          </a:p>
        </p:txBody>
      </p:sp>
      <p:sp>
        <p:nvSpPr>
          <p:cNvPr id="24" name="Rectangle 23"/>
          <p:cNvSpPr/>
          <p:nvPr/>
        </p:nvSpPr>
        <p:spPr>
          <a:xfrm>
            <a:off x="685800" y="1047750"/>
            <a:ext cx="3352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In Christ, The Ideal Marriage</a:t>
            </a:r>
            <a:endParaRPr lang="en-US" dirty="0">
              <a:solidFill>
                <a:prstClr val="white"/>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066800"/>
            <a:ext cx="4705350" cy="163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5562600" y="971550"/>
            <a:ext cx="1524000" cy="753428"/>
            <a:chOff x="5562600" y="971550"/>
            <a:chExt cx="1524000" cy="753428"/>
          </a:xfrm>
        </p:grpSpPr>
        <p:sp>
          <p:nvSpPr>
            <p:cNvPr id="42" name="Curved Down Arrow 41"/>
            <p:cNvSpPr/>
            <p:nvPr/>
          </p:nvSpPr>
          <p:spPr>
            <a:xfrm>
              <a:off x="5562600" y="1047750"/>
              <a:ext cx="1524000" cy="677228"/>
            </a:xfrm>
            <a:prstGeom prst="curvedDownArrow">
              <a:avLst/>
            </a:prstGeom>
            <a:solidFill>
              <a:schemeClr val="accent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43" name="Rounded Rectangle 42"/>
            <p:cNvSpPr/>
            <p:nvPr/>
          </p:nvSpPr>
          <p:spPr>
            <a:xfrm>
              <a:off x="5867400" y="971550"/>
              <a:ext cx="914400" cy="289288"/>
            </a:xfrm>
            <a:prstGeom prst="roundRect">
              <a:avLst>
                <a:gd name="adj" fmla="val 41667"/>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C00000"/>
                  </a:solidFill>
                </a:rPr>
                <a:t>Submit</a:t>
              </a:r>
              <a:endParaRPr lang="en-US" sz="1400" dirty="0">
                <a:solidFill>
                  <a:srgbClr val="C00000"/>
                </a:solidFill>
              </a:endParaRPr>
            </a:p>
          </p:txBody>
        </p:sp>
      </p:grpSp>
      <p:grpSp>
        <p:nvGrpSpPr>
          <p:cNvPr id="2" name="Group 1"/>
          <p:cNvGrpSpPr/>
          <p:nvPr/>
        </p:nvGrpSpPr>
        <p:grpSpPr>
          <a:xfrm>
            <a:off x="5562600" y="2023696"/>
            <a:ext cx="1524000" cy="677228"/>
            <a:chOff x="5562600" y="2023696"/>
            <a:chExt cx="1524000" cy="677228"/>
          </a:xfrm>
        </p:grpSpPr>
        <p:sp>
          <p:nvSpPr>
            <p:cNvPr id="44" name="Curved Down Arrow 43"/>
            <p:cNvSpPr/>
            <p:nvPr/>
          </p:nvSpPr>
          <p:spPr>
            <a:xfrm rot="10800000">
              <a:off x="5562600" y="2023696"/>
              <a:ext cx="1524000" cy="677228"/>
            </a:xfrm>
            <a:prstGeom prst="curved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45" name="Rounded Rectangle 44"/>
            <p:cNvSpPr/>
            <p:nvPr/>
          </p:nvSpPr>
          <p:spPr>
            <a:xfrm>
              <a:off x="5943600" y="2403615"/>
              <a:ext cx="762000" cy="297309"/>
            </a:xfrm>
            <a:prstGeom prst="roundRect">
              <a:avLst>
                <a:gd name="adj" fmla="val 41667"/>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C00000"/>
                  </a:solidFill>
                </a:rPr>
                <a:t>Love</a:t>
              </a:r>
              <a:endParaRPr lang="en-US" sz="1400" dirty="0">
                <a:solidFill>
                  <a:srgbClr val="C00000"/>
                </a:solidFill>
              </a:endParaRPr>
            </a:p>
          </p:txBody>
        </p:sp>
      </p:grpSp>
      <p:sp>
        <p:nvSpPr>
          <p:cNvPr id="49" name="Left-Right Arrow Callout 48"/>
          <p:cNvSpPr/>
          <p:nvPr/>
        </p:nvSpPr>
        <p:spPr>
          <a:xfrm>
            <a:off x="3581400" y="4171950"/>
            <a:ext cx="1482958" cy="762000"/>
          </a:xfrm>
          <a:prstGeom prst="leftRightArrowCallout">
            <a:avLst>
              <a:gd name="adj1" fmla="val 23000"/>
              <a:gd name="adj2" fmla="val 25000"/>
              <a:gd name="adj3" fmla="val 26000"/>
              <a:gd name="adj4" fmla="val 565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Needs Fulfilled</a:t>
            </a:r>
            <a:endParaRPr lang="en-US" sz="1400" dirty="0">
              <a:solidFill>
                <a:prstClr val="white"/>
              </a:solidFill>
            </a:endParaRPr>
          </a:p>
        </p:txBody>
      </p:sp>
      <p:sp>
        <p:nvSpPr>
          <p:cNvPr id="46" name="TextBox 45"/>
          <p:cNvSpPr txBox="1"/>
          <p:nvPr/>
        </p:nvSpPr>
        <p:spPr>
          <a:xfrm>
            <a:off x="1600200" y="2659618"/>
            <a:ext cx="974626" cy="369332"/>
          </a:xfrm>
          <a:prstGeom prst="rect">
            <a:avLst/>
          </a:prstGeom>
          <a:noFill/>
        </p:spPr>
        <p:txBody>
          <a:bodyPr wrap="none" rtlCol="0">
            <a:spAutoFit/>
          </a:bodyPr>
          <a:lstStyle/>
          <a:p>
            <a:r>
              <a:rPr lang="en-US" dirty="0" smtClean="0">
                <a:solidFill>
                  <a:prstClr val="white"/>
                </a:solidFill>
              </a:rPr>
              <a:t>Woman</a:t>
            </a:r>
            <a:endParaRPr lang="en-US" dirty="0">
              <a:solidFill>
                <a:prstClr val="white"/>
              </a:solidFill>
            </a:endParaRPr>
          </a:p>
        </p:txBody>
      </p:sp>
      <p:sp>
        <p:nvSpPr>
          <p:cNvPr id="53" name="TextBox 52"/>
          <p:cNvSpPr txBox="1"/>
          <p:nvPr/>
        </p:nvSpPr>
        <p:spPr>
          <a:xfrm>
            <a:off x="7162800" y="2659618"/>
            <a:ext cx="636649" cy="369332"/>
          </a:xfrm>
          <a:prstGeom prst="rect">
            <a:avLst/>
          </a:prstGeom>
          <a:noFill/>
        </p:spPr>
        <p:txBody>
          <a:bodyPr wrap="none" rtlCol="0">
            <a:spAutoFit/>
          </a:bodyPr>
          <a:lstStyle/>
          <a:p>
            <a:r>
              <a:rPr lang="en-US" dirty="0">
                <a:solidFill>
                  <a:prstClr val="white"/>
                </a:solidFill>
              </a:rPr>
              <a:t>M</a:t>
            </a:r>
            <a:r>
              <a:rPr lang="en-US" dirty="0" smtClean="0">
                <a:solidFill>
                  <a:prstClr val="white"/>
                </a:solidFill>
              </a:rPr>
              <a:t>an</a:t>
            </a:r>
            <a:endParaRPr lang="en-US" dirty="0">
              <a:solidFill>
                <a:prstClr val="white"/>
              </a:solidFill>
            </a:endParaRPr>
          </a:p>
        </p:txBody>
      </p:sp>
      <p:sp>
        <p:nvSpPr>
          <p:cNvPr id="62" name="Rounded Rectangle 61"/>
          <p:cNvSpPr/>
          <p:nvPr/>
        </p:nvSpPr>
        <p:spPr>
          <a:xfrm>
            <a:off x="7086600" y="1047750"/>
            <a:ext cx="712849" cy="228600"/>
          </a:xfrm>
          <a:prstGeom prst="roundRect">
            <a:avLst>
              <a:gd name="adj" fmla="val 41667"/>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C00000"/>
                </a:solidFill>
              </a:rPr>
              <a:t>Hope</a:t>
            </a:r>
            <a:endParaRPr lang="en-US" sz="1400" dirty="0">
              <a:solidFill>
                <a:srgbClr val="C00000"/>
              </a:solidFill>
            </a:endParaRPr>
          </a:p>
        </p:txBody>
      </p:sp>
      <p:grpSp>
        <p:nvGrpSpPr>
          <p:cNvPr id="63" name="Group 62"/>
          <p:cNvGrpSpPr/>
          <p:nvPr/>
        </p:nvGrpSpPr>
        <p:grpSpPr>
          <a:xfrm>
            <a:off x="4343400" y="971550"/>
            <a:ext cx="1524000" cy="753428"/>
            <a:chOff x="5562600" y="971550"/>
            <a:chExt cx="1524000" cy="753428"/>
          </a:xfrm>
        </p:grpSpPr>
        <p:sp>
          <p:nvSpPr>
            <p:cNvPr id="64" name="Curved Down Arrow 63"/>
            <p:cNvSpPr/>
            <p:nvPr/>
          </p:nvSpPr>
          <p:spPr>
            <a:xfrm>
              <a:off x="5562600" y="1047750"/>
              <a:ext cx="1524000" cy="677228"/>
            </a:xfrm>
            <a:prstGeom prst="curvedDownArrow">
              <a:avLst/>
            </a:prstGeom>
            <a:solidFill>
              <a:schemeClr val="accent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65" name="Rounded Rectangle 64"/>
            <p:cNvSpPr/>
            <p:nvPr/>
          </p:nvSpPr>
          <p:spPr>
            <a:xfrm>
              <a:off x="5867400" y="971550"/>
              <a:ext cx="914400" cy="289288"/>
            </a:xfrm>
            <a:prstGeom prst="roundRect">
              <a:avLst>
                <a:gd name="adj" fmla="val 41667"/>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C00000"/>
                  </a:solidFill>
                </a:rPr>
                <a:t>Honor</a:t>
              </a:r>
              <a:endParaRPr lang="en-US" sz="1400" dirty="0">
                <a:solidFill>
                  <a:srgbClr val="C00000"/>
                </a:solidFill>
              </a:endParaRPr>
            </a:p>
          </p:txBody>
        </p:sp>
      </p:grpSp>
      <p:grpSp>
        <p:nvGrpSpPr>
          <p:cNvPr id="66" name="Group 65"/>
          <p:cNvGrpSpPr/>
          <p:nvPr/>
        </p:nvGrpSpPr>
        <p:grpSpPr>
          <a:xfrm>
            <a:off x="4343400" y="2023696"/>
            <a:ext cx="1524000" cy="1005254"/>
            <a:chOff x="5562600" y="2023696"/>
            <a:chExt cx="1524000" cy="1005254"/>
          </a:xfrm>
        </p:grpSpPr>
        <p:sp>
          <p:nvSpPr>
            <p:cNvPr id="67" name="Curved Down Arrow 66"/>
            <p:cNvSpPr/>
            <p:nvPr/>
          </p:nvSpPr>
          <p:spPr>
            <a:xfrm rot="10800000">
              <a:off x="5562600" y="2023696"/>
              <a:ext cx="1524000" cy="677228"/>
            </a:xfrm>
            <a:prstGeom prst="curved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68" name="Rounded Rectangle 67"/>
            <p:cNvSpPr/>
            <p:nvPr/>
          </p:nvSpPr>
          <p:spPr>
            <a:xfrm>
              <a:off x="5867400" y="2190750"/>
              <a:ext cx="914400" cy="838200"/>
            </a:xfrm>
            <a:prstGeom prst="roundRect">
              <a:avLst>
                <a:gd name="adj" fmla="val 22576"/>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C00000"/>
                  </a:solidFill>
                </a:rPr>
                <a:t>Nurture</a:t>
              </a:r>
            </a:p>
            <a:p>
              <a:pPr algn="ctr"/>
              <a:r>
                <a:rPr lang="en-US" sz="900" dirty="0" smtClean="0">
                  <a:solidFill>
                    <a:srgbClr val="C00000"/>
                  </a:solidFill>
                </a:rPr>
                <a:t>Admonish</a:t>
              </a:r>
            </a:p>
            <a:p>
              <a:pPr algn="ctr"/>
              <a:r>
                <a:rPr lang="en-US" sz="900" dirty="0" smtClean="0">
                  <a:solidFill>
                    <a:srgbClr val="C00000"/>
                  </a:solidFill>
                </a:rPr>
                <a:t>Rule Manage</a:t>
              </a:r>
            </a:p>
            <a:p>
              <a:pPr algn="ctr"/>
              <a:r>
                <a:rPr lang="en-US" sz="900" dirty="0" smtClean="0">
                  <a:solidFill>
                    <a:srgbClr val="C00000"/>
                  </a:solidFill>
                </a:rPr>
                <a:t>Chasten</a:t>
              </a:r>
            </a:p>
            <a:p>
              <a:pPr algn="ctr"/>
              <a:r>
                <a:rPr lang="en-US" sz="900" dirty="0" smtClean="0">
                  <a:solidFill>
                    <a:srgbClr val="C00000"/>
                  </a:solidFill>
                </a:rPr>
                <a:t>Love</a:t>
              </a:r>
            </a:p>
          </p:txBody>
        </p:sp>
      </p:grpSp>
      <p:sp>
        <p:nvSpPr>
          <p:cNvPr id="57" name="Content Placeholder 51"/>
          <p:cNvSpPr>
            <a:spLocks noGrp="1"/>
          </p:cNvSpPr>
          <p:nvPr>
            <p:ph sz="half" idx="1"/>
          </p:nvPr>
        </p:nvSpPr>
        <p:spPr>
          <a:xfrm>
            <a:off x="5105400" y="2800589"/>
            <a:ext cx="4419600" cy="2133361"/>
          </a:xfrm>
        </p:spPr>
        <p:txBody>
          <a:bodyPr>
            <a:normAutofit fontScale="92500" lnSpcReduction="10000"/>
          </a:bodyPr>
          <a:lstStyle/>
          <a:p>
            <a:r>
              <a:rPr lang="en-US" sz="1400" dirty="0"/>
              <a:t>Spiritual</a:t>
            </a:r>
          </a:p>
          <a:p>
            <a:pPr lvl="1"/>
            <a:r>
              <a:rPr lang="en-US" sz="1200" dirty="0"/>
              <a:t>Provided Spiritual </a:t>
            </a:r>
            <a:r>
              <a:rPr lang="en-US" sz="1200" dirty="0" smtClean="0"/>
              <a:t>Companionship (1 Pet 3:7)</a:t>
            </a:r>
            <a:endParaRPr lang="en-US" sz="1200" dirty="0"/>
          </a:p>
          <a:p>
            <a:r>
              <a:rPr lang="en-US" sz="1400" dirty="0"/>
              <a:t>Emotional</a:t>
            </a:r>
          </a:p>
          <a:p>
            <a:pPr lvl="1"/>
            <a:r>
              <a:rPr lang="en-US" sz="1200" dirty="0"/>
              <a:t>Ego, Sense of Worth </a:t>
            </a:r>
            <a:r>
              <a:rPr lang="en-US" sz="1200" dirty="0" smtClean="0"/>
              <a:t>Bolstered (1 Pet 3:6, </a:t>
            </a:r>
            <a:r>
              <a:rPr lang="en-US" sz="1200" dirty="0" err="1" smtClean="0"/>
              <a:t>Prov</a:t>
            </a:r>
            <a:r>
              <a:rPr lang="en-US" sz="1200" dirty="0" smtClean="0"/>
              <a:t> 20:29)</a:t>
            </a:r>
            <a:endParaRPr lang="en-US" sz="1200" dirty="0"/>
          </a:p>
          <a:p>
            <a:pPr lvl="1"/>
            <a:r>
              <a:rPr lang="en-US" sz="1200" dirty="0"/>
              <a:t>Respect of Others </a:t>
            </a:r>
            <a:r>
              <a:rPr lang="en-US" sz="1200" dirty="0" smtClean="0"/>
              <a:t>Fostered (</a:t>
            </a:r>
            <a:r>
              <a:rPr lang="en-US" sz="1200" dirty="0" err="1" smtClean="0"/>
              <a:t>Prov</a:t>
            </a:r>
            <a:r>
              <a:rPr lang="en-US" sz="1200" dirty="0" smtClean="0"/>
              <a:t> 12:4, 31:23)</a:t>
            </a:r>
            <a:endParaRPr lang="en-US" sz="1200" dirty="0"/>
          </a:p>
          <a:p>
            <a:pPr lvl="1"/>
            <a:r>
              <a:rPr lang="en-US" sz="1200" dirty="0"/>
              <a:t>Comforted in </a:t>
            </a:r>
            <a:r>
              <a:rPr lang="en-US" sz="1200" dirty="0" smtClean="0"/>
              <a:t>Insecurity (Gen 24:67)</a:t>
            </a:r>
            <a:endParaRPr lang="en-US" sz="1200" dirty="0"/>
          </a:p>
          <a:p>
            <a:pPr lvl="1"/>
            <a:r>
              <a:rPr lang="en-US" sz="1200" dirty="0"/>
              <a:t>Companionship, </a:t>
            </a:r>
            <a:r>
              <a:rPr lang="en-US" sz="1200" dirty="0" smtClean="0"/>
              <a:t>Contentment (Sol 8:10)</a:t>
            </a:r>
            <a:endParaRPr lang="en-US" sz="1200" dirty="0"/>
          </a:p>
          <a:p>
            <a:r>
              <a:rPr lang="en-US" sz="1400" dirty="0"/>
              <a:t>Physical</a:t>
            </a:r>
          </a:p>
          <a:p>
            <a:pPr lvl="1"/>
            <a:r>
              <a:rPr lang="en-US" sz="1200" dirty="0"/>
              <a:t>Sexual Desires </a:t>
            </a:r>
            <a:r>
              <a:rPr lang="en-US" sz="1200" dirty="0" smtClean="0"/>
              <a:t>Satisfied (1 </a:t>
            </a:r>
            <a:r>
              <a:rPr lang="en-US" sz="1200" dirty="0" err="1" smtClean="0"/>
              <a:t>Cor</a:t>
            </a:r>
            <a:r>
              <a:rPr lang="en-US" sz="1200" dirty="0" smtClean="0"/>
              <a:t> 7:3-5, </a:t>
            </a:r>
            <a:r>
              <a:rPr lang="en-US" sz="1200" dirty="0" err="1" smtClean="0"/>
              <a:t>Prov</a:t>
            </a:r>
            <a:r>
              <a:rPr lang="en-US" sz="1200" dirty="0" smtClean="0"/>
              <a:t> 5:15-19)</a:t>
            </a:r>
            <a:endParaRPr lang="en-US" sz="1200" dirty="0"/>
          </a:p>
          <a:p>
            <a:pPr lvl="1"/>
            <a:r>
              <a:rPr lang="en-US" sz="1200" dirty="0"/>
              <a:t>Food, Clothing, </a:t>
            </a:r>
            <a:r>
              <a:rPr lang="en-US" sz="1200" dirty="0" smtClean="0"/>
              <a:t>Provision (</a:t>
            </a:r>
            <a:r>
              <a:rPr lang="en-US" sz="1200" dirty="0" err="1" smtClean="0"/>
              <a:t>Prov</a:t>
            </a:r>
            <a:r>
              <a:rPr lang="en-US" sz="1200" dirty="0" smtClean="0"/>
              <a:t> 31:13-15)</a:t>
            </a:r>
            <a:endParaRPr lang="en-US" sz="1200" dirty="0"/>
          </a:p>
          <a:p>
            <a:endParaRPr lang="en-US" sz="1200" dirty="0"/>
          </a:p>
        </p:txBody>
      </p:sp>
    </p:spTree>
    <p:extLst>
      <p:ext uri="{BB962C8B-B14F-4D97-AF65-F5344CB8AC3E}">
        <p14:creationId xmlns:p14="http://schemas.microsoft.com/office/powerpoint/2010/main" val="105628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43000"/>
            <a:ext cx="5867400" cy="3790950"/>
          </a:xfrm>
        </p:spPr>
        <p:txBody>
          <a:bodyPr>
            <a:normAutofit fontScale="62500" lnSpcReduction="20000"/>
          </a:bodyPr>
          <a:lstStyle/>
          <a:p>
            <a:r>
              <a:rPr lang="en-US" dirty="0" smtClean="0"/>
              <a:t>God Speaks a Warning</a:t>
            </a:r>
          </a:p>
          <a:p>
            <a:pPr lvl="1"/>
            <a:r>
              <a:rPr lang="en-US" dirty="0" smtClean="0"/>
              <a:t>Notices his anger, and that his countenance has fallen</a:t>
            </a:r>
          </a:p>
          <a:p>
            <a:pPr lvl="1"/>
            <a:r>
              <a:rPr lang="en-US" dirty="0" smtClean="0"/>
              <a:t>If you do well, will you not be accepted?</a:t>
            </a:r>
          </a:p>
          <a:p>
            <a:pPr lvl="1"/>
            <a:r>
              <a:rPr lang="en-US" dirty="0" smtClean="0"/>
              <a:t>If you do not do well, Sin lies at the door</a:t>
            </a:r>
          </a:p>
          <a:p>
            <a:pPr lvl="1"/>
            <a:r>
              <a:rPr lang="en-US" dirty="0" smtClean="0"/>
              <a:t>It’s desire is for you, but you should rule over it</a:t>
            </a:r>
          </a:p>
          <a:p>
            <a:pPr lvl="1"/>
            <a:endParaRPr lang="en-US" dirty="0" smtClean="0"/>
          </a:p>
          <a:p>
            <a:r>
              <a:rPr lang="en-US" dirty="0" smtClean="0"/>
              <a:t>Cain Kills Abel</a:t>
            </a:r>
          </a:p>
          <a:p>
            <a:pPr lvl="1"/>
            <a:r>
              <a:rPr lang="en-US" dirty="0" smtClean="0"/>
              <a:t>Premeditated - he speaks to him first</a:t>
            </a:r>
          </a:p>
          <a:p>
            <a:pPr lvl="1"/>
            <a:r>
              <a:rPr lang="en-US" dirty="0" smtClean="0"/>
              <a:t>In secret – while in the field</a:t>
            </a:r>
          </a:p>
          <a:p>
            <a:pPr lvl="1"/>
            <a:r>
              <a:rPr lang="en-US" dirty="0" smtClean="0"/>
              <a:t>Lied to God about knowing where Abel was</a:t>
            </a:r>
          </a:p>
          <a:p>
            <a:pPr lvl="1"/>
            <a:r>
              <a:rPr lang="en-US" dirty="0" smtClean="0"/>
              <a:t>Denied responsibility – “Am I my brother’s keeper?”</a:t>
            </a:r>
          </a:p>
          <a:p>
            <a:pPr marL="365760" lvl="1" indent="0">
              <a:buNone/>
            </a:pPr>
            <a:endParaRPr lang="en-US" dirty="0" smtClean="0"/>
          </a:p>
          <a:p>
            <a:r>
              <a:rPr lang="en-US" dirty="0" smtClean="0"/>
              <a:t>Consequences</a:t>
            </a:r>
          </a:p>
          <a:p>
            <a:pPr lvl="1"/>
            <a:r>
              <a:rPr lang="en-US" dirty="0" smtClean="0"/>
              <a:t>You are cursed from the earth</a:t>
            </a:r>
          </a:p>
          <a:p>
            <a:pPr lvl="1"/>
            <a:r>
              <a:rPr lang="en-US" dirty="0" smtClean="0"/>
              <a:t>The ground shall not yield its strength</a:t>
            </a:r>
          </a:p>
          <a:p>
            <a:pPr lvl="1"/>
            <a:r>
              <a:rPr lang="en-US" dirty="0" smtClean="0"/>
              <a:t>A fugitive and a vagabond</a:t>
            </a:r>
          </a:p>
          <a:p>
            <a:endParaRPr lang="en-US" dirty="0" smtClean="0"/>
          </a:p>
        </p:txBody>
      </p:sp>
      <p:sp>
        <p:nvSpPr>
          <p:cNvPr id="5" name="Title 4"/>
          <p:cNvSpPr>
            <a:spLocks noGrp="1"/>
          </p:cNvSpPr>
          <p:nvPr>
            <p:ph type="title"/>
          </p:nvPr>
        </p:nvSpPr>
        <p:spPr/>
        <p:txBody>
          <a:bodyPr/>
          <a:lstStyle/>
          <a:p>
            <a:r>
              <a:rPr lang="en-US" smtClean="0"/>
              <a:t>The Sin of Cain</a:t>
            </a:r>
            <a:endParaRPr lang="en-US"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2038350"/>
            <a:ext cx="2429774" cy="1609725"/>
          </a:xfrm>
          <a:prstGeom prst="rect">
            <a:avLst/>
          </a:prstGeom>
          <a:noFill/>
          <a:ln>
            <a:noFill/>
          </a:ln>
          <a:effectLst>
            <a:softEdge rad="508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607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 b="-469"/>
          <a:stretch/>
        </p:blipFill>
        <p:spPr bwMode="auto">
          <a:xfrm>
            <a:off x="-18410" y="-19049"/>
            <a:ext cx="9144000" cy="5200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Brace 2"/>
          <p:cNvSpPr/>
          <p:nvPr/>
        </p:nvSpPr>
        <p:spPr>
          <a:xfrm>
            <a:off x="8077200" y="549808"/>
            <a:ext cx="685800" cy="1910086"/>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8368270" y="981631"/>
            <a:ext cx="730265" cy="523220"/>
          </a:xfrm>
          <a:prstGeom prst="rect">
            <a:avLst/>
          </a:prstGeom>
          <a:noFill/>
        </p:spPr>
        <p:txBody>
          <a:bodyPr wrap="none" rtlCol="0">
            <a:spAutoFit/>
          </a:bodyPr>
          <a:lstStyle/>
          <a:p>
            <a:r>
              <a:rPr lang="en-US" sz="1400" dirty="0" smtClean="0">
                <a:solidFill>
                  <a:srgbClr val="FF0000"/>
                </a:solidFill>
              </a:rPr>
              <a:t>Adam</a:t>
            </a:r>
          </a:p>
          <a:p>
            <a:r>
              <a:rPr lang="en-US" sz="1400" dirty="0" smtClean="0">
                <a:solidFill>
                  <a:srgbClr val="FF0000"/>
                </a:solidFill>
              </a:rPr>
              <a:t>Gen 5:1</a:t>
            </a:r>
            <a:endParaRPr lang="en-US" sz="1400" dirty="0">
              <a:solidFill>
                <a:srgbClr val="FF0000"/>
              </a:solidFill>
            </a:endParaRPr>
          </a:p>
        </p:txBody>
      </p:sp>
      <p:sp>
        <p:nvSpPr>
          <p:cNvPr id="13" name="TextBox 12"/>
          <p:cNvSpPr txBox="1"/>
          <p:nvPr/>
        </p:nvSpPr>
        <p:spPr>
          <a:xfrm>
            <a:off x="3352800" y="2113399"/>
            <a:ext cx="792525" cy="523220"/>
          </a:xfrm>
          <a:prstGeom prst="rect">
            <a:avLst/>
          </a:prstGeom>
          <a:noFill/>
        </p:spPr>
        <p:txBody>
          <a:bodyPr wrap="none" rtlCol="0">
            <a:spAutoFit/>
          </a:bodyPr>
          <a:lstStyle/>
          <a:p>
            <a:pPr algn="r"/>
            <a:r>
              <a:rPr lang="en-US" sz="1400" dirty="0" smtClean="0">
                <a:solidFill>
                  <a:srgbClr val="FF0000"/>
                </a:solidFill>
              </a:rPr>
              <a:t>Noah</a:t>
            </a:r>
          </a:p>
          <a:p>
            <a:pPr algn="r"/>
            <a:r>
              <a:rPr lang="en-US" sz="1400" dirty="0" smtClean="0">
                <a:solidFill>
                  <a:srgbClr val="FF0000"/>
                </a:solidFill>
              </a:rPr>
              <a:t>Gen 6:9</a:t>
            </a:r>
            <a:endParaRPr lang="en-US" sz="1400" dirty="0">
              <a:solidFill>
                <a:srgbClr val="FF0000"/>
              </a:solidFill>
            </a:endParaRPr>
          </a:p>
        </p:txBody>
      </p:sp>
      <p:sp>
        <p:nvSpPr>
          <p:cNvPr id="15" name="Right Brace 14"/>
          <p:cNvSpPr/>
          <p:nvPr/>
        </p:nvSpPr>
        <p:spPr>
          <a:xfrm flipH="1">
            <a:off x="4191000" y="2114550"/>
            <a:ext cx="304800" cy="457200"/>
          </a:xfrm>
          <a:prstGeom prst="rightBrace">
            <a:avLst>
              <a:gd name="adj1" fmla="val 8333"/>
              <a:gd name="adj2" fmla="val 51342"/>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e 15"/>
          <p:cNvSpPr/>
          <p:nvPr/>
        </p:nvSpPr>
        <p:spPr>
          <a:xfrm flipH="1">
            <a:off x="5375132" y="2289244"/>
            <a:ext cx="304800" cy="1044506"/>
          </a:xfrm>
          <a:prstGeom prst="rightBrace">
            <a:avLst>
              <a:gd name="adj1" fmla="val 8333"/>
              <a:gd name="adj2" fmla="val 51342"/>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4267200" y="2549887"/>
            <a:ext cx="1107932" cy="523220"/>
          </a:xfrm>
          <a:prstGeom prst="rect">
            <a:avLst/>
          </a:prstGeom>
          <a:noFill/>
        </p:spPr>
        <p:txBody>
          <a:bodyPr wrap="none" rtlCol="0">
            <a:spAutoFit/>
          </a:bodyPr>
          <a:lstStyle/>
          <a:p>
            <a:pPr algn="r"/>
            <a:r>
              <a:rPr lang="en-US" sz="1400" dirty="0" smtClean="0">
                <a:solidFill>
                  <a:srgbClr val="FF0000"/>
                </a:solidFill>
              </a:rPr>
              <a:t>Noah’s Sons</a:t>
            </a:r>
          </a:p>
          <a:p>
            <a:pPr algn="r"/>
            <a:r>
              <a:rPr lang="en-US" sz="1400" dirty="0" smtClean="0">
                <a:solidFill>
                  <a:srgbClr val="FF0000"/>
                </a:solidFill>
              </a:rPr>
              <a:t>Gen 10:1</a:t>
            </a:r>
            <a:endParaRPr lang="en-US" sz="1400" dirty="0">
              <a:solidFill>
                <a:srgbClr val="FF0000"/>
              </a:solidFill>
            </a:endParaRPr>
          </a:p>
        </p:txBody>
      </p:sp>
      <p:sp>
        <p:nvSpPr>
          <p:cNvPr id="18" name="Right Brace 17"/>
          <p:cNvSpPr/>
          <p:nvPr/>
        </p:nvSpPr>
        <p:spPr>
          <a:xfrm flipH="1">
            <a:off x="5676572" y="2289244"/>
            <a:ext cx="304800" cy="2187506"/>
          </a:xfrm>
          <a:prstGeom prst="rightBrace">
            <a:avLst>
              <a:gd name="adj1" fmla="val 8333"/>
              <a:gd name="adj2" fmla="val 51342"/>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4824883" y="3258205"/>
            <a:ext cx="853695" cy="523220"/>
          </a:xfrm>
          <a:prstGeom prst="rect">
            <a:avLst/>
          </a:prstGeom>
          <a:noFill/>
        </p:spPr>
        <p:txBody>
          <a:bodyPr wrap="none" rtlCol="0">
            <a:spAutoFit/>
          </a:bodyPr>
          <a:lstStyle/>
          <a:p>
            <a:pPr algn="r"/>
            <a:r>
              <a:rPr lang="en-US" sz="1400" dirty="0" smtClean="0">
                <a:solidFill>
                  <a:srgbClr val="FF0000"/>
                </a:solidFill>
              </a:rPr>
              <a:t>Shem</a:t>
            </a:r>
          </a:p>
          <a:p>
            <a:pPr algn="r"/>
            <a:r>
              <a:rPr lang="en-US" sz="1400" dirty="0" smtClean="0">
                <a:solidFill>
                  <a:srgbClr val="FF0000"/>
                </a:solidFill>
              </a:rPr>
              <a:t>Gen 11:10</a:t>
            </a:r>
            <a:endParaRPr lang="en-US" sz="1400" dirty="0">
              <a:solidFill>
                <a:srgbClr val="FF0000"/>
              </a:solidFill>
            </a:endParaRPr>
          </a:p>
        </p:txBody>
      </p:sp>
      <p:sp>
        <p:nvSpPr>
          <p:cNvPr id="20" name="TextBox 19"/>
          <p:cNvSpPr txBox="1"/>
          <p:nvPr/>
        </p:nvSpPr>
        <p:spPr>
          <a:xfrm>
            <a:off x="5864220" y="4019550"/>
            <a:ext cx="871905" cy="523220"/>
          </a:xfrm>
          <a:prstGeom prst="rect">
            <a:avLst/>
          </a:prstGeom>
          <a:noFill/>
        </p:spPr>
        <p:txBody>
          <a:bodyPr wrap="none" rtlCol="0">
            <a:spAutoFit/>
          </a:bodyPr>
          <a:lstStyle/>
          <a:p>
            <a:pPr algn="r"/>
            <a:r>
              <a:rPr lang="en-US" sz="1400" dirty="0" err="1" smtClean="0">
                <a:solidFill>
                  <a:srgbClr val="FF0000"/>
                </a:solidFill>
              </a:rPr>
              <a:t>Terah</a:t>
            </a:r>
            <a:endParaRPr lang="en-US" sz="1400" dirty="0" smtClean="0">
              <a:solidFill>
                <a:srgbClr val="FF0000"/>
              </a:solidFill>
            </a:endParaRPr>
          </a:p>
          <a:p>
            <a:pPr algn="r"/>
            <a:r>
              <a:rPr lang="en-US" sz="1400" dirty="0" smtClean="0">
                <a:solidFill>
                  <a:srgbClr val="FF0000"/>
                </a:solidFill>
              </a:rPr>
              <a:t>Gen 11:27</a:t>
            </a:r>
            <a:endParaRPr lang="en-US" sz="1400" dirty="0">
              <a:solidFill>
                <a:srgbClr val="FF0000"/>
              </a:solidFill>
            </a:endParaRPr>
          </a:p>
        </p:txBody>
      </p:sp>
      <p:sp>
        <p:nvSpPr>
          <p:cNvPr id="21" name="Right Brace 20"/>
          <p:cNvSpPr/>
          <p:nvPr/>
        </p:nvSpPr>
        <p:spPr>
          <a:xfrm flipH="1">
            <a:off x="6781800" y="4020701"/>
            <a:ext cx="304800" cy="457200"/>
          </a:xfrm>
          <a:prstGeom prst="rightBrace">
            <a:avLst>
              <a:gd name="adj1" fmla="val 8333"/>
              <a:gd name="adj2" fmla="val 51342"/>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556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escendants of noah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80975"/>
            <a:ext cx="6106317" cy="478155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2743202" y="180975"/>
            <a:ext cx="2921170" cy="4752975"/>
          </a:xfrm>
          <a:custGeom>
            <a:avLst/>
            <a:gdLst>
              <a:gd name="connsiteX0" fmla="*/ 0 w 2362200"/>
              <a:gd name="connsiteY0" fmla="*/ 203456 h 4752975"/>
              <a:gd name="connsiteX1" fmla="*/ 203456 w 2362200"/>
              <a:gd name="connsiteY1" fmla="*/ 0 h 4752975"/>
              <a:gd name="connsiteX2" fmla="*/ 2158744 w 2362200"/>
              <a:gd name="connsiteY2" fmla="*/ 0 h 4752975"/>
              <a:gd name="connsiteX3" fmla="*/ 2362200 w 2362200"/>
              <a:gd name="connsiteY3" fmla="*/ 203456 h 4752975"/>
              <a:gd name="connsiteX4" fmla="*/ 2362200 w 2362200"/>
              <a:gd name="connsiteY4" fmla="*/ 4549519 h 4752975"/>
              <a:gd name="connsiteX5" fmla="*/ 2158744 w 2362200"/>
              <a:gd name="connsiteY5" fmla="*/ 4752975 h 4752975"/>
              <a:gd name="connsiteX6" fmla="*/ 203456 w 2362200"/>
              <a:gd name="connsiteY6" fmla="*/ 4752975 h 4752975"/>
              <a:gd name="connsiteX7" fmla="*/ 0 w 2362200"/>
              <a:gd name="connsiteY7" fmla="*/ 4549519 h 4752975"/>
              <a:gd name="connsiteX8" fmla="*/ 0 w 2362200"/>
              <a:gd name="connsiteY8" fmla="*/ 203456 h 4752975"/>
              <a:gd name="connsiteX0" fmla="*/ 0 w 2362200"/>
              <a:gd name="connsiteY0" fmla="*/ 215730 h 4765249"/>
              <a:gd name="connsiteX1" fmla="*/ 203456 w 2362200"/>
              <a:gd name="connsiteY1" fmla="*/ 12274 h 4765249"/>
              <a:gd name="connsiteX2" fmla="*/ 1796666 w 2362200"/>
              <a:gd name="connsiteY2" fmla="*/ 0 h 4765249"/>
              <a:gd name="connsiteX3" fmla="*/ 2362200 w 2362200"/>
              <a:gd name="connsiteY3" fmla="*/ 215730 h 4765249"/>
              <a:gd name="connsiteX4" fmla="*/ 2362200 w 2362200"/>
              <a:gd name="connsiteY4" fmla="*/ 4561793 h 4765249"/>
              <a:gd name="connsiteX5" fmla="*/ 2158744 w 2362200"/>
              <a:gd name="connsiteY5" fmla="*/ 4765249 h 4765249"/>
              <a:gd name="connsiteX6" fmla="*/ 203456 w 2362200"/>
              <a:gd name="connsiteY6" fmla="*/ 4765249 h 4765249"/>
              <a:gd name="connsiteX7" fmla="*/ 0 w 2362200"/>
              <a:gd name="connsiteY7" fmla="*/ 4561793 h 4765249"/>
              <a:gd name="connsiteX8" fmla="*/ 0 w 2362200"/>
              <a:gd name="connsiteY8" fmla="*/ 215730 h 4765249"/>
              <a:gd name="connsiteX0" fmla="*/ 0 w 2362200"/>
              <a:gd name="connsiteY0" fmla="*/ 215730 h 4765249"/>
              <a:gd name="connsiteX1" fmla="*/ 203456 w 2362200"/>
              <a:gd name="connsiteY1" fmla="*/ 12274 h 4765249"/>
              <a:gd name="connsiteX2" fmla="*/ 1796666 w 2362200"/>
              <a:gd name="connsiteY2" fmla="*/ 0 h 4765249"/>
              <a:gd name="connsiteX3" fmla="*/ 1951027 w 2362200"/>
              <a:gd name="connsiteY3" fmla="*/ 209593 h 4765249"/>
              <a:gd name="connsiteX4" fmla="*/ 2362200 w 2362200"/>
              <a:gd name="connsiteY4" fmla="*/ 4561793 h 4765249"/>
              <a:gd name="connsiteX5" fmla="*/ 2158744 w 2362200"/>
              <a:gd name="connsiteY5" fmla="*/ 4765249 h 4765249"/>
              <a:gd name="connsiteX6" fmla="*/ 203456 w 2362200"/>
              <a:gd name="connsiteY6" fmla="*/ 4765249 h 4765249"/>
              <a:gd name="connsiteX7" fmla="*/ 0 w 2362200"/>
              <a:gd name="connsiteY7" fmla="*/ 4561793 h 4765249"/>
              <a:gd name="connsiteX8" fmla="*/ 0 w 2362200"/>
              <a:gd name="connsiteY8" fmla="*/ 215730 h 4765249"/>
              <a:gd name="connsiteX0" fmla="*/ 0 w 2362200"/>
              <a:gd name="connsiteY0" fmla="*/ 215730 h 4765249"/>
              <a:gd name="connsiteX1" fmla="*/ 203456 w 2362200"/>
              <a:gd name="connsiteY1" fmla="*/ 12274 h 4765249"/>
              <a:gd name="connsiteX2" fmla="*/ 1667791 w 2362200"/>
              <a:gd name="connsiteY2" fmla="*/ 0 h 4765249"/>
              <a:gd name="connsiteX3" fmla="*/ 1951027 w 2362200"/>
              <a:gd name="connsiteY3" fmla="*/ 209593 h 4765249"/>
              <a:gd name="connsiteX4" fmla="*/ 2362200 w 2362200"/>
              <a:gd name="connsiteY4" fmla="*/ 4561793 h 4765249"/>
              <a:gd name="connsiteX5" fmla="*/ 2158744 w 2362200"/>
              <a:gd name="connsiteY5" fmla="*/ 4765249 h 4765249"/>
              <a:gd name="connsiteX6" fmla="*/ 203456 w 2362200"/>
              <a:gd name="connsiteY6" fmla="*/ 4765249 h 4765249"/>
              <a:gd name="connsiteX7" fmla="*/ 0 w 2362200"/>
              <a:gd name="connsiteY7" fmla="*/ 4561793 h 4765249"/>
              <a:gd name="connsiteX8" fmla="*/ 0 w 2362200"/>
              <a:gd name="connsiteY8" fmla="*/ 215730 h 4765249"/>
              <a:gd name="connsiteX0" fmla="*/ 0 w 2362200"/>
              <a:gd name="connsiteY0" fmla="*/ 215730 h 4765249"/>
              <a:gd name="connsiteX1" fmla="*/ 203456 w 2362200"/>
              <a:gd name="connsiteY1" fmla="*/ 12274 h 4765249"/>
              <a:gd name="connsiteX2" fmla="*/ 1667791 w 2362200"/>
              <a:gd name="connsiteY2" fmla="*/ 0 h 4765249"/>
              <a:gd name="connsiteX3" fmla="*/ 1951027 w 2362200"/>
              <a:gd name="connsiteY3" fmla="*/ 209593 h 4765249"/>
              <a:gd name="connsiteX4" fmla="*/ 2043592 w 2362200"/>
              <a:gd name="connsiteY4" fmla="*/ 1285747 h 4765249"/>
              <a:gd name="connsiteX5" fmla="*/ 2362200 w 2362200"/>
              <a:gd name="connsiteY5" fmla="*/ 4561793 h 4765249"/>
              <a:gd name="connsiteX6" fmla="*/ 2158744 w 2362200"/>
              <a:gd name="connsiteY6" fmla="*/ 4765249 h 4765249"/>
              <a:gd name="connsiteX7" fmla="*/ 203456 w 2362200"/>
              <a:gd name="connsiteY7" fmla="*/ 4765249 h 4765249"/>
              <a:gd name="connsiteX8" fmla="*/ 0 w 2362200"/>
              <a:gd name="connsiteY8" fmla="*/ 4561793 h 4765249"/>
              <a:gd name="connsiteX9" fmla="*/ 0 w 2362200"/>
              <a:gd name="connsiteY9" fmla="*/ 215730 h 4765249"/>
              <a:gd name="connsiteX0" fmla="*/ 0 w 2362200"/>
              <a:gd name="connsiteY0" fmla="*/ 215730 h 4765249"/>
              <a:gd name="connsiteX1" fmla="*/ 203456 w 2362200"/>
              <a:gd name="connsiteY1" fmla="*/ 12274 h 4765249"/>
              <a:gd name="connsiteX2" fmla="*/ 1667791 w 2362200"/>
              <a:gd name="connsiteY2" fmla="*/ 0 h 4765249"/>
              <a:gd name="connsiteX3" fmla="*/ 1951027 w 2362200"/>
              <a:gd name="connsiteY3" fmla="*/ 209593 h 4765249"/>
              <a:gd name="connsiteX4" fmla="*/ 1933128 w 2362200"/>
              <a:gd name="connsiteY4" fmla="*/ 991175 h 4765249"/>
              <a:gd name="connsiteX5" fmla="*/ 2362200 w 2362200"/>
              <a:gd name="connsiteY5" fmla="*/ 4561793 h 4765249"/>
              <a:gd name="connsiteX6" fmla="*/ 2158744 w 2362200"/>
              <a:gd name="connsiteY6" fmla="*/ 4765249 h 4765249"/>
              <a:gd name="connsiteX7" fmla="*/ 203456 w 2362200"/>
              <a:gd name="connsiteY7" fmla="*/ 4765249 h 4765249"/>
              <a:gd name="connsiteX8" fmla="*/ 0 w 2362200"/>
              <a:gd name="connsiteY8" fmla="*/ 4561793 h 4765249"/>
              <a:gd name="connsiteX9" fmla="*/ 0 w 2362200"/>
              <a:gd name="connsiteY9" fmla="*/ 215730 h 4765249"/>
              <a:gd name="connsiteX0" fmla="*/ 0 w 2362200"/>
              <a:gd name="connsiteY0" fmla="*/ 215730 h 4765249"/>
              <a:gd name="connsiteX1" fmla="*/ 203456 w 2362200"/>
              <a:gd name="connsiteY1" fmla="*/ 12274 h 4765249"/>
              <a:gd name="connsiteX2" fmla="*/ 1667791 w 2362200"/>
              <a:gd name="connsiteY2" fmla="*/ 0 h 4765249"/>
              <a:gd name="connsiteX3" fmla="*/ 1901932 w 2362200"/>
              <a:gd name="connsiteY3" fmla="*/ 203456 h 4765249"/>
              <a:gd name="connsiteX4" fmla="*/ 1933128 w 2362200"/>
              <a:gd name="connsiteY4" fmla="*/ 991175 h 4765249"/>
              <a:gd name="connsiteX5" fmla="*/ 2362200 w 2362200"/>
              <a:gd name="connsiteY5" fmla="*/ 4561793 h 4765249"/>
              <a:gd name="connsiteX6" fmla="*/ 2158744 w 2362200"/>
              <a:gd name="connsiteY6" fmla="*/ 4765249 h 4765249"/>
              <a:gd name="connsiteX7" fmla="*/ 203456 w 2362200"/>
              <a:gd name="connsiteY7" fmla="*/ 4765249 h 4765249"/>
              <a:gd name="connsiteX8" fmla="*/ 0 w 2362200"/>
              <a:gd name="connsiteY8" fmla="*/ 4561793 h 4765249"/>
              <a:gd name="connsiteX9" fmla="*/ 0 w 2362200"/>
              <a:gd name="connsiteY9" fmla="*/ 215730 h 4765249"/>
              <a:gd name="connsiteX0" fmla="*/ 0 w 2362200"/>
              <a:gd name="connsiteY0" fmla="*/ 215730 h 4765249"/>
              <a:gd name="connsiteX1" fmla="*/ 203456 w 2362200"/>
              <a:gd name="connsiteY1" fmla="*/ 12274 h 4765249"/>
              <a:gd name="connsiteX2" fmla="*/ 1667791 w 2362200"/>
              <a:gd name="connsiteY2" fmla="*/ 0 h 4765249"/>
              <a:gd name="connsiteX3" fmla="*/ 1901932 w 2362200"/>
              <a:gd name="connsiteY3" fmla="*/ 203456 h 4765249"/>
              <a:gd name="connsiteX4" fmla="*/ 1933128 w 2362200"/>
              <a:gd name="connsiteY4" fmla="*/ 942079 h 4765249"/>
              <a:gd name="connsiteX5" fmla="*/ 2362200 w 2362200"/>
              <a:gd name="connsiteY5" fmla="*/ 4561793 h 4765249"/>
              <a:gd name="connsiteX6" fmla="*/ 2158744 w 2362200"/>
              <a:gd name="connsiteY6" fmla="*/ 4765249 h 4765249"/>
              <a:gd name="connsiteX7" fmla="*/ 203456 w 2362200"/>
              <a:gd name="connsiteY7" fmla="*/ 4765249 h 4765249"/>
              <a:gd name="connsiteX8" fmla="*/ 0 w 2362200"/>
              <a:gd name="connsiteY8" fmla="*/ 4561793 h 4765249"/>
              <a:gd name="connsiteX9" fmla="*/ 0 w 2362200"/>
              <a:gd name="connsiteY9" fmla="*/ 215730 h 4765249"/>
              <a:gd name="connsiteX0" fmla="*/ 0 w 2362200"/>
              <a:gd name="connsiteY0" fmla="*/ 215730 h 4765249"/>
              <a:gd name="connsiteX1" fmla="*/ 203456 w 2362200"/>
              <a:gd name="connsiteY1" fmla="*/ 12274 h 4765249"/>
              <a:gd name="connsiteX2" fmla="*/ 1667791 w 2362200"/>
              <a:gd name="connsiteY2" fmla="*/ 0 h 4765249"/>
              <a:gd name="connsiteX3" fmla="*/ 2147408 w 2362200"/>
              <a:gd name="connsiteY3" fmla="*/ 203456 h 4765249"/>
              <a:gd name="connsiteX4" fmla="*/ 1933128 w 2362200"/>
              <a:gd name="connsiteY4" fmla="*/ 942079 h 4765249"/>
              <a:gd name="connsiteX5" fmla="*/ 2362200 w 2362200"/>
              <a:gd name="connsiteY5" fmla="*/ 4561793 h 4765249"/>
              <a:gd name="connsiteX6" fmla="*/ 2158744 w 2362200"/>
              <a:gd name="connsiteY6" fmla="*/ 4765249 h 4765249"/>
              <a:gd name="connsiteX7" fmla="*/ 203456 w 2362200"/>
              <a:gd name="connsiteY7" fmla="*/ 4765249 h 4765249"/>
              <a:gd name="connsiteX8" fmla="*/ 0 w 2362200"/>
              <a:gd name="connsiteY8" fmla="*/ 4561793 h 4765249"/>
              <a:gd name="connsiteX9" fmla="*/ 0 w 2362200"/>
              <a:gd name="connsiteY9" fmla="*/ 215730 h 4765249"/>
              <a:gd name="connsiteX0" fmla="*/ 0 w 2362200"/>
              <a:gd name="connsiteY0" fmla="*/ 215730 h 4765249"/>
              <a:gd name="connsiteX1" fmla="*/ 203456 w 2362200"/>
              <a:gd name="connsiteY1" fmla="*/ 12274 h 4765249"/>
              <a:gd name="connsiteX2" fmla="*/ 1667791 w 2362200"/>
              <a:gd name="connsiteY2" fmla="*/ 0 h 4765249"/>
              <a:gd name="connsiteX3" fmla="*/ 2147408 w 2362200"/>
              <a:gd name="connsiteY3" fmla="*/ 203456 h 4765249"/>
              <a:gd name="connsiteX4" fmla="*/ 2227699 w 2362200"/>
              <a:gd name="connsiteY4" fmla="*/ 942079 h 4765249"/>
              <a:gd name="connsiteX5" fmla="*/ 2362200 w 2362200"/>
              <a:gd name="connsiteY5" fmla="*/ 4561793 h 4765249"/>
              <a:gd name="connsiteX6" fmla="*/ 2158744 w 2362200"/>
              <a:gd name="connsiteY6" fmla="*/ 4765249 h 4765249"/>
              <a:gd name="connsiteX7" fmla="*/ 203456 w 2362200"/>
              <a:gd name="connsiteY7" fmla="*/ 4765249 h 4765249"/>
              <a:gd name="connsiteX8" fmla="*/ 0 w 2362200"/>
              <a:gd name="connsiteY8" fmla="*/ 4561793 h 4765249"/>
              <a:gd name="connsiteX9" fmla="*/ 0 w 2362200"/>
              <a:gd name="connsiteY9" fmla="*/ 215730 h 4765249"/>
              <a:gd name="connsiteX0" fmla="*/ 0 w 2362200"/>
              <a:gd name="connsiteY0" fmla="*/ 215730 h 4765249"/>
              <a:gd name="connsiteX1" fmla="*/ 203456 w 2362200"/>
              <a:gd name="connsiteY1" fmla="*/ 12274 h 4765249"/>
              <a:gd name="connsiteX2" fmla="*/ 1667791 w 2362200"/>
              <a:gd name="connsiteY2" fmla="*/ 0 h 4765249"/>
              <a:gd name="connsiteX3" fmla="*/ 2208777 w 2362200"/>
              <a:gd name="connsiteY3" fmla="*/ 203456 h 4765249"/>
              <a:gd name="connsiteX4" fmla="*/ 2227699 w 2362200"/>
              <a:gd name="connsiteY4" fmla="*/ 942079 h 4765249"/>
              <a:gd name="connsiteX5" fmla="*/ 2362200 w 2362200"/>
              <a:gd name="connsiteY5" fmla="*/ 4561793 h 4765249"/>
              <a:gd name="connsiteX6" fmla="*/ 2158744 w 2362200"/>
              <a:gd name="connsiteY6" fmla="*/ 4765249 h 4765249"/>
              <a:gd name="connsiteX7" fmla="*/ 203456 w 2362200"/>
              <a:gd name="connsiteY7" fmla="*/ 4765249 h 4765249"/>
              <a:gd name="connsiteX8" fmla="*/ 0 w 2362200"/>
              <a:gd name="connsiteY8" fmla="*/ 4561793 h 4765249"/>
              <a:gd name="connsiteX9" fmla="*/ 0 w 2362200"/>
              <a:gd name="connsiteY9" fmla="*/ 215730 h 4765249"/>
              <a:gd name="connsiteX0" fmla="*/ 0 w 2362200"/>
              <a:gd name="connsiteY0" fmla="*/ 215730 h 4765249"/>
              <a:gd name="connsiteX1" fmla="*/ 203456 w 2362200"/>
              <a:gd name="connsiteY1" fmla="*/ 12274 h 4765249"/>
              <a:gd name="connsiteX2" fmla="*/ 1876446 w 2362200"/>
              <a:gd name="connsiteY2" fmla="*/ 0 h 4765249"/>
              <a:gd name="connsiteX3" fmla="*/ 2208777 w 2362200"/>
              <a:gd name="connsiteY3" fmla="*/ 203456 h 4765249"/>
              <a:gd name="connsiteX4" fmla="*/ 2227699 w 2362200"/>
              <a:gd name="connsiteY4" fmla="*/ 942079 h 4765249"/>
              <a:gd name="connsiteX5" fmla="*/ 2362200 w 2362200"/>
              <a:gd name="connsiteY5" fmla="*/ 4561793 h 4765249"/>
              <a:gd name="connsiteX6" fmla="*/ 2158744 w 2362200"/>
              <a:gd name="connsiteY6" fmla="*/ 4765249 h 4765249"/>
              <a:gd name="connsiteX7" fmla="*/ 203456 w 2362200"/>
              <a:gd name="connsiteY7" fmla="*/ 4765249 h 4765249"/>
              <a:gd name="connsiteX8" fmla="*/ 0 w 2362200"/>
              <a:gd name="connsiteY8" fmla="*/ 4561793 h 4765249"/>
              <a:gd name="connsiteX9" fmla="*/ 0 w 2362200"/>
              <a:gd name="connsiteY9" fmla="*/ 215730 h 4765249"/>
              <a:gd name="connsiteX0" fmla="*/ 0 w 2362200"/>
              <a:gd name="connsiteY0" fmla="*/ 203456 h 4752975"/>
              <a:gd name="connsiteX1" fmla="*/ 203456 w 2362200"/>
              <a:gd name="connsiteY1" fmla="*/ 0 h 4752975"/>
              <a:gd name="connsiteX2" fmla="*/ 1980774 w 2362200"/>
              <a:gd name="connsiteY2" fmla="*/ 0 h 4752975"/>
              <a:gd name="connsiteX3" fmla="*/ 2208777 w 2362200"/>
              <a:gd name="connsiteY3" fmla="*/ 191182 h 4752975"/>
              <a:gd name="connsiteX4" fmla="*/ 2227699 w 2362200"/>
              <a:gd name="connsiteY4" fmla="*/ 929805 h 4752975"/>
              <a:gd name="connsiteX5" fmla="*/ 2362200 w 2362200"/>
              <a:gd name="connsiteY5" fmla="*/ 4549519 h 4752975"/>
              <a:gd name="connsiteX6" fmla="*/ 2158744 w 2362200"/>
              <a:gd name="connsiteY6" fmla="*/ 4752975 h 4752975"/>
              <a:gd name="connsiteX7" fmla="*/ 203456 w 2362200"/>
              <a:gd name="connsiteY7" fmla="*/ 4752975 h 4752975"/>
              <a:gd name="connsiteX8" fmla="*/ 0 w 2362200"/>
              <a:gd name="connsiteY8" fmla="*/ 4549519 h 4752975"/>
              <a:gd name="connsiteX9" fmla="*/ 0 w 2362200"/>
              <a:gd name="connsiteY9" fmla="*/ 203456 h 4752975"/>
              <a:gd name="connsiteX0" fmla="*/ 0 w 2362200"/>
              <a:gd name="connsiteY0" fmla="*/ 203456 h 4752975"/>
              <a:gd name="connsiteX1" fmla="*/ 203456 w 2362200"/>
              <a:gd name="connsiteY1" fmla="*/ 0 h 4752975"/>
              <a:gd name="connsiteX2" fmla="*/ 2085101 w 2362200"/>
              <a:gd name="connsiteY2" fmla="*/ 18410 h 4752975"/>
              <a:gd name="connsiteX3" fmla="*/ 2208777 w 2362200"/>
              <a:gd name="connsiteY3" fmla="*/ 191182 h 4752975"/>
              <a:gd name="connsiteX4" fmla="*/ 2227699 w 2362200"/>
              <a:gd name="connsiteY4" fmla="*/ 929805 h 4752975"/>
              <a:gd name="connsiteX5" fmla="*/ 2362200 w 2362200"/>
              <a:gd name="connsiteY5" fmla="*/ 4549519 h 4752975"/>
              <a:gd name="connsiteX6" fmla="*/ 2158744 w 2362200"/>
              <a:gd name="connsiteY6" fmla="*/ 4752975 h 4752975"/>
              <a:gd name="connsiteX7" fmla="*/ 203456 w 2362200"/>
              <a:gd name="connsiteY7" fmla="*/ 4752975 h 4752975"/>
              <a:gd name="connsiteX8" fmla="*/ 0 w 2362200"/>
              <a:gd name="connsiteY8" fmla="*/ 4549519 h 4752975"/>
              <a:gd name="connsiteX9" fmla="*/ 0 w 2362200"/>
              <a:gd name="connsiteY9" fmla="*/ 203456 h 4752975"/>
              <a:gd name="connsiteX0" fmla="*/ 0 w 2362200"/>
              <a:gd name="connsiteY0" fmla="*/ 203456 h 4752975"/>
              <a:gd name="connsiteX1" fmla="*/ 203456 w 2362200"/>
              <a:gd name="connsiteY1" fmla="*/ 0 h 4752975"/>
              <a:gd name="connsiteX2" fmla="*/ 2085101 w 2362200"/>
              <a:gd name="connsiteY2" fmla="*/ 18410 h 4752975"/>
              <a:gd name="connsiteX3" fmla="*/ 2251735 w 2362200"/>
              <a:gd name="connsiteY3" fmla="*/ 203456 h 4752975"/>
              <a:gd name="connsiteX4" fmla="*/ 2227699 w 2362200"/>
              <a:gd name="connsiteY4" fmla="*/ 929805 h 4752975"/>
              <a:gd name="connsiteX5" fmla="*/ 2362200 w 2362200"/>
              <a:gd name="connsiteY5" fmla="*/ 4549519 h 4752975"/>
              <a:gd name="connsiteX6" fmla="*/ 2158744 w 2362200"/>
              <a:gd name="connsiteY6" fmla="*/ 4752975 h 4752975"/>
              <a:gd name="connsiteX7" fmla="*/ 203456 w 2362200"/>
              <a:gd name="connsiteY7" fmla="*/ 4752975 h 4752975"/>
              <a:gd name="connsiteX8" fmla="*/ 0 w 2362200"/>
              <a:gd name="connsiteY8" fmla="*/ 4549519 h 4752975"/>
              <a:gd name="connsiteX9" fmla="*/ 0 w 2362200"/>
              <a:gd name="connsiteY9" fmla="*/ 203456 h 4752975"/>
              <a:gd name="connsiteX0" fmla="*/ 0 w 2362200"/>
              <a:gd name="connsiteY0" fmla="*/ 203456 h 4752975"/>
              <a:gd name="connsiteX1" fmla="*/ 203456 w 2362200"/>
              <a:gd name="connsiteY1" fmla="*/ 0 h 4752975"/>
              <a:gd name="connsiteX2" fmla="*/ 2085101 w 2362200"/>
              <a:gd name="connsiteY2" fmla="*/ 18410 h 4752975"/>
              <a:gd name="connsiteX3" fmla="*/ 2214914 w 2362200"/>
              <a:gd name="connsiteY3" fmla="*/ 197319 h 4752975"/>
              <a:gd name="connsiteX4" fmla="*/ 2227699 w 2362200"/>
              <a:gd name="connsiteY4" fmla="*/ 929805 h 4752975"/>
              <a:gd name="connsiteX5" fmla="*/ 2362200 w 2362200"/>
              <a:gd name="connsiteY5" fmla="*/ 4549519 h 4752975"/>
              <a:gd name="connsiteX6" fmla="*/ 2158744 w 2362200"/>
              <a:gd name="connsiteY6" fmla="*/ 4752975 h 4752975"/>
              <a:gd name="connsiteX7" fmla="*/ 203456 w 2362200"/>
              <a:gd name="connsiteY7" fmla="*/ 4752975 h 4752975"/>
              <a:gd name="connsiteX8" fmla="*/ 0 w 2362200"/>
              <a:gd name="connsiteY8" fmla="*/ 4549519 h 4752975"/>
              <a:gd name="connsiteX9" fmla="*/ 0 w 2362200"/>
              <a:gd name="connsiteY9" fmla="*/ 203456 h 4752975"/>
              <a:gd name="connsiteX0" fmla="*/ 0 w 2362200"/>
              <a:gd name="connsiteY0" fmla="*/ 203456 h 4752975"/>
              <a:gd name="connsiteX1" fmla="*/ 203456 w 2362200"/>
              <a:gd name="connsiteY1" fmla="*/ 0 h 4752975"/>
              <a:gd name="connsiteX2" fmla="*/ 1993047 w 2362200"/>
              <a:gd name="connsiteY2" fmla="*/ 18410 h 4752975"/>
              <a:gd name="connsiteX3" fmla="*/ 2214914 w 2362200"/>
              <a:gd name="connsiteY3" fmla="*/ 197319 h 4752975"/>
              <a:gd name="connsiteX4" fmla="*/ 2227699 w 2362200"/>
              <a:gd name="connsiteY4" fmla="*/ 929805 h 4752975"/>
              <a:gd name="connsiteX5" fmla="*/ 2362200 w 2362200"/>
              <a:gd name="connsiteY5" fmla="*/ 4549519 h 4752975"/>
              <a:gd name="connsiteX6" fmla="*/ 2158744 w 2362200"/>
              <a:gd name="connsiteY6" fmla="*/ 4752975 h 4752975"/>
              <a:gd name="connsiteX7" fmla="*/ 203456 w 2362200"/>
              <a:gd name="connsiteY7" fmla="*/ 4752975 h 4752975"/>
              <a:gd name="connsiteX8" fmla="*/ 0 w 2362200"/>
              <a:gd name="connsiteY8" fmla="*/ 4549519 h 4752975"/>
              <a:gd name="connsiteX9" fmla="*/ 0 w 2362200"/>
              <a:gd name="connsiteY9" fmla="*/ 203456 h 4752975"/>
              <a:gd name="connsiteX0" fmla="*/ 0 w 2362200"/>
              <a:gd name="connsiteY0" fmla="*/ 203456 h 4752975"/>
              <a:gd name="connsiteX1" fmla="*/ 203456 w 2362200"/>
              <a:gd name="connsiteY1" fmla="*/ 0 h 4752975"/>
              <a:gd name="connsiteX2" fmla="*/ 1993047 w 2362200"/>
              <a:gd name="connsiteY2" fmla="*/ 18410 h 4752975"/>
              <a:gd name="connsiteX3" fmla="*/ 2214914 w 2362200"/>
              <a:gd name="connsiteY3" fmla="*/ 197319 h 4752975"/>
              <a:gd name="connsiteX4" fmla="*/ 2227699 w 2362200"/>
              <a:gd name="connsiteY4" fmla="*/ 929805 h 4752975"/>
              <a:gd name="connsiteX5" fmla="*/ 2233836 w 2362200"/>
              <a:gd name="connsiteY5" fmla="*/ 1107777 h 4752975"/>
              <a:gd name="connsiteX6" fmla="*/ 2362200 w 2362200"/>
              <a:gd name="connsiteY6" fmla="*/ 4549519 h 4752975"/>
              <a:gd name="connsiteX7" fmla="*/ 2158744 w 2362200"/>
              <a:gd name="connsiteY7" fmla="*/ 4752975 h 4752975"/>
              <a:gd name="connsiteX8" fmla="*/ 203456 w 2362200"/>
              <a:gd name="connsiteY8" fmla="*/ 4752975 h 4752975"/>
              <a:gd name="connsiteX9" fmla="*/ 0 w 2362200"/>
              <a:gd name="connsiteY9" fmla="*/ 4549519 h 4752975"/>
              <a:gd name="connsiteX10" fmla="*/ 0 w 2362200"/>
              <a:gd name="connsiteY10" fmla="*/ 203456 h 4752975"/>
              <a:gd name="connsiteX0" fmla="*/ 0 w 2362200"/>
              <a:gd name="connsiteY0" fmla="*/ 203456 h 4752975"/>
              <a:gd name="connsiteX1" fmla="*/ 203456 w 2362200"/>
              <a:gd name="connsiteY1" fmla="*/ 0 h 4752975"/>
              <a:gd name="connsiteX2" fmla="*/ 1993047 w 2362200"/>
              <a:gd name="connsiteY2" fmla="*/ 18410 h 4752975"/>
              <a:gd name="connsiteX3" fmla="*/ 2214914 w 2362200"/>
              <a:gd name="connsiteY3" fmla="*/ 197319 h 4752975"/>
              <a:gd name="connsiteX4" fmla="*/ 2227699 w 2362200"/>
              <a:gd name="connsiteY4" fmla="*/ 929805 h 4752975"/>
              <a:gd name="connsiteX5" fmla="*/ 2233836 w 2362200"/>
              <a:gd name="connsiteY5" fmla="*/ 1107777 h 4752975"/>
              <a:gd name="connsiteX6" fmla="*/ 2233836 w 2362200"/>
              <a:gd name="connsiteY6" fmla="*/ 1107777 h 4752975"/>
              <a:gd name="connsiteX7" fmla="*/ 2362200 w 2362200"/>
              <a:gd name="connsiteY7" fmla="*/ 4549519 h 4752975"/>
              <a:gd name="connsiteX8" fmla="*/ 2158744 w 2362200"/>
              <a:gd name="connsiteY8" fmla="*/ 4752975 h 4752975"/>
              <a:gd name="connsiteX9" fmla="*/ 203456 w 2362200"/>
              <a:gd name="connsiteY9" fmla="*/ 4752975 h 4752975"/>
              <a:gd name="connsiteX10" fmla="*/ 0 w 2362200"/>
              <a:gd name="connsiteY10" fmla="*/ 4549519 h 4752975"/>
              <a:gd name="connsiteX11" fmla="*/ 0 w 2362200"/>
              <a:gd name="connsiteY11" fmla="*/ 203456 h 4752975"/>
              <a:gd name="connsiteX0" fmla="*/ 0 w 2645009"/>
              <a:gd name="connsiteY0" fmla="*/ 203456 h 4752975"/>
              <a:gd name="connsiteX1" fmla="*/ 203456 w 2645009"/>
              <a:gd name="connsiteY1" fmla="*/ 0 h 4752975"/>
              <a:gd name="connsiteX2" fmla="*/ 1993047 w 2645009"/>
              <a:gd name="connsiteY2" fmla="*/ 18410 h 4752975"/>
              <a:gd name="connsiteX3" fmla="*/ 2214914 w 2645009"/>
              <a:gd name="connsiteY3" fmla="*/ 197319 h 4752975"/>
              <a:gd name="connsiteX4" fmla="*/ 2227699 w 2645009"/>
              <a:gd name="connsiteY4" fmla="*/ 929805 h 4752975"/>
              <a:gd name="connsiteX5" fmla="*/ 2233836 w 2645009"/>
              <a:gd name="connsiteY5" fmla="*/ 1107777 h 4752975"/>
              <a:gd name="connsiteX6" fmla="*/ 2645009 w 2645009"/>
              <a:gd name="connsiteY6" fmla="*/ 1144598 h 4752975"/>
              <a:gd name="connsiteX7" fmla="*/ 2362200 w 2645009"/>
              <a:gd name="connsiteY7" fmla="*/ 4549519 h 4752975"/>
              <a:gd name="connsiteX8" fmla="*/ 2158744 w 2645009"/>
              <a:gd name="connsiteY8" fmla="*/ 4752975 h 4752975"/>
              <a:gd name="connsiteX9" fmla="*/ 203456 w 2645009"/>
              <a:gd name="connsiteY9" fmla="*/ 4752975 h 4752975"/>
              <a:gd name="connsiteX10" fmla="*/ 0 w 2645009"/>
              <a:gd name="connsiteY10" fmla="*/ 4549519 h 4752975"/>
              <a:gd name="connsiteX11" fmla="*/ 0 w 2645009"/>
              <a:gd name="connsiteY11" fmla="*/ 203456 h 4752975"/>
              <a:gd name="connsiteX0" fmla="*/ 0 w 2645009"/>
              <a:gd name="connsiteY0" fmla="*/ 203456 h 4752975"/>
              <a:gd name="connsiteX1" fmla="*/ 203456 w 2645009"/>
              <a:gd name="connsiteY1" fmla="*/ 0 h 4752975"/>
              <a:gd name="connsiteX2" fmla="*/ 1993047 w 2645009"/>
              <a:gd name="connsiteY2" fmla="*/ 18410 h 4752975"/>
              <a:gd name="connsiteX3" fmla="*/ 2214914 w 2645009"/>
              <a:gd name="connsiteY3" fmla="*/ 197319 h 4752975"/>
              <a:gd name="connsiteX4" fmla="*/ 2227699 w 2645009"/>
              <a:gd name="connsiteY4" fmla="*/ 929805 h 4752975"/>
              <a:gd name="connsiteX5" fmla="*/ 2246110 w 2645009"/>
              <a:gd name="connsiteY5" fmla="*/ 1156872 h 4752975"/>
              <a:gd name="connsiteX6" fmla="*/ 2645009 w 2645009"/>
              <a:gd name="connsiteY6" fmla="*/ 1144598 h 4752975"/>
              <a:gd name="connsiteX7" fmla="*/ 2362200 w 2645009"/>
              <a:gd name="connsiteY7" fmla="*/ 4549519 h 4752975"/>
              <a:gd name="connsiteX8" fmla="*/ 2158744 w 2645009"/>
              <a:gd name="connsiteY8" fmla="*/ 4752975 h 4752975"/>
              <a:gd name="connsiteX9" fmla="*/ 203456 w 2645009"/>
              <a:gd name="connsiteY9" fmla="*/ 4752975 h 4752975"/>
              <a:gd name="connsiteX10" fmla="*/ 0 w 2645009"/>
              <a:gd name="connsiteY10" fmla="*/ 4549519 h 4752975"/>
              <a:gd name="connsiteX11" fmla="*/ 0 w 2645009"/>
              <a:gd name="connsiteY11" fmla="*/ 203456 h 4752975"/>
              <a:gd name="connsiteX0" fmla="*/ 0 w 2645009"/>
              <a:gd name="connsiteY0" fmla="*/ 203456 h 4752975"/>
              <a:gd name="connsiteX1" fmla="*/ 203456 w 2645009"/>
              <a:gd name="connsiteY1" fmla="*/ 0 h 4752975"/>
              <a:gd name="connsiteX2" fmla="*/ 1993047 w 2645009"/>
              <a:gd name="connsiteY2" fmla="*/ 18410 h 4752975"/>
              <a:gd name="connsiteX3" fmla="*/ 2214914 w 2645009"/>
              <a:gd name="connsiteY3" fmla="*/ 197319 h 4752975"/>
              <a:gd name="connsiteX4" fmla="*/ 2227699 w 2645009"/>
              <a:gd name="connsiteY4" fmla="*/ 929805 h 4752975"/>
              <a:gd name="connsiteX5" fmla="*/ 2233836 w 2645009"/>
              <a:gd name="connsiteY5" fmla="*/ 1083229 h 4752975"/>
              <a:gd name="connsiteX6" fmla="*/ 2246110 w 2645009"/>
              <a:gd name="connsiteY6" fmla="*/ 1156872 h 4752975"/>
              <a:gd name="connsiteX7" fmla="*/ 2645009 w 2645009"/>
              <a:gd name="connsiteY7" fmla="*/ 1144598 h 4752975"/>
              <a:gd name="connsiteX8" fmla="*/ 2362200 w 2645009"/>
              <a:gd name="connsiteY8" fmla="*/ 4549519 h 4752975"/>
              <a:gd name="connsiteX9" fmla="*/ 2158744 w 2645009"/>
              <a:gd name="connsiteY9" fmla="*/ 4752975 h 4752975"/>
              <a:gd name="connsiteX10" fmla="*/ 203456 w 2645009"/>
              <a:gd name="connsiteY10" fmla="*/ 4752975 h 4752975"/>
              <a:gd name="connsiteX11" fmla="*/ 0 w 2645009"/>
              <a:gd name="connsiteY11" fmla="*/ 4549519 h 4752975"/>
              <a:gd name="connsiteX12" fmla="*/ 0 w 2645009"/>
              <a:gd name="connsiteY12" fmla="*/ 203456 h 4752975"/>
              <a:gd name="connsiteX0" fmla="*/ 0 w 2645009"/>
              <a:gd name="connsiteY0" fmla="*/ 203456 h 4752975"/>
              <a:gd name="connsiteX1" fmla="*/ 203456 w 2645009"/>
              <a:gd name="connsiteY1" fmla="*/ 0 h 4752975"/>
              <a:gd name="connsiteX2" fmla="*/ 1993047 w 2645009"/>
              <a:gd name="connsiteY2" fmla="*/ 18410 h 4752975"/>
              <a:gd name="connsiteX3" fmla="*/ 2214914 w 2645009"/>
              <a:gd name="connsiteY3" fmla="*/ 197319 h 4752975"/>
              <a:gd name="connsiteX4" fmla="*/ 2227699 w 2645009"/>
              <a:gd name="connsiteY4" fmla="*/ 929805 h 4752975"/>
              <a:gd name="connsiteX5" fmla="*/ 2233836 w 2645009"/>
              <a:gd name="connsiteY5" fmla="*/ 1083229 h 4752975"/>
              <a:gd name="connsiteX6" fmla="*/ 2295205 w 2645009"/>
              <a:gd name="connsiteY6" fmla="*/ 1150735 h 4752975"/>
              <a:gd name="connsiteX7" fmla="*/ 2645009 w 2645009"/>
              <a:gd name="connsiteY7" fmla="*/ 1144598 h 4752975"/>
              <a:gd name="connsiteX8" fmla="*/ 2362200 w 2645009"/>
              <a:gd name="connsiteY8" fmla="*/ 4549519 h 4752975"/>
              <a:gd name="connsiteX9" fmla="*/ 2158744 w 2645009"/>
              <a:gd name="connsiteY9" fmla="*/ 4752975 h 4752975"/>
              <a:gd name="connsiteX10" fmla="*/ 203456 w 2645009"/>
              <a:gd name="connsiteY10" fmla="*/ 4752975 h 4752975"/>
              <a:gd name="connsiteX11" fmla="*/ 0 w 2645009"/>
              <a:gd name="connsiteY11" fmla="*/ 4549519 h 4752975"/>
              <a:gd name="connsiteX12" fmla="*/ 0 w 2645009"/>
              <a:gd name="connsiteY12" fmla="*/ 203456 h 4752975"/>
              <a:gd name="connsiteX0" fmla="*/ 0 w 2645009"/>
              <a:gd name="connsiteY0" fmla="*/ 203456 h 4752975"/>
              <a:gd name="connsiteX1" fmla="*/ 203456 w 2645009"/>
              <a:gd name="connsiteY1" fmla="*/ 0 h 4752975"/>
              <a:gd name="connsiteX2" fmla="*/ 1993047 w 2645009"/>
              <a:gd name="connsiteY2" fmla="*/ 18410 h 4752975"/>
              <a:gd name="connsiteX3" fmla="*/ 2214914 w 2645009"/>
              <a:gd name="connsiteY3" fmla="*/ 197319 h 4752975"/>
              <a:gd name="connsiteX4" fmla="*/ 2227699 w 2645009"/>
              <a:gd name="connsiteY4" fmla="*/ 929805 h 4752975"/>
              <a:gd name="connsiteX5" fmla="*/ 2233836 w 2645009"/>
              <a:gd name="connsiteY5" fmla="*/ 1040271 h 4752975"/>
              <a:gd name="connsiteX6" fmla="*/ 2295205 w 2645009"/>
              <a:gd name="connsiteY6" fmla="*/ 1150735 h 4752975"/>
              <a:gd name="connsiteX7" fmla="*/ 2645009 w 2645009"/>
              <a:gd name="connsiteY7" fmla="*/ 1144598 h 4752975"/>
              <a:gd name="connsiteX8" fmla="*/ 2362200 w 2645009"/>
              <a:gd name="connsiteY8" fmla="*/ 4549519 h 4752975"/>
              <a:gd name="connsiteX9" fmla="*/ 2158744 w 2645009"/>
              <a:gd name="connsiteY9" fmla="*/ 4752975 h 4752975"/>
              <a:gd name="connsiteX10" fmla="*/ 203456 w 2645009"/>
              <a:gd name="connsiteY10" fmla="*/ 4752975 h 4752975"/>
              <a:gd name="connsiteX11" fmla="*/ 0 w 2645009"/>
              <a:gd name="connsiteY11" fmla="*/ 4549519 h 4752975"/>
              <a:gd name="connsiteX12" fmla="*/ 0 w 2645009"/>
              <a:gd name="connsiteY12" fmla="*/ 203456 h 4752975"/>
              <a:gd name="connsiteX0" fmla="*/ 0 w 2645009"/>
              <a:gd name="connsiteY0" fmla="*/ 203456 h 4752975"/>
              <a:gd name="connsiteX1" fmla="*/ 203456 w 2645009"/>
              <a:gd name="connsiteY1" fmla="*/ 0 h 4752975"/>
              <a:gd name="connsiteX2" fmla="*/ 1993047 w 2645009"/>
              <a:gd name="connsiteY2" fmla="*/ 18410 h 4752975"/>
              <a:gd name="connsiteX3" fmla="*/ 2214914 w 2645009"/>
              <a:gd name="connsiteY3" fmla="*/ 197319 h 4752975"/>
              <a:gd name="connsiteX4" fmla="*/ 2227699 w 2645009"/>
              <a:gd name="connsiteY4" fmla="*/ 929805 h 4752975"/>
              <a:gd name="connsiteX5" fmla="*/ 2233836 w 2645009"/>
              <a:gd name="connsiteY5" fmla="*/ 1040271 h 4752975"/>
              <a:gd name="connsiteX6" fmla="*/ 2350438 w 2645009"/>
              <a:gd name="connsiteY6" fmla="*/ 1150735 h 4752975"/>
              <a:gd name="connsiteX7" fmla="*/ 2645009 w 2645009"/>
              <a:gd name="connsiteY7" fmla="*/ 1144598 h 4752975"/>
              <a:gd name="connsiteX8" fmla="*/ 2362200 w 2645009"/>
              <a:gd name="connsiteY8" fmla="*/ 4549519 h 4752975"/>
              <a:gd name="connsiteX9" fmla="*/ 2158744 w 2645009"/>
              <a:gd name="connsiteY9" fmla="*/ 4752975 h 4752975"/>
              <a:gd name="connsiteX10" fmla="*/ 203456 w 2645009"/>
              <a:gd name="connsiteY10" fmla="*/ 4752975 h 4752975"/>
              <a:gd name="connsiteX11" fmla="*/ 0 w 2645009"/>
              <a:gd name="connsiteY11" fmla="*/ 4549519 h 4752975"/>
              <a:gd name="connsiteX12" fmla="*/ 0 w 2645009"/>
              <a:gd name="connsiteY12" fmla="*/ 203456 h 4752975"/>
              <a:gd name="connsiteX0" fmla="*/ 0 w 2755474"/>
              <a:gd name="connsiteY0" fmla="*/ 203456 h 4752975"/>
              <a:gd name="connsiteX1" fmla="*/ 203456 w 2755474"/>
              <a:gd name="connsiteY1" fmla="*/ 0 h 4752975"/>
              <a:gd name="connsiteX2" fmla="*/ 1993047 w 2755474"/>
              <a:gd name="connsiteY2" fmla="*/ 18410 h 4752975"/>
              <a:gd name="connsiteX3" fmla="*/ 2214914 w 2755474"/>
              <a:gd name="connsiteY3" fmla="*/ 197319 h 4752975"/>
              <a:gd name="connsiteX4" fmla="*/ 2227699 w 2755474"/>
              <a:gd name="connsiteY4" fmla="*/ 929805 h 4752975"/>
              <a:gd name="connsiteX5" fmla="*/ 2233836 w 2755474"/>
              <a:gd name="connsiteY5" fmla="*/ 1040271 h 4752975"/>
              <a:gd name="connsiteX6" fmla="*/ 2350438 w 2755474"/>
              <a:gd name="connsiteY6" fmla="*/ 1150735 h 4752975"/>
              <a:gd name="connsiteX7" fmla="*/ 2755474 w 2755474"/>
              <a:gd name="connsiteY7" fmla="*/ 1132325 h 4752975"/>
              <a:gd name="connsiteX8" fmla="*/ 2362200 w 2755474"/>
              <a:gd name="connsiteY8" fmla="*/ 4549519 h 4752975"/>
              <a:gd name="connsiteX9" fmla="*/ 2158744 w 2755474"/>
              <a:gd name="connsiteY9" fmla="*/ 4752975 h 4752975"/>
              <a:gd name="connsiteX10" fmla="*/ 203456 w 2755474"/>
              <a:gd name="connsiteY10" fmla="*/ 4752975 h 4752975"/>
              <a:gd name="connsiteX11" fmla="*/ 0 w 2755474"/>
              <a:gd name="connsiteY11" fmla="*/ 4549519 h 4752975"/>
              <a:gd name="connsiteX12" fmla="*/ 0 w 2755474"/>
              <a:gd name="connsiteY12" fmla="*/ 203456 h 4752975"/>
              <a:gd name="connsiteX0" fmla="*/ 0 w 2755474"/>
              <a:gd name="connsiteY0" fmla="*/ 203456 h 4752975"/>
              <a:gd name="connsiteX1" fmla="*/ 203456 w 2755474"/>
              <a:gd name="connsiteY1" fmla="*/ 0 h 4752975"/>
              <a:gd name="connsiteX2" fmla="*/ 1993047 w 2755474"/>
              <a:gd name="connsiteY2" fmla="*/ 18410 h 4752975"/>
              <a:gd name="connsiteX3" fmla="*/ 2214914 w 2755474"/>
              <a:gd name="connsiteY3" fmla="*/ 197319 h 4752975"/>
              <a:gd name="connsiteX4" fmla="*/ 2227699 w 2755474"/>
              <a:gd name="connsiteY4" fmla="*/ 929805 h 4752975"/>
              <a:gd name="connsiteX5" fmla="*/ 2233836 w 2755474"/>
              <a:gd name="connsiteY5" fmla="*/ 1040271 h 4752975"/>
              <a:gd name="connsiteX6" fmla="*/ 2350438 w 2755474"/>
              <a:gd name="connsiteY6" fmla="*/ 1150735 h 4752975"/>
              <a:gd name="connsiteX7" fmla="*/ 2755474 w 2755474"/>
              <a:gd name="connsiteY7" fmla="*/ 1132325 h 4752975"/>
              <a:gd name="connsiteX8" fmla="*/ 2602050 w 2755474"/>
              <a:gd name="connsiteY8" fmla="*/ 2384255 h 4752975"/>
              <a:gd name="connsiteX9" fmla="*/ 2362200 w 2755474"/>
              <a:gd name="connsiteY9" fmla="*/ 4549519 h 4752975"/>
              <a:gd name="connsiteX10" fmla="*/ 2158744 w 2755474"/>
              <a:gd name="connsiteY10" fmla="*/ 4752975 h 4752975"/>
              <a:gd name="connsiteX11" fmla="*/ 203456 w 2755474"/>
              <a:gd name="connsiteY11" fmla="*/ 4752975 h 4752975"/>
              <a:gd name="connsiteX12" fmla="*/ 0 w 2755474"/>
              <a:gd name="connsiteY12" fmla="*/ 4549519 h 4752975"/>
              <a:gd name="connsiteX13" fmla="*/ 0 w 2755474"/>
              <a:gd name="connsiteY13" fmla="*/ 203456 h 4752975"/>
              <a:gd name="connsiteX0" fmla="*/ 0 w 2780020"/>
              <a:gd name="connsiteY0" fmla="*/ 203456 h 4752975"/>
              <a:gd name="connsiteX1" fmla="*/ 203456 w 2780020"/>
              <a:gd name="connsiteY1" fmla="*/ 0 h 4752975"/>
              <a:gd name="connsiteX2" fmla="*/ 1993047 w 2780020"/>
              <a:gd name="connsiteY2" fmla="*/ 18410 h 4752975"/>
              <a:gd name="connsiteX3" fmla="*/ 2214914 w 2780020"/>
              <a:gd name="connsiteY3" fmla="*/ 197319 h 4752975"/>
              <a:gd name="connsiteX4" fmla="*/ 2227699 w 2780020"/>
              <a:gd name="connsiteY4" fmla="*/ 929805 h 4752975"/>
              <a:gd name="connsiteX5" fmla="*/ 2233836 w 2780020"/>
              <a:gd name="connsiteY5" fmla="*/ 1040271 h 4752975"/>
              <a:gd name="connsiteX6" fmla="*/ 2350438 w 2780020"/>
              <a:gd name="connsiteY6" fmla="*/ 1150735 h 4752975"/>
              <a:gd name="connsiteX7" fmla="*/ 2755474 w 2780020"/>
              <a:gd name="connsiteY7" fmla="*/ 1132325 h 4752975"/>
              <a:gd name="connsiteX8" fmla="*/ 2780020 w 2780020"/>
              <a:gd name="connsiteY8" fmla="*/ 2421076 h 4752975"/>
              <a:gd name="connsiteX9" fmla="*/ 2362200 w 2780020"/>
              <a:gd name="connsiteY9" fmla="*/ 4549519 h 4752975"/>
              <a:gd name="connsiteX10" fmla="*/ 2158744 w 2780020"/>
              <a:gd name="connsiteY10" fmla="*/ 4752975 h 4752975"/>
              <a:gd name="connsiteX11" fmla="*/ 203456 w 2780020"/>
              <a:gd name="connsiteY11" fmla="*/ 4752975 h 4752975"/>
              <a:gd name="connsiteX12" fmla="*/ 0 w 2780020"/>
              <a:gd name="connsiteY12" fmla="*/ 4549519 h 4752975"/>
              <a:gd name="connsiteX13" fmla="*/ 0 w 2780020"/>
              <a:gd name="connsiteY13" fmla="*/ 203456 h 4752975"/>
              <a:gd name="connsiteX0" fmla="*/ 0 w 2865938"/>
              <a:gd name="connsiteY0" fmla="*/ 203456 h 4752975"/>
              <a:gd name="connsiteX1" fmla="*/ 203456 w 2865938"/>
              <a:gd name="connsiteY1" fmla="*/ 0 h 4752975"/>
              <a:gd name="connsiteX2" fmla="*/ 1993047 w 2865938"/>
              <a:gd name="connsiteY2" fmla="*/ 18410 h 4752975"/>
              <a:gd name="connsiteX3" fmla="*/ 2214914 w 2865938"/>
              <a:gd name="connsiteY3" fmla="*/ 197319 h 4752975"/>
              <a:gd name="connsiteX4" fmla="*/ 2227699 w 2865938"/>
              <a:gd name="connsiteY4" fmla="*/ 929805 h 4752975"/>
              <a:gd name="connsiteX5" fmla="*/ 2233836 w 2865938"/>
              <a:gd name="connsiteY5" fmla="*/ 1040271 h 4752975"/>
              <a:gd name="connsiteX6" fmla="*/ 2350438 w 2865938"/>
              <a:gd name="connsiteY6" fmla="*/ 1150735 h 4752975"/>
              <a:gd name="connsiteX7" fmla="*/ 2865938 w 2865938"/>
              <a:gd name="connsiteY7" fmla="*/ 1163009 h 4752975"/>
              <a:gd name="connsiteX8" fmla="*/ 2780020 w 2865938"/>
              <a:gd name="connsiteY8" fmla="*/ 2421076 h 4752975"/>
              <a:gd name="connsiteX9" fmla="*/ 2362200 w 2865938"/>
              <a:gd name="connsiteY9" fmla="*/ 4549519 h 4752975"/>
              <a:gd name="connsiteX10" fmla="*/ 2158744 w 2865938"/>
              <a:gd name="connsiteY10" fmla="*/ 4752975 h 4752975"/>
              <a:gd name="connsiteX11" fmla="*/ 203456 w 2865938"/>
              <a:gd name="connsiteY11" fmla="*/ 4752975 h 4752975"/>
              <a:gd name="connsiteX12" fmla="*/ 0 w 2865938"/>
              <a:gd name="connsiteY12" fmla="*/ 4549519 h 4752975"/>
              <a:gd name="connsiteX13" fmla="*/ 0 w 2865938"/>
              <a:gd name="connsiteY13" fmla="*/ 203456 h 4752975"/>
              <a:gd name="connsiteX0" fmla="*/ 0 w 2902759"/>
              <a:gd name="connsiteY0" fmla="*/ 203456 h 4752975"/>
              <a:gd name="connsiteX1" fmla="*/ 203456 w 2902759"/>
              <a:gd name="connsiteY1" fmla="*/ 0 h 4752975"/>
              <a:gd name="connsiteX2" fmla="*/ 1993047 w 2902759"/>
              <a:gd name="connsiteY2" fmla="*/ 18410 h 4752975"/>
              <a:gd name="connsiteX3" fmla="*/ 2214914 w 2902759"/>
              <a:gd name="connsiteY3" fmla="*/ 197319 h 4752975"/>
              <a:gd name="connsiteX4" fmla="*/ 2227699 w 2902759"/>
              <a:gd name="connsiteY4" fmla="*/ 929805 h 4752975"/>
              <a:gd name="connsiteX5" fmla="*/ 2233836 w 2902759"/>
              <a:gd name="connsiteY5" fmla="*/ 1040271 h 4752975"/>
              <a:gd name="connsiteX6" fmla="*/ 2350438 w 2902759"/>
              <a:gd name="connsiteY6" fmla="*/ 1150735 h 4752975"/>
              <a:gd name="connsiteX7" fmla="*/ 2865938 w 2902759"/>
              <a:gd name="connsiteY7" fmla="*/ 1163009 h 4752975"/>
              <a:gd name="connsiteX8" fmla="*/ 2902759 w 2902759"/>
              <a:gd name="connsiteY8" fmla="*/ 2396529 h 4752975"/>
              <a:gd name="connsiteX9" fmla="*/ 2362200 w 2902759"/>
              <a:gd name="connsiteY9" fmla="*/ 4549519 h 4752975"/>
              <a:gd name="connsiteX10" fmla="*/ 2158744 w 2902759"/>
              <a:gd name="connsiteY10" fmla="*/ 4752975 h 4752975"/>
              <a:gd name="connsiteX11" fmla="*/ 203456 w 2902759"/>
              <a:gd name="connsiteY11" fmla="*/ 4752975 h 4752975"/>
              <a:gd name="connsiteX12" fmla="*/ 0 w 2902759"/>
              <a:gd name="connsiteY12" fmla="*/ 4549519 h 4752975"/>
              <a:gd name="connsiteX13" fmla="*/ 0 w 2902759"/>
              <a:gd name="connsiteY13" fmla="*/ 203456 h 4752975"/>
              <a:gd name="connsiteX0" fmla="*/ 0 w 2902759"/>
              <a:gd name="connsiteY0" fmla="*/ 203456 h 4752975"/>
              <a:gd name="connsiteX1" fmla="*/ 203456 w 2902759"/>
              <a:gd name="connsiteY1" fmla="*/ 0 h 4752975"/>
              <a:gd name="connsiteX2" fmla="*/ 1993047 w 2902759"/>
              <a:gd name="connsiteY2" fmla="*/ 18410 h 4752975"/>
              <a:gd name="connsiteX3" fmla="*/ 2214914 w 2902759"/>
              <a:gd name="connsiteY3" fmla="*/ 197319 h 4752975"/>
              <a:gd name="connsiteX4" fmla="*/ 2227699 w 2902759"/>
              <a:gd name="connsiteY4" fmla="*/ 929805 h 4752975"/>
              <a:gd name="connsiteX5" fmla="*/ 2233836 w 2902759"/>
              <a:gd name="connsiteY5" fmla="*/ 1040271 h 4752975"/>
              <a:gd name="connsiteX6" fmla="*/ 2350438 w 2902759"/>
              <a:gd name="connsiteY6" fmla="*/ 1150735 h 4752975"/>
              <a:gd name="connsiteX7" fmla="*/ 2865938 w 2902759"/>
              <a:gd name="connsiteY7" fmla="*/ 1163009 h 4752975"/>
              <a:gd name="connsiteX8" fmla="*/ 2902759 w 2902759"/>
              <a:gd name="connsiteY8" fmla="*/ 2396529 h 4752975"/>
              <a:gd name="connsiteX9" fmla="*/ 2559092 w 2902759"/>
              <a:gd name="connsiteY9" fmla="*/ 3758923 h 4752975"/>
              <a:gd name="connsiteX10" fmla="*/ 2362200 w 2902759"/>
              <a:gd name="connsiteY10" fmla="*/ 4549519 h 4752975"/>
              <a:gd name="connsiteX11" fmla="*/ 2158744 w 2902759"/>
              <a:gd name="connsiteY11" fmla="*/ 4752975 h 4752975"/>
              <a:gd name="connsiteX12" fmla="*/ 203456 w 2902759"/>
              <a:gd name="connsiteY12" fmla="*/ 4752975 h 4752975"/>
              <a:gd name="connsiteX13" fmla="*/ 0 w 2902759"/>
              <a:gd name="connsiteY13" fmla="*/ 4549519 h 4752975"/>
              <a:gd name="connsiteX14" fmla="*/ 0 w 2902759"/>
              <a:gd name="connsiteY14" fmla="*/ 203456 h 4752975"/>
              <a:gd name="connsiteX0" fmla="*/ 0 w 2902759"/>
              <a:gd name="connsiteY0" fmla="*/ 203456 h 4752975"/>
              <a:gd name="connsiteX1" fmla="*/ 203456 w 2902759"/>
              <a:gd name="connsiteY1" fmla="*/ 0 h 4752975"/>
              <a:gd name="connsiteX2" fmla="*/ 1993047 w 2902759"/>
              <a:gd name="connsiteY2" fmla="*/ 18410 h 4752975"/>
              <a:gd name="connsiteX3" fmla="*/ 2214914 w 2902759"/>
              <a:gd name="connsiteY3" fmla="*/ 197319 h 4752975"/>
              <a:gd name="connsiteX4" fmla="*/ 2227699 w 2902759"/>
              <a:gd name="connsiteY4" fmla="*/ 929805 h 4752975"/>
              <a:gd name="connsiteX5" fmla="*/ 2233836 w 2902759"/>
              <a:gd name="connsiteY5" fmla="*/ 1040271 h 4752975"/>
              <a:gd name="connsiteX6" fmla="*/ 2350438 w 2902759"/>
              <a:gd name="connsiteY6" fmla="*/ 1150735 h 4752975"/>
              <a:gd name="connsiteX7" fmla="*/ 2865938 w 2902759"/>
              <a:gd name="connsiteY7" fmla="*/ 1163009 h 4752975"/>
              <a:gd name="connsiteX8" fmla="*/ 2902759 w 2902759"/>
              <a:gd name="connsiteY8" fmla="*/ 2396529 h 4752975"/>
              <a:gd name="connsiteX9" fmla="*/ 2258383 w 2902759"/>
              <a:gd name="connsiteY9" fmla="*/ 2488582 h 4752975"/>
              <a:gd name="connsiteX10" fmla="*/ 2362200 w 2902759"/>
              <a:gd name="connsiteY10" fmla="*/ 4549519 h 4752975"/>
              <a:gd name="connsiteX11" fmla="*/ 2158744 w 2902759"/>
              <a:gd name="connsiteY11" fmla="*/ 4752975 h 4752975"/>
              <a:gd name="connsiteX12" fmla="*/ 203456 w 2902759"/>
              <a:gd name="connsiteY12" fmla="*/ 4752975 h 4752975"/>
              <a:gd name="connsiteX13" fmla="*/ 0 w 2902759"/>
              <a:gd name="connsiteY13" fmla="*/ 4549519 h 4752975"/>
              <a:gd name="connsiteX14" fmla="*/ 0 w 2902759"/>
              <a:gd name="connsiteY14" fmla="*/ 203456 h 4752975"/>
              <a:gd name="connsiteX0" fmla="*/ 0 w 2921170"/>
              <a:gd name="connsiteY0" fmla="*/ 203456 h 4752975"/>
              <a:gd name="connsiteX1" fmla="*/ 203456 w 2921170"/>
              <a:gd name="connsiteY1" fmla="*/ 0 h 4752975"/>
              <a:gd name="connsiteX2" fmla="*/ 1993047 w 2921170"/>
              <a:gd name="connsiteY2" fmla="*/ 18410 h 4752975"/>
              <a:gd name="connsiteX3" fmla="*/ 2214914 w 2921170"/>
              <a:gd name="connsiteY3" fmla="*/ 197319 h 4752975"/>
              <a:gd name="connsiteX4" fmla="*/ 2227699 w 2921170"/>
              <a:gd name="connsiteY4" fmla="*/ 929805 h 4752975"/>
              <a:gd name="connsiteX5" fmla="*/ 2233836 w 2921170"/>
              <a:gd name="connsiteY5" fmla="*/ 1040271 h 4752975"/>
              <a:gd name="connsiteX6" fmla="*/ 2350438 w 2921170"/>
              <a:gd name="connsiteY6" fmla="*/ 1150735 h 4752975"/>
              <a:gd name="connsiteX7" fmla="*/ 2865938 w 2921170"/>
              <a:gd name="connsiteY7" fmla="*/ 1163009 h 4752975"/>
              <a:gd name="connsiteX8" fmla="*/ 2921170 w 2921170"/>
              <a:gd name="connsiteY8" fmla="*/ 2488582 h 4752975"/>
              <a:gd name="connsiteX9" fmla="*/ 2258383 w 2921170"/>
              <a:gd name="connsiteY9" fmla="*/ 2488582 h 4752975"/>
              <a:gd name="connsiteX10" fmla="*/ 2362200 w 2921170"/>
              <a:gd name="connsiteY10" fmla="*/ 4549519 h 4752975"/>
              <a:gd name="connsiteX11" fmla="*/ 2158744 w 2921170"/>
              <a:gd name="connsiteY11" fmla="*/ 4752975 h 4752975"/>
              <a:gd name="connsiteX12" fmla="*/ 203456 w 2921170"/>
              <a:gd name="connsiteY12" fmla="*/ 4752975 h 4752975"/>
              <a:gd name="connsiteX13" fmla="*/ 0 w 2921170"/>
              <a:gd name="connsiteY13" fmla="*/ 4549519 h 4752975"/>
              <a:gd name="connsiteX14" fmla="*/ 0 w 2921170"/>
              <a:gd name="connsiteY14" fmla="*/ 203456 h 4752975"/>
              <a:gd name="connsiteX0" fmla="*/ 0 w 2921170"/>
              <a:gd name="connsiteY0" fmla="*/ 203456 h 4752975"/>
              <a:gd name="connsiteX1" fmla="*/ 203456 w 2921170"/>
              <a:gd name="connsiteY1" fmla="*/ 0 h 4752975"/>
              <a:gd name="connsiteX2" fmla="*/ 1993047 w 2921170"/>
              <a:gd name="connsiteY2" fmla="*/ 18410 h 4752975"/>
              <a:gd name="connsiteX3" fmla="*/ 2214914 w 2921170"/>
              <a:gd name="connsiteY3" fmla="*/ 197319 h 4752975"/>
              <a:gd name="connsiteX4" fmla="*/ 2227699 w 2921170"/>
              <a:gd name="connsiteY4" fmla="*/ 929805 h 4752975"/>
              <a:gd name="connsiteX5" fmla="*/ 2233836 w 2921170"/>
              <a:gd name="connsiteY5" fmla="*/ 1040271 h 4752975"/>
              <a:gd name="connsiteX6" fmla="*/ 2350438 w 2921170"/>
              <a:gd name="connsiteY6" fmla="*/ 1150735 h 4752975"/>
              <a:gd name="connsiteX7" fmla="*/ 2865938 w 2921170"/>
              <a:gd name="connsiteY7" fmla="*/ 1163009 h 4752975"/>
              <a:gd name="connsiteX8" fmla="*/ 2921170 w 2921170"/>
              <a:gd name="connsiteY8" fmla="*/ 2488582 h 4752975"/>
              <a:gd name="connsiteX9" fmla="*/ 2258383 w 2921170"/>
              <a:gd name="connsiteY9" fmla="*/ 2488582 h 4752975"/>
              <a:gd name="connsiteX10" fmla="*/ 2307477 w 2921170"/>
              <a:gd name="connsiteY10" fmla="*/ 3298655 h 4752975"/>
              <a:gd name="connsiteX11" fmla="*/ 2362200 w 2921170"/>
              <a:gd name="connsiteY11" fmla="*/ 4549519 h 4752975"/>
              <a:gd name="connsiteX12" fmla="*/ 2158744 w 2921170"/>
              <a:gd name="connsiteY12" fmla="*/ 4752975 h 4752975"/>
              <a:gd name="connsiteX13" fmla="*/ 203456 w 2921170"/>
              <a:gd name="connsiteY13" fmla="*/ 4752975 h 4752975"/>
              <a:gd name="connsiteX14" fmla="*/ 0 w 2921170"/>
              <a:gd name="connsiteY14" fmla="*/ 4549519 h 4752975"/>
              <a:gd name="connsiteX15" fmla="*/ 0 w 2921170"/>
              <a:gd name="connsiteY15" fmla="*/ 203456 h 4752975"/>
              <a:gd name="connsiteX0" fmla="*/ 0 w 2921170"/>
              <a:gd name="connsiteY0" fmla="*/ 203456 h 4752975"/>
              <a:gd name="connsiteX1" fmla="*/ 203456 w 2921170"/>
              <a:gd name="connsiteY1" fmla="*/ 0 h 4752975"/>
              <a:gd name="connsiteX2" fmla="*/ 1993047 w 2921170"/>
              <a:gd name="connsiteY2" fmla="*/ 18410 h 4752975"/>
              <a:gd name="connsiteX3" fmla="*/ 2214914 w 2921170"/>
              <a:gd name="connsiteY3" fmla="*/ 197319 h 4752975"/>
              <a:gd name="connsiteX4" fmla="*/ 2227699 w 2921170"/>
              <a:gd name="connsiteY4" fmla="*/ 929805 h 4752975"/>
              <a:gd name="connsiteX5" fmla="*/ 2233836 w 2921170"/>
              <a:gd name="connsiteY5" fmla="*/ 1040271 h 4752975"/>
              <a:gd name="connsiteX6" fmla="*/ 2350438 w 2921170"/>
              <a:gd name="connsiteY6" fmla="*/ 1150735 h 4752975"/>
              <a:gd name="connsiteX7" fmla="*/ 2865938 w 2921170"/>
              <a:gd name="connsiteY7" fmla="*/ 1163009 h 4752975"/>
              <a:gd name="connsiteX8" fmla="*/ 2921170 w 2921170"/>
              <a:gd name="connsiteY8" fmla="*/ 2488582 h 4752975"/>
              <a:gd name="connsiteX9" fmla="*/ 2258383 w 2921170"/>
              <a:gd name="connsiteY9" fmla="*/ 2488582 h 4752975"/>
              <a:gd name="connsiteX10" fmla="*/ 2307477 w 2921170"/>
              <a:gd name="connsiteY10" fmla="*/ 3298655 h 4752975"/>
              <a:gd name="connsiteX11" fmla="*/ 2362200 w 2921170"/>
              <a:gd name="connsiteY11" fmla="*/ 4549519 h 4752975"/>
              <a:gd name="connsiteX12" fmla="*/ 2158744 w 2921170"/>
              <a:gd name="connsiteY12" fmla="*/ 4752975 h 4752975"/>
              <a:gd name="connsiteX13" fmla="*/ 203456 w 2921170"/>
              <a:gd name="connsiteY13" fmla="*/ 4752975 h 4752975"/>
              <a:gd name="connsiteX14" fmla="*/ 0 w 2921170"/>
              <a:gd name="connsiteY14" fmla="*/ 4549519 h 4752975"/>
              <a:gd name="connsiteX15" fmla="*/ 0 w 2921170"/>
              <a:gd name="connsiteY15" fmla="*/ 203456 h 4752975"/>
              <a:gd name="connsiteX0" fmla="*/ 0 w 2921170"/>
              <a:gd name="connsiteY0" fmla="*/ 203456 h 4752975"/>
              <a:gd name="connsiteX1" fmla="*/ 203456 w 2921170"/>
              <a:gd name="connsiteY1" fmla="*/ 0 h 4752975"/>
              <a:gd name="connsiteX2" fmla="*/ 1993047 w 2921170"/>
              <a:gd name="connsiteY2" fmla="*/ 18410 h 4752975"/>
              <a:gd name="connsiteX3" fmla="*/ 2214914 w 2921170"/>
              <a:gd name="connsiteY3" fmla="*/ 197319 h 4752975"/>
              <a:gd name="connsiteX4" fmla="*/ 2227699 w 2921170"/>
              <a:gd name="connsiteY4" fmla="*/ 929805 h 4752975"/>
              <a:gd name="connsiteX5" fmla="*/ 2233836 w 2921170"/>
              <a:gd name="connsiteY5" fmla="*/ 1040271 h 4752975"/>
              <a:gd name="connsiteX6" fmla="*/ 2350438 w 2921170"/>
              <a:gd name="connsiteY6" fmla="*/ 1150735 h 4752975"/>
              <a:gd name="connsiteX7" fmla="*/ 2865938 w 2921170"/>
              <a:gd name="connsiteY7" fmla="*/ 1163009 h 4752975"/>
              <a:gd name="connsiteX8" fmla="*/ 2921170 w 2921170"/>
              <a:gd name="connsiteY8" fmla="*/ 2488582 h 4752975"/>
              <a:gd name="connsiteX9" fmla="*/ 2258383 w 2921170"/>
              <a:gd name="connsiteY9" fmla="*/ 2488582 h 4752975"/>
              <a:gd name="connsiteX10" fmla="*/ 2307477 w 2921170"/>
              <a:gd name="connsiteY10" fmla="*/ 3298655 h 4752975"/>
              <a:gd name="connsiteX11" fmla="*/ 2362200 w 2921170"/>
              <a:gd name="connsiteY11" fmla="*/ 4549519 h 4752975"/>
              <a:gd name="connsiteX12" fmla="*/ 2158744 w 2921170"/>
              <a:gd name="connsiteY12" fmla="*/ 4752975 h 4752975"/>
              <a:gd name="connsiteX13" fmla="*/ 203456 w 2921170"/>
              <a:gd name="connsiteY13" fmla="*/ 4752975 h 4752975"/>
              <a:gd name="connsiteX14" fmla="*/ 0 w 2921170"/>
              <a:gd name="connsiteY14" fmla="*/ 4549519 h 4752975"/>
              <a:gd name="connsiteX15" fmla="*/ 0 w 2921170"/>
              <a:gd name="connsiteY15" fmla="*/ 203456 h 4752975"/>
              <a:gd name="connsiteX0" fmla="*/ 0 w 2921170"/>
              <a:gd name="connsiteY0" fmla="*/ 203456 h 4752975"/>
              <a:gd name="connsiteX1" fmla="*/ 203456 w 2921170"/>
              <a:gd name="connsiteY1" fmla="*/ 0 h 4752975"/>
              <a:gd name="connsiteX2" fmla="*/ 1993047 w 2921170"/>
              <a:gd name="connsiteY2" fmla="*/ 18410 h 4752975"/>
              <a:gd name="connsiteX3" fmla="*/ 2214914 w 2921170"/>
              <a:gd name="connsiteY3" fmla="*/ 197319 h 4752975"/>
              <a:gd name="connsiteX4" fmla="*/ 2227699 w 2921170"/>
              <a:gd name="connsiteY4" fmla="*/ 929805 h 4752975"/>
              <a:gd name="connsiteX5" fmla="*/ 2233836 w 2921170"/>
              <a:gd name="connsiteY5" fmla="*/ 1040271 h 4752975"/>
              <a:gd name="connsiteX6" fmla="*/ 2350438 w 2921170"/>
              <a:gd name="connsiteY6" fmla="*/ 1150735 h 4752975"/>
              <a:gd name="connsiteX7" fmla="*/ 2865938 w 2921170"/>
              <a:gd name="connsiteY7" fmla="*/ 1163009 h 4752975"/>
              <a:gd name="connsiteX8" fmla="*/ 2921170 w 2921170"/>
              <a:gd name="connsiteY8" fmla="*/ 2488582 h 4752975"/>
              <a:gd name="connsiteX9" fmla="*/ 2258383 w 2921170"/>
              <a:gd name="connsiteY9" fmla="*/ 2488582 h 4752975"/>
              <a:gd name="connsiteX10" fmla="*/ 2270656 w 2921170"/>
              <a:gd name="connsiteY10" fmla="*/ 3310929 h 4752975"/>
              <a:gd name="connsiteX11" fmla="*/ 2362200 w 2921170"/>
              <a:gd name="connsiteY11" fmla="*/ 4549519 h 4752975"/>
              <a:gd name="connsiteX12" fmla="*/ 2158744 w 2921170"/>
              <a:gd name="connsiteY12" fmla="*/ 4752975 h 4752975"/>
              <a:gd name="connsiteX13" fmla="*/ 203456 w 2921170"/>
              <a:gd name="connsiteY13" fmla="*/ 4752975 h 4752975"/>
              <a:gd name="connsiteX14" fmla="*/ 0 w 2921170"/>
              <a:gd name="connsiteY14" fmla="*/ 4549519 h 4752975"/>
              <a:gd name="connsiteX15" fmla="*/ 0 w 2921170"/>
              <a:gd name="connsiteY15" fmla="*/ 203456 h 4752975"/>
              <a:gd name="connsiteX0" fmla="*/ 0 w 2921170"/>
              <a:gd name="connsiteY0" fmla="*/ 203456 h 4752975"/>
              <a:gd name="connsiteX1" fmla="*/ 203456 w 2921170"/>
              <a:gd name="connsiteY1" fmla="*/ 0 h 4752975"/>
              <a:gd name="connsiteX2" fmla="*/ 1993047 w 2921170"/>
              <a:gd name="connsiteY2" fmla="*/ 18410 h 4752975"/>
              <a:gd name="connsiteX3" fmla="*/ 2214914 w 2921170"/>
              <a:gd name="connsiteY3" fmla="*/ 197319 h 4752975"/>
              <a:gd name="connsiteX4" fmla="*/ 2227699 w 2921170"/>
              <a:gd name="connsiteY4" fmla="*/ 929805 h 4752975"/>
              <a:gd name="connsiteX5" fmla="*/ 2233836 w 2921170"/>
              <a:gd name="connsiteY5" fmla="*/ 1040271 h 4752975"/>
              <a:gd name="connsiteX6" fmla="*/ 2350438 w 2921170"/>
              <a:gd name="connsiteY6" fmla="*/ 1150735 h 4752975"/>
              <a:gd name="connsiteX7" fmla="*/ 2865938 w 2921170"/>
              <a:gd name="connsiteY7" fmla="*/ 1163009 h 4752975"/>
              <a:gd name="connsiteX8" fmla="*/ 2921170 w 2921170"/>
              <a:gd name="connsiteY8" fmla="*/ 2488582 h 4752975"/>
              <a:gd name="connsiteX9" fmla="*/ 2258383 w 2921170"/>
              <a:gd name="connsiteY9" fmla="*/ 2488582 h 4752975"/>
              <a:gd name="connsiteX10" fmla="*/ 2270656 w 2921170"/>
              <a:gd name="connsiteY10" fmla="*/ 3310929 h 4752975"/>
              <a:gd name="connsiteX11" fmla="*/ 2301340 w 2921170"/>
              <a:gd name="connsiteY11" fmla="*/ 3795744 h 4752975"/>
              <a:gd name="connsiteX12" fmla="*/ 2362200 w 2921170"/>
              <a:gd name="connsiteY12" fmla="*/ 4549519 h 4752975"/>
              <a:gd name="connsiteX13" fmla="*/ 2158744 w 2921170"/>
              <a:gd name="connsiteY13" fmla="*/ 4752975 h 4752975"/>
              <a:gd name="connsiteX14" fmla="*/ 203456 w 2921170"/>
              <a:gd name="connsiteY14" fmla="*/ 4752975 h 4752975"/>
              <a:gd name="connsiteX15" fmla="*/ 0 w 2921170"/>
              <a:gd name="connsiteY15" fmla="*/ 4549519 h 4752975"/>
              <a:gd name="connsiteX16" fmla="*/ 0 w 2921170"/>
              <a:gd name="connsiteY16" fmla="*/ 203456 h 4752975"/>
              <a:gd name="connsiteX0" fmla="*/ 0 w 2921170"/>
              <a:gd name="connsiteY0" fmla="*/ 203456 h 4752975"/>
              <a:gd name="connsiteX1" fmla="*/ 203456 w 2921170"/>
              <a:gd name="connsiteY1" fmla="*/ 0 h 4752975"/>
              <a:gd name="connsiteX2" fmla="*/ 1993047 w 2921170"/>
              <a:gd name="connsiteY2" fmla="*/ 18410 h 4752975"/>
              <a:gd name="connsiteX3" fmla="*/ 2214914 w 2921170"/>
              <a:gd name="connsiteY3" fmla="*/ 197319 h 4752975"/>
              <a:gd name="connsiteX4" fmla="*/ 2227699 w 2921170"/>
              <a:gd name="connsiteY4" fmla="*/ 929805 h 4752975"/>
              <a:gd name="connsiteX5" fmla="*/ 2233836 w 2921170"/>
              <a:gd name="connsiteY5" fmla="*/ 1040271 h 4752975"/>
              <a:gd name="connsiteX6" fmla="*/ 2350438 w 2921170"/>
              <a:gd name="connsiteY6" fmla="*/ 1150735 h 4752975"/>
              <a:gd name="connsiteX7" fmla="*/ 2865938 w 2921170"/>
              <a:gd name="connsiteY7" fmla="*/ 1163009 h 4752975"/>
              <a:gd name="connsiteX8" fmla="*/ 2921170 w 2921170"/>
              <a:gd name="connsiteY8" fmla="*/ 2488582 h 4752975"/>
              <a:gd name="connsiteX9" fmla="*/ 2258383 w 2921170"/>
              <a:gd name="connsiteY9" fmla="*/ 2488582 h 4752975"/>
              <a:gd name="connsiteX10" fmla="*/ 2270656 w 2921170"/>
              <a:gd name="connsiteY10" fmla="*/ 3310929 h 4752975"/>
              <a:gd name="connsiteX11" fmla="*/ 2356572 w 2921170"/>
              <a:gd name="connsiteY11" fmla="*/ 3795744 h 4752975"/>
              <a:gd name="connsiteX12" fmla="*/ 2362200 w 2921170"/>
              <a:gd name="connsiteY12" fmla="*/ 4549519 h 4752975"/>
              <a:gd name="connsiteX13" fmla="*/ 2158744 w 2921170"/>
              <a:gd name="connsiteY13" fmla="*/ 4752975 h 4752975"/>
              <a:gd name="connsiteX14" fmla="*/ 203456 w 2921170"/>
              <a:gd name="connsiteY14" fmla="*/ 4752975 h 4752975"/>
              <a:gd name="connsiteX15" fmla="*/ 0 w 2921170"/>
              <a:gd name="connsiteY15" fmla="*/ 4549519 h 4752975"/>
              <a:gd name="connsiteX16" fmla="*/ 0 w 2921170"/>
              <a:gd name="connsiteY16" fmla="*/ 203456 h 4752975"/>
              <a:gd name="connsiteX0" fmla="*/ 0 w 2921170"/>
              <a:gd name="connsiteY0" fmla="*/ 203456 h 4752975"/>
              <a:gd name="connsiteX1" fmla="*/ 203456 w 2921170"/>
              <a:gd name="connsiteY1" fmla="*/ 0 h 4752975"/>
              <a:gd name="connsiteX2" fmla="*/ 1993047 w 2921170"/>
              <a:gd name="connsiteY2" fmla="*/ 18410 h 4752975"/>
              <a:gd name="connsiteX3" fmla="*/ 2214914 w 2921170"/>
              <a:gd name="connsiteY3" fmla="*/ 197319 h 4752975"/>
              <a:gd name="connsiteX4" fmla="*/ 2227699 w 2921170"/>
              <a:gd name="connsiteY4" fmla="*/ 929805 h 4752975"/>
              <a:gd name="connsiteX5" fmla="*/ 2233836 w 2921170"/>
              <a:gd name="connsiteY5" fmla="*/ 1040271 h 4752975"/>
              <a:gd name="connsiteX6" fmla="*/ 2350438 w 2921170"/>
              <a:gd name="connsiteY6" fmla="*/ 1150735 h 4752975"/>
              <a:gd name="connsiteX7" fmla="*/ 2865938 w 2921170"/>
              <a:gd name="connsiteY7" fmla="*/ 1163009 h 4752975"/>
              <a:gd name="connsiteX8" fmla="*/ 2921170 w 2921170"/>
              <a:gd name="connsiteY8" fmla="*/ 2488582 h 4752975"/>
              <a:gd name="connsiteX9" fmla="*/ 2258383 w 2921170"/>
              <a:gd name="connsiteY9" fmla="*/ 2488582 h 4752975"/>
              <a:gd name="connsiteX10" fmla="*/ 2295203 w 2921170"/>
              <a:gd name="connsiteY10" fmla="*/ 3580954 h 4752975"/>
              <a:gd name="connsiteX11" fmla="*/ 2356572 w 2921170"/>
              <a:gd name="connsiteY11" fmla="*/ 3795744 h 4752975"/>
              <a:gd name="connsiteX12" fmla="*/ 2362200 w 2921170"/>
              <a:gd name="connsiteY12" fmla="*/ 4549519 h 4752975"/>
              <a:gd name="connsiteX13" fmla="*/ 2158744 w 2921170"/>
              <a:gd name="connsiteY13" fmla="*/ 4752975 h 4752975"/>
              <a:gd name="connsiteX14" fmla="*/ 203456 w 2921170"/>
              <a:gd name="connsiteY14" fmla="*/ 4752975 h 4752975"/>
              <a:gd name="connsiteX15" fmla="*/ 0 w 2921170"/>
              <a:gd name="connsiteY15" fmla="*/ 4549519 h 4752975"/>
              <a:gd name="connsiteX16" fmla="*/ 0 w 2921170"/>
              <a:gd name="connsiteY16" fmla="*/ 203456 h 475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21170" h="4752975">
                <a:moveTo>
                  <a:pt x="0" y="203456"/>
                </a:moveTo>
                <a:cubicBezTo>
                  <a:pt x="0" y="91090"/>
                  <a:pt x="91090" y="0"/>
                  <a:pt x="203456" y="0"/>
                </a:cubicBezTo>
                <a:lnTo>
                  <a:pt x="1993047" y="18410"/>
                </a:lnTo>
                <a:cubicBezTo>
                  <a:pt x="2105413" y="18410"/>
                  <a:pt x="2214914" y="84953"/>
                  <a:pt x="2214914" y="197319"/>
                </a:cubicBezTo>
                <a:lnTo>
                  <a:pt x="2227699" y="929805"/>
                </a:lnTo>
                <a:cubicBezTo>
                  <a:pt x="2231790" y="995266"/>
                  <a:pt x="2229745" y="974810"/>
                  <a:pt x="2233836" y="1040271"/>
                </a:cubicBezTo>
                <a:lnTo>
                  <a:pt x="2350438" y="1150735"/>
                </a:lnTo>
                <a:lnTo>
                  <a:pt x="2865938" y="1163009"/>
                </a:lnTo>
                <a:lnTo>
                  <a:pt x="2921170" y="2488582"/>
                </a:lnTo>
                <a:lnTo>
                  <a:pt x="2258383" y="2488582"/>
                </a:lnTo>
                <a:lnTo>
                  <a:pt x="2295203" y="3580954"/>
                </a:lnTo>
                <a:lnTo>
                  <a:pt x="2356572" y="3795744"/>
                </a:lnTo>
                <a:lnTo>
                  <a:pt x="2362200" y="4549519"/>
                </a:lnTo>
                <a:cubicBezTo>
                  <a:pt x="2362200" y="4661885"/>
                  <a:pt x="2271110" y="4752975"/>
                  <a:pt x="2158744" y="4752975"/>
                </a:cubicBezTo>
                <a:lnTo>
                  <a:pt x="203456" y="4752975"/>
                </a:lnTo>
                <a:cubicBezTo>
                  <a:pt x="91090" y="4752975"/>
                  <a:pt x="0" y="4661885"/>
                  <a:pt x="0" y="4549519"/>
                </a:cubicBezTo>
                <a:lnTo>
                  <a:pt x="0" y="203456"/>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57200" y="114300"/>
            <a:ext cx="2286002" cy="914400"/>
          </a:xfrm>
        </p:spPr>
        <p:txBody>
          <a:bodyPr>
            <a:normAutofit/>
          </a:bodyPr>
          <a:lstStyle/>
          <a:p>
            <a:r>
              <a:rPr lang="en-US" sz="2000" b="1" dirty="0" smtClean="0"/>
              <a:t>Nations Descended from Noah</a:t>
            </a:r>
            <a:endParaRPr lang="en-US" sz="2000" b="1" dirty="0"/>
          </a:p>
        </p:txBody>
      </p:sp>
      <p:sp>
        <p:nvSpPr>
          <p:cNvPr id="4" name="Content Placeholder 3"/>
          <p:cNvSpPr>
            <a:spLocks noGrp="1"/>
          </p:cNvSpPr>
          <p:nvPr>
            <p:ph idx="1"/>
          </p:nvPr>
        </p:nvSpPr>
        <p:spPr>
          <a:xfrm>
            <a:off x="457200" y="1143000"/>
            <a:ext cx="2209800" cy="3714750"/>
          </a:xfrm>
        </p:spPr>
        <p:txBody>
          <a:bodyPr>
            <a:normAutofit lnSpcReduction="10000"/>
          </a:bodyPr>
          <a:lstStyle/>
          <a:p>
            <a:pPr marL="0" indent="0">
              <a:buNone/>
            </a:pPr>
            <a:r>
              <a:rPr lang="en-US" sz="1800" dirty="0" smtClean="0"/>
              <a:t>Gen 10:1 Genealogy of the Sons of Noah</a:t>
            </a:r>
          </a:p>
          <a:p>
            <a:r>
              <a:rPr lang="en-US" sz="1600" dirty="0" smtClean="0"/>
              <a:t>All Nations of earth</a:t>
            </a:r>
          </a:p>
          <a:p>
            <a:r>
              <a:rPr lang="en-US" sz="1600" dirty="0" smtClean="0"/>
              <a:t>Divided in the time of Eber</a:t>
            </a:r>
          </a:p>
          <a:p>
            <a:r>
              <a:rPr lang="en-US" sz="1600" dirty="0" smtClean="0"/>
              <a:t>Peleg’s descendants are not listed</a:t>
            </a:r>
          </a:p>
          <a:p>
            <a:endParaRPr lang="en-US" sz="1600" dirty="0" smtClean="0"/>
          </a:p>
          <a:p>
            <a:pPr marL="0" indent="0">
              <a:buNone/>
            </a:pPr>
            <a:r>
              <a:rPr lang="en-US" sz="1800" dirty="0" smtClean="0"/>
              <a:t>Gen 11:10 Genealogy of Shem</a:t>
            </a:r>
          </a:p>
          <a:p>
            <a:r>
              <a:rPr lang="en-US" sz="1600" dirty="0" smtClean="0"/>
              <a:t>Godly lineage of Abraham, David, and Jesus</a:t>
            </a:r>
            <a:endParaRPr lang="en-US" sz="1600" dirty="0"/>
          </a:p>
        </p:txBody>
      </p:sp>
      <p:sp>
        <p:nvSpPr>
          <p:cNvPr id="5" name="Rounded Rectangle 4"/>
          <p:cNvSpPr/>
          <p:nvPr/>
        </p:nvSpPr>
        <p:spPr>
          <a:xfrm>
            <a:off x="4419600" y="819150"/>
            <a:ext cx="533400" cy="60960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038600" y="3486150"/>
            <a:ext cx="533400" cy="22860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5094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descendants of noah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895350"/>
            <a:ext cx="6245225" cy="40619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14300"/>
            <a:ext cx="8229600" cy="704850"/>
          </a:xfrm>
        </p:spPr>
        <p:txBody>
          <a:bodyPr>
            <a:normAutofit/>
          </a:bodyPr>
          <a:lstStyle/>
          <a:p>
            <a:r>
              <a:rPr lang="en-US" sz="3600" dirty="0" smtClean="0"/>
              <a:t>Lands of the Sons of Noah</a:t>
            </a:r>
            <a:endParaRPr lang="en-US" sz="3600" dirty="0"/>
          </a:p>
        </p:txBody>
      </p:sp>
    </p:spTree>
    <p:extLst>
      <p:ext uri="{BB962C8B-B14F-4D97-AF65-F5344CB8AC3E}">
        <p14:creationId xmlns:p14="http://schemas.microsoft.com/office/powerpoint/2010/main" val="1071845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48787045"/>
              </p:ext>
            </p:extLst>
          </p:nvPr>
        </p:nvGraphicFramePr>
        <p:xfrm>
          <a:off x="457200" y="1143000"/>
          <a:ext cx="8229600" cy="3657598"/>
        </p:xfrm>
        <a:graphic>
          <a:graphicData uri="http://schemas.openxmlformats.org/drawingml/2006/table">
            <a:tbl>
              <a:tblPr firstRow="1" bandRow="1">
                <a:tableStyleId>{5C22544A-7EE6-4342-B048-85BDC9FD1C3A}</a:tableStyleId>
              </a:tblPr>
              <a:tblGrid>
                <a:gridCol w="2057400">
                  <a:extLst>
                    <a:ext uri="{9D8B030D-6E8A-4147-A177-3AD203B41FA5}">
                      <a16:colId xmlns="" xmlns:a16="http://schemas.microsoft.com/office/drawing/2014/main" val="20000"/>
                    </a:ext>
                  </a:extLst>
                </a:gridCol>
                <a:gridCol w="2514600">
                  <a:extLst>
                    <a:ext uri="{9D8B030D-6E8A-4147-A177-3AD203B41FA5}">
                      <a16:colId xmlns="" xmlns:a16="http://schemas.microsoft.com/office/drawing/2014/main" val="20001"/>
                    </a:ext>
                  </a:extLst>
                </a:gridCol>
                <a:gridCol w="2133600">
                  <a:extLst>
                    <a:ext uri="{9D8B030D-6E8A-4147-A177-3AD203B41FA5}">
                      <a16:colId xmlns="" xmlns:a16="http://schemas.microsoft.com/office/drawing/2014/main" val="20002"/>
                    </a:ext>
                  </a:extLst>
                </a:gridCol>
                <a:gridCol w="1524000">
                  <a:extLst>
                    <a:ext uri="{9D8B030D-6E8A-4147-A177-3AD203B41FA5}">
                      <a16:colId xmlns="" xmlns:a16="http://schemas.microsoft.com/office/drawing/2014/main" val="20003"/>
                    </a:ext>
                  </a:extLst>
                </a:gridCol>
              </a:tblGrid>
              <a:tr h="261257">
                <a:tc>
                  <a:txBody>
                    <a:bodyPr/>
                    <a:lstStyle/>
                    <a:p>
                      <a:pPr algn="ctr"/>
                      <a:r>
                        <a:rPr lang="en-US" sz="1200" dirty="0"/>
                        <a:t>Session</a:t>
                      </a:r>
                    </a:p>
                  </a:txBody>
                  <a:tcPr marT="34290" marB="34290"/>
                </a:tc>
                <a:tc>
                  <a:txBody>
                    <a:bodyPr/>
                    <a:lstStyle/>
                    <a:p>
                      <a:pPr algn="ctr"/>
                      <a:r>
                        <a:rPr lang="en-US" sz="1200" dirty="0"/>
                        <a:t>Topic</a:t>
                      </a:r>
                    </a:p>
                  </a:txBody>
                  <a:tcPr marT="34290" marB="34290"/>
                </a:tc>
                <a:tc>
                  <a:txBody>
                    <a:bodyPr/>
                    <a:lstStyle/>
                    <a:p>
                      <a:pPr algn="ctr"/>
                      <a:r>
                        <a:rPr lang="en-US" sz="1200" dirty="0"/>
                        <a:t>Reading</a:t>
                      </a:r>
                    </a:p>
                  </a:txBody>
                  <a:tcPr marT="34290" marB="34290"/>
                </a:tc>
                <a:tc>
                  <a:txBody>
                    <a:bodyPr/>
                    <a:lstStyle/>
                    <a:p>
                      <a:pPr algn="ctr"/>
                      <a:r>
                        <a:rPr lang="en-US" sz="1200" dirty="0"/>
                        <a:t>Date</a:t>
                      </a:r>
                    </a:p>
                  </a:txBody>
                  <a:tcPr marT="34290" marB="34290"/>
                </a:tc>
                <a:extLst>
                  <a:ext uri="{0D108BD9-81ED-4DB2-BD59-A6C34878D82A}">
                    <a16:rowId xmlns="" xmlns:a16="http://schemas.microsoft.com/office/drawing/2014/main" val="10000"/>
                  </a:ext>
                </a:extLst>
              </a:tr>
              <a:tr h="261257">
                <a:tc>
                  <a:txBody>
                    <a:bodyPr/>
                    <a:lstStyle/>
                    <a:p>
                      <a:r>
                        <a:rPr lang="en-US" sz="1200" dirty="0"/>
                        <a:t>Lesson 1 – Grant</a:t>
                      </a:r>
                    </a:p>
                  </a:txBody>
                  <a:tcPr marT="34290" marB="34290"/>
                </a:tc>
                <a:tc>
                  <a:txBody>
                    <a:bodyPr/>
                    <a:lstStyle/>
                    <a:p>
                      <a:r>
                        <a:rPr lang="en-US" sz="1200" dirty="0"/>
                        <a:t>Introduction</a:t>
                      </a:r>
                    </a:p>
                  </a:txBody>
                  <a:tcPr marT="34290" marB="34290"/>
                </a:tc>
                <a:tc>
                  <a:txBody>
                    <a:bodyPr/>
                    <a:lstStyle/>
                    <a:p>
                      <a:endParaRPr lang="en-US" sz="1200" dirty="0"/>
                    </a:p>
                  </a:txBody>
                  <a:tcPr marT="34290" marB="34290"/>
                </a:tc>
                <a:tc>
                  <a:txBody>
                    <a:bodyPr/>
                    <a:lstStyle/>
                    <a:p>
                      <a:r>
                        <a:rPr lang="en-US" sz="1200" dirty="0"/>
                        <a:t>Sun,</a:t>
                      </a:r>
                      <a:r>
                        <a:rPr lang="en-US" sz="1200" baseline="0" dirty="0"/>
                        <a:t> </a:t>
                      </a:r>
                      <a:r>
                        <a:rPr lang="en-US" sz="1200" dirty="0"/>
                        <a:t>April 16</a:t>
                      </a:r>
                    </a:p>
                  </a:txBody>
                  <a:tcPr marT="34290" marB="34290"/>
                </a:tc>
                <a:extLst>
                  <a:ext uri="{0D108BD9-81ED-4DB2-BD59-A6C34878D82A}">
                    <a16:rowId xmlns="" xmlns:a16="http://schemas.microsoft.com/office/drawing/2014/main" val="10001"/>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2 – Grant</a:t>
                      </a:r>
                    </a:p>
                  </a:txBody>
                  <a:tcPr marT="34290" marB="34290"/>
                </a:tc>
                <a:tc>
                  <a:txBody>
                    <a:bodyPr/>
                    <a:lstStyle/>
                    <a:p>
                      <a:r>
                        <a:rPr lang="en-US" sz="1200" dirty="0"/>
                        <a:t>Creation</a:t>
                      </a:r>
                    </a:p>
                  </a:txBody>
                  <a:tcPr marT="34290" marB="34290"/>
                </a:tc>
                <a:tc>
                  <a:txBody>
                    <a:bodyPr/>
                    <a:lstStyle/>
                    <a:p>
                      <a:r>
                        <a:rPr lang="en-US" sz="1200" dirty="0"/>
                        <a:t>Gen 1:1-2:3</a:t>
                      </a:r>
                    </a:p>
                  </a:txBody>
                  <a:tcPr marT="34290" marB="34290"/>
                </a:tc>
                <a:tc>
                  <a:txBody>
                    <a:bodyPr/>
                    <a:lstStyle/>
                    <a:p>
                      <a:r>
                        <a:rPr lang="en-US" sz="1200" dirty="0"/>
                        <a:t>Wed, April 19</a:t>
                      </a:r>
                    </a:p>
                  </a:txBody>
                  <a:tcPr marT="34290" marB="34290"/>
                </a:tc>
                <a:extLst>
                  <a:ext uri="{0D108BD9-81ED-4DB2-BD59-A6C34878D82A}">
                    <a16:rowId xmlns="" xmlns:a16="http://schemas.microsoft.com/office/drawing/2014/main" val="10002"/>
                  </a:ext>
                </a:extLst>
              </a:tr>
              <a:tr h="261257">
                <a:tc>
                  <a:txBody>
                    <a:bodyPr/>
                    <a:lstStyle/>
                    <a:p>
                      <a:r>
                        <a:rPr lang="en-US" sz="1200" dirty="0"/>
                        <a:t>Lesson 3 - Sam</a:t>
                      </a:r>
                    </a:p>
                  </a:txBody>
                  <a:tcPr marT="34290" marB="34290"/>
                </a:tc>
                <a:tc>
                  <a:txBody>
                    <a:bodyPr/>
                    <a:lstStyle/>
                    <a:p>
                      <a:r>
                        <a:rPr lang="en-US" sz="1200" dirty="0"/>
                        <a:t>Adam</a:t>
                      </a:r>
                      <a:r>
                        <a:rPr lang="en-US" sz="1200" baseline="0" dirty="0"/>
                        <a:t> &amp; Eve</a:t>
                      </a:r>
                      <a:endParaRPr lang="en-US" sz="1200" dirty="0"/>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Gen 2:4-4:26</a:t>
                      </a:r>
                    </a:p>
                  </a:txBody>
                  <a:tcPr marT="34290" marB="34290"/>
                </a:tc>
                <a:tc>
                  <a:txBody>
                    <a:bodyPr/>
                    <a:lstStyle/>
                    <a:p>
                      <a:r>
                        <a:rPr lang="en-US" sz="1200" dirty="0"/>
                        <a:t>Sun, April 23</a:t>
                      </a:r>
                    </a:p>
                  </a:txBody>
                  <a:tcPr marT="34290" marB="34290"/>
                </a:tc>
                <a:extLst>
                  <a:ext uri="{0D108BD9-81ED-4DB2-BD59-A6C34878D82A}">
                    <a16:rowId xmlns="" xmlns:a16="http://schemas.microsoft.com/office/drawing/2014/main" val="10003"/>
                  </a:ext>
                </a:extLst>
              </a:tr>
              <a:tr h="261257">
                <a:tc>
                  <a:txBody>
                    <a:bodyPr/>
                    <a:lstStyle/>
                    <a:p>
                      <a:r>
                        <a:rPr lang="en-US" sz="1200" dirty="0"/>
                        <a:t>Lesson 4 - Sam</a:t>
                      </a:r>
                    </a:p>
                  </a:txBody>
                  <a:tcPr marT="34290" marB="34290"/>
                </a:tc>
                <a:tc>
                  <a:txBody>
                    <a:bodyPr/>
                    <a:lstStyle/>
                    <a:p>
                      <a:r>
                        <a:rPr lang="en-US" sz="1200" dirty="0"/>
                        <a:t>Adam</a:t>
                      </a:r>
                      <a:r>
                        <a:rPr lang="en-US" sz="1200" baseline="0" dirty="0"/>
                        <a:t> &amp; Eve – Descendants</a:t>
                      </a:r>
                      <a:endParaRPr lang="en-US" sz="1200" dirty="0"/>
                    </a:p>
                  </a:txBody>
                  <a:tcPr marT="34290" marB="34290"/>
                </a:tc>
                <a:tc>
                  <a:txBody>
                    <a:bodyPr/>
                    <a:lstStyle/>
                    <a:p>
                      <a:r>
                        <a:rPr lang="en-US" sz="1200" dirty="0"/>
                        <a:t>Gen 2:4-4:26</a:t>
                      </a:r>
                    </a:p>
                  </a:txBody>
                  <a:tcPr marT="34290" marB="34290"/>
                </a:tc>
                <a:tc>
                  <a:txBody>
                    <a:bodyPr/>
                    <a:lstStyle/>
                    <a:p>
                      <a:r>
                        <a:rPr lang="en-US" sz="1200" dirty="0"/>
                        <a:t>Wed, April 26</a:t>
                      </a:r>
                    </a:p>
                  </a:txBody>
                  <a:tcPr marT="34290" marB="34290"/>
                </a:tc>
                <a:extLst>
                  <a:ext uri="{0D108BD9-81ED-4DB2-BD59-A6C34878D82A}">
                    <a16:rowId xmlns="" xmlns:a16="http://schemas.microsoft.com/office/drawing/2014/main" val="10004"/>
                  </a:ext>
                </a:extLst>
              </a:tr>
              <a:tr h="261257">
                <a:tc>
                  <a:txBody>
                    <a:bodyPr/>
                    <a:lstStyle/>
                    <a:p>
                      <a:r>
                        <a:rPr lang="en-US" sz="1200" dirty="0"/>
                        <a:t>Lesson 5 - Danny</a:t>
                      </a:r>
                    </a:p>
                  </a:txBody>
                  <a:tcPr marT="34290" marB="34290"/>
                </a:tc>
                <a:tc>
                  <a:txBody>
                    <a:bodyPr/>
                    <a:lstStyle/>
                    <a:p>
                      <a:r>
                        <a:rPr lang="en-US" sz="1200" dirty="0"/>
                        <a:t>Science, History &amp; Genesis</a:t>
                      </a: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marT="34290" marB="34290"/>
                </a:tc>
                <a:tc>
                  <a:txBody>
                    <a:bodyPr/>
                    <a:lstStyle/>
                    <a:p>
                      <a:r>
                        <a:rPr lang="en-US" sz="1200" dirty="0"/>
                        <a:t>Sun, April 30</a:t>
                      </a:r>
                    </a:p>
                  </a:txBody>
                  <a:tcPr marT="34290" marB="34290"/>
                </a:tc>
                <a:extLst>
                  <a:ext uri="{0D108BD9-81ED-4DB2-BD59-A6C34878D82A}">
                    <a16:rowId xmlns="" xmlns:a16="http://schemas.microsoft.com/office/drawing/2014/main" val="10005"/>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6 – Grant</a:t>
                      </a:r>
                    </a:p>
                  </a:txBody>
                  <a:tcPr marT="34290" marB="34290"/>
                </a:tc>
                <a:tc>
                  <a:txBody>
                    <a:bodyPr/>
                    <a:lstStyle/>
                    <a:p>
                      <a:r>
                        <a:rPr lang="en-US" sz="1200" dirty="0"/>
                        <a:t>Key Figure:  Adam</a:t>
                      </a:r>
                    </a:p>
                  </a:txBody>
                  <a:tcPr marT="34290" marB="34290"/>
                </a:tc>
                <a:tc>
                  <a:txBody>
                    <a:bodyPr/>
                    <a:lstStyle/>
                    <a:p>
                      <a:endParaRPr lang="en-US" sz="1200" dirty="0"/>
                    </a:p>
                  </a:txBody>
                  <a:tcPr marT="34290" marB="34290"/>
                </a:tc>
                <a:tc>
                  <a:txBody>
                    <a:bodyPr/>
                    <a:lstStyle/>
                    <a:p>
                      <a:r>
                        <a:rPr lang="en-US" sz="1200" dirty="0"/>
                        <a:t>Wed, May 3</a:t>
                      </a:r>
                    </a:p>
                  </a:txBody>
                  <a:tcPr marT="34290" marB="34290"/>
                </a:tc>
                <a:extLst>
                  <a:ext uri="{0D108BD9-81ED-4DB2-BD59-A6C34878D82A}">
                    <a16:rowId xmlns="" xmlns:a16="http://schemas.microsoft.com/office/drawing/2014/main" val="10006"/>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7 – Grant</a:t>
                      </a:r>
                    </a:p>
                  </a:txBody>
                  <a:tcPr marT="34290" marB="34290"/>
                </a:tc>
                <a:tc>
                  <a:txBody>
                    <a:bodyPr/>
                    <a:lstStyle/>
                    <a:p>
                      <a:r>
                        <a:rPr lang="en-US" sz="1200" dirty="0"/>
                        <a:t>Noah</a:t>
                      </a:r>
                    </a:p>
                  </a:txBody>
                  <a:tcPr marT="34290" marB="34290"/>
                </a:tc>
                <a:tc>
                  <a:txBody>
                    <a:bodyPr/>
                    <a:lstStyle/>
                    <a:p>
                      <a:r>
                        <a:rPr lang="en-US" sz="1200" dirty="0"/>
                        <a:t>Gen 5:1–9:29</a:t>
                      </a:r>
                    </a:p>
                  </a:txBody>
                  <a:tcPr marT="34290" marB="34290"/>
                </a:tc>
                <a:tc>
                  <a:txBody>
                    <a:bodyPr/>
                    <a:lstStyle/>
                    <a:p>
                      <a:r>
                        <a:rPr lang="en-US" sz="1200" dirty="0"/>
                        <a:t>Sun, May</a:t>
                      </a:r>
                      <a:r>
                        <a:rPr lang="en-US" sz="1200" baseline="0" dirty="0"/>
                        <a:t> 7</a:t>
                      </a:r>
                    </a:p>
                  </a:txBody>
                  <a:tcPr marT="34290" marB="34290"/>
                </a:tc>
                <a:extLst>
                  <a:ext uri="{0D108BD9-81ED-4DB2-BD59-A6C34878D82A}">
                    <a16:rowId xmlns="" xmlns:a16="http://schemas.microsoft.com/office/drawing/2014/main" val="10007"/>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8 – Grant</a:t>
                      </a:r>
                    </a:p>
                  </a:txBody>
                  <a:tcPr marT="34290" marB="34290"/>
                </a:tc>
                <a:tc>
                  <a:txBody>
                    <a:bodyPr/>
                    <a:lstStyle/>
                    <a:p>
                      <a:r>
                        <a:rPr lang="en-US" sz="1200" dirty="0"/>
                        <a:t>Noah</a:t>
                      </a:r>
                    </a:p>
                  </a:txBody>
                  <a:tcPr marT="34290" marB="34290"/>
                </a:tc>
                <a:tc>
                  <a:txBody>
                    <a:bodyPr/>
                    <a:lstStyle/>
                    <a:p>
                      <a:r>
                        <a:rPr lang="en-US" sz="1200" dirty="0"/>
                        <a:t>Gen 5:1–9:29</a:t>
                      </a: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Wed, May 10</a:t>
                      </a:r>
                      <a:endParaRPr lang="en-US" sz="1200" dirty="0"/>
                    </a:p>
                  </a:txBody>
                  <a:tcPr marT="34290" marB="34290"/>
                </a:tc>
                <a:extLst>
                  <a:ext uri="{0D108BD9-81ED-4DB2-BD59-A6C34878D82A}">
                    <a16:rowId xmlns="" xmlns:a16="http://schemas.microsoft.com/office/drawing/2014/main" val="10008"/>
                  </a:ext>
                </a:extLst>
              </a:tr>
              <a:tr h="261257">
                <a:tc>
                  <a:txBody>
                    <a:bodyPr/>
                    <a:lstStyle/>
                    <a:p>
                      <a:r>
                        <a:rPr lang="en-US" sz="1200" dirty="0"/>
                        <a:t>Lesson 9 - Sam</a:t>
                      </a:r>
                    </a:p>
                  </a:txBody>
                  <a:tcPr marT="34290" marB="34290"/>
                </a:tc>
                <a:tc>
                  <a:txBody>
                    <a:bodyPr/>
                    <a:lstStyle/>
                    <a:p>
                      <a:r>
                        <a:rPr lang="en-US" sz="1200" dirty="0"/>
                        <a:t>After the Flood</a:t>
                      </a:r>
                    </a:p>
                  </a:txBody>
                  <a:tcPr marT="34290" marB="34290"/>
                </a:tc>
                <a:tc>
                  <a:txBody>
                    <a:bodyPr/>
                    <a:lstStyle/>
                    <a:p>
                      <a:r>
                        <a:rPr lang="en-US" sz="1200" dirty="0"/>
                        <a:t>Gen 10:1-11:26</a:t>
                      </a:r>
                    </a:p>
                  </a:txBody>
                  <a:tcPr marT="34290" marB="34290"/>
                </a:tc>
                <a:tc>
                  <a:txBody>
                    <a:bodyPr/>
                    <a:lstStyle/>
                    <a:p>
                      <a:r>
                        <a:rPr lang="en-US" sz="1200" dirty="0"/>
                        <a:t>Sun, May 14</a:t>
                      </a:r>
                    </a:p>
                  </a:txBody>
                  <a:tcPr marT="34290" marB="34290"/>
                </a:tc>
                <a:extLst>
                  <a:ext uri="{0D108BD9-81ED-4DB2-BD59-A6C34878D82A}">
                    <a16:rowId xmlns="" xmlns:a16="http://schemas.microsoft.com/office/drawing/2014/main" val="10009"/>
                  </a:ext>
                </a:extLst>
              </a:tr>
              <a:tr h="261257">
                <a:tc>
                  <a:txBody>
                    <a:bodyPr/>
                    <a:lstStyle/>
                    <a:p>
                      <a:r>
                        <a:rPr lang="en-US" sz="1200" dirty="0"/>
                        <a:t>Lesson 10 - Sam</a:t>
                      </a:r>
                    </a:p>
                  </a:txBody>
                  <a:tcPr marT="34290" marB="34290"/>
                </a:tc>
                <a:tc>
                  <a:txBody>
                    <a:bodyPr/>
                    <a:lstStyle/>
                    <a:p>
                      <a:r>
                        <a:rPr lang="en-US" sz="1200" dirty="0"/>
                        <a:t>Review</a:t>
                      </a:r>
                    </a:p>
                  </a:txBody>
                  <a:tcPr marT="34290" marB="34290"/>
                </a:tc>
                <a:tc>
                  <a:txBody>
                    <a:bodyPr/>
                    <a:lstStyle/>
                    <a:p>
                      <a:r>
                        <a:rPr lang="en-US" sz="1200" dirty="0" smtClean="0"/>
                        <a:t>Gen 1-11</a:t>
                      </a:r>
                      <a:endParaRPr lang="en-US" sz="1200" dirty="0"/>
                    </a:p>
                  </a:txBody>
                  <a:tcPr marT="34290" marB="34290"/>
                </a:tc>
                <a:tc>
                  <a:txBody>
                    <a:bodyPr/>
                    <a:lstStyle/>
                    <a:p>
                      <a:r>
                        <a:rPr lang="en-US" sz="1200" dirty="0"/>
                        <a:t>Wed, May 17</a:t>
                      </a:r>
                    </a:p>
                  </a:txBody>
                  <a:tcPr marT="34290" marB="34290"/>
                </a:tc>
                <a:extLst>
                  <a:ext uri="{0D108BD9-81ED-4DB2-BD59-A6C34878D82A}">
                    <a16:rowId xmlns="" xmlns:a16="http://schemas.microsoft.com/office/drawing/2014/main" val="10010"/>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11 – Grant, Danny</a:t>
                      </a:r>
                    </a:p>
                  </a:txBody>
                  <a:tcPr marT="34290" marB="34290"/>
                </a:tc>
                <a:tc>
                  <a:txBody>
                    <a:bodyPr/>
                    <a:lstStyle/>
                    <a:p>
                      <a:r>
                        <a:rPr lang="en-US" sz="1200" dirty="0"/>
                        <a:t>Aspects</a:t>
                      </a:r>
                      <a:r>
                        <a:rPr lang="en-US" sz="1200" baseline="0" dirty="0"/>
                        <a:t> of Patriarchal Life</a:t>
                      </a:r>
                      <a:endParaRPr lang="en-US" sz="1200" dirty="0"/>
                    </a:p>
                  </a:txBody>
                  <a:tcPr marT="34290" marB="34290"/>
                </a:tc>
                <a:tc>
                  <a:txBody>
                    <a:bodyPr/>
                    <a:lstStyle/>
                    <a:p>
                      <a:endParaRPr lang="en-US" sz="1200" dirty="0"/>
                    </a:p>
                  </a:txBody>
                  <a:tcPr marT="34290" marB="34290"/>
                </a:tc>
                <a:tc>
                  <a:txBody>
                    <a:bodyPr/>
                    <a:lstStyle/>
                    <a:p>
                      <a:r>
                        <a:rPr lang="en-US" sz="1200" dirty="0"/>
                        <a:t>Sun, May 21</a:t>
                      </a:r>
                    </a:p>
                  </a:txBody>
                  <a:tcPr marT="34290" marB="34290"/>
                </a:tc>
                <a:extLst>
                  <a:ext uri="{0D108BD9-81ED-4DB2-BD59-A6C34878D82A}">
                    <a16:rowId xmlns="" xmlns:a16="http://schemas.microsoft.com/office/drawing/2014/main" val="10011"/>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12 – Sam</a:t>
                      </a:r>
                    </a:p>
                  </a:txBody>
                  <a:tcPr marT="34290" marB="34290"/>
                </a:tc>
                <a:tc>
                  <a:txBody>
                    <a:bodyPr/>
                    <a:lstStyle/>
                    <a:p>
                      <a:r>
                        <a:rPr lang="en-US" sz="1200" dirty="0"/>
                        <a:t>Abraham</a:t>
                      </a: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Gen 11:27-25:12</a:t>
                      </a:r>
                    </a:p>
                  </a:txBody>
                  <a:tcPr marT="34290" marB="34290"/>
                </a:tc>
                <a:tc>
                  <a:txBody>
                    <a:bodyPr/>
                    <a:lstStyle/>
                    <a:p>
                      <a:r>
                        <a:rPr lang="en-US" sz="1200" dirty="0"/>
                        <a:t>Wed, May 24</a:t>
                      </a:r>
                    </a:p>
                  </a:txBody>
                  <a:tcPr marT="34290" marB="34290"/>
                </a:tc>
                <a:extLst>
                  <a:ext uri="{0D108BD9-81ED-4DB2-BD59-A6C34878D82A}">
                    <a16:rowId xmlns="" xmlns:a16="http://schemas.microsoft.com/office/drawing/2014/main" val="10012"/>
                  </a:ext>
                </a:extLst>
              </a:tr>
              <a:tr h="261257">
                <a:tc>
                  <a:txBody>
                    <a:bodyPr/>
                    <a:lstStyle/>
                    <a:p>
                      <a:r>
                        <a:rPr lang="en-US" sz="1200" dirty="0"/>
                        <a:t>Lesson 13 - Sam</a:t>
                      </a:r>
                    </a:p>
                  </a:txBody>
                  <a:tcPr marT="34290" marB="34290"/>
                </a:tc>
                <a:tc>
                  <a:txBody>
                    <a:bodyPr/>
                    <a:lstStyle/>
                    <a:p>
                      <a:r>
                        <a:rPr lang="en-US" sz="1200" dirty="0"/>
                        <a:t>Abraham</a:t>
                      </a: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Gen 11:27-25:12</a:t>
                      </a:r>
                    </a:p>
                  </a:txBody>
                  <a:tcPr marT="34290" marB="34290"/>
                </a:tc>
                <a:tc>
                  <a:txBody>
                    <a:bodyPr/>
                    <a:lstStyle/>
                    <a:p>
                      <a:r>
                        <a:rPr lang="en-US" sz="1200" dirty="0"/>
                        <a:t>Sun,</a:t>
                      </a:r>
                      <a:r>
                        <a:rPr lang="en-US" sz="1200" baseline="0" dirty="0"/>
                        <a:t> May28</a:t>
                      </a:r>
                      <a:endParaRPr lang="en-US" sz="1200" dirty="0"/>
                    </a:p>
                  </a:txBody>
                  <a:tcPr marT="34290" marB="34290"/>
                </a:tc>
                <a:extLst>
                  <a:ext uri="{0D108BD9-81ED-4DB2-BD59-A6C34878D82A}">
                    <a16:rowId xmlns="" xmlns:a16="http://schemas.microsoft.com/office/drawing/2014/main" val="10013"/>
                  </a:ext>
                </a:extLst>
              </a:tr>
            </a:tbl>
          </a:graphicData>
        </a:graphic>
      </p:graphicFrame>
      <p:sp>
        <p:nvSpPr>
          <p:cNvPr id="3" name="Title 2"/>
          <p:cNvSpPr>
            <a:spLocks noGrp="1"/>
          </p:cNvSpPr>
          <p:nvPr>
            <p:ph type="title"/>
          </p:nvPr>
        </p:nvSpPr>
        <p:spPr/>
        <p:txBody>
          <a:bodyPr/>
          <a:lstStyle/>
          <a:p>
            <a:r>
              <a:rPr lang="en-US" dirty="0"/>
              <a:t>Class Schedule,</a:t>
            </a:r>
            <a:r>
              <a:rPr lang="en-US" sz="2800" dirty="0"/>
              <a:t>  (Segment 1)</a:t>
            </a:r>
            <a:endParaRPr lang="en-US" dirty="0"/>
          </a:p>
        </p:txBody>
      </p:sp>
    </p:spTree>
    <p:extLst>
      <p:ext uri="{BB962C8B-B14F-4D97-AF65-F5344CB8AC3E}">
        <p14:creationId xmlns:p14="http://schemas.microsoft.com/office/powerpoint/2010/main" val="190148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5949" y="2190750"/>
            <a:ext cx="3349451"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027266" y="4572838"/>
            <a:ext cx="4114800" cy="461665"/>
          </a:xfrm>
          <a:prstGeom prst="rect">
            <a:avLst/>
          </a:prstGeom>
        </p:spPr>
        <p:txBody>
          <a:bodyPr wrap="square">
            <a:spAutoFit/>
          </a:bodyPr>
          <a:lstStyle/>
          <a:p>
            <a:pPr algn="ctr"/>
            <a:r>
              <a:rPr lang="en-US" sz="1200" dirty="0"/>
              <a:t>Reconstructed Ziggurat at Ur in Iraq. </a:t>
            </a:r>
            <a:endParaRPr lang="en-US" sz="1200" dirty="0" smtClean="0"/>
          </a:p>
          <a:p>
            <a:pPr algn="ctr"/>
            <a:r>
              <a:rPr lang="en-US" sz="1200" dirty="0" smtClean="0"/>
              <a:t>Photo </a:t>
            </a:r>
            <a:r>
              <a:rPr lang="en-US" sz="1200" dirty="0"/>
              <a:t>by Josh McFall.</a:t>
            </a:r>
          </a:p>
        </p:txBody>
      </p:sp>
      <p:pic>
        <p:nvPicPr>
          <p:cNvPr id="3076" name="Picture 4" descr="http://bibleworld.com/travel-blog/Ziggurat_Model_PergamumMuseumBerlin_fjenkins_091504_16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6336" y="666750"/>
            <a:ext cx="1999064" cy="142121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Confusing of Languages</a:t>
            </a:r>
            <a:endParaRPr lang="en-US" dirty="0"/>
          </a:p>
        </p:txBody>
      </p:sp>
      <p:sp>
        <p:nvSpPr>
          <p:cNvPr id="4" name="Content Placeholder 3"/>
          <p:cNvSpPr>
            <a:spLocks noGrp="1"/>
          </p:cNvSpPr>
          <p:nvPr>
            <p:ph idx="1"/>
          </p:nvPr>
        </p:nvSpPr>
        <p:spPr>
          <a:xfrm>
            <a:off x="457200" y="1143000"/>
            <a:ext cx="5105400" cy="3790950"/>
          </a:xfrm>
        </p:spPr>
        <p:txBody>
          <a:bodyPr>
            <a:normAutofit fontScale="92500" lnSpcReduction="10000"/>
          </a:bodyPr>
          <a:lstStyle/>
          <a:p>
            <a:r>
              <a:rPr lang="en-US" sz="1800" dirty="0" smtClean="0"/>
              <a:t>The whole earth had 1 language and speech</a:t>
            </a:r>
          </a:p>
          <a:p>
            <a:r>
              <a:rPr lang="en-US" sz="1800" dirty="0" smtClean="0"/>
              <a:t>Journeyed to Shinar and dwelt there</a:t>
            </a:r>
          </a:p>
          <a:p>
            <a:r>
              <a:rPr lang="en-US" sz="1800" dirty="0" smtClean="0"/>
              <a:t>Started to build a tower</a:t>
            </a:r>
          </a:p>
          <a:p>
            <a:pPr lvl="1"/>
            <a:r>
              <a:rPr lang="en-US" sz="1600" dirty="0" smtClean="0"/>
              <a:t>Baked brick and asphalt</a:t>
            </a:r>
          </a:p>
          <a:p>
            <a:pPr lvl="1"/>
            <a:r>
              <a:rPr lang="en-US" sz="1600" dirty="0" smtClean="0"/>
              <a:t>To reach the heavens</a:t>
            </a:r>
          </a:p>
          <a:p>
            <a:pPr lvl="1"/>
            <a:r>
              <a:rPr lang="en-US" sz="1600" dirty="0" smtClean="0"/>
              <a:t>To make a name</a:t>
            </a:r>
          </a:p>
          <a:p>
            <a:pPr lvl="1"/>
            <a:r>
              <a:rPr lang="en-US" sz="1600" dirty="0" smtClean="0"/>
              <a:t>To avoid being scattered</a:t>
            </a:r>
          </a:p>
          <a:p>
            <a:r>
              <a:rPr lang="en-US" sz="1800" dirty="0" smtClean="0"/>
              <a:t>The Lord came down</a:t>
            </a:r>
          </a:p>
          <a:p>
            <a:pPr lvl="1"/>
            <a:r>
              <a:rPr lang="en-US" sz="1600" dirty="0" smtClean="0"/>
              <a:t>“…this is what they begin to do…”</a:t>
            </a:r>
          </a:p>
          <a:p>
            <a:pPr lvl="1"/>
            <a:r>
              <a:rPr lang="en-US" sz="1600" dirty="0" smtClean="0"/>
              <a:t>Nothing would stop them</a:t>
            </a:r>
          </a:p>
          <a:p>
            <a:pPr lvl="1"/>
            <a:r>
              <a:rPr lang="en-US" sz="1600" dirty="0" smtClean="0"/>
              <a:t>Confused their language</a:t>
            </a:r>
          </a:p>
          <a:p>
            <a:pPr lvl="1"/>
            <a:r>
              <a:rPr lang="en-US" sz="1600" dirty="0" smtClean="0"/>
              <a:t>Scattered them across the whole earth</a:t>
            </a:r>
          </a:p>
          <a:p>
            <a:r>
              <a:rPr lang="en-US" sz="1800" dirty="0" smtClean="0"/>
              <a:t>Called Babel because God confused the language</a:t>
            </a:r>
          </a:p>
          <a:p>
            <a:pPr lvl="1"/>
            <a:endParaRPr lang="en-US" sz="1600" dirty="0"/>
          </a:p>
        </p:txBody>
      </p:sp>
    </p:spTree>
    <p:extLst>
      <p:ext uri="{BB962C8B-B14F-4D97-AF65-F5344CB8AC3E}">
        <p14:creationId xmlns:p14="http://schemas.microsoft.com/office/powerpoint/2010/main" val="2166675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1047750"/>
            <a:ext cx="8839200" cy="3733800"/>
          </a:xfrm>
          <a:prstGeom prst="rect">
            <a:avLst/>
          </a:prstGeom>
          <a:solidFill>
            <a:schemeClr val="tx2"/>
          </a:solidFill>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Image result for old testament timelin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205"/>
          <a:stretch/>
        </p:blipFill>
        <p:spPr bwMode="auto">
          <a:xfrm>
            <a:off x="457201" y="1657350"/>
            <a:ext cx="7162799" cy="2667000"/>
          </a:xfrm>
          <a:prstGeom prst="rect">
            <a:avLst/>
          </a:prstGeom>
          <a:noFill/>
          <a:extLst>
            <a:ext uri="{909E8E84-426E-40DD-AFC4-6F175D3DCCD1}">
              <a14:hiddenFill xmlns:a14="http://schemas.microsoft.com/office/drawing/2010/main">
                <a:solidFill>
                  <a:srgbClr val="FFFFFF"/>
                </a:solidFill>
              </a14:hiddenFill>
            </a:ext>
          </a:extLst>
        </p:spPr>
      </p:pic>
      <p:sp>
        <p:nvSpPr>
          <p:cNvPr id="9" name="Right Brace 8"/>
          <p:cNvSpPr/>
          <p:nvPr/>
        </p:nvSpPr>
        <p:spPr>
          <a:xfrm rot="5400000">
            <a:off x="895349" y="3105155"/>
            <a:ext cx="342901" cy="1219200"/>
          </a:xfrm>
          <a:prstGeom prst="rightBrace">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itle 5"/>
          <p:cNvSpPr>
            <a:spLocks noGrp="1"/>
          </p:cNvSpPr>
          <p:nvPr>
            <p:ph type="title"/>
          </p:nvPr>
        </p:nvSpPr>
        <p:spPr/>
        <p:txBody>
          <a:bodyPr/>
          <a:lstStyle/>
          <a:p>
            <a:r>
              <a:rPr lang="en-US" dirty="0" smtClean="0"/>
              <a:t>Old Testament Timeline</a:t>
            </a:r>
            <a:endParaRPr lang="en-US" dirty="0"/>
          </a:p>
        </p:txBody>
      </p:sp>
      <p:pic>
        <p:nvPicPr>
          <p:cNvPr id="10" name="Picture 2" descr="C:\Users\freesms\AppData\Local\Microsoft\Windows\Temporary Internet Files\Content.IE5\MZ9VF2KM\MP900384793[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041782">
            <a:off x="7623056" y="2628795"/>
            <a:ext cx="382614" cy="453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14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t>Content &amp; Structure</a:t>
            </a:r>
            <a:endParaRPr lang="en-US" dirty="0"/>
          </a:p>
        </p:txBody>
      </p:sp>
      <p:sp>
        <p:nvSpPr>
          <p:cNvPr id="14" name="Content Placeholder 13"/>
          <p:cNvSpPr>
            <a:spLocks noGrp="1"/>
          </p:cNvSpPr>
          <p:nvPr>
            <p:ph sz="half" idx="1"/>
          </p:nvPr>
        </p:nvSpPr>
        <p:spPr/>
        <p:txBody>
          <a:bodyPr>
            <a:normAutofit fontScale="92500" lnSpcReduction="20000"/>
          </a:bodyPr>
          <a:lstStyle/>
          <a:p>
            <a:r>
              <a:rPr lang="en-US" dirty="0">
                <a:latin typeface="High Tower Text" panose="02040502050506030303" pitchFamily="18" charset="0"/>
              </a:rPr>
              <a:t>Genesis tells the story of God and his people. </a:t>
            </a:r>
          </a:p>
          <a:p>
            <a:pPr lvl="1"/>
            <a:r>
              <a:rPr lang="en-US" dirty="0">
                <a:latin typeface="High Tower Text" panose="02040502050506030303" pitchFamily="18" charset="0"/>
              </a:rPr>
              <a:t>From Creation </a:t>
            </a:r>
          </a:p>
          <a:p>
            <a:pPr lvl="1"/>
            <a:r>
              <a:rPr lang="en-US" dirty="0">
                <a:latin typeface="High Tower Text" panose="02040502050506030303" pitchFamily="18" charset="0"/>
              </a:rPr>
              <a:t>Through ‘the Fall’</a:t>
            </a:r>
          </a:p>
          <a:p>
            <a:pPr lvl="1"/>
            <a:r>
              <a:rPr lang="en-US" dirty="0">
                <a:latin typeface="High Tower Text" panose="02040502050506030303" pitchFamily="18" charset="0"/>
              </a:rPr>
              <a:t>Reclaimed through the Call of </a:t>
            </a:r>
            <a:r>
              <a:rPr lang="en-US" dirty="0" err="1">
                <a:latin typeface="High Tower Text" panose="02040502050506030303" pitchFamily="18" charset="0"/>
              </a:rPr>
              <a:t>Abra</a:t>
            </a:r>
            <a:r>
              <a:rPr lang="en-US" dirty="0">
                <a:latin typeface="High Tower Text" panose="02040502050506030303" pitchFamily="18" charset="0"/>
              </a:rPr>
              <a:t>(ha)m</a:t>
            </a:r>
          </a:p>
          <a:p>
            <a:pPr lvl="1"/>
            <a:r>
              <a:rPr lang="en-US" dirty="0">
                <a:latin typeface="High Tower Text" panose="02040502050506030303" pitchFamily="18" charset="0"/>
              </a:rPr>
              <a:t>To displacement in Egypt</a:t>
            </a:r>
          </a:p>
          <a:p>
            <a:pPr lvl="1"/>
            <a:endParaRPr lang="en-US" dirty="0">
              <a:latin typeface="High Tower Text" panose="02040502050506030303" pitchFamily="18" charset="0"/>
            </a:endParaRPr>
          </a:p>
          <a:p>
            <a:pPr marL="365760" lvl="1" indent="0">
              <a:buNone/>
            </a:pPr>
            <a:r>
              <a:rPr lang="en-US" sz="2200" dirty="0">
                <a:latin typeface="High Tower Text" panose="02040502050506030303" pitchFamily="18" charset="0"/>
              </a:rPr>
              <a:t>Conflict: Will human beings aid or thwart the purpose of God for his creation?</a:t>
            </a:r>
          </a:p>
          <a:p>
            <a:pPr lvl="1"/>
            <a:endParaRPr lang="en-US" dirty="0"/>
          </a:p>
          <a:p>
            <a:endParaRPr lang="en-US" dirty="0"/>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730833185"/>
              </p:ext>
            </p:extLst>
          </p:nvPr>
        </p:nvGraphicFramePr>
        <p:xfrm>
          <a:off x="4648200" y="1143000"/>
          <a:ext cx="4059238"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532387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85364" y="1200150"/>
            <a:ext cx="4774056" cy="2533650"/>
          </a:xfrm>
        </p:spPr>
        <p:txBody>
          <a:bodyPr lIns="68580" tIns="34290" rIns="68580" bIns="34290">
            <a:normAutofit fontScale="40000" lnSpcReduction="20000"/>
          </a:bodyPr>
          <a:lstStyle/>
          <a:p>
            <a:r>
              <a:rPr lang="en-US" sz="5100" dirty="0">
                <a:latin typeface="High Tower Text" panose="02040502050506030303" pitchFamily="18" charset="0"/>
              </a:rPr>
              <a:t>The Pentateuch is anonymous</a:t>
            </a:r>
          </a:p>
          <a:p>
            <a:r>
              <a:rPr lang="en-US" sz="5100" dirty="0">
                <a:latin typeface="High Tower Text" panose="02040502050506030303" pitchFamily="18" charset="0"/>
              </a:rPr>
              <a:t>Numerous references throughout the OT that Moses wrote down the law of the Israelites at Sinai</a:t>
            </a:r>
          </a:p>
          <a:p>
            <a:r>
              <a:rPr lang="en-US" sz="5100" dirty="0">
                <a:latin typeface="High Tower Text" panose="02040502050506030303" pitchFamily="18" charset="0"/>
              </a:rPr>
              <a:t>Long-standing Jewish and biblical tradition held that Moses’ writing of the law extended to all books of the Torah</a:t>
            </a:r>
          </a:p>
          <a:p>
            <a:r>
              <a:rPr lang="en-US" sz="5100" dirty="0">
                <a:latin typeface="High Tower Text" panose="02040502050506030303" pitchFamily="18" charset="0"/>
              </a:rPr>
              <a:t>Upheld by Jesus and the Gospel writers</a:t>
            </a:r>
          </a:p>
          <a:p>
            <a:endParaRPr lang="en-US" sz="2100" dirty="0">
              <a:latin typeface="High Tower Text" panose="02040502050506030303" pitchFamily="18" charset="0"/>
            </a:endParaRPr>
          </a:p>
          <a:p>
            <a:endParaRPr lang="en-US" sz="2100" dirty="0">
              <a:latin typeface="High Tower Text" panose="02040502050506030303" pitchFamily="18" charset="0"/>
            </a:endParaRPr>
          </a:p>
        </p:txBody>
      </p:sp>
      <p:sp>
        <p:nvSpPr>
          <p:cNvPr id="13" name="Rectangle: Rounded Corners 12"/>
          <p:cNvSpPr/>
          <p:nvPr/>
        </p:nvSpPr>
        <p:spPr>
          <a:xfrm>
            <a:off x="685800" y="3562350"/>
            <a:ext cx="4194240" cy="1123949"/>
          </a:xfrm>
          <a:prstGeom prst="roundRect">
            <a:avLst>
              <a:gd name="adj" fmla="val 23815"/>
            </a:avLst>
          </a:prstGeom>
        </p:spPr>
        <p:style>
          <a:lnRef idx="1">
            <a:schemeClr val="accent2"/>
          </a:lnRef>
          <a:fillRef idx="2">
            <a:schemeClr val="accent2"/>
          </a:fillRef>
          <a:effectRef idx="1">
            <a:schemeClr val="accent2"/>
          </a:effectRef>
          <a:fontRef idx="minor">
            <a:schemeClr val="dk1"/>
          </a:fontRef>
        </p:style>
        <p:txBody>
          <a:bodyPr lIns="68580" tIns="34290" rIns="68580" bIns="34290" rtlCol="0" anchor="ctr"/>
          <a:lstStyle/>
          <a:p>
            <a:pPr algn="ctr" defTabSz="685800">
              <a:defRPr/>
            </a:pPr>
            <a:r>
              <a:rPr lang="en-US" dirty="0">
                <a:solidFill>
                  <a:srgbClr val="514843"/>
                </a:solidFill>
                <a:latin typeface="Euphemia"/>
              </a:rPr>
              <a:t>And </a:t>
            </a:r>
            <a:r>
              <a:rPr lang="en-US" b="1" i="1" dirty="0">
                <a:solidFill>
                  <a:srgbClr val="514843"/>
                </a:solidFill>
                <a:latin typeface="Euphemia"/>
              </a:rPr>
              <a:t>beginning with Moses</a:t>
            </a:r>
            <a:r>
              <a:rPr lang="en-US" dirty="0">
                <a:solidFill>
                  <a:srgbClr val="514843"/>
                </a:solidFill>
                <a:latin typeface="Euphemia"/>
              </a:rPr>
              <a:t> and with all the prophets, [Jesus] explained to them the things concerning Himself in all the Scriptures.“ (Lk 24:27)</a:t>
            </a:r>
          </a:p>
        </p:txBody>
      </p:sp>
      <p:sp>
        <p:nvSpPr>
          <p:cNvPr id="2" name="Title 1"/>
          <p:cNvSpPr>
            <a:spLocks noGrp="1"/>
          </p:cNvSpPr>
          <p:nvPr>
            <p:ph type="title"/>
          </p:nvPr>
        </p:nvSpPr>
        <p:spPr/>
        <p:txBody>
          <a:bodyPr lIns="68580" tIns="34290" rIns="68580" bIns="34290"/>
          <a:lstStyle/>
          <a:p>
            <a:r>
              <a:rPr lang="en-US" dirty="0"/>
              <a:t>Composition &amp; Authorship</a:t>
            </a:r>
          </a:p>
        </p:txBody>
      </p:sp>
      <p:pic>
        <p:nvPicPr>
          <p:cNvPr id="7" name="Picture Placeholder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2190750"/>
            <a:ext cx="3094021" cy="2495550"/>
          </a:xfrm>
          <a:prstGeom prst="round2DiagRect">
            <a:avLst>
              <a:gd name="adj1" fmla="val 16667"/>
              <a:gd name="adj2" fmla="val 0"/>
            </a:avLst>
          </a:prstGeom>
          <a:ln w="88900" cap="sq">
            <a:solidFill>
              <a:schemeClr val="accent2"/>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42459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fontScale="92500" lnSpcReduction="20000"/>
          </a:bodyPr>
          <a:lstStyle/>
          <a:p>
            <a:r>
              <a:rPr lang="en-US" dirty="0">
                <a:latin typeface="High Tower Text" panose="02040502050506030303" pitchFamily="18" charset="0"/>
              </a:rPr>
              <a:t>First Book of the ‘Torah’ – Hebrew for ‘Law, Instruction’</a:t>
            </a:r>
          </a:p>
          <a:p>
            <a:pPr lvl="1"/>
            <a:r>
              <a:rPr lang="en-US" dirty="0">
                <a:latin typeface="High Tower Text" panose="02040502050506030303" pitchFamily="18" charset="0"/>
              </a:rPr>
              <a:t>(with Exodus, Leviticus, Numbers, Deuteronomy)</a:t>
            </a:r>
          </a:p>
          <a:p>
            <a:r>
              <a:rPr lang="en-US" dirty="0">
                <a:latin typeface="High Tower Text" panose="02040502050506030303" pitchFamily="18" charset="0"/>
              </a:rPr>
              <a:t>‘Pentateuch’ – Greek for ‘Five-Part Book’</a:t>
            </a:r>
          </a:p>
          <a:p>
            <a:endParaRPr lang="en-US" dirty="0">
              <a:latin typeface="High Tower Text" panose="02040502050506030303" pitchFamily="18" charset="0"/>
            </a:endParaRPr>
          </a:p>
          <a:p>
            <a:r>
              <a:rPr lang="en-US" dirty="0">
                <a:latin typeface="High Tower Text" panose="02040502050506030303" pitchFamily="18" charset="0"/>
              </a:rPr>
              <a:t>Genesis – ‘</a:t>
            </a:r>
            <a:r>
              <a:rPr lang="en-US" u="sng" dirty="0">
                <a:latin typeface="High Tower Text" panose="02040502050506030303" pitchFamily="18" charset="0"/>
              </a:rPr>
              <a:t>the origin, source, or beginning of a thing</a:t>
            </a:r>
            <a:r>
              <a:rPr lang="en-US" dirty="0">
                <a:latin typeface="High Tower Text" panose="02040502050506030303" pitchFamily="18" charset="0"/>
              </a:rPr>
              <a:t>’</a:t>
            </a:r>
          </a:p>
          <a:p>
            <a:r>
              <a:rPr lang="en-US" dirty="0">
                <a:latin typeface="High Tower Text" panose="02040502050506030303" pitchFamily="18" charset="0"/>
              </a:rPr>
              <a:t>From the Greek genesis – ‘generations’</a:t>
            </a:r>
          </a:p>
          <a:p>
            <a:pPr lvl="1"/>
            <a:r>
              <a:rPr lang="en-US" dirty="0">
                <a:latin typeface="High Tower Text" panose="02040502050506030303" pitchFamily="18" charset="0"/>
              </a:rPr>
              <a:t>LXX 2:4: </a:t>
            </a:r>
            <a:r>
              <a:rPr lang="en-US" dirty="0" err="1">
                <a:latin typeface="High Tower Text" panose="02040502050506030303" pitchFamily="18" charset="0"/>
              </a:rPr>
              <a:t>Biblos</a:t>
            </a:r>
            <a:r>
              <a:rPr lang="en-US" dirty="0">
                <a:latin typeface="High Tower Text" panose="02040502050506030303" pitchFamily="18" charset="0"/>
              </a:rPr>
              <a:t> </a:t>
            </a:r>
            <a:r>
              <a:rPr lang="en-US" dirty="0" err="1">
                <a:latin typeface="High Tower Text" panose="02040502050506030303" pitchFamily="18" charset="0"/>
              </a:rPr>
              <a:t>geneseōs</a:t>
            </a:r>
            <a:r>
              <a:rPr lang="en-US" dirty="0">
                <a:latin typeface="High Tower Text" panose="02040502050506030303" pitchFamily="18" charset="0"/>
              </a:rPr>
              <a:t> – ‘</a:t>
            </a:r>
            <a:r>
              <a:rPr lang="en-US" u="sng" dirty="0">
                <a:latin typeface="High Tower Text" panose="02040502050506030303" pitchFamily="18" charset="0"/>
              </a:rPr>
              <a:t>the book of the generations</a:t>
            </a:r>
            <a:r>
              <a:rPr lang="en-US" dirty="0">
                <a:latin typeface="High Tower Text" panose="02040502050506030303" pitchFamily="18" charset="0"/>
              </a:rPr>
              <a:t>’</a:t>
            </a:r>
          </a:p>
          <a:p>
            <a:r>
              <a:rPr lang="en-US" dirty="0">
                <a:latin typeface="High Tower Text" panose="02040502050506030303" pitchFamily="18" charset="0"/>
              </a:rPr>
              <a:t>Hebrew – </a:t>
            </a:r>
            <a:r>
              <a:rPr lang="en-US" dirty="0" err="1">
                <a:latin typeface="High Tower Text" panose="02040502050506030303" pitchFamily="18" charset="0"/>
              </a:rPr>
              <a:t>bereshit</a:t>
            </a:r>
            <a:r>
              <a:rPr lang="en-US" dirty="0">
                <a:latin typeface="High Tower Text" panose="02040502050506030303" pitchFamily="18" charset="0"/>
              </a:rPr>
              <a:t>/</a:t>
            </a:r>
            <a:r>
              <a:rPr lang="en-US" dirty="0" err="1">
                <a:latin typeface="High Tower Text" panose="02040502050506030303" pitchFamily="18" charset="0"/>
              </a:rPr>
              <a:t>bə·rê·šîṯ</a:t>
            </a:r>
            <a:r>
              <a:rPr lang="en-US" dirty="0">
                <a:latin typeface="High Tower Text" panose="02040502050506030303" pitchFamily="18" charset="0"/>
              </a:rPr>
              <a:t> – ‘</a:t>
            </a:r>
            <a:r>
              <a:rPr lang="en-US" u="sng" dirty="0">
                <a:latin typeface="High Tower Text" panose="02040502050506030303" pitchFamily="18" charset="0"/>
              </a:rPr>
              <a:t>In the beginning</a:t>
            </a:r>
            <a:r>
              <a:rPr lang="en-US" dirty="0">
                <a:latin typeface="High Tower Text" panose="02040502050506030303" pitchFamily="18" charset="0"/>
              </a:rPr>
              <a:t>’ </a:t>
            </a:r>
          </a:p>
          <a:p>
            <a:pPr lvl="1"/>
            <a:r>
              <a:rPr lang="en-US" dirty="0">
                <a:latin typeface="High Tower Text" panose="02040502050506030303" pitchFamily="18" charset="0"/>
              </a:rPr>
              <a:t>The first word of the Hebrew text of the book</a:t>
            </a:r>
          </a:p>
          <a:p>
            <a:endParaRPr lang="en-US" dirty="0"/>
          </a:p>
        </p:txBody>
      </p:sp>
      <p:sp>
        <p:nvSpPr>
          <p:cNvPr id="13" name="Title 12"/>
          <p:cNvSpPr>
            <a:spLocks noGrp="1"/>
          </p:cNvSpPr>
          <p:nvPr>
            <p:ph type="title"/>
          </p:nvPr>
        </p:nvSpPr>
        <p:spPr/>
        <p:txBody>
          <a:bodyPr/>
          <a:lstStyle/>
          <a:p>
            <a:r>
              <a:rPr lang="en-US"/>
              <a:t>Canon &amp; Title</a:t>
            </a:r>
            <a:endParaRPr lang="en-US" dirty="0"/>
          </a:p>
        </p:txBody>
      </p:sp>
    </p:spTree>
    <p:extLst>
      <p:ext uri="{BB962C8B-B14F-4D97-AF65-F5344CB8AC3E}">
        <p14:creationId xmlns:p14="http://schemas.microsoft.com/office/powerpoint/2010/main" val="49361572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Content &amp; Structure</a:t>
            </a:r>
          </a:p>
        </p:txBody>
      </p:sp>
      <p:graphicFrame>
        <p:nvGraphicFramePr>
          <p:cNvPr id="14" name="Content Placeholder 13"/>
          <p:cNvGraphicFramePr>
            <a:graphicFrameLocks noGrp="1"/>
          </p:cNvGraphicFramePr>
          <p:nvPr>
            <p:ph sz="half" idx="1"/>
            <p:extLst>
              <p:ext uri="{D42A27DB-BD31-4B8C-83A1-F6EECF244321}">
                <p14:modId xmlns:p14="http://schemas.microsoft.com/office/powerpoint/2010/main" val="2150504088"/>
              </p:ext>
            </p:extLst>
          </p:nvPr>
        </p:nvGraphicFramePr>
        <p:xfrm>
          <a:off x="685800" y="1581150"/>
          <a:ext cx="3449638" cy="2990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Content Placeholder 14"/>
          <p:cNvGraphicFramePr>
            <a:graphicFrameLocks noGrp="1"/>
          </p:cNvGraphicFramePr>
          <p:nvPr>
            <p:ph sz="half" idx="2"/>
            <p:extLst>
              <p:ext uri="{D42A27DB-BD31-4B8C-83A1-F6EECF244321}">
                <p14:modId xmlns:p14="http://schemas.microsoft.com/office/powerpoint/2010/main" val="2124578711"/>
              </p:ext>
            </p:extLst>
          </p:nvPr>
        </p:nvGraphicFramePr>
        <p:xfrm>
          <a:off x="4724400" y="1611796"/>
          <a:ext cx="3678238" cy="29908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Rectangle 15"/>
          <p:cNvSpPr/>
          <p:nvPr/>
        </p:nvSpPr>
        <p:spPr>
          <a:xfrm>
            <a:off x="2242620" y="1044938"/>
            <a:ext cx="4657622" cy="438582"/>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defTabSz="685800">
              <a:defRPr/>
            </a:pPr>
            <a:r>
              <a:rPr lang="en-US" sz="2400" b="1" i="1" dirty="0">
                <a:ln/>
                <a:solidFill>
                  <a:srgbClr val="525A6A"/>
                </a:solidFill>
                <a:latin typeface="Euphemia"/>
              </a:rPr>
              <a:t>“These are the generations of…”</a:t>
            </a:r>
          </a:p>
        </p:txBody>
      </p:sp>
    </p:spTree>
    <p:extLst>
      <p:ext uri="{BB962C8B-B14F-4D97-AF65-F5344CB8AC3E}">
        <p14:creationId xmlns:p14="http://schemas.microsoft.com/office/powerpoint/2010/main" val="2903688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68580" tIns="34290" rIns="68580" bIns="34290"/>
          <a:lstStyle/>
          <a:p>
            <a:r>
              <a:rPr lang="en-US" dirty="0"/>
              <a:t>1:1-2</a:t>
            </a:r>
          </a:p>
        </p:txBody>
      </p:sp>
      <p:sp>
        <p:nvSpPr>
          <p:cNvPr id="8" name="Content Placeholder 7"/>
          <p:cNvSpPr>
            <a:spLocks noGrp="1"/>
          </p:cNvSpPr>
          <p:nvPr>
            <p:ph sz="half" idx="2"/>
          </p:nvPr>
        </p:nvSpPr>
        <p:spPr>
          <a:xfrm>
            <a:off x="2800350" y="1200151"/>
            <a:ext cx="5514975" cy="3428999"/>
          </a:xfrm>
        </p:spPr>
        <p:txBody>
          <a:bodyPr lIns="68580" tIns="34290" rIns="68580" bIns="34290">
            <a:normAutofit/>
          </a:bodyPr>
          <a:lstStyle/>
          <a:p>
            <a:r>
              <a:rPr lang="en-US" sz="2100" dirty="0"/>
              <a:t>‘In the beginning, God created the heavens and the earth…’ </a:t>
            </a:r>
          </a:p>
          <a:p>
            <a:r>
              <a:rPr lang="en-US" sz="2100" dirty="0"/>
              <a:t>‘Formless and void’</a:t>
            </a:r>
          </a:p>
          <a:p>
            <a:r>
              <a:rPr lang="en-US" sz="2100" dirty="0"/>
              <a:t>‘Darkness over the face of the deep’</a:t>
            </a:r>
          </a:p>
          <a:p>
            <a:r>
              <a:rPr lang="en-US" sz="2100" dirty="0"/>
              <a:t>‘The Spirit of God hovered over the waters’</a:t>
            </a:r>
          </a:p>
        </p:txBody>
      </p:sp>
      <p:pic>
        <p:nvPicPr>
          <p:cNvPr id="1030" name="Picture 6" descr="Related image"/>
          <p:cNvPicPr>
            <a:picLocks noGrp="1" noChangeAspect="1" noChangeArrowheads="1"/>
          </p:cNvPicPr>
          <p:nvPr>
            <p:ph sz="half" idx="1"/>
          </p:nvPr>
        </p:nvPicPr>
        <p:blipFill rotWithShape="1">
          <a:blip r:embed="rId3">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l="21370"/>
          <a:stretch/>
        </p:blipFill>
        <p:spPr bwMode="auto">
          <a:xfrm>
            <a:off x="828675" y="1200151"/>
            <a:ext cx="1822847" cy="342899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916474" y="3507587"/>
            <a:ext cx="5282729" cy="900246"/>
          </a:xfrm>
          <a:prstGeom prst="rect">
            <a:avLst/>
          </a:prstGeom>
        </p:spPr>
        <p:txBody>
          <a:bodyPr wrap="none" lIns="68580" tIns="34290" rIns="68580" bIns="34290">
            <a:spAutoFit/>
          </a:bodyPr>
          <a:lstStyle/>
          <a:p>
            <a:pPr algn="ctr"/>
            <a:r>
              <a:rPr lang="en-US" sz="2700" b="1" u="sng" dirty="0">
                <a:ln w="22225">
                  <a:solidFill>
                    <a:schemeClr val="accent2"/>
                  </a:solidFill>
                  <a:prstDash val="solid"/>
                </a:ln>
                <a:solidFill>
                  <a:schemeClr val="accent2">
                    <a:lumMod val="40000"/>
                    <a:lumOff val="60000"/>
                  </a:schemeClr>
                </a:solidFill>
              </a:rPr>
              <a:t>SOMETHING FROM NOTHING </a:t>
            </a:r>
          </a:p>
          <a:p>
            <a:pPr algn="ctr"/>
            <a:r>
              <a:rPr lang="en-US" sz="2700" b="1" u="sng" dirty="0">
                <a:ln w="22225">
                  <a:solidFill>
                    <a:schemeClr val="accent2"/>
                  </a:solidFill>
                  <a:prstDash val="solid"/>
                </a:ln>
                <a:solidFill>
                  <a:schemeClr val="accent2">
                    <a:lumMod val="40000"/>
                    <a:lumOff val="60000"/>
                  </a:schemeClr>
                </a:solidFill>
              </a:rPr>
              <a:t>ORDER FROM CHAOS</a:t>
            </a:r>
          </a:p>
        </p:txBody>
      </p:sp>
    </p:spTree>
    <p:extLst>
      <p:ext uri="{BB962C8B-B14F-4D97-AF65-F5344CB8AC3E}">
        <p14:creationId xmlns:p14="http://schemas.microsoft.com/office/powerpoint/2010/main" val="205750923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68580" tIns="34290" rIns="68580" bIns="34290"/>
          <a:lstStyle/>
          <a:p>
            <a:r>
              <a:rPr lang="en-US" dirty="0"/>
              <a:t>1:3-25</a:t>
            </a:r>
          </a:p>
        </p:txBody>
      </p:sp>
      <p:graphicFrame>
        <p:nvGraphicFramePr>
          <p:cNvPr id="20" name="Diagram 19"/>
          <p:cNvGraphicFramePr/>
          <p:nvPr>
            <p:extLst>
              <p:ext uri="{D42A27DB-BD31-4B8C-83A1-F6EECF244321}">
                <p14:modId xmlns:p14="http://schemas.microsoft.com/office/powerpoint/2010/main" val="215956438"/>
              </p:ext>
            </p:extLst>
          </p:nvPr>
        </p:nvGraphicFramePr>
        <p:xfrm>
          <a:off x="850797" y="1385427"/>
          <a:ext cx="7485512" cy="1285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2" name="Diagram 21"/>
          <p:cNvGraphicFramePr/>
          <p:nvPr>
            <p:extLst>
              <p:ext uri="{D42A27DB-BD31-4B8C-83A1-F6EECF244321}">
                <p14:modId xmlns:p14="http://schemas.microsoft.com/office/powerpoint/2010/main" val="613203869"/>
              </p:ext>
            </p:extLst>
          </p:nvPr>
        </p:nvGraphicFramePr>
        <p:xfrm>
          <a:off x="850797" y="3099928"/>
          <a:ext cx="7485512" cy="12858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24" name="Straight Connector 23"/>
          <p:cNvCxnSpPr/>
          <p:nvPr/>
        </p:nvCxnSpPr>
        <p:spPr>
          <a:xfrm>
            <a:off x="1993797" y="2671302"/>
            <a:ext cx="0" cy="428626"/>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a:off x="4593553" y="2671301"/>
            <a:ext cx="0" cy="428626"/>
          </a:xfrm>
          <a:prstGeom prst="line">
            <a:avLst/>
          </a:prstGeom>
          <a:ln>
            <a:solidFill>
              <a:srgbClr val="FFC000"/>
            </a:solidFill>
          </a:ln>
        </p:spPr>
        <p:style>
          <a:lnRef idx="3">
            <a:schemeClr val="accent3"/>
          </a:lnRef>
          <a:fillRef idx="0">
            <a:schemeClr val="accent3"/>
          </a:fillRef>
          <a:effectRef idx="2">
            <a:schemeClr val="accent3"/>
          </a:effectRef>
          <a:fontRef idx="minor">
            <a:schemeClr val="tx1"/>
          </a:fontRef>
        </p:style>
      </p:cxnSp>
      <p:cxnSp>
        <p:nvCxnSpPr>
          <p:cNvPr id="26" name="Straight Connector 25"/>
          <p:cNvCxnSpPr/>
          <p:nvPr/>
        </p:nvCxnSpPr>
        <p:spPr>
          <a:xfrm>
            <a:off x="7255110" y="2671300"/>
            <a:ext cx="0" cy="428626"/>
          </a:xfrm>
          <a:prstGeom prst="line">
            <a:avLst/>
          </a:prstGeom>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503518563"/>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Templat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Genesis Template</Template>
  <TotalTime>2388</TotalTime>
  <Words>3079</Words>
  <Application>Microsoft Office PowerPoint</Application>
  <PresentationFormat>On-screen Show (16:9)</PresentationFormat>
  <Paragraphs>350</Paragraphs>
  <Slides>20</Slides>
  <Notes>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Genesis Template</vt:lpstr>
      <vt:lpstr>The book of  Genesis</vt:lpstr>
      <vt:lpstr>Class Schedule,  (Segment 1)</vt:lpstr>
      <vt:lpstr>Old Testament Timeline</vt:lpstr>
      <vt:lpstr>Content &amp; Structure</vt:lpstr>
      <vt:lpstr>Composition &amp; Authorship</vt:lpstr>
      <vt:lpstr>Canon &amp; Title</vt:lpstr>
      <vt:lpstr>Content &amp; Structure</vt:lpstr>
      <vt:lpstr>1:1-2</vt:lpstr>
      <vt:lpstr>1:3-25</vt:lpstr>
      <vt:lpstr>Creating Man</vt:lpstr>
      <vt:lpstr>The First Sin</vt:lpstr>
      <vt:lpstr>Consequences,  The Curse</vt:lpstr>
      <vt:lpstr>Family Relationships</vt:lpstr>
      <vt:lpstr>Family Relationships</vt:lpstr>
      <vt:lpstr>Family Relationships</vt:lpstr>
      <vt:lpstr>The Sin of Cain</vt:lpstr>
      <vt:lpstr>PowerPoint Presentation</vt:lpstr>
      <vt:lpstr>Nations Descended from Noah</vt:lpstr>
      <vt:lpstr>Lands of the Sons of Noah</vt:lpstr>
      <vt:lpstr>Confusing of Languages</vt:lpstr>
    </vt:vector>
  </TitlesOfParts>
  <Company>AGCO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dc:title>
  <dc:creator>Sam Freesmeyer</dc:creator>
  <cp:lastModifiedBy>Sam Freesmeyer</cp:lastModifiedBy>
  <cp:revision>69</cp:revision>
  <cp:lastPrinted>2017-04-23T06:07:34Z</cp:lastPrinted>
  <dcterms:created xsi:type="dcterms:W3CDTF">2017-04-10T02:21:21Z</dcterms:created>
  <dcterms:modified xsi:type="dcterms:W3CDTF">2017-05-17T01:53:38Z</dcterms:modified>
</cp:coreProperties>
</file>