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9.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0.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1.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2.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3.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4.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5.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6.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7.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8.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9.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20.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21.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2.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3.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24.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5.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6.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7.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8.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29.xml" ContentType="application/vnd.openxmlformats-officedocument.theme+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30.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31.xml" ContentType="application/vnd.openxmlformats-officedocument.theme+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theme/theme32.xml" ContentType="application/vnd.openxmlformats-officedocument.theme+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theme/theme33.xml" ContentType="application/vnd.openxmlformats-officedocument.theme+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theme/theme34.xml" ContentType="application/vnd.openxmlformats-officedocument.theme+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theme/theme35.xml" ContentType="application/vnd.openxmlformats-officedocument.theme+xml"/>
  <Override PartName="/ppt/theme/theme3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3.xml" ContentType="application/vnd.openxmlformats-officedocument.presentationml.tags+xml"/>
  <Override PartName="/ppt/notesSlides/notesSlide14.xml" ContentType="application/vnd.openxmlformats-officedocument.presentationml.notesSlide+xml"/>
  <Override PartName="/ppt/tags/tag4.xml" ContentType="application/vnd.openxmlformats-officedocument.presentationml.tags+xml"/>
  <Override PartName="/ppt/notesSlides/notesSlide15.xml" ContentType="application/vnd.openxmlformats-officedocument.presentationml.notesSlide+xml"/>
  <Override PartName="/ppt/tags/tag5.xml" ContentType="application/vnd.openxmlformats-officedocument.presentationml.tags+xml"/>
  <Override PartName="/ppt/notesSlides/notesSlide16.xml" ContentType="application/vnd.openxmlformats-officedocument.presentationml.notesSlide+xml"/>
  <Override PartName="/ppt/tags/tag6.xml" ContentType="application/vnd.openxmlformats-officedocument.presentationml.tags+xml"/>
  <Override PartName="/ppt/notesSlides/notesSlide17.xml" ContentType="application/vnd.openxmlformats-officedocument.presentationml.notesSlide+xml"/>
  <Override PartName="/ppt/tags/tag7.xml" ContentType="application/vnd.openxmlformats-officedocument.presentationml.tags+xml"/>
  <Override PartName="/ppt/notesSlides/notesSlide18.xml" ContentType="application/vnd.openxmlformats-officedocument.presentationml.notesSlide+xml"/>
  <Override PartName="/ppt/tags/tag8.xml" ContentType="application/vnd.openxmlformats-officedocument.presentationml.tags+xml"/>
  <Override PartName="/ppt/notesSlides/notesSlide19.xml" ContentType="application/vnd.openxmlformats-officedocument.presentationml.notesSlide+xml"/>
  <Override PartName="/ppt/tags/tag9.xml" ContentType="application/vnd.openxmlformats-officedocument.presentationml.tags+xml"/>
  <Override PartName="/ppt/notesSlides/notesSlide20.xml" ContentType="application/vnd.openxmlformats-officedocument.presentationml.notesSlide+xml"/>
  <Override PartName="/ppt/tags/tag10.xml" ContentType="application/vnd.openxmlformats-officedocument.presentationml.tags+xml"/>
  <Override PartName="/ppt/notesSlides/notesSlide21.xml" ContentType="application/vnd.openxmlformats-officedocument.presentationml.notesSlide+xml"/>
  <Override PartName="/ppt/tags/tag11.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12.xml" ContentType="application/vnd.openxmlformats-officedocument.presentationml.tags+xml"/>
  <Override PartName="/ppt/notesSlides/notesSlide33.xml" ContentType="application/vnd.openxmlformats-officedocument.presentationml.notesSlide+xml"/>
  <Override PartName="/ppt/tags/tag13.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14.xml" ContentType="application/vnd.openxmlformats-officedocument.presentationml.tags+xml"/>
  <Override PartName="/ppt/notesSlides/notesSlide36.xml" ContentType="application/vnd.openxmlformats-officedocument.presentationml.notesSlide+xml"/>
  <Override PartName="/ppt/tags/tag15.xml" ContentType="application/vnd.openxmlformats-officedocument.presentationml.tags+xml"/>
  <Override PartName="/ppt/notesSlides/notesSlide37.xml" ContentType="application/vnd.openxmlformats-officedocument.presentationml.notesSlide+xml"/>
  <Override PartName="/ppt/tags/tag16.xml" ContentType="application/vnd.openxmlformats-officedocument.presentationml.tags+xml"/>
  <Override PartName="/ppt/notesSlides/notesSlide38.xml" ContentType="application/vnd.openxmlformats-officedocument.presentationml.notesSlide+xml"/>
  <Override PartName="/ppt/tags/tag17.xml" ContentType="application/vnd.openxmlformats-officedocument.presentationml.tags+xml"/>
  <Override PartName="/ppt/notesSlides/notesSlide39.xml" ContentType="application/vnd.openxmlformats-officedocument.presentationml.notesSlide+xml"/>
  <Override PartName="/ppt/tags/tag18.xml" ContentType="application/vnd.openxmlformats-officedocument.presentationml.tags+xml"/>
  <Override PartName="/ppt/notesSlides/notesSlide40.xml" ContentType="application/vnd.openxmlformats-officedocument.presentationml.notesSlide+xml"/>
  <Override PartName="/ppt/tags/tag19.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19" r:id="rId2"/>
    <p:sldMasterId id="2147483731" r:id="rId3"/>
    <p:sldMasterId id="2147483743" r:id="rId4"/>
    <p:sldMasterId id="2147483755" r:id="rId5"/>
    <p:sldMasterId id="2147483767" r:id="rId6"/>
    <p:sldMasterId id="2147483779" r:id="rId7"/>
    <p:sldMasterId id="2147483791" r:id="rId8"/>
    <p:sldMasterId id="2147483803" r:id="rId9"/>
    <p:sldMasterId id="2147483815" r:id="rId10"/>
    <p:sldMasterId id="2147483827" r:id="rId11"/>
    <p:sldMasterId id="2147483851" r:id="rId12"/>
    <p:sldMasterId id="2147483863" r:id="rId13"/>
    <p:sldMasterId id="2147483875" r:id="rId14"/>
    <p:sldMasterId id="2147483887" r:id="rId15"/>
    <p:sldMasterId id="2147483899" r:id="rId16"/>
    <p:sldMasterId id="2147483911" r:id="rId17"/>
    <p:sldMasterId id="2147483923" r:id="rId18"/>
    <p:sldMasterId id="2147483935" r:id="rId19"/>
    <p:sldMasterId id="2147483947" r:id="rId20"/>
    <p:sldMasterId id="2147483959" r:id="rId21"/>
    <p:sldMasterId id="2147483971" r:id="rId22"/>
    <p:sldMasterId id="2147483986" r:id="rId23"/>
    <p:sldMasterId id="2147483998" r:id="rId24"/>
    <p:sldMasterId id="2147484010" r:id="rId25"/>
    <p:sldMasterId id="2147484022" r:id="rId26"/>
    <p:sldMasterId id="2147484034" r:id="rId27"/>
    <p:sldMasterId id="2147484046" r:id="rId28"/>
    <p:sldMasterId id="2147484058" r:id="rId29"/>
    <p:sldMasterId id="2147484070" r:id="rId30"/>
    <p:sldMasterId id="2147484082" r:id="rId31"/>
    <p:sldMasterId id="2147484094" r:id="rId32"/>
    <p:sldMasterId id="2147484106" r:id="rId33"/>
    <p:sldMasterId id="2147484118" r:id="rId34"/>
    <p:sldMasterId id="2147484130" r:id="rId35"/>
  </p:sldMasterIdLst>
  <p:notesMasterIdLst>
    <p:notesMasterId r:id="rId107"/>
  </p:notesMasterIdLst>
  <p:sldIdLst>
    <p:sldId id="262" r:id="rId36"/>
    <p:sldId id="266" r:id="rId37"/>
    <p:sldId id="269" r:id="rId38"/>
    <p:sldId id="270" r:id="rId39"/>
    <p:sldId id="273" r:id="rId40"/>
    <p:sldId id="264" r:id="rId41"/>
    <p:sldId id="268" r:id="rId42"/>
    <p:sldId id="267" r:id="rId43"/>
    <p:sldId id="271" r:id="rId44"/>
    <p:sldId id="272" r:id="rId45"/>
    <p:sldId id="281" r:id="rId46"/>
    <p:sldId id="278" r:id="rId47"/>
    <p:sldId id="279" r:id="rId48"/>
    <p:sldId id="280" r:id="rId49"/>
    <p:sldId id="282" r:id="rId50"/>
    <p:sldId id="274" r:id="rId51"/>
    <p:sldId id="283" r:id="rId52"/>
    <p:sldId id="284" r:id="rId53"/>
    <p:sldId id="285" r:id="rId54"/>
    <p:sldId id="286" r:id="rId55"/>
    <p:sldId id="287" r:id="rId56"/>
    <p:sldId id="289" r:id="rId57"/>
    <p:sldId id="290" r:id="rId58"/>
    <p:sldId id="291" r:id="rId59"/>
    <p:sldId id="288" r:id="rId60"/>
    <p:sldId id="293" r:id="rId61"/>
    <p:sldId id="294" r:id="rId62"/>
    <p:sldId id="295" r:id="rId63"/>
    <p:sldId id="296" r:id="rId64"/>
    <p:sldId id="297" r:id="rId65"/>
    <p:sldId id="298" r:id="rId66"/>
    <p:sldId id="299" r:id="rId67"/>
    <p:sldId id="300" r:id="rId68"/>
    <p:sldId id="301" r:id="rId69"/>
    <p:sldId id="302" r:id="rId70"/>
    <p:sldId id="303" r:id="rId71"/>
    <p:sldId id="304" r:id="rId72"/>
    <p:sldId id="305" r:id="rId73"/>
    <p:sldId id="306" r:id="rId74"/>
    <p:sldId id="307" r:id="rId75"/>
    <p:sldId id="308" r:id="rId76"/>
    <p:sldId id="309" r:id="rId77"/>
    <p:sldId id="310" r:id="rId78"/>
    <p:sldId id="311" r:id="rId79"/>
    <p:sldId id="312" r:id="rId80"/>
    <p:sldId id="328" r:id="rId81"/>
    <p:sldId id="313" r:id="rId82"/>
    <p:sldId id="314" r:id="rId83"/>
    <p:sldId id="315" r:id="rId84"/>
    <p:sldId id="275" r:id="rId85"/>
    <p:sldId id="317" r:id="rId86"/>
    <p:sldId id="318" r:id="rId87"/>
    <p:sldId id="319" r:id="rId88"/>
    <p:sldId id="320" r:id="rId89"/>
    <p:sldId id="322" r:id="rId90"/>
    <p:sldId id="323" r:id="rId91"/>
    <p:sldId id="324" r:id="rId92"/>
    <p:sldId id="326" r:id="rId93"/>
    <p:sldId id="330" r:id="rId94"/>
    <p:sldId id="331" r:id="rId95"/>
    <p:sldId id="325" r:id="rId96"/>
    <p:sldId id="327" r:id="rId97"/>
    <p:sldId id="332" r:id="rId98"/>
    <p:sldId id="333" r:id="rId99"/>
    <p:sldId id="334" r:id="rId100"/>
    <p:sldId id="335" r:id="rId101"/>
    <p:sldId id="329" r:id="rId102"/>
    <p:sldId id="321" r:id="rId103"/>
    <p:sldId id="316" r:id="rId104"/>
    <p:sldId id="263" r:id="rId105"/>
    <p:sldId id="276" r:id="rId106"/>
  </p:sldIdLst>
  <p:sldSz cx="9144000" cy="5715000" type="screen16x1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84221" autoAdjust="0"/>
  </p:normalViewPr>
  <p:slideViewPr>
    <p:cSldViewPr snapToGrid="0" showGuides="1">
      <p:cViewPr>
        <p:scale>
          <a:sx n="90" d="100"/>
          <a:sy n="90" d="100"/>
        </p:scale>
        <p:origin x="-2160" y="-816"/>
      </p:cViewPr>
      <p:guideLst>
        <p:guide orient="horz"/>
        <p:guide pos="2880"/>
      </p:guideLst>
    </p:cSldViewPr>
  </p:slideViewPr>
  <p:notesTextViewPr>
    <p:cViewPr>
      <p:scale>
        <a:sx n="1" d="1"/>
        <a:sy n="1" d="1"/>
      </p:scale>
      <p:origin x="0" y="0"/>
    </p:cViewPr>
  </p:notesTextViewPr>
  <p:sorterViewPr>
    <p:cViewPr>
      <p:scale>
        <a:sx n="100" d="100"/>
        <a:sy n="100" d="100"/>
      </p:scale>
      <p:origin x="0" y="637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7.xml"/><Relationship Id="rId47" Type="http://schemas.openxmlformats.org/officeDocument/2006/relationships/slide" Target="slides/slide12.xml"/><Relationship Id="rId63" Type="http://schemas.openxmlformats.org/officeDocument/2006/relationships/slide" Target="slides/slide28.xml"/><Relationship Id="rId68" Type="http://schemas.openxmlformats.org/officeDocument/2006/relationships/slide" Target="slides/slide33.xml"/><Relationship Id="rId84" Type="http://schemas.openxmlformats.org/officeDocument/2006/relationships/slide" Target="slides/slide49.xml"/><Relationship Id="rId89" Type="http://schemas.openxmlformats.org/officeDocument/2006/relationships/slide" Target="slides/slide54.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Master" Target="slideMasters/slideMaster29.xml"/><Relationship Id="rId107" Type="http://schemas.openxmlformats.org/officeDocument/2006/relationships/notesMaster" Target="notesMasters/notesMaster1.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Master" Target="slideMasters/slideMaster32.xml"/><Relationship Id="rId37" Type="http://schemas.openxmlformats.org/officeDocument/2006/relationships/slide" Target="slides/slide2.xml"/><Relationship Id="rId40" Type="http://schemas.openxmlformats.org/officeDocument/2006/relationships/slide" Target="slides/slide5.xml"/><Relationship Id="rId45" Type="http://schemas.openxmlformats.org/officeDocument/2006/relationships/slide" Target="slides/slide10.xml"/><Relationship Id="rId53" Type="http://schemas.openxmlformats.org/officeDocument/2006/relationships/slide" Target="slides/slide18.xml"/><Relationship Id="rId58" Type="http://schemas.openxmlformats.org/officeDocument/2006/relationships/slide" Target="slides/slide23.xml"/><Relationship Id="rId66" Type="http://schemas.openxmlformats.org/officeDocument/2006/relationships/slide" Target="slides/slide31.xml"/><Relationship Id="rId74" Type="http://schemas.openxmlformats.org/officeDocument/2006/relationships/slide" Target="slides/slide39.xml"/><Relationship Id="rId79" Type="http://schemas.openxmlformats.org/officeDocument/2006/relationships/slide" Target="slides/slide44.xml"/><Relationship Id="rId87" Type="http://schemas.openxmlformats.org/officeDocument/2006/relationships/slide" Target="slides/slide52.xml"/><Relationship Id="rId102" Type="http://schemas.openxmlformats.org/officeDocument/2006/relationships/slide" Target="slides/slide67.xml"/><Relationship Id="rId110"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26.xml"/><Relationship Id="rId82" Type="http://schemas.openxmlformats.org/officeDocument/2006/relationships/slide" Target="slides/slide47.xml"/><Relationship Id="rId90" Type="http://schemas.openxmlformats.org/officeDocument/2006/relationships/slide" Target="slides/slide55.xml"/><Relationship Id="rId95" Type="http://schemas.openxmlformats.org/officeDocument/2006/relationships/slide" Target="slides/slide60.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43" Type="http://schemas.openxmlformats.org/officeDocument/2006/relationships/slide" Target="slides/slide8.xml"/><Relationship Id="rId48" Type="http://schemas.openxmlformats.org/officeDocument/2006/relationships/slide" Target="slides/slide13.xml"/><Relationship Id="rId56" Type="http://schemas.openxmlformats.org/officeDocument/2006/relationships/slide" Target="slides/slide21.xml"/><Relationship Id="rId64" Type="http://schemas.openxmlformats.org/officeDocument/2006/relationships/slide" Target="slides/slide29.xml"/><Relationship Id="rId69" Type="http://schemas.openxmlformats.org/officeDocument/2006/relationships/slide" Target="slides/slide34.xml"/><Relationship Id="rId77" Type="http://schemas.openxmlformats.org/officeDocument/2006/relationships/slide" Target="slides/slide42.xml"/><Relationship Id="rId100" Type="http://schemas.openxmlformats.org/officeDocument/2006/relationships/slide" Target="slides/slide65.xml"/><Relationship Id="rId105" Type="http://schemas.openxmlformats.org/officeDocument/2006/relationships/slide" Target="slides/slide70.xml"/><Relationship Id="rId8" Type="http://schemas.openxmlformats.org/officeDocument/2006/relationships/slideMaster" Target="slideMasters/slideMaster8.xml"/><Relationship Id="rId51" Type="http://schemas.openxmlformats.org/officeDocument/2006/relationships/slide" Target="slides/slide16.xml"/><Relationship Id="rId72" Type="http://schemas.openxmlformats.org/officeDocument/2006/relationships/slide" Target="slides/slide37.xml"/><Relationship Id="rId80" Type="http://schemas.openxmlformats.org/officeDocument/2006/relationships/slide" Target="slides/slide45.xml"/><Relationship Id="rId85" Type="http://schemas.openxmlformats.org/officeDocument/2006/relationships/slide" Target="slides/slide50.xml"/><Relationship Id="rId93" Type="http://schemas.openxmlformats.org/officeDocument/2006/relationships/slide" Target="slides/slide58.xml"/><Relationship Id="rId98" Type="http://schemas.openxmlformats.org/officeDocument/2006/relationships/slide" Target="slides/slide63.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 Target="slides/slide3.xml"/><Relationship Id="rId46" Type="http://schemas.openxmlformats.org/officeDocument/2006/relationships/slide" Target="slides/slide11.xml"/><Relationship Id="rId59" Type="http://schemas.openxmlformats.org/officeDocument/2006/relationships/slide" Target="slides/slide24.xml"/><Relationship Id="rId67" Type="http://schemas.openxmlformats.org/officeDocument/2006/relationships/slide" Target="slides/slide32.xml"/><Relationship Id="rId103" Type="http://schemas.openxmlformats.org/officeDocument/2006/relationships/slide" Target="slides/slide68.xml"/><Relationship Id="rId108" Type="http://schemas.openxmlformats.org/officeDocument/2006/relationships/presProps" Target="presProps.xml"/><Relationship Id="rId20" Type="http://schemas.openxmlformats.org/officeDocument/2006/relationships/slideMaster" Target="slideMasters/slideMaster20.xml"/><Relationship Id="rId41" Type="http://schemas.openxmlformats.org/officeDocument/2006/relationships/slide" Target="slides/slide6.xml"/><Relationship Id="rId54" Type="http://schemas.openxmlformats.org/officeDocument/2006/relationships/slide" Target="slides/slide19.xml"/><Relationship Id="rId62" Type="http://schemas.openxmlformats.org/officeDocument/2006/relationships/slide" Target="slides/slide27.xml"/><Relationship Id="rId70" Type="http://schemas.openxmlformats.org/officeDocument/2006/relationships/slide" Target="slides/slide35.xml"/><Relationship Id="rId75" Type="http://schemas.openxmlformats.org/officeDocument/2006/relationships/slide" Target="slides/slide40.xml"/><Relationship Id="rId83" Type="http://schemas.openxmlformats.org/officeDocument/2006/relationships/slide" Target="slides/slide48.xml"/><Relationship Id="rId88" Type="http://schemas.openxmlformats.org/officeDocument/2006/relationships/slide" Target="slides/slide53.xml"/><Relationship Id="rId91" Type="http://schemas.openxmlformats.org/officeDocument/2006/relationships/slide" Target="slides/slide56.xml"/><Relationship Id="rId96" Type="http://schemas.openxmlformats.org/officeDocument/2006/relationships/slide" Target="slides/slide61.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1.xml"/><Relationship Id="rId49" Type="http://schemas.openxmlformats.org/officeDocument/2006/relationships/slide" Target="slides/slide14.xml"/><Relationship Id="rId57" Type="http://schemas.openxmlformats.org/officeDocument/2006/relationships/slide" Target="slides/slide22.xml"/><Relationship Id="rId106" Type="http://schemas.openxmlformats.org/officeDocument/2006/relationships/slide" Target="slides/slide7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9.xml"/><Relationship Id="rId52" Type="http://schemas.openxmlformats.org/officeDocument/2006/relationships/slide" Target="slides/slide17.xml"/><Relationship Id="rId60" Type="http://schemas.openxmlformats.org/officeDocument/2006/relationships/slide" Target="slides/slide25.xml"/><Relationship Id="rId65" Type="http://schemas.openxmlformats.org/officeDocument/2006/relationships/slide" Target="slides/slide30.xml"/><Relationship Id="rId73" Type="http://schemas.openxmlformats.org/officeDocument/2006/relationships/slide" Target="slides/slide38.xml"/><Relationship Id="rId78" Type="http://schemas.openxmlformats.org/officeDocument/2006/relationships/slide" Target="slides/slide43.xml"/><Relationship Id="rId81" Type="http://schemas.openxmlformats.org/officeDocument/2006/relationships/slide" Target="slides/slide46.xml"/><Relationship Id="rId86" Type="http://schemas.openxmlformats.org/officeDocument/2006/relationships/slide" Target="slides/slide51.xml"/><Relationship Id="rId94" Type="http://schemas.openxmlformats.org/officeDocument/2006/relationships/slide" Target="slides/slide59.xml"/><Relationship Id="rId99" Type="http://schemas.openxmlformats.org/officeDocument/2006/relationships/slide" Target="slides/slide64.xml"/><Relationship Id="rId101" Type="http://schemas.openxmlformats.org/officeDocument/2006/relationships/slide" Target="slides/slide66.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4.xml"/><Relationship Id="rId109" Type="http://schemas.openxmlformats.org/officeDocument/2006/relationships/viewProps" Target="viewProps.xml"/><Relationship Id="rId34" Type="http://schemas.openxmlformats.org/officeDocument/2006/relationships/slideMaster" Target="slideMasters/slideMaster34.xml"/><Relationship Id="rId50" Type="http://schemas.openxmlformats.org/officeDocument/2006/relationships/slide" Target="slides/slide15.xml"/><Relationship Id="rId55" Type="http://schemas.openxmlformats.org/officeDocument/2006/relationships/slide" Target="slides/slide20.xml"/><Relationship Id="rId76" Type="http://schemas.openxmlformats.org/officeDocument/2006/relationships/slide" Target="slides/slide41.xml"/><Relationship Id="rId97" Type="http://schemas.openxmlformats.org/officeDocument/2006/relationships/slide" Target="slides/slide62.xml"/><Relationship Id="rId104" Type="http://schemas.openxmlformats.org/officeDocument/2006/relationships/slide" Target="slides/slide69.xml"/><Relationship Id="rId7" Type="http://schemas.openxmlformats.org/officeDocument/2006/relationships/slideMaster" Target="slideMasters/slideMaster7.xml"/><Relationship Id="rId71" Type="http://schemas.openxmlformats.org/officeDocument/2006/relationships/slide" Target="slides/slide36.xml"/><Relationship Id="rId92" Type="http://schemas.openxmlformats.org/officeDocument/2006/relationships/slide" Target="slides/slide5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AC0FB151-A4E0-4496-A994-72B1D429C2EA}" type="datetimeFigureOut">
              <a:rPr lang="en-US" smtClean="0"/>
              <a:t>5/21/2017</a:t>
            </a:fld>
            <a:endParaRPr lang="en-US"/>
          </a:p>
        </p:txBody>
      </p:sp>
      <p:sp>
        <p:nvSpPr>
          <p:cNvPr id="4" name="Slide Image Placeholder 3"/>
          <p:cNvSpPr>
            <a:spLocks noGrp="1" noRot="1" noChangeAspect="1"/>
          </p:cNvSpPr>
          <p:nvPr>
            <p:ph type="sldImg" idx="2"/>
          </p:nvPr>
        </p:nvSpPr>
        <p:spPr>
          <a:xfrm>
            <a:off x="717550" y="696913"/>
            <a:ext cx="55753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960FDBA5-2D0B-4D12-B2ED-C5831EBD5E75}" type="slidenum">
              <a:rPr lang="en-US" smtClean="0"/>
              <a:t>‹#›</a:t>
            </a:fld>
            <a:endParaRPr lang="en-US"/>
          </a:p>
        </p:txBody>
      </p:sp>
    </p:spTree>
    <p:extLst>
      <p:ext uri="{BB962C8B-B14F-4D97-AF65-F5344CB8AC3E}">
        <p14:creationId xmlns:p14="http://schemas.microsoft.com/office/powerpoint/2010/main" val="1910173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ref.ly/logosres/esv;ref=BibleESV.Heb11.8;off=0;ctx=at_comes_by_faith._$0A~8$C2$A0By_faith_q$EF$BB$BFAbraham"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127.0.0.1:9000/navNew.php?s=1&amp;st=patriarchs&amp;pubid=BSBA&amp;volid=31&amp;issueid=05&amp;articleid=05"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96913"/>
            <a:ext cx="5575300" cy="3486150"/>
          </a:xfrm>
        </p:spPr>
      </p:sp>
      <p:sp>
        <p:nvSpPr>
          <p:cNvPr id="3" name="Notes Placeholder 2"/>
          <p:cNvSpPr>
            <a:spLocks noGrp="1"/>
          </p:cNvSpPr>
          <p:nvPr>
            <p:ph type="body" idx="1"/>
          </p:nvPr>
        </p:nvSpPr>
        <p:spPr/>
        <p:txBody>
          <a:bodyPr/>
          <a:lstStyle/>
          <a:p>
            <a:pPr rtl="0"/>
            <a:r>
              <a:rPr lang="en-US" sz="2000" b="0" kern="1200" baseline="30000" dirty="0" smtClean="0">
                <a:solidFill>
                  <a:schemeClr val="tx1"/>
                </a:solidFill>
                <a:latin typeface="+mn-lt"/>
                <a:ea typeface="+mn-ea"/>
                <a:cs typeface="+mn-cs"/>
              </a:rPr>
              <a:t>8 By faith Abraham obeyed when he was called to go out to a place that he was to receive as an inheritance. And he went out, not knowing where he was going. 9 By faith he went to live in the land of promise, as in a foreign land, living in tents with Isaac and Jacob, heirs with him of the same promise. 10 For he was looking forward to the city that has foundations, whose designer and builder is God. 11 By faith Sarah herself received power to conceive, even when she was past the age, since she considered him faithful who had promised. 12 Therefore from one man, and him as good as dead, were born descendants as many as the stars of heaven and as many as the innumerable grains of sand by the seashore. </a:t>
            </a:r>
          </a:p>
          <a:p>
            <a:pPr rtl="0"/>
            <a:r>
              <a:rPr lang="en-US" sz="2000" b="0" kern="1200" baseline="30000" dirty="0" smtClean="0">
                <a:solidFill>
                  <a:schemeClr val="tx1"/>
                </a:solidFill>
                <a:latin typeface="+mn-lt"/>
                <a:ea typeface="+mn-ea"/>
                <a:cs typeface="+mn-cs"/>
              </a:rPr>
              <a:t>13 These all died in faith, not having received the things promised, but having seen them and greeted them from afar, and having acknowledged that they were strangers and exiles on the earth. 14 For people who speak thus make it clear that they are seeking a homeland. 15 If they had been thinking of that land from which they had gone out, they would have had opportunity to return. 16 But as it is, they desire a better country, that is, a heavenly one. Therefore God is not ashamed to be called their God, for he has prepared for them a city. </a:t>
            </a:r>
          </a:p>
          <a:p>
            <a:pPr rtl="0"/>
            <a:r>
              <a:rPr lang="en-US" sz="2000" b="0" kern="1200" baseline="30000" dirty="0" smtClean="0">
                <a:solidFill>
                  <a:schemeClr val="tx1"/>
                </a:solidFill>
                <a:latin typeface="+mn-lt"/>
                <a:ea typeface="+mn-ea"/>
                <a:cs typeface="+mn-cs"/>
              </a:rPr>
              <a:t>17 By faith Abraham, when he was tested, offered up Isaac, and he who had received the promises was in the act of offering up his only son, 18 of whom it was said, “Through Isaac shall your offspring be named.” 19 He considered that God was able even to raise him from the dead, from which, figuratively speaking, he did receive him back. 20 By faith Isaac invoked future blessings on Jacob and Esau. 21 By faith Jacob, when dying, blessed each of the sons of Joseph, bowing in worship over the head of his staff. 22 By faith Joseph, at the end of his life, made mention of the exodus of the Israelites and gave directions concerning his bones. </a:t>
            </a:r>
          </a:p>
          <a:p>
            <a:pPr lvl="1"/>
            <a:r>
              <a:rPr lang="en-US" dirty="0" smtClean="0"/>
              <a:t> . (2016). (</a:t>
            </a:r>
            <a:r>
              <a:rPr lang="en-US" dirty="0" err="1" smtClean="0"/>
              <a:t>Heb</a:t>
            </a:r>
            <a:r>
              <a:rPr lang="en-US" dirty="0" smtClean="0"/>
              <a:t> 11:822). Wheaton: Standard Bible Society.</a:t>
            </a:r>
          </a:p>
          <a:p>
            <a:pPr rtl="0"/>
            <a:endParaRPr lang="en-US" dirty="0" smtClean="0"/>
          </a:p>
          <a:p>
            <a:r>
              <a:rPr lang="en-US" b="0" i="0" u="none" strike="noStrike" baseline="0" dirty="0" smtClean="0"/>
              <a:t> </a:t>
            </a:r>
            <a:r>
              <a:rPr lang="en-US" sz="1200" b="0" i="1" u="sng" strike="noStrike" kern="1200" baseline="0" dirty="0" smtClean="0">
                <a:solidFill>
                  <a:schemeClr val="tx1"/>
                </a:solidFill>
                <a:latin typeface="+mn-lt"/>
                <a:ea typeface="+mn-ea"/>
                <a:cs typeface="+mn-cs"/>
                <a:hlinkClick r:id="rId3"/>
              </a:rPr>
              <a:t>The Holy Bible: English Standard Version</a:t>
            </a:r>
            <a:r>
              <a:rPr lang="en-US" sz="1200" b="0" i="0" u="none" strike="noStrike" kern="1200" baseline="0" dirty="0" smtClean="0">
                <a:solidFill>
                  <a:schemeClr val="tx1"/>
                </a:solidFill>
                <a:latin typeface="+mn-lt"/>
                <a:ea typeface="+mn-ea"/>
                <a:cs typeface="+mn-cs"/>
                <a:hlinkClick r:id="rId3"/>
              </a:rPr>
              <a:t>. (2016). (</a:t>
            </a:r>
            <a:r>
              <a:rPr lang="en-US" sz="1200" b="0" i="0" u="none" strike="noStrike" kern="1200" baseline="0" dirty="0" err="1" smtClean="0">
                <a:solidFill>
                  <a:schemeClr val="tx1"/>
                </a:solidFill>
                <a:latin typeface="+mn-lt"/>
                <a:ea typeface="+mn-ea"/>
                <a:cs typeface="+mn-cs"/>
                <a:hlinkClick r:id="rId3"/>
              </a:rPr>
              <a:t>Heb</a:t>
            </a:r>
            <a:r>
              <a:rPr lang="en-US" sz="1200" b="0" i="0" u="none" strike="noStrike" kern="1200" baseline="0" dirty="0" smtClean="0">
                <a:solidFill>
                  <a:schemeClr val="tx1"/>
                </a:solidFill>
                <a:latin typeface="+mn-lt"/>
                <a:ea typeface="+mn-ea"/>
                <a:cs typeface="+mn-cs"/>
                <a:hlinkClick r:id="rId3"/>
              </a:rPr>
              <a:t> 11:8–22). Wheaton: Standard Bible Society.</a:t>
            </a:r>
          </a:p>
          <a:p>
            <a:endParaRPr lang="en-US" dirty="0"/>
          </a:p>
        </p:txBody>
      </p:sp>
      <p:sp>
        <p:nvSpPr>
          <p:cNvPr id="4" name="Slide Number Placeholder 3"/>
          <p:cNvSpPr>
            <a:spLocks noGrp="1"/>
          </p:cNvSpPr>
          <p:nvPr>
            <p:ph type="sldNum" sz="quarter" idx="10"/>
          </p:nvPr>
        </p:nvSpPr>
        <p:spPr/>
        <p:txBody>
          <a:bodyPr/>
          <a:lstStyle/>
          <a:p>
            <a:fld id="{960FDBA5-2D0B-4D12-B2ED-C5831EBD5E75}"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4492608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96913"/>
            <a:ext cx="5575300" cy="3486150"/>
          </a:xfrm>
        </p:spPr>
      </p:sp>
      <p:sp>
        <p:nvSpPr>
          <p:cNvPr id="3" name="Notes Placeholder 2"/>
          <p:cNvSpPr>
            <a:spLocks noGrp="1"/>
          </p:cNvSpPr>
          <p:nvPr>
            <p:ph type="body" idx="1"/>
          </p:nvPr>
        </p:nvSpPr>
        <p:spPr/>
        <p:txBody>
          <a:bodyPr>
            <a:normAutofit/>
          </a:bodyPr>
          <a:lstStyle/>
          <a:p>
            <a:r>
              <a:rPr lang="en-US" dirty="0">
                <a:latin typeface="Times New Roman" pitchFamily="18" charset="0"/>
                <a:cs typeface="Times New Roman" pitchFamily="18" charset="0"/>
              </a:rPr>
              <a:t>This map is intended to help users locate the places which appear in the photographs in this presentation. The map therefore does not represent or label every geographic feature, and the sites are a mixture of modern and ancient place names.</a:t>
            </a:r>
          </a:p>
        </p:txBody>
      </p:sp>
      <p:sp>
        <p:nvSpPr>
          <p:cNvPr id="4" name="Slide Number Placeholder 3"/>
          <p:cNvSpPr>
            <a:spLocks noGrp="1"/>
          </p:cNvSpPr>
          <p:nvPr>
            <p:ph type="sldNum" sz="quarter" idx="10"/>
          </p:nvPr>
        </p:nvSpPr>
        <p:spPr/>
        <p:txBody>
          <a:bodyPr/>
          <a:lstStyle/>
          <a:p>
            <a:fld id="{07005601-BA95-C74F-BE6B-25DF91C8849E}" type="slidenum">
              <a:rPr lang="en-US" smtClean="0">
                <a:solidFill>
                  <a:prstClr val="black"/>
                </a:solidFill>
              </a:rPr>
              <a:pPr/>
              <a:t>22</a:t>
            </a:fld>
            <a:endParaRPr 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p:spPr>
        <p:txBody>
          <a:bodyPr/>
          <a:lstStyle/>
          <a:p>
            <a:fld id="{9061B5F6-2705-42FA-85EB-B353EAB6441D}" type="slidenum">
              <a:rPr lang="en-US" smtClean="0">
                <a:solidFill>
                  <a:prstClr val="black"/>
                </a:solidFill>
                <a:latin typeface="Times New Roman" pitchFamily="18" charset="0"/>
              </a:rPr>
              <a:pPr/>
              <a:t>23</a:t>
            </a:fld>
            <a:endParaRPr lang="en-US" smtClean="0">
              <a:solidFill>
                <a:prstClr val="black"/>
              </a:solidFill>
              <a:latin typeface="Times New Roman" pitchFamily="18" charset="0"/>
            </a:endParaRPr>
          </a:p>
        </p:txBody>
      </p:sp>
      <p:sp>
        <p:nvSpPr>
          <p:cNvPr id="59394" name="Rectangle 2"/>
          <p:cNvSpPr>
            <a:spLocks noGrp="1" noRot="1" noChangeAspect="1" noChangeArrowheads="1" noTextEdit="1"/>
          </p:cNvSpPr>
          <p:nvPr>
            <p:ph type="sldImg"/>
          </p:nvPr>
        </p:nvSpPr>
        <p:spPr>
          <a:xfrm>
            <a:off x="717550" y="696913"/>
            <a:ext cx="5575300" cy="3486150"/>
          </a:xfrm>
          <a:solidFill>
            <a:srgbClr val="FFFFFF"/>
          </a:solidFill>
          <a:ln/>
        </p:spPr>
      </p:sp>
      <p:sp>
        <p:nvSpPr>
          <p:cNvPr id="59395" name="Rectangle 3"/>
          <p:cNvSpPr>
            <a:spLocks noGrp="1" noChangeArrowheads="1"/>
          </p:cNvSpPr>
          <p:nvPr>
            <p:ph type="body" idx="1"/>
          </p:nvPr>
        </p:nvSpPr>
        <p:spPr>
          <a:solidFill>
            <a:srgbClr val="FFFFFF"/>
          </a:solidFill>
          <a:ln/>
        </p:spPr>
        <p:txBody>
          <a:bodyPr/>
          <a:lstStyle/>
          <a:p>
            <a:pPr marL="232943" indent="-232943">
              <a:lnSpc>
                <a:spcPct val="80000"/>
              </a:lnSpc>
            </a:pPr>
            <a:r>
              <a:rPr lang="en-US" dirty="0" smtClean="0">
                <a:ea typeface="ＭＳ Ｐゴシック" pitchFamily="34" charset="-128"/>
              </a:rPr>
              <a:t>tbs104309905</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p:cNvSpPr>
          <p:nvPr>
            <p:ph type="sldImg"/>
          </p:nvPr>
        </p:nvSpPr>
        <p:spPr>
          <a:xfrm>
            <a:off x="717550" y="696913"/>
            <a:ext cx="5575300" cy="3486150"/>
          </a:xfrm>
          <a:ln/>
        </p:spPr>
      </p:sp>
      <p:sp>
        <p:nvSpPr>
          <p:cNvPr id="63490" name="Notes Placeholder 2"/>
          <p:cNvSpPr>
            <a:spLocks noGrp="1"/>
          </p:cNvSpPr>
          <p:nvPr>
            <p:ph type="body" idx="1"/>
          </p:nvPr>
        </p:nvSpPr>
        <p:spPr>
          <a:noFill/>
          <a:ln/>
        </p:spPr>
        <p:txBody>
          <a:bodyPr/>
          <a:lstStyle/>
          <a:p>
            <a:r>
              <a:rPr lang="en-US" dirty="0" smtClean="0">
                <a:ea typeface="ＭＳ Ｐゴシック" pitchFamily="34" charset="-128"/>
              </a:rPr>
              <a:t>tb041106366</a:t>
            </a:r>
          </a:p>
        </p:txBody>
      </p:sp>
      <p:sp>
        <p:nvSpPr>
          <p:cNvPr id="63491" name="Slide Number Placeholder 3"/>
          <p:cNvSpPr>
            <a:spLocks noGrp="1"/>
          </p:cNvSpPr>
          <p:nvPr>
            <p:ph type="sldNum" sz="quarter" idx="5"/>
          </p:nvPr>
        </p:nvSpPr>
        <p:spPr>
          <a:noFill/>
        </p:spPr>
        <p:txBody>
          <a:bodyPr/>
          <a:lstStyle/>
          <a:p>
            <a:fld id="{A6F05F56-53D6-4E0B-A675-80A960F31407}" type="slidenum">
              <a:rPr lang="en-US" smtClean="0">
                <a:solidFill>
                  <a:prstClr val="black"/>
                </a:solidFill>
                <a:latin typeface="Times New Roman" pitchFamily="18" charset="0"/>
              </a:rPr>
              <a:pPr/>
              <a:t>24</a:t>
            </a:fld>
            <a:endParaRPr lang="en-US" smtClean="0">
              <a:solidFill>
                <a:prstClr val="black"/>
              </a:solidFill>
              <a:latin typeface="Times New Roman"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96913"/>
            <a:ext cx="5575300" cy="3486150"/>
          </a:xfrm>
        </p:spPr>
      </p:sp>
      <p:sp>
        <p:nvSpPr>
          <p:cNvPr id="3" name="Notes Placeholder 2"/>
          <p:cNvSpPr>
            <a:spLocks noGrp="1"/>
          </p:cNvSpPr>
          <p:nvPr>
            <p:ph type="body" idx="1"/>
          </p:nvPr>
        </p:nvSpPr>
        <p:spPr/>
        <p:txBody>
          <a:bodyPr>
            <a:normAutofit/>
          </a:bodyPr>
          <a:lstStyle/>
          <a:p>
            <a:r>
              <a:rPr lang="en-US" dirty="0">
                <a:latin typeface="Times New Roman" pitchFamily="18" charset="0"/>
                <a:cs typeface="Times New Roman" pitchFamily="18" charset="0"/>
              </a:rPr>
              <a:t>This map is intended to help users locate the places which appear in the photographs in this presentation. The map therefore does not represent or label every geographic feature, and the sites are a mixture of modern and ancient place names.</a:t>
            </a:r>
          </a:p>
        </p:txBody>
      </p:sp>
      <p:sp>
        <p:nvSpPr>
          <p:cNvPr id="4" name="Slide Number Placeholder 3"/>
          <p:cNvSpPr>
            <a:spLocks noGrp="1"/>
          </p:cNvSpPr>
          <p:nvPr>
            <p:ph type="sldNum" sz="quarter" idx="10"/>
          </p:nvPr>
        </p:nvSpPr>
        <p:spPr/>
        <p:txBody>
          <a:bodyPr/>
          <a:lstStyle/>
          <a:p>
            <a:fld id="{07005601-BA95-C74F-BE6B-25DF91C8849E}" type="slidenum">
              <a:rPr lang="en-US" smtClean="0">
                <a:solidFill>
                  <a:prstClr val="black"/>
                </a:solidFill>
              </a:rPr>
              <a:pPr/>
              <a:t>26</a:t>
            </a:fld>
            <a:endParaRPr 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17649E78-9E00-47C7-B039-2EB76FF751EE}" type="slidenum">
              <a:rPr lang="en-US">
                <a:solidFill>
                  <a:prstClr val="black"/>
                </a:solidFill>
                <a:cs typeface="Calibri" pitchFamily="34" charset="0"/>
              </a:rPr>
              <a:pPr/>
              <a:t>27</a:t>
            </a:fld>
            <a:endParaRPr lang="en-US" dirty="0">
              <a:solidFill>
                <a:prstClr val="black"/>
              </a:solidFill>
              <a:cs typeface="Calibri" pitchFamily="34" charset="0"/>
            </a:endParaRPr>
          </a:p>
        </p:txBody>
      </p:sp>
      <p:sp>
        <p:nvSpPr>
          <p:cNvPr id="21506" name="Rectangle 2"/>
          <p:cNvSpPr>
            <a:spLocks noGrp="1" noRot="1" noChangeAspect="1" noChangeArrowheads="1" noTextEdit="1"/>
          </p:cNvSpPr>
          <p:nvPr>
            <p:ph type="sldImg"/>
          </p:nvPr>
        </p:nvSpPr>
        <p:spPr bwMode="auto">
          <a:xfrm>
            <a:off x="717550" y="696913"/>
            <a:ext cx="5575300" cy="3486150"/>
          </a:xfrm>
          <a:noFill/>
          <a:ln>
            <a:solidFill>
              <a:srgbClr val="000000"/>
            </a:solidFill>
            <a:miter lim="800000"/>
            <a:headEnd/>
            <a:tailEnd/>
          </a:ln>
        </p:spPr>
      </p:sp>
      <p:sp>
        <p:nvSpPr>
          <p:cNvPr id="2150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tb010703599</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C299B70C-AA0E-4813-9E7D-BCE2D5F7D88A}" type="slidenum">
              <a:rPr lang="en-US">
                <a:solidFill>
                  <a:prstClr val="black"/>
                </a:solidFill>
                <a:cs typeface="Calibri" pitchFamily="34" charset="0"/>
              </a:rPr>
              <a:pPr/>
              <a:t>28</a:t>
            </a:fld>
            <a:endParaRPr lang="en-US" dirty="0">
              <a:solidFill>
                <a:prstClr val="black"/>
              </a:solidFill>
              <a:cs typeface="Calibri" pitchFamily="34" charset="0"/>
            </a:endParaRPr>
          </a:p>
        </p:txBody>
      </p:sp>
      <p:sp>
        <p:nvSpPr>
          <p:cNvPr id="23554" name="Rectangle 2"/>
          <p:cNvSpPr>
            <a:spLocks noGrp="1" noRot="1" noChangeAspect="1" noChangeArrowheads="1" noTextEdit="1"/>
          </p:cNvSpPr>
          <p:nvPr>
            <p:ph type="sldImg"/>
          </p:nvPr>
        </p:nvSpPr>
        <p:spPr bwMode="auto">
          <a:xfrm>
            <a:off x="717550" y="696913"/>
            <a:ext cx="5575300" cy="3486150"/>
          </a:xfrm>
          <a:noFill/>
          <a:ln>
            <a:solidFill>
              <a:srgbClr val="000000"/>
            </a:solidFill>
            <a:miter lim="800000"/>
            <a:headEnd/>
            <a:tailEnd/>
          </a:ln>
        </p:spPr>
      </p:sp>
      <p:sp>
        <p:nvSpPr>
          <p:cNvPr id="2355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tb010503597</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B1960485-C96F-44FC-9495-2E2326F940CB}" type="slidenum">
              <a:rPr lang="en-US">
                <a:solidFill>
                  <a:prstClr val="black"/>
                </a:solidFill>
                <a:cs typeface="Calibri" pitchFamily="34" charset="0"/>
              </a:rPr>
              <a:pPr/>
              <a:t>29</a:t>
            </a:fld>
            <a:endParaRPr lang="en-US" dirty="0">
              <a:solidFill>
                <a:prstClr val="black"/>
              </a:solidFill>
              <a:cs typeface="Calibri" pitchFamily="34" charset="0"/>
            </a:endParaRPr>
          </a:p>
        </p:txBody>
      </p:sp>
      <p:sp>
        <p:nvSpPr>
          <p:cNvPr id="31746" name="Rectangle 2"/>
          <p:cNvSpPr>
            <a:spLocks noGrp="1" noRot="1" noChangeAspect="1" noChangeArrowheads="1" noTextEdit="1"/>
          </p:cNvSpPr>
          <p:nvPr>
            <p:ph type="sldImg"/>
          </p:nvPr>
        </p:nvSpPr>
        <p:spPr bwMode="auto">
          <a:xfrm>
            <a:off x="717550" y="696913"/>
            <a:ext cx="5575300" cy="3486150"/>
          </a:xfrm>
          <a:noFill/>
          <a:ln>
            <a:solidFill>
              <a:srgbClr val="000000"/>
            </a:solidFill>
            <a:miter lim="800000"/>
            <a:headEnd/>
            <a:tailEnd/>
          </a:ln>
        </p:spPr>
      </p:sp>
      <p:sp>
        <p:nvSpPr>
          <p:cNvPr id="3174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tb010703593</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57066" indent="-291179" eaLnBrk="0" hangingPunct="0">
              <a:defRPr sz="2400">
                <a:solidFill>
                  <a:schemeClr val="tx1"/>
                </a:solidFill>
                <a:latin typeface="Arial" charset="0"/>
              </a:defRPr>
            </a:lvl2pPr>
            <a:lvl3pPr marL="1164717" indent="-232943" eaLnBrk="0" hangingPunct="0">
              <a:defRPr sz="2400">
                <a:solidFill>
                  <a:schemeClr val="tx1"/>
                </a:solidFill>
                <a:latin typeface="Arial" charset="0"/>
              </a:defRPr>
            </a:lvl3pPr>
            <a:lvl4pPr marL="1630604" indent="-232943" eaLnBrk="0" hangingPunct="0">
              <a:defRPr sz="2400">
                <a:solidFill>
                  <a:schemeClr val="tx1"/>
                </a:solidFill>
                <a:latin typeface="Arial" charset="0"/>
              </a:defRPr>
            </a:lvl4pPr>
            <a:lvl5pPr marL="2096491" indent="-232943" eaLnBrk="0" hangingPunct="0">
              <a:defRPr sz="2400">
                <a:solidFill>
                  <a:schemeClr val="tx1"/>
                </a:solidFill>
                <a:latin typeface="Arial" charset="0"/>
              </a:defRPr>
            </a:lvl5pPr>
            <a:lvl6pPr marL="2562377" indent="-232943" eaLnBrk="0" fontAlgn="base" hangingPunct="0">
              <a:spcBef>
                <a:spcPct val="0"/>
              </a:spcBef>
              <a:spcAft>
                <a:spcPct val="0"/>
              </a:spcAft>
              <a:defRPr sz="2400">
                <a:solidFill>
                  <a:schemeClr val="tx1"/>
                </a:solidFill>
                <a:latin typeface="Arial" charset="0"/>
              </a:defRPr>
            </a:lvl6pPr>
            <a:lvl7pPr marL="3028264" indent="-232943" eaLnBrk="0" fontAlgn="base" hangingPunct="0">
              <a:spcBef>
                <a:spcPct val="0"/>
              </a:spcBef>
              <a:spcAft>
                <a:spcPct val="0"/>
              </a:spcAft>
              <a:defRPr sz="2400">
                <a:solidFill>
                  <a:schemeClr val="tx1"/>
                </a:solidFill>
                <a:latin typeface="Arial" charset="0"/>
              </a:defRPr>
            </a:lvl7pPr>
            <a:lvl8pPr marL="3494151" indent="-232943" eaLnBrk="0" fontAlgn="base" hangingPunct="0">
              <a:spcBef>
                <a:spcPct val="0"/>
              </a:spcBef>
              <a:spcAft>
                <a:spcPct val="0"/>
              </a:spcAft>
              <a:defRPr sz="2400">
                <a:solidFill>
                  <a:schemeClr val="tx1"/>
                </a:solidFill>
                <a:latin typeface="Arial" charset="0"/>
              </a:defRPr>
            </a:lvl8pPr>
            <a:lvl9pPr marL="3960038" indent="-232943" eaLnBrk="0" fontAlgn="base" hangingPunct="0">
              <a:spcBef>
                <a:spcPct val="0"/>
              </a:spcBef>
              <a:spcAft>
                <a:spcPct val="0"/>
              </a:spcAft>
              <a:defRPr sz="2400">
                <a:solidFill>
                  <a:schemeClr val="tx1"/>
                </a:solidFill>
                <a:latin typeface="Arial" charset="0"/>
              </a:defRPr>
            </a:lvl9pPr>
          </a:lstStyle>
          <a:p>
            <a:pPr eaLnBrk="1" hangingPunct="1"/>
            <a:fld id="{2B1D3BCF-5DE1-47D0-8493-E718FCFF08D7}" type="slidenum">
              <a:rPr lang="en-US" altLang="en-US" sz="1200">
                <a:solidFill>
                  <a:prstClr val="black"/>
                </a:solidFill>
                <a:latin typeface="Times New Roman" pitchFamily="18" charset="0"/>
              </a:rPr>
              <a:pPr eaLnBrk="1" hangingPunct="1"/>
              <a:t>31</a:t>
            </a:fld>
            <a:endParaRPr lang="en-US" altLang="en-US" sz="1200">
              <a:solidFill>
                <a:prstClr val="black"/>
              </a:solidFill>
              <a:latin typeface="Times New Roman" pitchFamily="18" charset="0"/>
            </a:endParaRPr>
          </a:p>
        </p:txBody>
      </p:sp>
      <p:sp>
        <p:nvSpPr>
          <p:cNvPr id="34819" name="Rectangle 2"/>
          <p:cNvSpPr>
            <a:spLocks noRot="1" noChangeArrowheads="1" noTextEdit="1"/>
          </p:cNvSpPr>
          <p:nvPr>
            <p:ph type="sldImg"/>
          </p:nvPr>
        </p:nvSpPr>
        <p:spPr>
          <a:xfrm>
            <a:off x="717550" y="696913"/>
            <a:ext cx="5575300" cy="3486150"/>
          </a:xfrm>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Date of photograph: between 1910 and 1920 </a:t>
            </a:r>
          </a:p>
          <a:p>
            <a:pPr eaLnBrk="1" hangingPunct="1"/>
            <a:endParaRPr lang="en-US" altLang="en-US" smtClean="0"/>
          </a:p>
          <a:p>
            <a:pPr eaLnBrk="1" hangingPunct="1"/>
            <a:r>
              <a:rPr lang="en-US" altLang="en-US" smtClean="0"/>
              <a:t>mat01282</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57066" indent="-291179" eaLnBrk="0" hangingPunct="0">
              <a:defRPr sz="2400">
                <a:solidFill>
                  <a:schemeClr val="tx1"/>
                </a:solidFill>
                <a:latin typeface="Arial" charset="0"/>
              </a:defRPr>
            </a:lvl2pPr>
            <a:lvl3pPr marL="1164717" indent="-232943" eaLnBrk="0" hangingPunct="0">
              <a:defRPr sz="2400">
                <a:solidFill>
                  <a:schemeClr val="tx1"/>
                </a:solidFill>
                <a:latin typeface="Arial" charset="0"/>
              </a:defRPr>
            </a:lvl3pPr>
            <a:lvl4pPr marL="1630604" indent="-232943" eaLnBrk="0" hangingPunct="0">
              <a:defRPr sz="2400">
                <a:solidFill>
                  <a:schemeClr val="tx1"/>
                </a:solidFill>
                <a:latin typeface="Arial" charset="0"/>
              </a:defRPr>
            </a:lvl4pPr>
            <a:lvl5pPr marL="2096491" indent="-232943" eaLnBrk="0" hangingPunct="0">
              <a:defRPr sz="2400">
                <a:solidFill>
                  <a:schemeClr val="tx1"/>
                </a:solidFill>
                <a:latin typeface="Arial" charset="0"/>
              </a:defRPr>
            </a:lvl5pPr>
            <a:lvl6pPr marL="2562377" indent="-232943" eaLnBrk="0" fontAlgn="base" hangingPunct="0">
              <a:spcBef>
                <a:spcPct val="0"/>
              </a:spcBef>
              <a:spcAft>
                <a:spcPct val="0"/>
              </a:spcAft>
              <a:defRPr sz="2400">
                <a:solidFill>
                  <a:schemeClr val="tx1"/>
                </a:solidFill>
                <a:latin typeface="Arial" charset="0"/>
              </a:defRPr>
            </a:lvl6pPr>
            <a:lvl7pPr marL="3028264" indent="-232943" eaLnBrk="0" fontAlgn="base" hangingPunct="0">
              <a:spcBef>
                <a:spcPct val="0"/>
              </a:spcBef>
              <a:spcAft>
                <a:spcPct val="0"/>
              </a:spcAft>
              <a:defRPr sz="2400">
                <a:solidFill>
                  <a:schemeClr val="tx1"/>
                </a:solidFill>
                <a:latin typeface="Arial" charset="0"/>
              </a:defRPr>
            </a:lvl7pPr>
            <a:lvl8pPr marL="3494151" indent="-232943" eaLnBrk="0" fontAlgn="base" hangingPunct="0">
              <a:spcBef>
                <a:spcPct val="0"/>
              </a:spcBef>
              <a:spcAft>
                <a:spcPct val="0"/>
              </a:spcAft>
              <a:defRPr sz="2400">
                <a:solidFill>
                  <a:schemeClr val="tx1"/>
                </a:solidFill>
                <a:latin typeface="Arial" charset="0"/>
              </a:defRPr>
            </a:lvl8pPr>
            <a:lvl9pPr marL="3960038" indent="-232943" eaLnBrk="0" fontAlgn="base" hangingPunct="0">
              <a:spcBef>
                <a:spcPct val="0"/>
              </a:spcBef>
              <a:spcAft>
                <a:spcPct val="0"/>
              </a:spcAft>
              <a:defRPr sz="2400">
                <a:solidFill>
                  <a:schemeClr val="tx1"/>
                </a:solidFill>
                <a:latin typeface="Arial" charset="0"/>
              </a:defRPr>
            </a:lvl9pPr>
          </a:lstStyle>
          <a:p>
            <a:pPr eaLnBrk="1" hangingPunct="1"/>
            <a:fld id="{FD0CE323-7778-4053-A8D4-06F8B81FC0AF}" type="slidenum">
              <a:rPr lang="en-US" altLang="en-US" sz="1200">
                <a:solidFill>
                  <a:prstClr val="black"/>
                </a:solidFill>
                <a:latin typeface="Times New Roman" pitchFamily="18" charset="0"/>
              </a:rPr>
              <a:pPr eaLnBrk="1" hangingPunct="1"/>
              <a:t>32</a:t>
            </a:fld>
            <a:endParaRPr lang="en-US" altLang="en-US" sz="1200">
              <a:solidFill>
                <a:prstClr val="black"/>
              </a:solidFill>
              <a:latin typeface="Times New Roman" pitchFamily="18" charset="0"/>
            </a:endParaRPr>
          </a:p>
        </p:txBody>
      </p:sp>
      <p:sp>
        <p:nvSpPr>
          <p:cNvPr id="31747" name="Rectangle 2"/>
          <p:cNvSpPr>
            <a:spLocks noRot="1" noChangeArrowheads="1" noTextEdit="1"/>
          </p:cNvSpPr>
          <p:nvPr>
            <p:ph type="sldImg"/>
          </p:nvPr>
        </p:nvSpPr>
        <p:spPr>
          <a:xfrm>
            <a:off x="717550" y="696913"/>
            <a:ext cx="5575300" cy="3486150"/>
          </a:xfrm>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Date of photograph: between 1910 and 1920 </a:t>
            </a:r>
          </a:p>
          <a:p>
            <a:pPr eaLnBrk="1" hangingPunct="1"/>
            <a:endParaRPr lang="en-US" altLang="en-US" smtClean="0"/>
          </a:p>
          <a:p>
            <a:pPr eaLnBrk="1" hangingPunct="1"/>
            <a:r>
              <a:rPr lang="en-US" altLang="en-US" smtClean="0"/>
              <a:t>mat01277</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57066" indent="-291179" eaLnBrk="0" hangingPunct="0">
              <a:defRPr sz="2400">
                <a:solidFill>
                  <a:schemeClr val="tx1"/>
                </a:solidFill>
                <a:latin typeface="Arial" charset="0"/>
              </a:defRPr>
            </a:lvl2pPr>
            <a:lvl3pPr marL="1164717" indent="-232943" eaLnBrk="0" hangingPunct="0">
              <a:defRPr sz="2400">
                <a:solidFill>
                  <a:schemeClr val="tx1"/>
                </a:solidFill>
                <a:latin typeface="Arial" charset="0"/>
              </a:defRPr>
            </a:lvl3pPr>
            <a:lvl4pPr marL="1630604" indent="-232943" eaLnBrk="0" hangingPunct="0">
              <a:defRPr sz="2400">
                <a:solidFill>
                  <a:schemeClr val="tx1"/>
                </a:solidFill>
                <a:latin typeface="Arial" charset="0"/>
              </a:defRPr>
            </a:lvl4pPr>
            <a:lvl5pPr marL="2096491" indent="-232943" eaLnBrk="0" hangingPunct="0">
              <a:defRPr sz="2400">
                <a:solidFill>
                  <a:schemeClr val="tx1"/>
                </a:solidFill>
                <a:latin typeface="Arial" charset="0"/>
              </a:defRPr>
            </a:lvl5pPr>
            <a:lvl6pPr marL="2562377" indent="-232943" eaLnBrk="0" fontAlgn="base" hangingPunct="0">
              <a:spcBef>
                <a:spcPct val="0"/>
              </a:spcBef>
              <a:spcAft>
                <a:spcPct val="0"/>
              </a:spcAft>
              <a:defRPr sz="2400">
                <a:solidFill>
                  <a:schemeClr val="tx1"/>
                </a:solidFill>
                <a:latin typeface="Arial" charset="0"/>
              </a:defRPr>
            </a:lvl6pPr>
            <a:lvl7pPr marL="3028264" indent="-232943" eaLnBrk="0" fontAlgn="base" hangingPunct="0">
              <a:spcBef>
                <a:spcPct val="0"/>
              </a:spcBef>
              <a:spcAft>
                <a:spcPct val="0"/>
              </a:spcAft>
              <a:defRPr sz="2400">
                <a:solidFill>
                  <a:schemeClr val="tx1"/>
                </a:solidFill>
                <a:latin typeface="Arial" charset="0"/>
              </a:defRPr>
            </a:lvl7pPr>
            <a:lvl8pPr marL="3494151" indent="-232943" eaLnBrk="0" fontAlgn="base" hangingPunct="0">
              <a:spcBef>
                <a:spcPct val="0"/>
              </a:spcBef>
              <a:spcAft>
                <a:spcPct val="0"/>
              </a:spcAft>
              <a:defRPr sz="2400">
                <a:solidFill>
                  <a:schemeClr val="tx1"/>
                </a:solidFill>
                <a:latin typeface="Arial" charset="0"/>
              </a:defRPr>
            </a:lvl8pPr>
            <a:lvl9pPr marL="3960038" indent="-232943" eaLnBrk="0" fontAlgn="base" hangingPunct="0">
              <a:spcBef>
                <a:spcPct val="0"/>
              </a:spcBef>
              <a:spcAft>
                <a:spcPct val="0"/>
              </a:spcAft>
              <a:defRPr sz="2400">
                <a:solidFill>
                  <a:schemeClr val="tx1"/>
                </a:solidFill>
                <a:latin typeface="Arial" charset="0"/>
              </a:defRPr>
            </a:lvl9pPr>
          </a:lstStyle>
          <a:p>
            <a:pPr eaLnBrk="1" hangingPunct="1"/>
            <a:fld id="{63A62C35-B90C-4D5C-90A4-F004D32F5DC0}" type="slidenum">
              <a:rPr lang="en-US" altLang="en-US" sz="1200">
                <a:solidFill>
                  <a:prstClr val="black"/>
                </a:solidFill>
                <a:latin typeface="Times New Roman" pitchFamily="18" charset="0"/>
              </a:rPr>
              <a:pPr eaLnBrk="1" hangingPunct="1"/>
              <a:t>33</a:t>
            </a:fld>
            <a:endParaRPr lang="en-US" altLang="en-US" sz="1200">
              <a:solidFill>
                <a:prstClr val="black"/>
              </a:solidFill>
              <a:latin typeface="Times New Roman" pitchFamily="18" charset="0"/>
            </a:endParaRPr>
          </a:p>
        </p:txBody>
      </p:sp>
      <p:sp>
        <p:nvSpPr>
          <p:cNvPr id="32771" name="Rectangle 2"/>
          <p:cNvSpPr>
            <a:spLocks noRot="1" noChangeArrowheads="1" noTextEdit="1"/>
          </p:cNvSpPr>
          <p:nvPr>
            <p:ph type="sldImg"/>
          </p:nvPr>
        </p:nvSpPr>
        <p:spPr>
          <a:xfrm>
            <a:off x="717550" y="696913"/>
            <a:ext cx="5575300" cy="3486150"/>
          </a:xfrm>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465887" algn="l"/>
              </a:tabLst>
            </a:pPr>
            <a:r>
              <a:rPr lang="en-US" altLang="en-US" smtClean="0"/>
              <a:t>“Of all the burden-bearing beasts, from the Siam elephant to the Himmaleh goat, this ‘ship of the desert,’ as he has been poetically termed,-this clumsy-joined, splay-footed, wry-necked, vicious camel, with its look of injured innocence, and harsh, complaining voice, is incomparably the most disagreeable.</a:t>
            </a:r>
          </a:p>
          <a:p>
            <a:pPr>
              <a:tabLst>
                <a:tab pos="465887" algn="l"/>
              </a:tabLst>
            </a:pPr>
            <a:r>
              <a:rPr lang="en-US" altLang="en-US" smtClean="0"/>
              <a:t>	Loud have been the praises of its submissive and self-sacrificing spirit, all gentleness and sagacity; its power of enduring hunger and thirst for an indefinite period, and its unwearied tramp day after day through the smiting sun and over the burning sands of the desert; but this animal is anything but patient or uncomplaining.  As to the enormous weight it can carry, we have heard it growl in expostulation at a load which the common ‘kadish’ (Syrian pack-horse) would be mortified to have allotted to him as suited to his thews and sinews” (Lynch 1849: 222).</a:t>
            </a:r>
          </a:p>
          <a:p>
            <a:pPr>
              <a:tabLst>
                <a:tab pos="465887" algn="l"/>
              </a:tabLst>
            </a:pPr>
            <a:endParaRPr lang="en-US" altLang="en-US" smtClean="0"/>
          </a:p>
          <a:p>
            <a:pPr>
              <a:tabLst>
                <a:tab pos="465887" algn="l"/>
              </a:tabLst>
            </a:pPr>
            <a:r>
              <a:rPr lang="en-US" altLang="en-US" smtClean="0"/>
              <a:t>Date of photograph: between 1910 and 1920 </a:t>
            </a:r>
          </a:p>
          <a:p>
            <a:pPr>
              <a:tabLst>
                <a:tab pos="465887" algn="l"/>
              </a:tabLst>
            </a:pPr>
            <a:endParaRPr lang="en-US" altLang="en-US" smtClean="0"/>
          </a:p>
          <a:p>
            <a:pPr>
              <a:tabLst>
                <a:tab pos="465887" algn="l"/>
              </a:tabLst>
            </a:pPr>
            <a:r>
              <a:rPr lang="en-US" altLang="en-US" smtClean="0"/>
              <a:t>mat05251</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96913"/>
            <a:ext cx="55753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FDBA5-2D0B-4D12-B2ED-C5831EBD5E75}" type="slidenum">
              <a:rPr lang="en-US" smtClean="0"/>
              <a:t>6</a:t>
            </a:fld>
            <a:endParaRPr lang="en-US"/>
          </a:p>
        </p:txBody>
      </p:sp>
    </p:spTree>
    <p:extLst>
      <p:ext uri="{BB962C8B-B14F-4D97-AF65-F5344CB8AC3E}">
        <p14:creationId xmlns:p14="http://schemas.microsoft.com/office/powerpoint/2010/main" val="20872673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57066" indent="-291179" eaLnBrk="0" hangingPunct="0">
              <a:defRPr sz="2400">
                <a:solidFill>
                  <a:schemeClr val="tx1"/>
                </a:solidFill>
                <a:latin typeface="Arial" charset="0"/>
              </a:defRPr>
            </a:lvl2pPr>
            <a:lvl3pPr marL="1164717" indent="-232943" eaLnBrk="0" hangingPunct="0">
              <a:defRPr sz="2400">
                <a:solidFill>
                  <a:schemeClr val="tx1"/>
                </a:solidFill>
                <a:latin typeface="Arial" charset="0"/>
              </a:defRPr>
            </a:lvl3pPr>
            <a:lvl4pPr marL="1630604" indent="-232943" eaLnBrk="0" hangingPunct="0">
              <a:defRPr sz="2400">
                <a:solidFill>
                  <a:schemeClr val="tx1"/>
                </a:solidFill>
                <a:latin typeface="Arial" charset="0"/>
              </a:defRPr>
            </a:lvl4pPr>
            <a:lvl5pPr marL="2096491" indent="-232943" eaLnBrk="0" hangingPunct="0">
              <a:defRPr sz="2400">
                <a:solidFill>
                  <a:schemeClr val="tx1"/>
                </a:solidFill>
                <a:latin typeface="Arial" charset="0"/>
              </a:defRPr>
            </a:lvl5pPr>
            <a:lvl6pPr marL="2562377" indent="-232943" eaLnBrk="0" fontAlgn="base" hangingPunct="0">
              <a:spcBef>
                <a:spcPct val="0"/>
              </a:spcBef>
              <a:spcAft>
                <a:spcPct val="0"/>
              </a:spcAft>
              <a:defRPr sz="2400">
                <a:solidFill>
                  <a:schemeClr val="tx1"/>
                </a:solidFill>
                <a:latin typeface="Arial" charset="0"/>
              </a:defRPr>
            </a:lvl6pPr>
            <a:lvl7pPr marL="3028264" indent="-232943" eaLnBrk="0" fontAlgn="base" hangingPunct="0">
              <a:spcBef>
                <a:spcPct val="0"/>
              </a:spcBef>
              <a:spcAft>
                <a:spcPct val="0"/>
              </a:spcAft>
              <a:defRPr sz="2400">
                <a:solidFill>
                  <a:schemeClr val="tx1"/>
                </a:solidFill>
                <a:latin typeface="Arial" charset="0"/>
              </a:defRPr>
            </a:lvl7pPr>
            <a:lvl8pPr marL="3494151" indent="-232943" eaLnBrk="0" fontAlgn="base" hangingPunct="0">
              <a:spcBef>
                <a:spcPct val="0"/>
              </a:spcBef>
              <a:spcAft>
                <a:spcPct val="0"/>
              </a:spcAft>
              <a:defRPr sz="2400">
                <a:solidFill>
                  <a:schemeClr val="tx1"/>
                </a:solidFill>
                <a:latin typeface="Arial" charset="0"/>
              </a:defRPr>
            </a:lvl8pPr>
            <a:lvl9pPr marL="3960038" indent="-232943" eaLnBrk="0" fontAlgn="base" hangingPunct="0">
              <a:spcBef>
                <a:spcPct val="0"/>
              </a:spcBef>
              <a:spcAft>
                <a:spcPct val="0"/>
              </a:spcAft>
              <a:defRPr sz="2400">
                <a:solidFill>
                  <a:schemeClr val="tx1"/>
                </a:solidFill>
                <a:latin typeface="Arial" charset="0"/>
              </a:defRPr>
            </a:lvl9pPr>
          </a:lstStyle>
          <a:p>
            <a:pPr eaLnBrk="1" hangingPunct="1"/>
            <a:fld id="{ECA36567-8B4E-439D-80F5-CD77007648D0}" type="slidenum">
              <a:rPr lang="en-US" altLang="en-US" sz="1200">
                <a:solidFill>
                  <a:prstClr val="black"/>
                </a:solidFill>
                <a:latin typeface="Times New Roman" pitchFamily="18" charset="0"/>
              </a:rPr>
              <a:pPr eaLnBrk="1" hangingPunct="1"/>
              <a:t>34</a:t>
            </a:fld>
            <a:endParaRPr lang="en-US" altLang="en-US" sz="1200">
              <a:solidFill>
                <a:prstClr val="black"/>
              </a:solidFill>
              <a:latin typeface="Times New Roman" pitchFamily="18" charset="0"/>
            </a:endParaRPr>
          </a:p>
        </p:txBody>
      </p:sp>
      <p:sp>
        <p:nvSpPr>
          <p:cNvPr id="33795" name="Rectangle 2"/>
          <p:cNvSpPr>
            <a:spLocks noRot="1" noChangeArrowheads="1" noTextEdit="1"/>
          </p:cNvSpPr>
          <p:nvPr>
            <p:ph type="sldImg"/>
          </p:nvPr>
        </p:nvSpPr>
        <p:spPr>
          <a:xfrm>
            <a:off x="717550" y="696913"/>
            <a:ext cx="5575300" cy="3486150"/>
          </a:xfrm>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465887" algn="l"/>
              </a:tabLst>
            </a:pPr>
            <a:r>
              <a:rPr lang="en-US" altLang="en-US" smtClean="0"/>
              <a:t>“Much of the ill-nature and obduracy of the camel is doubtless attributable to the almost entire neglect of its owner in providing food and cleansing its hide, so subject to cutaneous disease.  </a:t>
            </a:r>
          </a:p>
          <a:p>
            <a:pPr>
              <a:tabLst>
                <a:tab pos="465887" algn="l"/>
              </a:tabLst>
            </a:pPr>
            <a:r>
              <a:rPr lang="en-US" altLang="en-US" smtClean="0"/>
              <a:t>	In the neighbourhood of towns, where it cannot graze, straw is given to it; but in the desert it must crop the thistle or the parched herbage as it passes, straying from side to side in its march, like the yawing of a stately ship before the wind.  At night, if it be necessary to keep the camels within the encampment for security, the mukris gather thistles, herbage, and dwarf bushes for them, but otherwise turn them loose to graze.  There is no question that if the camel were well fed and gently treated, it would sustain the character ascribed to it by partial writers” (Lynch 1849: 223).</a:t>
            </a:r>
          </a:p>
          <a:p>
            <a:pPr>
              <a:tabLst>
                <a:tab pos="465887" algn="l"/>
              </a:tabLst>
            </a:pPr>
            <a:endParaRPr lang="en-US" altLang="en-US" smtClean="0"/>
          </a:p>
          <a:p>
            <a:pPr>
              <a:tabLst>
                <a:tab pos="465887" algn="l"/>
              </a:tabLst>
            </a:pPr>
            <a:r>
              <a:rPr lang="en-US" altLang="en-US" smtClean="0"/>
              <a:t>Date of photograph: between 1910 and 1920 </a:t>
            </a:r>
          </a:p>
          <a:p>
            <a:pPr>
              <a:tabLst>
                <a:tab pos="465887" algn="l"/>
              </a:tabLst>
            </a:pPr>
            <a:endParaRPr lang="en-US" altLang="en-US" smtClean="0"/>
          </a:p>
          <a:p>
            <a:pPr>
              <a:tabLst>
                <a:tab pos="465887" algn="l"/>
              </a:tabLst>
            </a:pPr>
            <a:r>
              <a:rPr lang="en-US" altLang="en-US" smtClean="0"/>
              <a:t>mat01278</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xfrm>
            <a:off x="717550" y="696913"/>
            <a:ext cx="5575300" cy="3486150"/>
          </a:xfrm>
          <a:ln/>
        </p:spPr>
      </p:sp>
      <p:sp>
        <p:nvSpPr>
          <p:cNvPr id="46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smtClean="0"/>
              <a:t>Date of photograph: approximately 1900 to 1920 </a:t>
            </a:r>
          </a:p>
          <a:p>
            <a:pPr>
              <a:spcBef>
                <a:spcPct val="0"/>
              </a:spcBef>
            </a:pPr>
            <a:endParaRPr lang="en-US" altLang="en-US" smtClean="0"/>
          </a:p>
          <a:p>
            <a:pPr>
              <a:spcBef>
                <a:spcPct val="0"/>
              </a:spcBef>
            </a:pPr>
            <a:r>
              <a:rPr lang="en-US" altLang="en-US" smtClean="0"/>
              <a:t>mat10619</a:t>
            </a:r>
          </a:p>
        </p:txBody>
      </p:sp>
      <p:sp>
        <p:nvSpPr>
          <p:cNvPr id="46084" name="Slide Number Placeholder 3"/>
          <p:cNvSpPr txBox="1">
            <a:spLocks noGrp="1"/>
          </p:cNvSpPr>
          <p:nvPr/>
        </p:nvSpPr>
        <p:spPr bwMode="auto">
          <a:xfrm>
            <a:off x="3970938" y="8829967"/>
            <a:ext cx="3037840"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r" eaLnBrk="1" fontAlgn="base" hangingPunct="1">
              <a:spcBef>
                <a:spcPct val="0"/>
              </a:spcBef>
              <a:spcAft>
                <a:spcPct val="0"/>
              </a:spcAft>
            </a:pPr>
            <a:fld id="{79A98AAE-84D7-4BA0-9236-7F5A5965C410}" type="slidenum">
              <a:rPr lang="en-US" altLang="en-US" sz="1200">
                <a:solidFill>
                  <a:prstClr val="black"/>
                </a:solidFill>
                <a:cs typeface="Times New Roman" pitchFamily="18" charset="0"/>
              </a:rPr>
              <a:pPr algn="r" eaLnBrk="1" fontAlgn="base" hangingPunct="1">
                <a:spcBef>
                  <a:spcPct val="0"/>
                </a:spcBef>
                <a:spcAft>
                  <a:spcPct val="0"/>
                </a:spcAft>
              </a:pPr>
              <a:t>35</a:t>
            </a:fld>
            <a:endParaRPr lang="en-US" altLang="en-US" sz="1200">
              <a:solidFill>
                <a:prstClr val="black"/>
              </a:solidFill>
              <a:cs typeface="Times New Roman"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xfrm>
            <a:off x="717550" y="696913"/>
            <a:ext cx="5575300" cy="3486150"/>
          </a:xfrm>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smtClean="0"/>
              <a:t>Date of photograph: approximately 1900 to 1920 </a:t>
            </a:r>
          </a:p>
          <a:p>
            <a:pPr>
              <a:spcBef>
                <a:spcPct val="0"/>
              </a:spcBef>
            </a:pPr>
            <a:endParaRPr lang="en-US" altLang="en-US" smtClean="0"/>
          </a:p>
          <a:p>
            <a:pPr>
              <a:spcBef>
                <a:spcPct val="0"/>
              </a:spcBef>
            </a:pPr>
            <a:r>
              <a:rPr lang="en-US" altLang="en-US" smtClean="0"/>
              <a:t>mat10620</a:t>
            </a:r>
          </a:p>
        </p:txBody>
      </p:sp>
      <p:sp>
        <p:nvSpPr>
          <p:cNvPr id="47108" name="Slide Number Placeholder 3"/>
          <p:cNvSpPr txBox="1">
            <a:spLocks noGrp="1"/>
          </p:cNvSpPr>
          <p:nvPr/>
        </p:nvSpPr>
        <p:spPr bwMode="auto">
          <a:xfrm>
            <a:off x="3970938" y="8829967"/>
            <a:ext cx="3037840"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r" eaLnBrk="1" fontAlgn="base" hangingPunct="1">
              <a:spcBef>
                <a:spcPct val="0"/>
              </a:spcBef>
              <a:spcAft>
                <a:spcPct val="0"/>
              </a:spcAft>
            </a:pPr>
            <a:fld id="{EBEE7731-B1A4-441C-BB9B-4D9D97BABA85}" type="slidenum">
              <a:rPr lang="en-US" altLang="en-US" sz="1200">
                <a:solidFill>
                  <a:prstClr val="black"/>
                </a:solidFill>
                <a:cs typeface="Times New Roman" pitchFamily="18" charset="0"/>
              </a:rPr>
              <a:pPr algn="r" eaLnBrk="1" fontAlgn="base" hangingPunct="1">
                <a:spcBef>
                  <a:spcPct val="0"/>
                </a:spcBef>
                <a:spcAft>
                  <a:spcPct val="0"/>
                </a:spcAft>
              </a:pPr>
              <a:t>36</a:t>
            </a:fld>
            <a:endParaRPr lang="en-US" altLang="en-US" sz="1200">
              <a:solidFill>
                <a:prstClr val="black"/>
              </a:solidFill>
              <a:cs typeface="Times New Roman"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96913"/>
            <a:ext cx="5575300" cy="3486150"/>
          </a:xfrm>
        </p:spPr>
      </p:sp>
      <p:sp>
        <p:nvSpPr>
          <p:cNvPr id="3" name="Notes Placeholder 2"/>
          <p:cNvSpPr>
            <a:spLocks noGrp="1"/>
          </p:cNvSpPr>
          <p:nvPr>
            <p:ph type="body" idx="1"/>
          </p:nvPr>
        </p:nvSpPr>
        <p:spPr/>
        <p:txBody>
          <a:bodyPr>
            <a:normAutofit/>
          </a:bodyPr>
          <a:lstStyle/>
          <a:p>
            <a:r>
              <a:rPr lang="en-US" dirty="0">
                <a:latin typeface="Times New Roman" pitchFamily="18" charset="0"/>
                <a:cs typeface="Times New Roman" pitchFamily="18" charset="0"/>
              </a:rPr>
              <a:t>This map is intended to help users locate the places which appear in the photographs in this presentation. The map therefore does not represent or label every geographic feature, and the sites are a mixture of modern and ancient place names.</a:t>
            </a:r>
          </a:p>
        </p:txBody>
      </p:sp>
      <p:sp>
        <p:nvSpPr>
          <p:cNvPr id="4" name="Slide Number Placeholder 3"/>
          <p:cNvSpPr>
            <a:spLocks noGrp="1"/>
          </p:cNvSpPr>
          <p:nvPr>
            <p:ph type="sldNum" sz="quarter" idx="10"/>
          </p:nvPr>
        </p:nvSpPr>
        <p:spPr/>
        <p:txBody>
          <a:bodyPr/>
          <a:lstStyle/>
          <a:p>
            <a:fld id="{07005601-BA95-C74F-BE6B-25DF91C8849E}" type="slidenum">
              <a:rPr lang="en-US" smtClean="0">
                <a:solidFill>
                  <a:prstClr val="black"/>
                </a:solidFill>
              </a:rPr>
              <a:pPr/>
              <a:t>42</a:t>
            </a:fld>
            <a:endParaRPr lang="en-US">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Slide Image Placeholder 1"/>
          <p:cNvSpPr>
            <a:spLocks noGrp="1" noRot="1" noChangeAspect="1"/>
          </p:cNvSpPr>
          <p:nvPr>
            <p:ph type="sldImg"/>
          </p:nvPr>
        </p:nvSpPr>
        <p:spPr>
          <a:xfrm>
            <a:off x="717550" y="696913"/>
            <a:ext cx="5575300" cy="3486150"/>
          </a:xfrm>
          <a:ln/>
        </p:spPr>
      </p:sp>
      <p:sp>
        <p:nvSpPr>
          <p:cNvPr id="254978" name="Notes Placeholder 2"/>
          <p:cNvSpPr>
            <a:spLocks noGrp="1"/>
          </p:cNvSpPr>
          <p:nvPr>
            <p:ph type="body" idx="1"/>
          </p:nvPr>
        </p:nvSpPr>
        <p:spPr>
          <a:noFill/>
          <a:ln/>
        </p:spPr>
        <p:txBody>
          <a:bodyPr/>
          <a:lstStyle/>
          <a:p>
            <a:r>
              <a:rPr lang="en-US" dirty="0" smtClean="0">
                <a:solidFill>
                  <a:srgbClr val="000000"/>
                </a:solidFill>
                <a:latin typeface="Times New Roman" pitchFamily="18" charset="0"/>
                <a:ea typeface="ＭＳ Ｐゴシック" pitchFamily="34" charset="-128"/>
                <a:cs typeface="Times New Roman" pitchFamily="18" charset="0"/>
              </a:rPr>
              <a:t>Tradition has identified this rocky</a:t>
            </a:r>
            <a:r>
              <a:rPr lang="en-US" baseline="0" dirty="0" smtClean="0">
                <a:solidFill>
                  <a:srgbClr val="000000"/>
                </a:solidFill>
                <a:latin typeface="Times New Roman" pitchFamily="18" charset="0"/>
                <a:ea typeface="ＭＳ Ｐゴシック" pitchFamily="34" charset="-128"/>
                <a:cs typeface="Times New Roman" pitchFamily="18" charset="0"/>
              </a:rPr>
              <a:t> outcropping with the wife of Lot who was turned into a pillar of salt (Gen 19:26). This tradition has no foundation in fact.</a:t>
            </a:r>
          </a:p>
          <a:p>
            <a:endParaRPr lang="en-US" dirty="0" smtClean="0">
              <a:solidFill>
                <a:srgbClr val="000000"/>
              </a:solidFill>
              <a:latin typeface="Times New Roman" pitchFamily="18" charset="0"/>
              <a:ea typeface="ＭＳ Ｐゴシック" pitchFamily="34" charset="-128"/>
              <a:cs typeface="Times New Roman" pitchFamily="18" charset="0"/>
            </a:endParaRPr>
          </a:p>
          <a:p>
            <a:r>
              <a:rPr lang="en-US" dirty="0" smtClean="0">
                <a:solidFill>
                  <a:srgbClr val="000000"/>
                </a:solidFill>
                <a:latin typeface="Times New Roman" pitchFamily="18" charset="0"/>
                <a:ea typeface="ＭＳ Ｐゴシック" pitchFamily="34" charset="-128"/>
                <a:cs typeface="Times New Roman" pitchFamily="18" charset="0"/>
              </a:rPr>
              <a:t>tb022804741</a:t>
            </a:r>
          </a:p>
        </p:txBody>
      </p:sp>
      <p:sp>
        <p:nvSpPr>
          <p:cNvPr id="254979" name="Slide Number Placeholder 3"/>
          <p:cNvSpPr>
            <a:spLocks noGrp="1"/>
          </p:cNvSpPr>
          <p:nvPr>
            <p:ph type="sldNum" sz="quarter" idx="5"/>
          </p:nvPr>
        </p:nvSpPr>
        <p:spPr>
          <a:noFill/>
        </p:spPr>
        <p:txBody>
          <a:bodyPr/>
          <a:lstStyle/>
          <a:p>
            <a:fld id="{771B9E09-03ED-41E0-9E83-36504CD25B96}" type="slidenum">
              <a:rPr lang="en-US" smtClean="0">
                <a:solidFill>
                  <a:prstClr val="black"/>
                </a:solidFill>
                <a:latin typeface="Times New Roman" pitchFamily="18" charset="0"/>
              </a:rPr>
              <a:pPr/>
              <a:t>43</a:t>
            </a:fld>
            <a:endParaRPr lang="en-US" smtClean="0">
              <a:solidFill>
                <a:prstClr val="black"/>
              </a:solidFill>
              <a:latin typeface="Times New Roman"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Slide Image Placeholder 1"/>
          <p:cNvSpPr>
            <a:spLocks noGrp="1" noRot="1" noChangeAspect="1"/>
          </p:cNvSpPr>
          <p:nvPr>
            <p:ph type="sldImg"/>
          </p:nvPr>
        </p:nvSpPr>
        <p:spPr>
          <a:xfrm>
            <a:off x="717550" y="696913"/>
            <a:ext cx="5575300" cy="3486150"/>
          </a:xfrm>
          <a:ln/>
        </p:spPr>
      </p:sp>
      <p:sp>
        <p:nvSpPr>
          <p:cNvPr id="257026" name="Notes Placeholder 2"/>
          <p:cNvSpPr>
            <a:spLocks noGrp="1"/>
          </p:cNvSpPr>
          <p:nvPr>
            <p:ph type="body" idx="1"/>
          </p:nvPr>
        </p:nvSpPr>
        <p:spPr>
          <a:noFill/>
          <a:ln/>
        </p:spPr>
        <p:txBody>
          <a:bodyPr/>
          <a:lstStyle/>
          <a:p>
            <a:pPr eaLnBrk="1" hangingPunct="1"/>
            <a:r>
              <a:rPr lang="en-US" dirty="0" smtClean="0">
                <a:solidFill>
                  <a:srgbClr val="000000"/>
                </a:solidFill>
                <a:latin typeface="Times New Roman" pitchFamily="18" charset="0"/>
                <a:ea typeface="ＭＳ Ｐゴシック" pitchFamily="34" charset="-128"/>
                <a:cs typeface="Times New Roman" pitchFamily="18" charset="0"/>
              </a:rPr>
              <a:t>tb052307915</a:t>
            </a:r>
          </a:p>
        </p:txBody>
      </p:sp>
      <p:sp>
        <p:nvSpPr>
          <p:cNvPr id="257027" name="Slide Number Placeholder 3"/>
          <p:cNvSpPr>
            <a:spLocks noGrp="1"/>
          </p:cNvSpPr>
          <p:nvPr>
            <p:ph type="sldNum" sz="quarter" idx="5"/>
          </p:nvPr>
        </p:nvSpPr>
        <p:spPr>
          <a:noFill/>
        </p:spPr>
        <p:txBody>
          <a:bodyPr/>
          <a:lstStyle/>
          <a:p>
            <a:fld id="{31D0184F-E9ED-4797-9A50-49041950B0FD}" type="slidenum">
              <a:rPr lang="en-US" smtClean="0">
                <a:solidFill>
                  <a:prstClr val="black"/>
                </a:solidFill>
                <a:latin typeface="Times New Roman" pitchFamily="18" charset="0"/>
              </a:rPr>
              <a:pPr/>
              <a:t>44</a:t>
            </a:fld>
            <a:endParaRPr lang="en-US" smtClean="0">
              <a:solidFill>
                <a:prstClr val="black"/>
              </a:solidFill>
              <a:latin typeface="Times New Roman"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96913"/>
            <a:ext cx="5575300" cy="3486150"/>
          </a:xfrm>
        </p:spPr>
      </p:sp>
      <p:sp>
        <p:nvSpPr>
          <p:cNvPr id="3" name="Notes Placeholder 2"/>
          <p:cNvSpPr>
            <a:spLocks noGrp="1"/>
          </p:cNvSpPr>
          <p:nvPr>
            <p:ph type="body" idx="1"/>
          </p:nvPr>
        </p:nvSpPr>
        <p:spPr/>
        <p:txBody>
          <a:bodyPr/>
          <a:lstStyle/>
          <a:p>
            <a:r>
              <a:rPr lang="en-US" dirty="0"/>
              <a:t>bb00080046</a:t>
            </a:r>
            <a:endParaRPr lang="en-US" dirty="0"/>
          </a:p>
        </p:txBody>
      </p:sp>
      <p:sp>
        <p:nvSpPr>
          <p:cNvPr id="4" name="Slide Number Placeholder 3"/>
          <p:cNvSpPr>
            <a:spLocks noGrp="1"/>
          </p:cNvSpPr>
          <p:nvPr>
            <p:ph type="sldNum" sz="quarter" idx="10"/>
          </p:nvPr>
        </p:nvSpPr>
        <p:spPr/>
        <p:txBody>
          <a:bodyPr/>
          <a:lstStyle/>
          <a:p>
            <a:fld id="{AC4DFCD6-B561-4817-B010-085852168DAB}"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17390737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45F5348B-9470-492B-8633-1B21B704280F}" type="slidenum">
              <a:rPr lang="en-US" altLang="en-US">
                <a:solidFill>
                  <a:prstClr val="white"/>
                </a:solidFill>
              </a:rPr>
              <a:pPr/>
              <a:t>47</a:t>
            </a:fld>
            <a:endParaRPr lang="en-US" altLang="en-US">
              <a:solidFill>
                <a:prstClr val="white"/>
              </a:solidFill>
            </a:endParaRPr>
          </a:p>
        </p:txBody>
      </p:sp>
      <p:sp>
        <p:nvSpPr>
          <p:cNvPr id="254977" name="Rectangle 1"/>
          <p:cNvSpPr txBox="1">
            <a:spLocks noGrp="1" noRot="1" noChangeAspect="1" noChangeArrowheads="1"/>
          </p:cNvSpPr>
          <p:nvPr>
            <p:ph type="sldImg"/>
          </p:nvPr>
        </p:nvSpPr>
        <p:spPr bwMode="auto">
          <a:xfrm>
            <a:off x="717550" y="696913"/>
            <a:ext cx="5575300" cy="34861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4978" name="Rectangle 2"/>
          <p:cNvSpPr txBox="1">
            <a:spLocks noGrp="1" noChangeArrowheads="1"/>
          </p:cNvSpPr>
          <p:nvPr>
            <p:ph type="body" idx="1"/>
          </p:nvPr>
        </p:nvSpPr>
        <p:spPr bwMode="auto">
          <a:xfrm>
            <a:off x="701040" y="4415790"/>
            <a:ext cx="5608320" cy="418338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96913"/>
            <a:ext cx="5575300" cy="3486150"/>
          </a:xfrm>
        </p:spPr>
      </p:sp>
      <p:sp>
        <p:nvSpPr>
          <p:cNvPr id="3" name="Notes Placeholder 2"/>
          <p:cNvSpPr>
            <a:spLocks noGrp="1"/>
          </p:cNvSpPr>
          <p:nvPr>
            <p:ph type="body" idx="1"/>
          </p:nvPr>
        </p:nvSpPr>
        <p:spPr/>
        <p:txBody>
          <a:bodyPr/>
          <a:lstStyle/>
          <a:p>
            <a:r>
              <a:rPr lang="en-US" dirty="0"/>
              <a:t>Hammond also cleared a Middle Bronze II burial cave on the south slope of the tell that also has a Biblical parallel. Designated as Tomb 4, it was a natural cave that contained eight burials (see photo on next page). In addition to over a hundred complete or restorable pottery vessels, more than 60 other objects were recovered, including jewelry, Egyptian scarabs from the Hyksos period (c. 1680–1560 B.C.E.) and toggle pins. The most handsome find, however, was a large dagger with a wide blade and a tennis-ball-sized limestone pommel into which a handle of wood had once been inserted. The dagger lay next to the skeleton of an aged man who had been buried in a loose garment fastened by one of the bronze toggle pins. The 10-inch bronze blade of the dagger had turned green from time. It may well be similar to the knife envisioned by the Biblical writer in the story of the binding of Isaac, when Abraham nearly sacrificed his son until the Lord ordered him to desist (</a:t>
            </a:r>
            <a:r>
              <a:rPr lang="en-US" dirty="0">
                <a:hlinkClick r:id="rId3"/>
              </a:rPr>
              <a:t>Genesis 22:10</a:t>
            </a:r>
            <a:r>
              <a:rPr lang="en-US" dirty="0"/>
              <a:t>).</a:t>
            </a:r>
          </a:p>
        </p:txBody>
      </p:sp>
      <p:sp>
        <p:nvSpPr>
          <p:cNvPr id="4" name="Slide Number Placeholder 3"/>
          <p:cNvSpPr>
            <a:spLocks noGrp="1"/>
          </p:cNvSpPr>
          <p:nvPr>
            <p:ph type="sldNum" sz="quarter" idx="10"/>
          </p:nvPr>
        </p:nvSpPr>
        <p:spPr/>
        <p:txBody>
          <a:bodyPr/>
          <a:lstStyle/>
          <a:p>
            <a:fld id="{FE7648B3-2237-42B8-88EA-A6E0BCA5C547}"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39640300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96913"/>
            <a:ext cx="5575300" cy="3486150"/>
          </a:xfrm>
        </p:spPr>
      </p:sp>
      <p:sp>
        <p:nvSpPr>
          <p:cNvPr id="3" name="Notes Placeholder 2"/>
          <p:cNvSpPr>
            <a:spLocks noGrp="1"/>
          </p:cNvSpPr>
          <p:nvPr>
            <p:ph type="body" idx="1"/>
          </p:nvPr>
        </p:nvSpPr>
        <p:spPr/>
        <p:txBody>
          <a:bodyPr>
            <a:normAutofit/>
          </a:bodyPr>
          <a:lstStyle/>
          <a:p>
            <a:r>
              <a:rPr lang="en-US" dirty="0">
                <a:latin typeface="Times New Roman" pitchFamily="18" charset="0"/>
                <a:cs typeface="Times New Roman" pitchFamily="18" charset="0"/>
              </a:rPr>
              <a:t>This map is intended to help users locate the places which appear in the photographs in this presentation. The map therefore does not represent or label every geographic feature, and the sites are a mixture of modern and ancient place names.</a:t>
            </a:r>
          </a:p>
        </p:txBody>
      </p:sp>
      <p:sp>
        <p:nvSpPr>
          <p:cNvPr id="4" name="Slide Number Placeholder 3"/>
          <p:cNvSpPr>
            <a:spLocks noGrp="1"/>
          </p:cNvSpPr>
          <p:nvPr>
            <p:ph type="sldNum" sz="quarter" idx="10"/>
          </p:nvPr>
        </p:nvSpPr>
        <p:spPr/>
        <p:txBody>
          <a:bodyPr/>
          <a:lstStyle/>
          <a:p>
            <a:fld id="{07005601-BA95-C74F-BE6B-25DF91C8849E}" type="slidenum">
              <a:rPr lang="en-US" smtClean="0">
                <a:solidFill>
                  <a:prstClr val="black"/>
                </a:solidFill>
              </a:rPr>
              <a:pPr/>
              <a:t>55</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96913"/>
            <a:ext cx="5575300" cy="3486150"/>
          </a:xfrm>
        </p:spPr>
      </p:sp>
      <p:sp>
        <p:nvSpPr>
          <p:cNvPr id="3" name="Notes Placeholder 2"/>
          <p:cNvSpPr>
            <a:spLocks noGrp="1"/>
          </p:cNvSpPr>
          <p:nvPr>
            <p:ph type="body" idx="1"/>
          </p:nvPr>
        </p:nvSpPr>
        <p:spPr/>
        <p:txBody>
          <a:bodyPr>
            <a:normAutofit/>
          </a:bodyPr>
          <a:lstStyle/>
          <a:p>
            <a:r>
              <a:rPr lang="en-US" dirty="0">
                <a:latin typeface="Times New Roman" pitchFamily="18" charset="0"/>
                <a:cs typeface="Times New Roman" pitchFamily="18" charset="0"/>
              </a:rPr>
              <a:t>This map is intended to help users locate the places which appear in the photographs in this presentation. The map therefore does not represent or label every geographic feature, and the sites are a mixture of modern and ancient place names.</a:t>
            </a:r>
          </a:p>
        </p:txBody>
      </p:sp>
      <p:sp>
        <p:nvSpPr>
          <p:cNvPr id="4" name="Slide Number Placeholder 3"/>
          <p:cNvSpPr>
            <a:spLocks noGrp="1"/>
          </p:cNvSpPr>
          <p:nvPr>
            <p:ph type="sldNum" sz="quarter" idx="10"/>
          </p:nvPr>
        </p:nvSpPr>
        <p:spPr/>
        <p:txBody>
          <a:bodyPr/>
          <a:lstStyle/>
          <a:p>
            <a:fld id="{07005601-BA95-C74F-BE6B-25DF91C8849E}" type="slidenum">
              <a:rPr lang="en-US" smtClean="0">
                <a:solidFill>
                  <a:prstClr val="black"/>
                </a:solidFill>
              </a:rPr>
              <a:pPr/>
              <a:t>12</a:t>
            </a:fld>
            <a:endParaRPr lang="en-US">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a:xfrm>
            <a:off x="717550" y="696913"/>
            <a:ext cx="5575300" cy="3486150"/>
          </a:xfrm>
          <a:ln/>
        </p:spPr>
      </p:sp>
      <p:sp>
        <p:nvSpPr>
          <p:cNvPr id="23554" name="Notes Placeholder 2"/>
          <p:cNvSpPr>
            <a:spLocks noGrp="1"/>
          </p:cNvSpPr>
          <p:nvPr>
            <p:ph type="body" idx="1"/>
          </p:nvPr>
        </p:nvSpPr>
        <p:spPr>
          <a:noFill/>
          <a:ln/>
        </p:spPr>
        <p:txBody>
          <a:bodyPr/>
          <a:lstStyle/>
          <a:p>
            <a:pPr eaLnBrk="1" hangingPunct="1"/>
            <a:r>
              <a:rPr lang="en-US" dirty="0" smtClean="0">
                <a:solidFill>
                  <a:srgbClr val="000000"/>
                </a:solidFill>
                <a:latin typeface="Times New Roman" pitchFamily="18" charset="0"/>
                <a:cs typeface="Times New Roman" pitchFamily="18" charset="0"/>
              </a:rPr>
              <a:t>tb111706174</a:t>
            </a:r>
          </a:p>
        </p:txBody>
      </p:sp>
      <p:sp>
        <p:nvSpPr>
          <p:cNvPr id="23555" name="Slide Number Placeholder 3"/>
          <p:cNvSpPr>
            <a:spLocks noGrp="1"/>
          </p:cNvSpPr>
          <p:nvPr>
            <p:ph type="sldNum" sz="quarter" idx="5"/>
          </p:nvPr>
        </p:nvSpPr>
        <p:spPr>
          <a:noFill/>
        </p:spPr>
        <p:txBody>
          <a:bodyPr/>
          <a:lstStyle/>
          <a:p>
            <a:fld id="{85D610F3-DC2F-4C99-B604-0672A2DD4A95}" type="slidenum">
              <a:rPr lang="en-US" smtClean="0">
                <a:solidFill>
                  <a:prstClr val="black"/>
                </a:solidFill>
                <a:latin typeface="Times New Roman" pitchFamily="18" charset="0"/>
              </a:rPr>
              <a:pPr/>
              <a:t>56</a:t>
            </a:fld>
            <a:endParaRPr lang="en-US" smtClean="0">
              <a:solidFill>
                <a:prstClr val="black"/>
              </a:solidFill>
              <a:latin typeface="Times New Roman" pitchFamily="18"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96913"/>
            <a:ext cx="5575300" cy="3486150"/>
          </a:xfrm>
        </p:spPr>
      </p:sp>
      <p:sp>
        <p:nvSpPr>
          <p:cNvPr id="3" name="Notes Placeholder 2"/>
          <p:cNvSpPr>
            <a:spLocks noGrp="1"/>
          </p:cNvSpPr>
          <p:nvPr>
            <p:ph type="body" idx="1"/>
          </p:nvPr>
        </p:nvSpPr>
        <p:spPr/>
        <p:txBody>
          <a:bodyPr/>
          <a:lstStyle/>
          <a:p>
            <a:pPr eaLnBrk="1" hangingPunct="1"/>
            <a:r>
              <a:rPr lang="en-US" b="1" dirty="0" smtClean="0">
                <a:solidFill>
                  <a:srgbClr val="000000"/>
                </a:solidFill>
                <a:latin typeface="Times New Roman" pitchFamily="18" charset="0"/>
                <a:cs typeface="Times New Roman" pitchFamily="18" charset="0"/>
              </a:rPr>
              <a:t>Herodian</a:t>
            </a:r>
            <a:r>
              <a:rPr lang="en-US" b="1" baseline="0" dirty="0" smtClean="0">
                <a:solidFill>
                  <a:srgbClr val="000000"/>
                </a:solidFill>
                <a:latin typeface="Times New Roman" pitchFamily="18" charset="0"/>
                <a:cs typeface="Times New Roman" pitchFamily="18" charset="0"/>
              </a:rPr>
              <a:t> Construction</a:t>
            </a:r>
          </a:p>
          <a:p>
            <a:pPr marL="232943" indent="-232943">
              <a:buFontTx/>
              <a:buAutoNum type="arabicPeriod"/>
            </a:pPr>
            <a:r>
              <a:rPr lang="en-US" dirty="0" smtClean="0">
                <a:solidFill>
                  <a:srgbClr val="000000"/>
                </a:solidFill>
                <a:latin typeface="Times New Roman" pitchFamily="18" charset="0"/>
                <a:cs typeface="Times New Roman" pitchFamily="18" charset="0"/>
              </a:rPr>
              <a:t>Each course is offset 0.6 inches (1.5 cm) from the course below. For visual effect, the upper margin was made larger than the other margins.</a:t>
            </a:r>
          </a:p>
          <a:p>
            <a:pPr marL="232943" indent="-232943">
              <a:buFontTx/>
              <a:buAutoNum type="arabicPeriod"/>
            </a:pPr>
            <a:r>
              <a:rPr lang="en-US" dirty="0" smtClean="0">
                <a:solidFill>
                  <a:srgbClr val="000000"/>
                </a:solidFill>
                <a:latin typeface="Times New Roman" pitchFamily="18" charset="0"/>
                <a:cs typeface="Times New Roman" pitchFamily="18" charset="0"/>
              </a:rPr>
              <a:t>The pilasters and the architectural proportions of this structure are nearly identical to the those of the Temple Mount (the pilasters on the Temple Mount are not visible today).</a:t>
            </a:r>
          </a:p>
          <a:p>
            <a:pPr marL="232943" indent="-232943">
              <a:buFontTx/>
              <a:buAutoNum type="arabicPeriod"/>
            </a:pPr>
            <a:r>
              <a:rPr lang="en-US" dirty="0" smtClean="0">
                <a:solidFill>
                  <a:srgbClr val="000000"/>
                </a:solidFill>
                <a:latin typeface="Times New Roman" pitchFamily="18" charset="0"/>
                <a:cs typeface="Times New Roman" pitchFamily="18" charset="0"/>
              </a:rPr>
              <a:t>The single, block bases of the pilasters each have seven faces.</a:t>
            </a:r>
          </a:p>
          <a:p>
            <a:endParaRPr lang="en-US" dirty="0">
              <a:latin typeface="Times New Roman" pitchFamily="18" charset="0"/>
            </a:endParaRPr>
          </a:p>
          <a:p>
            <a:r>
              <a:rPr lang="en-US" dirty="0">
                <a:latin typeface="Times New Roman" pitchFamily="18" charset="0"/>
              </a:rPr>
              <a:t>tb092204983</a:t>
            </a:r>
            <a:endParaRPr lang="en-US" baseline="0" dirty="0">
              <a:latin typeface="Times New Roman" pitchFamily="18" charset="0"/>
            </a:endParaRPr>
          </a:p>
        </p:txBody>
      </p:sp>
      <p:sp>
        <p:nvSpPr>
          <p:cNvPr id="4" name="Slide Number Placeholder 3"/>
          <p:cNvSpPr>
            <a:spLocks noGrp="1"/>
          </p:cNvSpPr>
          <p:nvPr>
            <p:ph type="sldNum" sz="quarter" idx="10"/>
          </p:nvPr>
        </p:nvSpPr>
        <p:spPr/>
        <p:txBody>
          <a:bodyPr/>
          <a:lstStyle/>
          <a:p>
            <a:fld id="{FAABD6BA-3049-49C5-8AD1-8B8295DB4B00}" type="slidenum">
              <a:rPr lang="en-US">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6270599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96913"/>
            <a:ext cx="5575300" cy="3486150"/>
          </a:xfrm>
        </p:spPr>
      </p:sp>
      <p:sp>
        <p:nvSpPr>
          <p:cNvPr id="3" name="Notes Placeholder 2"/>
          <p:cNvSpPr>
            <a:spLocks noGrp="1"/>
          </p:cNvSpPr>
          <p:nvPr>
            <p:ph type="body" idx="1"/>
          </p:nvPr>
        </p:nvSpPr>
        <p:spPr/>
        <p:txBody>
          <a:bodyPr>
            <a:normAutofit/>
          </a:bodyPr>
          <a:lstStyle/>
          <a:p>
            <a:r>
              <a:rPr lang="en-US" dirty="0">
                <a:latin typeface="Times New Roman" pitchFamily="18" charset="0"/>
                <a:cs typeface="Times New Roman" pitchFamily="18" charset="0"/>
              </a:rPr>
              <a:t>This map is intended to help users locate the places which appear in the photographs in this presentation. The map therefore does not represent or label every geographic feature, and the sites are a mixture of modern and ancient place names.</a:t>
            </a:r>
          </a:p>
        </p:txBody>
      </p:sp>
      <p:sp>
        <p:nvSpPr>
          <p:cNvPr id="4" name="Slide Number Placeholder 3"/>
          <p:cNvSpPr>
            <a:spLocks noGrp="1"/>
          </p:cNvSpPr>
          <p:nvPr>
            <p:ph type="sldNum" sz="quarter" idx="10"/>
          </p:nvPr>
        </p:nvSpPr>
        <p:spPr/>
        <p:txBody>
          <a:bodyPr/>
          <a:lstStyle/>
          <a:p>
            <a:fld id="{07005601-BA95-C74F-BE6B-25DF91C8849E}" type="slidenum">
              <a:rPr lang="en-US" smtClean="0">
                <a:solidFill>
                  <a:prstClr val="black"/>
                </a:solidFill>
              </a:rPr>
              <a:pPr/>
              <a:t>58</a:t>
            </a:fld>
            <a:endParaRPr lang="en-US">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p:spPr>
        <p:txBody>
          <a:bodyPr/>
          <a:lstStyle/>
          <a:p>
            <a:fld id="{B1C6E95F-A7E2-4A20-A57C-EDB66930C078}" type="slidenum">
              <a:rPr lang="en-US" smtClean="0">
                <a:solidFill>
                  <a:prstClr val="black"/>
                </a:solidFill>
                <a:latin typeface="Times New Roman" pitchFamily="18" charset="0"/>
                <a:cs typeface="Calibri" pitchFamily="34" charset="0"/>
              </a:rPr>
              <a:pPr/>
              <a:t>59</a:t>
            </a:fld>
            <a:endParaRPr lang="en-US" dirty="0" smtClean="0">
              <a:solidFill>
                <a:prstClr val="black"/>
              </a:solidFill>
              <a:latin typeface="Times New Roman" pitchFamily="18" charset="0"/>
              <a:cs typeface="Calibri" pitchFamily="34" charset="0"/>
            </a:endParaRPr>
          </a:p>
        </p:txBody>
      </p:sp>
      <p:sp>
        <p:nvSpPr>
          <p:cNvPr id="27650" name="Rectangle 2"/>
          <p:cNvSpPr>
            <a:spLocks noGrp="1" noRot="1" noChangeAspect="1" noChangeArrowheads="1" noTextEdit="1"/>
          </p:cNvSpPr>
          <p:nvPr>
            <p:ph type="sldImg"/>
          </p:nvPr>
        </p:nvSpPr>
        <p:spPr>
          <a:xfrm>
            <a:off x="717550" y="696913"/>
            <a:ext cx="5575300" cy="3486150"/>
          </a:xfrm>
          <a:ln/>
        </p:spPr>
      </p:sp>
      <p:sp>
        <p:nvSpPr>
          <p:cNvPr id="27651" name="Rectangle 3"/>
          <p:cNvSpPr>
            <a:spLocks noGrp="1" noChangeArrowheads="1"/>
          </p:cNvSpPr>
          <p:nvPr>
            <p:ph type="body" idx="1"/>
          </p:nvPr>
        </p:nvSpPr>
        <p:spPr>
          <a:noFill/>
          <a:ln/>
        </p:spPr>
        <p:txBody>
          <a:bodyPr/>
          <a:lstStyle/>
          <a:p>
            <a:pPr marL="232943" indent="-232943"/>
            <a:r>
              <a:rPr lang="en-US" sz="1100" b="1" dirty="0">
                <a:latin typeface="Times New Roman" pitchFamily="18" charset="0"/>
              </a:rPr>
              <a:t>Gerar: Site Identification</a:t>
            </a:r>
          </a:p>
          <a:p>
            <a:pPr eaLnBrk="1" hangingPunct="1"/>
            <a:r>
              <a:rPr lang="en-US" sz="1100" dirty="0">
                <a:latin typeface="Times New Roman" pitchFamily="18" charset="0"/>
              </a:rPr>
              <a:t>Four major candidates have been proposed for the location of Gerar. Among them, Tel </a:t>
            </a:r>
            <a:r>
              <a:rPr lang="en-US" sz="1100" dirty="0" err="1">
                <a:latin typeface="Times New Roman" pitchFamily="18" charset="0"/>
              </a:rPr>
              <a:t>Haror</a:t>
            </a:r>
            <a:r>
              <a:rPr lang="en-US" sz="1100" dirty="0">
                <a:latin typeface="Times New Roman" pitchFamily="18" charset="0"/>
              </a:rPr>
              <a:t> is widely accepted as Gerar today. Three locations previously suggested include:</a:t>
            </a:r>
          </a:p>
          <a:p>
            <a:pPr marL="232943" indent="-232943">
              <a:buFontTx/>
              <a:buAutoNum type="arabicPeriod"/>
            </a:pPr>
            <a:r>
              <a:rPr lang="en-US" sz="1100" dirty="0">
                <a:latin typeface="Times New Roman" pitchFamily="18" charset="0"/>
              </a:rPr>
              <a:t>Khirbet Umm </a:t>
            </a:r>
            <a:r>
              <a:rPr lang="en-US" sz="1100" dirty="0" err="1">
                <a:latin typeface="Times New Roman" pitchFamily="18" charset="0"/>
              </a:rPr>
              <a:t>Jerrar</a:t>
            </a:r>
            <a:r>
              <a:rPr lang="en-US" sz="1100" dirty="0">
                <a:latin typeface="Times New Roman" pitchFamily="18" charset="0"/>
              </a:rPr>
              <a:t>: </a:t>
            </a:r>
            <a:r>
              <a:rPr lang="en-US" sz="1100" dirty="0" err="1">
                <a:latin typeface="Times New Roman" pitchFamily="18" charset="0"/>
              </a:rPr>
              <a:t>Conder</a:t>
            </a:r>
            <a:r>
              <a:rPr lang="en-US" sz="1100" dirty="0">
                <a:latin typeface="Times New Roman" pitchFamily="18" charset="0"/>
              </a:rPr>
              <a:t> and Kitchener identified this as Gerar because of supposed name preservation. However, the name, meaning “Ruin of the Potter’s Mother,” probably has to do with the visible strata of pottery on the tell. It was mostly a Byzantine settlement.</a:t>
            </a:r>
          </a:p>
          <a:p>
            <a:pPr marL="232943" indent="-232943">
              <a:buFontTx/>
              <a:buAutoNum type="arabicPeriod"/>
            </a:pPr>
            <a:r>
              <a:rPr lang="en-US" sz="1100" dirty="0">
                <a:latin typeface="Times New Roman" pitchFamily="18" charset="0"/>
              </a:rPr>
              <a:t>Tell el-</a:t>
            </a:r>
            <a:r>
              <a:rPr lang="en-US" sz="1100" dirty="0" err="1">
                <a:latin typeface="Times New Roman" pitchFamily="18" charset="0"/>
              </a:rPr>
              <a:t>Jemmeh</a:t>
            </a:r>
            <a:endParaRPr lang="en-US" sz="1100" dirty="0">
              <a:latin typeface="Times New Roman" pitchFamily="18" charset="0"/>
            </a:endParaRPr>
          </a:p>
          <a:p>
            <a:pPr marL="698830" lvl="1" indent="-232943">
              <a:buFontTx/>
              <a:buAutoNum type="alphaLcPeriod"/>
            </a:pPr>
            <a:r>
              <a:rPr lang="en-US" sz="1100" dirty="0">
                <a:latin typeface="Times New Roman" pitchFamily="18" charset="0"/>
                <a:ea typeface="ＭＳ Ｐゴシック" pitchFamily="34" charset="-128"/>
              </a:rPr>
              <a:t>Petrie, Albright, and Galling identified Gerar at this site, but archaeological confirmation has not been found.</a:t>
            </a:r>
          </a:p>
          <a:p>
            <a:pPr marL="698830" lvl="1" indent="-232943">
              <a:buFontTx/>
              <a:buAutoNum type="alphaLcPeriod"/>
            </a:pPr>
            <a:r>
              <a:rPr lang="en-US" sz="1100" dirty="0">
                <a:latin typeface="Times New Roman" pitchFamily="18" charset="0"/>
                <a:ea typeface="ＭＳ Ｐゴシック" pitchFamily="34" charset="-128"/>
              </a:rPr>
              <a:t>Mazar identified this as </a:t>
            </a:r>
            <a:r>
              <a:rPr lang="en-US" sz="1100" dirty="0" err="1">
                <a:latin typeface="Times New Roman" pitchFamily="18" charset="0"/>
                <a:ea typeface="ＭＳ Ｐゴシック" pitchFamily="34" charset="-128"/>
              </a:rPr>
              <a:t>Yurza</a:t>
            </a:r>
            <a:r>
              <a:rPr lang="en-US" sz="1100" dirty="0">
                <a:latin typeface="Times New Roman" pitchFamily="18" charset="0"/>
                <a:ea typeface="ＭＳ Ｐゴシック" pitchFamily="34" charset="-128"/>
              </a:rPr>
              <a:t> of the Amarna tablets, but Thutmose’s reference implies that </a:t>
            </a:r>
            <a:r>
              <a:rPr lang="en-US" sz="1100" dirty="0" err="1">
                <a:latin typeface="Times New Roman" pitchFamily="18" charset="0"/>
                <a:ea typeface="ＭＳ Ｐゴシック" pitchFamily="34" charset="-128"/>
              </a:rPr>
              <a:t>Yurza</a:t>
            </a:r>
            <a:r>
              <a:rPr lang="en-US" sz="1100" dirty="0">
                <a:latin typeface="Times New Roman" pitchFamily="18" charset="0"/>
                <a:ea typeface="ＭＳ Ｐゴシック" pitchFamily="34" charset="-128"/>
              </a:rPr>
              <a:t> was north and not south of Gaza.</a:t>
            </a:r>
          </a:p>
          <a:p>
            <a:pPr marL="698830" lvl="1" indent="-232943">
              <a:buFontTx/>
              <a:buAutoNum type="alphaLcPeriod"/>
            </a:pPr>
            <a:r>
              <a:rPr lang="en-US" sz="1100" dirty="0" err="1">
                <a:latin typeface="Times New Roman" pitchFamily="18" charset="0"/>
                <a:ea typeface="ＭＳ Ｐゴシック" pitchFamily="34" charset="-128"/>
              </a:rPr>
              <a:t>Gerar’s</a:t>
            </a:r>
            <a:r>
              <a:rPr lang="en-US" sz="1100" dirty="0">
                <a:latin typeface="Times New Roman" pitchFamily="18" charset="0"/>
                <a:ea typeface="ＭＳ Ｐゴシック" pitchFamily="34" charset="-128"/>
              </a:rPr>
              <a:t> lack of mention in Egyptian and Assyrian texts indicates that it was not located on the main highway as Tell el-</a:t>
            </a:r>
            <a:r>
              <a:rPr lang="en-US" sz="1100" dirty="0" err="1">
                <a:latin typeface="Times New Roman" pitchFamily="18" charset="0"/>
                <a:ea typeface="ＭＳ Ｐゴシック" pitchFamily="34" charset="-128"/>
              </a:rPr>
              <a:t>Jemmeh</a:t>
            </a:r>
            <a:r>
              <a:rPr lang="en-US" sz="1100" dirty="0">
                <a:latin typeface="Times New Roman" pitchFamily="18" charset="0"/>
                <a:ea typeface="ＭＳ Ｐゴシック" pitchFamily="34" charset="-128"/>
              </a:rPr>
              <a:t> was.</a:t>
            </a:r>
          </a:p>
          <a:p>
            <a:pPr marL="232943" indent="-232943">
              <a:buFontTx/>
              <a:buAutoNum type="arabicPeriod"/>
            </a:pPr>
            <a:r>
              <a:rPr lang="en-US" sz="1100" dirty="0">
                <a:latin typeface="Times New Roman" pitchFamily="18" charset="0"/>
              </a:rPr>
              <a:t>Tell </a:t>
            </a:r>
            <a:r>
              <a:rPr lang="en-US" sz="1100" dirty="0" err="1">
                <a:latin typeface="Times New Roman" pitchFamily="18" charset="0"/>
              </a:rPr>
              <a:t>esh-Sheri’ah</a:t>
            </a:r>
            <a:endParaRPr lang="en-US" sz="1100" dirty="0">
              <a:latin typeface="Times New Roman" pitchFamily="18" charset="0"/>
            </a:endParaRPr>
          </a:p>
          <a:p>
            <a:pPr marL="698830" lvl="1" indent="-232943">
              <a:buFontTx/>
              <a:buAutoNum type="alphaLcPeriod"/>
            </a:pPr>
            <a:r>
              <a:rPr lang="en-US" sz="1100" dirty="0">
                <a:latin typeface="Times New Roman" pitchFamily="18" charset="0"/>
                <a:ea typeface="ＭＳ Ｐゴシック" pitchFamily="34" charset="-128"/>
              </a:rPr>
              <a:t>Clermont-</a:t>
            </a:r>
            <a:r>
              <a:rPr lang="en-US" sz="1100" dirty="0" err="1">
                <a:latin typeface="Times New Roman" pitchFamily="18" charset="0"/>
                <a:ea typeface="ＭＳ Ｐゴシック" pitchFamily="34" charset="-128"/>
              </a:rPr>
              <a:t>Ganneau</a:t>
            </a:r>
            <a:r>
              <a:rPr lang="en-US" sz="1100" dirty="0">
                <a:latin typeface="Times New Roman" pitchFamily="18" charset="0"/>
                <a:ea typeface="ＭＳ Ｐゴシック" pitchFamily="34" charset="-128"/>
              </a:rPr>
              <a:t>, Abel, and Alt preferred this site, which is next to Wadi </a:t>
            </a:r>
            <a:r>
              <a:rPr lang="en-US" sz="1100" dirty="0" err="1">
                <a:latin typeface="Times New Roman" pitchFamily="18" charset="0"/>
                <a:ea typeface="ＭＳ Ｐゴシック" pitchFamily="34" charset="-128"/>
              </a:rPr>
              <a:t>esh-Sheri’ah</a:t>
            </a:r>
            <a:r>
              <a:rPr lang="en-US" sz="1100" dirty="0">
                <a:latin typeface="Times New Roman" pitchFamily="18" charset="0"/>
                <a:ea typeface="ＭＳ Ｐゴシック" pitchFamily="34" charset="-128"/>
              </a:rPr>
              <a:t> (Nahal Gerar).</a:t>
            </a:r>
          </a:p>
          <a:p>
            <a:pPr marL="698830" lvl="1" indent="-232943">
              <a:buFontTx/>
              <a:buAutoNum type="alphaLcPeriod"/>
            </a:pPr>
            <a:r>
              <a:rPr lang="en-US" sz="1100" dirty="0">
                <a:latin typeface="Times New Roman" pitchFamily="18" charset="0"/>
                <a:ea typeface="ＭＳ Ｐゴシック" pitchFamily="34" charset="-128"/>
              </a:rPr>
              <a:t>This site was occupied in the Late Bronze, Iron, and later periods, but it is not an impressive site, and was probably not a major city like Gerar was in biblical times.</a:t>
            </a:r>
          </a:p>
          <a:p>
            <a:pPr marL="698830" lvl="1" indent="-232943">
              <a:buFontTx/>
              <a:buAutoNum type="alphaLcPeriod"/>
            </a:pPr>
            <a:r>
              <a:rPr lang="en-US" sz="1100" dirty="0">
                <a:latin typeface="Times New Roman" pitchFamily="18" charset="0"/>
                <a:ea typeface="ＭＳ Ｐゴシック" pitchFamily="34" charset="-128"/>
              </a:rPr>
              <a:t>Wright has tried to identify this with Gath of the Philistines, and Aharoni suggests this is Ziklag.</a:t>
            </a:r>
          </a:p>
          <a:p>
            <a:pPr marL="698830" lvl="1" indent="-232943">
              <a:buFontTx/>
              <a:buAutoNum type="alphaLcPeriod"/>
            </a:pPr>
            <a:endParaRPr lang="en-US" sz="1100" dirty="0">
              <a:latin typeface="Times New Roman" pitchFamily="18" charset="0"/>
              <a:ea typeface="ＭＳ Ｐゴシック" pitchFamily="34" charset="-128"/>
            </a:endParaRPr>
          </a:p>
          <a:p>
            <a:pPr marL="232943" indent="-232943"/>
            <a:r>
              <a:rPr lang="en-US" sz="1100" dirty="0">
                <a:latin typeface="Times New Roman" pitchFamily="18" charset="0"/>
                <a:ea typeface="ＭＳ Ｐゴシック" pitchFamily="34" charset="-128"/>
              </a:rPr>
              <a:t>tb050701254</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p:spPr>
        <p:txBody>
          <a:bodyPr/>
          <a:lstStyle/>
          <a:p>
            <a:fld id="{643B9C02-8811-499C-8542-8B256D941D29}" type="slidenum">
              <a:rPr lang="en-US" smtClean="0">
                <a:solidFill>
                  <a:prstClr val="black"/>
                </a:solidFill>
                <a:latin typeface="Times New Roman" pitchFamily="18" charset="0"/>
                <a:cs typeface="Calibri" pitchFamily="34" charset="0"/>
              </a:rPr>
              <a:pPr/>
              <a:t>60</a:t>
            </a:fld>
            <a:endParaRPr lang="en-US" dirty="0" smtClean="0">
              <a:solidFill>
                <a:prstClr val="black"/>
              </a:solidFill>
              <a:latin typeface="Times New Roman" pitchFamily="18" charset="0"/>
              <a:cs typeface="Calibri" pitchFamily="34" charset="0"/>
            </a:endParaRPr>
          </a:p>
        </p:txBody>
      </p:sp>
      <p:sp>
        <p:nvSpPr>
          <p:cNvPr id="29698" name="Rectangle 2"/>
          <p:cNvSpPr>
            <a:spLocks noGrp="1" noRot="1" noChangeAspect="1" noChangeArrowheads="1" noTextEdit="1"/>
          </p:cNvSpPr>
          <p:nvPr>
            <p:ph type="sldImg"/>
          </p:nvPr>
        </p:nvSpPr>
        <p:spPr>
          <a:xfrm>
            <a:off x="717550" y="696913"/>
            <a:ext cx="5575300" cy="3486150"/>
          </a:xfrm>
          <a:ln/>
        </p:spPr>
      </p:sp>
      <p:sp>
        <p:nvSpPr>
          <p:cNvPr id="29699" name="Rectangle 3"/>
          <p:cNvSpPr>
            <a:spLocks noGrp="1" noChangeArrowheads="1"/>
          </p:cNvSpPr>
          <p:nvPr>
            <p:ph type="body" idx="1"/>
          </p:nvPr>
        </p:nvSpPr>
        <p:spPr>
          <a:noFill/>
          <a:ln/>
        </p:spPr>
        <p:txBody>
          <a:bodyPr/>
          <a:lstStyle/>
          <a:p>
            <a:pPr marL="232943" indent="-232943">
              <a:lnSpc>
                <a:spcPct val="90000"/>
              </a:lnSpc>
            </a:pPr>
            <a:r>
              <a:rPr lang="en-US" b="1" dirty="0" smtClean="0">
                <a:latin typeface="Times New Roman" pitchFamily="18" charset="0"/>
              </a:rPr>
              <a:t>Gerar: Tel </a:t>
            </a:r>
            <a:r>
              <a:rPr lang="en-US" b="1" dirty="0" err="1" smtClean="0">
                <a:latin typeface="Times New Roman" pitchFamily="18" charset="0"/>
              </a:rPr>
              <a:t>Haror</a:t>
            </a:r>
            <a:endParaRPr lang="en-US" b="1" dirty="0" smtClean="0">
              <a:latin typeface="Times New Roman" pitchFamily="18" charset="0"/>
            </a:endParaRPr>
          </a:p>
          <a:p>
            <a:pPr marL="232943" indent="-232943">
              <a:lnSpc>
                <a:spcPct val="90000"/>
              </a:lnSpc>
              <a:buFontTx/>
              <a:buAutoNum type="arabicPeriod"/>
            </a:pPr>
            <a:r>
              <a:rPr lang="en-US" dirty="0" smtClean="0">
                <a:latin typeface="Times New Roman" pitchFamily="18" charset="0"/>
              </a:rPr>
              <a:t>Thomsen suggested Tel </a:t>
            </a:r>
            <a:r>
              <a:rPr lang="en-US" dirty="0" err="1" smtClean="0">
                <a:latin typeface="Times New Roman" pitchFamily="18" charset="0"/>
              </a:rPr>
              <a:t>Haror</a:t>
            </a:r>
            <a:r>
              <a:rPr lang="en-US" dirty="0" smtClean="0">
                <a:latin typeface="Times New Roman" pitchFamily="18" charset="0"/>
              </a:rPr>
              <a:t> (Tell Abu </a:t>
            </a:r>
            <a:r>
              <a:rPr lang="en-US" dirty="0" err="1" smtClean="0">
                <a:latin typeface="Times New Roman" pitchFamily="18" charset="0"/>
              </a:rPr>
              <a:t>Hureireh</a:t>
            </a:r>
            <a:r>
              <a:rPr lang="en-US" dirty="0" smtClean="0">
                <a:latin typeface="Times New Roman" pitchFamily="18" charset="0"/>
              </a:rPr>
              <a:t>) was the site of Gerar, although it had been rejected because others saw only a small citadel of a Muslim sheikh. </a:t>
            </a:r>
          </a:p>
          <a:p>
            <a:pPr marL="232943" indent="-232943">
              <a:lnSpc>
                <a:spcPct val="90000"/>
              </a:lnSpc>
              <a:buFontTx/>
              <a:buAutoNum type="arabicPeriod"/>
            </a:pPr>
            <a:r>
              <a:rPr lang="en-US" dirty="0" smtClean="0">
                <a:latin typeface="Times New Roman" pitchFamily="18" charset="0"/>
              </a:rPr>
              <a:t>Aharoni and Amiran have shown that occupation was much more extensive than originally thought. Significant amounts of pottery from the Chalcolithic through the Iron Ages has been found. Much of the material is from the Middle Bronze II and Late Bronze, especially Cypriote milk bowls and Mycenaean juglets.</a:t>
            </a:r>
          </a:p>
          <a:p>
            <a:pPr marL="232943" indent="-232943">
              <a:lnSpc>
                <a:spcPct val="90000"/>
              </a:lnSpc>
              <a:buFontTx/>
              <a:buAutoNum type="arabicPeriod"/>
            </a:pPr>
            <a:r>
              <a:rPr lang="en-US" dirty="0" smtClean="0">
                <a:latin typeface="Times New Roman" pitchFamily="18" charset="0"/>
              </a:rPr>
              <a:t>Tel </a:t>
            </a:r>
            <a:r>
              <a:rPr lang="en-US" dirty="0" err="1" smtClean="0">
                <a:latin typeface="Times New Roman" pitchFamily="18" charset="0"/>
              </a:rPr>
              <a:t>Haror</a:t>
            </a:r>
            <a:r>
              <a:rPr lang="en-US" dirty="0" smtClean="0">
                <a:latin typeface="Times New Roman" pitchFamily="18" charset="0"/>
              </a:rPr>
              <a:t> was one of the largest sites in southern MB Canaan, covering 40 acres.</a:t>
            </a:r>
          </a:p>
          <a:p>
            <a:pPr marL="232943" indent="-232943">
              <a:lnSpc>
                <a:spcPct val="90000"/>
              </a:lnSpc>
              <a:buFontTx/>
              <a:buAutoNum type="arabicPeriod"/>
            </a:pPr>
            <a:r>
              <a:rPr lang="en-US" dirty="0" smtClean="0">
                <a:latin typeface="Times New Roman" pitchFamily="18" charset="0"/>
              </a:rPr>
              <a:t>The tell is surrounded by a rampart of beaten earth.</a:t>
            </a:r>
          </a:p>
          <a:p>
            <a:pPr marL="232943" indent="-232943">
              <a:lnSpc>
                <a:spcPct val="90000"/>
              </a:lnSpc>
              <a:buFontTx/>
              <a:buAutoNum type="arabicPeriod"/>
            </a:pPr>
            <a:r>
              <a:rPr lang="en-US" dirty="0" smtClean="0">
                <a:latin typeface="Times New Roman" pitchFamily="18" charset="0"/>
              </a:rPr>
              <a:t>The town sits on the western bank of the Wadi </a:t>
            </a:r>
            <a:r>
              <a:rPr lang="en-US" dirty="0" err="1" smtClean="0">
                <a:latin typeface="Times New Roman" pitchFamily="18" charset="0"/>
              </a:rPr>
              <a:t>esh-Sheri’ah</a:t>
            </a:r>
            <a:r>
              <a:rPr lang="en-US" dirty="0" smtClean="0">
                <a:latin typeface="Times New Roman" pitchFamily="18" charset="0"/>
              </a:rPr>
              <a:t>, the valley of Gerar.</a:t>
            </a:r>
          </a:p>
          <a:p>
            <a:pPr marL="232943" indent="-232943">
              <a:lnSpc>
                <a:spcPct val="90000"/>
              </a:lnSpc>
              <a:buFontTx/>
              <a:buAutoNum type="arabicPeriod"/>
            </a:pPr>
            <a:r>
              <a:rPr lang="en-US" dirty="0" smtClean="0">
                <a:latin typeface="Times New Roman" pitchFamily="18" charset="0"/>
              </a:rPr>
              <a:t>The site is clearly associated with the Philistine plain but is off the main coastal highway. </a:t>
            </a:r>
          </a:p>
          <a:p>
            <a:pPr marL="232943" indent="-232943">
              <a:lnSpc>
                <a:spcPct val="90000"/>
              </a:lnSpc>
              <a:buFontTx/>
              <a:buAutoNum type="arabicPeriod"/>
            </a:pPr>
            <a:r>
              <a:rPr lang="en-US" dirty="0" smtClean="0">
                <a:latin typeface="Times New Roman" pitchFamily="18" charset="0"/>
              </a:rPr>
              <a:t>The distance of Tel </a:t>
            </a:r>
            <a:r>
              <a:rPr lang="en-US" dirty="0" err="1" smtClean="0">
                <a:latin typeface="Times New Roman" pitchFamily="18" charset="0"/>
              </a:rPr>
              <a:t>Haror</a:t>
            </a:r>
            <a:r>
              <a:rPr lang="en-US" dirty="0" smtClean="0">
                <a:latin typeface="Times New Roman" pitchFamily="18" charset="0"/>
              </a:rPr>
              <a:t> to Eleutheropolis fits Eusebius’ location of Gerar.</a:t>
            </a:r>
          </a:p>
          <a:p>
            <a:pPr marL="232943" indent="-232943">
              <a:lnSpc>
                <a:spcPct val="90000"/>
              </a:lnSpc>
              <a:buFontTx/>
              <a:buAutoNum type="arabicPeriod"/>
            </a:pPr>
            <a:r>
              <a:rPr lang="en-US" dirty="0" smtClean="0">
                <a:latin typeface="Times New Roman" pitchFamily="18" charset="0"/>
              </a:rPr>
              <a:t>Gerar no longer existed in the Iron I period (11th century</a:t>
            </a:r>
            <a:r>
              <a:rPr lang="en-US" baseline="0" dirty="0" smtClean="0">
                <a:latin typeface="Times New Roman" pitchFamily="18" charset="0"/>
              </a:rPr>
              <a:t> BC</a:t>
            </a:r>
            <a:r>
              <a:rPr lang="en-US" dirty="0" smtClean="0">
                <a:latin typeface="Times New Roman" pitchFamily="18" charset="0"/>
              </a:rPr>
              <a:t>), and the appointment of David as lord of Ziklag in the western Negev basin may have been designed to fill this void.</a:t>
            </a:r>
          </a:p>
          <a:p>
            <a:pPr marL="232943" indent="-232943">
              <a:lnSpc>
                <a:spcPct val="90000"/>
              </a:lnSpc>
              <a:buFontTx/>
              <a:buAutoNum type="arabicPeriod"/>
            </a:pPr>
            <a:r>
              <a:rPr lang="en-US" dirty="0" smtClean="0">
                <a:latin typeface="Times New Roman" pitchFamily="18" charset="0"/>
              </a:rPr>
              <a:t>“The many allusions to one or another of the Sea Peoples (never the Philistines) during the Late Bronze Age do leave open the possibility that </a:t>
            </a:r>
            <a:r>
              <a:rPr lang="en-US" dirty="0" err="1" smtClean="0">
                <a:latin typeface="Times New Roman" pitchFamily="18" charset="0"/>
              </a:rPr>
              <a:t>Caphtorians</a:t>
            </a:r>
            <a:r>
              <a:rPr lang="en-US" dirty="0" smtClean="0">
                <a:latin typeface="Times New Roman" pitchFamily="18" charset="0"/>
              </a:rPr>
              <a:t> might have established a city-state in the western </a:t>
            </a:r>
            <a:r>
              <a:rPr lang="en-US" dirty="0" err="1" smtClean="0">
                <a:latin typeface="Times New Roman" pitchFamily="18" charset="0"/>
              </a:rPr>
              <a:t>Negeb</a:t>
            </a:r>
            <a:r>
              <a:rPr lang="en-US" dirty="0" smtClean="0">
                <a:latin typeface="Times New Roman" pitchFamily="18" charset="0"/>
              </a:rPr>
              <a:t> at some time” (Rainey in Herzog 1984: 98).</a:t>
            </a:r>
          </a:p>
          <a:p>
            <a:pPr marL="232943" indent="-232943">
              <a:lnSpc>
                <a:spcPct val="90000"/>
              </a:lnSpc>
              <a:buFontTx/>
              <a:buAutoNum type="arabicPeriod"/>
            </a:pPr>
            <a:endParaRPr lang="en-US" dirty="0" smtClean="0">
              <a:latin typeface="Times New Roman" pitchFamily="18" charset="0"/>
            </a:endParaRPr>
          </a:p>
          <a:p>
            <a:pPr marL="232943" indent="-232943">
              <a:lnSpc>
                <a:spcPct val="90000"/>
              </a:lnSpc>
            </a:pPr>
            <a:r>
              <a:rPr lang="en-US" dirty="0"/>
              <a:t>tb050701256</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p:cNvSpPr>
          <p:nvPr>
            <p:ph type="sldImg"/>
          </p:nvPr>
        </p:nvSpPr>
        <p:spPr>
          <a:xfrm>
            <a:off x="717550" y="696913"/>
            <a:ext cx="5575300" cy="3486150"/>
          </a:xfrm>
          <a:ln/>
        </p:spPr>
      </p:sp>
      <p:sp>
        <p:nvSpPr>
          <p:cNvPr id="52226" name="Notes Placeholder 2"/>
          <p:cNvSpPr>
            <a:spLocks noGrp="1"/>
          </p:cNvSpPr>
          <p:nvPr>
            <p:ph type="body" idx="1"/>
          </p:nvPr>
        </p:nvSpPr>
        <p:spPr>
          <a:noFill/>
          <a:ln/>
        </p:spPr>
        <p:txBody>
          <a:bodyPr/>
          <a:lstStyle/>
          <a:p>
            <a:pPr marL="232943" indent="-232943"/>
            <a:r>
              <a:rPr lang="en-US" b="1" dirty="0" smtClean="0">
                <a:latin typeface="Times New Roman" pitchFamily="18" charset="0"/>
              </a:rPr>
              <a:t>The Well of Beersheba (Genesis 21:22-34)</a:t>
            </a:r>
          </a:p>
          <a:p>
            <a:pPr marL="232943" indent="-232943">
              <a:buFontTx/>
              <a:buAutoNum type="arabicPeriod"/>
            </a:pPr>
            <a:r>
              <a:rPr lang="en-US" dirty="0" smtClean="0">
                <a:latin typeface="Times New Roman" pitchFamily="18" charset="0"/>
              </a:rPr>
              <a:t>Excavators cleared the well of Beersheba to a depth of 65 feet (20 </a:t>
            </a:r>
            <a:r>
              <a:rPr lang="en-US" dirty="0" err="1" smtClean="0">
                <a:latin typeface="Times New Roman" pitchFamily="18" charset="0"/>
              </a:rPr>
              <a:t>m</a:t>
            </a:r>
            <a:r>
              <a:rPr lang="en-US" dirty="0" smtClean="0">
                <a:latin typeface="Times New Roman" pitchFamily="18" charset="0"/>
              </a:rPr>
              <a:t>). This did not reach the water table, but the excavators stopped digging at this point.</a:t>
            </a:r>
          </a:p>
          <a:p>
            <a:pPr marL="232943" indent="-232943">
              <a:buFontTx/>
              <a:buAutoNum type="arabicPeriod"/>
            </a:pPr>
            <a:r>
              <a:rPr lang="en-US" dirty="0" smtClean="0">
                <a:latin typeface="Times New Roman" pitchFamily="18" charset="0"/>
              </a:rPr>
              <a:t>There is no evidence to attribute the well to the patriarchal period; excavators believe that it was dug in the Iron Age (</a:t>
            </a:r>
            <a:r>
              <a:rPr lang="en-US" dirty="0" err="1" smtClean="0">
                <a:latin typeface="Times New Roman" pitchFamily="18" charset="0"/>
              </a:rPr>
              <a:t>c</a:t>
            </a:r>
            <a:r>
              <a:rPr lang="en-US" dirty="0" smtClean="0">
                <a:latin typeface="Times New Roman" pitchFamily="18" charset="0"/>
              </a:rPr>
              <a:t>. 1200 BC).</a:t>
            </a:r>
          </a:p>
          <a:p>
            <a:pPr marL="232943" indent="-232943">
              <a:buFontTx/>
              <a:buAutoNum type="arabicPeriod"/>
            </a:pPr>
            <a:r>
              <a:rPr lang="en-US" dirty="0" smtClean="0">
                <a:latin typeface="Times New Roman" pitchFamily="18" charset="0"/>
              </a:rPr>
              <a:t>“Original date of the well is difficult to determine. However, the well did not disturb the Iron Age I pits or structures, and it was still in existence during the construction of the external gate of stratum V” (Herzog 1993: 169). The well continued in use until the Hellenistic period, based on finds from the fill.</a:t>
            </a:r>
          </a:p>
          <a:p>
            <a:pPr marL="232943" indent="-232943">
              <a:buFontTx/>
              <a:buAutoNum type="arabicPeriod"/>
            </a:pPr>
            <a:r>
              <a:rPr lang="en-US" dirty="0" smtClean="0">
                <a:latin typeface="Times New Roman" pitchFamily="18" charset="0"/>
              </a:rPr>
              <a:t>Why is this well outside the city? Perhaps it was plugged up at the time the wall was built.</a:t>
            </a:r>
          </a:p>
          <a:p>
            <a:pPr marL="232943" indent="-232943">
              <a:buFontTx/>
              <a:buAutoNum type="arabicPeriod"/>
            </a:pPr>
            <a:r>
              <a:rPr lang="en-US" dirty="0" smtClean="0">
                <a:latin typeface="Times New Roman" pitchFamily="18" charset="0"/>
              </a:rPr>
              <a:t>There are other wells in the area, including the traditional “well of Abraham” in the modern city of Beersheba.</a:t>
            </a:r>
          </a:p>
          <a:p>
            <a:pPr marL="232943" indent="-232943">
              <a:buFontTx/>
              <a:buAutoNum type="arabicPeriod"/>
            </a:pPr>
            <a:r>
              <a:rPr lang="en-US" dirty="0" smtClean="0">
                <a:latin typeface="Times New Roman" pitchFamily="18" charset="0"/>
              </a:rPr>
              <a:t>“Beer-</a:t>
            </a:r>
            <a:r>
              <a:rPr lang="en-US" dirty="0" err="1" smtClean="0">
                <a:latin typeface="Times New Roman" pitchFamily="18" charset="0"/>
              </a:rPr>
              <a:t>sheba</a:t>
            </a:r>
            <a:r>
              <a:rPr lang="en-US" dirty="0" smtClean="0">
                <a:latin typeface="Times New Roman" pitchFamily="18" charset="0"/>
              </a:rPr>
              <a:t>, though often mentioned, seems not to have been built till the Israelite period. But it is to be noted that the stories nowhere speak of a town at Beer-</a:t>
            </a:r>
            <a:r>
              <a:rPr lang="en-US" dirty="0" err="1" smtClean="0">
                <a:latin typeface="Times New Roman" pitchFamily="18" charset="0"/>
              </a:rPr>
              <a:t>sheba</a:t>
            </a:r>
            <a:r>
              <a:rPr lang="en-US" dirty="0" smtClean="0">
                <a:latin typeface="Times New Roman" pitchFamily="18" charset="0"/>
              </a:rPr>
              <a:t> (except in the notation in Gen., </a:t>
            </a:r>
            <a:r>
              <a:rPr lang="en-US" dirty="0" err="1" smtClean="0">
                <a:latin typeface="Times New Roman" pitchFamily="18" charset="0"/>
              </a:rPr>
              <a:t>ch</a:t>
            </a:r>
            <a:r>
              <a:rPr lang="en-US" dirty="0" smtClean="0">
                <a:latin typeface="Times New Roman" pitchFamily="18" charset="0"/>
              </a:rPr>
              <a:t>. 26:33, explaining that the latter name of the place) or its inhabitants, but only of a well and a holy place. It does not necessarily follow that the great well dug on the mound there is the very one associated with the patriarchs and that the traditions about it must therefore have originated ca. the 12th century, as Y. </a:t>
            </a:r>
            <a:r>
              <a:rPr lang="en-US" dirty="0" err="1" smtClean="0">
                <a:latin typeface="Times New Roman" pitchFamily="18" charset="0"/>
              </a:rPr>
              <a:t>Aharoni</a:t>
            </a:r>
            <a:r>
              <a:rPr lang="en-US" dirty="0" smtClean="0">
                <a:latin typeface="Times New Roman" pitchFamily="18" charset="0"/>
              </a:rPr>
              <a:t> believes” (Bright 1981: 82, </a:t>
            </a:r>
            <a:r>
              <a:rPr lang="en-US" dirty="0" err="1" smtClean="0">
                <a:latin typeface="Times New Roman" pitchFamily="18" charset="0"/>
              </a:rPr>
              <a:t>n</a:t>
            </a:r>
            <a:r>
              <a:rPr lang="en-US" dirty="0" smtClean="0">
                <a:latin typeface="Times New Roman" pitchFamily="18" charset="0"/>
              </a:rPr>
              <a:t>. 33).</a:t>
            </a:r>
            <a:endParaRPr lang="en-US" b="1" u="sng" dirty="0" smtClean="0">
              <a:latin typeface="Times New Roman" pitchFamily="18" charset="0"/>
            </a:endParaRPr>
          </a:p>
          <a:p>
            <a:pPr marL="232943" indent="-232943"/>
            <a:endParaRPr lang="en-US" dirty="0" smtClean="0">
              <a:latin typeface="Times New Roman" pitchFamily="18" charset="0"/>
            </a:endParaRPr>
          </a:p>
          <a:p>
            <a:pPr marL="232943" indent="-232943"/>
            <a:r>
              <a:rPr lang="en-US" dirty="0" smtClean="0">
                <a:latin typeface="Times New Roman" pitchFamily="18" charset="0"/>
              </a:rPr>
              <a:t>tb122304334</a:t>
            </a:r>
          </a:p>
        </p:txBody>
      </p:sp>
      <p:sp>
        <p:nvSpPr>
          <p:cNvPr id="52227" name="Slide Number Placeholder 3"/>
          <p:cNvSpPr>
            <a:spLocks noGrp="1"/>
          </p:cNvSpPr>
          <p:nvPr>
            <p:ph type="sldNum" sz="quarter" idx="5"/>
          </p:nvPr>
        </p:nvSpPr>
        <p:spPr>
          <a:noFill/>
        </p:spPr>
        <p:txBody>
          <a:bodyPr/>
          <a:lstStyle/>
          <a:p>
            <a:fld id="{D0BB56F9-4464-48F0-A490-B4C325F7EDB9}" type="slidenum">
              <a:rPr lang="en-US" smtClean="0">
                <a:solidFill>
                  <a:prstClr val="black"/>
                </a:solidFill>
                <a:latin typeface="Times New Roman" pitchFamily="18" charset="0"/>
                <a:cs typeface="Calibri" pitchFamily="34" charset="0"/>
              </a:rPr>
              <a:pPr/>
              <a:t>61</a:t>
            </a:fld>
            <a:endParaRPr lang="en-US" dirty="0" smtClean="0">
              <a:solidFill>
                <a:prstClr val="black"/>
              </a:solidFill>
              <a:latin typeface="Times New Roman" pitchFamily="18" charset="0"/>
              <a:cs typeface="Calibri"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57066" indent="-291179" eaLnBrk="0" hangingPunct="0">
              <a:defRPr sz="2400">
                <a:solidFill>
                  <a:schemeClr val="tx1"/>
                </a:solidFill>
                <a:latin typeface="Arial" charset="0"/>
              </a:defRPr>
            </a:lvl2pPr>
            <a:lvl3pPr marL="1164717" indent="-232943" eaLnBrk="0" hangingPunct="0">
              <a:defRPr sz="2400">
                <a:solidFill>
                  <a:schemeClr val="tx1"/>
                </a:solidFill>
                <a:latin typeface="Arial" charset="0"/>
              </a:defRPr>
            </a:lvl3pPr>
            <a:lvl4pPr marL="1630604" indent="-232943" eaLnBrk="0" hangingPunct="0">
              <a:defRPr sz="2400">
                <a:solidFill>
                  <a:schemeClr val="tx1"/>
                </a:solidFill>
                <a:latin typeface="Arial" charset="0"/>
              </a:defRPr>
            </a:lvl4pPr>
            <a:lvl5pPr marL="2096491" indent="-232943" eaLnBrk="0" hangingPunct="0">
              <a:defRPr sz="2400">
                <a:solidFill>
                  <a:schemeClr val="tx1"/>
                </a:solidFill>
                <a:latin typeface="Arial" charset="0"/>
              </a:defRPr>
            </a:lvl5pPr>
            <a:lvl6pPr marL="2562377" indent="-232943" eaLnBrk="0" fontAlgn="base" hangingPunct="0">
              <a:spcBef>
                <a:spcPct val="0"/>
              </a:spcBef>
              <a:spcAft>
                <a:spcPct val="0"/>
              </a:spcAft>
              <a:defRPr sz="2400">
                <a:solidFill>
                  <a:schemeClr val="tx1"/>
                </a:solidFill>
                <a:latin typeface="Arial" charset="0"/>
              </a:defRPr>
            </a:lvl6pPr>
            <a:lvl7pPr marL="3028264" indent="-232943" eaLnBrk="0" fontAlgn="base" hangingPunct="0">
              <a:spcBef>
                <a:spcPct val="0"/>
              </a:spcBef>
              <a:spcAft>
                <a:spcPct val="0"/>
              </a:spcAft>
              <a:defRPr sz="2400">
                <a:solidFill>
                  <a:schemeClr val="tx1"/>
                </a:solidFill>
                <a:latin typeface="Arial" charset="0"/>
              </a:defRPr>
            </a:lvl7pPr>
            <a:lvl8pPr marL="3494151" indent="-232943" eaLnBrk="0" fontAlgn="base" hangingPunct="0">
              <a:spcBef>
                <a:spcPct val="0"/>
              </a:spcBef>
              <a:spcAft>
                <a:spcPct val="0"/>
              </a:spcAft>
              <a:defRPr sz="2400">
                <a:solidFill>
                  <a:schemeClr val="tx1"/>
                </a:solidFill>
                <a:latin typeface="Arial" charset="0"/>
              </a:defRPr>
            </a:lvl8pPr>
            <a:lvl9pPr marL="3960038" indent="-232943" eaLnBrk="0" fontAlgn="base" hangingPunct="0">
              <a:spcBef>
                <a:spcPct val="0"/>
              </a:spcBef>
              <a:spcAft>
                <a:spcPct val="0"/>
              </a:spcAft>
              <a:defRPr sz="2400">
                <a:solidFill>
                  <a:schemeClr val="tx1"/>
                </a:solidFill>
                <a:latin typeface="Arial" charset="0"/>
              </a:defRPr>
            </a:lvl9pPr>
          </a:lstStyle>
          <a:p>
            <a:pPr eaLnBrk="1" hangingPunct="1"/>
            <a:fld id="{3E0F92C0-77EA-49B5-993E-F6A43292D98B}" type="slidenum">
              <a:rPr lang="en-US" altLang="en-US" sz="1200">
                <a:solidFill>
                  <a:prstClr val="black"/>
                </a:solidFill>
                <a:latin typeface="Times New Roman" pitchFamily="18" charset="0"/>
              </a:rPr>
              <a:pPr eaLnBrk="1" hangingPunct="1"/>
              <a:t>62</a:t>
            </a:fld>
            <a:endParaRPr lang="en-US" altLang="en-US" sz="1200">
              <a:solidFill>
                <a:prstClr val="black"/>
              </a:solidFill>
              <a:latin typeface="Times New Roman" pitchFamily="18" charset="0"/>
            </a:endParaRPr>
          </a:p>
        </p:txBody>
      </p:sp>
      <p:sp>
        <p:nvSpPr>
          <p:cNvPr id="51203" name="Rectangle 2"/>
          <p:cNvSpPr>
            <a:spLocks noRot="1" noChangeArrowheads="1" noTextEdit="1"/>
          </p:cNvSpPr>
          <p:nvPr>
            <p:ph type="sldImg"/>
          </p:nvPr>
        </p:nvSpPr>
        <p:spPr>
          <a:xfrm>
            <a:off x="717550" y="696913"/>
            <a:ext cx="5575300" cy="3486150"/>
          </a:xfrm>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“When going to fetch water, the women wear only the under-dress, which they tuck and tie up until they present most comical figures. A great part of their lives seems to be spent in going to and fro between the tent and the spring, with their little black donkeys or in sitting squatted on the edge of the stream, beating the clothes which require washing (and generally require it very much) with a stone” (Conder 1878: 2: 284).</a:t>
            </a:r>
          </a:p>
          <a:p>
            <a:pPr eaLnBrk="1" hangingPunct="1"/>
            <a:endParaRPr lang="en-US" altLang="en-US" smtClean="0"/>
          </a:p>
          <a:p>
            <a:pPr eaLnBrk="1" hangingPunct="1"/>
            <a:r>
              <a:rPr lang="en-US" altLang="en-US" smtClean="0"/>
              <a:t>Date of photograph: between 1910 and 1920 </a:t>
            </a:r>
          </a:p>
          <a:p>
            <a:pPr eaLnBrk="1" hangingPunct="1"/>
            <a:endParaRPr lang="en-US" altLang="en-US" smtClean="0"/>
          </a:p>
          <a:p>
            <a:pPr eaLnBrk="1" hangingPunct="1"/>
            <a:r>
              <a:rPr lang="en-US" altLang="en-US" smtClean="0"/>
              <a:t>mat00063</a:t>
            </a:r>
          </a:p>
          <a:p>
            <a:pPr eaLnBrk="1" hangingPunct="1"/>
            <a:endParaRPr lang="en-US" altLang="en-US" smtClean="0"/>
          </a:p>
          <a:p>
            <a:pPr eaLnBrk="1" hangingPunct="1"/>
            <a:endParaRPr lang="en-US" alt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57066" indent="-291179" eaLnBrk="0" hangingPunct="0">
              <a:defRPr sz="2400">
                <a:solidFill>
                  <a:schemeClr val="tx1"/>
                </a:solidFill>
                <a:latin typeface="Arial" charset="0"/>
              </a:defRPr>
            </a:lvl2pPr>
            <a:lvl3pPr marL="1164717" indent="-232943" eaLnBrk="0" hangingPunct="0">
              <a:defRPr sz="2400">
                <a:solidFill>
                  <a:schemeClr val="tx1"/>
                </a:solidFill>
                <a:latin typeface="Arial" charset="0"/>
              </a:defRPr>
            </a:lvl3pPr>
            <a:lvl4pPr marL="1630604" indent="-232943" eaLnBrk="0" hangingPunct="0">
              <a:defRPr sz="2400">
                <a:solidFill>
                  <a:schemeClr val="tx1"/>
                </a:solidFill>
                <a:latin typeface="Arial" charset="0"/>
              </a:defRPr>
            </a:lvl4pPr>
            <a:lvl5pPr marL="2096491" indent="-232943" eaLnBrk="0" hangingPunct="0">
              <a:defRPr sz="2400">
                <a:solidFill>
                  <a:schemeClr val="tx1"/>
                </a:solidFill>
                <a:latin typeface="Arial" charset="0"/>
              </a:defRPr>
            </a:lvl5pPr>
            <a:lvl6pPr marL="2562377" indent="-232943" eaLnBrk="0" fontAlgn="base" hangingPunct="0">
              <a:spcBef>
                <a:spcPct val="0"/>
              </a:spcBef>
              <a:spcAft>
                <a:spcPct val="0"/>
              </a:spcAft>
              <a:defRPr sz="2400">
                <a:solidFill>
                  <a:schemeClr val="tx1"/>
                </a:solidFill>
                <a:latin typeface="Arial" charset="0"/>
              </a:defRPr>
            </a:lvl6pPr>
            <a:lvl7pPr marL="3028264" indent="-232943" eaLnBrk="0" fontAlgn="base" hangingPunct="0">
              <a:spcBef>
                <a:spcPct val="0"/>
              </a:spcBef>
              <a:spcAft>
                <a:spcPct val="0"/>
              </a:spcAft>
              <a:defRPr sz="2400">
                <a:solidFill>
                  <a:schemeClr val="tx1"/>
                </a:solidFill>
                <a:latin typeface="Arial" charset="0"/>
              </a:defRPr>
            </a:lvl7pPr>
            <a:lvl8pPr marL="3494151" indent="-232943" eaLnBrk="0" fontAlgn="base" hangingPunct="0">
              <a:spcBef>
                <a:spcPct val="0"/>
              </a:spcBef>
              <a:spcAft>
                <a:spcPct val="0"/>
              </a:spcAft>
              <a:defRPr sz="2400">
                <a:solidFill>
                  <a:schemeClr val="tx1"/>
                </a:solidFill>
                <a:latin typeface="Arial" charset="0"/>
              </a:defRPr>
            </a:lvl8pPr>
            <a:lvl9pPr marL="3960038" indent="-232943" eaLnBrk="0" fontAlgn="base" hangingPunct="0">
              <a:spcBef>
                <a:spcPct val="0"/>
              </a:spcBef>
              <a:spcAft>
                <a:spcPct val="0"/>
              </a:spcAft>
              <a:defRPr sz="2400">
                <a:solidFill>
                  <a:schemeClr val="tx1"/>
                </a:solidFill>
                <a:latin typeface="Arial" charset="0"/>
              </a:defRPr>
            </a:lvl9pPr>
          </a:lstStyle>
          <a:p>
            <a:pPr eaLnBrk="1" hangingPunct="1"/>
            <a:fld id="{F0A45CF2-CC6E-40EB-8449-ADE310C3E0B7}" type="slidenum">
              <a:rPr lang="en-US" altLang="en-US" sz="1200">
                <a:solidFill>
                  <a:prstClr val="black"/>
                </a:solidFill>
                <a:latin typeface="Times New Roman" pitchFamily="18" charset="0"/>
              </a:rPr>
              <a:pPr eaLnBrk="1" hangingPunct="1"/>
              <a:t>63</a:t>
            </a:fld>
            <a:endParaRPr lang="en-US" altLang="en-US" sz="1200">
              <a:solidFill>
                <a:prstClr val="black"/>
              </a:solidFill>
              <a:latin typeface="Times New Roman" pitchFamily="18" charset="0"/>
            </a:endParaRPr>
          </a:p>
        </p:txBody>
      </p:sp>
      <p:sp>
        <p:nvSpPr>
          <p:cNvPr id="44035" name="Rectangle 2"/>
          <p:cNvSpPr>
            <a:spLocks noRot="1" noChangeArrowheads="1" noTextEdit="1"/>
          </p:cNvSpPr>
          <p:nvPr>
            <p:ph type="sldImg"/>
          </p:nvPr>
        </p:nvSpPr>
        <p:spPr>
          <a:xfrm>
            <a:off x="717550" y="696913"/>
            <a:ext cx="5575300" cy="3486150"/>
          </a:xfrm>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Date of photograph: between 1898 and 1946 </a:t>
            </a:r>
          </a:p>
          <a:p>
            <a:pPr eaLnBrk="1" hangingPunct="1"/>
            <a:endParaRPr lang="en-US" altLang="en-US" smtClean="0"/>
          </a:p>
          <a:p>
            <a:pPr eaLnBrk="1" hangingPunct="1"/>
            <a:r>
              <a:rPr lang="en-US" altLang="en-US" smtClean="0"/>
              <a:t>mat05402</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xfrm>
            <a:off x="717550" y="696913"/>
            <a:ext cx="5575300" cy="3486150"/>
          </a:xfrm>
          <a:ln/>
        </p:spPr>
      </p:sp>
      <p:sp>
        <p:nvSpPr>
          <p:cNvPr id="46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smtClean="0"/>
              <a:t>Date of photograph: approximately 1900 to 1920 </a:t>
            </a:r>
          </a:p>
          <a:p>
            <a:pPr>
              <a:spcBef>
                <a:spcPct val="0"/>
              </a:spcBef>
            </a:pPr>
            <a:endParaRPr lang="en-US" altLang="en-US" smtClean="0"/>
          </a:p>
          <a:p>
            <a:pPr>
              <a:spcBef>
                <a:spcPct val="0"/>
              </a:spcBef>
            </a:pPr>
            <a:r>
              <a:rPr lang="en-US" altLang="en-US" smtClean="0"/>
              <a:t>mat10619</a:t>
            </a:r>
          </a:p>
        </p:txBody>
      </p:sp>
      <p:sp>
        <p:nvSpPr>
          <p:cNvPr id="46084" name="Slide Number Placeholder 3"/>
          <p:cNvSpPr txBox="1">
            <a:spLocks noGrp="1"/>
          </p:cNvSpPr>
          <p:nvPr/>
        </p:nvSpPr>
        <p:spPr bwMode="auto">
          <a:xfrm>
            <a:off x="3970938" y="8829967"/>
            <a:ext cx="3037840"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r" eaLnBrk="1" fontAlgn="base" hangingPunct="1">
              <a:spcBef>
                <a:spcPct val="0"/>
              </a:spcBef>
              <a:spcAft>
                <a:spcPct val="0"/>
              </a:spcAft>
            </a:pPr>
            <a:fld id="{79A98AAE-84D7-4BA0-9236-7F5A5965C410}" type="slidenum">
              <a:rPr lang="en-US" altLang="en-US" sz="1200">
                <a:solidFill>
                  <a:prstClr val="black"/>
                </a:solidFill>
                <a:cs typeface="Times New Roman" pitchFamily="18" charset="0"/>
              </a:rPr>
              <a:pPr algn="r" eaLnBrk="1" fontAlgn="base" hangingPunct="1">
                <a:spcBef>
                  <a:spcPct val="0"/>
                </a:spcBef>
                <a:spcAft>
                  <a:spcPct val="0"/>
                </a:spcAft>
              </a:pPr>
              <a:t>64</a:t>
            </a:fld>
            <a:endParaRPr lang="en-US" altLang="en-US" sz="1200">
              <a:solidFill>
                <a:prstClr val="black"/>
              </a:solidFill>
              <a:cs typeface="Times New Roman" pitchFamily="18"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57066" indent="-291179" eaLnBrk="0" hangingPunct="0">
              <a:defRPr sz="2400">
                <a:solidFill>
                  <a:schemeClr val="tx1"/>
                </a:solidFill>
                <a:latin typeface="Arial" charset="0"/>
              </a:defRPr>
            </a:lvl2pPr>
            <a:lvl3pPr marL="1164717" indent="-232943" eaLnBrk="0" hangingPunct="0">
              <a:defRPr sz="2400">
                <a:solidFill>
                  <a:schemeClr val="tx1"/>
                </a:solidFill>
                <a:latin typeface="Arial" charset="0"/>
              </a:defRPr>
            </a:lvl3pPr>
            <a:lvl4pPr marL="1630604" indent="-232943" eaLnBrk="0" hangingPunct="0">
              <a:defRPr sz="2400">
                <a:solidFill>
                  <a:schemeClr val="tx1"/>
                </a:solidFill>
                <a:latin typeface="Arial" charset="0"/>
              </a:defRPr>
            </a:lvl4pPr>
            <a:lvl5pPr marL="2096491" indent="-232943" eaLnBrk="0" hangingPunct="0">
              <a:defRPr sz="2400">
                <a:solidFill>
                  <a:schemeClr val="tx1"/>
                </a:solidFill>
                <a:latin typeface="Arial" charset="0"/>
              </a:defRPr>
            </a:lvl5pPr>
            <a:lvl6pPr marL="2562377" indent="-232943" eaLnBrk="0" fontAlgn="base" hangingPunct="0">
              <a:spcBef>
                <a:spcPct val="0"/>
              </a:spcBef>
              <a:spcAft>
                <a:spcPct val="0"/>
              </a:spcAft>
              <a:defRPr sz="2400">
                <a:solidFill>
                  <a:schemeClr val="tx1"/>
                </a:solidFill>
                <a:latin typeface="Arial" charset="0"/>
              </a:defRPr>
            </a:lvl6pPr>
            <a:lvl7pPr marL="3028264" indent="-232943" eaLnBrk="0" fontAlgn="base" hangingPunct="0">
              <a:spcBef>
                <a:spcPct val="0"/>
              </a:spcBef>
              <a:spcAft>
                <a:spcPct val="0"/>
              </a:spcAft>
              <a:defRPr sz="2400">
                <a:solidFill>
                  <a:schemeClr val="tx1"/>
                </a:solidFill>
                <a:latin typeface="Arial" charset="0"/>
              </a:defRPr>
            </a:lvl7pPr>
            <a:lvl8pPr marL="3494151" indent="-232943" eaLnBrk="0" fontAlgn="base" hangingPunct="0">
              <a:spcBef>
                <a:spcPct val="0"/>
              </a:spcBef>
              <a:spcAft>
                <a:spcPct val="0"/>
              </a:spcAft>
              <a:defRPr sz="2400">
                <a:solidFill>
                  <a:schemeClr val="tx1"/>
                </a:solidFill>
                <a:latin typeface="Arial" charset="0"/>
              </a:defRPr>
            </a:lvl8pPr>
            <a:lvl9pPr marL="3960038" indent="-232943" eaLnBrk="0" fontAlgn="base" hangingPunct="0">
              <a:spcBef>
                <a:spcPct val="0"/>
              </a:spcBef>
              <a:spcAft>
                <a:spcPct val="0"/>
              </a:spcAft>
              <a:defRPr sz="2400">
                <a:solidFill>
                  <a:schemeClr val="tx1"/>
                </a:solidFill>
                <a:latin typeface="Arial" charset="0"/>
              </a:defRPr>
            </a:lvl9pPr>
          </a:lstStyle>
          <a:p>
            <a:pPr eaLnBrk="1" hangingPunct="1"/>
            <a:fld id="{CF961D9A-8ECF-4A64-98A3-35EB7442C4DD}" type="slidenum">
              <a:rPr lang="en-US" altLang="en-US" sz="1200">
                <a:solidFill>
                  <a:prstClr val="black"/>
                </a:solidFill>
                <a:latin typeface="Times New Roman" pitchFamily="18" charset="0"/>
              </a:rPr>
              <a:pPr eaLnBrk="1" hangingPunct="1"/>
              <a:t>65</a:t>
            </a:fld>
            <a:endParaRPr lang="en-US" altLang="en-US" sz="1200">
              <a:solidFill>
                <a:prstClr val="black"/>
              </a:solidFill>
              <a:latin typeface="Times New Roman" pitchFamily="18" charset="0"/>
            </a:endParaRPr>
          </a:p>
        </p:txBody>
      </p:sp>
      <p:sp>
        <p:nvSpPr>
          <p:cNvPr id="35843" name="Rectangle 2"/>
          <p:cNvSpPr>
            <a:spLocks noRot="1" noChangeArrowheads="1" noTextEdit="1"/>
          </p:cNvSpPr>
          <p:nvPr>
            <p:ph type="sldImg"/>
          </p:nvPr>
        </p:nvSpPr>
        <p:spPr>
          <a:xfrm>
            <a:off x="1181100" y="696913"/>
            <a:ext cx="4648200" cy="3486150"/>
          </a:xfrm>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Date of photograph: Sept. 23, 1938</a:t>
            </a:r>
          </a:p>
          <a:p>
            <a:pPr eaLnBrk="1" hangingPunct="1"/>
            <a:endParaRPr lang="en-US" altLang="en-US" smtClean="0"/>
          </a:p>
          <a:p>
            <a:pPr eaLnBrk="1" hangingPunct="1"/>
            <a:r>
              <a:rPr lang="en-US" altLang="en-US" smtClean="0"/>
              <a:t>mat04072</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96913"/>
            <a:ext cx="5575300" cy="3486150"/>
          </a:xfrm>
        </p:spPr>
      </p:sp>
      <p:sp>
        <p:nvSpPr>
          <p:cNvPr id="3" name="Notes Placeholder 2"/>
          <p:cNvSpPr>
            <a:spLocks noGrp="1"/>
          </p:cNvSpPr>
          <p:nvPr>
            <p:ph type="body" idx="1"/>
          </p:nvPr>
        </p:nvSpPr>
        <p:spPr/>
        <p:txBody>
          <a:bodyPr/>
          <a:lstStyle/>
          <a:p>
            <a:r>
              <a:rPr lang="en-US" dirty="0">
                <a:latin typeface="Times New Roman" pitchFamily="18" charset="0"/>
              </a:rPr>
              <a:t>The excavated remains on the tell belong to the Islamic town from the 12th and 13th centuries AD. The town consisted of rectangular and square </a:t>
            </a:r>
            <a:r>
              <a:rPr lang="en-US" dirty="0" err="1">
                <a:latin typeface="Times New Roman" pitchFamily="18" charset="0"/>
              </a:rPr>
              <a:t>mudbrick</a:t>
            </a:r>
            <a:r>
              <a:rPr lang="en-US" dirty="0">
                <a:latin typeface="Times New Roman" pitchFamily="18" charset="0"/>
              </a:rPr>
              <a:t> houses which had rooms arranged around a paved courtyard. In a few places, remains from the Early Bronze Age and Neo-Babylonian period (6th century BC) have been exposed.</a:t>
            </a:r>
            <a:r>
              <a:rPr lang="en-US" dirty="0" smtClean="0"/>
              <a:t> </a:t>
            </a:r>
          </a:p>
          <a:p>
            <a:endParaRPr lang="en-US" dirty="0">
              <a:latin typeface="Times New Roman" pitchFamily="18" charset="0"/>
            </a:endParaRPr>
          </a:p>
          <a:p>
            <a:r>
              <a:rPr lang="en-US" dirty="0">
                <a:latin typeface="Times New Roman" pitchFamily="18" charset="0"/>
              </a:rPr>
              <a:t>adr1005201942</a:t>
            </a:r>
            <a:endParaRPr lang="en-US" baseline="0" dirty="0">
              <a:latin typeface="Times New Roman" pitchFamily="18" charset="0"/>
            </a:endParaRPr>
          </a:p>
        </p:txBody>
      </p:sp>
      <p:sp>
        <p:nvSpPr>
          <p:cNvPr id="4" name="Slide Number Placeholder 3"/>
          <p:cNvSpPr>
            <a:spLocks noGrp="1"/>
          </p:cNvSpPr>
          <p:nvPr>
            <p:ph type="sldNum" sz="quarter" idx="10"/>
          </p:nvPr>
        </p:nvSpPr>
        <p:spPr/>
        <p:txBody>
          <a:bodyPr/>
          <a:lstStyle/>
          <a:p>
            <a:fld id="{C3269B2E-0ACB-4003-BE05-9AA9C8244D03}"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9189539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txBox="1">
            <a:spLocks noGrp="1" noChangeArrowheads="1"/>
          </p:cNvSpPr>
          <p:nvPr/>
        </p:nvSpPr>
        <p:spPr bwMode="auto">
          <a:xfrm>
            <a:off x="3970938" y="8829967"/>
            <a:ext cx="3037840"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r" eaLnBrk="1" fontAlgn="base" hangingPunct="1">
              <a:spcBef>
                <a:spcPct val="0"/>
              </a:spcBef>
              <a:spcAft>
                <a:spcPct val="0"/>
              </a:spcAft>
            </a:pPr>
            <a:fld id="{3F1AE674-D7EF-44A3-BD6B-902783C273B6}" type="slidenum">
              <a:rPr lang="en-US" altLang="en-US" sz="1200">
                <a:solidFill>
                  <a:prstClr val="black"/>
                </a:solidFill>
                <a:latin typeface="Times New Roman" pitchFamily="18" charset="0"/>
              </a:rPr>
              <a:pPr algn="r" eaLnBrk="1" fontAlgn="base" hangingPunct="1">
                <a:spcBef>
                  <a:spcPct val="0"/>
                </a:spcBef>
                <a:spcAft>
                  <a:spcPct val="0"/>
                </a:spcAft>
              </a:pPr>
              <a:t>66</a:t>
            </a:fld>
            <a:endParaRPr lang="en-US" altLang="en-US" sz="1200">
              <a:solidFill>
                <a:prstClr val="black"/>
              </a:solidFill>
              <a:latin typeface="Times New Roman" pitchFamily="18" charset="0"/>
            </a:endParaRPr>
          </a:p>
        </p:txBody>
      </p:sp>
      <p:sp>
        <p:nvSpPr>
          <p:cNvPr id="36867" name="Rectangle 2"/>
          <p:cNvSpPr>
            <a:spLocks noRot="1" noChangeArrowheads="1" noTextEdit="1"/>
          </p:cNvSpPr>
          <p:nvPr>
            <p:ph type="sldImg"/>
          </p:nvPr>
        </p:nvSpPr>
        <p:spPr>
          <a:xfrm>
            <a:off x="1181100" y="696913"/>
            <a:ext cx="4648200" cy="3486150"/>
          </a:xfrm>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“In cattle breeding the Fellahin are not successful.  The oxen and cows are under-sized, and are kept entirely for agricultural purposes; it is only when they are of no further use for work that they are sold to the butcher.  Fattened cattle are unknown (Klein 1883: 47).</a:t>
            </a:r>
          </a:p>
          <a:p>
            <a:pPr eaLnBrk="1" hangingPunct="1"/>
            <a:endParaRPr lang="en-US" altLang="en-US" smtClean="0"/>
          </a:p>
          <a:p>
            <a:pPr eaLnBrk="1" hangingPunct="1"/>
            <a:r>
              <a:rPr lang="en-US" altLang="en-US" smtClean="0"/>
              <a:t>“Oxen and cows are fed throughout the winter on </a:t>
            </a:r>
            <a:r>
              <a:rPr lang="en-US" altLang="en-US" i="1" smtClean="0"/>
              <a:t>tibn</a:t>
            </a:r>
            <a:r>
              <a:rPr lang="en-US" altLang="en-US" smtClean="0"/>
              <a:t>, or crushed straw.  Living the hard life that he does himself, the Fellah can hardly be expected to take much care of his cattle.  If one animal after another dies from want of care, it is the will of Allah, and he must submit.  He bears it philosophically, and tries by cheating and deception to recover the loss” (Klein 1883: 48). </a:t>
            </a:r>
          </a:p>
          <a:p>
            <a:pPr eaLnBrk="1" hangingPunct="1"/>
            <a:endParaRPr lang="en-US" altLang="en-US" smtClean="0"/>
          </a:p>
          <a:p>
            <a:pPr eaLnBrk="1" hangingPunct="1"/>
            <a:r>
              <a:rPr lang="en-US" altLang="en-US" smtClean="0"/>
              <a:t>Date of photograph: between 1898 and 1946 </a:t>
            </a:r>
          </a:p>
          <a:p>
            <a:pPr eaLnBrk="1" hangingPunct="1"/>
            <a:endParaRPr lang="en-US" altLang="en-US" smtClean="0"/>
          </a:p>
          <a:p>
            <a:pPr eaLnBrk="1" hangingPunct="1"/>
            <a:r>
              <a:rPr lang="en-US" altLang="en-US" smtClean="0"/>
              <a:t>mat06028</a:t>
            </a:r>
          </a:p>
          <a:p>
            <a:pPr eaLnBrk="1" hangingPunct="1"/>
            <a:endParaRPr lang="en-US" alt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57066" indent="-291179" eaLnBrk="0" hangingPunct="0">
              <a:defRPr sz="2400">
                <a:solidFill>
                  <a:schemeClr val="tx1"/>
                </a:solidFill>
                <a:latin typeface="Arial" charset="0"/>
              </a:defRPr>
            </a:lvl2pPr>
            <a:lvl3pPr marL="1164717" indent="-232943" eaLnBrk="0" hangingPunct="0">
              <a:defRPr sz="2400">
                <a:solidFill>
                  <a:schemeClr val="tx1"/>
                </a:solidFill>
                <a:latin typeface="Arial" charset="0"/>
              </a:defRPr>
            </a:lvl3pPr>
            <a:lvl4pPr marL="1630604" indent="-232943" eaLnBrk="0" hangingPunct="0">
              <a:defRPr sz="2400">
                <a:solidFill>
                  <a:schemeClr val="tx1"/>
                </a:solidFill>
                <a:latin typeface="Arial" charset="0"/>
              </a:defRPr>
            </a:lvl4pPr>
            <a:lvl5pPr marL="2096491" indent="-232943" eaLnBrk="0" hangingPunct="0">
              <a:defRPr sz="2400">
                <a:solidFill>
                  <a:schemeClr val="tx1"/>
                </a:solidFill>
                <a:latin typeface="Arial" charset="0"/>
              </a:defRPr>
            </a:lvl5pPr>
            <a:lvl6pPr marL="2562377" indent="-232943" eaLnBrk="0" fontAlgn="base" hangingPunct="0">
              <a:spcBef>
                <a:spcPct val="0"/>
              </a:spcBef>
              <a:spcAft>
                <a:spcPct val="0"/>
              </a:spcAft>
              <a:defRPr sz="2400">
                <a:solidFill>
                  <a:schemeClr val="tx1"/>
                </a:solidFill>
                <a:latin typeface="Arial" charset="0"/>
              </a:defRPr>
            </a:lvl6pPr>
            <a:lvl7pPr marL="3028264" indent="-232943" eaLnBrk="0" fontAlgn="base" hangingPunct="0">
              <a:spcBef>
                <a:spcPct val="0"/>
              </a:spcBef>
              <a:spcAft>
                <a:spcPct val="0"/>
              </a:spcAft>
              <a:defRPr sz="2400">
                <a:solidFill>
                  <a:schemeClr val="tx1"/>
                </a:solidFill>
                <a:latin typeface="Arial" charset="0"/>
              </a:defRPr>
            </a:lvl7pPr>
            <a:lvl8pPr marL="3494151" indent="-232943" eaLnBrk="0" fontAlgn="base" hangingPunct="0">
              <a:spcBef>
                <a:spcPct val="0"/>
              </a:spcBef>
              <a:spcAft>
                <a:spcPct val="0"/>
              </a:spcAft>
              <a:defRPr sz="2400">
                <a:solidFill>
                  <a:schemeClr val="tx1"/>
                </a:solidFill>
                <a:latin typeface="Arial" charset="0"/>
              </a:defRPr>
            </a:lvl8pPr>
            <a:lvl9pPr marL="3960038" indent="-232943" eaLnBrk="0" fontAlgn="base" hangingPunct="0">
              <a:spcBef>
                <a:spcPct val="0"/>
              </a:spcBef>
              <a:spcAft>
                <a:spcPct val="0"/>
              </a:spcAft>
              <a:defRPr sz="2400">
                <a:solidFill>
                  <a:schemeClr val="tx1"/>
                </a:solidFill>
                <a:latin typeface="Arial" charset="0"/>
              </a:defRPr>
            </a:lvl9pPr>
          </a:lstStyle>
          <a:p>
            <a:pPr eaLnBrk="1" hangingPunct="1"/>
            <a:fld id="{0FB5BC67-56CC-46D7-859B-98EDC3753FCC}" type="slidenum">
              <a:rPr lang="en-US" altLang="en-US" sz="1200">
                <a:solidFill>
                  <a:prstClr val="black"/>
                </a:solidFill>
                <a:latin typeface="Times New Roman" pitchFamily="18" charset="0"/>
              </a:rPr>
              <a:pPr eaLnBrk="1" hangingPunct="1"/>
              <a:t>67</a:t>
            </a:fld>
            <a:endParaRPr lang="en-US" altLang="en-US" sz="1200">
              <a:solidFill>
                <a:prstClr val="black"/>
              </a:solidFill>
              <a:latin typeface="Times New Roman" pitchFamily="18" charset="0"/>
            </a:endParaRPr>
          </a:p>
        </p:txBody>
      </p:sp>
      <p:sp>
        <p:nvSpPr>
          <p:cNvPr id="48131" name="Rectangle 2"/>
          <p:cNvSpPr>
            <a:spLocks noRot="1" noChangeArrowheads="1" noTextEdit="1"/>
          </p:cNvSpPr>
          <p:nvPr>
            <p:ph type="sldImg"/>
          </p:nvPr>
        </p:nvSpPr>
        <p:spPr>
          <a:xfrm>
            <a:off x="717550" y="696913"/>
            <a:ext cx="5575300" cy="3486150"/>
          </a:xfrm>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"Hospitality to strangers is another characteristic common to the Arabs, and to the people of Haouran.  A traveller may alight at any house he please; a mat will be immediately spread for him, coffee made, and a breakfast or dinner set before him.  In entering a village it has often happened to me, that several persons presented themselves, each begging that I would lodge at his house; and this hospitality is not confined to the traveller himself, his horse or his camel is also fed, the first with half or three quarters of a Mound of barley, the second with straw" (Burckhardt 1822: 294).</a:t>
            </a:r>
          </a:p>
          <a:p>
            <a:pPr eaLnBrk="1" hangingPunct="1"/>
            <a:endParaRPr lang="en-US" altLang="en-US" smtClean="0"/>
          </a:p>
          <a:p>
            <a:pPr eaLnBrk="1" hangingPunct="1"/>
            <a:r>
              <a:rPr lang="en-US" altLang="en-US" smtClean="0"/>
              <a:t>Date of photograph: between 1910 and 1920 </a:t>
            </a:r>
          </a:p>
          <a:p>
            <a:pPr eaLnBrk="1" hangingPunct="1"/>
            <a:endParaRPr lang="en-US" altLang="en-US" smtClean="0"/>
          </a:p>
          <a:p>
            <a:pPr eaLnBrk="1" hangingPunct="1"/>
            <a:r>
              <a:rPr lang="en-US" altLang="en-US" smtClean="0"/>
              <a:t>mat01316</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96913"/>
            <a:ext cx="5575300" cy="3486150"/>
          </a:xfrm>
        </p:spPr>
      </p:sp>
      <p:sp>
        <p:nvSpPr>
          <p:cNvPr id="3" name="Notes Placeholder 2"/>
          <p:cNvSpPr>
            <a:spLocks noGrp="1"/>
          </p:cNvSpPr>
          <p:nvPr>
            <p:ph type="body" idx="1"/>
          </p:nvPr>
        </p:nvSpPr>
        <p:spPr/>
        <p:txBody>
          <a:bodyPr/>
          <a:lstStyle/>
          <a:p>
            <a:r>
              <a:rPr lang="en-US" dirty="0"/>
              <a:t>The price of slaves in the ancient Near East from the third millennium B.C. through the first millennium B.C. Prices listed in the Bible closely conform to known prices in the Near East at periods to which Biblical events can be dated. This correspondence makes it unlikely that the Biblical numbers were invented centuries later by writers who composed the early history.</a:t>
            </a:r>
          </a:p>
          <a:p>
            <a:endParaRPr lang="en-US" dirty="0"/>
          </a:p>
          <a:p>
            <a:r>
              <a:rPr lang="en-US" dirty="0"/>
              <a:t>Editor, Hershel Shanks: BAR 21:02 (March/April 1995). Biblical Archaeology Society, 2004; 2004</a:t>
            </a:r>
          </a:p>
        </p:txBody>
      </p:sp>
      <p:sp>
        <p:nvSpPr>
          <p:cNvPr id="4" name="Slide Number Placeholder 3"/>
          <p:cNvSpPr>
            <a:spLocks noGrp="1"/>
          </p:cNvSpPr>
          <p:nvPr>
            <p:ph type="sldNum" sz="quarter" idx="10"/>
          </p:nvPr>
        </p:nvSpPr>
        <p:spPr/>
        <p:txBody>
          <a:bodyPr/>
          <a:lstStyle/>
          <a:p>
            <a:fld id="{FE7648B3-2237-42B8-88EA-A6E0BCA5C547}" type="slidenum">
              <a:rPr lang="en-US" smtClean="0">
                <a:solidFill>
                  <a:prstClr val="black"/>
                </a:solidFill>
              </a:rPr>
              <a:pPr/>
              <a:t>69</a:t>
            </a:fld>
            <a:endParaRPr lang="en-US">
              <a:solidFill>
                <a:prstClr val="black"/>
              </a:solidFill>
            </a:endParaRPr>
          </a:p>
        </p:txBody>
      </p:sp>
    </p:spTree>
    <p:extLst>
      <p:ext uri="{BB962C8B-B14F-4D97-AF65-F5344CB8AC3E}">
        <p14:creationId xmlns:p14="http://schemas.microsoft.com/office/powerpoint/2010/main" val="6017947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96913"/>
            <a:ext cx="5575300" cy="3486150"/>
          </a:xfrm>
        </p:spPr>
      </p:sp>
      <p:sp>
        <p:nvSpPr>
          <p:cNvPr id="3" name="Notes Placeholder 2"/>
          <p:cNvSpPr>
            <a:spLocks noGrp="1"/>
          </p:cNvSpPr>
          <p:nvPr>
            <p:ph type="body" idx="1"/>
          </p:nvPr>
        </p:nvSpPr>
        <p:spPr/>
        <p:txBody>
          <a:bodyPr/>
          <a:lstStyle/>
          <a:p>
            <a:r>
              <a:rPr lang="en-US" dirty="0" err="1" smtClean="0"/>
              <a:t>Avaris</a:t>
            </a:r>
            <a:r>
              <a:rPr lang="en-US" dirty="0" smtClean="0"/>
              <a:t> 16</a:t>
            </a:r>
            <a:r>
              <a:rPr lang="en-US" baseline="30000" dirty="0" smtClean="0"/>
              <a:t>th</a:t>
            </a:r>
            <a:r>
              <a:rPr lang="en-US" dirty="0" smtClean="0"/>
              <a:t> century</a:t>
            </a:r>
            <a:endParaRPr lang="en-US" dirty="0"/>
          </a:p>
        </p:txBody>
      </p:sp>
      <p:sp>
        <p:nvSpPr>
          <p:cNvPr id="4" name="Slide Number Placeholder 3"/>
          <p:cNvSpPr>
            <a:spLocks noGrp="1"/>
          </p:cNvSpPr>
          <p:nvPr>
            <p:ph type="sldNum" sz="quarter" idx="10"/>
          </p:nvPr>
        </p:nvSpPr>
        <p:spPr/>
        <p:txBody>
          <a:bodyPr/>
          <a:lstStyle/>
          <a:p>
            <a:fld id="{960FDBA5-2D0B-4D12-B2ED-C5831EBD5E75}" type="slidenum">
              <a:rPr lang="en-US" smtClean="0"/>
              <a:t>70</a:t>
            </a:fld>
            <a:endParaRPr lang="en-US"/>
          </a:p>
        </p:txBody>
      </p:sp>
    </p:spTree>
    <p:extLst>
      <p:ext uri="{BB962C8B-B14F-4D97-AF65-F5344CB8AC3E}">
        <p14:creationId xmlns:p14="http://schemas.microsoft.com/office/powerpoint/2010/main" val="3422540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96913"/>
            <a:ext cx="5575300" cy="3486150"/>
          </a:xfrm>
        </p:spPr>
      </p:sp>
      <p:sp>
        <p:nvSpPr>
          <p:cNvPr id="3" name="Notes Placeholder 2"/>
          <p:cNvSpPr>
            <a:spLocks noGrp="1"/>
          </p:cNvSpPr>
          <p:nvPr>
            <p:ph type="body" idx="1"/>
          </p:nvPr>
        </p:nvSpPr>
        <p:spPr/>
        <p:txBody>
          <a:bodyPr/>
          <a:lstStyle/>
          <a:p>
            <a:r>
              <a:rPr lang="en-US" dirty="0">
                <a:latin typeface="Times New Roman" pitchFamily="18" charset="0"/>
              </a:rPr>
              <a:t>adr1005201959</a:t>
            </a:r>
            <a:endParaRPr lang="en-US" baseline="0" dirty="0">
              <a:latin typeface="Times New Roman" pitchFamily="18" charset="0"/>
            </a:endParaRPr>
          </a:p>
        </p:txBody>
      </p:sp>
      <p:sp>
        <p:nvSpPr>
          <p:cNvPr id="4" name="Slide Number Placeholder 3"/>
          <p:cNvSpPr>
            <a:spLocks noGrp="1"/>
          </p:cNvSpPr>
          <p:nvPr>
            <p:ph type="sldNum" sz="quarter" idx="10"/>
          </p:nvPr>
        </p:nvSpPr>
        <p:spPr/>
        <p:txBody>
          <a:bodyPr/>
          <a:lstStyle/>
          <a:p>
            <a:fld id="{C3269B2E-0ACB-4003-BE05-9AA9C8244D03}"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28065331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a:xfrm>
            <a:off x="717550" y="696913"/>
            <a:ext cx="5575300" cy="3486150"/>
          </a:xfrm>
          <a:ln/>
        </p:spPr>
      </p:sp>
      <p:sp>
        <p:nvSpPr>
          <p:cNvPr id="33794" name="Notes Placeholder 2"/>
          <p:cNvSpPr>
            <a:spLocks noGrp="1"/>
          </p:cNvSpPr>
          <p:nvPr>
            <p:ph type="body" idx="1"/>
          </p:nvPr>
        </p:nvSpPr>
        <p:spPr>
          <a:noFill/>
          <a:ln/>
        </p:spPr>
        <p:txBody>
          <a:bodyPr/>
          <a:lstStyle/>
          <a:p>
            <a:r>
              <a:rPr lang="en-US" dirty="0" smtClean="0">
                <a:ea typeface="ＭＳ Ｐゴシック" pitchFamily="34" charset="-128"/>
              </a:rPr>
              <a:t>tb050106475</a:t>
            </a:r>
          </a:p>
        </p:txBody>
      </p:sp>
      <p:sp>
        <p:nvSpPr>
          <p:cNvPr id="33795" name="Slide Number Placeholder 3"/>
          <p:cNvSpPr>
            <a:spLocks noGrp="1"/>
          </p:cNvSpPr>
          <p:nvPr>
            <p:ph type="sldNum" sz="quarter" idx="5"/>
          </p:nvPr>
        </p:nvSpPr>
        <p:spPr>
          <a:noFill/>
        </p:spPr>
        <p:txBody>
          <a:bodyPr/>
          <a:lstStyle/>
          <a:p>
            <a:fld id="{282054A2-5159-490E-A1B8-D4F5AD6214F3}" type="slidenum">
              <a:rPr lang="en-US" smtClean="0">
                <a:solidFill>
                  <a:prstClr val="black"/>
                </a:solidFill>
                <a:latin typeface="Times New Roman" pitchFamily="18" charset="0"/>
              </a:rPr>
              <a:pPr/>
              <a:t>17</a:t>
            </a:fld>
            <a:endParaRPr lang="en-US" smtClean="0">
              <a:solidFill>
                <a:prstClr val="black"/>
              </a:solidFill>
              <a:latin typeface="Times New Roman"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TextEdit="1"/>
          </p:cNvSpPr>
          <p:nvPr>
            <p:ph type="sldImg"/>
          </p:nvPr>
        </p:nvSpPr>
        <p:spPr>
          <a:xfrm>
            <a:off x="717550" y="696913"/>
            <a:ext cx="5575300" cy="3486150"/>
          </a:xfrm>
          <a:ln/>
        </p:spPr>
      </p:sp>
      <p:sp>
        <p:nvSpPr>
          <p:cNvPr id="21506" name="Notes Placeholder 2"/>
          <p:cNvSpPr>
            <a:spLocks noGrp="1"/>
          </p:cNvSpPr>
          <p:nvPr>
            <p:ph type="body" idx="1"/>
          </p:nvPr>
        </p:nvSpPr>
        <p:spPr>
          <a:noFill/>
          <a:ln/>
        </p:spPr>
        <p:txBody>
          <a:bodyPr/>
          <a:lstStyle/>
          <a:p>
            <a:r>
              <a:rPr lang="en-US" dirty="0" smtClean="0">
                <a:ea typeface="ＭＳ Ｐゴシック" pitchFamily="34" charset="-128"/>
              </a:rPr>
              <a:t>tb050106458</a:t>
            </a:r>
          </a:p>
        </p:txBody>
      </p:sp>
      <p:sp>
        <p:nvSpPr>
          <p:cNvPr id="21507" name="Slide Number Placeholder 3"/>
          <p:cNvSpPr>
            <a:spLocks noGrp="1"/>
          </p:cNvSpPr>
          <p:nvPr>
            <p:ph type="sldNum" sz="quarter" idx="5"/>
          </p:nvPr>
        </p:nvSpPr>
        <p:spPr>
          <a:noFill/>
        </p:spPr>
        <p:txBody>
          <a:bodyPr/>
          <a:lstStyle/>
          <a:p>
            <a:fld id="{4A9BB551-30D3-4310-82B0-8CC02C563114}" type="slidenum">
              <a:rPr lang="en-US" smtClean="0">
                <a:solidFill>
                  <a:prstClr val="black"/>
                </a:solidFill>
                <a:latin typeface="Times New Roman" pitchFamily="18" charset="0"/>
              </a:rPr>
              <a:pPr/>
              <a:t>18</a:t>
            </a:fld>
            <a:endParaRPr lang="en-US" smtClean="0">
              <a:solidFill>
                <a:prstClr val="black"/>
              </a:solidFill>
              <a:latin typeface="Times New Roman"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a:xfrm>
            <a:off x="717550" y="696913"/>
            <a:ext cx="5575300" cy="3486150"/>
          </a:xfrm>
          <a:ln/>
        </p:spPr>
      </p:sp>
      <p:sp>
        <p:nvSpPr>
          <p:cNvPr id="19458" name="Notes Placeholder 2"/>
          <p:cNvSpPr>
            <a:spLocks noGrp="1"/>
          </p:cNvSpPr>
          <p:nvPr>
            <p:ph type="body" idx="1"/>
          </p:nvPr>
        </p:nvSpPr>
        <p:spPr>
          <a:noFill/>
          <a:ln/>
        </p:spPr>
        <p:txBody>
          <a:bodyPr/>
          <a:lstStyle/>
          <a:p>
            <a:r>
              <a:rPr lang="en-US" dirty="0" smtClean="0">
                <a:ea typeface="ＭＳ Ｐゴシック" pitchFamily="34" charset="-128"/>
              </a:rPr>
              <a:t>tb050106401</a:t>
            </a:r>
          </a:p>
        </p:txBody>
      </p:sp>
      <p:sp>
        <p:nvSpPr>
          <p:cNvPr id="19459" name="Slide Number Placeholder 3"/>
          <p:cNvSpPr>
            <a:spLocks noGrp="1"/>
          </p:cNvSpPr>
          <p:nvPr>
            <p:ph type="sldNum" sz="quarter" idx="5"/>
          </p:nvPr>
        </p:nvSpPr>
        <p:spPr>
          <a:noFill/>
        </p:spPr>
        <p:txBody>
          <a:bodyPr/>
          <a:lstStyle/>
          <a:p>
            <a:fld id="{19CF9C46-5A3E-42AF-A80E-406BD391975A}" type="slidenum">
              <a:rPr lang="en-US" smtClean="0">
                <a:solidFill>
                  <a:prstClr val="black"/>
                </a:solidFill>
                <a:latin typeface="Times New Roman" pitchFamily="18" charset="0"/>
              </a:rPr>
              <a:pPr/>
              <a:t>19</a:t>
            </a:fld>
            <a:endParaRPr lang="en-US" smtClean="0">
              <a:solidFill>
                <a:prstClr val="black"/>
              </a:solidFill>
              <a:latin typeface="Times New Roman"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57066" indent="-291179" eaLnBrk="0" hangingPunct="0">
              <a:defRPr sz="2400">
                <a:solidFill>
                  <a:schemeClr val="tx1"/>
                </a:solidFill>
                <a:latin typeface="Arial" charset="0"/>
              </a:defRPr>
            </a:lvl2pPr>
            <a:lvl3pPr marL="1164717" indent="-232943" eaLnBrk="0" hangingPunct="0">
              <a:defRPr sz="2400">
                <a:solidFill>
                  <a:schemeClr val="tx1"/>
                </a:solidFill>
                <a:latin typeface="Arial" charset="0"/>
              </a:defRPr>
            </a:lvl3pPr>
            <a:lvl4pPr marL="1630604" indent="-232943" eaLnBrk="0" hangingPunct="0">
              <a:defRPr sz="2400">
                <a:solidFill>
                  <a:schemeClr val="tx1"/>
                </a:solidFill>
                <a:latin typeface="Arial" charset="0"/>
              </a:defRPr>
            </a:lvl4pPr>
            <a:lvl5pPr marL="2096491" indent="-232943" eaLnBrk="0" hangingPunct="0">
              <a:defRPr sz="2400">
                <a:solidFill>
                  <a:schemeClr val="tx1"/>
                </a:solidFill>
                <a:latin typeface="Arial" charset="0"/>
              </a:defRPr>
            </a:lvl5pPr>
            <a:lvl6pPr marL="2562377" indent="-232943" eaLnBrk="0" fontAlgn="base" hangingPunct="0">
              <a:spcBef>
                <a:spcPct val="0"/>
              </a:spcBef>
              <a:spcAft>
                <a:spcPct val="0"/>
              </a:spcAft>
              <a:defRPr sz="2400">
                <a:solidFill>
                  <a:schemeClr val="tx1"/>
                </a:solidFill>
                <a:latin typeface="Arial" charset="0"/>
              </a:defRPr>
            </a:lvl6pPr>
            <a:lvl7pPr marL="3028264" indent="-232943" eaLnBrk="0" fontAlgn="base" hangingPunct="0">
              <a:spcBef>
                <a:spcPct val="0"/>
              </a:spcBef>
              <a:spcAft>
                <a:spcPct val="0"/>
              </a:spcAft>
              <a:defRPr sz="2400">
                <a:solidFill>
                  <a:schemeClr val="tx1"/>
                </a:solidFill>
                <a:latin typeface="Arial" charset="0"/>
              </a:defRPr>
            </a:lvl7pPr>
            <a:lvl8pPr marL="3494151" indent="-232943" eaLnBrk="0" fontAlgn="base" hangingPunct="0">
              <a:spcBef>
                <a:spcPct val="0"/>
              </a:spcBef>
              <a:spcAft>
                <a:spcPct val="0"/>
              </a:spcAft>
              <a:defRPr sz="2400">
                <a:solidFill>
                  <a:schemeClr val="tx1"/>
                </a:solidFill>
                <a:latin typeface="Arial" charset="0"/>
              </a:defRPr>
            </a:lvl8pPr>
            <a:lvl9pPr marL="3960038" indent="-232943" eaLnBrk="0" fontAlgn="base" hangingPunct="0">
              <a:spcBef>
                <a:spcPct val="0"/>
              </a:spcBef>
              <a:spcAft>
                <a:spcPct val="0"/>
              </a:spcAft>
              <a:defRPr sz="2400">
                <a:solidFill>
                  <a:schemeClr val="tx1"/>
                </a:solidFill>
                <a:latin typeface="Arial" charset="0"/>
              </a:defRPr>
            </a:lvl9pPr>
          </a:lstStyle>
          <a:p>
            <a:pPr eaLnBrk="1" hangingPunct="1"/>
            <a:fld id="{1AE87075-F45D-4EED-8DAA-1B823BA5B14D}" type="slidenum">
              <a:rPr lang="en-US" altLang="en-US" sz="1200">
                <a:solidFill>
                  <a:prstClr val="black"/>
                </a:solidFill>
                <a:latin typeface="Times New Roman" pitchFamily="18" charset="0"/>
              </a:rPr>
              <a:pPr eaLnBrk="1" hangingPunct="1"/>
              <a:t>20</a:t>
            </a:fld>
            <a:endParaRPr lang="en-US" altLang="en-US" sz="1200">
              <a:solidFill>
                <a:prstClr val="black"/>
              </a:solidFill>
              <a:latin typeface="Times New Roman" pitchFamily="18" charset="0"/>
            </a:endParaRPr>
          </a:p>
        </p:txBody>
      </p:sp>
      <p:sp>
        <p:nvSpPr>
          <p:cNvPr id="34819" name="Rectangle 2"/>
          <p:cNvSpPr>
            <a:spLocks noRot="1" noChangeArrowheads="1" noTextEdit="1"/>
          </p:cNvSpPr>
          <p:nvPr>
            <p:ph type="sldImg"/>
          </p:nvPr>
        </p:nvSpPr>
        <p:spPr>
          <a:xfrm>
            <a:off x="717550" y="696913"/>
            <a:ext cx="5575300" cy="3486150"/>
          </a:xfrm>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mtClean="0"/>
              <a:t>“Nâblûs, the ancient Shechem, has been described by every traveller in Palestine.  Situated in the most beautiful position possible, the modern town is also on the site of an overwhelming crowd of scriptural events.  Mount Gerizim, ‘the Mountain of Blessing,’ is on its south; Mount Ebal, ‘the Mountain of Cursing,’ on the north.  Its history begins 4,000 years ago, when as yet Jerusalem had no existence.  To run through it seems like running through the history of the Bible, from Abraham to our Lord.  Here is Jacob’s Well, a site accepted nominally; here is the traditional tomb of Joseph; here was the ancient temple of the Samaritans; here where they annually kept the Feast of the Passover; here where the Law was read, Israel standing half over against Mount Gerizim, and half over against Mount Ebal” (Besant 1873: 199-200).</a:t>
            </a:r>
          </a:p>
          <a:p>
            <a:pPr eaLnBrk="1" hangingPunct="1">
              <a:spcBef>
                <a:spcPct val="0"/>
              </a:spcBef>
            </a:pPr>
            <a:endParaRPr lang="en-US" altLang="en-US" smtClean="0"/>
          </a:p>
          <a:p>
            <a:pPr eaLnBrk="1" hangingPunct="1">
              <a:spcBef>
                <a:spcPct val="0"/>
              </a:spcBef>
            </a:pPr>
            <a:r>
              <a:rPr lang="en-US" altLang="en-US" smtClean="0"/>
              <a:t>“Those mountains were now before us in all their beauty; Mount Gerizim, crowned by a Wely on its highest point, bearing North; just beyond it the entrance of the valley of Nâbulus bearing nearly N. N. East; further North the rugged heights of Mount Ebal; and then the fine plain extending beyond towards the N. N. E. skirted on its eastern side in its whole length by tracts of picturesque though lower hills” (Robinson and Smith 1841: 3: 92). </a:t>
            </a:r>
          </a:p>
          <a:p>
            <a:pPr eaLnBrk="1" hangingPunct="1">
              <a:spcBef>
                <a:spcPct val="0"/>
              </a:spcBef>
            </a:pPr>
            <a:endParaRPr lang="en-US" altLang="en-US" smtClean="0"/>
          </a:p>
          <a:p>
            <a:pPr eaLnBrk="1" hangingPunct="1">
              <a:spcBef>
                <a:spcPct val="0"/>
              </a:spcBef>
            </a:pPr>
            <a:r>
              <a:rPr lang="en-US" altLang="en-US" smtClean="0"/>
              <a:t>Date of photograph: between 1910 and 1920 </a:t>
            </a:r>
          </a:p>
          <a:p>
            <a:pPr eaLnBrk="1" hangingPunct="1">
              <a:spcBef>
                <a:spcPct val="0"/>
              </a:spcBef>
            </a:pPr>
            <a:endParaRPr lang="en-US" altLang="en-US" smtClean="0"/>
          </a:p>
          <a:p>
            <a:pPr eaLnBrk="1" hangingPunct="1">
              <a:spcBef>
                <a:spcPct val="0"/>
              </a:spcBef>
            </a:pPr>
            <a:r>
              <a:rPr lang="en-US" altLang="en-US" smtClean="0"/>
              <a:t>mat05142</a:t>
            </a:r>
          </a:p>
          <a:p>
            <a:pPr eaLnBrk="1" hangingPunct="1"/>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083170"/>
            <a:ext cx="8305800" cy="9525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Title 27"/>
          <p:cNvSpPr>
            <a:spLocks noGrp="1"/>
          </p:cNvSpPr>
          <p:nvPr>
            <p:ph type="ctrTitle"/>
          </p:nvPr>
        </p:nvSpPr>
        <p:spPr>
          <a:xfrm>
            <a:off x="457200" y="1194777"/>
            <a:ext cx="8305800" cy="16510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a:t>Click to edit Master title style</a:t>
            </a:r>
          </a:p>
        </p:txBody>
      </p:sp>
      <p:cxnSp>
        <p:nvCxnSpPr>
          <p:cNvPr id="8" name="Straight Connector 7"/>
          <p:cNvCxnSpPr/>
          <p:nvPr/>
        </p:nvCxnSpPr>
        <p:spPr>
          <a:xfrm>
            <a:off x="1463626" y="2958440"/>
            <a:ext cx="2971800" cy="1323"/>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2958440"/>
            <a:ext cx="2971800" cy="1323"/>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2938586"/>
            <a:ext cx="45720" cy="3810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a:endParaRPr lang="en-US">
              <a:solidFill>
                <a:prstClr val="white"/>
              </a:solidFill>
            </a:endParaRPr>
          </a:p>
        </p:txBody>
      </p:sp>
      <p:sp>
        <p:nvSpPr>
          <p:cNvPr id="15" name="Date Placeholder 14"/>
          <p:cNvSpPr>
            <a:spLocks noGrp="1"/>
          </p:cNvSpPr>
          <p:nvPr>
            <p:ph type="dt" sz="half" idx="10"/>
          </p:nvPr>
        </p:nvSpPr>
        <p:spPr/>
        <p:txBody>
          <a:bodyPr/>
          <a:lstStyle/>
          <a:p>
            <a:fld id="{BE6B978C-0CB9-4202-BF3C-2CA359CD3374}" type="datetimeFigureOut">
              <a:rPr lang="en-US" smtClean="0">
                <a:solidFill>
                  <a:srgbClr val="FEFAC9"/>
                </a:solidFill>
              </a:rPr>
              <a:pPr/>
              <a:t>5/21/2017</a:t>
            </a:fld>
            <a:endParaRPr lang="en-US">
              <a:solidFill>
                <a:srgbClr val="FEFAC9"/>
              </a:solidFill>
            </a:endParaRPr>
          </a:p>
        </p:txBody>
      </p:sp>
      <p:sp>
        <p:nvSpPr>
          <p:cNvPr id="16" name="Slide Number Placeholder 15"/>
          <p:cNvSpPr>
            <a:spLocks noGrp="1"/>
          </p:cNvSpPr>
          <p:nvPr>
            <p:ph type="sldNum" sz="quarter" idx="11"/>
          </p:nvPr>
        </p:nvSpPr>
        <p:spPr/>
        <p:txBody>
          <a:bodyPr/>
          <a:lstStyle/>
          <a:p>
            <a:fld id="{5CF58A4D-F71A-45C2-A34E-4F21DE0A1E73}" type="slidenum">
              <a:rPr lang="en-US" smtClean="0">
                <a:solidFill>
                  <a:srgbClr val="FEFAC9"/>
                </a:solidFill>
              </a:rPr>
              <a:pPr/>
              <a:t>‹#›</a:t>
            </a:fld>
            <a:endParaRPr lang="en-US">
              <a:solidFill>
                <a:srgbClr val="FEFAC9"/>
              </a:solidFill>
            </a:endParaRPr>
          </a:p>
        </p:txBody>
      </p:sp>
      <p:sp>
        <p:nvSpPr>
          <p:cNvPr id="17" name="Footer Placeholder 16"/>
          <p:cNvSpPr>
            <a:spLocks noGrp="1"/>
          </p:cNvSpPr>
          <p:nvPr>
            <p:ph type="ftr" sz="quarter" idx="12"/>
          </p:nvPr>
        </p:nvSpPr>
        <p:spPr/>
        <p:txBody>
          <a:bodyPr/>
          <a:lstStyle/>
          <a:p>
            <a:endParaRPr lang="en-US">
              <a:solidFill>
                <a:srgbClr val="FEFAC9"/>
              </a:solidFill>
            </a:endParaRPr>
          </a:p>
        </p:txBody>
      </p:sp>
    </p:spTree>
    <p:extLst>
      <p:ext uri="{BB962C8B-B14F-4D97-AF65-F5344CB8AC3E}">
        <p14:creationId xmlns:p14="http://schemas.microsoft.com/office/powerpoint/2010/main" val="30403891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828675" y="1910079"/>
            <a:ext cx="4300538" cy="1849742"/>
          </a:xfrm>
        </p:spPr>
        <p:txBody>
          <a:bodyPr lIns="68580" tIns="34290" rIns="68580" bIns="34290" anchor="ctr">
            <a:normAutofit/>
          </a:bodyPr>
          <a:lstStyle>
            <a:lvl1pPr algn="l">
              <a:defRPr sz="3300" cap="all" baseline="0"/>
            </a:lvl1pPr>
          </a:lstStyle>
          <a:p>
            <a:r>
              <a:rPr lang="en-US"/>
              <a:t>Click to edit Master title style</a:t>
            </a:r>
            <a:endParaRPr/>
          </a:p>
        </p:txBody>
      </p:sp>
      <p:sp>
        <p:nvSpPr>
          <p:cNvPr id="3" name="Subtitle 2"/>
          <p:cNvSpPr>
            <a:spLocks noGrp="1"/>
          </p:cNvSpPr>
          <p:nvPr>
            <p:ph type="subTitle" idx="1"/>
          </p:nvPr>
        </p:nvSpPr>
        <p:spPr>
          <a:xfrm>
            <a:off x="828675" y="3759820"/>
            <a:ext cx="4300538" cy="796304"/>
          </a:xfrm>
        </p:spPr>
        <p:txBody>
          <a:bodyPr lIns="68580" tIns="34290" rIns="68580" bIns="34290">
            <a:normAutofit/>
          </a:bodyPr>
          <a:lstStyle>
            <a:lvl1pPr marL="0" indent="0" algn="l">
              <a:spcBef>
                <a:spcPts val="0"/>
              </a:spcBef>
              <a:buNone/>
              <a:defRPr sz="14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a:p>
        </p:txBody>
      </p:sp>
      <p:sp>
        <p:nvSpPr>
          <p:cNvPr id="11" name="Picture Placeholder 10" descr="An empty placeholder to add an image. Click on the placeholder and select the image that you wish to add."/>
          <p:cNvSpPr>
            <a:spLocks noGrp="1"/>
          </p:cNvSpPr>
          <p:nvPr>
            <p:ph type="pic" sz="quarter" idx="13"/>
          </p:nvPr>
        </p:nvSpPr>
        <p:spPr>
          <a:xfrm>
            <a:off x="5235801" y="1092214"/>
            <a:ext cx="3908203" cy="3507170"/>
          </a:xfrm>
          <a:solidFill>
            <a:schemeClr val="tx1">
              <a:lumMod val="20000"/>
              <a:lumOff val="80000"/>
            </a:schemeClr>
          </a:solidFill>
        </p:spPr>
        <p:txBody>
          <a:bodyPr lIns="68580" tIns="754380" rIns="68580" bIns="34290"/>
          <a:lstStyle>
            <a:lvl1pPr marL="0" indent="0" algn="ctr">
              <a:buNone/>
              <a:defRPr/>
            </a:lvl1pPr>
          </a:lstStyle>
          <a:p>
            <a:r>
              <a:rPr lang="en-US"/>
              <a:t>Click icon to add picture</a:t>
            </a:r>
            <a:endParaRPr/>
          </a:p>
        </p:txBody>
      </p:sp>
      <p:sp>
        <p:nvSpPr>
          <p:cNvPr id="8" name="Rectangle 7"/>
          <p:cNvSpPr/>
          <p:nvPr/>
        </p:nvSpPr>
        <p:spPr>
          <a:xfrm>
            <a:off x="0" y="2"/>
            <a:ext cx="9144000" cy="8998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a:solidFill>
                <a:prstClr val="white"/>
              </a:solidFill>
            </a:endParaRPr>
          </a:p>
        </p:txBody>
      </p:sp>
      <p:grpSp>
        <p:nvGrpSpPr>
          <p:cNvPr id="14" name="Group 13"/>
          <p:cNvGrpSpPr/>
          <p:nvPr/>
        </p:nvGrpSpPr>
        <p:grpSpPr>
          <a:xfrm>
            <a:off x="0" y="952501"/>
            <a:ext cx="9144000" cy="52604"/>
            <a:chOff x="507492" y="1501519"/>
            <a:chExt cx="8129016" cy="63125"/>
          </a:xfrm>
        </p:grpSpPr>
        <p:cxnSp>
          <p:nvCxnSpPr>
            <p:cNvPr id="15" name="Straight Connector 14"/>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pic>
        <p:nvPicPr>
          <p:cNvPr id="10" name="Picture 9"/>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val="0"/>
              </a:ext>
            </a:extLst>
          </a:blip>
          <a:srcRect/>
          <a:stretch/>
        </p:blipFill>
        <p:spPr>
          <a:xfrm>
            <a:off x="994423" y="384"/>
            <a:ext cx="1310643" cy="1910079"/>
          </a:xfrm>
          <a:prstGeom prst="rect">
            <a:avLst/>
          </a:prstGeom>
        </p:spPr>
      </p:pic>
      <p:grpSp>
        <p:nvGrpSpPr>
          <p:cNvPr id="13" name="Group 12"/>
          <p:cNvGrpSpPr/>
          <p:nvPr/>
        </p:nvGrpSpPr>
        <p:grpSpPr>
          <a:xfrm rot="10800000">
            <a:off x="0" y="4704592"/>
            <a:ext cx="9144000" cy="52604"/>
            <a:chOff x="507492" y="1501519"/>
            <a:chExt cx="8129016" cy="63125"/>
          </a:xfrm>
        </p:grpSpPr>
        <p:cxnSp>
          <p:nvCxnSpPr>
            <p:cNvPr id="17" name="Straight Connector 16"/>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7" name="Rectangle 6"/>
          <p:cNvSpPr/>
          <p:nvPr/>
        </p:nvSpPr>
        <p:spPr>
          <a:xfrm>
            <a:off x="0" y="4815107"/>
            <a:ext cx="9144000" cy="8998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a:solidFill>
                <a:prstClr val="white"/>
              </a:solidFill>
            </a:endParaRPr>
          </a:p>
        </p:txBody>
      </p:sp>
    </p:spTree>
    <p:extLst>
      <p:ext uri="{BB962C8B-B14F-4D97-AF65-F5344CB8AC3E}">
        <p14:creationId xmlns:p14="http://schemas.microsoft.com/office/powerpoint/2010/main" val="1691249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C4107B-9790-416D-A81E-8392D0F99BA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20950315"/>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2D17F0-8461-450D-99BA-A5AB60E855F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92235447"/>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814918"/>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14918"/>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638111F-822D-405E-812D-7A3F34A3C51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95223612"/>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D9335E5-0436-47C3-82CB-C9BDEEA0A16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2415955"/>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8CCA6C0-D841-42E3-924D-1A2DA82FB04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86652943"/>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7453433-8CBC-4D36-90BB-2C1AED3D316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88446069"/>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36AE85-DEA3-4485-8A93-5F4F65C2469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17309659"/>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97BB7D4-CB9D-4093-9706-5A035722F82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75258496"/>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2E9A59-A526-4AA5-AA2E-6ED46F23D65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383638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96573"/>
            <a:ext cx="1943100" cy="498342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96573"/>
            <a:ext cx="5676900" cy="49834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D378B9-C976-48F1-BAEB-1143A9DB478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4725390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665"/>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DBB1D95-B9A9-49D9-91EB-1D7E84B2C21D}" type="datetimeFigureOut">
              <a:rPr lang="en-US" smtClean="0">
                <a:solidFill>
                  <a:prstClr val="black">
                    <a:tint val="75000"/>
                  </a:prstClr>
                </a:solidFill>
              </a:rPr>
              <a:pPr/>
              <a:t>5/21/2017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BCC9B7-B718-4F15-8076-649CA72FF2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621636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347788" y="1050396"/>
            <a:ext cx="6481762" cy="3238500"/>
          </a:xfrm>
          <a:prstGeom prst="rect">
            <a:avLst/>
          </a:prstGeom>
          <a:noFill/>
          <a:ln w="76200">
            <a:solidFill>
              <a:schemeClr val="bg2">
                <a:alpha val="50000"/>
              </a:schemeClr>
            </a:solidFill>
            <a:miter lim="800000"/>
            <a:headEnd/>
            <a:tailEnd/>
          </a:ln>
          <a:effectLst/>
        </p:spPr>
        <p:txBody>
          <a:bodyPr wrap="none" anchor="ctr"/>
          <a:lstStyle/>
          <a:p>
            <a:pPr algn="ctr" fontAlgn="base">
              <a:spcBef>
                <a:spcPct val="0"/>
              </a:spcBef>
              <a:spcAft>
                <a:spcPct val="0"/>
              </a:spcAft>
              <a:defRPr/>
            </a:pPr>
            <a:endParaRPr lang="en-US" sz="2400" dirty="0">
              <a:solidFill>
                <a:srgbClr val="000000"/>
              </a:solidFill>
              <a:latin typeface="Calibri" pitchFamily="34" charset="0"/>
              <a:cs typeface="Arial" charset="0"/>
            </a:endParaRPr>
          </a:p>
        </p:txBody>
      </p:sp>
      <p:sp>
        <p:nvSpPr>
          <p:cNvPr id="5" name="Rectangle 4"/>
          <p:cNvSpPr>
            <a:spLocks noChangeArrowheads="1"/>
          </p:cNvSpPr>
          <p:nvPr/>
        </p:nvSpPr>
        <p:spPr bwMode="auto">
          <a:xfrm>
            <a:off x="1384300" y="1079500"/>
            <a:ext cx="6400800" cy="3175000"/>
          </a:xfrm>
          <a:prstGeom prst="rect">
            <a:avLst/>
          </a:prstGeom>
          <a:noFill/>
          <a:ln w="12700">
            <a:solidFill>
              <a:schemeClr val="tx2"/>
            </a:solidFill>
            <a:miter lim="800000"/>
            <a:headEnd/>
            <a:tailEnd/>
          </a:ln>
          <a:effectLst/>
        </p:spPr>
        <p:txBody>
          <a:bodyPr wrap="none" anchor="ctr"/>
          <a:lstStyle/>
          <a:p>
            <a:pPr algn="ctr" fontAlgn="base">
              <a:spcBef>
                <a:spcPct val="0"/>
              </a:spcBef>
              <a:spcAft>
                <a:spcPct val="0"/>
              </a:spcAft>
              <a:defRPr/>
            </a:pPr>
            <a:endParaRPr lang="en-US" sz="2400" dirty="0">
              <a:solidFill>
                <a:srgbClr val="000000"/>
              </a:solidFill>
              <a:latin typeface="Calibri" pitchFamily="34" charset="0"/>
              <a:cs typeface="Arial" charset="0"/>
            </a:endParaRPr>
          </a:p>
        </p:txBody>
      </p:sp>
      <p:sp>
        <p:nvSpPr>
          <p:cNvPr id="6" name="Freeform 5"/>
          <p:cNvSpPr>
            <a:spLocks/>
          </p:cNvSpPr>
          <p:nvPr/>
        </p:nvSpPr>
        <p:spPr bwMode="auto">
          <a:xfrm rot="5400000">
            <a:off x="1321594" y="956223"/>
            <a:ext cx="388938"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fontAlgn="base">
              <a:spcBef>
                <a:spcPct val="0"/>
              </a:spcBef>
              <a:spcAft>
                <a:spcPct val="0"/>
              </a:spcAft>
              <a:defRPr/>
            </a:pPr>
            <a:endParaRPr lang="en-US" sz="2400" dirty="0">
              <a:solidFill>
                <a:srgbClr val="000000"/>
              </a:solidFill>
              <a:latin typeface="Calibri" pitchFamily="34" charset="0"/>
              <a:cs typeface="Arial" charset="0"/>
            </a:endParaRPr>
          </a:p>
        </p:txBody>
      </p:sp>
      <p:sp>
        <p:nvSpPr>
          <p:cNvPr id="7" name="Freeform 6"/>
          <p:cNvSpPr>
            <a:spLocks/>
          </p:cNvSpPr>
          <p:nvPr/>
        </p:nvSpPr>
        <p:spPr bwMode="auto">
          <a:xfrm rot="5400000">
            <a:off x="1479717" y="881195"/>
            <a:ext cx="1323"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fontAlgn="base">
              <a:spcBef>
                <a:spcPct val="0"/>
              </a:spcBef>
              <a:spcAft>
                <a:spcPct val="0"/>
              </a:spcAft>
              <a:defRPr/>
            </a:pPr>
            <a:endParaRPr lang="en-US" sz="2400" dirty="0">
              <a:solidFill>
                <a:srgbClr val="000000"/>
              </a:solidFill>
              <a:latin typeface="Calibri" pitchFamily="34" charset="0"/>
              <a:cs typeface="Arial" charset="0"/>
            </a:endParaRPr>
          </a:p>
        </p:txBody>
      </p:sp>
      <p:sp>
        <p:nvSpPr>
          <p:cNvPr id="8" name="Line 11"/>
          <p:cNvSpPr>
            <a:spLocks noChangeShapeType="1"/>
          </p:cNvSpPr>
          <p:nvPr/>
        </p:nvSpPr>
        <p:spPr bwMode="auto">
          <a:xfrm rot="5400000" flipH="1">
            <a:off x="1193041" y="1169459"/>
            <a:ext cx="277813" cy="0"/>
          </a:xfrm>
          <a:prstGeom prst="line">
            <a:avLst/>
          </a:prstGeom>
          <a:noFill/>
          <a:ln w="38100">
            <a:solidFill>
              <a:schemeClr val="accent2"/>
            </a:solidFill>
            <a:round/>
            <a:headEnd/>
            <a:tailEnd/>
          </a:ln>
          <a:effectLst/>
        </p:spPr>
        <p:txBody>
          <a:bodyPr/>
          <a:lstStyle/>
          <a:p>
            <a:pPr fontAlgn="base">
              <a:spcBef>
                <a:spcPct val="0"/>
              </a:spcBef>
              <a:spcAft>
                <a:spcPct val="0"/>
              </a:spcAft>
              <a:defRPr/>
            </a:pPr>
            <a:endParaRPr lang="en-US" sz="2400" dirty="0">
              <a:solidFill>
                <a:srgbClr val="000000"/>
              </a:solidFill>
              <a:latin typeface="Calibri" pitchFamily="34" charset="0"/>
              <a:cs typeface="Arial" charset="0"/>
            </a:endParaRPr>
          </a:p>
        </p:txBody>
      </p:sp>
      <p:sp>
        <p:nvSpPr>
          <p:cNvPr id="9" name="Freeform 8"/>
          <p:cNvSpPr>
            <a:spLocks/>
          </p:cNvSpPr>
          <p:nvPr/>
        </p:nvSpPr>
        <p:spPr bwMode="auto">
          <a:xfrm rot="16200000" flipH="1">
            <a:off x="7452519" y="956223"/>
            <a:ext cx="388938"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fontAlgn="base">
              <a:spcBef>
                <a:spcPct val="0"/>
              </a:spcBef>
              <a:spcAft>
                <a:spcPct val="0"/>
              </a:spcAft>
              <a:defRPr/>
            </a:pPr>
            <a:endParaRPr lang="en-US" sz="2400" dirty="0">
              <a:solidFill>
                <a:srgbClr val="000000"/>
              </a:solidFill>
              <a:latin typeface="Calibri" pitchFamily="34" charset="0"/>
              <a:cs typeface="Arial" charset="0"/>
            </a:endParaRPr>
          </a:p>
        </p:txBody>
      </p:sp>
      <p:sp>
        <p:nvSpPr>
          <p:cNvPr id="10" name="Freeform 9"/>
          <p:cNvSpPr>
            <a:spLocks/>
          </p:cNvSpPr>
          <p:nvPr/>
        </p:nvSpPr>
        <p:spPr bwMode="auto">
          <a:xfrm rot="10800000">
            <a:off x="7818439" y="1021292"/>
            <a:ext cx="1587" cy="276490"/>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fontAlgn="base">
              <a:spcBef>
                <a:spcPct val="0"/>
              </a:spcBef>
              <a:spcAft>
                <a:spcPct val="0"/>
              </a:spcAft>
              <a:defRPr/>
            </a:pPr>
            <a:endParaRPr lang="en-US" sz="2400" dirty="0">
              <a:solidFill>
                <a:srgbClr val="000000"/>
              </a:solidFill>
              <a:latin typeface="Calibri" pitchFamily="34" charset="0"/>
              <a:cs typeface="Arial" charset="0"/>
            </a:endParaRPr>
          </a:p>
        </p:txBody>
      </p:sp>
      <p:sp>
        <p:nvSpPr>
          <p:cNvPr id="11" name="Line 14"/>
          <p:cNvSpPr>
            <a:spLocks noChangeShapeType="1"/>
          </p:cNvSpPr>
          <p:nvPr/>
        </p:nvSpPr>
        <p:spPr bwMode="auto">
          <a:xfrm rot="10800000" flipH="1">
            <a:off x="7507315" y="1035844"/>
            <a:ext cx="333375" cy="0"/>
          </a:xfrm>
          <a:prstGeom prst="line">
            <a:avLst/>
          </a:prstGeom>
          <a:noFill/>
          <a:ln w="38100">
            <a:solidFill>
              <a:schemeClr val="accent2"/>
            </a:solidFill>
            <a:round/>
            <a:headEnd/>
            <a:tailEnd/>
          </a:ln>
          <a:effectLst/>
        </p:spPr>
        <p:txBody>
          <a:bodyPr/>
          <a:lstStyle/>
          <a:p>
            <a:pPr fontAlgn="base">
              <a:spcBef>
                <a:spcPct val="0"/>
              </a:spcBef>
              <a:spcAft>
                <a:spcPct val="0"/>
              </a:spcAft>
              <a:defRPr/>
            </a:pPr>
            <a:endParaRPr lang="en-US" sz="2400" dirty="0">
              <a:solidFill>
                <a:srgbClr val="000000"/>
              </a:solidFill>
              <a:latin typeface="Calibri" pitchFamily="34" charset="0"/>
              <a:cs typeface="Arial" charset="0"/>
            </a:endParaRPr>
          </a:p>
        </p:txBody>
      </p:sp>
      <p:sp>
        <p:nvSpPr>
          <p:cNvPr id="12" name="Freeform 11"/>
          <p:cNvSpPr>
            <a:spLocks/>
          </p:cNvSpPr>
          <p:nvPr/>
        </p:nvSpPr>
        <p:spPr bwMode="auto">
          <a:xfrm flipH="1">
            <a:off x="7434264" y="3960813"/>
            <a:ext cx="466725" cy="388938"/>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fontAlgn="base">
              <a:spcBef>
                <a:spcPct val="0"/>
              </a:spcBef>
              <a:spcAft>
                <a:spcPct val="0"/>
              </a:spcAft>
              <a:defRPr/>
            </a:pPr>
            <a:endParaRPr lang="en-US" sz="2400" dirty="0">
              <a:solidFill>
                <a:srgbClr val="000000"/>
              </a:solidFill>
              <a:latin typeface="Calibri" pitchFamily="34" charset="0"/>
              <a:cs typeface="Arial" charset="0"/>
            </a:endParaRPr>
          </a:p>
        </p:txBody>
      </p:sp>
      <p:sp>
        <p:nvSpPr>
          <p:cNvPr id="13" name="Freeform 12"/>
          <p:cNvSpPr>
            <a:spLocks/>
          </p:cNvSpPr>
          <p:nvPr/>
        </p:nvSpPr>
        <p:spPr bwMode="auto">
          <a:xfrm rot="16200000">
            <a:off x="7705870" y="4130279"/>
            <a:ext cx="1323"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fontAlgn="base">
              <a:spcBef>
                <a:spcPct val="0"/>
              </a:spcBef>
              <a:spcAft>
                <a:spcPct val="0"/>
              </a:spcAft>
              <a:defRPr/>
            </a:pPr>
            <a:endParaRPr lang="en-US" sz="2400" dirty="0">
              <a:solidFill>
                <a:srgbClr val="000000"/>
              </a:solidFill>
              <a:latin typeface="Calibri" pitchFamily="34" charset="0"/>
              <a:cs typeface="Arial" charset="0"/>
            </a:endParaRPr>
          </a:p>
        </p:txBody>
      </p:sp>
      <p:sp>
        <p:nvSpPr>
          <p:cNvPr id="14" name="Line 17"/>
          <p:cNvSpPr>
            <a:spLocks noChangeShapeType="1"/>
          </p:cNvSpPr>
          <p:nvPr/>
        </p:nvSpPr>
        <p:spPr bwMode="auto">
          <a:xfrm rot="16200000" flipH="1">
            <a:off x="7717650" y="4175126"/>
            <a:ext cx="277813" cy="0"/>
          </a:xfrm>
          <a:prstGeom prst="line">
            <a:avLst/>
          </a:prstGeom>
          <a:noFill/>
          <a:ln w="38100">
            <a:solidFill>
              <a:schemeClr val="accent2"/>
            </a:solidFill>
            <a:round/>
            <a:headEnd/>
            <a:tailEnd/>
          </a:ln>
          <a:effectLst/>
        </p:spPr>
        <p:txBody>
          <a:bodyPr/>
          <a:lstStyle/>
          <a:p>
            <a:pPr fontAlgn="base">
              <a:spcBef>
                <a:spcPct val="0"/>
              </a:spcBef>
              <a:spcAft>
                <a:spcPct val="0"/>
              </a:spcAft>
              <a:defRPr/>
            </a:pPr>
            <a:endParaRPr lang="en-US" sz="2400" dirty="0">
              <a:solidFill>
                <a:srgbClr val="000000"/>
              </a:solidFill>
              <a:latin typeface="Calibri" pitchFamily="34" charset="0"/>
              <a:cs typeface="Arial" charset="0"/>
            </a:endParaRPr>
          </a:p>
        </p:txBody>
      </p:sp>
      <p:sp>
        <p:nvSpPr>
          <p:cNvPr id="15" name="Freeform 14"/>
          <p:cNvSpPr>
            <a:spLocks/>
          </p:cNvSpPr>
          <p:nvPr/>
        </p:nvSpPr>
        <p:spPr bwMode="auto">
          <a:xfrm>
            <a:off x="1282720" y="3955521"/>
            <a:ext cx="466725" cy="388938"/>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fontAlgn="base">
              <a:spcBef>
                <a:spcPct val="0"/>
              </a:spcBef>
              <a:spcAft>
                <a:spcPct val="0"/>
              </a:spcAft>
              <a:defRPr/>
            </a:pPr>
            <a:endParaRPr lang="en-US" sz="2400" dirty="0">
              <a:solidFill>
                <a:srgbClr val="000000"/>
              </a:solidFill>
              <a:latin typeface="Calibri" pitchFamily="34" charset="0"/>
              <a:cs typeface="Arial" charset="0"/>
            </a:endParaRPr>
          </a:p>
        </p:txBody>
      </p:sp>
      <p:sp>
        <p:nvSpPr>
          <p:cNvPr id="16" name="Freeform 15"/>
          <p:cNvSpPr>
            <a:spLocks/>
          </p:cNvSpPr>
          <p:nvPr/>
        </p:nvSpPr>
        <p:spPr bwMode="auto">
          <a:xfrm>
            <a:off x="1346200" y="4039148"/>
            <a:ext cx="1588" cy="276489"/>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fontAlgn="base">
              <a:spcBef>
                <a:spcPct val="0"/>
              </a:spcBef>
              <a:spcAft>
                <a:spcPct val="0"/>
              </a:spcAft>
              <a:defRPr/>
            </a:pPr>
            <a:endParaRPr lang="en-US" sz="2400" dirty="0">
              <a:solidFill>
                <a:srgbClr val="000000"/>
              </a:solidFill>
              <a:latin typeface="Calibri" pitchFamily="34" charset="0"/>
              <a:cs typeface="Arial" charset="0"/>
            </a:endParaRPr>
          </a:p>
        </p:txBody>
      </p:sp>
      <p:sp>
        <p:nvSpPr>
          <p:cNvPr id="17" name="Line 20"/>
          <p:cNvSpPr>
            <a:spLocks noChangeShapeType="1"/>
          </p:cNvSpPr>
          <p:nvPr/>
        </p:nvSpPr>
        <p:spPr bwMode="auto">
          <a:xfrm flipH="1">
            <a:off x="1327171" y="4302125"/>
            <a:ext cx="333375" cy="0"/>
          </a:xfrm>
          <a:prstGeom prst="line">
            <a:avLst/>
          </a:prstGeom>
          <a:noFill/>
          <a:ln w="38100">
            <a:solidFill>
              <a:schemeClr val="accent2"/>
            </a:solidFill>
            <a:round/>
            <a:headEnd/>
            <a:tailEnd/>
          </a:ln>
          <a:effectLst/>
        </p:spPr>
        <p:txBody>
          <a:bodyPr/>
          <a:lstStyle/>
          <a:p>
            <a:pPr fontAlgn="base">
              <a:spcBef>
                <a:spcPct val="0"/>
              </a:spcBef>
              <a:spcAft>
                <a:spcPct val="0"/>
              </a:spcAft>
              <a:defRPr/>
            </a:pPr>
            <a:endParaRPr lang="en-US" sz="2400" dirty="0">
              <a:solidFill>
                <a:srgbClr val="000000"/>
              </a:solidFill>
              <a:latin typeface="Calibri" pitchFamily="34" charset="0"/>
              <a:cs typeface="Arial" charset="0"/>
            </a:endParaRPr>
          </a:p>
        </p:txBody>
      </p:sp>
      <p:sp>
        <p:nvSpPr>
          <p:cNvPr id="3075" name="Rectangle 3"/>
          <p:cNvSpPr>
            <a:spLocks noGrp="1" noChangeArrowheads="1"/>
          </p:cNvSpPr>
          <p:nvPr>
            <p:ph type="ctrTitle"/>
          </p:nvPr>
        </p:nvSpPr>
        <p:spPr>
          <a:xfrm>
            <a:off x="1609725" y="1415524"/>
            <a:ext cx="5924550" cy="1420813"/>
          </a:xfrm>
        </p:spPr>
        <p:txBody>
          <a:bodyPr anchor="b"/>
          <a:lstStyle>
            <a:lvl1pPr>
              <a:lnSpc>
                <a:spcPct val="95000"/>
              </a:lnSpc>
              <a:defRPr/>
            </a:lvl1pPr>
          </a:lstStyle>
          <a:p>
            <a:r>
              <a:rPr lang="en-US"/>
              <a:t>Click to edit Master title style</a:t>
            </a:r>
          </a:p>
        </p:txBody>
      </p:sp>
      <p:sp>
        <p:nvSpPr>
          <p:cNvPr id="3076" name="Rectangle 4"/>
          <p:cNvSpPr>
            <a:spLocks noGrp="1" noChangeArrowheads="1"/>
          </p:cNvSpPr>
          <p:nvPr>
            <p:ph type="subTitle" idx="1"/>
          </p:nvPr>
        </p:nvSpPr>
        <p:spPr>
          <a:xfrm>
            <a:off x="1631950" y="2947458"/>
            <a:ext cx="5861050" cy="1047750"/>
          </a:xfrm>
        </p:spPr>
        <p:txBody>
          <a:bodyPr/>
          <a:lstStyle>
            <a:lvl1pPr marL="0" indent="0" algn="ctr">
              <a:buFontTx/>
              <a:buNone/>
              <a:defRPr sz="2800"/>
            </a:lvl1pPr>
          </a:lstStyle>
          <a:p>
            <a:r>
              <a:rPr lang="en-US"/>
              <a:t>Click to edit Master subtitle style</a:t>
            </a:r>
          </a:p>
        </p:txBody>
      </p:sp>
      <p:sp>
        <p:nvSpPr>
          <p:cNvPr id="18"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19"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20" name="Rectangle 7"/>
          <p:cNvSpPr>
            <a:spLocks noGrp="1" noChangeArrowheads="1"/>
          </p:cNvSpPr>
          <p:nvPr>
            <p:ph type="sldNum" sz="quarter" idx="12"/>
          </p:nvPr>
        </p:nvSpPr>
        <p:spPr/>
        <p:txBody>
          <a:bodyPr/>
          <a:lstStyle>
            <a:lvl1pPr>
              <a:defRPr/>
            </a:lvl1pPr>
          </a:lstStyle>
          <a:p>
            <a:pPr>
              <a:defRPr/>
            </a:pPr>
            <a:fld id="{54190D34-00C7-4F6E-8B2F-39C3ADE16A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6656591"/>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C4107B-9790-416D-A81E-8392D0F99BA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10264704"/>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2D17F0-8461-450D-99BA-A5AB60E855F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05068321"/>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814918"/>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14918"/>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638111F-822D-405E-812D-7A3F34A3C51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54643743"/>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D9335E5-0436-47C3-82CB-C9BDEEA0A16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75600882"/>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8CCA6C0-D841-42E3-924D-1A2DA82FB04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03222660"/>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7453433-8CBC-4D36-90BB-2C1AED3D316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86361335"/>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36AE85-DEA3-4485-8A93-5F4F65C2469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70101401"/>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97BB7D4-CB9D-4093-9706-5A035722F82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3349632"/>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2E9A59-A526-4AA5-AA2E-6ED46F23D65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6000610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BB1D95-B9A9-49D9-91EB-1D7E84B2C21D}" type="datetimeFigureOut">
              <a:rPr lang="en-US" smtClean="0">
                <a:solidFill>
                  <a:prstClr val="black">
                    <a:tint val="75000"/>
                  </a:prstClr>
                </a:solidFill>
              </a:rPr>
              <a:pPr/>
              <a:t>5/21/2017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BCC9B7-B718-4F15-8076-649CA72FF2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397641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96573"/>
            <a:ext cx="1943100" cy="498342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96573"/>
            <a:ext cx="5676900" cy="49834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D378B9-C976-48F1-BAEB-1143A9DB478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70869249"/>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628"/>
            <a:ext cx="7772400" cy="1225021"/>
          </a:xfrm>
        </p:spPr>
        <p:txBody>
          <a:bodyPr/>
          <a:lstStyle/>
          <a:p>
            <a:r>
              <a:rPr lang="x-none"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smtClean="0"/>
              <a:t>Click to edit Master subtitle style</a:t>
            </a:r>
            <a:endParaRPr lang="en-US"/>
          </a:p>
        </p:txBody>
      </p:sp>
      <p:sp>
        <p:nvSpPr>
          <p:cNvPr id="4" name="Date Placeholder 3"/>
          <p:cNvSpPr>
            <a:spLocks noGrp="1"/>
          </p:cNvSpPr>
          <p:nvPr>
            <p:ph type="dt" sz="half" idx="10"/>
          </p:nvPr>
        </p:nvSpPr>
        <p:spPr/>
        <p:txBody>
          <a:bodyPr/>
          <a:lstStyle/>
          <a:p>
            <a:fld id="{191ADA50-210C-C24B-94E2-56D439BFBF57}" type="datetimeFigureOut">
              <a:rPr lang="en-US" smtClean="0">
                <a:solidFill>
                  <a:prstClr val="black">
                    <a:tint val="75000"/>
                  </a:prstClr>
                </a:solidFill>
              </a:rPr>
              <a:pPr/>
              <a:t>5/21/2017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420288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191ADA50-210C-C24B-94E2-56D439BFBF57}" type="datetimeFigureOut">
              <a:rPr lang="en-US" smtClean="0">
                <a:solidFill>
                  <a:prstClr val="black">
                    <a:tint val="75000"/>
                  </a:prstClr>
                </a:solidFill>
              </a:rPr>
              <a:pPr/>
              <a:t>5/21/2017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263218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x-none"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smtClean="0"/>
              <a:t>Click to edit Master text styles</a:t>
            </a:r>
          </a:p>
        </p:txBody>
      </p:sp>
      <p:sp>
        <p:nvSpPr>
          <p:cNvPr id="4" name="Date Placeholder 3"/>
          <p:cNvSpPr>
            <a:spLocks noGrp="1"/>
          </p:cNvSpPr>
          <p:nvPr>
            <p:ph type="dt" sz="half" idx="10"/>
          </p:nvPr>
        </p:nvSpPr>
        <p:spPr/>
        <p:txBody>
          <a:bodyPr/>
          <a:lstStyle/>
          <a:p>
            <a:fld id="{191ADA50-210C-C24B-94E2-56D439BFBF57}" type="datetimeFigureOut">
              <a:rPr lang="en-US" smtClean="0">
                <a:solidFill>
                  <a:prstClr val="black">
                    <a:tint val="75000"/>
                  </a:prstClr>
                </a:solidFill>
              </a:rPr>
              <a:pPr/>
              <a:t>5/21/2017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601654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Date Placeholder 4"/>
          <p:cNvSpPr>
            <a:spLocks noGrp="1"/>
          </p:cNvSpPr>
          <p:nvPr>
            <p:ph type="dt" sz="half" idx="10"/>
          </p:nvPr>
        </p:nvSpPr>
        <p:spPr/>
        <p:txBody>
          <a:bodyPr/>
          <a:lstStyle/>
          <a:p>
            <a:fld id="{191ADA50-210C-C24B-94E2-56D439BFBF57}" type="datetimeFigureOut">
              <a:rPr lang="en-US" smtClean="0">
                <a:solidFill>
                  <a:prstClr val="black">
                    <a:tint val="75000"/>
                  </a:prstClr>
                </a:solidFill>
              </a:rPr>
              <a:pPr/>
              <a:t>5/21/2017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935687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7" name="Date Placeholder 6"/>
          <p:cNvSpPr>
            <a:spLocks noGrp="1"/>
          </p:cNvSpPr>
          <p:nvPr>
            <p:ph type="dt" sz="half" idx="10"/>
          </p:nvPr>
        </p:nvSpPr>
        <p:spPr/>
        <p:txBody>
          <a:bodyPr/>
          <a:lstStyle/>
          <a:p>
            <a:fld id="{191ADA50-210C-C24B-94E2-56D439BFBF57}" type="datetimeFigureOut">
              <a:rPr lang="en-US" smtClean="0">
                <a:solidFill>
                  <a:prstClr val="black">
                    <a:tint val="75000"/>
                  </a:prstClr>
                </a:solidFill>
              </a:rPr>
              <a:pPr/>
              <a:t>5/21/2017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937619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Date Placeholder 2"/>
          <p:cNvSpPr>
            <a:spLocks noGrp="1"/>
          </p:cNvSpPr>
          <p:nvPr>
            <p:ph type="dt" sz="half" idx="10"/>
          </p:nvPr>
        </p:nvSpPr>
        <p:spPr/>
        <p:txBody>
          <a:bodyPr/>
          <a:lstStyle/>
          <a:p>
            <a:fld id="{191ADA50-210C-C24B-94E2-56D439BFBF57}" type="datetimeFigureOut">
              <a:rPr lang="en-US" smtClean="0">
                <a:solidFill>
                  <a:prstClr val="black">
                    <a:tint val="75000"/>
                  </a:prstClr>
                </a:solidFill>
              </a:rPr>
              <a:pPr/>
              <a:t>5/21/2017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715333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1ADA50-210C-C24B-94E2-56D439BFBF57}" type="datetimeFigureOut">
              <a:rPr lang="en-US" smtClean="0">
                <a:solidFill>
                  <a:prstClr val="black">
                    <a:tint val="75000"/>
                  </a:prstClr>
                </a:solidFill>
              </a:rPr>
              <a:pPr/>
              <a:t>5/21/2017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587029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x-none"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p>
            <a:fld id="{191ADA50-210C-C24B-94E2-56D439BFBF57}" type="datetimeFigureOut">
              <a:rPr lang="en-US" smtClean="0">
                <a:solidFill>
                  <a:prstClr val="black">
                    <a:tint val="75000"/>
                  </a:prstClr>
                </a:solidFill>
              </a:rPr>
              <a:pPr/>
              <a:t>5/21/2017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033913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x-none"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p>
            <a:fld id="{191ADA50-210C-C24B-94E2-56D439BFBF57}" type="datetimeFigureOut">
              <a:rPr lang="en-US" smtClean="0">
                <a:solidFill>
                  <a:prstClr val="black">
                    <a:tint val="75000"/>
                  </a:prstClr>
                </a:solidFill>
              </a:rPr>
              <a:pPr/>
              <a:t>5/21/2017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34447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DBB1D95-B9A9-49D9-91EB-1D7E84B2C21D}" type="datetimeFigureOut">
              <a:rPr lang="en-US" smtClean="0">
                <a:solidFill>
                  <a:prstClr val="black">
                    <a:tint val="75000"/>
                  </a:prstClr>
                </a:solidFill>
              </a:rPr>
              <a:pPr/>
              <a:t>5/21/2017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BCC9B7-B718-4F15-8076-649CA72FF2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062022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191ADA50-210C-C24B-94E2-56D439BFBF57}" type="datetimeFigureOut">
              <a:rPr lang="en-US" smtClean="0">
                <a:solidFill>
                  <a:prstClr val="black">
                    <a:tint val="75000"/>
                  </a:prstClr>
                </a:solidFill>
              </a:rPr>
              <a:pPr/>
              <a:t>5/21/2017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645712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9138"/>
            <a:ext cx="2057400" cy="4876271"/>
          </a:xfrm>
        </p:spPr>
        <p:txBody>
          <a:bodyPr vert="eaVert"/>
          <a:lstStyle/>
          <a:p>
            <a:r>
              <a:rPr lang="x-none" smtClean="0"/>
              <a:t>Click to edit Master title style</a:t>
            </a:r>
            <a:endParaRPr lang="en-US"/>
          </a:p>
        </p:txBody>
      </p:sp>
      <p:sp>
        <p:nvSpPr>
          <p:cNvPr id="3" name="Vertical Text Placeholder 2"/>
          <p:cNvSpPr>
            <a:spLocks noGrp="1"/>
          </p:cNvSpPr>
          <p:nvPr>
            <p:ph type="body" orient="vert" idx="1"/>
          </p:nvPr>
        </p:nvSpPr>
        <p:spPr>
          <a:xfrm>
            <a:off x="457200" y="229138"/>
            <a:ext cx="6019800" cy="4876271"/>
          </a:xfr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191ADA50-210C-C24B-94E2-56D439BFBF57}" type="datetimeFigureOut">
              <a:rPr lang="en-US" smtClean="0">
                <a:solidFill>
                  <a:prstClr val="black">
                    <a:tint val="75000"/>
                  </a:prstClr>
                </a:solidFill>
              </a:rPr>
              <a:pPr/>
              <a:t>5/21/2017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506867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623"/>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31FF2B3-44D3-4770-8F6D-35DC6445A95E}" type="datetimeFigureOut">
              <a:rPr lang="en-US">
                <a:solidFill>
                  <a:prstClr val="black">
                    <a:tint val="75000"/>
                  </a:prstClr>
                </a:solidFill>
              </a:rPr>
              <a:pPr>
                <a:defRPr/>
              </a:pPr>
              <a:t>5/21/2017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09A52C5-AC85-4C19-94D9-0D18EF15982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4380916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79F7499-6CB2-4B5A-876B-2EAAFDC54316}" type="datetimeFigureOut">
              <a:rPr lang="en-US">
                <a:solidFill>
                  <a:prstClr val="black">
                    <a:tint val="75000"/>
                  </a:prstClr>
                </a:solidFill>
              </a:rPr>
              <a:pPr>
                <a:defRPr/>
              </a:pPr>
              <a:t>5/21/2017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EFB1904-9704-4DC2-967D-FA66B1DCFAB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5171161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C69DB5F-09EC-4990-B9B7-6132845C0C55}" type="datetimeFigureOut">
              <a:rPr lang="en-US">
                <a:solidFill>
                  <a:prstClr val="black">
                    <a:tint val="75000"/>
                  </a:prstClr>
                </a:solidFill>
              </a:rPr>
              <a:pPr>
                <a:defRPr/>
              </a:pPr>
              <a:t>5/21/2017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920FF82-EC60-4944-9CF9-C0E240EE4CE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5510954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8D37ADC-D309-4941-8F18-8E628221837F}" type="datetimeFigureOut">
              <a:rPr lang="en-US">
                <a:solidFill>
                  <a:prstClr val="black">
                    <a:tint val="75000"/>
                  </a:prstClr>
                </a:solidFill>
              </a:rPr>
              <a:pPr>
                <a:defRPr/>
              </a:pPr>
              <a:t>5/21/2017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F083598-6380-4505-BE38-2EC37FFE0B2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3543179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97BDDBB-7FC4-4F48-96E9-B4D63031706C}" type="datetimeFigureOut">
              <a:rPr lang="en-US">
                <a:solidFill>
                  <a:prstClr val="black">
                    <a:tint val="75000"/>
                  </a:prstClr>
                </a:solidFill>
              </a:rPr>
              <a:pPr>
                <a:defRPr/>
              </a:pPr>
              <a:t>5/21/2017</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E277391-51E7-49B7-9A76-FB935B04455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3333681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FB59E22-B837-42D4-B0FB-0133326CC16F}" type="datetimeFigureOut">
              <a:rPr lang="en-US">
                <a:solidFill>
                  <a:prstClr val="black">
                    <a:tint val="75000"/>
                  </a:prstClr>
                </a:solidFill>
              </a:rPr>
              <a:pPr>
                <a:defRPr/>
              </a:pPr>
              <a:t>5/21/2017</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4BAB2F2B-A467-4820-B17B-3AF132EC698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2648049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86F480C-AD46-4420-AAEF-F5FD2D77621D}" type="datetimeFigureOut">
              <a:rPr lang="en-US">
                <a:solidFill>
                  <a:prstClr val="black">
                    <a:tint val="75000"/>
                  </a:prstClr>
                </a:solidFill>
              </a:rPr>
              <a:pPr>
                <a:defRPr/>
              </a:pPr>
              <a:t>5/21/2017</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E5FE359-5EF8-4D67-8F5D-11BB829DE6B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5525630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1784D3A-8DCF-4806-B04C-FB164D229870}" type="datetimeFigureOut">
              <a:rPr lang="en-US">
                <a:solidFill>
                  <a:prstClr val="black">
                    <a:tint val="75000"/>
                  </a:prstClr>
                </a:solidFill>
              </a:rPr>
              <a:pPr>
                <a:defRPr/>
              </a:pPr>
              <a:t>5/21/2017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84F4DDB-FCD4-4C90-886F-3CE9E1388BB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110661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DBB1D95-B9A9-49D9-91EB-1D7E84B2C21D}" type="datetimeFigureOut">
              <a:rPr lang="en-US" smtClean="0">
                <a:solidFill>
                  <a:prstClr val="black">
                    <a:tint val="75000"/>
                  </a:prstClr>
                </a:solidFill>
              </a:rPr>
              <a:pPr/>
              <a:t>5/21/2017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2BCC9B7-B718-4F15-8076-649CA72FF2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416389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215652F-14AA-4381-916D-D0C6F8876E87}" type="datetimeFigureOut">
              <a:rPr lang="en-US">
                <a:solidFill>
                  <a:prstClr val="black">
                    <a:tint val="75000"/>
                  </a:prstClr>
                </a:solidFill>
              </a:rPr>
              <a:pPr>
                <a:defRPr/>
              </a:pPr>
              <a:t>5/21/2017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03DC388-7D64-4707-B17A-0F5F43D54CC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1621388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DE28D4A-7B34-4BC7-97DC-7D7577B652BA}" type="datetimeFigureOut">
              <a:rPr lang="en-US">
                <a:solidFill>
                  <a:prstClr val="black">
                    <a:tint val="75000"/>
                  </a:prstClr>
                </a:solidFill>
              </a:rPr>
              <a:pPr>
                <a:defRPr/>
              </a:pPr>
              <a:t>5/21/2017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DB3E03F-04F8-44B3-8D6C-D5D7DF069B2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89366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9133"/>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9133"/>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91CBDDF-BD43-45D1-9C9D-63C7A6AEA76E}" type="datetimeFigureOut">
              <a:rPr lang="en-US">
                <a:solidFill>
                  <a:prstClr val="black">
                    <a:tint val="75000"/>
                  </a:prstClr>
                </a:solidFill>
              </a:rPr>
              <a:pPr>
                <a:defRPr/>
              </a:pPr>
              <a:t>5/21/2017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C933C3B-703D-457C-A108-A27B80D2245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423435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616"/>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31FF2B3-44D3-4770-8F6D-35DC6445A95E}" type="datetimeFigureOut">
              <a:rPr lang="en-US">
                <a:solidFill>
                  <a:prstClr val="black">
                    <a:tint val="75000"/>
                  </a:prstClr>
                </a:solidFill>
              </a:rPr>
              <a:pPr>
                <a:defRPr/>
              </a:pPr>
              <a:t>5/21/2017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09A52C5-AC85-4C19-94D9-0D18EF15982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1808026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79F7499-6CB2-4B5A-876B-2EAAFDC54316}" type="datetimeFigureOut">
              <a:rPr lang="en-US">
                <a:solidFill>
                  <a:prstClr val="black">
                    <a:tint val="75000"/>
                  </a:prstClr>
                </a:solidFill>
              </a:rPr>
              <a:pPr>
                <a:defRPr/>
              </a:pPr>
              <a:t>5/21/2017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EFB1904-9704-4DC2-967D-FA66B1DCFAB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1088471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C69DB5F-09EC-4990-B9B7-6132845C0C55}" type="datetimeFigureOut">
              <a:rPr lang="en-US">
                <a:solidFill>
                  <a:prstClr val="black">
                    <a:tint val="75000"/>
                  </a:prstClr>
                </a:solidFill>
              </a:rPr>
              <a:pPr>
                <a:defRPr/>
              </a:pPr>
              <a:t>5/21/2017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920FF82-EC60-4944-9CF9-C0E240EE4CE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6157456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8D37ADC-D309-4941-8F18-8E628221837F}" type="datetimeFigureOut">
              <a:rPr lang="en-US">
                <a:solidFill>
                  <a:prstClr val="black">
                    <a:tint val="75000"/>
                  </a:prstClr>
                </a:solidFill>
              </a:rPr>
              <a:pPr>
                <a:defRPr/>
              </a:pPr>
              <a:t>5/21/2017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F083598-6380-4505-BE38-2EC37FFE0B2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0236221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97BDDBB-7FC4-4F48-96E9-B4D63031706C}" type="datetimeFigureOut">
              <a:rPr lang="en-US">
                <a:solidFill>
                  <a:prstClr val="black">
                    <a:tint val="75000"/>
                  </a:prstClr>
                </a:solidFill>
              </a:rPr>
              <a:pPr>
                <a:defRPr/>
              </a:pPr>
              <a:t>5/21/2017</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E277391-51E7-49B7-9A76-FB935B04455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0048961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FB59E22-B837-42D4-B0FB-0133326CC16F}" type="datetimeFigureOut">
              <a:rPr lang="en-US">
                <a:solidFill>
                  <a:prstClr val="black">
                    <a:tint val="75000"/>
                  </a:prstClr>
                </a:solidFill>
              </a:rPr>
              <a:pPr>
                <a:defRPr/>
              </a:pPr>
              <a:t>5/21/2017</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4BAB2F2B-A467-4820-B17B-3AF132EC698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5672980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86F480C-AD46-4420-AAEF-F5FD2D77621D}" type="datetimeFigureOut">
              <a:rPr lang="en-US">
                <a:solidFill>
                  <a:prstClr val="black">
                    <a:tint val="75000"/>
                  </a:prstClr>
                </a:solidFill>
              </a:rPr>
              <a:pPr>
                <a:defRPr/>
              </a:pPr>
              <a:t>5/21/2017</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E5FE359-5EF8-4D67-8F5D-11BB829DE6B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079296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DBB1D95-B9A9-49D9-91EB-1D7E84B2C21D}" type="datetimeFigureOut">
              <a:rPr lang="en-US" smtClean="0">
                <a:solidFill>
                  <a:prstClr val="black">
                    <a:tint val="75000"/>
                  </a:prstClr>
                </a:solidFill>
              </a:rPr>
              <a:pPr/>
              <a:t>5/21/2017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2BCC9B7-B718-4F15-8076-649CA72FF2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635545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1784D3A-8DCF-4806-B04C-FB164D229870}" type="datetimeFigureOut">
              <a:rPr lang="en-US">
                <a:solidFill>
                  <a:prstClr val="black">
                    <a:tint val="75000"/>
                  </a:prstClr>
                </a:solidFill>
              </a:rPr>
              <a:pPr>
                <a:defRPr/>
              </a:pPr>
              <a:t>5/21/2017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84F4DDB-FCD4-4C90-886F-3CE9E1388BB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321309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215652F-14AA-4381-916D-D0C6F8876E87}" type="datetimeFigureOut">
              <a:rPr lang="en-US">
                <a:solidFill>
                  <a:prstClr val="black">
                    <a:tint val="75000"/>
                  </a:prstClr>
                </a:solidFill>
              </a:rPr>
              <a:pPr>
                <a:defRPr/>
              </a:pPr>
              <a:t>5/21/2017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03DC388-7D64-4707-B17A-0F5F43D54CC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1620940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DE28D4A-7B34-4BC7-97DC-7D7577B652BA}" type="datetimeFigureOut">
              <a:rPr lang="en-US">
                <a:solidFill>
                  <a:prstClr val="black">
                    <a:tint val="75000"/>
                  </a:prstClr>
                </a:solidFill>
              </a:rPr>
              <a:pPr>
                <a:defRPr/>
              </a:pPr>
              <a:t>5/21/2017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DB3E03F-04F8-44B3-8D6C-D5D7DF069B2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6361422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9126"/>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9126"/>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91CBDDF-BD43-45D1-9C9D-63C7A6AEA76E}" type="datetimeFigureOut">
              <a:rPr lang="en-US">
                <a:solidFill>
                  <a:prstClr val="black">
                    <a:tint val="75000"/>
                  </a:prstClr>
                </a:solidFill>
              </a:rPr>
              <a:pPr>
                <a:defRPr/>
              </a:pPr>
              <a:t>5/21/2017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C933C3B-703D-457C-A108-A27B80D2245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9191589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608"/>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31FF2B3-44D3-4770-8F6D-35DC6445A95E}" type="datetimeFigureOut">
              <a:rPr lang="en-US">
                <a:solidFill>
                  <a:prstClr val="black">
                    <a:tint val="75000"/>
                  </a:prstClr>
                </a:solidFill>
              </a:rPr>
              <a:pPr>
                <a:defRPr/>
              </a:pPr>
              <a:t>5/21/2017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09A52C5-AC85-4C19-94D9-0D18EF15982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5880290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79F7499-6CB2-4B5A-876B-2EAAFDC54316}" type="datetimeFigureOut">
              <a:rPr lang="en-US">
                <a:solidFill>
                  <a:prstClr val="black">
                    <a:tint val="75000"/>
                  </a:prstClr>
                </a:solidFill>
              </a:rPr>
              <a:pPr>
                <a:defRPr/>
              </a:pPr>
              <a:t>5/21/2017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EFB1904-9704-4DC2-967D-FA66B1DCFAB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5613114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C69DB5F-09EC-4990-B9B7-6132845C0C55}" type="datetimeFigureOut">
              <a:rPr lang="en-US">
                <a:solidFill>
                  <a:prstClr val="black">
                    <a:tint val="75000"/>
                  </a:prstClr>
                </a:solidFill>
              </a:rPr>
              <a:pPr>
                <a:defRPr/>
              </a:pPr>
              <a:t>5/21/2017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920FF82-EC60-4944-9CF9-C0E240EE4CE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0068214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8D37ADC-D309-4941-8F18-8E628221837F}" type="datetimeFigureOut">
              <a:rPr lang="en-US">
                <a:solidFill>
                  <a:prstClr val="black">
                    <a:tint val="75000"/>
                  </a:prstClr>
                </a:solidFill>
              </a:rPr>
              <a:pPr>
                <a:defRPr/>
              </a:pPr>
              <a:t>5/21/2017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F083598-6380-4505-BE38-2EC37FFE0B2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2611227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97BDDBB-7FC4-4F48-96E9-B4D63031706C}" type="datetimeFigureOut">
              <a:rPr lang="en-US">
                <a:solidFill>
                  <a:prstClr val="black">
                    <a:tint val="75000"/>
                  </a:prstClr>
                </a:solidFill>
              </a:rPr>
              <a:pPr>
                <a:defRPr/>
              </a:pPr>
              <a:t>5/21/2017</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E277391-51E7-49B7-9A76-FB935B04455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5981134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FB59E22-B837-42D4-B0FB-0133326CC16F}" type="datetimeFigureOut">
              <a:rPr lang="en-US">
                <a:solidFill>
                  <a:prstClr val="black">
                    <a:tint val="75000"/>
                  </a:prstClr>
                </a:solidFill>
              </a:rPr>
              <a:pPr>
                <a:defRPr/>
              </a:pPr>
              <a:t>5/21/2017</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4BAB2F2B-A467-4820-B17B-3AF132EC698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266078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DBB1D95-B9A9-49D9-91EB-1D7E84B2C21D}" type="datetimeFigureOut">
              <a:rPr lang="en-US" smtClean="0">
                <a:solidFill>
                  <a:prstClr val="black">
                    <a:tint val="75000"/>
                  </a:prstClr>
                </a:solidFill>
              </a:rPr>
              <a:pPr/>
              <a:t>5/21/2017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2BCC9B7-B718-4F15-8076-649CA72FF2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336673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86F480C-AD46-4420-AAEF-F5FD2D77621D}" type="datetimeFigureOut">
              <a:rPr lang="en-US">
                <a:solidFill>
                  <a:prstClr val="black">
                    <a:tint val="75000"/>
                  </a:prstClr>
                </a:solidFill>
              </a:rPr>
              <a:pPr>
                <a:defRPr/>
              </a:pPr>
              <a:t>5/21/2017</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E5FE359-5EF8-4D67-8F5D-11BB829DE6B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343072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1784D3A-8DCF-4806-B04C-FB164D229870}" type="datetimeFigureOut">
              <a:rPr lang="en-US">
                <a:solidFill>
                  <a:prstClr val="black">
                    <a:tint val="75000"/>
                  </a:prstClr>
                </a:solidFill>
              </a:rPr>
              <a:pPr>
                <a:defRPr/>
              </a:pPr>
              <a:t>5/21/2017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84F4DDB-FCD4-4C90-886F-3CE9E1388BB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4882334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215652F-14AA-4381-916D-D0C6F8876E87}" type="datetimeFigureOut">
              <a:rPr lang="en-US">
                <a:solidFill>
                  <a:prstClr val="black">
                    <a:tint val="75000"/>
                  </a:prstClr>
                </a:solidFill>
              </a:rPr>
              <a:pPr>
                <a:defRPr/>
              </a:pPr>
              <a:t>5/21/2017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03DC388-7D64-4707-B17A-0F5F43D54CC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0291147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DE28D4A-7B34-4BC7-97DC-7D7577B652BA}" type="datetimeFigureOut">
              <a:rPr lang="en-US">
                <a:solidFill>
                  <a:prstClr val="black">
                    <a:tint val="75000"/>
                  </a:prstClr>
                </a:solidFill>
              </a:rPr>
              <a:pPr>
                <a:defRPr/>
              </a:pPr>
              <a:t>5/21/2017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DB3E03F-04F8-44B3-8D6C-D5D7DF069B2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6129881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9118"/>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9118"/>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91CBDDF-BD43-45D1-9C9D-63C7A6AEA76E}" type="datetimeFigureOut">
              <a:rPr lang="en-US">
                <a:solidFill>
                  <a:prstClr val="black">
                    <a:tint val="75000"/>
                  </a:prstClr>
                </a:solidFill>
              </a:rPr>
              <a:pPr>
                <a:defRPr/>
              </a:pPr>
              <a:t>5/21/2017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C933C3B-703D-457C-A108-A27B80D2245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8313275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347788" y="1050396"/>
            <a:ext cx="6481762" cy="3238500"/>
          </a:xfrm>
          <a:prstGeom prst="rect">
            <a:avLst/>
          </a:prstGeom>
          <a:noFill/>
          <a:ln w="76200">
            <a:solidFill>
              <a:schemeClr val="bg2">
                <a:alpha val="50000"/>
              </a:schemeClr>
            </a:solidFill>
            <a:miter lim="800000"/>
            <a:headEnd/>
            <a:tailEnd/>
          </a:ln>
          <a:effectLst/>
        </p:spPr>
        <p:txBody>
          <a:bodyPr wrap="none" anchor="ctr"/>
          <a:lstStyle/>
          <a:p>
            <a:pPr algn="ctr" fontAlgn="base">
              <a:spcBef>
                <a:spcPct val="0"/>
              </a:spcBef>
              <a:spcAft>
                <a:spcPct val="0"/>
              </a:spcAft>
              <a:defRPr/>
            </a:pPr>
            <a:endParaRPr lang="en-US" sz="2400">
              <a:solidFill>
                <a:srgbClr val="000000"/>
              </a:solidFill>
            </a:endParaRPr>
          </a:p>
        </p:txBody>
      </p:sp>
      <p:sp>
        <p:nvSpPr>
          <p:cNvPr id="5" name="Rectangle 4"/>
          <p:cNvSpPr>
            <a:spLocks noChangeArrowheads="1"/>
          </p:cNvSpPr>
          <p:nvPr/>
        </p:nvSpPr>
        <p:spPr bwMode="auto">
          <a:xfrm>
            <a:off x="1384300" y="1079500"/>
            <a:ext cx="6400800" cy="3175000"/>
          </a:xfrm>
          <a:prstGeom prst="rect">
            <a:avLst/>
          </a:prstGeom>
          <a:noFill/>
          <a:ln w="12700">
            <a:solidFill>
              <a:schemeClr val="tx2"/>
            </a:solidFill>
            <a:miter lim="800000"/>
            <a:headEnd/>
            <a:tailEnd/>
          </a:ln>
          <a:effectLst/>
        </p:spPr>
        <p:txBody>
          <a:bodyPr wrap="none" anchor="ctr"/>
          <a:lstStyle/>
          <a:p>
            <a:pPr algn="ctr" fontAlgn="base">
              <a:spcBef>
                <a:spcPct val="0"/>
              </a:spcBef>
              <a:spcAft>
                <a:spcPct val="0"/>
              </a:spcAft>
              <a:defRPr/>
            </a:pPr>
            <a:endParaRPr lang="en-US" sz="2400">
              <a:solidFill>
                <a:srgbClr val="000000"/>
              </a:solidFill>
            </a:endParaRPr>
          </a:p>
        </p:txBody>
      </p:sp>
      <p:sp>
        <p:nvSpPr>
          <p:cNvPr id="6" name="Freeform 5"/>
          <p:cNvSpPr>
            <a:spLocks/>
          </p:cNvSpPr>
          <p:nvPr/>
        </p:nvSpPr>
        <p:spPr bwMode="auto">
          <a:xfrm rot="5400000">
            <a:off x="1321594" y="956186"/>
            <a:ext cx="388938"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fontAlgn="base">
              <a:spcBef>
                <a:spcPct val="0"/>
              </a:spcBef>
              <a:spcAft>
                <a:spcPct val="0"/>
              </a:spcAft>
              <a:defRPr/>
            </a:pPr>
            <a:endParaRPr lang="en-US" sz="2400">
              <a:solidFill>
                <a:srgbClr val="000000"/>
              </a:solidFill>
            </a:endParaRPr>
          </a:p>
        </p:txBody>
      </p:sp>
      <p:sp>
        <p:nvSpPr>
          <p:cNvPr id="7" name="Freeform 6"/>
          <p:cNvSpPr>
            <a:spLocks/>
          </p:cNvSpPr>
          <p:nvPr/>
        </p:nvSpPr>
        <p:spPr bwMode="auto">
          <a:xfrm rot="5400000">
            <a:off x="1479717" y="881195"/>
            <a:ext cx="1323"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fontAlgn="base">
              <a:spcBef>
                <a:spcPct val="0"/>
              </a:spcBef>
              <a:spcAft>
                <a:spcPct val="0"/>
              </a:spcAft>
              <a:defRPr/>
            </a:pPr>
            <a:endParaRPr lang="en-US" sz="2400">
              <a:solidFill>
                <a:srgbClr val="000000"/>
              </a:solidFill>
            </a:endParaRPr>
          </a:p>
        </p:txBody>
      </p:sp>
      <p:sp>
        <p:nvSpPr>
          <p:cNvPr id="8" name="Line 11"/>
          <p:cNvSpPr>
            <a:spLocks noChangeShapeType="1"/>
          </p:cNvSpPr>
          <p:nvPr/>
        </p:nvSpPr>
        <p:spPr bwMode="auto">
          <a:xfrm rot="5400000" flipH="1">
            <a:off x="1193041" y="1169459"/>
            <a:ext cx="277813" cy="0"/>
          </a:xfrm>
          <a:prstGeom prst="line">
            <a:avLst/>
          </a:prstGeom>
          <a:noFill/>
          <a:ln w="38100">
            <a:solidFill>
              <a:schemeClr val="accent2"/>
            </a:solidFill>
            <a:round/>
            <a:headEnd/>
            <a:tailEnd/>
          </a:ln>
          <a:effectLst/>
        </p:spPr>
        <p:txBody>
          <a:bodyPr/>
          <a:lstStyle/>
          <a:p>
            <a:pPr fontAlgn="base">
              <a:spcBef>
                <a:spcPct val="0"/>
              </a:spcBef>
              <a:spcAft>
                <a:spcPct val="0"/>
              </a:spcAft>
              <a:defRPr/>
            </a:pPr>
            <a:endParaRPr lang="en-US" sz="2400">
              <a:solidFill>
                <a:srgbClr val="000000"/>
              </a:solidFill>
            </a:endParaRPr>
          </a:p>
        </p:txBody>
      </p:sp>
      <p:sp>
        <p:nvSpPr>
          <p:cNvPr id="9" name="Freeform 8"/>
          <p:cNvSpPr>
            <a:spLocks/>
          </p:cNvSpPr>
          <p:nvPr/>
        </p:nvSpPr>
        <p:spPr bwMode="auto">
          <a:xfrm rot="16200000" flipH="1">
            <a:off x="7452519" y="956186"/>
            <a:ext cx="388938"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fontAlgn="base">
              <a:spcBef>
                <a:spcPct val="0"/>
              </a:spcBef>
              <a:spcAft>
                <a:spcPct val="0"/>
              </a:spcAft>
              <a:defRPr/>
            </a:pPr>
            <a:endParaRPr lang="en-US" sz="2400">
              <a:solidFill>
                <a:srgbClr val="000000"/>
              </a:solidFill>
            </a:endParaRPr>
          </a:p>
        </p:txBody>
      </p:sp>
      <p:sp>
        <p:nvSpPr>
          <p:cNvPr id="10" name="Freeform 9"/>
          <p:cNvSpPr>
            <a:spLocks/>
          </p:cNvSpPr>
          <p:nvPr/>
        </p:nvSpPr>
        <p:spPr bwMode="auto">
          <a:xfrm rot="10800000">
            <a:off x="7818439" y="1021292"/>
            <a:ext cx="1587" cy="276490"/>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fontAlgn="base">
              <a:spcBef>
                <a:spcPct val="0"/>
              </a:spcBef>
              <a:spcAft>
                <a:spcPct val="0"/>
              </a:spcAft>
              <a:defRPr/>
            </a:pPr>
            <a:endParaRPr lang="en-US" sz="2400">
              <a:solidFill>
                <a:srgbClr val="000000"/>
              </a:solidFill>
            </a:endParaRPr>
          </a:p>
        </p:txBody>
      </p:sp>
      <p:sp>
        <p:nvSpPr>
          <p:cNvPr id="11" name="Line 14"/>
          <p:cNvSpPr>
            <a:spLocks noChangeShapeType="1"/>
          </p:cNvSpPr>
          <p:nvPr/>
        </p:nvSpPr>
        <p:spPr bwMode="auto">
          <a:xfrm rot="10800000" flipH="1">
            <a:off x="7507315" y="1035844"/>
            <a:ext cx="333375" cy="0"/>
          </a:xfrm>
          <a:prstGeom prst="line">
            <a:avLst/>
          </a:prstGeom>
          <a:noFill/>
          <a:ln w="38100">
            <a:solidFill>
              <a:schemeClr val="accent2"/>
            </a:solidFill>
            <a:round/>
            <a:headEnd/>
            <a:tailEnd/>
          </a:ln>
          <a:effectLst/>
        </p:spPr>
        <p:txBody>
          <a:bodyPr/>
          <a:lstStyle/>
          <a:p>
            <a:pPr fontAlgn="base">
              <a:spcBef>
                <a:spcPct val="0"/>
              </a:spcBef>
              <a:spcAft>
                <a:spcPct val="0"/>
              </a:spcAft>
              <a:defRPr/>
            </a:pPr>
            <a:endParaRPr lang="en-US" sz="2400">
              <a:solidFill>
                <a:srgbClr val="000000"/>
              </a:solidFill>
            </a:endParaRPr>
          </a:p>
        </p:txBody>
      </p:sp>
      <p:sp>
        <p:nvSpPr>
          <p:cNvPr id="12" name="Freeform 11"/>
          <p:cNvSpPr>
            <a:spLocks/>
          </p:cNvSpPr>
          <p:nvPr/>
        </p:nvSpPr>
        <p:spPr bwMode="auto">
          <a:xfrm flipH="1">
            <a:off x="7434264" y="3960813"/>
            <a:ext cx="466725" cy="388938"/>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fontAlgn="base">
              <a:spcBef>
                <a:spcPct val="0"/>
              </a:spcBef>
              <a:spcAft>
                <a:spcPct val="0"/>
              </a:spcAft>
              <a:defRPr/>
            </a:pPr>
            <a:endParaRPr lang="en-US" sz="2400">
              <a:solidFill>
                <a:srgbClr val="000000"/>
              </a:solidFill>
            </a:endParaRPr>
          </a:p>
        </p:txBody>
      </p:sp>
      <p:sp>
        <p:nvSpPr>
          <p:cNvPr id="13" name="Freeform 12"/>
          <p:cNvSpPr>
            <a:spLocks/>
          </p:cNvSpPr>
          <p:nvPr/>
        </p:nvSpPr>
        <p:spPr bwMode="auto">
          <a:xfrm rot="16200000">
            <a:off x="7705870" y="4130279"/>
            <a:ext cx="1323"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fontAlgn="base">
              <a:spcBef>
                <a:spcPct val="0"/>
              </a:spcBef>
              <a:spcAft>
                <a:spcPct val="0"/>
              </a:spcAft>
              <a:defRPr/>
            </a:pPr>
            <a:endParaRPr lang="en-US" sz="2400">
              <a:solidFill>
                <a:srgbClr val="000000"/>
              </a:solidFill>
            </a:endParaRPr>
          </a:p>
        </p:txBody>
      </p:sp>
      <p:sp>
        <p:nvSpPr>
          <p:cNvPr id="14" name="Line 17"/>
          <p:cNvSpPr>
            <a:spLocks noChangeShapeType="1"/>
          </p:cNvSpPr>
          <p:nvPr/>
        </p:nvSpPr>
        <p:spPr bwMode="auto">
          <a:xfrm rot="16200000" flipH="1">
            <a:off x="7717650" y="4175126"/>
            <a:ext cx="277813" cy="0"/>
          </a:xfrm>
          <a:prstGeom prst="line">
            <a:avLst/>
          </a:prstGeom>
          <a:noFill/>
          <a:ln w="38100">
            <a:solidFill>
              <a:schemeClr val="accent2"/>
            </a:solidFill>
            <a:round/>
            <a:headEnd/>
            <a:tailEnd/>
          </a:ln>
          <a:effectLst/>
        </p:spPr>
        <p:txBody>
          <a:bodyPr/>
          <a:lstStyle/>
          <a:p>
            <a:pPr fontAlgn="base">
              <a:spcBef>
                <a:spcPct val="0"/>
              </a:spcBef>
              <a:spcAft>
                <a:spcPct val="0"/>
              </a:spcAft>
              <a:defRPr/>
            </a:pPr>
            <a:endParaRPr lang="en-US" sz="2400">
              <a:solidFill>
                <a:srgbClr val="000000"/>
              </a:solidFill>
            </a:endParaRPr>
          </a:p>
        </p:txBody>
      </p:sp>
      <p:sp>
        <p:nvSpPr>
          <p:cNvPr id="15" name="Freeform 14"/>
          <p:cNvSpPr>
            <a:spLocks/>
          </p:cNvSpPr>
          <p:nvPr/>
        </p:nvSpPr>
        <p:spPr bwMode="auto">
          <a:xfrm>
            <a:off x="1282720" y="3955521"/>
            <a:ext cx="466725" cy="388938"/>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fontAlgn="base">
              <a:spcBef>
                <a:spcPct val="0"/>
              </a:spcBef>
              <a:spcAft>
                <a:spcPct val="0"/>
              </a:spcAft>
              <a:defRPr/>
            </a:pPr>
            <a:endParaRPr lang="en-US" sz="2400">
              <a:solidFill>
                <a:srgbClr val="000000"/>
              </a:solidFill>
            </a:endParaRPr>
          </a:p>
        </p:txBody>
      </p:sp>
      <p:sp>
        <p:nvSpPr>
          <p:cNvPr id="16" name="Freeform 15"/>
          <p:cNvSpPr>
            <a:spLocks/>
          </p:cNvSpPr>
          <p:nvPr/>
        </p:nvSpPr>
        <p:spPr bwMode="auto">
          <a:xfrm>
            <a:off x="1346200" y="4039111"/>
            <a:ext cx="1588" cy="276489"/>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fontAlgn="base">
              <a:spcBef>
                <a:spcPct val="0"/>
              </a:spcBef>
              <a:spcAft>
                <a:spcPct val="0"/>
              </a:spcAft>
              <a:defRPr/>
            </a:pPr>
            <a:endParaRPr lang="en-US" sz="2400">
              <a:solidFill>
                <a:srgbClr val="000000"/>
              </a:solidFill>
            </a:endParaRPr>
          </a:p>
        </p:txBody>
      </p:sp>
      <p:sp>
        <p:nvSpPr>
          <p:cNvPr id="17" name="Line 20"/>
          <p:cNvSpPr>
            <a:spLocks noChangeShapeType="1"/>
          </p:cNvSpPr>
          <p:nvPr/>
        </p:nvSpPr>
        <p:spPr bwMode="auto">
          <a:xfrm flipH="1">
            <a:off x="1327171" y="4302125"/>
            <a:ext cx="333375" cy="0"/>
          </a:xfrm>
          <a:prstGeom prst="line">
            <a:avLst/>
          </a:prstGeom>
          <a:noFill/>
          <a:ln w="38100">
            <a:solidFill>
              <a:schemeClr val="accent2"/>
            </a:solidFill>
            <a:round/>
            <a:headEnd/>
            <a:tailEnd/>
          </a:ln>
          <a:effectLst/>
        </p:spPr>
        <p:txBody>
          <a:bodyPr/>
          <a:lstStyle/>
          <a:p>
            <a:pPr fontAlgn="base">
              <a:spcBef>
                <a:spcPct val="0"/>
              </a:spcBef>
              <a:spcAft>
                <a:spcPct val="0"/>
              </a:spcAft>
              <a:defRPr/>
            </a:pPr>
            <a:endParaRPr lang="en-US" sz="2400">
              <a:solidFill>
                <a:srgbClr val="000000"/>
              </a:solidFill>
            </a:endParaRPr>
          </a:p>
        </p:txBody>
      </p:sp>
      <p:sp>
        <p:nvSpPr>
          <p:cNvPr id="3075" name="Rectangle 3"/>
          <p:cNvSpPr>
            <a:spLocks noGrp="1" noChangeArrowheads="1"/>
          </p:cNvSpPr>
          <p:nvPr>
            <p:ph type="ctrTitle"/>
          </p:nvPr>
        </p:nvSpPr>
        <p:spPr>
          <a:xfrm>
            <a:off x="1609725" y="1415524"/>
            <a:ext cx="5924550" cy="1420813"/>
          </a:xfrm>
        </p:spPr>
        <p:txBody>
          <a:bodyPr anchor="b"/>
          <a:lstStyle>
            <a:lvl1pPr>
              <a:lnSpc>
                <a:spcPct val="95000"/>
              </a:lnSpc>
              <a:defRPr/>
            </a:lvl1pPr>
          </a:lstStyle>
          <a:p>
            <a:r>
              <a:rPr lang="en-US"/>
              <a:t>Click to edit Master title style</a:t>
            </a:r>
          </a:p>
        </p:txBody>
      </p:sp>
      <p:sp>
        <p:nvSpPr>
          <p:cNvPr id="3076" name="Rectangle 4"/>
          <p:cNvSpPr>
            <a:spLocks noGrp="1" noChangeArrowheads="1"/>
          </p:cNvSpPr>
          <p:nvPr>
            <p:ph type="subTitle" idx="1"/>
          </p:nvPr>
        </p:nvSpPr>
        <p:spPr>
          <a:xfrm>
            <a:off x="1631950" y="2947458"/>
            <a:ext cx="5861050" cy="1047750"/>
          </a:xfrm>
        </p:spPr>
        <p:txBody>
          <a:bodyPr/>
          <a:lstStyle>
            <a:lvl1pPr marL="0" indent="0" algn="ctr">
              <a:buFontTx/>
              <a:buNone/>
              <a:defRPr sz="2800"/>
            </a:lvl1pPr>
          </a:lstStyle>
          <a:p>
            <a:r>
              <a:rPr lang="en-US"/>
              <a:t>Click to edit Master subtitle style</a:t>
            </a:r>
          </a:p>
        </p:txBody>
      </p:sp>
      <p:sp>
        <p:nvSpPr>
          <p:cNvPr id="18"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19"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20" name="Rectangle 7"/>
          <p:cNvSpPr>
            <a:spLocks noGrp="1" noChangeArrowheads="1"/>
          </p:cNvSpPr>
          <p:nvPr>
            <p:ph type="sldNum" sz="quarter" idx="12"/>
          </p:nvPr>
        </p:nvSpPr>
        <p:spPr/>
        <p:txBody>
          <a:bodyPr/>
          <a:lstStyle>
            <a:lvl1pPr>
              <a:defRPr/>
            </a:lvl1pPr>
          </a:lstStyle>
          <a:p>
            <a:pPr>
              <a:defRPr/>
            </a:pPr>
            <a:fld id="{CCDD5F61-C26E-46F4-8460-AE681F60D5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894417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CD2714-8A3C-4536-9E80-3888DD72F3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026537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1278AA-4584-4AFA-83BF-F0BE9991BB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163917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814918"/>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14918"/>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E679D3-BEE5-4021-B946-C3B581831E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330338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A1B8EA5-2EA2-4500-99ED-6EC93C7AD0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39924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BB1D95-B9A9-49D9-91EB-1D7E84B2C21D}" type="datetimeFigureOut">
              <a:rPr lang="en-US" smtClean="0">
                <a:solidFill>
                  <a:prstClr val="black">
                    <a:tint val="75000"/>
                  </a:prstClr>
                </a:solidFill>
              </a:rPr>
              <a:pPr/>
              <a:t>5/21/2017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2BCC9B7-B718-4F15-8076-649CA72FF2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515234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C6BC5C-477E-458B-9841-59E75BF48B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907941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EB5BEBC-D74F-40CD-B9C3-711594ADC7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0015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7359EBE-9C61-42FF-80FA-625D1FD85F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800148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E0B9393-C8C6-4FD4-8DF6-3C7521FD78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565808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6A0AF4B-63AE-4DD8-BFAB-43FCCE0CA3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577193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96573"/>
            <a:ext cx="1943100" cy="498342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96573"/>
            <a:ext cx="5676900" cy="49834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2D9949-49AE-48E0-9661-45CD4761F1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359300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347788" y="1050396"/>
            <a:ext cx="6481762" cy="3238500"/>
          </a:xfrm>
          <a:prstGeom prst="rect">
            <a:avLst/>
          </a:prstGeom>
          <a:noFill/>
          <a:ln w="76200">
            <a:solidFill>
              <a:schemeClr val="bg2">
                <a:alpha val="50000"/>
              </a:schemeClr>
            </a:solidFill>
            <a:miter lim="800000"/>
            <a:headEnd/>
            <a:tailEnd/>
          </a:ln>
          <a:effectLst/>
        </p:spPr>
        <p:txBody>
          <a:bodyPr wrap="none" anchor="ctr"/>
          <a:lstStyle/>
          <a:p>
            <a:pPr algn="ctr" fontAlgn="base">
              <a:spcBef>
                <a:spcPct val="0"/>
              </a:spcBef>
              <a:spcAft>
                <a:spcPct val="0"/>
              </a:spcAft>
              <a:defRPr/>
            </a:pPr>
            <a:endParaRPr lang="en-US" sz="2400">
              <a:solidFill>
                <a:srgbClr val="000000"/>
              </a:solidFill>
            </a:endParaRPr>
          </a:p>
        </p:txBody>
      </p:sp>
      <p:sp>
        <p:nvSpPr>
          <p:cNvPr id="5" name="Rectangle 4"/>
          <p:cNvSpPr>
            <a:spLocks noChangeArrowheads="1"/>
          </p:cNvSpPr>
          <p:nvPr/>
        </p:nvSpPr>
        <p:spPr bwMode="auto">
          <a:xfrm>
            <a:off x="1384300" y="1079500"/>
            <a:ext cx="6400800" cy="3175000"/>
          </a:xfrm>
          <a:prstGeom prst="rect">
            <a:avLst/>
          </a:prstGeom>
          <a:noFill/>
          <a:ln w="12700">
            <a:solidFill>
              <a:schemeClr val="tx2"/>
            </a:solidFill>
            <a:miter lim="800000"/>
            <a:headEnd/>
            <a:tailEnd/>
          </a:ln>
          <a:effectLst/>
        </p:spPr>
        <p:txBody>
          <a:bodyPr wrap="none" anchor="ctr"/>
          <a:lstStyle/>
          <a:p>
            <a:pPr algn="ctr" fontAlgn="base">
              <a:spcBef>
                <a:spcPct val="0"/>
              </a:spcBef>
              <a:spcAft>
                <a:spcPct val="0"/>
              </a:spcAft>
              <a:defRPr/>
            </a:pPr>
            <a:endParaRPr lang="en-US" sz="2400">
              <a:solidFill>
                <a:srgbClr val="000000"/>
              </a:solidFill>
            </a:endParaRPr>
          </a:p>
        </p:txBody>
      </p:sp>
      <p:sp>
        <p:nvSpPr>
          <p:cNvPr id="6" name="Freeform 5"/>
          <p:cNvSpPr>
            <a:spLocks/>
          </p:cNvSpPr>
          <p:nvPr/>
        </p:nvSpPr>
        <p:spPr bwMode="auto">
          <a:xfrm rot="5400000">
            <a:off x="1321594" y="956177"/>
            <a:ext cx="388938"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fontAlgn="base">
              <a:spcBef>
                <a:spcPct val="0"/>
              </a:spcBef>
              <a:spcAft>
                <a:spcPct val="0"/>
              </a:spcAft>
              <a:defRPr/>
            </a:pPr>
            <a:endParaRPr lang="en-US" sz="2400">
              <a:solidFill>
                <a:srgbClr val="000000"/>
              </a:solidFill>
            </a:endParaRPr>
          </a:p>
        </p:txBody>
      </p:sp>
      <p:sp>
        <p:nvSpPr>
          <p:cNvPr id="7" name="Freeform 6"/>
          <p:cNvSpPr>
            <a:spLocks/>
          </p:cNvSpPr>
          <p:nvPr/>
        </p:nvSpPr>
        <p:spPr bwMode="auto">
          <a:xfrm rot="5400000">
            <a:off x="1479717" y="881195"/>
            <a:ext cx="1323"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fontAlgn="base">
              <a:spcBef>
                <a:spcPct val="0"/>
              </a:spcBef>
              <a:spcAft>
                <a:spcPct val="0"/>
              </a:spcAft>
              <a:defRPr/>
            </a:pPr>
            <a:endParaRPr lang="en-US" sz="2400">
              <a:solidFill>
                <a:srgbClr val="000000"/>
              </a:solidFill>
            </a:endParaRPr>
          </a:p>
        </p:txBody>
      </p:sp>
      <p:sp>
        <p:nvSpPr>
          <p:cNvPr id="8" name="Line 11"/>
          <p:cNvSpPr>
            <a:spLocks noChangeShapeType="1"/>
          </p:cNvSpPr>
          <p:nvPr/>
        </p:nvSpPr>
        <p:spPr bwMode="auto">
          <a:xfrm rot="5400000" flipH="1">
            <a:off x="1193041" y="1169459"/>
            <a:ext cx="277813" cy="0"/>
          </a:xfrm>
          <a:prstGeom prst="line">
            <a:avLst/>
          </a:prstGeom>
          <a:noFill/>
          <a:ln w="38100">
            <a:solidFill>
              <a:schemeClr val="accent2"/>
            </a:solidFill>
            <a:round/>
            <a:headEnd/>
            <a:tailEnd/>
          </a:ln>
          <a:effectLst/>
        </p:spPr>
        <p:txBody>
          <a:bodyPr/>
          <a:lstStyle/>
          <a:p>
            <a:pPr fontAlgn="base">
              <a:spcBef>
                <a:spcPct val="0"/>
              </a:spcBef>
              <a:spcAft>
                <a:spcPct val="0"/>
              </a:spcAft>
              <a:defRPr/>
            </a:pPr>
            <a:endParaRPr lang="en-US" sz="2400">
              <a:solidFill>
                <a:srgbClr val="000000"/>
              </a:solidFill>
            </a:endParaRPr>
          </a:p>
        </p:txBody>
      </p:sp>
      <p:sp>
        <p:nvSpPr>
          <p:cNvPr id="9" name="Freeform 8"/>
          <p:cNvSpPr>
            <a:spLocks/>
          </p:cNvSpPr>
          <p:nvPr/>
        </p:nvSpPr>
        <p:spPr bwMode="auto">
          <a:xfrm rot="16200000" flipH="1">
            <a:off x="7452519" y="956177"/>
            <a:ext cx="388938"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fontAlgn="base">
              <a:spcBef>
                <a:spcPct val="0"/>
              </a:spcBef>
              <a:spcAft>
                <a:spcPct val="0"/>
              </a:spcAft>
              <a:defRPr/>
            </a:pPr>
            <a:endParaRPr lang="en-US" sz="2400">
              <a:solidFill>
                <a:srgbClr val="000000"/>
              </a:solidFill>
            </a:endParaRPr>
          </a:p>
        </p:txBody>
      </p:sp>
      <p:sp>
        <p:nvSpPr>
          <p:cNvPr id="10" name="Freeform 9"/>
          <p:cNvSpPr>
            <a:spLocks/>
          </p:cNvSpPr>
          <p:nvPr/>
        </p:nvSpPr>
        <p:spPr bwMode="auto">
          <a:xfrm rot="10800000">
            <a:off x="7818439" y="1021292"/>
            <a:ext cx="1587" cy="276490"/>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fontAlgn="base">
              <a:spcBef>
                <a:spcPct val="0"/>
              </a:spcBef>
              <a:spcAft>
                <a:spcPct val="0"/>
              </a:spcAft>
              <a:defRPr/>
            </a:pPr>
            <a:endParaRPr lang="en-US" sz="2400">
              <a:solidFill>
                <a:srgbClr val="000000"/>
              </a:solidFill>
            </a:endParaRPr>
          </a:p>
        </p:txBody>
      </p:sp>
      <p:sp>
        <p:nvSpPr>
          <p:cNvPr id="11" name="Line 14"/>
          <p:cNvSpPr>
            <a:spLocks noChangeShapeType="1"/>
          </p:cNvSpPr>
          <p:nvPr/>
        </p:nvSpPr>
        <p:spPr bwMode="auto">
          <a:xfrm rot="10800000" flipH="1">
            <a:off x="7507315" y="1035844"/>
            <a:ext cx="333375" cy="0"/>
          </a:xfrm>
          <a:prstGeom prst="line">
            <a:avLst/>
          </a:prstGeom>
          <a:noFill/>
          <a:ln w="38100">
            <a:solidFill>
              <a:schemeClr val="accent2"/>
            </a:solidFill>
            <a:round/>
            <a:headEnd/>
            <a:tailEnd/>
          </a:ln>
          <a:effectLst/>
        </p:spPr>
        <p:txBody>
          <a:bodyPr/>
          <a:lstStyle/>
          <a:p>
            <a:pPr fontAlgn="base">
              <a:spcBef>
                <a:spcPct val="0"/>
              </a:spcBef>
              <a:spcAft>
                <a:spcPct val="0"/>
              </a:spcAft>
              <a:defRPr/>
            </a:pPr>
            <a:endParaRPr lang="en-US" sz="2400">
              <a:solidFill>
                <a:srgbClr val="000000"/>
              </a:solidFill>
            </a:endParaRPr>
          </a:p>
        </p:txBody>
      </p:sp>
      <p:sp>
        <p:nvSpPr>
          <p:cNvPr id="12" name="Freeform 11"/>
          <p:cNvSpPr>
            <a:spLocks/>
          </p:cNvSpPr>
          <p:nvPr/>
        </p:nvSpPr>
        <p:spPr bwMode="auto">
          <a:xfrm flipH="1">
            <a:off x="7434264" y="3960813"/>
            <a:ext cx="466725" cy="388938"/>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fontAlgn="base">
              <a:spcBef>
                <a:spcPct val="0"/>
              </a:spcBef>
              <a:spcAft>
                <a:spcPct val="0"/>
              </a:spcAft>
              <a:defRPr/>
            </a:pPr>
            <a:endParaRPr lang="en-US" sz="2400">
              <a:solidFill>
                <a:srgbClr val="000000"/>
              </a:solidFill>
            </a:endParaRPr>
          </a:p>
        </p:txBody>
      </p:sp>
      <p:sp>
        <p:nvSpPr>
          <p:cNvPr id="13" name="Freeform 12"/>
          <p:cNvSpPr>
            <a:spLocks/>
          </p:cNvSpPr>
          <p:nvPr/>
        </p:nvSpPr>
        <p:spPr bwMode="auto">
          <a:xfrm rot="16200000">
            <a:off x="7705870" y="4130279"/>
            <a:ext cx="1323"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fontAlgn="base">
              <a:spcBef>
                <a:spcPct val="0"/>
              </a:spcBef>
              <a:spcAft>
                <a:spcPct val="0"/>
              </a:spcAft>
              <a:defRPr/>
            </a:pPr>
            <a:endParaRPr lang="en-US" sz="2400">
              <a:solidFill>
                <a:srgbClr val="000000"/>
              </a:solidFill>
            </a:endParaRPr>
          </a:p>
        </p:txBody>
      </p:sp>
      <p:sp>
        <p:nvSpPr>
          <p:cNvPr id="14" name="Line 17"/>
          <p:cNvSpPr>
            <a:spLocks noChangeShapeType="1"/>
          </p:cNvSpPr>
          <p:nvPr/>
        </p:nvSpPr>
        <p:spPr bwMode="auto">
          <a:xfrm rot="16200000" flipH="1">
            <a:off x="7717650" y="4175126"/>
            <a:ext cx="277813" cy="0"/>
          </a:xfrm>
          <a:prstGeom prst="line">
            <a:avLst/>
          </a:prstGeom>
          <a:noFill/>
          <a:ln w="38100">
            <a:solidFill>
              <a:schemeClr val="accent2"/>
            </a:solidFill>
            <a:round/>
            <a:headEnd/>
            <a:tailEnd/>
          </a:ln>
          <a:effectLst/>
        </p:spPr>
        <p:txBody>
          <a:bodyPr/>
          <a:lstStyle/>
          <a:p>
            <a:pPr fontAlgn="base">
              <a:spcBef>
                <a:spcPct val="0"/>
              </a:spcBef>
              <a:spcAft>
                <a:spcPct val="0"/>
              </a:spcAft>
              <a:defRPr/>
            </a:pPr>
            <a:endParaRPr lang="en-US" sz="2400">
              <a:solidFill>
                <a:srgbClr val="000000"/>
              </a:solidFill>
            </a:endParaRPr>
          </a:p>
        </p:txBody>
      </p:sp>
      <p:sp>
        <p:nvSpPr>
          <p:cNvPr id="15" name="Freeform 14"/>
          <p:cNvSpPr>
            <a:spLocks/>
          </p:cNvSpPr>
          <p:nvPr/>
        </p:nvSpPr>
        <p:spPr bwMode="auto">
          <a:xfrm>
            <a:off x="1282720" y="3955521"/>
            <a:ext cx="466725" cy="388938"/>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fontAlgn="base">
              <a:spcBef>
                <a:spcPct val="0"/>
              </a:spcBef>
              <a:spcAft>
                <a:spcPct val="0"/>
              </a:spcAft>
              <a:defRPr/>
            </a:pPr>
            <a:endParaRPr lang="en-US" sz="2400">
              <a:solidFill>
                <a:srgbClr val="000000"/>
              </a:solidFill>
            </a:endParaRPr>
          </a:p>
        </p:txBody>
      </p:sp>
      <p:sp>
        <p:nvSpPr>
          <p:cNvPr id="16" name="Freeform 15"/>
          <p:cNvSpPr>
            <a:spLocks/>
          </p:cNvSpPr>
          <p:nvPr/>
        </p:nvSpPr>
        <p:spPr bwMode="auto">
          <a:xfrm>
            <a:off x="1346200" y="4039102"/>
            <a:ext cx="1588" cy="276489"/>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fontAlgn="base">
              <a:spcBef>
                <a:spcPct val="0"/>
              </a:spcBef>
              <a:spcAft>
                <a:spcPct val="0"/>
              </a:spcAft>
              <a:defRPr/>
            </a:pPr>
            <a:endParaRPr lang="en-US" sz="2400">
              <a:solidFill>
                <a:srgbClr val="000000"/>
              </a:solidFill>
            </a:endParaRPr>
          </a:p>
        </p:txBody>
      </p:sp>
      <p:sp>
        <p:nvSpPr>
          <p:cNvPr id="17" name="Line 20"/>
          <p:cNvSpPr>
            <a:spLocks noChangeShapeType="1"/>
          </p:cNvSpPr>
          <p:nvPr/>
        </p:nvSpPr>
        <p:spPr bwMode="auto">
          <a:xfrm flipH="1">
            <a:off x="1327171" y="4302125"/>
            <a:ext cx="333375" cy="0"/>
          </a:xfrm>
          <a:prstGeom prst="line">
            <a:avLst/>
          </a:prstGeom>
          <a:noFill/>
          <a:ln w="38100">
            <a:solidFill>
              <a:schemeClr val="accent2"/>
            </a:solidFill>
            <a:round/>
            <a:headEnd/>
            <a:tailEnd/>
          </a:ln>
          <a:effectLst/>
        </p:spPr>
        <p:txBody>
          <a:bodyPr/>
          <a:lstStyle/>
          <a:p>
            <a:pPr fontAlgn="base">
              <a:spcBef>
                <a:spcPct val="0"/>
              </a:spcBef>
              <a:spcAft>
                <a:spcPct val="0"/>
              </a:spcAft>
              <a:defRPr/>
            </a:pPr>
            <a:endParaRPr lang="en-US" sz="2400">
              <a:solidFill>
                <a:srgbClr val="000000"/>
              </a:solidFill>
            </a:endParaRPr>
          </a:p>
        </p:txBody>
      </p:sp>
      <p:sp>
        <p:nvSpPr>
          <p:cNvPr id="3075" name="Rectangle 3"/>
          <p:cNvSpPr>
            <a:spLocks noGrp="1" noChangeArrowheads="1"/>
          </p:cNvSpPr>
          <p:nvPr>
            <p:ph type="ctrTitle"/>
          </p:nvPr>
        </p:nvSpPr>
        <p:spPr>
          <a:xfrm>
            <a:off x="1609725" y="1415524"/>
            <a:ext cx="5924550" cy="1420813"/>
          </a:xfrm>
        </p:spPr>
        <p:txBody>
          <a:bodyPr anchor="b"/>
          <a:lstStyle>
            <a:lvl1pPr>
              <a:lnSpc>
                <a:spcPct val="95000"/>
              </a:lnSpc>
              <a:defRPr/>
            </a:lvl1pPr>
          </a:lstStyle>
          <a:p>
            <a:r>
              <a:rPr lang="en-US"/>
              <a:t>Click to edit Master title style</a:t>
            </a:r>
          </a:p>
        </p:txBody>
      </p:sp>
      <p:sp>
        <p:nvSpPr>
          <p:cNvPr id="3076" name="Rectangle 4"/>
          <p:cNvSpPr>
            <a:spLocks noGrp="1" noChangeArrowheads="1"/>
          </p:cNvSpPr>
          <p:nvPr>
            <p:ph type="subTitle" idx="1"/>
          </p:nvPr>
        </p:nvSpPr>
        <p:spPr>
          <a:xfrm>
            <a:off x="1631950" y="2947458"/>
            <a:ext cx="5861050" cy="1047750"/>
          </a:xfrm>
        </p:spPr>
        <p:txBody>
          <a:bodyPr/>
          <a:lstStyle>
            <a:lvl1pPr marL="0" indent="0" algn="ctr">
              <a:buFontTx/>
              <a:buNone/>
              <a:defRPr sz="2800"/>
            </a:lvl1pPr>
          </a:lstStyle>
          <a:p>
            <a:r>
              <a:rPr lang="en-US"/>
              <a:t>Click to edit Master subtitle style</a:t>
            </a:r>
          </a:p>
        </p:txBody>
      </p:sp>
      <p:sp>
        <p:nvSpPr>
          <p:cNvPr id="18"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19"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20" name="Rectangle 7"/>
          <p:cNvSpPr>
            <a:spLocks noGrp="1" noChangeArrowheads="1"/>
          </p:cNvSpPr>
          <p:nvPr>
            <p:ph type="sldNum" sz="quarter" idx="12"/>
          </p:nvPr>
        </p:nvSpPr>
        <p:spPr/>
        <p:txBody>
          <a:bodyPr/>
          <a:lstStyle>
            <a:lvl1pPr>
              <a:defRPr/>
            </a:lvl1pPr>
          </a:lstStyle>
          <a:p>
            <a:pPr>
              <a:defRPr/>
            </a:pPr>
            <a:fld id="{CCDD5F61-C26E-46F4-8460-AE681F60D5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242580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CD2714-8A3C-4536-9E80-3888DD72F3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776503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1278AA-4584-4AFA-83BF-F0BE9991BB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197721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814918"/>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14918"/>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E679D3-BEE5-4021-B946-C3B581831E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64219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BB1D95-B9A9-49D9-91EB-1D7E84B2C21D}" type="datetimeFigureOut">
              <a:rPr lang="en-US" smtClean="0">
                <a:solidFill>
                  <a:prstClr val="black">
                    <a:tint val="75000"/>
                  </a:prstClr>
                </a:solidFill>
              </a:rPr>
              <a:pPr/>
              <a:t>5/21/2017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2BCC9B7-B718-4F15-8076-649CA72FF2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230309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A1B8EA5-2EA2-4500-99ED-6EC93C7AD0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035933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C6BC5C-477E-458B-9841-59E75BF48B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034910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EB5BEBC-D74F-40CD-B9C3-711594ADC7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314125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7359EBE-9C61-42FF-80FA-625D1FD85F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836231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E0B9393-C8C6-4FD4-8DF6-3C7521FD78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913025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6A0AF4B-63AE-4DD8-BFAB-43FCCE0CA3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161975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96573"/>
            <a:ext cx="1943100" cy="498342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96573"/>
            <a:ext cx="5676900" cy="49834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2D9949-49AE-48E0-9661-45CD4761F1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941040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347788" y="1050396"/>
            <a:ext cx="6481762" cy="3238500"/>
          </a:xfrm>
          <a:prstGeom prst="rect">
            <a:avLst/>
          </a:prstGeom>
          <a:noFill/>
          <a:ln w="76200">
            <a:solidFill>
              <a:schemeClr val="bg2">
                <a:alpha val="50000"/>
              </a:schemeClr>
            </a:solidFill>
            <a:miter lim="800000"/>
            <a:headEnd/>
            <a:tailEnd/>
          </a:ln>
          <a:effectLst/>
        </p:spPr>
        <p:txBody>
          <a:bodyPr wrap="none" anchor="ctr"/>
          <a:lstStyle/>
          <a:p>
            <a:pPr algn="ctr" fontAlgn="base">
              <a:spcBef>
                <a:spcPct val="0"/>
              </a:spcBef>
              <a:spcAft>
                <a:spcPct val="0"/>
              </a:spcAft>
              <a:defRPr/>
            </a:pPr>
            <a:endParaRPr lang="en-US" sz="2400">
              <a:solidFill>
                <a:srgbClr val="000000"/>
              </a:solidFill>
            </a:endParaRPr>
          </a:p>
        </p:txBody>
      </p:sp>
      <p:sp>
        <p:nvSpPr>
          <p:cNvPr id="5" name="Rectangle 4"/>
          <p:cNvSpPr>
            <a:spLocks noChangeArrowheads="1"/>
          </p:cNvSpPr>
          <p:nvPr/>
        </p:nvSpPr>
        <p:spPr bwMode="auto">
          <a:xfrm>
            <a:off x="1384300" y="1079500"/>
            <a:ext cx="6400800" cy="3175000"/>
          </a:xfrm>
          <a:prstGeom prst="rect">
            <a:avLst/>
          </a:prstGeom>
          <a:noFill/>
          <a:ln w="12700">
            <a:solidFill>
              <a:schemeClr val="tx2"/>
            </a:solidFill>
            <a:miter lim="800000"/>
            <a:headEnd/>
            <a:tailEnd/>
          </a:ln>
          <a:effectLst/>
        </p:spPr>
        <p:txBody>
          <a:bodyPr wrap="none" anchor="ctr"/>
          <a:lstStyle/>
          <a:p>
            <a:pPr algn="ctr" fontAlgn="base">
              <a:spcBef>
                <a:spcPct val="0"/>
              </a:spcBef>
              <a:spcAft>
                <a:spcPct val="0"/>
              </a:spcAft>
              <a:defRPr/>
            </a:pPr>
            <a:endParaRPr lang="en-US" sz="2400">
              <a:solidFill>
                <a:srgbClr val="000000"/>
              </a:solidFill>
            </a:endParaRPr>
          </a:p>
        </p:txBody>
      </p:sp>
      <p:sp>
        <p:nvSpPr>
          <p:cNvPr id="6" name="Freeform 5"/>
          <p:cNvSpPr>
            <a:spLocks/>
          </p:cNvSpPr>
          <p:nvPr/>
        </p:nvSpPr>
        <p:spPr bwMode="auto">
          <a:xfrm rot="5400000">
            <a:off x="1321594" y="956167"/>
            <a:ext cx="388938"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fontAlgn="base">
              <a:spcBef>
                <a:spcPct val="0"/>
              </a:spcBef>
              <a:spcAft>
                <a:spcPct val="0"/>
              </a:spcAft>
              <a:defRPr/>
            </a:pPr>
            <a:endParaRPr lang="en-US" sz="2400">
              <a:solidFill>
                <a:srgbClr val="000000"/>
              </a:solidFill>
            </a:endParaRPr>
          </a:p>
        </p:txBody>
      </p:sp>
      <p:sp>
        <p:nvSpPr>
          <p:cNvPr id="7" name="Freeform 6"/>
          <p:cNvSpPr>
            <a:spLocks/>
          </p:cNvSpPr>
          <p:nvPr/>
        </p:nvSpPr>
        <p:spPr bwMode="auto">
          <a:xfrm rot="5400000">
            <a:off x="1479717" y="881195"/>
            <a:ext cx="1323"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fontAlgn="base">
              <a:spcBef>
                <a:spcPct val="0"/>
              </a:spcBef>
              <a:spcAft>
                <a:spcPct val="0"/>
              </a:spcAft>
              <a:defRPr/>
            </a:pPr>
            <a:endParaRPr lang="en-US" sz="2400">
              <a:solidFill>
                <a:srgbClr val="000000"/>
              </a:solidFill>
            </a:endParaRPr>
          </a:p>
        </p:txBody>
      </p:sp>
      <p:sp>
        <p:nvSpPr>
          <p:cNvPr id="8" name="Line 11"/>
          <p:cNvSpPr>
            <a:spLocks noChangeShapeType="1"/>
          </p:cNvSpPr>
          <p:nvPr/>
        </p:nvSpPr>
        <p:spPr bwMode="auto">
          <a:xfrm rot="5400000" flipH="1">
            <a:off x="1193041" y="1169459"/>
            <a:ext cx="277813" cy="0"/>
          </a:xfrm>
          <a:prstGeom prst="line">
            <a:avLst/>
          </a:prstGeom>
          <a:noFill/>
          <a:ln w="38100">
            <a:solidFill>
              <a:schemeClr val="accent2"/>
            </a:solidFill>
            <a:round/>
            <a:headEnd/>
            <a:tailEnd/>
          </a:ln>
          <a:effectLst/>
        </p:spPr>
        <p:txBody>
          <a:bodyPr/>
          <a:lstStyle/>
          <a:p>
            <a:pPr fontAlgn="base">
              <a:spcBef>
                <a:spcPct val="0"/>
              </a:spcBef>
              <a:spcAft>
                <a:spcPct val="0"/>
              </a:spcAft>
              <a:defRPr/>
            </a:pPr>
            <a:endParaRPr lang="en-US" sz="2400">
              <a:solidFill>
                <a:srgbClr val="000000"/>
              </a:solidFill>
            </a:endParaRPr>
          </a:p>
        </p:txBody>
      </p:sp>
      <p:sp>
        <p:nvSpPr>
          <p:cNvPr id="9" name="Freeform 8"/>
          <p:cNvSpPr>
            <a:spLocks/>
          </p:cNvSpPr>
          <p:nvPr/>
        </p:nvSpPr>
        <p:spPr bwMode="auto">
          <a:xfrm rot="16200000" flipH="1">
            <a:off x="7452519" y="956167"/>
            <a:ext cx="388938"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fontAlgn="base">
              <a:spcBef>
                <a:spcPct val="0"/>
              </a:spcBef>
              <a:spcAft>
                <a:spcPct val="0"/>
              </a:spcAft>
              <a:defRPr/>
            </a:pPr>
            <a:endParaRPr lang="en-US" sz="2400">
              <a:solidFill>
                <a:srgbClr val="000000"/>
              </a:solidFill>
            </a:endParaRPr>
          </a:p>
        </p:txBody>
      </p:sp>
      <p:sp>
        <p:nvSpPr>
          <p:cNvPr id="10" name="Freeform 9"/>
          <p:cNvSpPr>
            <a:spLocks/>
          </p:cNvSpPr>
          <p:nvPr/>
        </p:nvSpPr>
        <p:spPr bwMode="auto">
          <a:xfrm rot="10800000">
            <a:off x="7818439" y="1021292"/>
            <a:ext cx="1587" cy="276490"/>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fontAlgn="base">
              <a:spcBef>
                <a:spcPct val="0"/>
              </a:spcBef>
              <a:spcAft>
                <a:spcPct val="0"/>
              </a:spcAft>
              <a:defRPr/>
            </a:pPr>
            <a:endParaRPr lang="en-US" sz="2400">
              <a:solidFill>
                <a:srgbClr val="000000"/>
              </a:solidFill>
            </a:endParaRPr>
          </a:p>
        </p:txBody>
      </p:sp>
      <p:sp>
        <p:nvSpPr>
          <p:cNvPr id="11" name="Line 14"/>
          <p:cNvSpPr>
            <a:spLocks noChangeShapeType="1"/>
          </p:cNvSpPr>
          <p:nvPr/>
        </p:nvSpPr>
        <p:spPr bwMode="auto">
          <a:xfrm rot="10800000" flipH="1">
            <a:off x="7507315" y="1035844"/>
            <a:ext cx="333375" cy="0"/>
          </a:xfrm>
          <a:prstGeom prst="line">
            <a:avLst/>
          </a:prstGeom>
          <a:noFill/>
          <a:ln w="38100">
            <a:solidFill>
              <a:schemeClr val="accent2"/>
            </a:solidFill>
            <a:round/>
            <a:headEnd/>
            <a:tailEnd/>
          </a:ln>
          <a:effectLst/>
        </p:spPr>
        <p:txBody>
          <a:bodyPr/>
          <a:lstStyle/>
          <a:p>
            <a:pPr fontAlgn="base">
              <a:spcBef>
                <a:spcPct val="0"/>
              </a:spcBef>
              <a:spcAft>
                <a:spcPct val="0"/>
              </a:spcAft>
              <a:defRPr/>
            </a:pPr>
            <a:endParaRPr lang="en-US" sz="2400">
              <a:solidFill>
                <a:srgbClr val="000000"/>
              </a:solidFill>
            </a:endParaRPr>
          </a:p>
        </p:txBody>
      </p:sp>
      <p:sp>
        <p:nvSpPr>
          <p:cNvPr id="12" name="Freeform 11"/>
          <p:cNvSpPr>
            <a:spLocks/>
          </p:cNvSpPr>
          <p:nvPr/>
        </p:nvSpPr>
        <p:spPr bwMode="auto">
          <a:xfrm flipH="1">
            <a:off x="7434264" y="3960813"/>
            <a:ext cx="466725" cy="388938"/>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fontAlgn="base">
              <a:spcBef>
                <a:spcPct val="0"/>
              </a:spcBef>
              <a:spcAft>
                <a:spcPct val="0"/>
              </a:spcAft>
              <a:defRPr/>
            </a:pPr>
            <a:endParaRPr lang="en-US" sz="2400">
              <a:solidFill>
                <a:srgbClr val="000000"/>
              </a:solidFill>
            </a:endParaRPr>
          </a:p>
        </p:txBody>
      </p:sp>
      <p:sp>
        <p:nvSpPr>
          <p:cNvPr id="13" name="Freeform 12"/>
          <p:cNvSpPr>
            <a:spLocks/>
          </p:cNvSpPr>
          <p:nvPr/>
        </p:nvSpPr>
        <p:spPr bwMode="auto">
          <a:xfrm rot="16200000">
            <a:off x="7705870" y="4130279"/>
            <a:ext cx="1323"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fontAlgn="base">
              <a:spcBef>
                <a:spcPct val="0"/>
              </a:spcBef>
              <a:spcAft>
                <a:spcPct val="0"/>
              </a:spcAft>
              <a:defRPr/>
            </a:pPr>
            <a:endParaRPr lang="en-US" sz="2400">
              <a:solidFill>
                <a:srgbClr val="000000"/>
              </a:solidFill>
            </a:endParaRPr>
          </a:p>
        </p:txBody>
      </p:sp>
      <p:sp>
        <p:nvSpPr>
          <p:cNvPr id="14" name="Line 17"/>
          <p:cNvSpPr>
            <a:spLocks noChangeShapeType="1"/>
          </p:cNvSpPr>
          <p:nvPr/>
        </p:nvSpPr>
        <p:spPr bwMode="auto">
          <a:xfrm rot="16200000" flipH="1">
            <a:off x="7717650" y="4175126"/>
            <a:ext cx="277813" cy="0"/>
          </a:xfrm>
          <a:prstGeom prst="line">
            <a:avLst/>
          </a:prstGeom>
          <a:noFill/>
          <a:ln w="38100">
            <a:solidFill>
              <a:schemeClr val="accent2"/>
            </a:solidFill>
            <a:round/>
            <a:headEnd/>
            <a:tailEnd/>
          </a:ln>
          <a:effectLst/>
        </p:spPr>
        <p:txBody>
          <a:bodyPr/>
          <a:lstStyle/>
          <a:p>
            <a:pPr fontAlgn="base">
              <a:spcBef>
                <a:spcPct val="0"/>
              </a:spcBef>
              <a:spcAft>
                <a:spcPct val="0"/>
              </a:spcAft>
              <a:defRPr/>
            </a:pPr>
            <a:endParaRPr lang="en-US" sz="2400">
              <a:solidFill>
                <a:srgbClr val="000000"/>
              </a:solidFill>
            </a:endParaRPr>
          </a:p>
        </p:txBody>
      </p:sp>
      <p:sp>
        <p:nvSpPr>
          <p:cNvPr id="15" name="Freeform 14"/>
          <p:cNvSpPr>
            <a:spLocks/>
          </p:cNvSpPr>
          <p:nvPr/>
        </p:nvSpPr>
        <p:spPr bwMode="auto">
          <a:xfrm>
            <a:off x="1282720" y="3955521"/>
            <a:ext cx="466725" cy="388938"/>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fontAlgn="base">
              <a:spcBef>
                <a:spcPct val="0"/>
              </a:spcBef>
              <a:spcAft>
                <a:spcPct val="0"/>
              </a:spcAft>
              <a:defRPr/>
            </a:pPr>
            <a:endParaRPr lang="en-US" sz="2400">
              <a:solidFill>
                <a:srgbClr val="000000"/>
              </a:solidFill>
            </a:endParaRPr>
          </a:p>
        </p:txBody>
      </p:sp>
      <p:sp>
        <p:nvSpPr>
          <p:cNvPr id="16" name="Freeform 15"/>
          <p:cNvSpPr>
            <a:spLocks/>
          </p:cNvSpPr>
          <p:nvPr/>
        </p:nvSpPr>
        <p:spPr bwMode="auto">
          <a:xfrm>
            <a:off x="1346200" y="4039092"/>
            <a:ext cx="1588" cy="276489"/>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fontAlgn="base">
              <a:spcBef>
                <a:spcPct val="0"/>
              </a:spcBef>
              <a:spcAft>
                <a:spcPct val="0"/>
              </a:spcAft>
              <a:defRPr/>
            </a:pPr>
            <a:endParaRPr lang="en-US" sz="2400">
              <a:solidFill>
                <a:srgbClr val="000000"/>
              </a:solidFill>
            </a:endParaRPr>
          </a:p>
        </p:txBody>
      </p:sp>
      <p:sp>
        <p:nvSpPr>
          <p:cNvPr id="17" name="Line 20"/>
          <p:cNvSpPr>
            <a:spLocks noChangeShapeType="1"/>
          </p:cNvSpPr>
          <p:nvPr/>
        </p:nvSpPr>
        <p:spPr bwMode="auto">
          <a:xfrm flipH="1">
            <a:off x="1327171" y="4302125"/>
            <a:ext cx="333375" cy="0"/>
          </a:xfrm>
          <a:prstGeom prst="line">
            <a:avLst/>
          </a:prstGeom>
          <a:noFill/>
          <a:ln w="38100">
            <a:solidFill>
              <a:schemeClr val="accent2"/>
            </a:solidFill>
            <a:round/>
            <a:headEnd/>
            <a:tailEnd/>
          </a:ln>
          <a:effectLst/>
        </p:spPr>
        <p:txBody>
          <a:bodyPr/>
          <a:lstStyle/>
          <a:p>
            <a:pPr fontAlgn="base">
              <a:spcBef>
                <a:spcPct val="0"/>
              </a:spcBef>
              <a:spcAft>
                <a:spcPct val="0"/>
              </a:spcAft>
              <a:defRPr/>
            </a:pPr>
            <a:endParaRPr lang="en-US" sz="2400">
              <a:solidFill>
                <a:srgbClr val="000000"/>
              </a:solidFill>
            </a:endParaRPr>
          </a:p>
        </p:txBody>
      </p:sp>
      <p:sp>
        <p:nvSpPr>
          <p:cNvPr id="3075" name="Rectangle 3"/>
          <p:cNvSpPr>
            <a:spLocks noGrp="1" noChangeArrowheads="1"/>
          </p:cNvSpPr>
          <p:nvPr>
            <p:ph type="ctrTitle"/>
          </p:nvPr>
        </p:nvSpPr>
        <p:spPr>
          <a:xfrm>
            <a:off x="1609725" y="1415524"/>
            <a:ext cx="5924550" cy="1420813"/>
          </a:xfrm>
        </p:spPr>
        <p:txBody>
          <a:bodyPr anchor="b"/>
          <a:lstStyle>
            <a:lvl1pPr>
              <a:lnSpc>
                <a:spcPct val="95000"/>
              </a:lnSpc>
              <a:defRPr/>
            </a:lvl1pPr>
          </a:lstStyle>
          <a:p>
            <a:r>
              <a:rPr lang="en-US"/>
              <a:t>Click to edit Master title style</a:t>
            </a:r>
          </a:p>
        </p:txBody>
      </p:sp>
      <p:sp>
        <p:nvSpPr>
          <p:cNvPr id="3076" name="Rectangle 4"/>
          <p:cNvSpPr>
            <a:spLocks noGrp="1" noChangeArrowheads="1"/>
          </p:cNvSpPr>
          <p:nvPr>
            <p:ph type="subTitle" idx="1"/>
          </p:nvPr>
        </p:nvSpPr>
        <p:spPr>
          <a:xfrm>
            <a:off x="1631950" y="2947458"/>
            <a:ext cx="5861050" cy="1047750"/>
          </a:xfrm>
        </p:spPr>
        <p:txBody>
          <a:bodyPr/>
          <a:lstStyle>
            <a:lvl1pPr marL="0" indent="0" algn="ctr">
              <a:buFontTx/>
              <a:buNone/>
              <a:defRPr sz="2800"/>
            </a:lvl1pPr>
          </a:lstStyle>
          <a:p>
            <a:r>
              <a:rPr lang="en-US"/>
              <a:t>Click to edit Master subtitle style</a:t>
            </a:r>
          </a:p>
        </p:txBody>
      </p:sp>
      <p:sp>
        <p:nvSpPr>
          <p:cNvPr id="18"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19"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20" name="Rectangle 7"/>
          <p:cNvSpPr>
            <a:spLocks noGrp="1" noChangeArrowheads="1"/>
          </p:cNvSpPr>
          <p:nvPr>
            <p:ph type="sldNum" sz="quarter" idx="12"/>
          </p:nvPr>
        </p:nvSpPr>
        <p:spPr/>
        <p:txBody>
          <a:bodyPr/>
          <a:lstStyle>
            <a:lvl1pPr>
              <a:defRPr/>
            </a:lvl1pPr>
          </a:lstStyle>
          <a:p>
            <a:pPr>
              <a:defRPr/>
            </a:pPr>
            <a:fld id="{BACFE38D-0B42-41D1-B5B0-D73C681A49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393311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3F821F1-F6E3-46D2-886F-7DCA6EFC7C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190036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740A6A3-9A45-4EC4-893B-72109B64ED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14763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BB1D95-B9A9-49D9-91EB-1D7E84B2C21D}" type="datetimeFigureOut">
              <a:rPr lang="en-US" smtClean="0">
                <a:solidFill>
                  <a:prstClr val="black">
                    <a:tint val="75000"/>
                  </a:prstClr>
                </a:solidFill>
              </a:rPr>
              <a:pPr/>
              <a:t>5/21/2017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2BCC9B7-B718-4F15-8076-649CA72FF2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940423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814918"/>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14918"/>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D7149CB-E076-4EB3-8037-3635545E8E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267103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DF6C199-799D-4429-8482-73429E8135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303998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8745D6D-9410-47FF-B746-56C2663096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940854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B5ED28C-C30A-4AF2-8466-27F4995097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319273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0B1CC71-C40E-4F72-8DA0-3C3D54036F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635327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87801A-4B76-4532-B9B4-616D6C0E01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458140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878DBC-8F48-46A8-BEAF-5127994F4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7656942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96573"/>
            <a:ext cx="1943100" cy="498342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96573"/>
            <a:ext cx="5676900" cy="49834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1A3550-6DFD-4B48-BE62-0831B18396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978327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574"/>
            <a:ext cx="7772400" cy="1225021"/>
          </a:xfrm>
        </p:spPr>
        <p:txBody>
          <a:bodyPr/>
          <a:lstStyle/>
          <a:p>
            <a:r>
              <a:rPr lang="x-none"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smtClean="0"/>
              <a:t>Click to edit Master subtitle style</a:t>
            </a:r>
            <a:endParaRPr lang="en-US"/>
          </a:p>
        </p:txBody>
      </p:sp>
      <p:sp>
        <p:nvSpPr>
          <p:cNvPr id="4" name="Date Placeholder 3"/>
          <p:cNvSpPr>
            <a:spLocks noGrp="1"/>
          </p:cNvSpPr>
          <p:nvPr>
            <p:ph type="dt" sz="half" idx="10"/>
          </p:nvPr>
        </p:nvSpPr>
        <p:spPr/>
        <p:txBody>
          <a:bodyPr/>
          <a:lstStyle/>
          <a:p>
            <a:fld id="{191ADA50-210C-C24B-94E2-56D439BFBF57}" type="datetimeFigureOut">
              <a:rPr lang="en-US" smtClean="0">
                <a:solidFill>
                  <a:prstClr val="black">
                    <a:tint val="75000"/>
                  </a:prstClr>
                </a:solidFill>
              </a:rPr>
              <a:pPr/>
              <a:t>5/21/2017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271634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191ADA50-210C-C24B-94E2-56D439BFBF57}" type="datetimeFigureOut">
              <a:rPr lang="en-US" smtClean="0">
                <a:solidFill>
                  <a:prstClr val="black">
                    <a:tint val="75000"/>
                  </a:prstClr>
                </a:solidFill>
              </a:rPr>
              <a:pPr/>
              <a:t>5/21/2017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4762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270000"/>
            <a:ext cx="8229600" cy="3810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4" name="Date Placeholder 13"/>
          <p:cNvSpPr>
            <a:spLocks noGrp="1"/>
          </p:cNvSpPr>
          <p:nvPr>
            <p:ph type="dt" sz="half" idx="14"/>
          </p:nvPr>
        </p:nvSpPr>
        <p:spPr/>
        <p:txBody>
          <a:bodyPr/>
          <a:lstStyle/>
          <a:p>
            <a:fld id="{BE6B978C-0CB9-4202-BF3C-2CA359CD3374}" type="datetimeFigureOut">
              <a:rPr lang="en-US" smtClean="0">
                <a:solidFill>
                  <a:srgbClr val="FEFAC9"/>
                </a:solidFill>
              </a:rPr>
              <a:pPr/>
              <a:t>5/21/2017</a:t>
            </a:fld>
            <a:endParaRPr lang="en-US">
              <a:solidFill>
                <a:srgbClr val="FEFAC9"/>
              </a:solidFill>
            </a:endParaRPr>
          </a:p>
        </p:txBody>
      </p:sp>
      <p:sp>
        <p:nvSpPr>
          <p:cNvPr id="15" name="Slide Number Placeholder 14"/>
          <p:cNvSpPr>
            <a:spLocks noGrp="1"/>
          </p:cNvSpPr>
          <p:nvPr>
            <p:ph type="sldNum" sz="quarter" idx="15"/>
          </p:nvPr>
        </p:nvSpPr>
        <p:spPr/>
        <p:txBody>
          <a:bodyPr/>
          <a:lstStyle>
            <a:lvl1pPr algn="ctr">
              <a:defRPr/>
            </a:lvl1pPr>
          </a:lstStyle>
          <a:p>
            <a:fld id="{5CF58A4D-F71A-45C2-A34E-4F21DE0A1E73}" type="slidenum">
              <a:rPr lang="en-US" smtClean="0">
                <a:solidFill>
                  <a:srgbClr val="FEFAC9"/>
                </a:solidFill>
              </a:rPr>
              <a:pPr/>
              <a:t>‹#›</a:t>
            </a:fld>
            <a:endParaRPr lang="en-US">
              <a:solidFill>
                <a:srgbClr val="FEFAC9"/>
              </a:solidFill>
            </a:endParaRPr>
          </a:p>
        </p:txBody>
      </p:sp>
      <p:sp>
        <p:nvSpPr>
          <p:cNvPr id="16" name="Footer Placeholder 15"/>
          <p:cNvSpPr>
            <a:spLocks noGrp="1"/>
          </p:cNvSpPr>
          <p:nvPr>
            <p:ph type="ftr" sz="quarter" idx="16"/>
          </p:nvPr>
        </p:nvSpPr>
        <p:spPr/>
        <p:txBody>
          <a:bodyPr/>
          <a:lstStyle/>
          <a:p>
            <a:endParaRPr lang="en-US">
              <a:solidFill>
                <a:srgbClr val="FEFAC9"/>
              </a:solidFill>
            </a:endParaRPr>
          </a:p>
        </p:txBody>
      </p:sp>
      <p:sp>
        <p:nvSpPr>
          <p:cNvPr id="17" name="Title 16"/>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39624470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BB1D95-B9A9-49D9-91EB-1D7E84B2C21D}" type="datetimeFigureOut">
              <a:rPr lang="en-US" smtClean="0">
                <a:solidFill>
                  <a:prstClr val="black">
                    <a:tint val="75000"/>
                  </a:prstClr>
                </a:solidFill>
              </a:rPr>
              <a:pPr/>
              <a:t>5/21/2017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BCC9B7-B718-4F15-8076-649CA72FF2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700599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x-none"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smtClean="0"/>
              <a:t>Click to edit Master text styles</a:t>
            </a:r>
          </a:p>
        </p:txBody>
      </p:sp>
      <p:sp>
        <p:nvSpPr>
          <p:cNvPr id="4" name="Date Placeholder 3"/>
          <p:cNvSpPr>
            <a:spLocks noGrp="1"/>
          </p:cNvSpPr>
          <p:nvPr>
            <p:ph type="dt" sz="half" idx="10"/>
          </p:nvPr>
        </p:nvSpPr>
        <p:spPr/>
        <p:txBody>
          <a:bodyPr/>
          <a:lstStyle/>
          <a:p>
            <a:fld id="{191ADA50-210C-C24B-94E2-56D439BFBF57}" type="datetimeFigureOut">
              <a:rPr lang="en-US" smtClean="0">
                <a:solidFill>
                  <a:prstClr val="black">
                    <a:tint val="75000"/>
                  </a:prstClr>
                </a:solidFill>
              </a:rPr>
              <a:pPr/>
              <a:t>5/21/2017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367730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Date Placeholder 4"/>
          <p:cNvSpPr>
            <a:spLocks noGrp="1"/>
          </p:cNvSpPr>
          <p:nvPr>
            <p:ph type="dt" sz="half" idx="10"/>
          </p:nvPr>
        </p:nvSpPr>
        <p:spPr/>
        <p:txBody>
          <a:bodyPr/>
          <a:lstStyle/>
          <a:p>
            <a:fld id="{191ADA50-210C-C24B-94E2-56D439BFBF57}" type="datetimeFigureOut">
              <a:rPr lang="en-US" smtClean="0">
                <a:solidFill>
                  <a:prstClr val="black">
                    <a:tint val="75000"/>
                  </a:prstClr>
                </a:solidFill>
              </a:rPr>
              <a:pPr/>
              <a:t>5/21/2017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406369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7" name="Date Placeholder 6"/>
          <p:cNvSpPr>
            <a:spLocks noGrp="1"/>
          </p:cNvSpPr>
          <p:nvPr>
            <p:ph type="dt" sz="half" idx="10"/>
          </p:nvPr>
        </p:nvSpPr>
        <p:spPr/>
        <p:txBody>
          <a:bodyPr/>
          <a:lstStyle/>
          <a:p>
            <a:fld id="{191ADA50-210C-C24B-94E2-56D439BFBF57}" type="datetimeFigureOut">
              <a:rPr lang="en-US" smtClean="0">
                <a:solidFill>
                  <a:prstClr val="black">
                    <a:tint val="75000"/>
                  </a:prstClr>
                </a:solidFill>
              </a:rPr>
              <a:pPr/>
              <a:t>5/21/2017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245010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Date Placeholder 2"/>
          <p:cNvSpPr>
            <a:spLocks noGrp="1"/>
          </p:cNvSpPr>
          <p:nvPr>
            <p:ph type="dt" sz="half" idx="10"/>
          </p:nvPr>
        </p:nvSpPr>
        <p:spPr/>
        <p:txBody>
          <a:bodyPr/>
          <a:lstStyle/>
          <a:p>
            <a:fld id="{191ADA50-210C-C24B-94E2-56D439BFBF57}" type="datetimeFigureOut">
              <a:rPr lang="en-US" smtClean="0">
                <a:solidFill>
                  <a:prstClr val="black">
                    <a:tint val="75000"/>
                  </a:prstClr>
                </a:solidFill>
              </a:rPr>
              <a:pPr/>
              <a:t>5/21/2017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426495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1ADA50-210C-C24B-94E2-56D439BFBF57}" type="datetimeFigureOut">
              <a:rPr lang="en-US" smtClean="0">
                <a:solidFill>
                  <a:prstClr val="black">
                    <a:tint val="75000"/>
                  </a:prstClr>
                </a:solidFill>
              </a:rPr>
              <a:pPr/>
              <a:t>5/21/2017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09224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x-none"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p>
            <a:fld id="{191ADA50-210C-C24B-94E2-56D439BFBF57}" type="datetimeFigureOut">
              <a:rPr lang="en-US" smtClean="0">
                <a:solidFill>
                  <a:prstClr val="black">
                    <a:tint val="75000"/>
                  </a:prstClr>
                </a:solidFill>
              </a:rPr>
              <a:pPr/>
              <a:t>5/21/2017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590693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x-none"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p>
            <a:fld id="{191ADA50-210C-C24B-94E2-56D439BFBF57}" type="datetimeFigureOut">
              <a:rPr lang="en-US" smtClean="0">
                <a:solidFill>
                  <a:prstClr val="black">
                    <a:tint val="75000"/>
                  </a:prstClr>
                </a:solidFill>
              </a:rPr>
              <a:pPr/>
              <a:t>5/21/2017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91991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191ADA50-210C-C24B-94E2-56D439BFBF57}" type="datetimeFigureOut">
              <a:rPr lang="en-US" smtClean="0">
                <a:solidFill>
                  <a:prstClr val="black">
                    <a:tint val="75000"/>
                  </a:prstClr>
                </a:solidFill>
              </a:rPr>
              <a:pPr/>
              <a:t>5/21/2017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487364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9084"/>
            <a:ext cx="2057400" cy="4876271"/>
          </a:xfrm>
        </p:spPr>
        <p:txBody>
          <a:bodyPr vert="eaVert"/>
          <a:lstStyle/>
          <a:p>
            <a:r>
              <a:rPr lang="x-none" smtClean="0"/>
              <a:t>Click to edit Master title style</a:t>
            </a:r>
            <a:endParaRPr lang="en-US"/>
          </a:p>
        </p:txBody>
      </p:sp>
      <p:sp>
        <p:nvSpPr>
          <p:cNvPr id="3" name="Vertical Text Placeholder 2"/>
          <p:cNvSpPr>
            <a:spLocks noGrp="1"/>
          </p:cNvSpPr>
          <p:nvPr>
            <p:ph type="body" orient="vert" idx="1"/>
          </p:nvPr>
        </p:nvSpPr>
        <p:spPr>
          <a:xfrm>
            <a:off x="457200" y="229084"/>
            <a:ext cx="6019800" cy="4876271"/>
          </a:xfr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191ADA50-210C-C24B-94E2-56D439BFBF57}" type="datetimeFigureOut">
              <a:rPr lang="en-US" smtClean="0">
                <a:solidFill>
                  <a:prstClr val="black">
                    <a:tint val="75000"/>
                  </a:prstClr>
                </a:solidFill>
              </a:rPr>
              <a:pPr/>
              <a:t>5/21/2017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317143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347788" y="1050396"/>
            <a:ext cx="6481762" cy="3238500"/>
          </a:xfrm>
          <a:prstGeom prst="rect">
            <a:avLst/>
          </a:prstGeom>
          <a:noFill/>
          <a:ln w="76200">
            <a:solidFill>
              <a:schemeClr val="bg2">
                <a:alpha val="50000"/>
              </a:schemeClr>
            </a:solidFill>
            <a:miter lim="800000"/>
            <a:headEnd/>
            <a:tailEnd/>
          </a:ln>
          <a:effectLst/>
        </p:spPr>
        <p:txBody>
          <a:bodyPr wrap="none" anchor="ctr"/>
          <a:lstStyle/>
          <a:p>
            <a:pPr algn="ctr" fontAlgn="base">
              <a:spcBef>
                <a:spcPct val="0"/>
              </a:spcBef>
              <a:spcAft>
                <a:spcPct val="0"/>
              </a:spcAft>
              <a:defRPr/>
            </a:pPr>
            <a:endParaRPr lang="en-US" sz="2400" dirty="0">
              <a:solidFill>
                <a:srgbClr val="000000"/>
              </a:solidFill>
              <a:latin typeface="Calibri" pitchFamily="34" charset="0"/>
              <a:cs typeface="Arial" charset="0"/>
            </a:endParaRPr>
          </a:p>
        </p:txBody>
      </p:sp>
      <p:sp>
        <p:nvSpPr>
          <p:cNvPr id="5" name="Rectangle 4"/>
          <p:cNvSpPr>
            <a:spLocks noChangeArrowheads="1"/>
          </p:cNvSpPr>
          <p:nvPr/>
        </p:nvSpPr>
        <p:spPr bwMode="auto">
          <a:xfrm>
            <a:off x="1384300" y="1079500"/>
            <a:ext cx="6400800" cy="3175000"/>
          </a:xfrm>
          <a:prstGeom prst="rect">
            <a:avLst/>
          </a:prstGeom>
          <a:noFill/>
          <a:ln w="12700">
            <a:solidFill>
              <a:schemeClr val="tx2"/>
            </a:solidFill>
            <a:miter lim="800000"/>
            <a:headEnd/>
            <a:tailEnd/>
          </a:ln>
          <a:effectLst/>
        </p:spPr>
        <p:txBody>
          <a:bodyPr wrap="none" anchor="ctr"/>
          <a:lstStyle/>
          <a:p>
            <a:pPr algn="ctr" fontAlgn="base">
              <a:spcBef>
                <a:spcPct val="0"/>
              </a:spcBef>
              <a:spcAft>
                <a:spcPct val="0"/>
              </a:spcAft>
              <a:defRPr/>
            </a:pPr>
            <a:endParaRPr lang="en-US" sz="2400" dirty="0">
              <a:solidFill>
                <a:srgbClr val="000000"/>
              </a:solidFill>
              <a:latin typeface="Calibri" pitchFamily="34" charset="0"/>
              <a:cs typeface="Arial" charset="0"/>
            </a:endParaRPr>
          </a:p>
        </p:txBody>
      </p:sp>
      <p:sp>
        <p:nvSpPr>
          <p:cNvPr id="6" name="Freeform 5"/>
          <p:cNvSpPr>
            <a:spLocks/>
          </p:cNvSpPr>
          <p:nvPr/>
        </p:nvSpPr>
        <p:spPr bwMode="auto">
          <a:xfrm rot="5400000">
            <a:off x="1321594" y="956149"/>
            <a:ext cx="388938"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fontAlgn="base">
              <a:spcBef>
                <a:spcPct val="0"/>
              </a:spcBef>
              <a:spcAft>
                <a:spcPct val="0"/>
              </a:spcAft>
              <a:defRPr/>
            </a:pPr>
            <a:endParaRPr lang="en-US" sz="2400" dirty="0">
              <a:solidFill>
                <a:srgbClr val="000000"/>
              </a:solidFill>
              <a:latin typeface="Calibri" pitchFamily="34" charset="0"/>
              <a:cs typeface="Arial" charset="0"/>
            </a:endParaRPr>
          </a:p>
        </p:txBody>
      </p:sp>
      <p:sp>
        <p:nvSpPr>
          <p:cNvPr id="7" name="Freeform 6"/>
          <p:cNvSpPr>
            <a:spLocks/>
          </p:cNvSpPr>
          <p:nvPr/>
        </p:nvSpPr>
        <p:spPr bwMode="auto">
          <a:xfrm rot="5400000">
            <a:off x="1479717" y="881195"/>
            <a:ext cx="1323"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fontAlgn="base">
              <a:spcBef>
                <a:spcPct val="0"/>
              </a:spcBef>
              <a:spcAft>
                <a:spcPct val="0"/>
              </a:spcAft>
              <a:defRPr/>
            </a:pPr>
            <a:endParaRPr lang="en-US" sz="2400" dirty="0">
              <a:solidFill>
                <a:srgbClr val="000000"/>
              </a:solidFill>
              <a:latin typeface="Calibri" pitchFamily="34" charset="0"/>
              <a:cs typeface="Arial" charset="0"/>
            </a:endParaRPr>
          </a:p>
        </p:txBody>
      </p:sp>
      <p:sp>
        <p:nvSpPr>
          <p:cNvPr id="8" name="Line 11"/>
          <p:cNvSpPr>
            <a:spLocks noChangeShapeType="1"/>
          </p:cNvSpPr>
          <p:nvPr/>
        </p:nvSpPr>
        <p:spPr bwMode="auto">
          <a:xfrm rot="5400000" flipH="1">
            <a:off x="1193041" y="1169459"/>
            <a:ext cx="277813" cy="0"/>
          </a:xfrm>
          <a:prstGeom prst="line">
            <a:avLst/>
          </a:prstGeom>
          <a:noFill/>
          <a:ln w="38100">
            <a:solidFill>
              <a:schemeClr val="accent2"/>
            </a:solidFill>
            <a:round/>
            <a:headEnd/>
            <a:tailEnd/>
          </a:ln>
          <a:effectLst/>
        </p:spPr>
        <p:txBody>
          <a:bodyPr/>
          <a:lstStyle/>
          <a:p>
            <a:pPr fontAlgn="base">
              <a:spcBef>
                <a:spcPct val="0"/>
              </a:spcBef>
              <a:spcAft>
                <a:spcPct val="0"/>
              </a:spcAft>
              <a:defRPr/>
            </a:pPr>
            <a:endParaRPr lang="en-US" sz="2400" dirty="0">
              <a:solidFill>
                <a:srgbClr val="000000"/>
              </a:solidFill>
              <a:latin typeface="Calibri" pitchFamily="34" charset="0"/>
              <a:cs typeface="Arial" charset="0"/>
            </a:endParaRPr>
          </a:p>
        </p:txBody>
      </p:sp>
      <p:sp>
        <p:nvSpPr>
          <p:cNvPr id="9" name="Freeform 8"/>
          <p:cNvSpPr>
            <a:spLocks/>
          </p:cNvSpPr>
          <p:nvPr/>
        </p:nvSpPr>
        <p:spPr bwMode="auto">
          <a:xfrm rot="16200000" flipH="1">
            <a:off x="7452519" y="956149"/>
            <a:ext cx="388938"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fontAlgn="base">
              <a:spcBef>
                <a:spcPct val="0"/>
              </a:spcBef>
              <a:spcAft>
                <a:spcPct val="0"/>
              </a:spcAft>
              <a:defRPr/>
            </a:pPr>
            <a:endParaRPr lang="en-US" sz="2400" dirty="0">
              <a:solidFill>
                <a:srgbClr val="000000"/>
              </a:solidFill>
              <a:latin typeface="Calibri" pitchFamily="34" charset="0"/>
              <a:cs typeface="Arial" charset="0"/>
            </a:endParaRPr>
          </a:p>
        </p:txBody>
      </p:sp>
      <p:sp>
        <p:nvSpPr>
          <p:cNvPr id="10" name="Freeform 9"/>
          <p:cNvSpPr>
            <a:spLocks/>
          </p:cNvSpPr>
          <p:nvPr/>
        </p:nvSpPr>
        <p:spPr bwMode="auto">
          <a:xfrm rot="10800000">
            <a:off x="7818439" y="1021292"/>
            <a:ext cx="1587" cy="276490"/>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fontAlgn="base">
              <a:spcBef>
                <a:spcPct val="0"/>
              </a:spcBef>
              <a:spcAft>
                <a:spcPct val="0"/>
              </a:spcAft>
              <a:defRPr/>
            </a:pPr>
            <a:endParaRPr lang="en-US" sz="2400" dirty="0">
              <a:solidFill>
                <a:srgbClr val="000000"/>
              </a:solidFill>
              <a:latin typeface="Calibri" pitchFamily="34" charset="0"/>
              <a:cs typeface="Arial" charset="0"/>
            </a:endParaRPr>
          </a:p>
        </p:txBody>
      </p:sp>
      <p:sp>
        <p:nvSpPr>
          <p:cNvPr id="11" name="Line 14"/>
          <p:cNvSpPr>
            <a:spLocks noChangeShapeType="1"/>
          </p:cNvSpPr>
          <p:nvPr/>
        </p:nvSpPr>
        <p:spPr bwMode="auto">
          <a:xfrm rot="10800000" flipH="1">
            <a:off x="7507315" y="1035844"/>
            <a:ext cx="333375" cy="0"/>
          </a:xfrm>
          <a:prstGeom prst="line">
            <a:avLst/>
          </a:prstGeom>
          <a:noFill/>
          <a:ln w="38100">
            <a:solidFill>
              <a:schemeClr val="accent2"/>
            </a:solidFill>
            <a:round/>
            <a:headEnd/>
            <a:tailEnd/>
          </a:ln>
          <a:effectLst/>
        </p:spPr>
        <p:txBody>
          <a:bodyPr/>
          <a:lstStyle/>
          <a:p>
            <a:pPr fontAlgn="base">
              <a:spcBef>
                <a:spcPct val="0"/>
              </a:spcBef>
              <a:spcAft>
                <a:spcPct val="0"/>
              </a:spcAft>
              <a:defRPr/>
            </a:pPr>
            <a:endParaRPr lang="en-US" sz="2400" dirty="0">
              <a:solidFill>
                <a:srgbClr val="000000"/>
              </a:solidFill>
              <a:latin typeface="Calibri" pitchFamily="34" charset="0"/>
              <a:cs typeface="Arial" charset="0"/>
            </a:endParaRPr>
          </a:p>
        </p:txBody>
      </p:sp>
      <p:sp>
        <p:nvSpPr>
          <p:cNvPr id="12" name="Freeform 11"/>
          <p:cNvSpPr>
            <a:spLocks/>
          </p:cNvSpPr>
          <p:nvPr/>
        </p:nvSpPr>
        <p:spPr bwMode="auto">
          <a:xfrm flipH="1">
            <a:off x="7434264" y="3960813"/>
            <a:ext cx="466725" cy="388938"/>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fontAlgn="base">
              <a:spcBef>
                <a:spcPct val="0"/>
              </a:spcBef>
              <a:spcAft>
                <a:spcPct val="0"/>
              </a:spcAft>
              <a:defRPr/>
            </a:pPr>
            <a:endParaRPr lang="en-US" sz="2400" dirty="0">
              <a:solidFill>
                <a:srgbClr val="000000"/>
              </a:solidFill>
              <a:latin typeface="Calibri" pitchFamily="34" charset="0"/>
              <a:cs typeface="Arial" charset="0"/>
            </a:endParaRPr>
          </a:p>
        </p:txBody>
      </p:sp>
      <p:sp>
        <p:nvSpPr>
          <p:cNvPr id="13" name="Freeform 12"/>
          <p:cNvSpPr>
            <a:spLocks/>
          </p:cNvSpPr>
          <p:nvPr/>
        </p:nvSpPr>
        <p:spPr bwMode="auto">
          <a:xfrm rot="16200000">
            <a:off x="7705870" y="4130279"/>
            <a:ext cx="1323"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fontAlgn="base">
              <a:spcBef>
                <a:spcPct val="0"/>
              </a:spcBef>
              <a:spcAft>
                <a:spcPct val="0"/>
              </a:spcAft>
              <a:defRPr/>
            </a:pPr>
            <a:endParaRPr lang="en-US" sz="2400" dirty="0">
              <a:solidFill>
                <a:srgbClr val="000000"/>
              </a:solidFill>
              <a:latin typeface="Calibri" pitchFamily="34" charset="0"/>
              <a:cs typeface="Arial" charset="0"/>
            </a:endParaRPr>
          </a:p>
        </p:txBody>
      </p:sp>
      <p:sp>
        <p:nvSpPr>
          <p:cNvPr id="14" name="Line 17"/>
          <p:cNvSpPr>
            <a:spLocks noChangeShapeType="1"/>
          </p:cNvSpPr>
          <p:nvPr/>
        </p:nvSpPr>
        <p:spPr bwMode="auto">
          <a:xfrm rot="16200000" flipH="1">
            <a:off x="7717650" y="4175126"/>
            <a:ext cx="277813" cy="0"/>
          </a:xfrm>
          <a:prstGeom prst="line">
            <a:avLst/>
          </a:prstGeom>
          <a:noFill/>
          <a:ln w="38100">
            <a:solidFill>
              <a:schemeClr val="accent2"/>
            </a:solidFill>
            <a:round/>
            <a:headEnd/>
            <a:tailEnd/>
          </a:ln>
          <a:effectLst/>
        </p:spPr>
        <p:txBody>
          <a:bodyPr/>
          <a:lstStyle/>
          <a:p>
            <a:pPr fontAlgn="base">
              <a:spcBef>
                <a:spcPct val="0"/>
              </a:spcBef>
              <a:spcAft>
                <a:spcPct val="0"/>
              </a:spcAft>
              <a:defRPr/>
            </a:pPr>
            <a:endParaRPr lang="en-US" sz="2400" dirty="0">
              <a:solidFill>
                <a:srgbClr val="000000"/>
              </a:solidFill>
              <a:latin typeface="Calibri" pitchFamily="34" charset="0"/>
              <a:cs typeface="Arial" charset="0"/>
            </a:endParaRPr>
          </a:p>
        </p:txBody>
      </p:sp>
      <p:sp>
        <p:nvSpPr>
          <p:cNvPr id="15" name="Freeform 14"/>
          <p:cNvSpPr>
            <a:spLocks/>
          </p:cNvSpPr>
          <p:nvPr/>
        </p:nvSpPr>
        <p:spPr bwMode="auto">
          <a:xfrm>
            <a:off x="1282720" y="3955521"/>
            <a:ext cx="466725" cy="388938"/>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fontAlgn="base">
              <a:spcBef>
                <a:spcPct val="0"/>
              </a:spcBef>
              <a:spcAft>
                <a:spcPct val="0"/>
              </a:spcAft>
              <a:defRPr/>
            </a:pPr>
            <a:endParaRPr lang="en-US" sz="2400" dirty="0">
              <a:solidFill>
                <a:srgbClr val="000000"/>
              </a:solidFill>
              <a:latin typeface="Calibri" pitchFamily="34" charset="0"/>
              <a:cs typeface="Arial" charset="0"/>
            </a:endParaRPr>
          </a:p>
        </p:txBody>
      </p:sp>
      <p:sp>
        <p:nvSpPr>
          <p:cNvPr id="16" name="Freeform 15"/>
          <p:cNvSpPr>
            <a:spLocks/>
          </p:cNvSpPr>
          <p:nvPr/>
        </p:nvSpPr>
        <p:spPr bwMode="auto">
          <a:xfrm>
            <a:off x="1346200" y="4039074"/>
            <a:ext cx="1588" cy="276489"/>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fontAlgn="base">
              <a:spcBef>
                <a:spcPct val="0"/>
              </a:spcBef>
              <a:spcAft>
                <a:spcPct val="0"/>
              </a:spcAft>
              <a:defRPr/>
            </a:pPr>
            <a:endParaRPr lang="en-US" sz="2400" dirty="0">
              <a:solidFill>
                <a:srgbClr val="000000"/>
              </a:solidFill>
              <a:latin typeface="Calibri" pitchFamily="34" charset="0"/>
              <a:cs typeface="Arial" charset="0"/>
            </a:endParaRPr>
          </a:p>
        </p:txBody>
      </p:sp>
      <p:sp>
        <p:nvSpPr>
          <p:cNvPr id="17" name="Line 20"/>
          <p:cNvSpPr>
            <a:spLocks noChangeShapeType="1"/>
          </p:cNvSpPr>
          <p:nvPr/>
        </p:nvSpPr>
        <p:spPr bwMode="auto">
          <a:xfrm flipH="1">
            <a:off x="1327171" y="4302125"/>
            <a:ext cx="333375" cy="0"/>
          </a:xfrm>
          <a:prstGeom prst="line">
            <a:avLst/>
          </a:prstGeom>
          <a:noFill/>
          <a:ln w="38100">
            <a:solidFill>
              <a:schemeClr val="accent2"/>
            </a:solidFill>
            <a:round/>
            <a:headEnd/>
            <a:tailEnd/>
          </a:ln>
          <a:effectLst/>
        </p:spPr>
        <p:txBody>
          <a:bodyPr/>
          <a:lstStyle/>
          <a:p>
            <a:pPr fontAlgn="base">
              <a:spcBef>
                <a:spcPct val="0"/>
              </a:spcBef>
              <a:spcAft>
                <a:spcPct val="0"/>
              </a:spcAft>
              <a:defRPr/>
            </a:pPr>
            <a:endParaRPr lang="en-US" sz="2400" dirty="0">
              <a:solidFill>
                <a:srgbClr val="000000"/>
              </a:solidFill>
              <a:latin typeface="Calibri" pitchFamily="34" charset="0"/>
              <a:cs typeface="Arial" charset="0"/>
            </a:endParaRPr>
          </a:p>
        </p:txBody>
      </p:sp>
      <p:sp>
        <p:nvSpPr>
          <p:cNvPr id="3075" name="Rectangle 3"/>
          <p:cNvSpPr>
            <a:spLocks noGrp="1" noChangeArrowheads="1"/>
          </p:cNvSpPr>
          <p:nvPr>
            <p:ph type="ctrTitle"/>
          </p:nvPr>
        </p:nvSpPr>
        <p:spPr>
          <a:xfrm>
            <a:off x="1609725" y="1415524"/>
            <a:ext cx="5924550" cy="1420813"/>
          </a:xfrm>
        </p:spPr>
        <p:txBody>
          <a:bodyPr anchor="b"/>
          <a:lstStyle>
            <a:lvl1pPr>
              <a:lnSpc>
                <a:spcPct val="95000"/>
              </a:lnSpc>
              <a:defRPr/>
            </a:lvl1pPr>
          </a:lstStyle>
          <a:p>
            <a:r>
              <a:rPr lang="en-US"/>
              <a:t>Click to edit Master title style</a:t>
            </a:r>
          </a:p>
        </p:txBody>
      </p:sp>
      <p:sp>
        <p:nvSpPr>
          <p:cNvPr id="3076" name="Rectangle 4"/>
          <p:cNvSpPr>
            <a:spLocks noGrp="1" noChangeArrowheads="1"/>
          </p:cNvSpPr>
          <p:nvPr>
            <p:ph type="subTitle" idx="1"/>
          </p:nvPr>
        </p:nvSpPr>
        <p:spPr>
          <a:xfrm>
            <a:off x="1631950" y="2947458"/>
            <a:ext cx="5861050" cy="1047750"/>
          </a:xfrm>
        </p:spPr>
        <p:txBody>
          <a:bodyPr/>
          <a:lstStyle>
            <a:lvl1pPr marL="0" indent="0" algn="ctr">
              <a:buFontTx/>
              <a:buNone/>
              <a:defRPr sz="2800"/>
            </a:lvl1pPr>
          </a:lstStyle>
          <a:p>
            <a:r>
              <a:rPr lang="en-US"/>
              <a:t>Click to edit Master subtitle style</a:t>
            </a:r>
          </a:p>
        </p:txBody>
      </p:sp>
      <p:sp>
        <p:nvSpPr>
          <p:cNvPr id="18"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19"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20" name="Rectangle 7"/>
          <p:cNvSpPr>
            <a:spLocks noGrp="1" noChangeArrowheads="1"/>
          </p:cNvSpPr>
          <p:nvPr>
            <p:ph type="sldNum" sz="quarter" idx="12"/>
          </p:nvPr>
        </p:nvSpPr>
        <p:spPr/>
        <p:txBody>
          <a:bodyPr/>
          <a:lstStyle>
            <a:lvl1pPr>
              <a:defRPr/>
            </a:lvl1pPr>
          </a:lstStyle>
          <a:p>
            <a:pPr>
              <a:defRPr/>
            </a:pPr>
            <a:fld id="{92CF97E0-0492-4D18-9F63-6FF2D9BF19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2977205"/>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9175"/>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9175"/>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BB1D95-B9A9-49D9-91EB-1D7E84B2C21D}" type="datetimeFigureOut">
              <a:rPr lang="en-US" smtClean="0">
                <a:solidFill>
                  <a:prstClr val="black">
                    <a:tint val="75000"/>
                  </a:prstClr>
                </a:solidFill>
              </a:rPr>
              <a:pPr/>
              <a:t>5/21/2017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BCC9B7-B718-4F15-8076-649CA72FF2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326054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BC1422-A3C6-46B7-8EF8-241CC246652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6257303"/>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x-none"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x-none"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CD118C-4EA8-4D23-9AB1-AC3B7068FDF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69603835"/>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sz="half" idx="1"/>
          </p:nvPr>
        </p:nvSpPr>
        <p:spPr>
          <a:xfrm>
            <a:off x="685800" y="814918"/>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ontent Placeholder 3"/>
          <p:cNvSpPr>
            <a:spLocks noGrp="1"/>
          </p:cNvSpPr>
          <p:nvPr>
            <p:ph sz="half" idx="2"/>
          </p:nvPr>
        </p:nvSpPr>
        <p:spPr>
          <a:xfrm>
            <a:off x="4648200" y="814918"/>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36844C-2D55-4670-AA8A-BA4CC09028A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70388045"/>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lvl1pPr>
              <a:defRPr/>
            </a:lvl1pPr>
          </a:lstStyle>
          <a:p>
            <a:r>
              <a:rPr lang="x-none"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551D3B8-22D7-4446-87F3-CF86DF944A6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73777591"/>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100C7BE-6087-4ADE-9393-0AC532D2061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14499092"/>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C9FBAC3-07A2-48EC-95C5-9B6B90412BC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43099276"/>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x-none"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482B2F1-5B18-455A-9D40-D9A8D3A3172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84568397"/>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x-none"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5F12C9-5F44-4D38-8E67-7492C6AB624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61614632"/>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33D4F18-04AE-431B-B959-A9EB54EBAAB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76063764"/>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96573"/>
            <a:ext cx="1943100" cy="4983427"/>
          </a:xfrm>
        </p:spPr>
        <p:txBody>
          <a:bodyPr vert="eaVert"/>
          <a:lstStyle/>
          <a:p>
            <a:r>
              <a:rPr lang="x-none" smtClean="0"/>
              <a:t>Click to edit Master title style</a:t>
            </a:r>
            <a:endParaRPr lang="en-US"/>
          </a:p>
        </p:txBody>
      </p:sp>
      <p:sp>
        <p:nvSpPr>
          <p:cNvPr id="3" name="Vertical Text Placeholder 2"/>
          <p:cNvSpPr>
            <a:spLocks noGrp="1"/>
          </p:cNvSpPr>
          <p:nvPr>
            <p:ph type="body" orient="vert" idx="1"/>
          </p:nvPr>
        </p:nvSpPr>
        <p:spPr>
          <a:xfrm>
            <a:off x="685800" y="96573"/>
            <a:ext cx="5676900" cy="4983427"/>
          </a:xfr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966B45-6D83-40A3-8A4D-38B7C4B5338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4173008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663"/>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6D6582A-3231-46C7-9BB9-B6686F7F561B}" type="datetimeFigureOut">
              <a:rPr lang="en-US" smtClean="0">
                <a:solidFill>
                  <a:prstClr val="black">
                    <a:tint val="75000"/>
                  </a:prstClr>
                </a:solidFill>
              </a:rPr>
              <a:pPr/>
              <a:t>5/21/2017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AA3451-24BD-4D4B-9F35-066A0A8C18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284255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556"/>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7B9D556-9C5B-4DEB-8614-1C8FD05EB8D2}" type="datetimeFigureOut">
              <a:rPr lang="en-US" smtClean="0">
                <a:solidFill>
                  <a:prstClr val="black">
                    <a:tint val="75000"/>
                  </a:prstClr>
                </a:solidFill>
              </a:rPr>
              <a:pPr/>
              <a:t>5/21/2017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C24B6B-8A75-482E-BD17-5E821504E2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712007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B9D556-9C5B-4DEB-8614-1C8FD05EB8D2}" type="datetimeFigureOut">
              <a:rPr lang="en-US" smtClean="0">
                <a:solidFill>
                  <a:prstClr val="black">
                    <a:tint val="75000"/>
                  </a:prstClr>
                </a:solidFill>
              </a:rPr>
              <a:pPr/>
              <a:t>5/21/2017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C24B6B-8A75-482E-BD17-5E821504E2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870637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7B9D556-9C5B-4DEB-8614-1C8FD05EB8D2}" type="datetimeFigureOut">
              <a:rPr lang="en-US" smtClean="0">
                <a:solidFill>
                  <a:prstClr val="black">
                    <a:tint val="75000"/>
                  </a:prstClr>
                </a:solidFill>
              </a:rPr>
              <a:pPr/>
              <a:t>5/21/2017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C24B6B-8A75-482E-BD17-5E821504E2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112874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7B9D556-9C5B-4DEB-8614-1C8FD05EB8D2}" type="datetimeFigureOut">
              <a:rPr lang="en-US" smtClean="0">
                <a:solidFill>
                  <a:prstClr val="black">
                    <a:tint val="75000"/>
                  </a:prstClr>
                </a:solidFill>
              </a:rPr>
              <a:pPr/>
              <a:t>5/21/2017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EC24B6B-8A75-482E-BD17-5E821504E2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860943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7B9D556-9C5B-4DEB-8614-1C8FD05EB8D2}" type="datetimeFigureOut">
              <a:rPr lang="en-US" smtClean="0">
                <a:solidFill>
                  <a:prstClr val="black">
                    <a:tint val="75000"/>
                  </a:prstClr>
                </a:solidFill>
              </a:rPr>
              <a:pPr/>
              <a:t>5/21/2017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EC24B6B-8A75-482E-BD17-5E821504E2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485583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7B9D556-9C5B-4DEB-8614-1C8FD05EB8D2}" type="datetimeFigureOut">
              <a:rPr lang="en-US" smtClean="0">
                <a:solidFill>
                  <a:prstClr val="black">
                    <a:tint val="75000"/>
                  </a:prstClr>
                </a:solidFill>
              </a:rPr>
              <a:pPr/>
              <a:t>5/21/2017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EC24B6B-8A75-482E-BD17-5E821504E2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751015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B9D556-9C5B-4DEB-8614-1C8FD05EB8D2}" type="datetimeFigureOut">
              <a:rPr lang="en-US" smtClean="0">
                <a:solidFill>
                  <a:prstClr val="black">
                    <a:tint val="75000"/>
                  </a:prstClr>
                </a:solidFill>
              </a:rPr>
              <a:pPr/>
              <a:t>5/21/2017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EC24B6B-8A75-482E-BD17-5E821504E2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794014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B9D556-9C5B-4DEB-8614-1C8FD05EB8D2}" type="datetimeFigureOut">
              <a:rPr lang="en-US" smtClean="0">
                <a:solidFill>
                  <a:prstClr val="black">
                    <a:tint val="75000"/>
                  </a:prstClr>
                </a:solidFill>
              </a:rPr>
              <a:pPr/>
              <a:t>5/21/2017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EC24B6B-8A75-482E-BD17-5E821504E2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784937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B9D556-9C5B-4DEB-8614-1C8FD05EB8D2}" type="datetimeFigureOut">
              <a:rPr lang="en-US" smtClean="0">
                <a:solidFill>
                  <a:prstClr val="black">
                    <a:tint val="75000"/>
                  </a:prstClr>
                </a:solidFill>
              </a:rPr>
              <a:pPr/>
              <a:t>5/21/2017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EC24B6B-8A75-482E-BD17-5E821504E2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779223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B9D556-9C5B-4DEB-8614-1C8FD05EB8D2}" type="datetimeFigureOut">
              <a:rPr lang="en-US" smtClean="0">
                <a:solidFill>
                  <a:prstClr val="black">
                    <a:tint val="75000"/>
                  </a:prstClr>
                </a:solidFill>
              </a:rPr>
              <a:pPr/>
              <a:t>5/21/2017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C24B6B-8A75-482E-BD17-5E821504E2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79844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D6582A-3231-46C7-9BB9-B6686F7F561B}" type="datetimeFigureOut">
              <a:rPr lang="en-US" smtClean="0">
                <a:solidFill>
                  <a:prstClr val="black">
                    <a:tint val="75000"/>
                  </a:prstClr>
                </a:solidFill>
              </a:rPr>
              <a:pPr/>
              <a:t>5/21/2017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AA3451-24BD-4D4B-9F35-066A0A8C18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673462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9066"/>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9066"/>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B9D556-9C5B-4DEB-8614-1C8FD05EB8D2}" type="datetimeFigureOut">
              <a:rPr lang="en-US" smtClean="0">
                <a:solidFill>
                  <a:prstClr val="black">
                    <a:tint val="75000"/>
                  </a:prstClr>
                </a:solidFill>
              </a:rPr>
              <a:pPr/>
              <a:t>5/21/2017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C24B6B-8A75-482E-BD17-5E821504E2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327424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545"/>
            <a:ext cx="7772400" cy="1225021"/>
          </a:xfrm>
        </p:spPr>
        <p:txBody>
          <a:bodyPr/>
          <a:lstStyle/>
          <a:p>
            <a:r>
              <a:rPr lang="en-US"/>
              <a:t>Click to edit Master title style</a:t>
            </a:r>
          </a:p>
        </p:txBody>
      </p:sp>
      <p:sp>
        <p:nvSpPr>
          <p:cNvPr id="3" name="Subtitle 2"/>
          <p:cNvSpPr>
            <a:spLocks noGrp="1"/>
          </p:cNvSpPr>
          <p:nvPr>
            <p:ph type="subTitle" idx="1"/>
          </p:nvPr>
        </p:nvSpPr>
        <p:spPr>
          <a:xfrm>
            <a:off x="1371600" y="3238500"/>
            <a:ext cx="6400800" cy="14605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ltLang="en-US"/>
          </a:p>
        </p:txBody>
      </p:sp>
      <p:sp>
        <p:nvSpPr>
          <p:cNvPr id="5" name="Footer Placeholder 4"/>
          <p:cNvSpPr>
            <a:spLocks noGrp="1"/>
          </p:cNvSpPr>
          <p:nvPr>
            <p:ph type="ftr" idx="11"/>
          </p:nvPr>
        </p:nvSpPr>
        <p:spPr/>
        <p:txBody>
          <a:bodyPr/>
          <a:lstStyle>
            <a:lvl1pPr>
              <a:defRPr/>
            </a:lvl1pPr>
          </a:lstStyle>
          <a:p>
            <a:endParaRPr lang="en-US" altLang="en-US"/>
          </a:p>
        </p:txBody>
      </p:sp>
      <p:sp>
        <p:nvSpPr>
          <p:cNvPr id="6" name="Slide Number Placeholder 5"/>
          <p:cNvSpPr>
            <a:spLocks noGrp="1"/>
          </p:cNvSpPr>
          <p:nvPr>
            <p:ph type="sldNum" idx="12"/>
          </p:nvPr>
        </p:nvSpPr>
        <p:spPr/>
        <p:txBody>
          <a:bodyPr/>
          <a:lstStyle>
            <a:lvl1pPr>
              <a:defRPr/>
            </a:lvl1pPr>
          </a:lstStyle>
          <a:p>
            <a:fld id="{57BDD5B7-94A5-44BC-AE33-31E9138A8BB2}" type="slidenum">
              <a:rPr lang="en-US" altLang="en-US"/>
              <a:pPr/>
              <a:t>‹#›</a:t>
            </a:fld>
            <a:endParaRPr lang="en-US" altLang="en-US"/>
          </a:p>
        </p:txBody>
      </p:sp>
    </p:spTree>
    <p:extLst>
      <p:ext uri="{BB962C8B-B14F-4D97-AF65-F5344CB8AC3E}">
        <p14:creationId xmlns:p14="http://schemas.microsoft.com/office/powerpoint/2010/main" val="130549576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ltLang="en-US"/>
          </a:p>
        </p:txBody>
      </p:sp>
      <p:sp>
        <p:nvSpPr>
          <p:cNvPr id="5" name="Footer Placeholder 4"/>
          <p:cNvSpPr>
            <a:spLocks noGrp="1"/>
          </p:cNvSpPr>
          <p:nvPr>
            <p:ph type="ftr" idx="11"/>
          </p:nvPr>
        </p:nvSpPr>
        <p:spPr/>
        <p:txBody>
          <a:bodyPr/>
          <a:lstStyle>
            <a:lvl1pPr>
              <a:defRPr/>
            </a:lvl1pPr>
          </a:lstStyle>
          <a:p>
            <a:endParaRPr lang="en-US" altLang="en-US"/>
          </a:p>
        </p:txBody>
      </p:sp>
      <p:sp>
        <p:nvSpPr>
          <p:cNvPr id="6" name="Slide Number Placeholder 5"/>
          <p:cNvSpPr>
            <a:spLocks noGrp="1"/>
          </p:cNvSpPr>
          <p:nvPr>
            <p:ph type="sldNum" idx="12"/>
          </p:nvPr>
        </p:nvSpPr>
        <p:spPr/>
        <p:txBody>
          <a:bodyPr/>
          <a:lstStyle>
            <a:lvl1pPr>
              <a:defRPr/>
            </a:lvl1pPr>
          </a:lstStyle>
          <a:p>
            <a:fld id="{8C977B2B-4182-4C47-9DCE-A69386843AE6}" type="slidenum">
              <a:rPr lang="en-US" altLang="en-US"/>
              <a:pPr/>
              <a:t>‹#›</a:t>
            </a:fld>
            <a:endParaRPr lang="en-US" altLang="en-US"/>
          </a:p>
        </p:txBody>
      </p:sp>
    </p:spTree>
    <p:extLst>
      <p:ext uri="{BB962C8B-B14F-4D97-AF65-F5344CB8AC3E}">
        <p14:creationId xmlns:p14="http://schemas.microsoft.com/office/powerpoint/2010/main" val="340052109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ltLang="en-US"/>
          </a:p>
        </p:txBody>
      </p:sp>
      <p:sp>
        <p:nvSpPr>
          <p:cNvPr id="5" name="Footer Placeholder 4"/>
          <p:cNvSpPr>
            <a:spLocks noGrp="1"/>
          </p:cNvSpPr>
          <p:nvPr>
            <p:ph type="ftr" idx="11"/>
          </p:nvPr>
        </p:nvSpPr>
        <p:spPr/>
        <p:txBody>
          <a:bodyPr/>
          <a:lstStyle>
            <a:lvl1pPr>
              <a:defRPr/>
            </a:lvl1pPr>
          </a:lstStyle>
          <a:p>
            <a:endParaRPr lang="en-US" altLang="en-US"/>
          </a:p>
        </p:txBody>
      </p:sp>
      <p:sp>
        <p:nvSpPr>
          <p:cNvPr id="6" name="Slide Number Placeholder 5"/>
          <p:cNvSpPr>
            <a:spLocks noGrp="1"/>
          </p:cNvSpPr>
          <p:nvPr>
            <p:ph type="sldNum" idx="12"/>
          </p:nvPr>
        </p:nvSpPr>
        <p:spPr/>
        <p:txBody>
          <a:bodyPr/>
          <a:lstStyle>
            <a:lvl1pPr>
              <a:defRPr/>
            </a:lvl1pPr>
          </a:lstStyle>
          <a:p>
            <a:fld id="{6E3E3472-EB9A-4281-823C-450C87C93C18}" type="slidenum">
              <a:rPr lang="en-US" altLang="en-US"/>
              <a:pPr/>
              <a:t>‹#›</a:t>
            </a:fld>
            <a:endParaRPr lang="en-US" altLang="en-US"/>
          </a:p>
        </p:txBody>
      </p:sp>
    </p:spTree>
    <p:extLst>
      <p:ext uri="{BB962C8B-B14F-4D97-AF65-F5344CB8AC3E}">
        <p14:creationId xmlns:p14="http://schemas.microsoft.com/office/powerpoint/2010/main" val="381251875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20" y="1651000"/>
            <a:ext cx="4037013" cy="342767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651000"/>
            <a:ext cx="4038600" cy="342767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ltLang="en-US"/>
          </a:p>
        </p:txBody>
      </p:sp>
      <p:sp>
        <p:nvSpPr>
          <p:cNvPr id="6" name="Footer Placeholder 5"/>
          <p:cNvSpPr>
            <a:spLocks noGrp="1"/>
          </p:cNvSpPr>
          <p:nvPr>
            <p:ph type="ftr" idx="11"/>
          </p:nvPr>
        </p:nvSpPr>
        <p:spPr/>
        <p:txBody>
          <a:bodyPr/>
          <a:lstStyle>
            <a:lvl1pPr>
              <a:defRPr/>
            </a:lvl1pPr>
          </a:lstStyle>
          <a:p>
            <a:endParaRPr lang="en-US" altLang="en-US"/>
          </a:p>
        </p:txBody>
      </p:sp>
      <p:sp>
        <p:nvSpPr>
          <p:cNvPr id="7" name="Slide Number Placeholder 6"/>
          <p:cNvSpPr>
            <a:spLocks noGrp="1"/>
          </p:cNvSpPr>
          <p:nvPr>
            <p:ph type="sldNum" idx="12"/>
          </p:nvPr>
        </p:nvSpPr>
        <p:spPr/>
        <p:txBody>
          <a:bodyPr/>
          <a:lstStyle>
            <a:lvl1pPr>
              <a:defRPr/>
            </a:lvl1pPr>
          </a:lstStyle>
          <a:p>
            <a:fld id="{2F77AE6F-424F-4091-A8E1-8083DDE86CFE}" type="slidenum">
              <a:rPr lang="en-US" altLang="en-US"/>
              <a:pPr/>
              <a:t>‹#›</a:t>
            </a:fld>
            <a:endParaRPr lang="en-US" altLang="en-US"/>
          </a:p>
        </p:txBody>
      </p:sp>
    </p:spTree>
    <p:extLst>
      <p:ext uri="{BB962C8B-B14F-4D97-AF65-F5344CB8AC3E}">
        <p14:creationId xmlns:p14="http://schemas.microsoft.com/office/powerpoint/2010/main" val="99639842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ltLang="en-US"/>
          </a:p>
        </p:txBody>
      </p:sp>
      <p:sp>
        <p:nvSpPr>
          <p:cNvPr id="8" name="Footer Placeholder 7"/>
          <p:cNvSpPr>
            <a:spLocks noGrp="1"/>
          </p:cNvSpPr>
          <p:nvPr>
            <p:ph type="ftr" idx="11"/>
          </p:nvPr>
        </p:nvSpPr>
        <p:spPr/>
        <p:txBody>
          <a:bodyPr/>
          <a:lstStyle>
            <a:lvl1pPr>
              <a:defRPr/>
            </a:lvl1pPr>
          </a:lstStyle>
          <a:p>
            <a:endParaRPr lang="en-US" altLang="en-US"/>
          </a:p>
        </p:txBody>
      </p:sp>
      <p:sp>
        <p:nvSpPr>
          <p:cNvPr id="9" name="Slide Number Placeholder 8"/>
          <p:cNvSpPr>
            <a:spLocks noGrp="1"/>
          </p:cNvSpPr>
          <p:nvPr>
            <p:ph type="sldNum" idx="12"/>
          </p:nvPr>
        </p:nvSpPr>
        <p:spPr/>
        <p:txBody>
          <a:bodyPr/>
          <a:lstStyle>
            <a:lvl1pPr>
              <a:defRPr/>
            </a:lvl1pPr>
          </a:lstStyle>
          <a:p>
            <a:fld id="{17FD2488-74D8-4BCB-A5F6-41C4F206139B}" type="slidenum">
              <a:rPr lang="en-US" altLang="en-US"/>
              <a:pPr/>
              <a:t>‹#›</a:t>
            </a:fld>
            <a:endParaRPr lang="en-US" altLang="en-US"/>
          </a:p>
        </p:txBody>
      </p:sp>
    </p:spTree>
    <p:extLst>
      <p:ext uri="{BB962C8B-B14F-4D97-AF65-F5344CB8AC3E}">
        <p14:creationId xmlns:p14="http://schemas.microsoft.com/office/powerpoint/2010/main" val="373682164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ltLang="en-US"/>
          </a:p>
        </p:txBody>
      </p:sp>
      <p:sp>
        <p:nvSpPr>
          <p:cNvPr id="4" name="Footer Placeholder 3"/>
          <p:cNvSpPr>
            <a:spLocks noGrp="1"/>
          </p:cNvSpPr>
          <p:nvPr>
            <p:ph type="ftr" idx="11"/>
          </p:nvPr>
        </p:nvSpPr>
        <p:spPr/>
        <p:txBody>
          <a:bodyPr/>
          <a:lstStyle>
            <a:lvl1pPr>
              <a:defRPr/>
            </a:lvl1pPr>
          </a:lstStyle>
          <a:p>
            <a:endParaRPr lang="en-US" altLang="en-US"/>
          </a:p>
        </p:txBody>
      </p:sp>
      <p:sp>
        <p:nvSpPr>
          <p:cNvPr id="5" name="Slide Number Placeholder 4"/>
          <p:cNvSpPr>
            <a:spLocks noGrp="1"/>
          </p:cNvSpPr>
          <p:nvPr>
            <p:ph type="sldNum" idx="12"/>
          </p:nvPr>
        </p:nvSpPr>
        <p:spPr/>
        <p:txBody>
          <a:bodyPr/>
          <a:lstStyle>
            <a:lvl1pPr>
              <a:defRPr/>
            </a:lvl1pPr>
          </a:lstStyle>
          <a:p>
            <a:fld id="{F1684B7E-2614-40BA-900C-5E11DBDF2E8E}" type="slidenum">
              <a:rPr lang="en-US" altLang="en-US"/>
              <a:pPr/>
              <a:t>‹#›</a:t>
            </a:fld>
            <a:endParaRPr lang="en-US" altLang="en-US"/>
          </a:p>
        </p:txBody>
      </p:sp>
    </p:spTree>
    <p:extLst>
      <p:ext uri="{BB962C8B-B14F-4D97-AF65-F5344CB8AC3E}">
        <p14:creationId xmlns:p14="http://schemas.microsoft.com/office/powerpoint/2010/main" val="139824261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ltLang="en-US"/>
          </a:p>
        </p:txBody>
      </p:sp>
      <p:sp>
        <p:nvSpPr>
          <p:cNvPr id="3" name="Footer Placeholder 2"/>
          <p:cNvSpPr>
            <a:spLocks noGrp="1"/>
          </p:cNvSpPr>
          <p:nvPr>
            <p:ph type="ftr" idx="11"/>
          </p:nvPr>
        </p:nvSpPr>
        <p:spPr/>
        <p:txBody>
          <a:bodyPr/>
          <a:lstStyle>
            <a:lvl1pPr>
              <a:defRPr/>
            </a:lvl1pPr>
          </a:lstStyle>
          <a:p>
            <a:endParaRPr lang="en-US" altLang="en-US"/>
          </a:p>
        </p:txBody>
      </p:sp>
      <p:sp>
        <p:nvSpPr>
          <p:cNvPr id="4" name="Slide Number Placeholder 3"/>
          <p:cNvSpPr>
            <a:spLocks noGrp="1"/>
          </p:cNvSpPr>
          <p:nvPr>
            <p:ph type="sldNum" idx="12"/>
          </p:nvPr>
        </p:nvSpPr>
        <p:spPr/>
        <p:txBody>
          <a:bodyPr/>
          <a:lstStyle>
            <a:lvl1pPr>
              <a:defRPr/>
            </a:lvl1pPr>
          </a:lstStyle>
          <a:p>
            <a:fld id="{66D946F3-490F-4FC9-ABE5-C98B601E54ED}" type="slidenum">
              <a:rPr lang="en-US" altLang="en-US"/>
              <a:pPr/>
              <a:t>‹#›</a:t>
            </a:fld>
            <a:endParaRPr lang="en-US" altLang="en-US"/>
          </a:p>
        </p:txBody>
      </p:sp>
    </p:spTree>
    <p:extLst>
      <p:ext uri="{BB962C8B-B14F-4D97-AF65-F5344CB8AC3E}">
        <p14:creationId xmlns:p14="http://schemas.microsoft.com/office/powerpoint/2010/main" val="156830007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ltLang="en-US"/>
          </a:p>
        </p:txBody>
      </p:sp>
      <p:sp>
        <p:nvSpPr>
          <p:cNvPr id="6" name="Footer Placeholder 5"/>
          <p:cNvSpPr>
            <a:spLocks noGrp="1"/>
          </p:cNvSpPr>
          <p:nvPr>
            <p:ph type="ftr" idx="11"/>
          </p:nvPr>
        </p:nvSpPr>
        <p:spPr/>
        <p:txBody>
          <a:bodyPr/>
          <a:lstStyle>
            <a:lvl1pPr>
              <a:defRPr/>
            </a:lvl1pPr>
          </a:lstStyle>
          <a:p>
            <a:endParaRPr lang="en-US" altLang="en-US"/>
          </a:p>
        </p:txBody>
      </p:sp>
      <p:sp>
        <p:nvSpPr>
          <p:cNvPr id="7" name="Slide Number Placeholder 6"/>
          <p:cNvSpPr>
            <a:spLocks noGrp="1"/>
          </p:cNvSpPr>
          <p:nvPr>
            <p:ph type="sldNum" idx="12"/>
          </p:nvPr>
        </p:nvSpPr>
        <p:spPr/>
        <p:txBody>
          <a:bodyPr/>
          <a:lstStyle>
            <a:lvl1pPr>
              <a:defRPr/>
            </a:lvl1pPr>
          </a:lstStyle>
          <a:p>
            <a:fld id="{359F083A-E359-4F69-8927-8C0868B3DEC7}" type="slidenum">
              <a:rPr lang="en-US" altLang="en-US"/>
              <a:pPr/>
              <a:t>‹#›</a:t>
            </a:fld>
            <a:endParaRPr lang="en-US" altLang="en-US"/>
          </a:p>
        </p:txBody>
      </p:sp>
    </p:spTree>
    <p:extLst>
      <p:ext uri="{BB962C8B-B14F-4D97-AF65-F5344CB8AC3E}">
        <p14:creationId xmlns:p14="http://schemas.microsoft.com/office/powerpoint/2010/main" val="369433626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ltLang="en-US"/>
          </a:p>
        </p:txBody>
      </p:sp>
      <p:sp>
        <p:nvSpPr>
          <p:cNvPr id="6" name="Footer Placeholder 5"/>
          <p:cNvSpPr>
            <a:spLocks noGrp="1"/>
          </p:cNvSpPr>
          <p:nvPr>
            <p:ph type="ftr" idx="11"/>
          </p:nvPr>
        </p:nvSpPr>
        <p:spPr/>
        <p:txBody>
          <a:bodyPr/>
          <a:lstStyle>
            <a:lvl1pPr>
              <a:defRPr/>
            </a:lvl1pPr>
          </a:lstStyle>
          <a:p>
            <a:endParaRPr lang="en-US" altLang="en-US"/>
          </a:p>
        </p:txBody>
      </p:sp>
      <p:sp>
        <p:nvSpPr>
          <p:cNvPr id="7" name="Slide Number Placeholder 6"/>
          <p:cNvSpPr>
            <a:spLocks noGrp="1"/>
          </p:cNvSpPr>
          <p:nvPr>
            <p:ph type="sldNum" idx="12"/>
          </p:nvPr>
        </p:nvSpPr>
        <p:spPr/>
        <p:txBody>
          <a:bodyPr/>
          <a:lstStyle>
            <a:lvl1pPr>
              <a:defRPr/>
            </a:lvl1pPr>
          </a:lstStyle>
          <a:p>
            <a:fld id="{196F10E1-D0FF-4C41-81B4-4D2B9E269E1B}" type="slidenum">
              <a:rPr lang="en-US" altLang="en-US"/>
              <a:pPr/>
              <a:t>‹#›</a:t>
            </a:fld>
            <a:endParaRPr lang="en-US" altLang="en-US"/>
          </a:p>
        </p:txBody>
      </p:sp>
    </p:spTree>
    <p:extLst>
      <p:ext uri="{BB962C8B-B14F-4D97-AF65-F5344CB8AC3E}">
        <p14:creationId xmlns:p14="http://schemas.microsoft.com/office/powerpoint/2010/main" val="37583065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6D6582A-3231-46C7-9BB9-B6686F7F561B}" type="datetimeFigureOut">
              <a:rPr lang="en-US" smtClean="0">
                <a:solidFill>
                  <a:prstClr val="black">
                    <a:tint val="75000"/>
                  </a:prstClr>
                </a:solidFill>
              </a:rPr>
              <a:pPr/>
              <a:t>5/21/2017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AA3451-24BD-4D4B-9F35-066A0A8C18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576324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ltLang="en-US"/>
          </a:p>
        </p:txBody>
      </p:sp>
      <p:sp>
        <p:nvSpPr>
          <p:cNvPr id="5" name="Footer Placeholder 4"/>
          <p:cNvSpPr>
            <a:spLocks noGrp="1"/>
          </p:cNvSpPr>
          <p:nvPr>
            <p:ph type="ftr" idx="11"/>
          </p:nvPr>
        </p:nvSpPr>
        <p:spPr/>
        <p:txBody>
          <a:bodyPr/>
          <a:lstStyle>
            <a:lvl1pPr>
              <a:defRPr/>
            </a:lvl1pPr>
          </a:lstStyle>
          <a:p>
            <a:endParaRPr lang="en-US" altLang="en-US"/>
          </a:p>
        </p:txBody>
      </p:sp>
      <p:sp>
        <p:nvSpPr>
          <p:cNvPr id="6" name="Slide Number Placeholder 5"/>
          <p:cNvSpPr>
            <a:spLocks noGrp="1"/>
          </p:cNvSpPr>
          <p:nvPr>
            <p:ph type="sldNum" idx="12"/>
          </p:nvPr>
        </p:nvSpPr>
        <p:spPr/>
        <p:txBody>
          <a:bodyPr/>
          <a:lstStyle>
            <a:lvl1pPr>
              <a:defRPr/>
            </a:lvl1pPr>
          </a:lstStyle>
          <a:p>
            <a:fld id="{69BD71CA-177F-4AE5-8125-8EAAC5784927}" type="slidenum">
              <a:rPr lang="en-US" altLang="en-US"/>
              <a:pPr/>
              <a:t>‹#›</a:t>
            </a:fld>
            <a:endParaRPr lang="en-US" altLang="en-US"/>
          </a:p>
        </p:txBody>
      </p:sp>
    </p:spTree>
    <p:extLst>
      <p:ext uri="{BB962C8B-B14F-4D97-AF65-F5344CB8AC3E}">
        <p14:creationId xmlns:p14="http://schemas.microsoft.com/office/powerpoint/2010/main" val="3669147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8" y="317500"/>
            <a:ext cx="2055813" cy="476117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17500"/>
            <a:ext cx="6019800" cy="476117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ltLang="en-US"/>
          </a:p>
        </p:txBody>
      </p:sp>
      <p:sp>
        <p:nvSpPr>
          <p:cNvPr id="5" name="Footer Placeholder 4"/>
          <p:cNvSpPr>
            <a:spLocks noGrp="1"/>
          </p:cNvSpPr>
          <p:nvPr>
            <p:ph type="ftr" idx="11"/>
          </p:nvPr>
        </p:nvSpPr>
        <p:spPr/>
        <p:txBody>
          <a:bodyPr/>
          <a:lstStyle>
            <a:lvl1pPr>
              <a:defRPr/>
            </a:lvl1pPr>
          </a:lstStyle>
          <a:p>
            <a:endParaRPr lang="en-US" altLang="en-US"/>
          </a:p>
        </p:txBody>
      </p:sp>
      <p:sp>
        <p:nvSpPr>
          <p:cNvPr id="6" name="Slide Number Placeholder 5"/>
          <p:cNvSpPr>
            <a:spLocks noGrp="1"/>
          </p:cNvSpPr>
          <p:nvPr>
            <p:ph type="sldNum" idx="12"/>
          </p:nvPr>
        </p:nvSpPr>
        <p:spPr/>
        <p:txBody>
          <a:bodyPr/>
          <a:lstStyle>
            <a:lvl1pPr>
              <a:defRPr/>
            </a:lvl1pPr>
          </a:lstStyle>
          <a:p>
            <a:fld id="{10EC1320-3665-40A3-B165-FBD04BF19D9A}" type="slidenum">
              <a:rPr lang="en-US" altLang="en-US"/>
              <a:pPr/>
              <a:t>‹#›</a:t>
            </a:fld>
            <a:endParaRPr lang="en-US" altLang="en-US"/>
          </a:p>
        </p:txBody>
      </p:sp>
    </p:spTree>
    <p:extLst>
      <p:ext uri="{BB962C8B-B14F-4D97-AF65-F5344CB8AC3E}">
        <p14:creationId xmlns:p14="http://schemas.microsoft.com/office/powerpoint/2010/main" val="54017500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581" y="317500"/>
            <a:ext cx="8228013" cy="1141678"/>
          </a:xfrm>
        </p:spPr>
        <p:txBody>
          <a:bodyPr/>
          <a:lstStyle/>
          <a:p>
            <a:r>
              <a:rPr lang="en-US"/>
              <a:t>Click to edit Master title style</a:t>
            </a:r>
          </a:p>
        </p:txBody>
      </p:sp>
      <p:sp>
        <p:nvSpPr>
          <p:cNvPr id="3" name="Text Placeholder 2"/>
          <p:cNvSpPr>
            <a:spLocks noGrp="1"/>
          </p:cNvSpPr>
          <p:nvPr>
            <p:ph type="body" sz="half" idx="1"/>
          </p:nvPr>
        </p:nvSpPr>
        <p:spPr>
          <a:xfrm>
            <a:off x="457220" y="1651000"/>
            <a:ext cx="4037013" cy="34276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651000"/>
            <a:ext cx="4038600" cy="34276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a:xfrm>
            <a:off x="457203" y="5204354"/>
            <a:ext cx="2132013" cy="395553"/>
          </a:xfrm>
        </p:spPr>
        <p:txBody>
          <a:bodyPr/>
          <a:lstStyle>
            <a:lvl1pPr>
              <a:defRPr/>
            </a:lvl1pPr>
          </a:lstStyle>
          <a:p>
            <a:endParaRPr lang="en-US" altLang="en-US"/>
          </a:p>
        </p:txBody>
      </p:sp>
      <p:sp>
        <p:nvSpPr>
          <p:cNvPr id="6" name="Footer Placeholder 5"/>
          <p:cNvSpPr>
            <a:spLocks noGrp="1"/>
          </p:cNvSpPr>
          <p:nvPr>
            <p:ph type="ftr" idx="11"/>
          </p:nvPr>
        </p:nvSpPr>
        <p:spPr>
          <a:xfrm>
            <a:off x="3124581" y="5204354"/>
            <a:ext cx="2894013" cy="395553"/>
          </a:xfrm>
        </p:spPr>
        <p:txBody>
          <a:bodyPr/>
          <a:lstStyle>
            <a:lvl1pPr>
              <a:defRPr/>
            </a:lvl1pPr>
          </a:lstStyle>
          <a:p>
            <a:endParaRPr lang="en-US" altLang="en-US"/>
          </a:p>
        </p:txBody>
      </p:sp>
      <p:sp>
        <p:nvSpPr>
          <p:cNvPr id="7" name="Slide Number Placeholder 6"/>
          <p:cNvSpPr>
            <a:spLocks noGrp="1"/>
          </p:cNvSpPr>
          <p:nvPr>
            <p:ph type="sldNum" idx="12"/>
          </p:nvPr>
        </p:nvSpPr>
        <p:spPr>
          <a:xfrm>
            <a:off x="6553210" y="5204354"/>
            <a:ext cx="2132013" cy="395553"/>
          </a:xfrm>
        </p:spPr>
        <p:txBody>
          <a:bodyPr/>
          <a:lstStyle>
            <a:lvl1pPr>
              <a:defRPr/>
            </a:lvl1pPr>
          </a:lstStyle>
          <a:p>
            <a:fld id="{60337B8F-4D07-4774-A416-562CEF9415BA}" type="slidenum">
              <a:rPr lang="en-US" altLang="en-US"/>
              <a:pPr/>
              <a:t>‹#›</a:t>
            </a:fld>
            <a:endParaRPr lang="en-US" altLang="en-US"/>
          </a:p>
        </p:txBody>
      </p:sp>
    </p:spTree>
    <p:extLst>
      <p:ext uri="{BB962C8B-B14F-4D97-AF65-F5344CB8AC3E}">
        <p14:creationId xmlns:p14="http://schemas.microsoft.com/office/powerpoint/2010/main" val="426325747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581" y="317500"/>
            <a:ext cx="8228013" cy="1141678"/>
          </a:xfrm>
        </p:spPr>
        <p:txBody>
          <a:bodyPr/>
          <a:lstStyle/>
          <a:p>
            <a:r>
              <a:rPr lang="en-US"/>
              <a:t>Click to edit Master title style</a:t>
            </a:r>
          </a:p>
        </p:txBody>
      </p:sp>
      <p:sp>
        <p:nvSpPr>
          <p:cNvPr id="3" name="Content Placeholder 2"/>
          <p:cNvSpPr>
            <a:spLocks noGrp="1"/>
          </p:cNvSpPr>
          <p:nvPr>
            <p:ph sz="quarter" idx="1"/>
          </p:nvPr>
        </p:nvSpPr>
        <p:spPr>
          <a:xfrm>
            <a:off x="457220" y="1651000"/>
            <a:ext cx="4037013" cy="16496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6613" y="1651000"/>
            <a:ext cx="4038600" cy="16496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20" y="3427678"/>
            <a:ext cx="4037013"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6613" y="3427678"/>
            <a:ext cx="4038600"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a:xfrm>
            <a:off x="457203" y="5204354"/>
            <a:ext cx="2132013" cy="395553"/>
          </a:xfrm>
        </p:spPr>
        <p:txBody>
          <a:bodyPr/>
          <a:lstStyle>
            <a:lvl1pPr>
              <a:defRPr/>
            </a:lvl1pPr>
          </a:lstStyle>
          <a:p>
            <a:endParaRPr lang="en-US" altLang="en-US"/>
          </a:p>
        </p:txBody>
      </p:sp>
      <p:sp>
        <p:nvSpPr>
          <p:cNvPr id="8" name="Footer Placeholder 7"/>
          <p:cNvSpPr>
            <a:spLocks noGrp="1"/>
          </p:cNvSpPr>
          <p:nvPr>
            <p:ph type="ftr" idx="11"/>
          </p:nvPr>
        </p:nvSpPr>
        <p:spPr>
          <a:xfrm>
            <a:off x="3124581" y="5204354"/>
            <a:ext cx="2894013" cy="395553"/>
          </a:xfrm>
        </p:spPr>
        <p:txBody>
          <a:bodyPr/>
          <a:lstStyle>
            <a:lvl1pPr>
              <a:defRPr/>
            </a:lvl1pPr>
          </a:lstStyle>
          <a:p>
            <a:endParaRPr lang="en-US" altLang="en-US"/>
          </a:p>
        </p:txBody>
      </p:sp>
      <p:sp>
        <p:nvSpPr>
          <p:cNvPr id="9" name="Slide Number Placeholder 8"/>
          <p:cNvSpPr>
            <a:spLocks noGrp="1"/>
          </p:cNvSpPr>
          <p:nvPr>
            <p:ph type="sldNum" idx="12"/>
          </p:nvPr>
        </p:nvSpPr>
        <p:spPr>
          <a:xfrm>
            <a:off x="6553210" y="5204354"/>
            <a:ext cx="2132013" cy="395553"/>
          </a:xfrm>
        </p:spPr>
        <p:txBody>
          <a:bodyPr/>
          <a:lstStyle>
            <a:lvl1pPr>
              <a:defRPr/>
            </a:lvl1pPr>
          </a:lstStyle>
          <a:p>
            <a:fld id="{10476558-247E-41C4-B5C4-F4124919DF95}" type="slidenum">
              <a:rPr lang="en-US" altLang="en-US"/>
              <a:pPr/>
              <a:t>‹#›</a:t>
            </a:fld>
            <a:endParaRPr lang="en-US" altLang="en-US"/>
          </a:p>
        </p:txBody>
      </p:sp>
    </p:spTree>
    <p:extLst>
      <p:ext uri="{BB962C8B-B14F-4D97-AF65-F5344CB8AC3E}">
        <p14:creationId xmlns:p14="http://schemas.microsoft.com/office/powerpoint/2010/main" val="271944432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581" y="317500"/>
            <a:ext cx="8228013" cy="1141678"/>
          </a:xfrm>
        </p:spPr>
        <p:txBody>
          <a:bodyPr/>
          <a:lstStyle/>
          <a:p>
            <a:r>
              <a:rPr lang="en-US"/>
              <a:t>Click to edit Master title style</a:t>
            </a:r>
          </a:p>
        </p:txBody>
      </p:sp>
      <p:sp>
        <p:nvSpPr>
          <p:cNvPr id="3" name="Text Placeholder 2"/>
          <p:cNvSpPr>
            <a:spLocks noGrp="1"/>
          </p:cNvSpPr>
          <p:nvPr>
            <p:ph type="body" sz="half" idx="1"/>
          </p:nvPr>
        </p:nvSpPr>
        <p:spPr>
          <a:xfrm>
            <a:off x="457220" y="1651000"/>
            <a:ext cx="4037013" cy="34276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6613" y="1651000"/>
            <a:ext cx="4038600" cy="16496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6613" y="3427678"/>
            <a:ext cx="4038600"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idx="10"/>
          </p:nvPr>
        </p:nvSpPr>
        <p:spPr>
          <a:xfrm>
            <a:off x="457203" y="5204354"/>
            <a:ext cx="2132013" cy="395553"/>
          </a:xfrm>
        </p:spPr>
        <p:txBody>
          <a:bodyPr/>
          <a:lstStyle>
            <a:lvl1pPr>
              <a:defRPr/>
            </a:lvl1pPr>
          </a:lstStyle>
          <a:p>
            <a:endParaRPr lang="en-US" altLang="en-US"/>
          </a:p>
        </p:txBody>
      </p:sp>
      <p:sp>
        <p:nvSpPr>
          <p:cNvPr id="7" name="Footer Placeholder 6"/>
          <p:cNvSpPr>
            <a:spLocks noGrp="1"/>
          </p:cNvSpPr>
          <p:nvPr>
            <p:ph type="ftr" idx="11"/>
          </p:nvPr>
        </p:nvSpPr>
        <p:spPr>
          <a:xfrm>
            <a:off x="3124581" y="5204354"/>
            <a:ext cx="2894013" cy="395553"/>
          </a:xfrm>
        </p:spPr>
        <p:txBody>
          <a:bodyPr/>
          <a:lstStyle>
            <a:lvl1pPr>
              <a:defRPr/>
            </a:lvl1pPr>
          </a:lstStyle>
          <a:p>
            <a:endParaRPr lang="en-US" altLang="en-US"/>
          </a:p>
        </p:txBody>
      </p:sp>
      <p:sp>
        <p:nvSpPr>
          <p:cNvPr id="8" name="Slide Number Placeholder 7"/>
          <p:cNvSpPr>
            <a:spLocks noGrp="1"/>
          </p:cNvSpPr>
          <p:nvPr>
            <p:ph type="sldNum" idx="12"/>
          </p:nvPr>
        </p:nvSpPr>
        <p:spPr>
          <a:xfrm>
            <a:off x="6553210" y="5204354"/>
            <a:ext cx="2132013" cy="395553"/>
          </a:xfrm>
        </p:spPr>
        <p:txBody>
          <a:bodyPr/>
          <a:lstStyle>
            <a:lvl1pPr>
              <a:defRPr/>
            </a:lvl1pPr>
          </a:lstStyle>
          <a:p>
            <a:fld id="{24183444-6DDC-411A-84F1-9CE87704E6C7}" type="slidenum">
              <a:rPr lang="en-US" altLang="en-US"/>
              <a:pPr/>
              <a:t>‹#›</a:t>
            </a:fld>
            <a:endParaRPr lang="en-US" altLang="en-US"/>
          </a:p>
        </p:txBody>
      </p:sp>
    </p:spTree>
    <p:extLst>
      <p:ext uri="{BB962C8B-B14F-4D97-AF65-F5344CB8AC3E}">
        <p14:creationId xmlns:p14="http://schemas.microsoft.com/office/powerpoint/2010/main" val="427906869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534"/>
            <a:ext cx="7772400" cy="1225021"/>
          </a:xfrm>
        </p:spPr>
        <p:txBody>
          <a:bodyPr/>
          <a:lstStyle/>
          <a:p>
            <a:r>
              <a:rPr lang="en-US"/>
              <a:t>Click to edit Master title style</a:t>
            </a:r>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CA40895-6A6F-49A8-B6D2-3059553AAC87}" type="datetimeFigureOut">
              <a:rPr lang="en-US" smtClean="0">
                <a:solidFill>
                  <a:prstClr val="black">
                    <a:tint val="75000"/>
                  </a:prstClr>
                </a:solidFill>
              </a:rPr>
              <a:pPr/>
              <a:t>5/21/2017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DB9274B-70B6-4F89-A0EC-DAFF415B1C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083832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A40895-6A6F-49A8-B6D2-3059553AAC87}" type="datetimeFigureOut">
              <a:rPr lang="en-US" smtClean="0">
                <a:solidFill>
                  <a:prstClr val="black">
                    <a:tint val="75000"/>
                  </a:prstClr>
                </a:solidFill>
              </a:rPr>
              <a:pPr/>
              <a:t>5/21/2017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DB9274B-70B6-4F89-A0EC-DAFF415B1C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748870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A40895-6A6F-49A8-B6D2-3059553AAC87}" type="datetimeFigureOut">
              <a:rPr lang="en-US" smtClean="0">
                <a:solidFill>
                  <a:prstClr val="black">
                    <a:tint val="75000"/>
                  </a:prstClr>
                </a:solidFill>
              </a:rPr>
              <a:pPr/>
              <a:t>5/21/2017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DB9274B-70B6-4F89-A0EC-DAFF415B1C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500218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CA40895-6A6F-49A8-B6D2-3059553AAC87}" type="datetimeFigureOut">
              <a:rPr lang="en-US" smtClean="0">
                <a:solidFill>
                  <a:prstClr val="black">
                    <a:tint val="75000"/>
                  </a:prstClr>
                </a:solidFill>
              </a:rPr>
              <a:pPr/>
              <a:t>5/21/2017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DB9274B-70B6-4F89-A0EC-DAFF415B1C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03361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A40895-6A6F-49A8-B6D2-3059553AAC87}" type="datetimeFigureOut">
              <a:rPr lang="en-US" smtClean="0">
                <a:solidFill>
                  <a:prstClr val="black">
                    <a:tint val="75000"/>
                  </a:prstClr>
                </a:solidFill>
              </a:rPr>
              <a:pPr/>
              <a:t>5/21/2017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DB9274B-70B6-4F89-A0EC-DAFF415B1C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24976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6D6582A-3231-46C7-9BB9-B6686F7F561B}" type="datetimeFigureOut">
              <a:rPr lang="en-US" smtClean="0">
                <a:solidFill>
                  <a:prstClr val="black">
                    <a:tint val="75000"/>
                  </a:prstClr>
                </a:solidFill>
              </a:rPr>
              <a:pPr/>
              <a:t>5/21/2017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EAA3451-24BD-4D4B-9F35-066A0A8C18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448069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A40895-6A6F-49A8-B6D2-3059553AAC87}" type="datetimeFigureOut">
              <a:rPr lang="en-US" smtClean="0">
                <a:solidFill>
                  <a:prstClr val="black">
                    <a:tint val="75000"/>
                  </a:prstClr>
                </a:solidFill>
              </a:rPr>
              <a:pPr/>
              <a:t>5/21/2017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DB9274B-70B6-4F89-A0EC-DAFF415B1C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523127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A40895-6A6F-49A8-B6D2-3059553AAC87}" type="datetimeFigureOut">
              <a:rPr lang="en-US" smtClean="0">
                <a:solidFill>
                  <a:prstClr val="black">
                    <a:tint val="75000"/>
                  </a:prstClr>
                </a:solidFill>
              </a:rPr>
              <a:pPr/>
              <a:t>5/21/2017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DB9274B-70B6-4F89-A0EC-DAFF415B1C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001655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A40895-6A6F-49A8-B6D2-3059553AAC87}" type="datetimeFigureOut">
              <a:rPr lang="en-US" smtClean="0">
                <a:solidFill>
                  <a:prstClr val="black">
                    <a:tint val="75000"/>
                  </a:prstClr>
                </a:solidFill>
              </a:rPr>
              <a:pPr/>
              <a:t>5/21/2017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DB9274B-70B6-4F89-A0EC-DAFF415B1C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393404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A40895-6A6F-49A8-B6D2-3059553AAC87}" type="datetimeFigureOut">
              <a:rPr lang="en-US" smtClean="0">
                <a:solidFill>
                  <a:prstClr val="black">
                    <a:tint val="75000"/>
                  </a:prstClr>
                </a:solidFill>
              </a:rPr>
              <a:pPr/>
              <a:t>5/21/2017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DB9274B-70B6-4F89-A0EC-DAFF415B1C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033543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A40895-6A6F-49A8-B6D2-3059553AAC87}" type="datetimeFigureOut">
              <a:rPr lang="en-US" smtClean="0">
                <a:solidFill>
                  <a:prstClr val="black">
                    <a:tint val="75000"/>
                  </a:prstClr>
                </a:solidFill>
              </a:rPr>
              <a:pPr/>
              <a:t>5/21/2017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DB9274B-70B6-4F89-A0EC-DAFF415B1C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228239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9044"/>
            <a:ext cx="2057400" cy="487627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9044"/>
            <a:ext cx="6019800" cy="48762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A40895-6A6F-49A8-B6D2-3059553AAC87}" type="datetimeFigureOut">
              <a:rPr lang="en-US" smtClean="0">
                <a:solidFill>
                  <a:prstClr val="black">
                    <a:tint val="75000"/>
                  </a:prstClr>
                </a:solidFill>
              </a:rPr>
              <a:pPr/>
              <a:t>5/21/2017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DB9274B-70B6-4F89-A0EC-DAFF415B1C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236453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522"/>
            <a:ext cx="7772400" cy="1225021"/>
          </a:xfrm>
        </p:spPr>
        <p:txBody>
          <a:bodyPr/>
          <a:lstStyle/>
          <a:p>
            <a:r>
              <a:rPr lang="en-US"/>
              <a:t>Click to edit Master title style</a:t>
            </a:r>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CA40895-6A6F-49A8-B6D2-3059553AAC87}" type="datetimeFigureOut">
              <a:rPr lang="en-US" smtClean="0">
                <a:solidFill>
                  <a:prstClr val="black">
                    <a:tint val="75000"/>
                  </a:prstClr>
                </a:solidFill>
              </a:rPr>
              <a:pPr/>
              <a:t>5/21/2017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DB9274B-70B6-4F89-A0EC-DAFF415B1C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364916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A40895-6A6F-49A8-B6D2-3059553AAC87}" type="datetimeFigureOut">
              <a:rPr lang="en-US" smtClean="0">
                <a:solidFill>
                  <a:prstClr val="black">
                    <a:tint val="75000"/>
                  </a:prstClr>
                </a:solidFill>
              </a:rPr>
              <a:pPr/>
              <a:t>5/21/2017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DB9274B-70B6-4F89-A0EC-DAFF415B1C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857345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A40895-6A6F-49A8-B6D2-3059553AAC87}" type="datetimeFigureOut">
              <a:rPr lang="en-US" smtClean="0">
                <a:solidFill>
                  <a:prstClr val="black">
                    <a:tint val="75000"/>
                  </a:prstClr>
                </a:solidFill>
              </a:rPr>
              <a:pPr/>
              <a:t>5/21/2017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DB9274B-70B6-4F89-A0EC-DAFF415B1C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382546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CA40895-6A6F-49A8-B6D2-3059553AAC87}" type="datetimeFigureOut">
              <a:rPr lang="en-US" smtClean="0">
                <a:solidFill>
                  <a:prstClr val="black">
                    <a:tint val="75000"/>
                  </a:prstClr>
                </a:solidFill>
              </a:rPr>
              <a:pPr/>
              <a:t>5/21/2017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DB9274B-70B6-4F89-A0EC-DAFF415B1C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15296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6D6582A-3231-46C7-9BB9-B6686F7F561B}" type="datetimeFigureOut">
              <a:rPr lang="en-US" smtClean="0">
                <a:solidFill>
                  <a:prstClr val="black">
                    <a:tint val="75000"/>
                  </a:prstClr>
                </a:solidFill>
              </a:rPr>
              <a:pPr/>
              <a:t>5/21/2017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EAA3451-24BD-4D4B-9F35-066A0A8C18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306586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A40895-6A6F-49A8-B6D2-3059553AAC87}" type="datetimeFigureOut">
              <a:rPr lang="en-US" smtClean="0">
                <a:solidFill>
                  <a:prstClr val="black">
                    <a:tint val="75000"/>
                  </a:prstClr>
                </a:solidFill>
              </a:rPr>
              <a:pPr/>
              <a:t>5/21/2017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DB9274B-70B6-4F89-A0EC-DAFF415B1C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105221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A40895-6A6F-49A8-B6D2-3059553AAC87}" type="datetimeFigureOut">
              <a:rPr lang="en-US" smtClean="0">
                <a:solidFill>
                  <a:prstClr val="black">
                    <a:tint val="75000"/>
                  </a:prstClr>
                </a:solidFill>
              </a:rPr>
              <a:pPr/>
              <a:t>5/21/2017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DB9274B-70B6-4F89-A0EC-DAFF415B1C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144763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A40895-6A6F-49A8-B6D2-3059553AAC87}" type="datetimeFigureOut">
              <a:rPr lang="en-US" smtClean="0">
                <a:solidFill>
                  <a:prstClr val="black">
                    <a:tint val="75000"/>
                  </a:prstClr>
                </a:solidFill>
              </a:rPr>
              <a:pPr/>
              <a:t>5/21/2017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DB9274B-70B6-4F89-A0EC-DAFF415B1C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655881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A40895-6A6F-49A8-B6D2-3059553AAC87}" type="datetimeFigureOut">
              <a:rPr lang="en-US" smtClean="0">
                <a:solidFill>
                  <a:prstClr val="black">
                    <a:tint val="75000"/>
                  </a:prstClr>
                </a:solidFill>
              </a:rPr>
              <a:pPr/>
              <a:t>5/21/2017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DB9274B-70B6-4F89-A0EC-DAFF415B1C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820467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A40895-6A6F-49A8-B6D2-3059553AAC87}" type="datetimeFigureOut">
              <a:rPr lang="en-US" smtClean="0">
                <a:solidFill>
                  <a:prstClr val="black">
                    <a:tint val="75000"/>
                  </a:prstClr>
                </a:solidFill>
              </a:rPr>
              <a:pPr/>
              <a:t>5/21/2017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DB9274B-70B6-4F89-A0EC-DAFF415B1C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418575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A40895-6A6F-49A8-B6D2-3059553AAC87}" type="datetimeFigureOut">
              <a:rPr lang="en-US" smtClean="0">
                <a:solidFill>
                  <a:prstClr val="black">
                    <a:tint val="75000"/>
                  </a:prstClr>
                </a:solidFill>
              </a:rPr>
              <a:pPr/>
              <a:t>5/21/2017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DB9274B-70B6-4F89-A0EC-DAFF415B1C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587108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9032"/>
            <a:ext cx="2057400" cy="487627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9032"/>
            <a:ext cx="6019800" cy="48762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A40895-6A6F-49A8-B6D2-3059553AAC87}" type="datetimeFigureOut">
              <a:rPr lang="en-US" smtClean="0">
                <a:solidFill>
                  <a:prstClr val="black">
                    <a:tint val="75000"/>
                  </a:prstClr>
                </a:solidFill>
              </a:rPr>
              <a:pPr/>
              <a:t>5/21/2017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DB9274B-70B6-4F89-A0EC-DAFF415B1C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0865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509"/>
            <a:ext cx="7772400" cy="1225021"/>
          </a:xfrm>
        </p:spPr>
        <p:txBody>
          <a:bodyPr/>
          <a:lstStyle/>
          <a:p>
            <a:r>
              <a:rPr lang="x-none"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smtClean="0"/>
              <a:t>Click to edit Master subtitle style</a:t>
            </a:r>
            <a:endParaRPr lang="en-US"/>
          </a:p>
        </p:txBody>
      </p:sp>
      <p:sp>
        <p:nvSpPr>
          <p:cNvPr id="4" name="Date Placeholder 3"/>
          <p:cNvSpPr>
            <a:spLocks noGrp="1"/>
          </p:cNvSpPr>
          <p:nvPr>
            <p:ph type="dt" sz="half" idx="10"/>
          </p:nvPr>
        </p:nvSpPr>
        <p:spPr/>
        <p:txBody>
          <a:bodyPr/>
          <a:lstStyle/>
          <a:p>
            <a:fld id="{191ADA50-210C-C24B-94E2-56D439BFBF57}" type="datetimeFigureOut">
              <a:rPr lang="en-US" smtClean="0">
                <a:solidFill>
                  <a:prstClr val="black">
                    <a:tint val="75000"/>
                  </a:prstClr>
                </a:solidFill>
              </a:rPr>
              <a:pPr/>
              <a:t>5/21/2017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682760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191ADA50-210C-C24B-94E2-56D439BFBF57}" type="datetimeFigureOut">
              <a:rPr lang="en-US" smtClean="0">
                <a:solidFill>
                  <a:prstClr val="black">
                    <a:tint val="75000"/>
                  </a:prstClr>
                </a:solidFill>
              </a:rPr>
              <a:pPr/>
              <a:t>5/21/2017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985456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x-none"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smtClean="0"/>
              <a:t>Click to edit Master text styles</a:t>
            </a:r>
          </a:p>
        </p:txBody>
      </p:sp>
      <p:sp>
        <p:nvSpPr>
          <p:cNvPr id="4" name="Date Placeholder 3"/>
          <p:cNvSpPr>
            <a:spLocks noGrp="1"/>
          </p:cNvSpPr>
          <p:nvPr>
            <p:ph type="dt" sz="half" idx="10"/>
          </p:nvPr>
        </p:nvSpPr>
        <p:spPr/>
        <p:txBody>
          <a:bodyPr/>
          <a:lstStyle/>
          <a:p>
            <a:fld id="{191ADA50-210C-C24B-94E2-56D439BFBF57}" type="datetimeFigureOut">
              <a:rPr lang="en-US" smtClean="0">
                <a:solidFill>
                  <a:prstClr val="black">
                    <a:tint val="75000"/>
                  </a:prstClr>
                </a:solidFill>
              </a:rPr>
              <a:pPr/>
              <a:t>5/21/2017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6847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6D6582A-3231-46C7-9BB9-B6686F7F561B}" type="datetimeFigureOut">
              <a:rPr lang="en-US" smtClean="0">
                <a:solidFill>
                  <a:prstClr val="black">
                    <a:tint val="75000"/>
                  </a:prstClr>
                </a:solidFill>
              </a:rPr>
              <a:pPr/>
              <a:t>5/21/2017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EAA3451-24BD-4D4B-9F35-066A0A8C18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761841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Date Placeholder 4"/>
          <p:cNvSpPr>
            <a:spLocks noGrp="1"/>
          </p:cNvSpPr>
          <p:nvPr>
            <p:ph type="dt" sz="half" idx="10"/>
          </p:nvPr>
        </p:nvSpPr>
        <p:spPr/>
        <p:txBody>
          <a:bodyPr/>
          <a:lstStyle/>
          <a:p>
            <a:fld id="{191ADA50-210C-C24B-94E2-56D439BFBF57}" type="datetimeFigureOut">
              <a:rPr lang="en-US" smtClean="0">
                <a:solidFill>
                  <a:prstClr val="black">
                    <a:tint val="75000"/>
                  </a:prstClr>
                </a:solidFill>
              </a:rPr>
              <a:pPr/>
              <a:t>5/21/2017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83351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7" name="Date Placeholder 6"/>
          <p:cNvSpPr>
            <a:spLocks noGrp="1"/>
          </p:cNvSpPr>
          <p:nvPr>
            <p:ph type="dt" sz="half" idx="10"/>
          </p:nvPr>
        </p:nvSpPr>
        <p:spPr/>
        <p:txBody>
          <a:bodyPr/>
          <a:lstStyle/>
          <a:p>
            <a:fld id="{191ADA50-210C-C24B-94E2-56D439BFBF57}" type="datetimeFigureOut">
              <a:rPr lang="en-US" smtClean="0">
                <a:solidFill>
                  <a:prstClr val="black">
                    <a:tint val="75000"/>
                  </a:prstClr>
                </a:solidFill>
              </a:rPr>
              <a:pPr/>
              <a:t>5/21/2017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904351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Date Placeholder 2"/>
          <p:cNvSpPr>
            <a:spLocks noGrp="1"/>
          </p:cNvSpPr>
          <p:nvPr>
            <p:ph type="dt" sz="half" idx="10"/>
          </p:nvPr>
        </p:nvSpPr>
        <p:spPr/>
        <p:txBody>
          <a:bodyPr/>
          <a:lstStyle/>
          <a:p>
            <a:fld id="{191ADA50-210C-C24B-94E2-56D439BFBF57}" type="datetimeFigureOut">
              <a:rPr lang="en-US" smtClean="0">
                <a:solidFill>
                  <a:prstClr val="black">
                    <a:tint val="75000"/>
                  </a:prstClr>
                </a:solidFill>
              </a:rPr>
              <a:pPr/>
              <a:t>5/21/2017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295507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1ADA50-210C-C24B-94E2-56D439BFBF57}" type="datetimeFigureOut">
              <a:rPr lang="en-US" smtClean="0">
                <a:solidFill>
                  <a:prstClr val="black">
                    <a:tint val="75000"/>
                  </a:prstClr>
                </a:solidFill>
              </a:rPr>
              <a:pPr/>
              <a:t>5/21/2017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055842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x-none"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p>
            <a:fld id="{191ADA50-210C-C24B-94E2-56D439BFBF57}" type="datetimeFigureOut">
              <a:rPr lang="en-US" smtClean="0">
                <a:solidFill>
                  <a:prstClr val="black">
                    <a:tint val="75000"/>
                  </a:prstClr>
                </a:solidFill>
              </a:rPr>
              <a:pPr/>
              <a:t>5/21/2017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009366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x-none"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p>
            <a:fld id="{191ADA50-210C-C24B-94E2-56D439BFBF57}" type="datetimeFigureOut">
              <a:rPr lang="en-US" smtClean="0">
                <a:solidFill>
                  <a:prstClr val="black">
                    <a:tint val="75000"/>
                  </a:prstClr>
                </a:solidFill>
              </a:rPr>
              <a:pPr/>
              <a:t>5/21/2017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20580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191ADA50-210C-C24B-94E2-56D439BFBF57}" type="datetimeFigureOut">
              <a:rPr lang="en-US" smtClean="0">
                <a:solidFill>
                  <a:prstClr val="black">
                    <a:tint val="75000"/>
                  </a:prstClr>
                </a:solidFill>
              </a:rPr>
              <a:pPr/>
              <a:t>5/21/2017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655747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9019"/>
            <a:ext cx="2057400" cy="4876271"/>
          </a:xfrm>
        </p:spPr>
        <p:txBody>
          <a:bodyPr vert="eaVert"/>
          <a:lstStyle/>
          <a:p>
            <a:r>
              <a:rPr lang="x-none" smtClean="0"/>
              <a:t>Click to edit Master title style</a:t>
            </a:r>
            <a:endParaRPr lang="en-US"/>
          </a:p>
        </p:txBody>
      </p:sp>
      <p:sp>
        <p:nvSpPr>
          <p:cNvPr id="3" name="Vertical Text Placeholder 2"/>
          <p:cNvSpPr>
            <a:spLocks noGrp="1"/>
          </p:cNvSpPr>
          <p:nvPr>
            <p:ph type="body" orient="vert" idx="1"/>
          </p:nvPr>
        </p:nvSpPr>
        <p:spPr>
          <a:xfrm>
            <a:off x="457200" y="229019"/>
            <a:ext cx="6019800" cy="4876271"/>
          </a:xfr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191ADA50-210C-C24B-94E2-56D439BFBF57}" type="datetimeFigureOut">
              <a:rPr lang="en-US" smtClean="0">
                <a:solidFill>
                  <a:prstClr val="black">
                    <a:tint val="75000"/>
                  </a:prstClr>
                </a:solidFill>
              </a:rPr>
              <a:pPr/>
              <a:t>5/21/2017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10393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347788" y="1050396"/>
            <a:ext cx="6481762" cy="3238500"/>
          </a:xfrm>
          <a:prstGeom prst="rect">
            <a:avLst/>
          </a:prstGeom>
          <a:noFill/>
          <a:ln w="76200">
            <a:solidFill>
              <a:schemeClr val="bg2">
                <a:alpha val="50000"/>
              </a:schemeClr>
            </a:solidFill>
            <a:miter lim="800000"/>
            <a:headEnd/>
            <a:tailEnd/>
          </a:ln>
          <a:effectLst/>
        </p:spPr>
        <p:txBody>
          <a:bodyPr wrap="none" anchor="ctr"/>
          <a:lstStyle/>
          <a:p>
            <a:pPr algn="ctr" fontAlgn="base">
              <a:spcBef>
                <a:spcPct val="0"/>
              </a:spcBef>
              <a:spcAft>
                <a:spcPct val="0"/>
              </a:spcAft>
              <a:defRPr/>
            </a:pPr>
            <a:endParaRPr lang="en-US" sz="2400" dirty="0">
              <a:solidFill>
                <a:srgbClr val="000000"/>
              </a:solidFill>
              <a:latin typeface="Calibri" pitchFamily="34" charset="0"/>
              <a:cs typeface="Arial" charset="0"/>
            </a:endParaRPr>
          </a:p>
        </p:txBody>
      </p:sp>
      <p:sp>
        <p:nvSpPr>
          <p:cNvPr id="5" name="Rectangle 8"/>
          <p:cNvSpPr>
            <a:spLocks noChangeArrowheads="1"/>
          </p:cNvSpPr>
          <p:nvPr/>
        </p:nvSpPr>
        <p:spPr bwMode="auto">
          <a:xfrm>
            <a:off x="1384300" y="1079500"/>
            <a:ext cx="6400800" cy="3175000"/>
          </a:xfrm>
          <a:prstGeom prst="rect">
            <a:avLst/>
          </a:prstGeom>
          <a:noFill/>
          <a:ln w="12700">
            <a:solidFill>
              <a:schemeClr val="tx2"/>
            </a:solidFill>
            <a:miter lim="800000"/>
            <a:headEnd/>
            <a:tailEnd/>
          </a:ln>
          <a:effectLst/>
        </p:spPr>
        <p:txBody>
          <a:bodyPr wrap="none" anchor="ctr"/>
          <a:lstStyle/>
          <a:p>
            <a:pPr algn="ctr" fontAlgn="base">
              <a:spcBef>
                <a:spcPct val="0"/>
              </a:spcBef>
              <a:spcAft>
                <a:spcPct val="0"/>
              </a:spcAft>
              <a:defRPr/>
            </a:pPr>
            <a:endParaRPr lang="en-US" sz="2400" dirty="0">
              <a:solidFill>
                <a:srgbClr val="000000"/>
              </a:solidFill>
              <a:latin typeface="Calibri" pitchFamily="34" charset="0"/>
              <a:cs typeface="Arial" charset="0"/>
            </a:endParaRPr>
          </a:p>
        </p:txBody>
      </p:sp>
      <p:sp>
        <p:nvSpPr>
          <p:cNvPr id="6" name="Freeform 9"/>
          <p:cNvSpPr>
            <a:spLocks/>
          </p:cNvSpPr>
          <p:nvPr/>
        </p:nvSpPr>
        <p:spPr bwMode="auto">
          <a:xfrm rot="5400000">
            <a:off x="1321594" y="956083"/>
            <a:ext cx="388938"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fontAlgn="base">
              <a:spcBef>
                <a:spcPct val="0"/>
              </a:spcBef>
              <a:spcAft>
                <a:spcPct val="0"/>
              </a:spcAft>
              <a:defRPr/>
            </a:pPr>
            <a:endParaRPr lang="en-US" sz="2400" dirty="0">
              <a:solidFill>
                <a:srgbClr val="000000"/>
              </a:solidFill>
              <a:latin typeface="Calibri" pitchFamily="34" charset="0"/>
              <a:cs typeface="Arial" charset="0"/>
            </a:endParaRPr>
          </a:p>
        </p:txBody>
      </p:sp>
      <p:sp>
        <p:nvSpPr>
          <p:cNvPr id="7" name="Freeform 10"/>
          <p:cNvSpPr>
            <a:spLocks/>
          </p:cNvSpPr>
          <p:nvPr/>
        </p:nvSpPr>
        <p:spPr bwMode="auto">
          <a:xfrm rot="5400000">
            <a:off x="1479717" y="881195"/>
            <a:ext cx="1323"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fontAlgn="base">
              <a:spcBef>
                <a:spcPct val="0"/>
              </a:spcBef>
              <a:spcAft>
                <a:spcPct val="0"/>
              </a:spcAft>
              <a:defRPr/>
            </a:pPr>
            <a:endParaRPr lang="en-US" sz="2400" dirty="0">
              <a:solidFill>
                <a:srgbClr val="000000"/>
              </a:solidFill>
              <a:latin typeface="Calibri" pitchFamily="34" charset="0"/>
              <a:cs typeface="Arial" charset="0"/>
            </a:endParaRPr>
          </a:p>
        </p:txBody>
      </p:sp>
      <p:sp>
        <p:nvSpPr>
          <p:cNvPr id="8" name="Line 11"/>
          <p:cNvSpPr>
            <a:spLocks noChangeShapeType="1"/>
          </p:cNvSpPr>
          <p:nvPr/>
        </p:nvSpPr>
        <p:spPr bwMode="auto">
          <a:xfrm rot="5400000" flipH="1">
            <a:off x="1193041" y="1169459"/>
            <a:ext cx="277813" cy="0"/>
          </a:xfrm>
          <a:prstGeom prst="line">
            <a:avLst/>
          </a:prstGeom>
          <a:noFill/>
          <a:ln w="38100">
            <a:solidFill>
              <a:schemeClr val="accent2"/>
            </a:solidFill>
            <a:round/>
            <a:headEnd/>
            <a:tailEnd/>
          </a:ln>
          <a:effectLst/>
        </p:spPr>
        <p:txBody>
          <a:bodyPr/>
          <a:lstStyle/>
          <a:p>
            <a:pPr fontAlgn="base">
              <a:spcBef>
                <a:spcPct val="0"/>
              </a:spcBef>
              <a:spcAft>
                <a:spcPct val="0"/>
              </a:spcAft>
              <a:defRPr/>
            </a:pPr>
            <a:endParaRPr lang="en-US" sz="2400" dirty="0">
              <a:solidFill>
                <a:srgbClr val="000000"/>
              </a:solidFill>
              <a:latin typeface="Calibri" pitchFamily="34" charset="0"/>
              <a:cs typeface="Arial" charset="0"/>
            </a:endParaRPr>
          </a:p>
        </p:txBody>
      </p:sp>
      <p:sp>
        <p:nvSpPr>
          <p:cNvPr id="9" name="Freeform 12"/>
          <p:cNvSpPr>
            <a:spLocks/>
          </p:cNvSpPr>
          <p:nvPr/>
        </p:nvSpPr>
        <p:spPr bwMode="auto">
          <a:xfrm rot="16200000" flipH="1">
            <a:off x="7452519" y="956083"/>
            <a:ext cx="388938"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fontAlgn="base">
              <a:spcBef>
                <a:spcPct val="0"/>
              </a:spcBef>
              <a:spcAft>
                <a:spcPct val="0"/>
              </a:spcAft>
              <a:defRPr/>
            </a:pPr>
            <a:endParaRPr lang="en-US" sz="2400" dirty="0">
              <a:solidFill>
                <a:srgbClr val="000000"/>
              </a:solidFill>
              <a:latin typeface="Calibri" pitchFamily="34" charset="0"/>
              <a:cs typeface="Arial" charset="0"/>
            </a:endParaRPr>
          </a:p>
        </p:txBody>
      </p:sp>
      <p:sp>
        <p:nvSpPr>
          <p:cNvPr id="10" name="Freeform 13"/>
          <p:cNvSpPr>
            <a:spLocks/>
          </p:cNvSpPr>
          <p:nvPr/>
        </p:nvSpPr>
        <p:spPr bwMode="auto">
          <a:xfrm rot="10800000">
            <a:off x="7818439" y="1021292"/>
            <a:ext cx="1587" cy="276490"/>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fontAlgn="base">
              <a:spcBef>
                <a:spcPct val="0"/>
              </a:spcBef>
              <a:spcAft>
                <a:spcPct val="0"/>
              </a:spcAft>
              <a:defRPr/>
            </a:pPr>
            <a:endParaRPr lang="en-US" sz="2400" dirty="0">
              <a:solidFill>
                <a:srgbClr val="000000"/>
              </a:solidFill>
              <a:latin typeface="Calibri" pitchFamily="34" charset="0"/>
              <a:cs typeface="Arial" charset="0"/>
            </a:endParaRPr>
          </a:p>
        </p:txBody>
      </p:sp>
      <p:sp>
        <p:nvSpPr>
          <p:cNvPr id="11" name="Line 14"/>
          <p:cNvSpPr>
            <a:spLocks noChangeShapeType="1"/>
          </p:cNvSpPr>
          <p:nvPr/>
        </p:nvSpPr>
        <p:spPr bwMode="auto">
          <a:xfrm rot="10800000" flipH="1">
            <a:off x="7507315" y="1035844"/>
            <a:ext cx="333375" cy="0"/>
          </a:xfrm>
          <a:prstGeom prst="line">
            <a:avLst/>
          </a:prstGeom>
          <a:noFill/>
          <a:ln w="38100">
            <a:solidFill>
              <a:schemeClr val="accent2"/>
            </a:solidFill>
            <a:round/>
            <a:headEnd/>
            <a:tailEnd/>
          </a:ln>
          <a:effectLst/>
        </p:spPr>
        <p:txBody>
          <a:bodyPr/>
          <a:lstStyle/>
          <a:p>
            <a:pPr fontAlgn="base">
              <a:spcBef>
                <a:spcPct val="0"/>
              </a:spcBef>
              <a:spcAft>
                <a:spcPct val="0"/>
              </a:spcAft>
              <a:defRPr/>
            </a:pPr>
            <a:endParaRPr lang="en-US" sz="2400" dirty="0">
              <a:solidFill>
                <a:srgbClr val="000000"/>
              </a:solidFill>
              <a:latin typeface="Calibri" pitchFamily="34" charset="0"/>
              <a:cs typeface="Arial" charset="0"/>
            </a:endParaRPr>
          </a:p>
        </p:txBody>
      </p:sp>
      <p:sp>
        <p:nvSpPr>
          <p:cNvPr id="12" name="Freeform 15"/>
          <p:cNvSpPr>
            <a:spLocks/>
          </p:cNvSpPr>
          <p:nvPr/>
        </p:nvSpPr>
        <p:spPr bwMode="auto">
          <a:xfrm flipH="1">
            <a:off x="7434264" y="3960813"/>
            <a:ext cx="466725" cy="388938"/>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fontAlgn="base">
              <a:spcBef>
                <a:spcPct val="0"/>
              </a:spcBef>
              <a:spcAft>
                <a:spcPct val="0"/>
              </a:spcAft>
              <a:defRPr/>
            </a:pPr>
            <a:endParaRPr lang="en-US" sz="2400" dirty="0">
              <a:solidFill>
                <a:srgbClr val="000000"/>
              </a:solidFill>
              <a:latin typeface="Calibri" pitchFamily="34" charset="0"/>
              <a:cs typeface="Arial" charset="0"/>
            </a:endParaRPr>
          </a:p>
        </p:txBody>
      </p:sp>
      <p:sp>
        <p:nvSpPr>
          <p:cNvPr id="13" name="Freeform 16"/>
          <p:cNvSpPr>
            <a:spLocks/>
          </p:cNvSpPr>
          <p:nvPr/>
        </p:nvSpPr>
        <p:spPr bwMode="auto">
          <a:xfrm rot="16200000">
            <a:off x="7705870" y="4130279"/>
            <a:ext cx="1323"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fontAlgn="base">
              <a:spcBef>
                <a:spcPct val="0"/>
              </a:spcBef>
              <a:spcAft>
                <a:spcPct val="0"/>
              </a:spcAft>
              <a:defRPr/>
            </a:pPr>
            <a:endParaRPr lang="en-US" sz="2400" dirty="0">
              <a:solidFill>
                <a:srgbClr val="000000"/>
              </a:solidFill>
              <a:latin typeface="Calibri" pitchFamily="34" charset="0"/>
              <a:cs typeface="Arial" charset="0"/>
            </a:endParaRPr>
          </a:p>
        </p:txBody>
      </p:sp>
      <p:sp>
        <p:nvSpPr>
          <p:cNvPr id="14" name="Line 17"/>
          <p:cNvSpPr>
            <a:spLocks noChangeShapeType="1"/>
          </p:cNvSpPr>
          <p:nvPr/>
        </p:nvSpPr>
        <p:spPr bwMode="auto">
          <a:xfrm rot="16200000" flipH="1">
            <a:off x="7717650" y="4175126"/>
            <a:ext cx="277813" cy="0"/>
          </a:xfrm>
          <a:prstGeom prst="line">
            <a:avLst/>
          </a:prstGeom>
          <a:noFill/>
          <a:ln w="38100">
            <a:solidFill>
              <a:schemeClr val="accent2"/>
            </a:solidFill>
            <a:round/>
            <a:headEnd/>
            <a:tailEnd/>
          </a:ln>
          <a:effectLst/>
        </p:spPr>
        <p:txBody>
          <a:bodyPr/>
          <a:lstStyle/>
          <a:p>
            <a:pPr fontAlgn="base">
              <a:spcBef>
                <a:spcPct val="0"/>
              </a:spcBef>
              <a:spcAft>
                <a:spcPct val="0"/>
              </a:spcAft>
              <a:defRPr/>
            </a:pPr>
            <a:endParaRPr lang="en-US" sz="2400" dirty="0">
              <a:solidFill>
                <a:srgbClr val="000000"/>
              </a:solidFill>
              <a:latin typeface="Calibri" pitchFamily="34" charset="0"/>
              <a:cs typeface="Arial" charset="0"/>
            </a:endParaRPr>
          </a:p>
        </p:txBody>
      </p:sp>
      <p:sp>
        <p:nvSpPr>
          <p:cNvPr id="15" name="Freeform 18"/>
          <p:cNvSpPr>
            <a:spLocks/>
          </p:cNvSpPr>
          <p:nvPr/>
        </p:nvSpPr>
        <p:spPr bwMode="auto">
          <a:xfrm>
            <a:off x="1282720" y="3955521"/>
            <a:ext cx="466725" cy="388938"/>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fontAlgn="base">
              <a:spcBef>
                <a:spcPct val="0"/>
              </a:spcBef>
              <a:spcAft>
                <a:spcPct val="0"/>
              </a:spcAft>
              <a:defRPr/>
            </a:pPr>
            <a:endParaRPr lang="en-US" sz="2400" dirty="0">
              <a:solidFill>
                <a:srgbClr val="000000"/>
              </a:solidFill>
              <a:latin typeface="Calibri" pitchFamily="34" charset="0"/>
              <a:cs typeface="Arial" charset="0"/>
            </a:endParaRPr>
          </a:p>
        </p:txBody>
      </p:sp>
      <p:sp>
        <p:nvSpPr>
          <p:cNvPr id="16" name="Freeform 19"/>
          <p:cNvSpPr>
            <a:spLocks/>
          </p:cNvSpPr>
          <p:nvPr/>
        </p:nvSpPr>
        <p:spPr bwMode="auto">
          <a:xfrm>
            <a:off x="1346200" y="4039008"/>
            <a:ext cx="1588" cy="276489"/>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fontAlgn="base">
              <a:spcBef>
                <a:spcPct val="0"/>
              </a:spcBef>
              <a:spcAft>
                <a:spcPct val="0"/>
              </a:spcAft>
              <a:defRPr/>
            </a:pPr>
            <a:endParaRPr lang="en-US" sz="2400" dirty="0">
              <a:solidFill>
                <a:srgbClr val="000000"/>
              </a:solidFill>
              <a:latin typeface="Calibri" pitchFamily="34" charset="0"/>
              <a:cs typeface="Arial" charset="0"/>
            </a:endParaRPr>
          </a:p>
        </p:txBody>
      </p:sp>
      <p:sp>
        <p:nvSpPr>
          <p:cNvPr id="17" name="Line 20"/>
          <p:cNvSpPr>
            <a:spLocks noChangeShapeType="1"/>
          </p:cNvSpPr>
          <p:nvPr/>
        </p:nvSpPr>
        <p:spPr bwMode="auto">
          <a:xfrm flipH="1">
            <a:off x="1327171" y="4302125"/>
            <a:ext cx="333375" cy="0"/>
          </a:xfrm>
          <a:prstGeom prst="line">
            <a:avLst/>
          </a:prstGeom>
          <a:noFill/>
          <a:ln w="38100">
            <a:solidFill>
              <a:schemeClr val="accent2"/>
            </a:solidFill>
            <a:round/>
            <a:headEnd/>
            <a:tailEnd/>
          </a:ln>
          <a:effectLst/>
        </p:spPr>
        <p:txBody>
          <a:bodyPr/>
          <a:lstStyle/>
          <a:p>
            <a:pPr fontAlgn="base">
              <a:spcBef>
                <a:spcPct val="0"/>
              </a:spcBef>
              <a:spcAft>
                <a:spcPct val="0"/>
              </a:spcAft>
              <a:defRPr/>
            </a:pPr>
            <a:endParaRPr lang="en-US" sz="2400" dirty="0">
              <a:solidFill>
                <a:srgbClr val="000000"/>
              </a:solidFill>
              <a:latin typeface="Calibri" pitchFamily="34" charset="0"/>
              <a:cs typeface="Arial" charset="0"/>
            </a:endParaRPr>
          </a:p>
        </p:txBody>
      </p:sp>
      <p:sp>
        <p:nvSpPr>
          <p:cNvPr id="3075" name="Rectangle 3"/>
          <p:cNvSpPr>
            <a:spLocks noGrp="1" noChangeArrowheads="1"/>
          </p:cNvSpPr>
          <p:nvPr>
            <p:ph type="ctrTitle"/>
          </p:nvPr>
        </p:nvSpPr>
        <p:spPr>
          <a:xfrm>
            <a:off x="1609725" y="1415524"/>
            <a:ext cx="5924550" cy="1420813"/>
          </a:xfrm>
        </p:spPr>
        <p:txBody>
          <a:bodyPr anchor="b"/>
          <a:lstStyle>
            <a:lvl1pPr>
              <a:lnSpc>
                <a:spcPct val="95000"/>
              </a:lnSpc>
              <a:defRPr/>
            </a:lvl1pPr>
          </a:lstStyle>
          <a:p>
            <a:r>
              <a:rPr lang="en-US"/>
              <a:t>Click to edit Master title style</a:t>
            </a:r>
          </a:p>
        </p:txBody>
      </p:sp>
      <p:sp>
        <p:nvSpPr>
          <p:cNvPr id="3076" name="Rectangle 4"/>
          <p:cNvSpPr>
            <a:spLocks noGrp="1" noChangeArrowheads="1"/>
          </p:cNvSpPr>
          <p:nvPr>
            <p:ph type="subTitle" idx="1"/>
          </p:nvPr>
        </p:nvSpPr>
        <p:spPr>
          <a:xfrm>
            <a:off x="1631950" y="2947458"/>
            <a:ext cx="5861050" cy="1047750"/>
          </a:xfrm>
        </p:spPr>
        <p:txBody>
          <a:bodyPr/>
          <a:lstStyle>
            <a:lvl1pPr marL="0" indent="0" algn="ctr">
              <a:buFontTx/>
              <a:buNone/>
              <a:defRPr sz="2800"/>
            </a:lvl1pPr>
          </a:lstStyle>
          <a:p>
            <a:r>
              <a:rPr lang="en-US"/>
              <a:t>Click to edit Master subtitle style</a:t>
            </a:r>
          </a:p>
        </p:txBody>
      </p:sp>
      <p:sp>
        <p:nvSpPr>
          <p:cNvPr id="18"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19"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20" name="Rectangle 7"/>
          <p:cNvSpPr>
            <a:spLocks noGrp="1" noChangeArrowheads="1"/>
          </p:cNvSpPr>
          <p:nvPr>
            <p:ph type="sldNum" sz="quarter" idx="12"/>
          </p:nvPr>
        </p:nvSpPr>
        <p:spPr/>
        <p:txBody>
          <a:bodyPr/>
          <a:lstStyle>
            <a:lvl1pPr>
              <a:defRPr/>
            </a:lvl1pPr>
          </a:lstStyle>
          <a:p>
            <a:pPr>
              <a:defRPr/>
            </a:pPr>
            <a:fld id="{1A10891D-2EC0-4890-83F3-AEDEBF3C30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7355053"/>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D54CE0-6F47-468B-8967-59C39E0CBBB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70975542"/>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D6582A-3231-46C7-9BB9-B6686F7F561B}" type="datetimeFigureOut">
              <a:rPr lang="en-US" smtClean="0">
                <a:solidFill>
                  <a:prstClr val="black">
                    <a:tint val="75000"/>
                  </a:prstClr>
                </a:solidFill>
              </a:rPr>
              <a:pPr/>
              <a:t>5/21/2017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EAA3451-24BD-4D4B-9F35-066A0A8C18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961979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x-none"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x-none"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6DEF71-7AC4-49D3-998D-9070FFB446C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51958668"/>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sz="half" idx="1"/>
          </p:nvPr>
        </p:nvSpPr>
        <p:spPr>
          <a:xfrm>
            <a:off x="685800" y="814918"/>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ontent Placeholder 3"/>
          <p:cNvSpPr>
            <a:spLocks noGrp="1"/>
          </p:cNvSpPr>
          <p:nvPr>
            <p:ph sz="half" idx="2"/>
          </p:nvPr>
        </p:nvSpPr>
        <p:spPr>
          <a:xfrm>
            <a:off x="4648200" y="814918"/>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FA51B4B-E551-4780-B1F3-978E10FD041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50186202"/>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lvl1pPr>
              <a:defRPr/>
            </a:lvl1pPr>
          </a:lstStyle>
          <a:p>
            <a:r>
              <a:rPr lang="x-none"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FBAD120-C9BD-4ADA-AE2E-C3A78CD7748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13465598"/>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7A20F16-7B5C-4695-8C91-DF71AE1D03B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01938340"/>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D214487-74D2-4553-8F9D-C10DDE5C2EF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95762631"/>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x-none"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A701C1D-41D1-4228-A74C-9E2C2BA8708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6637352"/>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x-none"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DE717EB-1303-4D8C-8BF9-A5E8C6406AC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96911005"/>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013391-1C29-49F3-B392-78140EA7A97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78741533"/>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96573"/>
            <a:ext cx="1943100" cy="4983427"/>
          </a:xfrm>
        </p:spPr>
        <p:txBody>
          <a:bodyPr vert="eaVert"/>
          <a:lstStyle/>
          <a:p>
            <a:r>
              <a:rPr lang="x-none" smtClean="0"/>
              <a:t>Click to edit Master title style</a:t>
            </a:r>
            <a:endParaRPr lang="en-US"/>
          </a:p>
        </p:txBody>
      </p:sp>
      <p:sp>
        <p:nvSpPr>
          <p:cNvPr id="3" name="Vertical Text Placeholder 2"/>
          <p:cNvSpPr>
            <a:spLocks noGrp="1"/>
          </p:cNvSpPr>
          <p:nvPr>
            <p:ph type="body" orient="vert" idx="1"/>
          </p:nvPr>
        </p:nvSpPr>
        <p:spPr>
          <a:xfrm>
            <a:off x="685800" y="96573"/>
            <a:ext cx="5676900" cy="4983427"/>
          </a:xfr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3A7243C-E555-472E-B0C3-796D50E0667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97019656"/>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484"/>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D50C994-388D-440D-8343-17778DD39EA2}" type="datetimeFigureOut">
              <a:rPr lang="en-US">
                <a:solidFill>
                  <a:prstClr val="black">
                    <a:tint val="75000"/>
                  </a:prstClr>
                </a:solidFill>
              </a:rPr>
              <a:pPr/>
              <a:t>5/21/2017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62CED8-B2EF-42D3-AA2E-EBA552EB076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29059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D6582A-3231-46C7-9BB9-B6686F7F561B}" type="datetimeFigureOut">
              <a:rPr lang="en-US" smtClean="0">
                <a:solidFill>
                  <a:prstClr val="black">
                    <a:tint val="75000"/>
                  </a:prstClr>
                </a:solidFill>
              </a:rPr>
              <a:pPr/>
              <a:t>5/21/2017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EAA3451-24BD-4D4B-9F35-066A0A8C18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743488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50C994-388D-440D-8343-17778DD39EA2}" type="datetimeFigureOut">
              <a:rPr lang="en-US">
                <a:solidFill>
                  <a:prstClr val="black">
                    <a:tint val="75000"/>
                  </a:prstClr>
                </a:solidFill>
              </a:rPr>
              <a:pPr/>
              <a:t>5/21/2017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62CED8-B2EF-42D3-AA2E-EBA552EB076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048457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D50C994-388D-440D-8343-17778DD39EA2}" type="datetimeFigureOut">
              <a:rPr lang="en-US">
                <a:solidFill>
                  <a:prstClr val="black">
                    <a:tint val="75000"/>
                  </a:prstClr>
                </a:solidFill>
              </a:rPr>
              <a:pPr/>
              <a:t>5/21/2017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62CED8-B2EF-42D3-AA2E-EBA552EB076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6663423"/>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D50C994-388D-440D-8343-17778DD39EA2}" type="datetimeFigureOut">
              <a:rPr lang="en-US">
                <a:solidFill>
                  <a:prstClr val="black">
                    <a:tint val="75000"/>
                  </a:prstClr>
                </a:solidFill>
              </a:rPr>
              <a:pPr/>
              <a:t>5/21/2017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D62CED8-B2EF-42D3-AA2E-EBA552EB076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484150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D50C994-388D-440D-8343-17778DD39EA2}" type="datetimeFigureOut">
              <a:rPr lang="en-US">
                <a:solidFill>
                  <a:prstClr val="black">
                    <a:tint val="75000"/>
                  </a:prstClr>
                </a:solidFill>
              </a:rPr>
              <a:pPr/>
              <a:t>5/21/2017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D62CED8-B2EF-42D3-AA2E-EBA552EB076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329989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D50C994-388D-440D-8343-17778DD39EA2}" type="datetimeFigureOut">
              <a:rPr lang="en-US">
                <a:solidFill>
                  <a:prstClr val="black">
                    <a:tint val="75000"/>
                  </a:prstClr>
                </a:solidFill>
              </a:rPr>
              <a:pPr/>
              <a:t>5/21/2017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D62CED8-B2EF-42D3-AA2E-EBA552EB076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5506099"/>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50C994-388D-440D-8343-17778DD39EA2}" type="datetimeFigureOut">
              <a:rPr lang="en-US">
                <a:solidFill>
                  <a:prstClr val="black">
                    <a:tint val="75000"/>
                  </a:prstClr>
                </a:solidFill>
              </a:rPr>
              <a:pPr/>
              <a:t>5/21/2017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D62CED8-B2EF-42D3-AA2E-EBA552EB076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835936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50C994-388D-440D-8343-17778DD39EA2}" type="datetimeFigureOut">
              <a:rPr lang="en-US">
                <a:solidFill>
                  <a:prstClr val="black">
                    <a:tint val="75000"/>
                  </a:prstClr>
                </a:solidFill>
              </a:rPr>
              <a:pPr/>
              <a:t>5/21/2017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D62CED8-B2EF-42D3-AA2E-EBA552EB076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9187384"/>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50C994-388D-440D-8343-17778DD39EA2}" type="datetimeFigureOut">
              <a:rPr lang="en-US">
                <a:solidFill>
                  <a:prstClr val="black">
                    <a:tint val="75000"/>
                  </a:prstClr>
                </a:solidFill>
              </a:rPr>
              <a:pPr/>
              <a:t>5/21/2017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D62CED8-B2EF-42D3-AA2E-EBA552EB076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4110086"/>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50C994-388D-440D-8343-17778DD39EA2}" type="datetimeFigureOut">
              <a:rPr lang="en-US">
                <a:solidFill>
                  <a:prstClr val="black">
                    <a:tint val="75000"/>
                  </a:prstClr>
                </a:solidFill>
              </a:rPr>
              <a:pPr/>
              <a:t>5/21/2017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62CED8-B2EF-42D3-AA2E-EBA552EB076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345442"/>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994"/>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994"/>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50C994-388D-440D-8343-17778DD39EA2}" type="datetimeFigureOut">
              <a:rPr lang="en-US">
                <a:solidFill>
                  <a:prstClr val="black">
                    <a:tint val="75000"/>
                  </a:prstClr>
                </a:solidFill>
              </a:rPr>
              <a:pPr/>
              <a:t>5/21/2017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62CED8-B2EF-42D3-AA2E-EBA552EB076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4910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E6B978C-0CB9-4202-BF3C-2CA359CD3374}" type="datetimeFigureOut">
              <a:rPr lang="en-US" smtClean="0">
                <a:solidFill>
                  <a:srgbClr val="FEFAC9"/>
                </a:solidFill>
              </a:rPr>
              <a:pPr/>
              <a:t>5/21/2017</a:t>
            </a:fld>
            <a:endParaRPr lang="en-US">
              <a:solidFill>
                <a:srgbClr val="FEFAC9"/>
              </a:solidFill>
            </a:endParaRPr>
          </a:p>
        </p:txBody>
      </p:sp>
      <p:sp>
        <p:nvSpPr>
          <p:cNvPr id="5" name="Footer Placeholder 4"/>
          <p:cNvSpPr>
            <a:spLocks noGrp="1"/>
          </p:cNvSpPr>
          <p:nvPr>
            <p:ph type="ftr" sz="quarter" idx="11"/>
          </p:nvPr>
        </p:nvSpPr>
        <p:spPr/>
        <p:txBody>
          <a:bodyPr/>
          <a:lstStyle/>
          <a:p>
            <a:endParaRPr lang="en-US">
              <a:solidFill>
                <a:srgbClr val="FEFAC9"/>
              </a:solidFill>
            </a:endParaRPr>
          </a:p>
        </p:txBody>
      </p:sp>
      <p:sp>
        <p:nvSpPr>
          <p:cNvPr id="6" name="Slide Number Placeholder 5"/>
          <p:cNvSpPr>
            <a:spLocks noGrp="1"/>
          </p:cNvSpPr>
          <p:nvPr>
            <p:ph type="sldNum" sz="quarter" idx="12"/>
          </p:nvPr>
        </p:nvSpPr>
        <p:spPr/>
        <p:txBody>
          <a:bodyPr/>
          <a:lstStyle/>
          <a:p>
            <a:fld id="{5CF58A4D-F71A-45C2-A34E-4F21DE0A1E73}" type="slidenum">
              <a:rPr lang="en-US" smtClean="0">
                <a:solidFill>
                  <a:srgbClr val="FEFAC9"/>
                </a:solidFill>
              </a:rPr>
              <a:pPr/>
              <a:t>‹#›</a:t>
            </a:fld>
            <a:endParaRPr lang="en-US">
              <a:solidFill>
                <a:srgbClr val="FEFAC9"/>
              </a:solidFill>
            </a:endParaRPr>
          </a:p>
        </p:txBody>
      </p:sp>
      <p:sp>
        <p:nvSpPr>
          <p:cNvPr id="2" name="Title 1"/>
          <p:cNvSpPr>
            <a:spLocks noGrp="1"/>
          </p:cNvSpPr>
          <p:nvPr>
            <p:ph type="title"/>
          </p:nvPr>
        </p:nvSpPr>
        <p:spPr>
          <a:xfrm>
            <a:off x="685800" y="2921000"/>
            <a:ext cx="7924800" cy="11430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a:t>Click to edit Master title style</a:t>
            </a:r>
          </a:p>
        </p:txBody>
      </p:sp>
      <p:sp>
        <p:nvSpPr>
          <p:cNvPr id="3" name="Text Placeholder 2"/>
          <p:cNvSpPr>
            <a:spLocks noGrp="1"/>
          </p:cNvSpPr>
          <p:nvPr>
            <p:ph type="body" idx="1"/>
          </p:nvPr>
        </p:nvSpPr>
        <p:spPr>
          <a:xfrm>
            <a:off x="685800" y="4132389"/>
            <a:ext cx="7924800" cy="820613"/>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cxnSp>
        <p:nvCxnSpPr>
          <p:cNvPr id="7" name="Straight Connector 6"/>
          <p:cNvCxnSpPr/>
          <p:nvPr/>
        </p:nvCxnSpPr>
        <p:spPr>
          <a:xfrm>
            <a:off x="685800" y="4097496"/>
            <a:ext cx="7924800" cy="3584"/>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47954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D6582A-3231-46C7-9BB9-B6686F7F561B}" type="datetimeFigureOut">
              <a:rPr lang="en-US" smtClean="0">
                <a:solidFill>
                  <a:prstClr val="black">
                    <a:tint val="75000"/>
                  </a:prstClr>
                </a:solidFill>
              </a:rPr>
              <a:pPr/>
              <a:t>5/21/2017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EAA3451-24BD-4D4B-9F35-066A0A8C18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24142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458"/>
            <a:ext cx="7772400" cy="1225021"/>
          </a:xfrm>
        </p:spPr>
        <p:txBody>
          <a:bodyPr/>
          <a:lstStyle/>
          <a:p>
            <a:r>
              <a:rPr lang="x-none"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smtClean="0"/>
              <a:t>Click to edit Master subtitle style</a:t>
            </a:r>
            <a:endParaRPr lang="en-US"/>
          </a:p>
        </p:txBody>
      </p:sp>
      <p:sp>
        <p:nvSpPr>
          <p:cNvPr id="4" name="Date Placeholder 3"/>
          <p:cNvSpPr>
            <a:spLocks noGrp="1"/>
          </p:cNvSpPr>
          <p:nvPr>
            <p:ph type="dt" sz="half" idx="10"/>
          </p:nvPr>
        </p:nvSpPr>
        <p:spPr/>
        <p:txBody>
          <a:bodyPr/>
          <a:lstStyle/>
          <a:p>
            <a:fld id="{191ADA50-210C-C24B-94E2-56D439BFBF57}" type="datetimeFigureOut">
              <a:rPr lang="en-US" smtClean="0">
                <a:solidFill>
                  <a:prstClr val="black">
                    <a:tint val="75000"/>
                  </a:prstClr>
                </a:solidFill>
              </a:rPr>
              <a:pPr/>
              <a:t>5/21/2017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475661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191ADA50-210C-C24B-94E2-56D439BFBF57}" type="datetimeFigureOut">
              <a:rPr lang="en-US" smtClean="0">
                <a:solidFill>
                  <a:prstClr val="black">
                    <a:tint val="75000"/>
                  </a:prstClr>
                </a:solidFill>
              </a:rPr>
              <a:pPr/>
              <a:t>5/21/2017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4048981"/>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x-none"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smtClean="0"/>
              <a:t>Click to edit Master text styles</a:t>
            </a:r>
          </a:p>
        </p:txBody>
      </p:sp>
      <p:sp>
        <p:nvSpPr>
          <p:cNvPr id="4" name="Date Placeholder 3"/>
          <p:cNvSpPr>
            <a:spLocks noGrp="1"/>
          </p:cNvSpPr>
          <p:nvPr>
            <p:ph type="dt" sz="half" idx="10"/>
          </p:nvPr>
        </p:nvSpPr>
        <p:spPr/>
        <p:txBody>
          <a:bodyPr/>
          <a:lstStyle/>
          <a:p>
            <a:fld id="{191ADA50-210C-C24B-94E2-56D439BFBF57}" type="datetimeFigureOut">
              <a:rPr lang="en-US" smtClean="0">
                <a:solidFill>
                  <a:prstClr val="black">
                    <a:tint val="75000"/>
                  </a:prstClr>
                </a:solidFill>
              </a:rPr>
              <a:pPr/>
              <a:t>5/21/2017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040164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Date Placeholder 4"/>
          <p:cNvSpPr>
            <a:spLocks noGrp="1"/>
          </p:cNvSpPr>
          <p:nvPr>
            <p:ph type="dt" sz="half" idx="10"/>
          </p:nvPr>
        </p:nvSpPr>
        <p:spPr/>
        <p:txBody>
          <a:bodyPr/>
          <a:lstStyle/>
          <a:p>
            <a:fld id="{191ADA50-210C-C24B-94E2-56D439BFBF57}" type="datetimeFigureOut">
              <a:rPr lang="en-US" smtClean="0">
                <a:solidFill>
                  <a:prstClr val="black">
                    <a:tint val="75000"/>
                  </a:prstClr>
                </a:solidFill>
              </a:rPr>
              <a:pPr/>
              <a:t>5/21/2017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7595931"/>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7" name="Date Placeholder 6"/>
          <p:cNvSpPr>
            <a:spLocks noGrp="1"/>
          </p:cNvSpPr>
          <p:nvPr>
            <p:ph type="dt" sz="half" idx="10"/>
          </p:nvPr>
        </p:nvSpPr>
        <p:spPr/>
        <p:txBody>
          <a:bodyPr/>
          <a:lstStyle/>
          <a:p>
            <a:fld id="{191ADA50-210C-C24B-94E2-56D439BFBF57}" type="datetimeFigureOut">
              <a:rPr lang="en-US" smtClean="0">
                <a:solidFill>
                  <a:prstClr val="black">
                    <a:tint val="75000"/>
                  </a:prstClr>
                </a:solidFill>
              </a:rPr>
              <a:pPr/>
              <a:t>5/21/2017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0829820"/>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Date Placeholder 2"/>
          <p:cNvSpPr>
            <a:spLocks noGrp="1"/>
          </p:cNvSpPr>
          <p:nvPr>
            <p:ph type="dt" sz="half" idx="10"/>
          </p:nvPr>
        </p:nvSpPr>
        <p:spPr/>
        <p:txBody>
          <a:bodyPr/>
          <a:lstStyle/>
          <a:p>
            <a:fld id="{191ADA50-210C-C24B-94E2-56D439BFBF57}" type="datetimeFigureOut">
              <a:rPr lang="en-US" smtClean="0">
                <a:solidFill>
                  <a:prstClr val="black">
                    <a:tint val="75000"/>
                  </a:prstClr>
                </a:solidFill>
              </a:rPr>
              <a:pPr/>
              <a:t>5/21/2017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75401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1ADA50-210C-C24B-94E2-56D439BFBF57}" type="datetimeFigureOut">
              <a:rPr lang="en-US" smtClean="0">
                <a:solidFill>
                  <a:prstClr val="black">
                    <a:tint val="75000"/>
                  </a:prstClr>
                </a:solidFill>
              </a:rPr>
              <a:pPr/>
              <a:t>5/21/2017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2376886"/>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x-none"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p>
            <a:fld id="{191ADA50-210C-C24B-94E2-56D439BFBF57}" type="datetimeFigureOut">
              <a:rPr lang="en-US" smtClean="0">
                <a:solidFill>
                  <a:prstClr val="black">
                    <a:tint val="75000"/>
                  </a:prstClr>
                </a:solidFill>
              </a:rPr>
              <a:pPr/>
              <a:t>5/21/2017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5620967"/>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x-none"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p>
            <a:fld id="{191ADA50-210C-C24B-94E2-56D439BFBF57}" type="datetimeFigureOut">
              <a:rPr lang="en-US" smtClean="0">
                <a:solidFill>
                  <a:prstClr val="black">
                    <a:tint val="75000"/>
                  </a:prstClr>
                </a:solidFill>
              </a:rPr>
              <a:pPr/>
              <a:t>5/21/2017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4019757"/>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191ADA50-210C-C24B-94E2-56D439BFBF57}" type="datetimeFigureOut">
              <a:rPr lang="en-US" smtClean="0">
                <a:solidFill>
                  <a:prstClr val="black">
                    <a:tint val="75000"/>
                  </a:prstClr>
                </a:solidFill>
              </a:rPr>
              <a:pPr/>
              <a:t>5/21/2017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58392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D6582A-3231-46C7-9BB9-B6686F7F561B}" type="datetimeFigureOut">
              <a:rPr lang="en-US" smtClean="0">
                <a:solidFill>
                  <a:prstClr val="black">
                    <a:tint val="75000"/>
                  </a:prstClr>
                </a:solidFill>
              </a:rPr>
              <a:pPr/>
              <a:t>5/21/2017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AA3451-24BD-4D4B-9F35-066A0A8C18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121745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968"/>
            <a:ext cx="2057400" cy="4876271"/>
          </a:xfrm>
        </p:spPr>
        <p:txBody>
          <a:bodyPr vert="eaVert"/>
          <a:lstStyle/>
          <a:p>
            <a:r>
              <a:rPr lang="x-none" smtClean="0"/>
              <a:t>Click to edit Master title style</a:t>
            </a:r>
            <a:endParaRPr lang="en-US"/>
          </a:p>
        </p:txBody>
      </p:sp>
      <p:sp>
        <p:nvSpPr>
          <p:cNvPr id="3" name="Vertical Text Placeholder 2"/>
          <p:cNvSpPr>
            <a:spLocks noGrp="1"/>
          </p:cNvSpPr>
          <p:nvPr>
            <p:ph type="body" orient="vert" idx="1"/>
          </p:nvPr>
        </p:nvSpPr>
        <p:spPr>
          <a:xfrm>
            <a:off x="457200" y="228968"/>
            <a:ext cx="6019800" cy="4876271"/>
          </a:xfr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191ADA50-210C-C24B-94E2-56D439BFBF57}" type="datetimeFigureOut">
              <a:rPr lang="en-US" smtClean="0">
                <a:solidFill>
                  <a:prstClr val="black">
                    <a:tint val="75000"/>
                  </a:prstClr>
                </a:solidFill>
              </a:rPr>
              <a:pPr/>
              <a:t>5/21/2017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51123"/>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347788" y="1050396"/>
            <a:ext cx="6481762" cy="3238500"/>
          </a:xfrm>
          <a:prstGeom prst="rect">
            <a:avLst/>
          </a:prstGeom>
          <a:noFill/>
          <a:ln w="76200">
            <a:solidFill>
              <a:schemeClr val="bg2">
                <a:alpha val="50000"/>
              </a:schemeClr>
            </a:solidFill>
            <a:miter lim="800000"/>
            <a:headEnd/>
            <a:tailEnd/>
          </a:ln>
          <a:effectLst/>
        </p:spPr>
        <p:txBody>
          <a:bodyPr wrap="none" anchor="ctr"/>
          <a:lstStyle/>
          <a:p>
            <a:pPr algn="ctr" fontAlgn="base">
              <a:spcBef>
                <a:spcPct val="0"/>
              </a:spcBef>
              <a:spcAft>
                <a:spcPct val="0"/>
              </a:spcAft>
              <a:defRPr/>
            </a:pPr>
            <a:endParaRPr lang="en-US" sz="2400">
              <a:solidFill>
                <a:srgbClr val="000000"/>
              </a:solidFill>
            </a:endParaRPr>
          </a:p>
        </p:txBody>
      </p:sp>
      <p:sp>
        <p:nvSpPr>
          <p:cNvPr id="5" name="Rectangle 4"/>
          <p:cNvSpPr>
            <a:spLocks noChangeArrowheads="1"/>
          </p:cNvSpPr>
          <p:nvPr/>
        </p:nvSpPr>
        <p:spPr bwMode="auto">
          <a:xfrm>
            <a:off x="1384300" y="1079500"/>
            <a:ext cx="6400800" cy="3175000"/>
          </a:xfrm>
          <a:prstGeom prst="rect">
            <a:avLst/>
          </a:prstGeom>
          <a:noFill/>
          <a:ln w="12700">
            <a:solidFill>
              <a:schemeClr val="tx2"/>
            </a:solidFill>
            <a:miter lim="800000"/>
            <a:headEnd/>
            <a:tailEnd/>
          </a:ln>
          <a:effectLst/>
        </p:spPr>
        <p:txBody>
          <a:bodyPr wrap="none" anchor="ctr"/>
          <a:lstStyle/>
          <a:p>
            <a:pPr algn="ctr" fontAlgn="base">
              <a:spcBef>
                <a:spcPct val="0"/>
              </a:spcBef>
              <a:spcAft>
                <a:spcPct val="0"/>
              </a:spcAft>
              <a:defRPr/>
            </a:pPr>
            <a:endParaRPr lang="en-US" sz="2400">
              <a:solidFill>
                <a:srgbClr val="000000"/>
              </a:solidFill>
            </a:endParaRPr>
          </a:p>
        </p:txBody>
      </p:sp>
      <p:sp>
        <p:nvSpPr>
          <p:cNvPr id="6" name="Freeform 5"/>
          <p:cNvSpPr>
            <a:spLocks/>
          </p:cNvSpPr>
          <p:nvPr/>
        </p:nvSpPr>
        <p:spPr bwMode="auto">
          <a:xfrm rot="5400000">
            <a:off x="1321594" y="956030"/>
            <a:ext cx="388938"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fontAlgn="base">
              <a:spcBef>
                <a:spcPct val="0"/>
              </a:spcBef>
              <a:spcAft>
                <a:spcPct val="0"/>
              </a:spcAft>
              <a:defRPr/>
            </a:pPr>
            <a:endParaRPr lang="en-US" sz="2400">
              <a:solidFill>
                <a:srgbClr val="000000"/>
              </a:solidFill>
            </a:endParaRPr>
          </a:p>
        </p:txBody>
      </p:sp>
      <p:sp>
        <p:nvSpPr>
          <p:cNvPr id="7" name="Freeform 6"/>
          <p:cNvSpPr>
            <a:spLocks/>
          </p:cNvSpPr>
          <p:nvPr/>
        </p:nvSpPr>
        <p:spPr bwMode="auto">
          <a:xfrm rot="5400000">
            <a:off x="1479717" y="881195"/>
            <a:ext cx="1323"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fontAlgn="base">
              <a:spcBef>
                <a:spcPct val="0"/>
              </a:spcBef>
              <a:spcAft>
                <a:spcPct val="0"/>
              </a:spcAft>
              <a:defRPr/>
            </a:pPr>
            <a:endParaRPr lang="en-US" sz="2400">
              <a:solidFill>
                <a:srgbClr val="000000"/>
              </a:solidFill>
            </a:endParaRPr>
          </a:p>
        </p:txBody>
      </p:sp>
      <p:sp>
        <p:nvSpPr>
          <p:cNvPr id="8" name="Line 11"/>
          <p:cNvSpPr>
            <a:spLocks noChangeShapeType="1"/>
          </p:cNvSpPr>
          <p:nvPr/>
        </p:nvSpPr>
        <p:spPr bwMode="auto">
          <a:xfrm rot="5400000" flipH="1">
            <a:off x="1193041" y="1169459"/>
            <a:ext cx="277813" cy="0"/>
          </a:xfrm>
          <a:prstGeom prst="line">
            <a:avLst/>
          </a:prstGeom>
          <a:noFill/>
          <a:ln w="38100">
            <a:solidFill>
              <a:schemeClr val="accent2"/>
            </a:solidFill>
            <a:round/>
            <a:headEnd/>
            <a:tailEnd/>
          </a:ln>
          <a:effectLst/>
        </p:spPr>
        <p:txBody>
          <a:bodyPr/>
          <a:lstStyle/>
          <a:p>
            <a:pPr fontAlgn="base">
              <a:spcBef>
                <a:spcPct val="0"/>
              </a:spcBef>
              <a:spcAft>
                <a:spcPct val="0"/>
              </a:spcAft>
              <a:defRPr/>
            </a:pPr>
            <a:endParaRPr lang="en-US" sz="2400">
              <a:solidFill>
                <a:srgbClr val="000000"/>
              </a:solidFill>
            </a:endParaRPr>
          </a:p>
        </p:txBody>
      </p:sp>
      <p:sp>
        <p:nvSpPr>
          <p:cNvPr id="9" name="Freeform 8"/>
          <p:cNvSpPr>
            <a:spLocks/>
          </p:cNvSpPr>
          <p:nvPr/>
        </p:nvSpPr>
        <p:spPr bwMode="auto">
          <a:xfrm rot="16200000" flipH="1">
            <a:off x="7452519" y="956030"/>
            <a:ext cx="388938"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fontAlgn="base">
              <a:spcBef>
                <a:spcPct val="0"/>
              </a:spcBef>
              <a:spcAft>
                <a:spcPct val="0"/>
              </a:spcAft>
              <a:defRPr/>
            </a:pPr>
            <a:endParaRPr lang="en-US" sz="2400">
              <a:solidFill>
                <a:srgbClr val="000000"/>
              </a:solidFill>
            </a:endParaRPr>
          </a:p>
        </p:txBody>
      </p:sp>
      <p:sp>
        <p:nvSpPr>
          <p:cNvPr id="10" name="Freeform 9"/>
          <p:cNvSpPr>
            <a:spLocks/>
          </p:cNvSpPr>
          <p:nvPr/>
        </p:nvSpPr>
        <p:spPr bwMode="auto">
          <a:xfrm rot="10800000">
            <a:off x="7818439" y="1021292"/>
            <a:ext cx="1587" cy="276490"/>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fontAlgn="base">
              <a:spcBef>
                <a:spcPct val="0"/>
              </a:spcBef>
              <a:spcAft>
                <a:spcPct val="0"/>
              </a:spcAft>
              <a:defRPr/>
            </a:pPr>
            <a:endParaRPr lang="en-US" sz="2400">
              <a:solidFill>
                <a:srgbClr val="000000"/>
              </a:solidFill>
            </a:endParaRPr>
          </a:p>
        </p:txBody>
      </p:sp>
      <p:sp>
        <p:nvSpPr>
          <p:cNvPr id="11" name="Line 14"/>
          <p:cNvSpPr>
            <a:spLocks noChangeShapeType="1"/>
          </p:cNvSpPr>
          <p:nvPr/>
        </p:nvSpPr>
        <p:spPr bwMode="auto">
          <a:xfrm rot="10800000" flipH="1">
            <a:off x="7507315" y="1035844"/>
            <a:ext cx="333375" cy="0"/>
          </a:xfrm>
          <a:prstGeom prst="line">
            <a:avLst/>
          </a:prstGeom>
          <a:noFill/>
          <a:ln w="38100">
            <a:solidFill>
              <a:schemeClr val="accent2"/>
            </a:solidFill>
            <a:round/>
            <a:headEnd/>
            <a:tailEnd/>
          </a:ln>
          <a:effectLst/>
        </p:spPr>
        <p:txBody>
          <a:bodyPr/>
          <a:lstStyle/>
          <a:p>
            <a:pPr fontAlgn="base">
              <a:spcBef>
                <a:spcPct val="0"/>
              </a:spcBef>
              <a:spcAft>
                <a:spcPct val="0"/>
              </a:spcAft>
              <a:defRPr/>
            </a:pPr>
            <a:endParaRPr lang="en-US" sz="2400">
              <a:solidFill>
                <a:srgbClr val="000000"/>
              </a:solidFill>
            </a:endParaRPr>
          </a:p>
        </p:txBody>
      </p:sp>
      <p:sp>
        <p:nvSpPr>
          <p:cNvPr id="12" name="Freeform 11"/>
          <p:cNvSpPr>
            <a:spLocks/>
          </p:cNvSpPr>
          <p:nvPr/>
        </p:nvSpPr>
        <p:spPr bwMode="auto">
          <a:xfrm flipH="1">
            <a:off x="7434264" y="3960813"/>
            <a:ext cx="466725" cy="388938"/>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fontAlgn="base">
              <a:spcBef>
                <a:spcPct val="0"/>
              </a:spcBef>
              <a:spcAft>
                <a:spcPct val="0"/>
              </a:spcAft>
              <a:defRPr/>
            </a:pPr>
            <a:endParaRPr lang="en-US" sz="2400">
              <a:solidFill>
                <a:srgbClr val="000000"/>
              </a:solidFill>
            </a:endParaRPr>
          </a:p>
        </p:txBody>
      </p:sp>
      <p:sp>
        <p:nvSpPr>
          <p:cNvPr id="13" name="Freeform 12"/>
          <p:cNvSpPr>
            <a:spLocks/>
          </p:cNvSpPr>
          <p:nvPr/>
        </p:nvSpPr>
        <p:spPr bwMode="auto">
          <a:xfrm rot="16200000">
            <a:off x="7705870" y="4130279"/>
            <a:ext cx="1323"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fontAlgn="base">
              <a:spcBef>
                <a:spcPct val="0"/>
              </a:spcBef>
              <a:spcAft>
                <a:spcPct val="0"/>
              </a:spcAft>
              <a:defRPr/>
            </a:pPr>
            <a:endParaRPr lang="en-US" sz="2400">
              <a:solidFill>
                <a:srgbClr val="000000"/>
              </a:solidFill>
            </a:endParaRPr>
          </a:p>
        </p:txBody>
      </p:sp>
      <p:sp>
        <p:nvSpPr>
          <p:cNvPr id="14" name="Line 17"/>
          <p:cNvSpPr>
            <a:spLocks noChangeShapeType="1"/>
          </p:cNvSpPr>
          <p:nvPr/>
        </p:nvSpPr>
        <p:spPr bwMode="auto">
          <a:xfrm rot="16200000" flipH="1">
            <a:off x="7717650" y="4175126"/>
            <a:ext cx="277813" cy="0"/>
          </a:xfrm>
          <a:prstGeom prst="line">
            <a:avLst/>
          </a:prstGeom>
          <a:noFill/>
          <a:ln w="38100">
            <a:solidFill>
              <a:schemeClr val="accent2"/>
            </a:solidFill>
            <a:round/>
            <a:headEnd/>
            <a:tailEnd/>
          </a:ln>
          <a:effectLst/>
        </p:spPr>
        <p:txBody>
          <a:bodyPr/>
          <a:lstStyle/>
          <a:p>
            <a:pPr fontAlgn="base">
              <a:spcBef>
                <a:spcPct val="0"/>
              </a:spcBef>
              <a:spcAft>
                <a:spcPct val="0"/>
              </a:spcAft>
              <a:defRPr/>
            </a:pPr>
            <a:endParaRPr lang="en-US" sz="2400">
              <a:solidFill>
                <a:srgbClr val="000000"/>
              </a:solidFill>
            </a:endParaRPr>
          </a:p>
        </p:txBody>
      </p:sp>
      <p:sp>
        <p:nvSpPr>
          <p:cNvPr id="15" name="Freeform 14"/>
          <p:cNvSpPr>
            <a:spLocks/>
          </p:cNvSpPr>
          <p:nvPr/>
        </p:nvSpPr>
        <p:spPr bwMode="auto">
          <a:xfrm>
            <a:off x="1282720" y="3955521"/>
            <a:ext cx="466725" cy="388938"/>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fontAlgn="base">
              <a:spcBef>
                <a:spcPct val="0"/>
              </a:spcBef>
              <a:spcAft>
                <a:spcPct val="0"/>
              </a:spcAft>
              <a:defRPr/>
            </a:pPr>
            <a:endParaRPr lang="en-US" sz="2400">
              <a:solidFill>
                <a:srgbClr val="000000"/>
              </a:solidFill>
            </a:endParaRPr>
          </a:p>
        </p:txBody>
      </p:sp>
      <p:sp>
        <p:nvSpPr>
          <p:cNvPr id="16" name="Freeform 15"/>
          <p:cNvSpPr>
            <a:spLocks/>
          </p:cNvSpPr>
          <p:nvPr/>
        </p:nvSpPr>
        <p:spPr bwMode="auto">
          <a:xfrm>
            <a:off x="1346200" y="4038955"/>
            <a:ext cx="1588" cy="276489"/>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fontAlgn="base">
              <a:spcBef>
                <a:spcPct val="0"/>
              </a:spcBef>
              <a:spcAft>
                <a:spcPct val="0"/>
              </a:spcAft>
              <a:defRPr/>
            </a:pPr>
            <a:endParaRPr lang="en-US" sz="2400">
              <a:solidFill>
                <a:srgbClr val="000000"/>
              </a:solidFill>
            </a:endParaRPr>
          </a:p>
        </p:txBody>
      </p:sp>
      <p:sp>
        <p:nvSpPr>
          <p:cNvPr id="17" name="Line 20"/>
          <p:cNvSpPr>
            <a:spLocks noChangeShapeType="1"/>
          </p:cNvSpPr>
          <p:nvPr/>
        </p:nvSpPr>
        <p:spPr bwMode="auto">
          <a:xfrm flipH="1">
            <a:off x="1327171" y="4302125"/>
            <a:ext cx="333375" cy="0"/>
          </a:xfrm>
          <a:prstGeom prst="line">
            <a:avLst/>
          </a:prstGeom>
          <a:noFill/>
          <a:ln w="38100">
            <a:solidFill>
              <a:schemeClr val="accent2"/>
            </a:solidFill>
            <a:round/>
            <a:headEnd/>
            <a:tailEnd/>
          </a:ln>
          <a:effectLst/>
        </p:spPr>
        <p:txBody>
          <a:bodyPr/>
          <a:lstStyle/>
          <a:p>
            <a:pPr fontAlgn="base">
              <a:spcBef>
                <a:spcPct val="0"/>
              </a:spcBef>
              <a:spcAft>
                <a:spcPct val="0"/>
              </a:spcAft>
              <a:defRPr/>
            </a:pPr>
            <a:endParaRPr lang="en-US" sz="2400">
              <a:solidFill>
                <a:srgbClr val="000000"/>
              </a:solidFill>
            </a:endParaRPr>
          </a:p>
        </p:txBody>
      </p:sp>
      <p:sp>
        <p:nvSpPr>
          <p:cNvPr id="3075" name="Rectangle 3"/>
          <p:cNvSpPr>
            <a:spLocks noGrp="1" noChangeArrowheads="1"/>
          </p:cNvSpPr>
          <p:nvPr>
            <p:ph type="ctrTitle"/>
          </p:nvPr>
        </p:nvSpPr>
        <p:spPr>
          <a:xfrm>
            <a:off x="1609725" y="1415524"/>
            <a:ext cx="5924550" cy="1420813"/>
          </a:xfrm>
        </p:spPr>
        <p:txBody>
          <a:bodyPr anchor="b"/>
          <a:lstStyle>
            <a:lvl1pPr>
              <a:lnSpc>
                <a:spcPct val="95000"/>
              </a:lnSpc>
              <a:defRPr/>
            </a:lvl1pPr>
          </a:lstStyle>
          <a:p>
            <a:r>
              <a:rPr lang="en-US"/>
              <a:t>Click to edit Master title style</a:t>
            </a:r>
          </a:p>
        </p:txBody>
      </p:sp>
      <p:sp>
        <p:nvSpPr>
          <p:cNvPr id="3076" name="Rectangle 4"/>
          <p:cNvSpPr>
            <a:spLocks noGrp="1" noChangeArrowheads="1"/>
          </p:cNvSpPr>
          <p:nvPr>
            <p:ph type="subTitle" idx="1"/>
          </p:nvPr>
        </p:nvSpPr>
        <p:spPr>
          <a:xfrm>
            <a:off x="1631950" y="2947458"/>
            <a:ext cx="5861050" cy="1047750"/>
          </a:xfrm>
        </p:spPr>
        <p:txBody>
          <a:bodyPr/>
          <a:lstStyle>
            <a:lvl1pPr marL="0" indent="0" algn="ctr">
              <a:buFontTx/>
              <a:buNone/>
              <a:defRPr sz="2800"/>
            </a:lvl1pPr>
          </a:lstStyle>
          <a:p>
            <a:r>
              <a:rPr lang="en-US"/>
              <a:t>Click to edit Master subtitle style</a:t>
            </a:r>
          </a:p>
        </p:txBody>
      </p:sp>
      <p:sp>
        <p:nvSpPr>
          <p:cNvPr id="18"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19"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20" name="Rectangle 7"/>
          <p:cNvSpPr>
            <a:spLocks noGrp="1" noChangeArrowheads="1"/>
          </p:cNvSpPr>
          <p:nvPr>
            <p:ph type="sldNum" sz="quarter" idx="12"/>
          </p:nvPr>
        </p:nvSpPr>
        <p:spPr/>
        <p:txBody>
          <a:bodyPr/>
          <a:lstStyle>
            <a:lvl1pPr>
              <a:defRPr/>
            </a:lvl1pPr>
          </a:lstStyle>
          <a:p>
            <a:pPr>
              <a:defRPr/>
            </a:pPr>
            <a:fld id="{BACFE38D-0B42-41D1-B5B0-D73C681A49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0835481"/>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3F821F1-F6E3-46D2-886F-7DCA6EFC7C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3891097"/>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740A6A3-9A45-4EC4-893B-72109B64ED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9564403"/>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814918"/>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14918"/>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D7149CB-E076-4EB3-8037-3635545E8E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1621214"/>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DF6C199-799D-4429-8482-73429E8135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5814844"/>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8745D6D-9410-47FF-B746-56C2663096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7821102"/>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B5ED28C-C30A-4AF2-8466-27F4995097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2306484"/>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0B1CC71-C40E-4F72-8DA0-3C3D54036F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6305986"/>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87801A-4B76-4532-B9B4-616D6C0E01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99584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9173"/>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9173"/>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D6582A-3231-46C7-9BB9-B6686F7F561B}" type="datetimeFigureOut">
              <a:rPr lang="en-US" smtClean="0">
                <a:solidFill>
                  <a:prstClr val="black">
                    <a:tint val="75000"/>
                  </a:prstClr>
                </a:solidFill>
              </a:rPr>
              <a:pPr/>
              <a:t>5/21/2017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AA3451-24BD-4D4B-9F35-066A0A8C18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7110618"/>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878DBC-8F48-46A8-BEAF-5127994F4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6901365"/>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96573"/>
            <a:ext cx="1943100" cy="498342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96573"/>
            <a:ext cx="5676900" cy="49834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1A3550-6DFD-4B48-BE62-0831B18396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3286601"/>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428"/>
            <a:ext cx="7772400" cy="1225021"/>
          </a:xfrm>
        </p:spPr>
        <p:txBody>
          <a:bodyPr/>
          <a:lstStyle/>
          <a:p>
            <a:r>
              <a:rPr lang="en-US"/>
              <a:t>Click to edit Master title style</a:t>
            </a:r>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CA40895-6A6F-49A8-B6D2-3059553AAC87}" type="datetimeFigureOut">
              <a:rPr lang="en-US" smtClean="0">
                <a:solidFill>
                  <a:prstClr val="black">
                    <a:tint val="75000"/>
                  </a:prstClr>
                </a:solidFill>
              </a:rPr>
              <a:pPr/>
              <a:t>5/21/2017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DB9274B-70B6-4F89-A0EC-DAFF415B1C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7296085"/>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A40895-6A6F-49A8-B6D2-3059553AAC87}" type="datetimeFigureOut">
              <a:rPr lang="en-US" smtClean="0">
                <a:solidFill>
                  <a:prstClr val="black">
                    <a:tint val="75000"/>
                  </a:prstClr>
                </a:solidFill>
              </a:rPr>
              <a:pPr/>
              <a:t>5/21/2017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DB9274B-70B6-4F89-A0EC-DAFF415B1C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4956231"/>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A40895-6A6F-49A8-B6D2-3059553AAC87}" type="datetimeFigureOut">
              <a:rPr lang="en-US" smtClean="0">
                <a:solidFill>
                  <a:prstClr val="black">
                    <a:tint val="75000"/>
                  </a:prstClr>
                </a:solidFill>
              </a:rPr>
              <a:pPr/>
              <a:t>5/21/2017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DB9274B-70B6-4F89-A0EC-DAFF415B1C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9456023"/>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CA40895-6A6F-49A8-B6D2-3059553AAC87}" type="datetimeFigureOut">
              <a:rPr lang="en-US" smtClean="0">
                <a:solidFill>
                  <a:prstClr val="black">
                    <a:tint val="75000"/>
                  </a:prstClr>
                </a:solidFill>
              </a:rPr>
              <a:pPr/>
              <a:t>5/21/2017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DB9274B-70B6-4F89-A0EC-DAFF415B1C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3365920"/>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A40895-6A6F-49A8-B6D2-3059553AAC87}" type="datetimeFigureOut">
              <a:rPr lang="en-US" smtClean="0">
                <a:solidFill>
                  <a:prstClr val="black">
                    <a:tint val="75000"/>
                  </a:prstClr>
                </a:solidFill>
              </a:rPr>
              <a:pPr/>
              <a:t>5/21/2017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DB9274B-70B6-4F89-A0EC-DAFF415B1C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7052281"/>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A40895-6A6F-49A8-B6D2-3059553AAC87}" type="datetimeFigureOut">
              <a:rPr lang="en-US" smtClean="0">
                <a:solidFill>
                  <a:prstClr val="black">
                    <a:tint val="75000"/>
                  </a:prstClr>
                </a:solidFill>
              </a:rPr>
              <a:pPr/>
              <a:t>5/21/2017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DB9274B-70B6-4F89-A0EC-DAFF415B1C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5165124"/>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A40895-6A6F-49A8-B6D2-3059553AAC87}" type="datetimeFigureOut">
              <a:rPr lang="en-US" smtClean="0">
                <a:solidFill>
                  <a:prstClr val="black">
                    <a:tint val="75000"/>
                  </a:prstClr>
                </a:solidFill>
              </a:rPr>
              <a:pPr/>
              <a:t>5/21/2017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DB9274B-70B6-4F89-A0EC-DAFF415B1C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521716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A40895-6A6F-49A8-B6D2-3059553AAC87}" type="datetimeFigureOut">
              <a:rPr lang="en-US" smtClean="0">
                <a:solidFill>
                  <a:prstClr val="black">
                    <a:tint val="75000"/>
                  </a:prstClr>
                </a:solidFill>
              </a:rPr>
              <a:pPr/>
              <a:t>5/21/2017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DB9274B-70B6-4F89-A0EC-DAFF415B1C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72512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660"/>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6D6582A-3231-46C7-9BB9-B6686F7F561B}" type="datetimeFigureOut">
              <a:rPr lang="en-US" smtClean="0">
                <a:solidFill>
                  <a:prstClr val="black">
                    <a:tint val="75000"/>
                  </a:prstClr>
                </a:solidFill>
              </a:rPr>
              <a:pPr/>
              <a:t>5/21/2017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AA3451-24BD-4D4B-9F35-066A0A8C18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3498801"/>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A40895-6A6F-49A8-B6D2-3059553AAC87}" type="datetimeFigureOut">
              <a:rPr lang="en-US" smtClean="0">
                <a:solidFill>
                  <a:prstClr val="black">
                    <a:tint val="75000"/>
                  </a:prstClr>
                </a:solidFill>
              </a:rPr>
              <a:pPr/>
              <a:t>5/21/2017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DB9274B-70B6-4F89-A0EC-DAFF415B1C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5762087"/>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A40895-6A6F-49A8-B6D2-3059553AAC87}" type="datetimeFigureOut">
              <a:rPr lang="en-US" smtClean="0">
                <a:solidFill>
                  <a:prstClr val="black">
                    <a:tint val="75000"/>
                  </a:prstClr>
                </a:solidFill>
              </a:rPr>
              <a:pPr/>
              <a:t>5/21/2017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DB9274B-70B6-4F89-A0EC-DAFF415B1C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7233577"/>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938"/>
            <a:ext cx="2057400" cy="487627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8938"/>
            <a:ext cx="6019800" cy="48762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A40895-6A6F-49A8-B6D2-3059553AAC87}" type="datetimeFigureOut">
              <a:rPr lang="en-US" smtClean="0">
                <a:solidFill>
                  <a:prstClr val="black">
                    <a:tint val="75000"/>
                  </a:prstClr>
                </a:solidFill>
              </a:rPr>
              <a:pPr/>
              <a:t>5/21/2017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DB9274B-70B6-4F89-A0EC-DAFF415B1C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1656193"/>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347788" y="1050396"/>
            <a:ext cx="6481762" cy="3238500"/>
          </a:xfrm>
          <a:prstGeom prst="rect">
            <a:avLst/>
          </a:prstGeom>
          <a:noFill/>
          <a:ln w="76200">
            <a:solidFill>
              <a:schemeClr val="bg2">
                <a:alpha val="50000"/>
              </a:schemeClr>
            </a:solidFill>
            <a:miter lim="800000"/>
            <a:headEnd/>
            <a:tailEnd/>
          </a:ln>
          <a:effectLst/>
        </p:spPr>
        <p:txBody>
          <a:bodyPr wrap="none" anchor="ctr"/>
          <a:lstStyle/>
          <a:p>
            <a:pPr algn="ctr" fontAlgn="base">
              <a:spcBef>
                <a:spcPct val="0"/>
              </a:spcBef>
              <a:spcAft>
                <a:spcPct val="0"/>
              </a:spcAft>
              <a:defRPr/>
            </a:pPr>
            <a:endParaRPr lang="en-US" sz="2400">
              <a:solidFill>
                <a:srgbClr val="000000"/>
              </a:solidFill>
            </a:endParaRPr>
          </a:p>
        </p:txBody>
      </p:sp>
      <p:sp>
        <p:nvSpPr>
          <p:cNvPr id="5" name="Rectangle 4"/>
          <p:cNvSpPr>
            <a:spLocks noChangeArrowheads="1"/>
          </p:cNvSpPr>
          <p:nvPr/>
        </p:nvSpPr>
        <p:spPr bwMode="auto">
          <a:xfrm>
            <a:off x="1384300" y="1079500"/>
            <a:ext cx="6400800" cy="3175000"/>
          </a:xfrm>
          <a:prstGeom prst="rect">
            <a:avLst/>
          </a:prstGeom>
          <a:noFill/>
          <a:ln w="12700">
            <a:solidFill>
              <a:schemeClr val="tx2"/>
            </a:solidFill>
            <a:miter lim="800000"/>
            <a:headEnd/>
            <a:tailEnd/>
          </a:ln>
          <a:effectLst/>
        </p:spPr>
        <p:txBody>
          <a:bodyPr wrap="none" anchor="ctr"/>
          <a:lstStyle/>
          <a:p>
            <a:pPr algn="ctr" fontAlgn="base">
              <a:spcBef>
                <a:spcPct val="0"/>
              </a:spcBef>
              <a:spcAft>
                <a:spcPct val="0"/>
              </a:spcAft>
              <a:defRPr/>
            </a:pPr>
            <a:endParaRPr lang="en-US" sz="2400">
              <a:solidFill>
                <a:srgbClr val="000000"/>
              </a:solidFill>
            </a:endParaRPr>
          </a:p>
        </p:txBody>
      </p:sp>
      <p:sp>
        <p:nvSpPr>
          <p:cNvPr id="6" name="Freeform 5"/>
          <p:cNvSpPr>
            <a:spLocks/>
          </p:cNvSpPr>
          <p:nvPr/>
        </p:nvSpPr>
        <p:spPr bwMode="auto">
          <a:xfrm rot="5400000">
            <a:off x="1321594" y="956001"/>
            <a:ext cx="388938"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fontAlgn="base">
              <a:spcBef>
                <a:spcPct val="0"/>
              </a:spcBef>
              <a:spcAft>
                <a:spcPct val="0"/>
              </a:spcAft>
              <a:defRPr/>
            </a:pPr>
            <a:endParaRPr lang="en-US" sz="2400">
              <a:solidFill>
                <a:srgbClr val="000000"/>
              </a:solidFill>
            </a:endParaRPr>
          </a:p>
        </p:txBody>
      </p:sp>
      <p:sp>
        <p:nvSpPr>
          <p:cNvPr id="7" name="Freeform 6"/>
          <p:cNvSpPr>
            <a:spLocks/>
          </p:cNvSpPr>
          <p:nvPr/>
        </p:nvSpPr>
        <p:spPr bwMode="auto">
          <a:xfrm rot="5400000">
            <a:off x="1479717" y="881195"/>
            <a:ext cx="1323"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fontAlgn="base">
              <a:spcBef>
                <a:spcPct val="0"/>
              </a:spcBef>
              <a:spcAft>
                <a:spcPct val="0"/>
              </a:spcAft>
              <a:defRPr/>
            </a:pPr>
            <a:endParaRPr lang="en-US" sz="2400">
              <a:solidFill>
                <a:srgbClr val="000000"/>
              </a:solidFill>
            </a:endParaRPr>
          </a:p>
        </p:txBody>
      </p:sp>
      <p:sp>
        <p:nvSpPr>
          <p:cNvPr id="8" name="Line 11"/>
          <p:cNvSpPr>
            <a:spLocks noChangeShapeType="1"/>
          </p:cNvSpPr>
          <p:nvPr/>
        </p:nvSpPr>
        <p:spPr bwMode="auto">
          <a:xfrm rot="5400000" flipH="1">
            <a:off x="1193041" y="1169459"/>
            <a:ext cx="277813" cy="0"/>
          </a:xfrm>
          <a:prstGeom prst="line">
            <a:avLst/>
          </a:prstGeom>
          <a:noFill/>
          <a:ln w="38100">
            <a:solidFill>
              <a:schemeClr val="accent2"/>
            </a:solidFill>
            <a:round/>
            <a:headEnd/>
            <a:tailEnd/>
          </a:ln>
          <a:effectLst/>
        </p:spPr>
        <p:txBody>
          <a:bodyPr/>
          <a:lstStyle/>
          <a:p>
            <a:pPr fontAlgn="base">
              <a:spcBef>
                <a:spcPct val="0"/>
              </a:spcBef>
              <a:spcAft>
                <a:spcPct val="0"/>
              </a:spcAft>
              <a:defRPr/>
            </a:pPr>
            <a:endParaRPr lang="en-US" sz="2400">
              <a:solidFill>
                <a:srgbClr val="000000"/>
              </a:solidFill>
            </a:endParaRPr>
          </a:p>
        </p:txBody>
      </p:sp>
      <p:sp>
        <p:nvSpPr>
          <p:cNvPr id="9" name="Freeform 8"/>
          <p:cNvSpPr>
            <a:spLocks/>
          </p:cNvSpPr>
          <p:nvPr/>
        </p:nvSpPr>
        <p:spPr bwMode="auto">
          <a:xfrm rot="16200000" flipH="1">
            <a:off x="7452519" y="956001"/>
            <a:ext cx="388938"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fontAlgn="base">
              <a:spcBef>
                <a:spcPct val="0"/>
              </a:spcBef>
              <a:spcAft>
                <a:spcPct val="0"/>
              </a:spcAft>
              <a:defRPr/>
            </a:pPr>
            <a:endParaRPr lang="en-US" sz="2400">
              <a:solidFill>
                <a:srgbClr val="000000"/>
              </a:solidFill>
            </a:endParaRPr>
          </a:p>
        </p:txBody>
      </p:sp>
      <p:sp>
        <p:nvSpPr>
          <p:cNvPr id="10" name="Freeform 9"/>
          <p:cNvSpPr>
            <a:spLocks/>
          </p:cNvSpPr>
          <p:nvPr/>
        </p:nvSpPr>
        <p:spPr bwMode="auto">
          <a:xfrm rot="10800000">
            <a:off x="7818439" y="1021292"/>
            <a:ext cx="1587" cy="276490"/>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fontAlgn="base">
              <a:spcBef>
                <a:spcPct val="0"/>
              </a:spcBef>
              <a:spcAft>
                <a:spcPct val="0"/>
              </a:spcAft>
              <a:defRPr/>
            </a:pPr>
            <a:endParaRPr lang="en-US" sz="2400">
              <a:solidFill>
                <a:srgbClr val="000000"/>
              </a:solidFill>
            </a:endParaRPr>
          </a:p>
        </p:txBody>
      </p:sp>
      <p:sp>
        <p:nvSpPr>
          <p:cNvPr id="11" name="Line 14"/>
          <p:cNvSpPr>
            <a:spLocks noChangeShapeType="1"/>
          </p:cNvSpPr>
          <p:nvPr/>
        </p:nvSpPr>
        <p:spPr bwMode="auto">
          <a:xfrm rot="10800000" flipH="1">
            <a:off x="7507315" y="1035844"/>
            <a:ext cx="333375" cy="0"/>
          </a:xfrm>
          <a:prstGeom prst="line">
            <a:avLst/>
          </a:prstGeom>
          <a:noFill/>
          <a:ln w="38100">
            <a:solidFill>
              <a:schemeClr val="accent2"/>
            </a:solidFill>
            <a:round/>
            <a:headEnd/>
            <a:tailEnd/>
          </a:ln>
          <a:effectLst/>
        </p:spPr>
        <p:txBody>
          <a:bodyPr/>
          <a:lstStyle/>
          <a:p>
            <a:pPr fontAlgn="base">
              <a:spcBef>
                <a:spcPct val="0"/>
              </a:spcBef>
              <a:spcAft>
                <a:spcPct val="0"/>
              </a:spcAft>
              <a:defRPr/>
            </a:pPr>
            <a:endParaRPr lang="en-US" sz="2400">
              <a:solidFill>
                <a:srgbClr val="000000"/>
              </a:solidFill>
            </a:endParaRPr>
          </a:p>
        </p:txBody>
      </p:sp>
      <p:sp>
        <p:nvSpPr>
          <p:cNvPr id="12" name="Freeform 11"/>
          <p:cNvSpPr>
            <a:spLocks/>
          </p:cNvSpPr>
          <p:nvPr/>
        </p:nvSpPr>
        <p:spPr bwMode="auto">
          <a:xfrm flipH="1">
            <a:off x="7434264" y="3960813"/>
            <a:ext cx="466725" cy="388938"/>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fontAlgn="base">
              <a:spcBef>
                <a:spcPct val="0"/>
              </a:spcBef>
              <a:spcAft>
                <a:spcPct val="0"/>
              </a:spcAft>
              <a:defRPr/>
            </a:pPr>
            <a:endParaRPr lang="en-US" sz="2400">
              <a:solidFill>
                <a:srgbClr val="000000"/>
              </a:solidFill>
            </a:endParaRPr>
          </a:p>
        </p:txBody>
      </p:sp>
      <p:sp>
        <p:nvSpPr>
          <p:cNvPr id="13" name="Freeform 12"/>
          <p:cNvSpPr>
            <a:spLocks/>
          </p:cNvSpPr>
          <p:nvPr/>
        </p:nvSpPr>
        <p:spPr bwMode="auto">
          <a:xfrm rot="16200000">
            <a:off x="7705870" y="4130279"/>
            <a:ext cx="1323"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fontAlgn="base">
              <a:spcBef>
                <a:spcPct val="0"/>
              </a:spcBef>
              <a:spcAft>
                <a:spcPct val="0"/>
              </a:spcAft>
              <a:defRPr/>
            </a:pPr>
            <a:endParaRPr lang="en-US" sz="2400">
              <a:solidFill>
                <a:srgbClr val="000000"/>
              </a:solidFill>
            </a:endParaRPr>
          </a:p>
        </p:txBody>
      </p:sp>
      <p:sp>
        <p:nvSpPr>
          <p:cNvPr id="14" name="Line 17"/>
          <p:cNvSpPr>
            <a:spLocks noChangeShapeType="1"/>
          </p:cNvSpPr>
          <p:nvPr/>
        </p:nvSpPr>
        <p:spPr bwMode="auto">
          <a:xfrm rot="16200000" flipH="1">
            <a:off x="7717650" y="4175126"/>
            <a:ext cx="277813" cy="0"/>
          </a:xfrm>
          <a:prstGeom prst="line">
            <a:avLst/>
          </a:prstGeom>
          <a:noFill/>
          <a:ln w="38100">
            <a:solidFill>
              <a:schemeClr val="accent2"/>
            </a:solidFill>
            <a:round/>
            <a:headEnd/>
            <a:tailEnd/>
          </a:ln>
          <a:effectLst/>
        </p:spPr>
        <p:txBody>
          <a:bodyPr/>
          <a:lstStyle/>
          <a:p>
            <a:pPr fontAlgn="base">
              <a:spcBef>
                <a:spcPct val="0"/>
              </a:spcBef>
              <a:spcAft>
                <a:spcPct val="0"/>
              </a:spcAft>
              <a:defRPr/>
            </a:pPr>
            <a:endParaRPr lang="en-US" sz="2400">
              <a:solidFill>
                <a:srgbClr val="000000"/>
              </a:solidFill>
            </a:endParaRPr>
          </a:p>
        </p:txBody>
      </p:sp>
      <p:sp>
        <p:nvSpPr>
          <p:cNvPr id="15" name="Freeform 14"/>
          <p:cNvSpPr>
            <a:spLocks/>
          </p:cNvSpPr>
          <p:nvPr/>
        </p:nvSpPr>
        <p:spPr bwMode="auto">
          <a:xfrm>
            <a:off x="1282720" y="3955521"/>
            <a:ext cx="466725" cy="388938"/>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fontAlgn="base">
              <a:spcBef>
                <a:spcPct val="0"/>
              </a:spcBef>
              <a:spcAft>
                <a:spcPct val="0"/>
              </a:spcAft>
              <a:defRPr/>
            </a:pPr>
            <a:endParaRPr lang="en-US" sz="2400">
              <a:solidFill>
                <a:srgbClr val="000000"/>
              </a:solidFill>
            </a:endParaRPr>
          </a:p>
        </p:txBody>
      </p:sp>
      <p:sp>
        <p:nvSpPr>
          <p:cNvPr id="16" name="Freeform 15"/>
          <p:cNvSpPr>
            <a:spLocks/>
          </p:cNvSpPr>
          <p:nvPr/>
        </p:nvSpPr>
        <p:spPr bwMode="auto">
          <a:xfrm>
            <a:off x="1346200" y="4038926"/>
            <a:ext cx="1588" cy="276489"/>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fontAlgn="base">
              <a:spcBef>
                <a:spcPct val="0"/>
              </a:spcBef>
              <a:spcAft>
                <a:spcPct val="0"/>
              </a:spcAft>
              <a:defRPr/>
            </a:pPr>
            <a:endParaRPr lang="en-US" sz="2400">
              <a:solidFill>
                <a:srgbClr val="000000"/>
              </a:solidFill>
            </a:endParaRPr>
          </a:p>
        </p:txBody>
      </p:sp>
      <p:sp>
        <p:nvSpPr>
          <p:cNvPr id="17" name="Line 20"/>
          <p:cNvSpPr>
            <a:spLocks noChangeShapeType="1"/>
          </p:cNvSpPr>
          <p:nvPr/>
        </p:nvSpPr>
        <p:spPr bwMode="auto">
          <a:xfrm flipH="1">
            <a:off x="1327171" y="4302125"/>
            <a:ext cx="333375" cy="0"/>
          </a:xfrm>
          <a:prstGeom prst="line">
            <a:avLst/>
          </a:prstGeom>
          <a:noFill/>
          <a:ln w="38100">
            <a:solidFill>
              <a:schemeClr val="accent2"/>
            </a:solidFill>
            <a:round/>
            <a:headEnd/>
            <a:tailEnd/>
          </a:ln>
          <a:effectLst/>
        </p:spPr>
        <p:txBody>
          <a:bodyPr/>
          <a:lstStyle/>
          <a:p>
            <a:pPr fontAlgn="base">
              <a:spcBef>
                <a:spcPct val="0"/>
              </a:spcBef>
              <a:spcAft>
                <a:spcPct val="0"/>
              </a:spcAft>
              <a:defRPr/>
            </a:pPr>
            <a:endParaRPr lang="en-US" sz="2400">
              <a:solidFill>
                <a:srgbClr val="000000"/>
              </a:solidFill>
            </a:endParaRPr>
          </a:p>
        </p:txBody>
      </p:sp>
      <p:sp>
        <p:nvSpPr>
          <p:cNvPr id="3075" name="Rectangle 3"/>
          <p:cNvSpPr>
            <a:spLocks noGrp="1" noChangeArrowheads="1"/>
          </p:cNvSpPr>
          <p:nvPr>
            <p:ph type="ctrTitle"/>
          </p:nvPr>
        </p:nvSpPr>
        <p:spPr>
          <a:xfrm>
            <a:off x="1609725" y="1415524"/>
            <a:ext cx="5924550" cy="1420813"/>
          </a:xfrm>
        </p:spPr>
        <p:txBody>
          <a:bodyPr anchor="b"/>
          <a:lstStyle>
            <a:lvl1pPr>
              <a:lnSpc>
                <a:spcPct val="95000"/>
              </a:lnSpc>
              <a:defRPr/>
            </a:lvl1pPr>
          </a:lstStyle>
          <a:p>
            <a:r>
              <a:rPr lang="en-US"/>
              <a:t>Click to edit Master title style</a:t>
            </a:r>
          </a:p>
        </p:txBody>
      </p:sp>
      <p:sp>
        <p:nvSpPr>
          <p:cNvPr id="3076" name="Rectangle 4"/>
          <p:cNvSpPr>
            <a:spLocks noGrp="1" noChangeArrowheads="1"/>
          </p:cNvSpPr>
          <p:nvPr>
            <p:ph type="subTitle" idx="1"/>
          </p:nvPr>
        </p:nvSpPr>
        <p:spPr>
          <a:xfrm>
            <a:off x="1631950" y="2947458"/>
            <a:ext cx="5861050" cy="1047750"/>
          </a:xfrm>
        </p:spPr>
        <p:txBody>
          <a:bodyPr/>
          <a:lstStyle>
            <a:lvl1pPr marL="0" indent="0" algn="ctr">
              <a:buFontTx/>
              <a:buNone/>
              <a:defRPr sz="2800"/>
            </a:lvl1pPr>
          </a:lstStyle>
          <a:p>
            <a:r>
              <a:rPr lang="en-US"/>
              <a:t>Click to edit Master subtitle style</a:t>
            </a:r>
          </a:p>
        </p:txBody>
      </p:sp>
      <p:sp>
        <p:nvSpPr>
          <p:cNvPr id="18"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19"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20" name="Rectangle 7"/>
          <p:cNvSpPr>
            <a:spLocks noGrp="1" noChangeArrowheads="1"/>
          </p:cNvSpPr>
          <p:nvPr>
            <p:ph type="sldNum" sz="quarter" idx="12"/>
          </p:nvPr>
        </p:nvSpPr>
        <p:spPr/>
        <p:txBody>
          <a:bodyPr/>
          <a:lstStyle>
            <a:lvl1pPr>
              <a:defRPr/>
            </a:lvl1pPr>
          </a:lstStyle>
          <a:p>
            <a:pPr>
              <a:defRPr/>
            </a:pPr>
            <a:fld id="{4145F47C-5F46-4FF6-A3E0-E0229EF412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834448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19B982-83B3-4723-A7FC-77EAB35D0D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873709"/>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EE2878E-0AD9-4424-A155-2E49C0804A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066679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814918"/>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14918"/>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576B88-3F8B-4249-90F6-92A60460E4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1216598"/>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C1DE715-DB35-4406-9898-3A12FD2DFA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9296285"/>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4B48D59-8F7B-47B8-88B1-A954C6FEB7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6126806"/>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1572F0B-905B-4334-91ED-F5DB04DF6B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27757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D6582A-3231-46C7-9BB9-B6686F7F561B}" type="datetimeFigureOut">
              <a:rPr lang="en-US" smtClean="0">
                <a:solidFill>
                  <a:prstClr val="black">
                    <a:tint val="75000"/>
                  </a:prstClr>
                </a:solidFill>
              </a:rPr>
              <a:pPr/>
              <a:t>5/21/2017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AA3451-24BD-4D4B-9F35-066A0A8C18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1227985"/>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4569AC3-5254-4280-8B4F-CECDB5A0C6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9483655"/>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B8C8B31-0D9F-479E-9377-BE764D57CC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5518827"/>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71E4FE-2814-4A10-9585-F391B2BFAE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9501352"/>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96573"/>
            <a:ext cx="1943100" cy="498342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96573"/>
            <a:ext cx="5676900" cy="49834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BA7FF65-1AF7-4432-BFF0-A0EF3AEBBD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7617428"/>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347788" y="1050396"/>
            <a:ext cx="6481762" cy="3238500"/>
          </a:xfrm>
          <a:prstGeom prst="rect">
            <a:avLst/>
          </a:prstGeom>
          <a:noFill/>
          <a:ln w="76200">
            <a:solidFill>
              <a:schemeClr val="bg2">
                <a:alpha val="50000"/>
              </a:schemeClr>
            </a:solidFill>
            <a:miter lim="800000"/>
            <a:headEnd/>
            <a:tailEnd/>
          </a:ln>
          <a:effectLst/>
        </p:spPr>
        <p:txBody>
          <a:bodyPr wrap="none" anchor="ctr"/>
          <a:lstStyle/>
          <a:p>
            <a:pPr algn="ctr" fontAlgn="base">
              <a:spcBef>
                <a:spcPct val="0"/>
              </a:spcBef>
              <a:spcAft>
                <a:spcPct val="0"/>
              </a:spcAft>
              <a:defRPr/>
            </a:pPr>
            <a:endParaRPr lang="en-US" sz="2400" dirty="0">
              <a:solidFill>
                <a:srgbClr val="000000"/>
              </a:solidFill>
              <a:latin typeface="Calibri" pitchFamily="34" charset="0"/>
              <a:cs typeface="Calibri" pitchFamily="34" charset="0"/>
            </a:endParaRPr>
          </a:p>
        </p:txBody>
      </p:sp>
      <p:sp>
        <p:nvSpPr>
          <p:cNvPr id="5" name="Rectangle 8"/>
          <p:cNvSpPr>
            <a:spLocks noChangeArrowheads="1"/>
          </p:cNvSpPr>
          <p:nvPr/>
        </p:nvSpPr>
        <p:spPr bwMode="auto">
          <a:xfrm>
            <a:off x="1384300" y="1079500"/>
            <a:ext cx="6400800" cy="3175000"/>
          </a:xfrm>
          <a:prstGeom prst="rect">
            <a:avLst/>
          </a:prstGeom>
          <a:noFill/>
          <a:ln w="12700">
            <a:solidFill>
              <a:schemeClr val="tx2"/>
            </a:solidFill>
            <a:miter lim="800000"/>
            <a:headEnd/>
            <a:tailEnd/>
          </a:ln>
          <a:effectLst/>
        </p:spPr>
        <p:txBody>
          <a:bodyPr wrap="none" anchor="ctr"/>
          <a:lstStyle/>
          <a:p>
            <a:pPr algn="ctr" fontAlgn="base">
              <a:spcBef>
                <a:spcPct val="0"/>
              </a:spcBef>
              <a:spcAft>
                <a:spcPct val="0"/>
              </a:spcAft>
              <a:defRPr/>
            </a:pPr>
            <a:endParaRPr lang="en-US" sz="2400" dirty="0">
              <a:solidFill>
                <a:srgbClr val="000000"/>
              </a:solidFill>
              <a:latin typeface="Calibri" pitchFamily="34" charset="0"/>
              <a:cs typeface="Calibri" pitchFamily="34" charset="0"/>
            </a:endParaRPr>
          </a:p>
        </p:txBody>
      </p:sp>
      <p:sp>
        <p:nvSpPr>
          <p:cNvPr id="6" name="Freeform 9"/>
          <p:cNvSpPr>
            <a:spLocks/>
          </p:cNvSpPr>
          <p:nvPr/>
        </p:nvSpPr>
        <p:spPr bwMode="auto">
          <a:xfrm rot="5400000">
            <a:off x="1321594" y="955990"/>
            <a:ext cx="388938"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fontAlgn="base">
              <a:spcBef>
                <a:spcPct val="0"/>
              </a:spcBef>
              <a:spcAft>
                <a:spcPct val="0"/>
              </a:spcAft>
              <a:defRPr/>
            </a:pPr>
            <a:endParaRPr lang="en-US" sz="2400" dirty="0">
              <a:solidFill>
                <a:srgbClr val="000000"/>
              </a:solidFill>
              <a:latin typeface="Calibri" pitchFamily="34" charset="0"/>
              <a:cs typeface="Calibri" pitchFamily="34" charset="0"/>
            </a:endParaRPr>
          </a:p>
        </p:txBody>
      </p:sp>
      <p:sp>
        <p:nvSpPr>
          <p:cNvPr id="7" name="Freeform 10"/>
          <p:cNvSpPr>
            <a:spLocks/>
          </p:cNvSpPr>
          <p:nvPr/>
        </p:nvSpPr>
        <p:spPr bwMode="auto">
          <a:xfrm rot="5400000">
            <a:off x="1479717" y="881195"/>
            <a:ext cx="1323"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fontAlgn="base">
              <a:spcBef>
                <a:spcPct val="0"/>
              </a:spcBef>
              <a:spcAft>
                <a:spcPct val="0"/>
              </a:spcAft>
              <a:defRPr/>
            </a:pPr>
            <a:endParaRPr lang="en-US" sz="2400" dirty="0">
              <a:solidFill>
                <a:srgbClr val="000000"/>
              </a:solidFill>
              <a:latin typeface="Calibri" pitchFamily="34" charset="0"/>
              <a:cs typeface="Calibri" pitchFamily="34" charset="0"/>
            </a:endParaRPr>
          </a:p>
        </p:txBody>
      </p:sp>
      <p:sp>
        <p:nvSpPr>
          <p:cNvPr id="8" name="Line 11"/>
          <p:cNvSpPr>
            <a:spLocks noChangeShapeType="1"/>
          </p:cNvSpPr>
          <p:nvPr/>
        </p:nvSpPr>
        <p:spPr bwMode="auto">
          <a:xfrm rot="5400000" flipH="1">
            <a:off x="1193041" y="1169459"/>
            <a:ext cx="277813" cy="0"/>
          </a:xfrm>
          <a:prstGeom prst="line">
            <a:avLst/>
          </a:prstGeom>
          <a:noFill/>
          <a:ln w="38100">
            <a:solidFill>
              <a:schemeClr val="accent2"/>
            </a:solidFill>
            <a:round/>
            <a:headEnd/>
            <a:tailEnd/>
          </a:ln>
          <a:effectLst/>
        </p:spPr>
        <p:txBody>
          <a:bodyPr/>
          <a:lstStyle/>
          <a:p>
            <a:pPr fontAlgn="base">
              <a:spcBef>
                <a:spcPct val="0"/>
              </a:spcBef>
              <a:spcAft>
                <a:spcPct val="0"/>
              </a:spcAft>
              <a:defRPr/>
            </a:pPr>
            <a:endParaRPr lang="en-US" sz="2400" dirty="0">
              <a:solidFill>
                <a:srgbClr val="000000"/>
              </a:solidFill>
              <a:latin typeface="Calibri" pitchFamily="34" charset="0"/>
              <a:cs typeface="Calibri" pitchFamily="34" charset="0"/>
            </a:endParaRPr>
          </a:p>
        </p:txBody>
      </p:sp>
      <p:sp>
        <p:nvSpPr>
          <p:cNvPr id="9" name="Freeform 12"/>
          <p:cNvSpPr>
            <a:spLocks/>
          </p:cNvSpPr>
          <p:nvPr/>
        </p:nvSpPr>
        <p:spPr bwMode="auto">
          <a:xfrm rot="16200000" flipH="1">
            <a:off x="7452519" y="955990"/>
            <a:ext cx="388938"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fontAlgn="base">
              <a:spcBef>
                <a:spcPct val="0"/>
              </a:spcBef>
              <a:spcAft>
                <a:spcPct val="0"/>
              </a:spcAft>
              <a:defRPr/>
            </a:pPr>
            <a:endParaRPr lang="en-US" sz="2400" dirty="0">
              <a:solidFill>
                <a:srgbClr val="000000"/>
              </a:solidFill>
              <a:latin typeface="Calibri" pitchFamily="34" charset="0"/>
              <a:cs typeface="Calibri" pitchFamily="34" charset="0"/>
            </a:endParaRPr>
          </a:p>
        </p:txBody>
      </p:sp>
      <p:sp>
        <p:nvSpPr>
          <p:cNvPr id="10" name="Freeform 13"/>
          <p:cNvSpPr>
            <a:spLocks/>
          </p:cNvSpPr>
          <p:nvPr/>
        </p:nvSpPr>
        <p:spPr bwMode="auto">
          <a:xfrm rot="10800000">
            <a:off x="7818439" y="1021292"/>
            <a:ext cx="1587" cy="276490"/>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fontAlgn="base">
              <a:spcBef>
                <a:spcPct val="0"/>
              </a:spcBef>
              <a:spcAft>
                <a:spcPct val="0"/>
              </a:spcAft>
              <a:defRPr/>
            </a:pPr>
            <a:endParaRPr lang="en-US" sz="2400" dirty="0">
              <a:solidFill>
                <a:srgbClr val="000000"/>
              </a:solidFill>
              <a:latin typeface="Calibri" pitchFamily="34" charset="0"/>
              <a:cs typeface="Calibri" pitchFamily="34" charset="0"/>
            </a:endParaRPr>
          </a:p>
        </p:txBody>
      </p:sp>
      <p:sp>
        <p:nvSpPr>
          <p:cNvPr id="11" name="Line 14"/>
          <p:cNvSpPr>
            <a:spLocks noChangeShapeType="1"/>
          </p:cNvSpPr>
          <p:nvPr/>
        </p:nvSpPr>
        <p:spPr bwMode="auto">
          <a:xfrm rot="10800000" flipH="1">
            <a:off x="7507315" y="1035844"/>
            <a:ext cx="333375" cy="0"/>
          </a:xfrm>
          <a:prstGeom prst="line">
            <a:avLst/>
          </a:prstGeom>
          <a:noFill/>
          <a:ln w="38100">
            <a:solidFill>
              <a:schemeClr val="accent2"/>
            </a:solidFill>
            <a:round/>
            <a:headEnd/>
            <a:tailEnd/>
          </a:ln>
          <a:effectLst/>
        </p:spPr>
        <p:txBody>
          <a:bodyPr/>
          <a:lstStyle/>
          <a:p>
            <a:pPr fontAlgn="base">
              <a:spcBef>
                <a:spcPct val="0"/>
              </a:spcBef>
              <a:spcAft>
                <a:spcPct val="0"/>
              </a:spcAft>
              <a:defRPr/>
            </a:pPr>
            <a:endParaRPr lang="en-US" sz="2400" dirty="0">
              <a:solidFill>
                <a:srgbClr val="000000"/>
              </a:solidFill>
              <a:latin typeface="Calibri" pitchFamily="34" charset="0"/>
              <a:cs typeface="Calibri" pitchFamily="34" charset="0"/>
            </a:endParaRPr>
          </a:p>
        </p:txBody>
      </p:sp>
      <p:sp>
        <p:nvSpPr>
          <p:cNvPr id="12" name="Freeform 15"/>
          <p:cNvSpPr>
            <a:spLocks/>
          </p:cNvSpPr>
          <p:nvPr/>
        </p:nvSpPr>
        <p:spPr bwMode="auto">
          <a:xfrm flipH="1">
            <a:off x="7434264" y="3960813"/>
            <a:ext cx="466725" cy="388938"/>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fontAlgn="base">
              <a:spcBef>
                <a:spcPct val="0"/>
              </a:spcBef>
              <a:spcAft>
                <a:spcPct val="0"/>
              </a:spcAft>
              <a:defRPr/>
            </a:pPr>
            <a:endParaRPr lang="en-US" sz="2400" dirty="0">
              <a:solidFill>
                <a:srgbClr val="000000"/>
              </a:solidFill>
              <a:latin typeface="Calibri" pitchFamily="34" charset="0"/>
              <a:cs typeface="Calibri" pitchFamily="34" charset="0"/>
            </a:endParaRPr>
          </a:p>
        </p:txBody>
      </p:sp>
      <p:sp>
        <p:nvSpPr>
          <p:cNvPr id="13" name="Freeform 16"/>
          <p:cNvSpPr>
            <a:spLocks/>
          </p:cNvSpPr>
          <p:nvPr/>
        </p:nvSpPr>
        <p:spPr bwMode="auto">
          <a:xfrm rot="16200000">
            <a:off x="7705870" y="4130279"/>
            <a:ext cx="1323"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fontAlgn="base">
              <a:spcBef>
                <a:spcPct val="0"/>
              </a:spcBef>
              <a:spcAft>
                <a:spcPct val="0"/>
              </a:spcAft>
              <a:defRPr/>
            </a:pPr>
            <a:endParaRPr lang="en-US" sz="2400" dirty="0">
              <a:solidFill>
                <a:srgbClr val="000000"/>
              </a:solidFill>
              <a:latin typeface="Calibri" pitchFamily="34" charset="0"/>
              <a:cs typeface="Calibri" pitchFamily="34" charset="0"/>
            </a:endParaRPr>
          </a:p>
        </p:txBody>
      </p:sp>
      <p:sp>
        <p:nvSpPr>
          <p:cNvPr id="14" name="Line 17"/>
          <p:cNvSpPr>
            <a:spLocks noChangeShapeType="1"/>
          </p:cNvSpPr>
          <p:nvPr/>
        </p:nvSpPr>
        <p:spPr bwMode="auto">
          <a:xfrm rot="16200000" flipH="1">
            <a:off x="7717650" y="4175126"/>
            <a:ext cx="277813" cy="0"/>
          </a:xfrm>
          <a:prstGeom prst="line">
            <a:avLst/>
          </a:prstGeom>
          <a:noFill/>
          <a:ln w="38100">
            <a:solidFill>
              <a:schemeClr val="accent2"/>
            </a:solidFill>
            <a:round/>
            <a:headEnd/>
            <a:tailEnd/>
          </a:ln>
          <a:effectLst/>
        </p:spPr>
        <p:txBody>
          <a:bodyPr/>
          <a:lstStyle/>
          <a:p>
            <a:pPr fontAlgn="base">
              <a:spcBef>
                <a:spcPct val="0"/>
              </a:spcBef>
              <a:spcAft>
                <a:spcPct val="0"/>
              </a:spcAft>
              <a:defRPr/>
            </a:pPr>
            <a:endParaRPr lang="en-US" sz="2400" dirty="0">
              <a:solidFill>
                <a:srgbClr val="000000"/>
              </a:solidFill>
              <a:latin typeface="Calibri" pitchFamily="34" charset="0"/>
              <a:cs typeface="Calibri" pitchFamily="34" charset="0"/>
            </a:endParaRPr>
          </a:p>
        </p:txBody>
      </p:sp>
      <p:sp>
        <p:nvSpPr>
          <p:cNvPr id="15" name="Freeform 18"/>
          <p:cNvSpPr>
            <a:spLocks/>
          </p:cNvSpPr>
          <p:nvPr/>
        </p:nvSpPr>
        <p:spPr bwMode="auto">
          <a:xfrm>
            <a:off x="1282720" y="3955521"/>
            <a:ext cx="466725" cy="388938"/>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fontAlgn="base">
              <a:spcBef>
                <a:spcPct val="0"/>
              </a:spcBef>
              <a:spcAft>
                <a:spcPct val="0"/>
              </a:spcAft>
              <a:defRPr/>
            </a:pPr>
            <a:endParaRPr lang="en-US" sz="2400" dirty="0">
              <a:solidFill>
                <a:srgbClr val="000000"/>
              </a:solidFill>
              <a:latin typeface="Calibri" pitchFamily="34" charset="0"/>
              <a:cs typeface="Calibri" pitchFamily="34" charset="0"/>
            </a:endParaRPr>
          </a:p>
        </p:txBody>
      </p:sp>
      <p:sp>
        <p:nvSpPr>
          <p:cNvPr id="16" name="Freeform 19"/>
          <p:cNvSpPr>
            <a:spLocks/>
          </p:cNvSpPr>
          <p:nvPr/>
        </p:nvSpPr>
        <p:spPr bwMode="auto">
          <a:xfrm>
            <a:off x="1346200" y="4038915"/>
            <a:ext cx="1588" cy="276489"/>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fontAlgn="base">
              <a:spcBef>
                <a:spcPct val="0"/>
              </a:spcBef>
              <a:spcAft>
                <a:spcPct val="0"/>
              </a:spcAft>
              <a:defRPr/>
            </a:pPr>
            <a:endParaRPr lang="en-US" sz="2400" dirty="0">
              <a:solidFill>
                <a:srgbClr val="000000"/>
              </a:solidFill>
              <a:latin typeface="Calibri" pitchFamily="34" charset="0"/>
              <a:cs typeface="Calibri" pitchFamily="34" charset="0"/>
            </a:endParaRPr>
          </a:p>
        </p:txBody>
      </p:sp>
      <p:sp>
        <p:nvSpPr>
          <p:cNvPr id="17" name="Line 20"/>
          <p:cNvSpPr>
            <a:spLocks noChangeShapeType="1"/>
          </p:cNvSpPr>
          <p:nvPr/>
        </p:nvSpPr>
        <p:spPr bwMode="auto">
          <a:xfrm flipH="1">
            <a:off x="1327171" y="4302125"/>
            <a:ext cx="333375" cy="0"/>
          </a:xfrm>
          <a:prstGeom prst="line">
            <a:avLst/>
          </a:prstGeom>
          <a:noFill/>
          <a:ln w="38100">
            <a:solidFill>
              <a:schemeClr val="accent2"/>
            </a:solidFill>
            <a:round/>
            <a:headEnd/>
            <a:tailEnd/>
          </a:ln>
          <a:effectLst/>
        </p:spPr>
        <p:txBody>
          <a:bodyPr/>
          <a:lstStyle/>
          <a:p>
            <a:pPr fontAlgn="base">
              <a:spcBef>
                <a:spcPct val="0"/>
              </a:spcBef>
              <a:spcAft>
                <a:spcPct val="0"/>
              </a:spcAft>
              <a:defRPr/>
            </a:pPr>
            <a:endParaRPr lang="en-US" sz="2400" dirty="0">
              <a:solidFill>
                <a:srgbClr val="000000"/>
              </a:solidFill>
              <a:latin typeface="Calibri" pitchFamily="34" charset="0"/>
              <a:cs typeface="Calibri" pitchFamily="34" charset="0"/>
            </a:endParaRPr>
          </a:p>
        </p:txBody>
      </p:sp>
      <p:sp>
        <p:nvSpPr>
          <p:cNvPr id="3075" name="Rectangle 3"/>
          <p:cNvSpPr>
            <a:spLocks noGrp="1" noChangeArrowheads="1"/>
          </p:cNvSpPr>
          <p:nvPr>
            <p:ph type="ctrTitle"/>
          </p:nvPr>
        </p:nvSpPr>
        <p:spPr>
          <a:xfrm>
            <a:off x="1609725" y="1415524"/>
            <a:ext cx="5924550" cy="1420813"/>
          </a:xfrm>
        </p:spPr>
        <p:txBody>
          <a:bodyPr anchor="b"/>
          <a:lstStyle>
            <a:lvl1pPr>
              <a:lnSpc>
                <a:spcPct val="95000"/>
              </a:lnSpc>
              <a:defRPr/>
            </a:lvl1pPr>
          </a:lstStyle>
          <a:p>
            <a:r>
              <a:rPr lang="en-US"/>
              <a:t>Click to edit Master title style</a:t>
            </a:r>
          </a:p>
        </p:txBody>
      </p:sp>
      <p:sp>
        <p:nvSpPr>
          <p:cNvPr id="3076" name="Rectangle 4"/>
          <p:cNvSpPr>
            <a:spLocks noGrp="1" noChangeArrowheads="1"/>
          </p:cNvSpPr>
          <p:nvPr>
            <p:ph type="subTitle" idx="1"/>
          </p:nvPr>
        </p:nvSpPr>
        <p:spPr>
          <a:xfrm>
            <a:off x="1631950" y="2947458"/>
            <a:ext cx="5861050" cy="1047750"/>
          </a:xfrm>
        </p:spPr>
        <p:txBody>
          <a:bodyPr/>
          <a:lstStyle>
            <a:lvl1pPr marL="0" indent="0" algn="ctr">
              <a:buFontTx/>
              <a:buNone/>
              <a:defRPr sz="2800"/>
            </a:lvl1pPr>
          </a:lstStyle>
          <a:p>
            <a:r>
              <a:rPr lang="en-US"/>
              <a:t>Click to edit Master subtitle style</a:t>
            </a:r>
          </a:p>
        </p:txBody>
      </p:sp>
      <p:sp>
        <p:nvSpPr>
          <p:cNvPr id="18"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19"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20" name="Rectangle 7"/>
          <p:cNvSpPr>
            <a:spLocks noGrp="1" noChangeArrowheads="1"/>
          </p:cNvSpPr>
          <p:nvPr>
            <p:ph type="sldNum" sz="quarter" idx="12"/>
          </p:nvPr>
        </p:nvSpPr>
        <p:spPr/>
        <p:txBody>
          <a:bodyPr/>
          <a:lstStyle>
            <a:lvl1pPr>
              <a:defRPr/>
            </a:lvl1pPr>
          </a:lstStyle>
          <a:p>
            <a:pPr>
              <a:defRPr/>
            </a:pPr>
            <a:fld id="{F28B66CB-D14B-4C13-9E18-8957FA4005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9129733"/>
      </p:ext>
    </p:extLst>
  </p:cSld>
  <p:clrMapOvr>
    <a:masterClrMapping/>
  </p:clrMapOvr>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E5AD99-25AE-4D67-B4BF-C9547BEB11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0952781"/>
      </p:ext>
    </p:extLst>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E0E1D0-250F-4AD5-8315-99B1AC91B3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2154947"/>
      </p:ext>
    </p:extLst>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814918"/>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14918"/>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B2DA06-7536-4C91-B312-8B3A126418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4255667"/>
      </p:ext>
    </p:extLst>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2EED831-4DFB-4E1A-9DBC-25C5401D5D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5913827"/>
      </p:ext>
    </p:extLst>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2DC055A-9476-419C-BE91-1AD6ED59D1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288547"/>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6D6582A-3231-46C7-9BB9-B6686F7F561B}" type="datetimeFigureOut">
              <a:rPr lang="en-US" smtClean="0">
                <a:solidFill>
                  <a:prstClr val="black">
                    <a:tint val="75000"/>
                  </a:prstClr>
                </a:solidFill>
              </a:rPr>
              <a:pPr/>
              <a:t>5/21/2017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AA3451-24BD-4D4B-9F35-066A0A8C18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1721662"/>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C18EB9E-C89B-4856-A941-6C3A2ED7EA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7220429"/>
      </p:ext>
    </p:extLst>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37BAF02-34EC-40D2-8901-6F3B378951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06243"/>
      </p:ext>
    </p:extLst>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78CBED9-BF30-4AC7-84E3-C985FD30CA7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9600698"/>
      </p:ext>
    </p:extLst>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346515F-E580-4DCF-B83B-90A5CE88CE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7180076"/>
      </p:ext>
    </p:extLst>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96573"/>
            <a:ext cx="1943100" cy="498342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96573"/>
            <a:ext cx="5676900" cy="49834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6BA44F0-4C12-44B9-8CAD-C862EA0361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723231"/>
      </p:ext>
    </p:extLst>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347788" y="1050396"/>
            <a:ext cx="6481762" cy="3238500"/>
          </a:xfrm>
          <a:prstGeom prst="rect">
            <a:avLst/>
          </a:prstGeom>
          <a:noFill/>
          <a:ln w="76200">
            <a:solidFill>
              <a:schemeClr val="bg2">
                <a:alpha val="50000"/>
              </a:schemeClr>
            </a:solidFill>
            <a:miter lim="800000"/>
            <a:headEnd/>
            <a:tailEnd/>
          </a:ln>
          <a:effectLst/>
        </p:spPr>
        <p:txBody>
          <a:bodyPr wrap="none" anchor="ctr"/>
          <a:lstStyle/>
          <a:p>
            <a:pPr algn="ctr" fontAlgn="base">
              <a:spcBef>
                <a:spcPct val="0"/>
              </a:spcBef>
              <a:spcAft>
                <a:spcPct val="0"/>
              </a:spcAft>
              <a:defRPr/>
            </a:pPr>
            <a:endParaRPr lang="en-US" sz="2400">
              <a:solidFill>
                <a:srgbClr val="000000"/>
              </a:solidFill>
            </a:endParaRPr>
          </a:p>
        </p:txBody>
      </p:sp>
      <p:sp>
        <p:nvSpPr>
          <p:cNvPr id="5" name="Rectangle 4"/>
          <p:cNvSpPr>
            <a:spLocks noChangeArrowheads="1"/>
          </p:cNvSpPr>
          <p:nvPr/>
        </p:nvSpPr>
        <p:spPr bwMode="auto">
          <a:xfrm>
            <a:off x="1384300" y="1079500"/>
            <a:ext cx="6400800" cy="3175000"/>
          </a:xfrm>
          <a:prstGeom prst="rect">
            <a:avLst/>
          </a:prstGeom>
          <a:noFill/>
          <a:ln w="12700">
            <a:solidFill>
              <a:schemeClr val="tx2"/>
            </a:solidFill>
            <a:miter lim="800000"/>
            <a:headEnd/>
            <a:tailEnd/>
          </a:ln>
          <a:effectLst/>
        </p:spPr>
        <p:txBody>
          <a:bodyPr wrap="none" anchor="ctr"/>
          <a:lstStyle/>
          <a:p>
            <a:pPr algn="ctr" fontAlgn="base">
              <a:spcBef>
                <a:spcPct val="0"/>
              </a:spcBef>
              <a:spcAft>
                <a:spcPct val="0"/>
              </a:spcAft>
              <a:defRPr/>
            </a:pPr>
            <a:endParaRPr lang="en-US" sz="2400">
              <a:solidFill>
                <a:srgbClr val="000000"/>
              </a:solidFill>
            </a:endParaRPr>
          </a:p>
        </p:txBody>
      </p:sp>
      <p:sp>
        <p:nvSpPr>
          <p:cNvPr id="6" name="Freeform 5"/>
          <p:cNvSpPr>
            <a:spLocks/>
          </p:cNvSpPr>
          <p:nvPr/>
        </p:nvSpPr>
        <p:spPr bwMode="auto">
          <a:xfrm rot="5400000">
            <a:off x="1321594" y="955973"/>
            <a:ext cx="388938"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fontAlgn="base">
              <a:spcBef>
                <a:spcPct val="0"/>
              </a:spcBef>
              <a:spcAft>
                <a:spcPct val="0"/>
              </a:spcAft>
              <a:defRPr/>
            </a:pPr>
            <a:endParaRPr lang="en-US" sz="2400">
              <a:solidFill>
                <a:srgbClr val="000000"/>
              </a:solidFill>
            </a:endParaRPr>
          </a:p>
        </p:txBody>
      </p:sp>
      <p:sp>
        <p:nvSpPr>
          <p:cNvPr id="7" name="Freeform 6"/>
          <p:cNvSpPr>
            <a:spLocks/>
          </p:cNvSpPr>
          <p:nvPr/>
        </p:nvSpPr>
        <p:spPr bwMode="auto">
          <a:xfrm rot="5400000">
            <a:off x="1479716" y="881195"/>
            <a:ext cx="1323"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fontAlgn="base">
              <a:spcBef>
                <a:spcPct val="0"/>
              </a:spcBef>
              <a:spcAft>
                <a:spcPct val="0"/>
              </a:spcAft>
              <a:defRPr/>
            </a:pPr>
            <a:endParaRPr lang="en-US" sz="2400">
              <a:solidFill>
                <a:srgbClr val="000000"/>
              </a:solidFill>
            </a:endParaRPr>
          </a:p>
        </p:txBody>
      </p:sp>
      <p:sp>
        <p:nvSpPr>
          <p:cNvPr id="8" name="Line 11"/>
          <p:cNvSpPr>
            <a:spLocks noChangeShapeType="1"/>
          </p:cNvSpPr>
          <p:nvPr/>
        </p:nvSpPr>
        <p:spPr bwMode="auto">
          <a:xfrm rot="5400000" flipH="1">
            <a:off x="1193040" y="1169459"/>
            <a:ext cx="277813" cy="0"/>
          </a:xfrm>
          <a:prstGeom prst="line">
            <a:avLst/>
          </a:prstGeom>
          <a:noFill/>
          <a:ln w="38100">
            <a:solidFill>
              <a:schemeClr val="accent2"/>
            </a:solidFill>
            <a:round/>
            <a:headEnd/>
            <a:tailEnd/>
          </a:ln>
          <a:effectLst/>
        </p:spPr>
        <p:txBody>
          <a:bodyPr/>
          <a:lstStyle/>
          <a:p>
            <a:pPr fontAlgn="base">
              <a:spcBef>
                <a:spcPct val="0"/>
              </a:spcBef>
              <a:spcAft>
                <a:spcPct val="0"/>
              </a:spcAft>
              <a:defRPr/>
            </a:pPr>
            <a:endParaRPr lang="en-US" sz="2400">
              <a:solidFill>
                <a:srgbClr val="000000"/>
              </a:solidFill>
            </a:endParaRPr>
          </a:p>
        </p:txBody>
      </p:sp>
      <p:sp>
        <p:nvSpPr>
          <p:cNvPr id="9" name="Freeform 8"/>
          <p:cNvSpPr>
            <a:spLocks/>
          </p:cNvSpPr>
          <p:nvPr/>
        </p:nvSpPr>
        <p:spPr bwMode="auto">
          <a:xfrm rot="16200000" flipH="1">
            <a:off x="7452519" y="955973"/>
            <a:ext cx="388938"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fontAlgn="base">
              <a:spcBef>
                <a:spcPct val="0"/>
              </a:spcBef>
              <a:spcAft>
                <a:spcPct val="0"/>
              </a:spcAft>
              <a:defRPr/>
            </a:pPr>
            <a:endParaRPr lang="en-US" sz="2400">
              <a:solidFill>
                <a:srgbClr val="000000"/>
              </a:solidFill>
            </a:endParaRPr>
          </a:p>
        </p:txBody>
      </p:sp>
      <p:sp>
        <p:nvSpPr>
          <p:cNvPr id="10" name="Freeform 9"/>
          <p:cNvSpPr>
            <a:spLocks/>
          </p:cNvSpPr>
          <p:nvPr/>
        </p:nvSpPr>
        <p:spPr bwMode="auto">
          <a:xfrm rot="10800000">
            <a:off x="7818439" y="1021292"/>
            <a:ext cx="1587" cy="276490"/>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fontAlgn="base">
              <a:spcBef>
                <a:spcPct val="0"/>
              </a:spcBef>
              <a:spcAft>
                <a:spcPct val="0"/>
              </a:spcAft>
              <a:defRPr/>
            </a:pPr>
            <a:endParaRPr lang="en-US" sz="2400">
              <a:solidFill>
                <a:srgbClr val="000000"/>
              </a:solidFill>
            </a:endParaRPr>
          </a:p>
        </p:txBody>
      </p:sp>
      <p:sp>
        <p:nvSpPr>
          <p:cNvPr id="11" name="Line 14"/>
          <p:cNvSpPr>
            <a:spLocks noChangeShapeType="1"/>
          </p:cNvSpPr>
          <p:nvPr/>
        </p:nvSpPr>
        <p:spPr bwMode="auto">
          <a:xfrm rot="10800000" flipH="1">
            <a:off x="7507315" y="1035844"/>
            <a:ext cx="333375" cy="0"/>
          </a:xfrm>
          <a:prstGeom prst="line">
            <a:avLst/>
          </a:prstGeom>
          <a:noFill/>
          <a:ln w="38100">
            <a:solidFill>
              <a:schemeClr val="accent2"/>
            </a:solidFill>
            <a:round/>
            <a:headEnd/>
            <a:tailEnd/>
          </a:ln>
          <a:effectLst/>
        </p:spPr>
        <p:txBody>
          <a:bodyPr/>
          <a:lstStyle/>
          <a:p>
            <a:pPr fontAlgn="base">
              <a:spcBef>
                <a:spcPct val="0"/>
              </a:spcBef>
              <a:spcAft>
                <a:spcPct val="0"/>
              </a:spcAft>
              <a:defRPr/>
            </a:pPr>
            <a:endParaRPr lang="en-US" sz="2400">
              <a:solidFill>
                <a:srgbClr val="000000"/>
              </a:solidFill>
            </a:endParaRPr>
          </a:p>
        </p:txBody>
      </p:sp>
      <p:sp>
        <p:nvSpPr>
          <p:cNvPr id="12" name="Freeform 11"/>
          <p:cNvSpPr>
            <a:spLocks/>
          </p:cNvSpPr>
          <p:nvPr/>
        </p:nvSpPr>
        <p:spPr bwMode="auto">
          <a:xfrm flipH="1">
            <a:off x="7434264" y="3960813"/>
            <a:ext cx="466725" cy="388938"/>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fontAlgn="base">
              <a:spcBef>
                <a:spcPct val="0"/>
              </a:spcBef>
              <a:spcAft>
                <a:spcPct val="0"/>
              </a:spcAft>
              <a:defRPr/>
            </a:pPr>
            <a:endParaRPr lang="en-US" sz="2400">
              <a:solidFill>
                <a:srgbClr val="000000"/>
              </a:solidFill>
            </a:endParaRPr>
          </a:p>
        </p:txBody>
      </p:sp>
      <p:sp>
        <p:nvSpPr>
          <p:cNvPr id="13" name="Freeform 12"/>
          <p:cNvSpPr>
            <a:spLocks/>
          </p:cNvSpPr>
          <p:nvPr/>
        </p:nvSpPr>
        <p:spPr bwMode="auto">
          <a:xfrm rot="16200000">
            <a:off x="7705870" y="4130279"/>
            <a:ext cx="1323"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fontAlgn="base">
              <a:spcBef>
                <a:spcPct val="0"/>
              </a:spcBef>
              <a:spcAft>
                <a:spcPct val="0"/>
              </a:spcAft>
              <a:defRPr/>
            </a:pPr>
            <a:endParaRPr lang="en-US" sz="2400">
              <a:solidFill>
                <a:srgbClr val="000000"/>
              </a:solidFill>
            </a:endParaRPr>
          </a:p>
        </p:txBody>
      </p:sp>
      <p:sp>
        <p:nvSpPr>
          <p:cNvPr id="14" name="Line 17"/>
          <p:cNvSpPr>
            <a:spLocks noChangeShapeType="1"/>
          </p:cNvSpPr>
          <p:nvPr/>
        </p:nvSpPr>
        <p:spPr bwMode="auto">
          <a:xfrm rot="16200000" flipH="1">
            <a:off x="7717650" y="4175126"/>
            <a:ext cx="277813" cy="0"/>
          </a:xfrm>
          <a:prstGeom prst="line">
            <a:avLst/>
          </a:prstGeom>
          <a:noFill/>
          <a:ln w="38100">
            <a:solidFill>
              <a:schemeClr val="accent2"/>
            </a:solidFill>
            <a:round/>
            <a:headEnd/>
            <a:tailEnd/>
          </a:ln>
          <a:effectLst/>
        </p:spPr>
        <p:txBody>
          <a:bodyPr/>
          <a:lstStyle/>
          <a:p>
            <a:pPr fontAlgn="base">
              <a:spcBef>
                <a:spcPct val="0"/>
              </a:spcBef>
              <a:spcAft>
                <a:spcPct val="0"/>
              </a:spcAft>
              <a:defRPr/>
            </a:pPr>
            <a:endParaRPr lang="en-US" sz="2400">
              <a:solidFill>
                <a:srgbClr val="000000"/>
              </a:solidFill>
            </a:endParaRPr>
          </a:p>
        </p:txBody>
      </p:sp>
      <p:sp>
        <p:nvSpPr>
          <p:cNvPr id="15" name="Freeform 14"/>
          <p:cNvSpPr>
            <a:spLocks/>
          </p:cNvSpPr>
          <p:nvPr/>
        </p:nvSpPr>
        <p:spPr bwMode="auto">
          <a:xfrm>
            <a:off x="1282720" y="3955521"/>
            <a:ext cx="466725" cy="388938"/>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fontAlgn="base">
              <a:spcBef>
                <a:spcPct val="0"/>
              </a:spcBef>
              <a:spcAft>
                <a:spcPct val="0"/>
              </a:spcAft>
              <a:defRPr/>
            </a:pPr>
            <a:endParaRPr lang="en-US" sz="2400">
              <a:solidFill>
                <a:srgbClr val="000000"/>
              </a:solidFill>
            </a:endParaRPr>
          </a:p>
        </p:txBody>
      </p:sp>
      <p:sp>
        <p:nvSpPr>
          <p:cNvPr id="16" name="Freeform 15"/>
          <p:cNvSpPr>
            <a:spLocks/>
          </p:cNvSpPr>
          <p:nvPr/>
        </p:nvSpPr>
        <p:spPr bwMode="auto">
          <a:xfrm>
            <a:off x="1346200" y="4038898"/>
            <a:ext cx="1588" cy="276489"/>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fontAlgn="base">
              <a:spcBef>
                <a:spcPct val="0"/>
              </a:spcBef>
              <a:spcAft>
                <a:spcPct val="0"/>
              </a:spcAft>
              <a:defRPr/>
            </a:pPr>
            <a:endParaRPr lang="en-US" sz="2400">
              <a:solidFill>
                <a:srgbClr val="000000"/>
              </a:solidFill>
            </a:endParaRPr>
          </a:p>
        </p:txBody>
      </p:sp>
      <p:sp>
        <p:nvSpPr>
          <p:cNvPr id="17" name="Line 20"/>
          <p:cNvSpPr>
            <a:spLocks noChangeShapeType="1"/>
          </p:cNvSpPr>
          <p:nvPr/>
        </p:nvSpPr>
        <p:spPr bwMode="auto">
          <a:xfrm flipH="1">
            <a:off x="1327171" y="4302125"/>
            <a:ext cx="333375" cy="0"/>
          </a:xfrm>
          <a:prstGeom prst="line">
            <a:avLst/>
          </a:prstGeom>
          <a:noFill/>
          <a:ln w="38100">
            <a:solidFill>
              <a:schemeClr val="accent2"/>
            </a:solidFill>
            <a:round/>
            <a:headEnd/>
            <a:tailEnd/>
          </a:ln>
          <a:effectLst/>
        </p:spPr>
        <p:txBody>
          <a:bodyPr/>
          <a:lstStyle/>
          <a:p>
            <a:pPr fontAlgn="base">
              <a:spcBef>
                <a:spcPct val="0"/>
              </a:spcBef>
              <a:spcAft>
                <a:spcPct val="0"/>
              </a:spcAft>
              <a:defRPr/>
            </a:pPr>
            <a:endParaRPr lang="en-US" sz="2400">
              <a:solidFill>
                <a:srgbClr val="000000"/>
              </a:solidFill>
            </a:endParaRPr>
          </a:p>
        </p:txBody>
      </p:sp>
      <p:sp>
        <p:nvSpPr>
          <p:cNvPr id="3075" name="Rectangle 3"/>
          <p:cNvSpPr>
            <a:spLocks noGrp="1" noChangeArrowheads="1"/>
          </p:cNvSpPr>
          <p:nvPr>
            <p:ph type="ctrTitle"/>
          </p:nvPr>
        </p:nvSpPr>
        <p:spPr>
          <a:xfrm>
            <a:off x="1609725" y="1415524"/>
            <a:ext cx="5924550" cy="1420813"/>
          </a:xfrm>
        </p:spPr>
        <p:txBody>
          <a:bodyPr anchor="b"/>
          <a:lstStyle>
            <a:lvl1pPr>
              <a:lnSpc>
                <a:spcPct val="95000"/>
              </a:lnSpc>
              <a:defRPr/>
            </a:lvl1pPr>
          </a:lstStyle>
          <a:p>
            <a:r>
              <a:rPr lang="en-US"/>
              <a:t>Click to edit Master title style</a:t>
            </a:r>
          </a:p>
        </p:txBody>
      </p:sp>
      <p:sp>
        <p:nvSpPr>
          <p:cNvPr id="3076" name="Rectangle 4"/>
          <p:cNvSpPr>
            <a:spLocks noGrp="1" noChangeArrowheads="1"/>
          </p:cNvSpPr>
          <p:nvPr>
            <p:ph type="subTitle" idx="1"/>
          </p:nvPr>
        </p:nvSpPr>
        <p:spPr>
          <a:xfrm>
            <a:off x="1631950" y="2947458"/>
            <a:ext cx="5861050" cy="1047750"/>
          </a:xfrm>
        </p:spPr>
        <p:txBody>
          <a:bodyPr/>
          <a:lstStyle>
            <a:lvl1pPr marL="0" indent="0" algn="ctr">
              <a:buFontTx/>
              <a:buNone/>
              <a:defRPr sz="2800"/>
            </a:lvl1pPr>
          </a:lstStyle>
          <a:p>
            <a:r>
              <a:rPr lang="en-US"/>
              <a:t>Click to edit Master subtitle style</a:t>
            </a:r>
          </a:p>
        </p:txBody>
      </p:sp>
      <p:sp>
        <p:nvSpPr>
          <p:cNvPr id="18"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19"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20" name="Rectangle 7"/>
          <p:cNvSpPr>
            <a:spLocks noGrp="1" noChangeArrowheads="1"/>
          </p:cNvSpPr>
          <p:nvPr>
            <p:ph type="sldNum" sz="quarter" idx="12"/>
          </p:nvPr>
        </p:nvSpPr>
        <p:spPr/>
        <p:txBody>
          <a:bodyPr/>
          <a:lstStyle>
            <a:lvl1pPr>
              <a:defRPr/>
            </a:lvl1pPr>
          </a:lstStyle>
          <a:p>
            <a:pPr>
              <a:defRPr/>
            </a:pPr>
            <a:fld id="{BACFE38D-0B42-41D1-B5B0-D73C681A49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079274"/>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3F821F1-F6E3-46D2-886F-7DCA6EFC7C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0322741"/>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740A6A3-9A45-4EC4-893B-72109B64ED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3080114"/>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814918"/>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14918"/>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D7149CB-E076-4EB3-8037-3635545E8E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7958164"/>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DF6C199-799D-4429-8482-73429E8135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91954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6D6582A-3231-46C7-9BB9-B6686F7F561B}" type="datetimeFigureOut">
              <a:rPr lang="en-US" smtClean="0">
                <a:solidFill>
                  <a:prstClr val="black">
                    <a:tint val="75000"/>
                  </a:prstClr>
                </a:solidFill>
              </a:rPr>
              <a:pPr/>
              <a:t>5/21/2017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EAA3451-24BD-4D4B-9F35-066A0A8C18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3938257"/>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8745D6D-9410-47FF-B746-56C2663096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021692"/>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B5ED28C-C30A-4AF2-8466-27F4995097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2471216"/>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0B1CC71-C40E-4F72-8DA0-3C3D54036F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9218300"/>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87801A-4B76-4532-B9B4-616D6C0E01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9517861"/>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878DBC-8F48-46A8-BEAF-5127994F4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55039"/>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96573"/>
            <a:ext cx="1943100" cy="498342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96573"/>
            <a:ext cx="5676900" cy="49834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1A3550-6DFD-4B48-BE62-0831B18396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5624305"/>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347788" y="1050396"/>
            <a:ext cx="6481762" cy="3238500"/>
          </a:xfrm>
          <a:prstGeom prst="rect">
            <a:avLst/>
          </a:prstGeom>
          <a:noFill/>
          <a:ln w="76200">
            <a:solidFill>
              <a:schemeClr val="bg2">
                <a:alpha val="50000"/>
              </a:schemeClr>
            </a:solidFill>
            <a:miter lim="800000"/>
            <a:headEnd/>
            <a:tailEnd/>
          </a:ln>
          <a:effectLst/>
        </p:spPr>
        <p:txBody>
          <a:bodyPr wrap="none" anchor="ctr"/>
          <a:lstStyle/>
          <a:p>
            <a:pPr algn="ctr" fontAlgn="base">
              <a:spcBef>
                <a:spcPct val="0"/>
              </a:spcBef>
              <a:spcAft>
                <a:spcPct val="0"/>
              </a:spcAft>
              <a:defRPr/>
            </a:pPr>
            <a:endParaRPr lang="en-US" sz="2400">
              <a:solidFill>
                <a:srgbClr val="000000"/>
              </a:solidFill>
            </a:endParaRPr>
          </a:p>
        </p:txBody>
      </p:sp>
      <p:sp>
        <p:nvSpPr>
          <p:cNvPr id="5" name="Rectangle 4"/>
          <p:cNvSpPr>
            <a:spLocks noChangeArrowheads="1"/>
          </p:cNvSpPr>
          <p:nvPr/>
        </p:nvSpPr>
        <p:spPr bwMode="auto">
          <a:xfrm>
            <a:off x="1384300" y="1079500"/>
            <a:ext cx="6400800" cy="3175000"/>
          </a:xfrm>
          <a:prstGeom prst="rect">
            <a:avLst/>
          </a:prstGeom>
          <a:noFill/>
          <a:ln w="12700">
            <a:solidFill>
              <a:schemeClr val="tx2"/>
            </a:solidFill>
            <a:miter lim="800000"/>
            <a:headEnd/>
            <a:tailEnd/>
          </a:ln>
          <a:effectLst/>
        </p:spPr>
        <p:txBody>
          <a:bodyPr wrap="none" anchor="ctr"/>
          <a:lstStyle/>
          <a:p>
            <a:pPr algn="ctr" fontAlgn="base">
              <a:spcBef>
                <a:spcPct val="0"/>
              </a:spcBef>
              <a:spcAft>
                <a:spcPct val="0"/>
              </a:spcAft>
              <a:defRPr/>
            </a:pPr>
            <a:endParaRPr lang="en-US" sz="2400">
              <a:solidFill>
                <a:srgbClr val="000000"/>
              </a:solidFill>
            </a:endParaRPr>
          </a:p>
        </p:txBody>
      </p:sp>
      <p:sp>
        <p:nvSpPr>
          <p:cNvPr id="6" name="Freeform 5"/>
          <p:cNvSpPr>
            <a:spLocks/>
          </p:cNvSpPr>
          <p:nvPr/>
        </p:nvSpPr>
        <p:spPr bwMode="auto">
          <a:xfrm rot="5400000">
            <a:off x="1321594" y="955957"/>
            <a:ext cx="388938"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fontAlgn="base">
              <a:spcBef>
                <a:spcPct val="0"/>
              </a:spcBef>
              <a:spcAft>
                <a:spcPct val="0"/>
              </a:spcAft>
              <a:defRPr/>
            </a:pPr>
            <a:endParaRPr lang="en-US" sz="2400">
              <a:solidFill>
                <a:srgbClr val="000000"/>
              </a:solidFill>
            </a:endParaRPr>
          </a:p>
        </p:txBody>
      </p:sp>
      <p:sp>
        <p:nvSpPr>
          <p:cNvPr id="7" name="Freeform 6"/>
          <p:cNvSpPr>
            <a:spLocks/>
          </p:cNvSpPr>
          <p:nvPr/>
        </p:nvSpPr>
        <p:spPr bwMode="auto">
          <a:xfrm rot="5400000">
            <a:off x="1479700" y="881195"/>
            <a:ext cx="1323"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fontAlgn="base">
              <a:spcBef>
                <a:spcPct val="0"/>
              </a:spcBef>
              <a:spcAft>
                <a:spcPct val="0"/>
              </a:spcAft>
              <a:defRPr/>
            </a:pPr>
            <a:endParaRPr lang="en-US" sz="2400">
              <a:solidFill>
                <a:srgbClr val="000000"/>
              </a:solidFill>
            </a:endParaRPr>
          </a:p>
        </p:txBody>
      </p:sp>
      <p:sp>
        <p:nvSpPr>
          <p:cNvPr id="8" name="Line 11"/>
          <p:cNvSpPr>
            <a:spLocks noChangeShapeType="1"/>
          </p:cNvSpPr>
          <p:nvPr/>
        </p:nvSpPr>
        <p:spPr bwMode="auto">
          <a:xfrm rot="5400000" flipH="1">
            <a:off x="1193024" y="1169459"/>
            <a:ext cx="277813" cy="0"/>
          </a:xfrm>
          <a:prstGeom prst="line">
            <a:avLst/>
          </a:prstGeom>
          <a:noFill/>
          <a:ln w="38100">
            <a:solidFill>
              <a:schemeClr val="accent2"/>
            </a:solidFill>
            <a:round/>
            <a:headEnd/>
            <a:tailEnd/>
          </a:ln>
          <a:effectLst/>
        </p:spPr>
        <p:txBody>
          <a:bodyPr/>
          <a:lstStyle/>
          <a:p>
            <a:pPr fontAlgn="base">
              <a:spcBef>
                <a:spcPct val="0"/>
              </a:spcBef>
              <a:spcAft>
                <a:spcPct val="0"/>
              </a:spcAft>
              <a:defRPr/>
            </a:pPr>
            <a:endParaRPr lang="en-US" sz="2400">
              <a:solidFill>
                <a:srgbClr val="000000"/>
              </a:solidFill>
            </a:endParaRPr>
          </a:p>
        </p:txBody>
      </p:sp>
      <p:sp>
        <p:nvSpPr>
          <p:cNvPr id="9" name="Freeform 8"/>
          <p:cNvSpPr>
            <a:spLocks/>
          </p:cNvSpPr>
          <p:nvPr/>
        </p:nvSpPr>
        <p:spPr bwMode="auto">
          <a:xfrm rot="16200000" flipH="1">
            <a:off x="7452519" y="955957"/>
            <a:ext cx="388938"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fontAlgn="base">
              <a:spcBef>
                <a:spcPct val="0"/>
              </a:spcBef>
              <a:spcAft>
                <a:spcPct val="0"/>
              </a:spcAft>
              <a:defRPr/>
            </a:pPr>
            <a:endParaRPr lang="en-US" sz="2400">
              <a:solidFill>
                <a:srgbClr val="000000"/>
              </a:solidFill>
            </a:endParaRPr>
          </a:p>
        </p:txBody>
      </p:sp>
      <p:sp>
        <p:nvSpPr>
          <p:cNvPr id="10" name="Freeform 9"/>
          <p:cNvSpPr>
            <a:spLocks/>
          </p:cNvSpPr>
          <p:nvPr/>
        </p:nvSpPr>
        <p:spPr bwMode="auto">
          <a:xfrm rot="10800000">
            <a:off x="7818439" y="1021292"/>
            <a:ext cx="1587" cy="276490"/>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fontAlgn="base">
              <a:spcBef>
                <a:spcPct val="0"/>
              </a:spcBef>
              <a:spcAft>
                <a:spcPct val="0"/>
              </a:spcAft>
              <a:defRPr/>
            </a:pPr>
            <a:endParaRPr lang="en-US" sz="2400">
              <a:solidFill>
                <a:srgbClr val="000000"/>
              </a:solidFill>
            </a:endParaRPr>
          </a:p>
        </p:txBody>
      </p:sp>
      <p:sp>
        <p:nvSpPr>
          <p:cNvPr id="11" name="Line 14"/>
          <p:cNvSpPr>
            <a:spLocks noChangeShapeType="1"/>
          </p:cNvSpPr>
          <p:nvPr/>
        </p:nvSpPr>
        <p:spPr bwMode="auto">
          <a:xfrm rot="10800000" flipH="1">
            <a:off x="7507315" y="1035844"/>
            <a:ext cx="333375" cy="0"/>
          </a:xfrm>
          <a:prstGeom prst="line">
            <a:avLst/>
          </a:prstGeom>
          <a:noFill/>
          <a:ln w="38100">
            <a:solidFill>
              <a:schemeClr val="accent2"/>
            </a:solidFill>
            <a:round/>
            <a:headEnd/>
            <a:tailEnd/>
          </a:ln>
          <a:effectLst/>
        </p:spPr>
        <p:txBody>
          <a:bodyPr/>
          <a:lstStyle/>
          <a:p>
            <a:pPr fontAlgn="base">
              <a:spcBef>
                <a:spcPct val="0"/>
              </a:spcBef>
              <a:spcAft>
                <a:spcPct val="0"/>
              </a:spcAft>
              <a:defRPr/>
            </a:pPr>
            <a:endParaRPr lang="en-US" sz="2400">
              <a:solidFill>
                <a:srgbClr val="000000"/>
              </a:solidFill>
            </a:endParaRPr>
          </a:p>
        </p:txBody>
      </p:sp>
      <p:sp>
        <p:nvSpPr>
          <p:cNvPr id="12" name="Freeform 11"/>
          <p:cNvSpPr>
            <a:spLocks/>
          </p:cNvSpPr>
          <p:nvPr/>
        </p:nvSpPr>
        <p:spPr bwMode="auto">
          <a:xfrm flipH="1">
            <a:off x="7434264" y="3960813"/>
            <a:ext cx="466725" cy="388938"/>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fontAlgn="base">
              <a:spcBef>
                <a:spcPct val="0"/>
              </a:spcBef>
              <a:spcAft>
                <a:spcPct val="0"/>
              </a:spcAft>
              <a:defRPr/>
            </a:pPr>
            <a:endParaRPr lang="en-US" sz="2400">
              <a:solidFill>
                <a:srgbClr val="000000"/>
              </a:solidFill>
            </a:endParaRPr>
          </a:p>
        </p:txBody>
      </p:sp>
      <p:sp>
        <p:nvSpPr>
          <p:cNvPr id="13" name="Freeform 12"/>
          <p:cNvSpPr>
            <a:spLocks/>
          </p:cNvSpPr>
          <p:nvPr/>
        </p:nvSpPr>
        <p:spPr bwMode="auto">
          <a:xfrm rot="16200000">
            <a:off x="7705870" y="4130279"/>
            <a:ext cx="1323"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fontAlgn="base">
              <a:spcBef>
                <a:spcPct val="0"/>
              </a:spcBef>
              <a:spcAft>
                <a:spcPct val="0"/>
              </a:spcAft>
              <a:defRPr/>
            </a:pPr>
            <a:endParaRPr lang="en-US" sz="2400">
              <a:solidFill>
                <a:srgbClr val="000000"/>
              </a:solidFill>
            </a:endParaRPr>
          </a:p>
        </p:txBody>
      </p:sp>
      <p:sp>
        <p:nvSpPr>
          <p:cNvPr id="14" name="Line 17"/>
          <p:cNvSpPr>
            <a:spLocks noChangeShapeType="1"/>
          </p:cNvSpPr>
          <p:nvPr/>
        </p:nvSpPr>
        <p:spPr bwMode="auto">
          <a:xfrm rot="16200000" flipH="1">
            <a:off x="7717649" y="4175126"/>
            <a:ext cx="277813" cy="0"/>
          </a:xfrm>
          <a:prstGeom prst="line">
            <a:avLst/>
          </a:prstGeom>
          <a:noFill/>
          <a:ln w="38100">
            <a:solidFill>
              <a:schemeClr val="accent2"/>
            </a:solidFill>
            <a:round/>
            <a:headEnd/>
            <a:tailEnd/>
          </a:ln>
          <a:effectLst/>
        </p:spPr>
        <p:txBody>
          <a:bodyPr/>
          <a:lstStyle/>
          <a:p>
            <a:pPr fontAlgn="base">
              <a:spcBef>
                <a:spcPct val="0"/>
              </a:spcBef>
              <a:spcAft>
                <a:spcPct val="0"/>
              </a:spcAft>
              <a:defRPr/>
            </a:pPr>
            <a:endParaRPr lang="en-US" sz="2400">
              <a:solidFill>
                <a:srgbClr val="000000"/>
              </a:solidFill>
            </a:endParaRPr>
          </a:p>
        </p:txBody>
      </p:sp>
      <p:sp>
        <p:nvSpPr>
          <p:cNvPr id="15" name="Freeform 14"/>
          <p:cNvSpPr>
            <a:spLocks/>
          </p:cNvSpPr>
          <p:nvPr/>
        </p:nvSpPr>
        <p:spPr bwMode="auto">
          <a:xfrm>
            <a:off x="1282720" y="3955521"/>
            <a:ext cx="466725" cy="388938"/>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fontAlgn="base">
              <a:spcBef>
                <a:spcPct val="0"/>
              </a:spcBef>
              <a:spcAft>
                <a:spcPct val="0"/>
              </a:spcAft>
              <a:defRPr/>
            </a:pPr>
            <a:endParaRPr lang="en-US" sz="2400">
              <a:solidFill>
                <a:srgbClr val="000000"/>
              </a:solidFill>
            </a:endParaRPr>
          </a:p>
        </p:txBody>
      </p:sp>
      <p:sp>
        <p:nvSpPr>
          <p:cNvPr id="16" name="Freeform 15"/>
          <p:cNvSpPr>
            <a:spLocks/>
          </p:cNvSpPr>
          <p:nvPr/>
        </p:nvSpPr>
        <p:spPr bwMode="auto">
          <a:xfrm>
            <a:off x="1346200" y="4038882"/>
            <a:ext cx="1588" cy="276489"/>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fontAlgn="base">
              <a:spcBef>
                <a:spcPct val="0"/>
              </a:spcBef>
              <a:spcAft>
                <a:spcPct val="0"/>
              </a:spcAft>
              <a:defRPr/>
            </a:pPr>
            <a:endParaRPr lang="en-US" sz="2400">
              <a:solidFill>
                <a:srgbClr val="000000"/>
              </a:solidFill>
            </a:endParaRPr>
          </a:p>
        </p:txBody>
      </p:sp>
      <p:sp>
        <p:nvSpPr>
          <p:cNvPr id="17" name="Line 20"/>
          <p:cNvSpPr>
            <a:spLocks noChangeShapeType="1"/>
          </p:cNvSpPr>
          <p:nvPr/>
        </p:nvSpPr>
        <p:spPr bwMode="auto">
          <a:xfrm flipH="1">
            <a:off x="1327171" y="4302125"/>
            <a:ext cx="333375" cy="0"/>
          </a:xfrm>
          <a:prstGeom prst="line">
            <a:avLst/>
          </a:prstGeom>
          <a:noFill/>
          <a:ln w="38100">
            <a:solidFill>
              <a:schemeClr val="accent2"/>
            </a:solidFill>
            <a:round/>
            <a:headEnd/>
            <a:tailEnd/>
          </a:ln>
          <a:effectLst/>
        </p:spPr>
        <p:txBody>
          <a:bodyPr/>
          <a:lstStyle/>
          <a:p>
            <a:pPr fontAlgn="base">
              <a:spcBef>
                <a:spcPct val="0"/>
              </a:spcBef>
              <a:spcAft>
                <a:spcPct val="0"/>
              </a:spcAft>
              <a:defRPr/>
            </a:pPr>
            <a:endParaRPr lang="en-US" sz="2400">
              <a:solidFill>
                <a:srgbClr val="000000"/>
              </a:solidFill>
            </a:endParaRPr>
          </a:p>
        </p:txBody>
      </p:sp>
      <p:sp>
        <p:nvSpPr>
          <p:cNvPr id="3075" name="Rectangle 3"/>
          <p:cNvSpPr>
            <a:spLocks noGrp="1" noChangeArrowheads="1"/>
          </p:cNvSpPr>
          <p:nvPr>
            <p:ph type="ctrTitle"/>
          </p:nvPr>
        </p:nvSpPr>
        <p:spPr>
          <a:xfrm>
            <a:off x="1609725" y="1415524"/>
            <a:ext cx="5924550" cy="1420813"/>
          </a:xfrm>
        </p:spPr>
        <p:txBody>
          <a:bodyPr anchor="b"/>
          <a:lstStyle>
            <a:lvl1pPr>
              <a:lnSpc>
                <a:spcPct val="95000"/>
              </a:lnSpc>
              <a:defRPr/>
            </a:lvl1pPr>
          </a:lstStyle>
          <a:p>
            <a:r>
              <a:rPr lang="en-US"/>
              <a:t>Click to edit Master title style</a:t>
            </a:r>
          </a:p>
        </p:txBody>
      </p:sp>
      <p:sp>
        <p:nvSpPr>
          <p:cNvPr id="3076" name="Rectangle 4"/>
          <p:cNvSpPr>
            <a:spLocks noGrp="1" noChangeArrowheads="1"/>
          </p:cNvSpPr>
          <p:nvPr>
            <p:ph type="subTitle" idx="1"/>
          </p:nvPr>
        </p:nvSpPr>
        <p:spPr>
          <a:xfrm>
            <a:off x="1631950" y="2947458"/>
            <a:ext cx="5861050" cy="1047750"/>
          </a:xfrm>
        </p:spPr>
        <p:txBody>
          <a:bodyPr/>
          <a:lstStyle>
            <a:lvl1pPr marL="0" indent="0" algn="ctr">
              <a:buFontTx/>
              <a:buNone/>
              <a:defRPr sz="2800"/>
            </a:lvl1pPr>
          </a:lstStyle>
          <a:p>
            <a:r>
              <a:rPr lang="en-US"/>
              <a:t>Click to edit Master subtitle style</a:t>
            </a:r>
          </a:p>
        </p:txBody>
      </p:sp>
      <p:sp>
        <p:nvSpPr>
          <p:cNvPr id="18"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19"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20" name="Rectangle 7"/>
          <p:cNvSpPr>
            <a:spLocks noGrp="1" noChangeArrowheads="1"/>
          </p:cNvSpPr>
          <p:nvPr>
            <p:ph type="sldNum" sz="quarter" idx="12"/>
          </p:nvPr>
        </p:nvSpPr>
        <p:spPr/>
        <p:txBody>
          <a:bodyPr/>
          <a:lstStyle>
            <a:lvl1pPr>
              <a:defRPr/>
            </a:lvl1pPr>
          </a:lstStyle>
          <a:p>
            <a:pPr>
              <a:defRPr/>
            </a:pPr>
            <a:fld id="{BACFE38D-0B42-41D1-B5B0-D73C681A49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1472696"/>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3F821F1-F6E3-46D2-886F-7DCA6EFC7C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3419708"/>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740A6A3-9A45-4EC4-893B-72109B64ED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3237952"/>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814918"/>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14918"/>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D7149CB-E076-4EB3-8037-3635545E8E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90334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6D6582A-3231-46C7-9BB9-B6686F7F561B}" type="datetimeFigureOut">
              <a:rPr lang="en-US" smtClean="0">
                <a:solidFill>
                  <a:prstClr val="black">
                    <a:tint val="75000"/>
                  </a:prstClr>
                </a:solidFill>
              </a:rPr>
              <a:pPr/>
              <a:t>5/21/2017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EAA3451-24BD-4D4B-9F35-066A0A8C18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1110780"/>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DF6C199-799D-4429-8482-73429E8135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4650049"/>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8745D6D-9410-47FF-B746-56C2663096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2859761"/>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B5ED28C-C30A-4AF2-8466-27F4995097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1274330"/>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0B1CC71-C40E-4F72-8DA0-3C3D54036F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6735474"/>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87801A-4B76-4532-B9B4-616D6C0E01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4208497"/>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878DBC-8F48-46A8-BEAF-5127994F4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9804061"/>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96573"/>
            <a:ext cx="1943100" cy="498342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96573"/>
            <a:ext cx="5676900" cy="49834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1A3550-6DFD-4B48-BE62-0831B18396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3883799"/>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347788" y="1050396"/>
            <a:ext cx="6481762" cy="3238500"/>
          </a:xfrm>
          <a:prstGeom prst="rect">
            <a:avLst/>
          </a:prstGeom>
          <a:noFill/>
          <a:ln w="76200">
            <a:solidFill>
              <a:schemeClr val="bg2">
                <a:alpha val="50000"/>
              </a:schemeClr>
            </a:solidFill>
            <a:miter lim="800000"/>
            <a:headEnd/>
            <a:tailEnd/>
          </a:ln>
          <a:effectLst/>
        </p:spPr>
        <p:txBody>
          <a:bodyPr wrap="none" anchor="ctr"/>
          <a:lstStyle/>
          <a:p>
            <a:pPr algn="ctr" fontAlgn="base">
              <a:spcBef>
                <a:spcPct val="0"/>
              </a:spcBef>
              <a:spcAft>
                <a:spcPct val="0"/>
              </a:spcAft>
              <a:defRPr/>
            </a:pPr>
            <a:endParaRPr lang="en-US" sz="2400">
              <a:solidFill>
                <a:srgbClr val="000000"/>
              </a:solidFill>
            </a:endParaRPr>
          </a:p>
        </p:txBody>
      </p:sp>
      <p:sp>
        <p:nvSpPr>
          <p:cNvPr id="5" name="Rectangle 4"/>
          <p:cNvSpPr>
            <a:spLocks noChangeArrowheads="1"/>
          </p:cNvSpPr>
          <p:nvPr/>
        </p:nvSpPr>
        <p:spPr bwMode="auto">
          <a:xfrm>
            <a:off x="1384300" y="1079500"/>
            <a:ext cx="6400800" cy="3175000"/>
          </a:xfrm>
          <a:prstGeom prst="rect">
            <a:avLst/>
          </a:prstGeom>
          <a:noFill/>
          <a:ln w="12700">
            <a:solidFill>
              <a:schemeClr val="tx2"/>
            </a:solidFill>
            <a:miter lim="800000"/>
            <a:headEnd/>
            <a:tailEnd/>
          </a:ln>
          <a:effectLst/>
        </p:spPr>
        <p:txBody>
          <a:bodyPr wrap="none" anchor="ctr"/>
          <a:lstStyle/>
          <a:p>
            <a:pPr algn="ctr" fontAlgn="base">
              <a:spcBef>
                <a:spcPct val="0"/>
              </a:spcBef>
              <a:spcAft>
                <a:spcPct val="0"/>
              </a:spcAft>
              <a:defRPr/>
            </a:pPr>
            <a:endParaRPr lang="en-US" sz="2400">
              <a:solidFill>
                <a:srgbClr val="000000"/>
              </a:solidFill>
            </a:endParaRPr>
          </a:p>
        </p:txBody>
      </p:sp>
      <p:sp>
        <p:nvSpPr>
          <p:cNvPr id="6" name="Freeform 5"/>
          <p:cNvSpPr>
            <a:spLocks/>
          </p:cNvSpPr>
          <p:nvPr/>
        </p:nvSpPr>
        <p:spPr bwMode="auto">
          <a:xfrm rot="5400000">
            <a:off x="1321594" y="955940"/>
            <a:ext cx="388938"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fontAlgn="base">
              <a:spcBef>
                <a:spcPct val="0"/>
              </a:spcBef>
              <a:spcAft>
                <a:spcPct val="0"/>
              </a:spcAft>
              <a:defRPr/>
            </a:pPr>
            <a:endParaRPr lang="en-US" sz="2400">
              <a:solidFill>
                <a:srgbClr val="000000"/>
              </a:solidFill>
            </a:endParaRPr>
          </a:p>
        </p:txBody>
      </p:sp>
      <p:sp>
        <p:nvSpPr>
          <p:cNvPr id="7" name="Freeform 6"/>
          <p:cNvSpPr>
            <a:spLocks/>
          </p:cNvSpPr>
          <p:nvPr/>
        </p:nvSpPr>
        <p:spPr bwMode="auto">
          <a:xfrm rot="5400000">
            <a:off x="1479683" y="881195"/>
            <a:ext cx="1323"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fontAlgn="base">
              <a:spcBef>
                <a:spcPct val="0"/>
              </a:spcBef>
              <a:spcAft>
                <a:spcPct val="0"/>
              </a:spcAft>
              <a:defRPr/>
            </a:pPr>
            <a:endParaRPr lang="en-US" sz="2400">
              <a:solidFill>
                <a:srgbClr val="000000"/>
              </a:solidFill>
            </a:endParaRPr>
          </a:p>
        </p:txBody>
      </p:sp>
      <p:sp>
        <p:nvSpPr>
          <p:cNvPr id="8" name="Line 11"/>
          <p:cNvSpPr>
            <a:spLocks noChangeShapeType="1"/>
          </p:cNvSpPr>
          <p:nvPr/>
        </p:nvSpPr>
        <p:spPr bwMode="auto">
          <a:xfrm rot="5400000" flipH="1">
            <a:off x="1193007" y="1169459"/>
            <a:ext cx="277813" cy="0"/>
          </a:xfrm>
          <a:prstGeom prst="line">
            <a:avLst/>
          </a:prstGeom>
          <a:noFill/>
          <a:ln w="38100">
            <a:solidFill>
              <a:schemeClr val="accent2"/>
            </a:solidFill>
            <a:round/>
            <a:headEnd/>
            <a:tailEnd/>
          </a:ln>
          <a:effectLst/>
        </p:spPr>
        <p:txBody>
          <a:bodyPr/>
          <a:lstStyle/>
          <a:p>
            <a:pPr fontAlgn="base">
              <a:spcBef>
                <a:spcPct val="0"/>
              </a:spcBef>
              <a:spcAft>
                <a:spcPct val="0"/>
              </a:spcAft>
              <a:defRPr/>
            </a:pPr>
            <a:endParaRPr lang="en-US" sz="2400">
              <a:solidFill>
                <a:srgbClr val="000000"/>
              </a:solidFill>
            </a:endParaRPr>
          </a:p>
        </p:txBody>
      </p:sp>
      <p:sp>
        <p:nvSpPr>
          <p:cNvPr id="9" name="Freeform 8"/>
          <p:cNvSpPr>
            <a:spLocks/>
          </p:cNvSpPr>
          <p:nvPr/>
        </p:nvSpPr>
        <p:spPr bwMode="auto">
          <a:xfrm rot="16200000" flipH="1">
            <a:off x="7452519" y="955940"/>
            <a:ext cx="388938"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fontAlgn="base">
              <a:spcBef>
                <a:spcPct val="0"/>
              </a:spcBef>
              <a:spcAft>
                <a:spcPct val="0"/>
              </a:spcAft>
              <a:defRPr/>
            </a:pPr>
            <a:endParaRPr lang="en-US" sz="2400">
              <a:solidFill>
                <a:srgbClr val="000000"/>
              </a:solidFill>
            </a:endParaRPr>
          </a:p>
        </p:txBody>
      </p:sp>
      <p:sp>
        <p:nvSpPr>
          <p:cNvPr id="10" name="Freeform 9"/>
          <p:cNvSpPr>
            <a:spLocks/>
          </p:cNvSpPr>
          <p:nvPr/>
        </p:nvSpPr>
        <p:spPr bwMode="auto">
          <a:xfrm rot="10800000">
            <a:off x="7818439" y="1021292"/>
            <a:ext cx="1587" cy="276490"/>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fontAlgn="base">
              <a:spcBef>
                <a:spcPct val="0"/>
              </a:spcBef>
              <a:spcAft>
                <a:spcPct val="0"/>
              </a:spcAft>
              <a:defRPr/>
            </a:pPr>
            <a:endParaRPr lang="en-US" sz="2400">
              <a:solidFill>
                <a:srgbClr val="000000"/>
              </a:solidFill>
            </a:endParaRPr>
          </a:p>
        </p:txBody>
      </p:sp>
      <p:sp>
        <p:nvSpPr>
          <p:cNvPr id="11" name="Line 14"/>
          <p:cNvSpPr>
            <a:spLocks noChangeShapeType="1"/>
          </p:cNvSpPr>
          <p:nvPr/>
        </p:nvSpPr>
        <p:spPr bwMode="auto">
          <a:xfrm rot="10800000" flipH="1">
            <a:off x="7507289" y="1035844"/>
            <a:ext cx="333375" cy="0"/>
          </a:xfrm>
          <a:prstGeom prst="line">
            <a:avLst/>
          </a:prstGeom>
          <a:noFill/>
          <a:ln w="38100">
            <a:solidFill>
              <a:schemeClr val="accent2"/>
            </a:solidFill>
            <a:round/>
            <a:headEnd/>
            <a:tailEnd/>
          </a:ln>
          <a:effectLst/>
        </p:spPr>
        <p:txBody>
          <a:bodyPr/>
          <a:lstStyle/>
          <a:p>
            <a:pPr fontAlgn="base">
              <a:spcBef>
                <a:spcPct val="0"/>
              </a:spcBef>
              <a:spcAft>
                <a:spcPct val="0"/>
              </a:spcAft>
              <a:defRPr/>
            </a:pPr>
            <a:endParaRPr lang="en-US" sz="2400">
              <a:solidFill>
                <a:srgbClr val="000000"/>
              </a:solidFill>
            </a:endParaRPr>
          </a:p>
        </p:txBody>
      </p:sp>
      <p:sp>
        <p:nvSpPr>
          <p:cNvPr id="12" name="Freeform 11"/>
          <p:cNvSpPr>
            <a:spLocks/>
          </p:cNvSpPr>
          <p:nvPr/>
        </p:nvSpPr>
        <p:spPr bwMode="auto">
          <a:xfrm flipH="1">
            <a:off x="7434264" y="3960813"/>
            <a:ext cx="466725" cy="388938"/>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fontAlgn="base">
              <a:spcBef>
                <a:spcPct val="0"/>
              </a:spcBef>
              <a:spcAft>
                <a:spcPct val="0"/>
              </a:spcAft>
              <a:defRPr/>
            </a:pPr>
            <a:endParaRPr lang="en-US" sz="2400">
              <a:solidFill>
                <a:srgbClr val="000000"/>
              </a:solidFill>
            </a:endParaRPr>
          </a:p>
        </p:txBody>
      </p:sp>
      <p:sp>
        <p:nvSpPr>
          <p:cNvPr id="13" name="Freeform 12"/>
          <p:cNvSpPr>
            <a:spLocks/>
          </p:cNvSpPr>
          <p:nvPr/>
        </p:nvSpPr>
        <p:spPr bwMode="auto">
          <a:xfrm rot="16200000">
            <a:off x="7705858" y="4130279"/>
            <a:ext cx="1323"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fontAlgn="base">
              <a:spcBef>
                <a:spcPct val="0"/>
              </a:spcBef>
              <a:spcAft>
                <a:spcPct val="0"/>
              </a:spcAft>
              <a:defRPr/>
            </a:pPr>
            <a:endParaRPr lang="en-US" sz="2400">
              <a:solidFill>
                <a:srgbClr val="000000"/>
              </a:solidFill>
            </a:endParaRPr>
          </a:p>
        </p:txBody>
      </p:sp>
      <p:sp>
        <p:nvSpPr>
          <p:cNvPr id="14" name="Line 17"/>
          <p:cNvSpPr>
            <a:spLocks noChangeShapeType="1"/>
          </p:cNvSpPr>
          <p:nvPr/>
        </p:nvSpPr>
        <p:spPr bwMode="auto">
          <a:xfrm rot="16200000" flipH="1">
            <a:off x="7717632" y="4175126"/>
            <a:ext cx="277813" cy="0"/>
          </a:xfrm>
          <a:prstGeom prst="line">
            <a:avLst/>
          </a:prstGeom>
          <a:noFill/>
          <a:ln w="38100">
            <a:solidFill>
              <a:schemeClr val="accent2"/>
            </a:solidFill>
            <a:round/>
            <a:headEnd/>
            <a:tailEnd/>
          </a:ln>
          <a:effectLst/>
        </p:spPr>
        <p:txBody>
          <a:bodyPr/>
          <a:lstStyle/>
          <a:p>
            <a:pPr fontAlgn="base">
              <a:spcBef>
                <a:spcPct val="0"/>
              </a:spcBef>
              <a:spcAft>
                <a:spcPct val="0"/>
              </a:spcAft>
              <a:defRPr/>
            </a:pPr>
            <a:endParaRPr lang="en-US" sz="2400">
              <a:solidFill>
                <a:srgbClr val="000000"/>
              </a:solidFill>
            </a:endParaRPr>
          </a:p>
        </p:txBody>
      </p:sp>
      <p:sp>
        <p:nvSpPr>
          <p:cNvPr id="15" name="Freeform 14"/>
          <p:cNvSpPr>
            <a:spLocks/>
          </p:cNvSpPr>
          <p:nvPr/>
        </p:nvSpPr>
        <p:spPr bwMode="auto">
          <a:xfrm>
            <a:off x="1282701" y="3955521"/>
            <a:ext cx="466725" cy="388938"/>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fontAlgn="base">
              <a:spcBef>
                <a:spcPct val="0"/>
              </a:spcBef>
              <a:spcAft>
                <a:spcPct val="0"/>
              </a:spcAft>
              <a:defRPr/>
            </a:pPr>
            <a:endParaRPr lang="en-US" sz="2400">
              <a:solidFill>
                <a:srgbClr val="000000"/>
              </a:solidFill>
            </a:endParaRPr>
          </a:p>
        </p:txBody>
      </p:sp>
      <p:sp>
        <p:nvSpPr>
          <p:cNvPr id="16" name="Freeform 15"/>
          <p:cNvSpPr>
            <a:spLocks/>
          </p:cNvSpPr>
          <p:nvPr/>
        </p:nvSpPr>
        <p:spPr bwMode="auto">
          <a:xfrm>
            <a:off x="1346200" y="4038865"/>
            <a:ext cx="1588" cy="276489"/>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fontAlgn="base">
              <a:spcBef>
                <a:spcPct val="0"/>
              </a:spcBef>
              <a:spcAft>
                <a:spcPct val="0"/>
              </a:spcAft>
              <a:defRPr/>
            </a:pPr>
            <a:endParaRPr lang="en-US" sz="2400">
              <a:solidFill>
                <a:srgbClr val="000000"/>
              </a:solidFill>
            </a:endParaRPr>
          </a:p>
        </p:txBody>
      </p:sp>
      <p:sp>
        <p:nvSpPr>
          <p:cNvPr id="17" name="Line 20"/>
          <p:cNvSpPr>
            <a:spLocks noChangeShapeType="1"/>
          </p:cNvSpPr>
          <p:nvPr/>
        </p:nvSpPr>
        <p:spPr bwMode="auto">
          <a:xfrm flipH="1">
            <a:off x="1327151" y="4302125"/>
            <a:ext cx="333375" cy="0"/>
          </a:xfrm>
          <a:prstGeom prst="line">
            <a:avLst/>
          </a:prstGeom>
          <a:noFill/>
          <a:ln w="38100">
            <a:solidFill>
              <a:schemeClr val="accent2"/>
            </a:solidFill>
            <a:round/>
            <a:headEnd/>
            <a:tailEnd/>
          </a:ln>
          <a:effectLst/>
        </p:spPr>
        <p:txBody>
          <a:bodyPr/>
          <a:lstStyle/>
          <a:p>
            <a:pPr fontAlgn="base">
              <a:spcBef>
                <a:spcPct val="0"/>
              </a:spcBef>
              <a:spcAft>
                <a:spcPct val="0"/>
              </a:spcAft>
              <a:defRPr/>
            </a:pPr>
            <a:endParaRPr lang="en-US" sz="2400">
              <a:solidFill>
                <a:srgbClr val="000000"/>
              </a:solidFill>
            </a:endParaRPr>
          </a:p>
        </p:txBody>
      </p:sp>
      <p:sp>
        <p:nvSpPr>
          <p:cNvPr id="3075" name="Rectangle 3"/>
          <p:cNvSpPr>
            <a:spLocks noGrp="1" noChangeArrowheads="1"/>
          </p:cNvSpPr>
          <p:nvPr>
            <p:ph type="ctrTitle"/>
          </p:nvPr>
        </p:nvSpPr>
        <p:spPr>
          <a:xfrm>
            <a:off x="1609725" y="1415521"/>
            <a:ext cx="5924550" cy="1420813"/>
          </a:xfrm>
        </p:spPr>
        <p:txBody>
          <a:bodyPr anchor="b"/>
          <a:lstStyle>
            <a:lvl1pPr>
              <a:lnSpc>
                <a:spcPct val="95000"/>
              </a:lnSpc>
              <a:defRPr/>
            </a:lvl1pPr>
          </a:lstStyle>
          <a:p>
            <a:r>
              <a:rPr lang="en-US"/>
              <a:t>Click to edit Master title style</a:t>
            </a:r>
          </a:p>
        </p:txBody>
      </p:sp>
      <p:sp>
        <p:nvSpPr>
          <p:cNvPr id="3076" name="Rectangle 4"/>
          <p:cNvSpPr>
            <a:spLocks noGrp="1" noChangeArrowheads="1"/>
          </p:cNvSpPr>
          <p:nvPr>
            <p:ph type="subTitle" idx="1"/>
          </p:nvPr>
        </p:nvSpPr>
        <p:spPr>
          <a:xfrm>
            <a:off x="1631950" y="2947458"/>
            <a:ext cx="5861050" cy="1047750"/>
          </a:xfrm>
        </p:spPr>
        <p:txBody>
          <a:bodyPr/>
          <a:lstStyle>
            <a:lvl1pPr marL="0" indent="0" algn="ctr">
              <a:buFontTx/>
              <a:buNone/>
              <a:defRPr sz="2800"/>
            </a:lvl1pPr>
          </a:lstStyle>
          <a:p>
            <a:r>
              <a:rPr lang="en-US"/>
              <a:t>Click to edit Master subtitle style</a:t>
            </a:r>
          </a:p>
        </p:txBody>
      </p:sp>
      <p:sp>
        <p:nvSpPr>
          <p:cNvPr id="18"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19"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20" name="Rectangle 7"/>
          <p:cNvSpPr>
            <a:spLocks noGrp="1" noChangeArrowheads="1"/>
          </p:cNvSpPr>
          <p:nvPr>
            <p:ph type="sldNum" sz="quarter" idx="12"/>
          </p:nvPr>
        </p:nvSpPr>
        <p:spPr/>
        <p:txBody>
          <a:bodyPr/>
          <a:lstStyle>
            <a:lvl1pPr>
              <a:defRPr/>
            </a:lvl1pPr>
          </a:lstStyle>
          <a:p>
            <a:pPr>
              <a:defRPr/>
            </a:pPr>
            <a:fld id="{BACFE38D-0B42-41D1-B5B0-D73C681A49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1415830"/>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3F821F1-F6E3-46D2-886F-7DCA6EFC7C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0840966"/>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7"/>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740A6A3-9A45-4EC4-893B-72109B64ED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8503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6D6582A-3231-46C7-9BB9-B6686F7F561B}" type="datetimeFigureOut">
              <a:rPr lang="en-US" smtClean="0">
                <a:solidFill>
                  <a:prstClr val="black">
                    <a:tint val="75000"/>
                  </a:prstClr>
                </a:solidFill>
              </a:rPr>
              <a:pPr/>
              <a:t>5/21/2017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EAA3451-24BD-4D4B-9F35-066A0A8C18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1713088"/>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814917"/>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14917"/>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D7149CB-E076-4EB3-8037-3635545E8E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097380"/>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DF6C199-799D-4429-8482-73429E8135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0912591"/>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8745D6D-9410-47FF-B746-56C2663096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0564862"/>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B5ED28C-C30A-4AF2-8466-27F4995097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7653926"/>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0B1CC71-C40E-4F72-8DA0-3C3D54036F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249815"/>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87801A-4B76-4532-B9B4-616D6C0E01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35603"/>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878DBC-8F48-46A8-BEAF-5127994F4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4681348"/>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96573"/>
            <a:ext cx="1943100" cy="498342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96573"/>
            <a:ext cx="5676900" cy="49834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1A3550-6DFD-4B48-BE62-0831B18396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97780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D6582A-3231-46C7-9BB9-B6686F7F561B}" type="datetimeFigureOut">
              <a:rPr lang="en-US" smtClean="0">
                <a:solidFill>
                  <a:prstClr val="black">
                    <a:tint val="75000"/>
                  </a:prstClr>
                </a:solidFill>
              </a:rPr>
              <a:pPr/>
              <a:t>5/21/2017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EAA3451-24BD-4D4B-9F35-066A0A8C18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1065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E6B978C-0CB9-4202-BF3C-2CA359CD3374}" type="datetimeFigureOut">
              <a:rPr lang="en-US" smtClean="0">
                <a:solidFill>
                  <a:srgbClr val="FEFAC9"/>
                </a:solidFill>
              </a:rPr>
              <a:pPr/>
              <a:t>5/21/2017</a:t>
            </a:fld>
            <a:endParaRPr lang="en-US">
              <a:solidFill>
                <a:srgbClr val="FEFAC9"/>
              </a:solidFill>
            </a:endParaRPr>
          </a:p>
        </p:txBody>
      </p:sp>
      <p:sp>
        <p:nvSpPr>
          <p:cNvPr id="6" name="Footer Placeholder 5"/>
          <p:cNvSpPr>
            <a:spLocks noGrp="1"/>
          </p:cNvSpPr>
          <p:nvPr>
            <p:ph type="ftr" sz="quarter" idx="11"/>
          </p:nvPr>
        </p:nvSpPr>
        <p:spPr/>
        <p:txBody>
          <a:bodyPr/>
          <a:lstStyle/>
          <a:p>
            <a:endParaRPr lang="en-US">
              <a:solidFill>
                <a:srgbClr val="FEFAC9"/>
              </a:solidFill>
            </a:endParaRPr>
          </a:p>
        </p:txBody>
      </p:sp>
      <p:sp>
        <p:nvSpPr>
          <p:cNvPr id="7" name="Slide Number Placeholder 6"/>
          <p:cNvSpPr>
            <a:spLocks noGrp="1"/>
          </p:cNvSpPr>
          <p:nvPr>
            <p:ph type="sldNum" sz="quarter" idx="12"/>
          </p:nvPr>
        </p:nvSpPr>
        <p:spPr/>
        <p:txBody>
          <a:bodyPr/>
          <a:lstStyle/>
          <a:p>
            <a:fld id="{5CF58A4D-F71A-45C2-A34E-4F21DE0A1E73}" type="slidenum">
              <a:rPr lang="en-US" smtClean="0">
                <a:solidFill>
                  <a:srgbClr val="FEFAC9"/>
                </a:solidFill>
              </a:rPr>
              <a:pPr/>
              <a:t>‹#›</a:t>
            </a:fld>
            <a:endParaRPr lang="en-US">
              <a:solidFill>
                <a:srgbClr val="FEFAC9"/>
              </a:solidFill>
            </a:endParaRPr>
          </a:p>
        </p:txBody>
      </p:sp>
      <p:sp>
        <p:nvSpPr>
          <p:cNvPr id="2" name="Title 1"/>
          <p:cNvSpPr>
            <a:spLocks noGrp="1"/>
          </p:cNvSpPr>
          <p:nvPr>
            <p:ph type="title"/>
          </p:nvPr>
        </p:nvSpPr>
        <p:spPr/>
        <p:txBody>
          <a:bodyPr/>
          <a:lstStyle/>
          <a:p>
            <a:r>
              <a:rPr kumimoji="0" lang="en-US"/>
              <a:t>Click to edit Master title style</a:t>
            </a:r>
          </a:p>
        </p:txBody>
      </p:sp>
      <p:sp>
        <p:nvSpPr>
          <p:cNvPr id="11" name="Content Placeholder 10"/>
          <p:cNvSpPr>
            <a:spLocks noGrp="1"/>
          </p:cNvSpPr>
          <p:nvPr>
            <p:ph sz="half" idx="1"/>
          </p:nvPr>
        </p:nvSpPr>
        <p:spPr>
          <a:xfrm>
            <a:off x="457200" y="1270000"/>
            <a:ext cx="4059936" cy="3810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270000"/>
            <a:ext cx="4059936" cy="3810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7480540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D6582A-3231-46C7-9BB9-B6686F7F561B}" type="datetimeFigureOut">
              <a:rPr lang="en-US" smtClean="0">
                <a:solidFill>
                  <a:prstClr val="black">
                    <a:tint val="75000"/>
                  </a:prstClr>
                </a:solidFill>
              </a:rPr>
              <a:pPr/>
              <a:t>5/21/2017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EAA3451-24BD-4D4B-9F35-066A0A8C18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35524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D6582A-3231-46C7-9BB9-B6686F7F561B}" type="datetimeFigureOut">
              <a:rPr lang="en-US" smtClean="0">
                <a:solidFill>
                  <a:prstClr val="black">
                    <a:tint val="75000"/>
                  </a:prstClr>
                </a:solidFill>
              </a:rPr>
              <a:pPr/>
              <a:t>5/21/2017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EAA3451-24BD-4D4B-9F35-066A0A8C18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20662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D6582A-3231-46C7-9BB9-B6686F7F561B}" type="datetimeFigureOut">
              <a:rPr lang="en-US" smtClean="0">
                <a:solidFill>
                  <a:prstClr val="black">
                    <a:tint val="75000"/>
                  </a:prstClr>
                </a:solidFill>
              </a:rPr>
              <a:pPr/>
              <a:t>5/21/2017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AA3451-24BD-4D4B-9F35-066A0A8C18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12853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9170"/>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9170"/>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D6582A-3231-46C7-9BB9-B6686F7F561B}" type="datetimeFigureOut">
              <a:rPr lang="en-US" smtClean="0">
                <a:solidFill>
                  <a:prstClr val="black">
                    <a:tint val="75000"/>
                  </a:prstClr>
                </a:solidFill>
              </a:rPr>
              <a:pPr/>
              <a:t>5/21/2017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AA3451-24BD-4D4B-9F35-066A0A8C18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68424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347788" y="1050396"/>
            <a:ext cx="6481762" cy="3238500"/>
          </a:xfrm>
          <a:prstGeom prst="rect">
            <a:avLst/>
          </a:prstGeom>
          <a:noFill/>
          <a:ln w="76200">
            <a:solidFill>
              <a:schemeClr val="bg2">
                <a:alpha val="50195"/>
              </a:schemeClr>
            </a:solidFill>
            <a:miter lim="800000"/>
            <a:headEnd/>
            <a:tailEnd/>
          </a:ln>
        </p:spPr>
        <p:txBody>
          <a:bodyPr wrap="none" anchor="ctr"/>
          <a:lstStyle/>
          <a:p>
            <a:pPr algn="ctr" fontAlgn="base">
              <a:spcBef>
                <a:spcPct val="0"/>
              </a:spcBef>
              <a:spcAft>
                <a:spcPct val="0"/>
              </a:spcAft>
              <a:defRPr/>
            </a:pPr>
            <a:endParaRPr lang="en-US" sz="2400" dirty="0">
              <a:solidFill>
                <a:srgbClr val="000000"/>
              </a:solidFill>
              <a:latin typeface="Calibri" pitchFamily="34" charset="0"/>
              <a:ea typeface="ＭＳ Ｐゴシック" charset="-128"/>
              <a:cs typeface="ＭＳ Ｐゴシック" charset="-128"/>
            </a:endParaRPr>
          </a:p>
        </p:txBody>
      </p:sp>
      <p:sp>
        <p:nvSpPr>
          <p:cNvPr id="5" name="Rectangle 4"/>
          <p:cNvSpPr>
            <a:spLocks noChangeArrowheads="1"/>
          </p:cNvSpPr>
          <p:nvPr/>
        </p:nvSpPr>
        <p:spPr bwMode="auto">
          <a:xfrm>
            <a:off x="1384300" y="1079500"/>
            <a:ext cx="6400800" cy="3175000"/>
          </a:xfrm>
          <a:prstGeom prst="rect">
            <a:avLst/>
          </a:prstGeom>
          <a:noFill/>
          <a:ln w="12700">
            <a:solidFill>
              <a:schemeClr val="tx2"/>
            </a:solidFill>
            <a:miter lim="800000"/>
            <a:headEnd/>
            <a:tailEnd/>
          </a:ln>
        </p:spPr>
        <p:txBody>
          <a:bodyPr wrap="none" anchor="ctr"/>
          <a:lstStyle/>
          <a:p>
            <a:pPr algn="ctr" fontAlgn="base">
              <a:spcBef>
                <a:spcPct val="0"/>
              </a:spcBef>
              <a:spcAft>
                <a:spcPct val="0"/>
              </a:spcAft>
              <a:defRPr/>
            </a:pPr>
            <a:endParaRPr lang="en-US" sz="2400" dirty="0">
              <a:solidFill>
                <a:srgbClr val="000000"/>
              </a:solidFill>
              <a:latin typeface="Calibri" pitchFamily="34" charset="0"/>
              <a:ea typeface="ＭＳ Ｐゴシック" charset="-128"/>
              <a:cs typeface="ＭＳ Ｐゴシック" charset="-128"/>
            </a:endParaRPr>
          </a:p>
        </p:txBody>
      </p:sp>
      <p:sp>
        <p:nvSpPr>
          <p:cNvPr id="6" name="Freeform 5"/>
          <p:cNvSpPr>
            <a:spLocks/>
          </p:cNvSpPr>
          <p:nvPr/>
        </p:nvSpPr>
        <p:spPr bwMode="auto">
          <a:xfrm rot="5400000">
            <a:off x="1321594" y="956245"/>
            <a:ext cx="388938" cy="466725"/>
          </a:xfrm>
          <a:custGeom>
            <a:avLst/>
            <a:gdLst>
              <a:gd name="T0" fmla="*/ 0 w 336"/>
              <a:gd name="T1" fmla="*/ 0 h 336"/>
              <a:gd name="T2" fmla="*/ 0 w 336"/>
              <a:gd name="T3" fmla="*/ 644451380 h 336"/>
              <a:gd name="T4" fmla="*/ 648310195 w 336"/>
              <a:gd name="T5" fmla="*/ 648310195 h 336"/>
              <a:gd name="T6" fmla="*/ 424489166 w 336"/>
              <a:gd name="T7" fmla="*/ 422559758 h 336"/>
              <a:gd name="T8" fmla="*/ 216103398 w 336"/>
              <a:gd name="T9" fmla="*/ 422559758 h 336"/>
              <a:gd name="T10" fmla="*/ 216103398 w 336"/>
              <a:gd name="T11" fmla="*/ 212244583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p:spPr>
        <p:txBody>
          <a:bodyPr/>
          <a:lstStyle/>
          <a:p>
            <a:pPr fontAlgn="base">
              <a:spcBef>
                <a:spcPct val="0"/>
              </a:spcBef>
              <a:spcAft>
                <a:spcPct val="0"/>
              </a:spcAft>
              <a:defRPr/>
            </a:pPr>
            <a:endParaRPr lang="en-US" sz="2400" dirty="0">
              <a:solidFill>
                <a:srgbClr val="000000"/>
              </a:solidFill>
              <a:latin typeface="Calibri" pitchFamily="34" charset="0"/>
              <a:ea typeface="ＭＳ Ｐゴシック" charset="-128"/>
              <a:cs typeface="ＭＳ Ｐゴシック" charset="-128"/>
            </a:endParaRPr>
          </a:p>
        </p:txBody>
      </p:sp>
      <p:sp>
        <p:nvSpPr>
          <p:cNvPr id="7" name="Freeform 6"/>
          <p:cNvSpPr>
            <a:spLocks/>
          </p:cNvSpPr>
          <p:nvPr/>
        </p:nvSpPr>
        <p:spPr bwMode="auto">
          <a:xfrm rot="5400000">
            <a:off x="1479717" y="881195"/>
            <a:ext cx="1323" cy="331788"/>
          </a:xfrm>
          <a:custGeom>
            <a:avLst/>
            <a:gdLst>
              <a:gd name="T0" fmla="*/ 0 w 1"/>
              <a:gd name="T1" fmla="*/ 0 h 239"/>
              <a:gd name="T2" fmla="*/ 0 w 1"/>
              <a:gd name="T3" fmla="*/ 460599485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p:spPr>
        <p:txBody>
          <a:bodyPr/>
          <a:lstStyle/>
          <a:p>
            <a:pPr fontAlgn="base">
              <a:spcBef>
                <a:spcPct val="0"/>
              </a:spcBef>
              <a:spcAft>
                <a:spcPct val="0"/>
              </a:spcAft>
              <a:defRPr/>
            </a:pPr>
            <a:endParaRPr lang="en-US" sz="2400" dirty="0">
              <a:solidFill>
                <a:srgbClr val="000000"/>
              </a:solidFill>
              <a:latin typeface="Calibri" pitchFamily="34" charset="0"/>
              <a:ea typeface="ＭＳ Ｐゴシック" charset="-128"/>
              <a:cs typeface="ＭＳ Ｐゴシック" charset="-128"/>
            </a:endParaRPr>
          </a:p>
        </p:txBody>
      </p:sp>
      <p:sp>
        <p:nvSpPr>
          <p:cNvPr id="8" name="Line 11"/>
          <p:cNvSpPr>
            <a:spLocks noChangeShapeType="1"/>
          </p:cNvSpPr>
          <p:nvPr/>
        </p:nvSpPr>
        <p:spPr bwMode="auto">
          <a:xfrm rot="5400000" flipH="1">
            <a:off x="1193041" y="1169459"/>
            <a:ext cx="277813" cy="0"/>
          </a:xfrm>
          <a:prstGeom prst="line">
            <a:avLst/>
          </a:prstGeom>
          <a:noFill/>
          <a:ln w="38100">
            <a:solidFill>
              <a:schemeClr val="accent2"/>
            </a:solidFill>
            <a:round/>
            <a:headEnd/>
            <a:tailEnd/>
          </a:ln>
        </p:spPr>
        <p:txBody>
          <a:bodyPr/>
          <a:lstStyle/>
          <a:p>
            <a:pPr fontAlgn="base">
              <a:spcBef>
                <a:spcPct val="0"/>
              </a:spcBef>
              <a:spcAft>
                <a:spcPct val="0"/>
              </a:spcAft>
              <a:defRPr/>
            </a:pPr>
            <a:endParaRPr lang="en-US" sz="2400" dirty="0">
              <a:solidFill>
                <a:srgbClr val="000000"/>
              </a:solidFill>
              <a:latin typeface="Calibri" pitchFamily="34" charset="0"/>
              <a:ea typeface="ＭＳ Ｐゴシック" charset="-128"/>
              <a:cs typeface="ＭＳ Ｐゴシック" charset="-128"/>
            </a:endParaRPr>
          </a:p>
        </p:txBody>
      </p:sp>
      <p:sp>
        <p:nvSpPr>
          <p:cNvPr id="9" name="Freeform 8"/>
          <p:cNvSpPr>
            <a:spLocks/>
          </p:cNvSpPr>
          <p:nvPr/>
        </p:nvSpPr>
        <p:spPr bwMode="auto">
          <a:xfrm rot="16200000" flipH="1">
            <a:off x="7452519" y="956245"/>
            <a:ext cx="388938" cy="466725"/>
          </a:xfrm>
          <a:custGeom>
            <a:avLst/>
            <a:gdLst>
              <a:gd name="T0" fmla="*/ 0 w 336"/>
              <a:gd name="T1" fmla="*/ 0 h 336"/>
              <a:gd name="T2" fmla="*/ 0 w 336"/>
              <a:gd name="T3" fmla="*/ 644451380 h 336"/>
              <a:gd name="T4" fmla="*/ 648310195 w 336"/>
              <a:gd name="T5" fmla="*/ 648310195 h 336"/>
              <a:gd name="T6" fmla="*/ 424489166 w 336"/>
              <a:gd name="T7" fmla="*/ 422559758 h 336"/>
              <a:gd name="T8" fmla="*/ 216103398 w 336"/>
              <a:gd name="T9" fmla="*/ 422559758 h 336"/>
              <a:gd name="T10" fmla="*/ 216103398 w 336"/>
              <a:gd name="T11" fmla="*/ 212244583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p:spPr>
        <p:txBody>
          <a:bodyPr/>
          <a:lstStyle/>
          <a:p>
            <a:pPr fontAlgn="base">
              <a:spcBef>
                <a:spcPct val="0"/>
              </a:spcBef>
              <a:spcAft>
                <a:spcPct val="0"/>
              </a:spcAft>
              <a:defRPr/>
            </a:pPr>
            <a:endParaRPr lang="en-US" sz="2400" dirty="0">
              <a:solidFill>
                <a:srgbClr val="000000"/>
              </a:solidFill>
              <a:latin typeface="Calibri" pitchFamily="34" charset="0"/>
              <a:ea typeface="ＭＳ Ｐゴシック" charset="-128"/>
              <a:cs typeface="ＭＳ Ｐゴシック" charset="-128"/>
            </a:endParaRPr>
          </a:p>
        </p:txBody>
      </p:sp>
      <p:sp>
        <p:nvSpPr>
          <p:cNvPr id="10" name="Freeform 9"/>
          <p:cNvSpPr>
            <a:spLocks/>
          </p:cNvSpPr>
          <p:nvPr/>
        </p:nvSpPr>
        <p:spPr bwMode="auto">
          <a:xfrm rot="10800000">
            <a:off x="7818439" y="1021292"/>
            <a:ext cx="1587" cy="276490"/>
          </a:xfrm>
          <a:custGeom>
            <a:avLst/>
            <a:gdLst>
              <a:gd name="T0" fmla="*/ 0 w 1"/>
              <a:gd name="T1" fmla="*/ 0 h 239"/>
              <a:gd name="T2" fmla="*/ 0 w 1"/>
              <a:gd name="T3" fmla="*/ 460599485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p:spPr>
        <p:txBody>
          <a:bodyPr/>
          <a:lstStyle/>
          <a:p>
            <a:pPr fontAlgn="base">
              <a:spcBef>
                <a:spcPct val="0"/>
              </a:spcBef>
              <a:spcAft>
                <a:spcPct val="0"/>
              </a:spcAft>
              <a:defRPr/>
            </a:pPr>
            <a:endParaRPr lang="en-US" sz="2400" dirty="0">
              <a:solidFill>
                <a:srgbClr val="000000"/>
              </a:solidFill>
              <a:latin typeface="Calibri" pitchFamily="34" charset="0"/>
              <a:ea typeface="ＭＳ Ｐゴシック" charset="-128"/>
              <a:cs typeface="ＭＳ Ｐゴシック" charset="-128"/>
            </a:endParaRPr>
          </a:p>
        </p:txBody>
      </p:sp>
      <p:sp>
        <p:nvSpPr>
          <p:cNvPr id="11" name="Line 14"/>
          <p:cNvSpPr>
            <a:spLocks noChangeShapeType="1"/>
          </p:cNvSpPr>
          <p:nvPr/>
        </p:nvSpPr>
        <p:spPr bwMode="auto">
          <a:xfrm rot="10800000" flipH="1">
            <a:off x="7507315" y="1035844"/>
            <a:ext cx="333375" cy="0"/>
          </a:xfrm>
          <a:prstGeom prst="line">
            <a:avLst/>
          </a:prstGeom>
          <a:noFill/>
          <a:ln w="38100">
            <a:solidFill>
              <a:schemeClr val="accent2"/>
            </a:solidFill>
            <a:round/>
            <a:headEnd/>
            <a:tailEnd/>
          </a:ln>
        </p:spPr>
        <p:txBody>
          <a:bodyPr/>
          <a:lstStyle/>
          <a:p>
            <a:pPr fontAlgn="base">
              <a:spcBef>
                <a:spcPct val="0"/>
              </a:spcBef>
              <a:spcAft>
                <a:spcPct val="0"/>
              </a:spcAft>
              <a:defRPr/>
            </a:pPr>
            <a:endParaRPr lang="en-US" sz="2400" dirty="0">
              <a:solidFill>
                <a:srgbClr val="000000"/>
              </a:solidFill>
              <a:latin typeface="Calibri" pitchFamily="34" charset="0"/>
              <a:ea typeface="ＭＳ Ｐゴシック" charset="-128"/>
              <a:cs typeface="ＭＳ Ｐゴシック" charset="-128"/>
            </a:endParaRPr>
          </a:p>
        </p:txBody>
      </p:sp>
      <p:sp>
        <p:nvSpPr>
          <p:cNvPr id="12" name="Freeform 11"/>
          <p:cNvSpPr>
            <a:spLocks/>
          </p:cNvSpPr>
          <p:nvPr/>
        </p:nvSpPr>
        <p:spPr bwMode="auto">
          <a:xfrm flipH="1">
            <a:off x="7434264" y="3960813"/>
            <a:ext cx="466725" cy="388938"/>
          </a:xfrm>
          <a:custGeom>
            <a:avLst/>
            <a:gdLst>
              <a:gd name="T0" fmla="*/ 0 w 336"/>
              <a:gd name="T1" fmla="*/ 0 h 336"/>
              <a:gd name="T2" fmla="*/ 0 w 336"/>
              <a:gd name="T3" fmla="*/ 644451380 h 336"/>
              <a:gd name="T4" fmla="*/ 648310195 w 336"/>
              <a:gd name="T5" fmla="*/ 648310195 h 336"/>
              <a:gd name="T6" fmla="*/ 424489166 w 336"/>
              <a:gd name="T7" fmla="*/ 422559758 h 336"/>
              <a:gd name="T8" fmla="*/ 216103398 w 336"/>
              <a:gd name="T9" fmla="*/ 422559758 h 336"/>
              <a:gd name="T10" fmla="*/ 216103398 w 336"/>
              <a:gd name="T11" fmla="*/ 212244583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p:spPr>
        <p:txBody>
          <a:bodyPr/>
          <a:lstStyle/>
          <a:p>
            <a:pPr fontAlgn="base">
              <a:spcBef>
                <a:spcPct val="0"/>
              </a:spcBef>
              <a:spcAft>
                <a:spcPct val="0"/>
              </a:spcAft>
              <a:defRPr/>
            </a:pPr>
            <a:endParaRPr lang="en-US" sz="2400" dirty="0">
              <a:solidFill>
                <a:srgbClr val="000000"/>
              </a:solidFill>
              <a:latin typeface="Calibri" pitchFamily="34" charset="0"/>
              <a:ea typeface="ＭＳ Ｐゴシック" charset="-128"/>
              <a:cs typeface="ＭＳ Ｐゴシック" charset="-128"/>
            </a:endParaRPr>
          </a:p>
        </p:txBody>
      </p:sp>
      <p:sp>
        <p:nvSpPr>
          <p:cNvPr id="13" name="Freeform 12"/>
          <p:cNvSpPr>
            <a:spLocks/>
          </p:cNvSpPr>
          <p:nvPr/>
        </p:nvSpPr>
        <p:spPr bwMode="auto">
          <a:xfrm rot="16200000">
            <a:off x="7705870" y="4130279"/>
            <a:ext cx="1323" cy="331788"/>
          </a:xfrm>
          <a:custGeom>
            <a:avLst/>
            <a:gdLst>
              <a:gd name="T0" fmla="*/ 0 w 1"/>
              <a:gd name="T1" fmla="*/ 0 h 239"/>
              <a:gd name="T2" fmla="*/ 0 w 1"/>
              <a:gd name="T3" fmla="*/ 460599485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p:spPr>
        <p:txBody>
          <a:bodyPr/>
          <a:lstStyle/>
          <a:p>
            <a:pPr fontAlgn="base">
              <a:spcBef>
                <a:spcPct val="0"/>
              </a:spcBef>
              <a:spcAft>
                <a:spcPct val="0"/>
              </a:spcAft>
              <a:defRPr/>
            </a:pPr>
            <a:endParaRPr lang="en-US" sz="2400" dirty="0">
              <a:solidFill>
                <a:srgbClr val="000000"/>
              </a:solidFill>
              <a:latin typeface="Calibri" pitchFamily="34" charset="0"/>
              <a:ea typeface="ＭＳ Ｐゴシック" charset="-128"/>
              <a:cs typeface="ＭＳ Ｐゴシック" charset="-128"/>
            </a:endParaRPr>
          </a:p>
        </p:txBody>
      </p:sp>
      <p:sp>
        <p:nvSpPr>
          <p:cNvPr id="14" name="Line 17"/>
          <p:cNvSpPr>
            <a:spLocks noChangeShapeType="1"/>
          </p:cNvSpPr>
          <p:nvPr/>
        </p:nvSpPr>
        <p:spPr bwMode="auto">
          <a:xfrm rot="16200000" flipH="1">
            <a:off x="7717650" y="4175126"/>
            <a:ext cx="277813" cy="0"/>
          </a:xfrm>
          <a:prstGeom prst="line">
            <a:avLst/>
          </a:prstGeom>
          <a:noFill/>
          <a:ln w="38100">
            <a:solidFill>
              <a:schemeClr val="accent2"/>
            </a:solidFill>
            <a:round/>
            <a:headEnd/>
            <a:tailEnd/>
          </a:ln>
        </p:spPr>
        <p:txBody>
          <a:bodyPr/>
          <a:lstStyle/>
          <a:p>
            <a:pPr fontAlgn="base">
              <a:spcBef>
                <a:spcPct val="0"/>
              </a:spcBef>
              <a:spcAft>
                <a:spcPct val="0"/>
              </a:spcAft>
              <a:defRPr/>
            </a:pPr>
            <a:endParaRPr lang="en-US" sz="2400" dirty="0">
              <a:solidFill>
                <a:srgbClr val="000000"/>
              </a:solidFill>
              <a:latin typeface="Calibri" pitchFamily="34" charset="0"/>
              <a:ea typeface="ＭＳ Ｐゴシック" charset="-128"/>
              <a:cs typeface="ＭＳ Ｐゴシック" charset="-128"/>
            </a:endParaRPr>
          </a:p>
        </p:txBody>
      </p:sp>
      <p:sp>
        <p:nvSpPr>
          <p:cNvPr id="15" name="Freeform 14"/>
          <p:cNvSpPr>
            <a:spLocks/>
          </p:cNvSpPr>
          <p:nvPr/>
        </p:nvSpPr>
        <p:spPr bwMode="auto">
          <a:xfrm>
            <a:off x="1282720" y="3955521"/>
            <a:ext cx="466725" cy="388938"/>
          </a:xfrm>
          <a:custGeom>
            <a:avLst/>
            <a:gdLst>
              <a:gd name="T0" fmla="*/ 0 w 336"/>
              <a:gd name="T1" fmla="*/ 0 h 336"/>
              <a:gd name="T2" fmla="*/ 0 w 336"/>
              <a:gd name="T3" fmla="*/ 644451380 h 336"/>
              <a:gd name="T4" fmla="*/ 648310195 w 336"/>
              <a:gd name="T5" fmla="*/ 648310195 h 336"/>
              <a:gd name="T6" fmla="*/ 424489166 w 336"/>
              <a:gd name="T7" fmla="*/ 422559758 h 336"/>
              <a:gd name="T8" fmla="*/ 216103398 w 336"/>
              <a:gd name="T9" fmla="*/ 422559758 h 336"/>
              <a:gd name="T10" fmla="*/ 216103398 w 336"/>
              <a:gd name="T11" fmla="*/ 212244583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p:spPr>
        <p:txBody>
          <a:bodyPr/>
          <a:lstStyle/>
          <a:p>
            <a:pPr fontAlgn="base">
              <a:spcBef>
                <a:spcPct val="0"/>
              </a:spcBef>
              <a:spcAft>
                <a:spcPct val="0"/>
              </a:spcAft>
              <a:defRPr/>
            </a:pPr>
            <a:endParaRPr lang="en-US" sz="2400" dirty="0">
              <a:solidFill>
                <a:srgbClr val="000000"/>
              </a:solidFill>
              <a:latin typeface="Calibri" pitchFamily="34" charset="0"/>
              <a:ea typeface="ＭＳ Ｐゴシック" charset="-128"/>
              <a:cs typeface="ＭＳ Ｐゴシック" charset="-128"/>
            </a:endParaRPr>
          </a:p>
        </p:txBody>
      </p:sp>
      <p:sp>
        <p:nvSpPr>
          <p:cNvPr id="16" name="Freeform 15"/>
          <p:cNvSpPr>
            <a:spLocks/>
          </p:cNvSpPr>
          <p:nvPr/>
        </p:nvSpPr>
        <p:spPr bwMode="auto">
          <a:xfrm>
            <a:off x="1346200" y="4039170"/>
            <a:ext cx="1588" cy="276489"/>
          </a:xfrm>
          <a:custGeom>
            <a:avLst/>
            <a:gdLst>
              <a:gd name="T0" fmla="*/ 0 w 1"/>
              <a:gd name="T1" fmla="*/ 0 h 239"/>
              <a:gd name="T2" fmla="*/ 0 w 1"/>
              <a:gd name="T3" fmla="*/ 460596709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p:spPr>
        <p:txBody>
          <a:bodyPr/>
          <a:lstStyle/>
          <a:p>
            <a:pPr fontAlgn="base">
              <a:spcBef>
                <a:spcPct val="0"/>
              </a:spcBef>
              <a:spcAft>
                <a:spcPct val="0"/>
              </a:spcAft>
              <a:defRPr/>
            </a:pPr>
            <a:endParaRPr lang="en-US" sz="2400" dirty="0">
              <a:solidFill>
                <a:srgbClr val="000000"/>
              </a:solidFill>
              <a:latin typeface="Calibri" pitchFamily="34" charset="0"/>
              <a:ea typeface="ＭＳ Ｐゴシック" charset="-128"/>
              <a:cs typeface="ＭＳ Ｐゴシック" charset="-128"/>
            </a:endParaRPr>
          </a:p>
        </p:txBody>
      </p:sp>
      <p:sp>
        <p:nvSpPr>
          <p:cNvPr id="17" name="Line 20"/>
          <p:cNvSpPr>
            <a:spLocks noChangeShapeType="1"/>
          </p:cNvSpPr>
          <p:nvPr/>
        </p:nvSpPr>
        <p:spPr bwMode="auto">
          <a:xfrm flipH="1">
            <a:off x="1327171" y="4302125"/>
            <a:ext cx="333375" cy="0"/>
          </a:xfrm>
          <a:prstGeom prst="line">
            <a:avLst/>
          </a:prstGeom>
          <a:noFill/>
          <a:ln w="38100">
            <a:solidFill>
              <a:schemeClr val="accent2"/>
            </a:solidFill>
            <a:round/>
            <a:headEnd/>
            <a:tailEnd/>
          </a:ln>
        </p:spPr>
        <p:txBody>
          <a:bodyPr/>
          <a:lstStyle/>
          <a:p>
            <a:pPr fontAlgn="base">
              <a:spcBef>
                <a:spcPct val="0"/>
              </a:spcBef>
              <a:spcAft>
                <a:spcPct val="0"/>
              </a:spcAft>
              <a:defRPr/>
            </a:pPr>
            <a:endParaRPr lang="en-US" sz="2400" dirty="0">
              <a:solidFill>
                <a:srgbClr val="000000"/>
              </a:solidFill>
              <a:latin typeface="Calibri" pitchFamily="34" charset="0"/>
              <a:ea typeface="ＭＳ Ｐゴシック" charset="-128"/>
              <a:cs typeface="ＭＳ Ｐゴシック" charset="-128"/>
            </a:endParaRPr>
          </a:p>
        </p:txBody>
      </p:sp>
      <p:sp>
        <p:nvSpPr>
          <p:cNvPr id="3075" name="Rectangle 3"/>
          <p:cNvSpPr>
            <a:spLocks noGrp="1" noChangeArrowheads="1"/>
          </p:cNvSpPr>
          <p:nvPr>
            <p:ph type="ctrTitle"/>
          </p:nvPr>
        </p:nvSpPr>
        <p:spPr>
          <a:xfrm>
            <a:off x="1609725" y="1415524"/>
            <a:ext cx="5924550" cy="1420813"/>
          </a:xfrm>
        </p:spPr>
        <p:txBody>
          <a:bodyPr anchor="b"/>
          <a:lstStyle>
            <a:lvl1pPr>
              <a:lnSpc>
                <a:spcPct val="95000"/>
              </a:lnSpc>
              <a:defRPr/>
            </a:lvl1pPr>
          </a:lstStyle>
          <a:p>
            <a:r>
              <a:rPr lang="en-US"/>
              <a:t>Click to edit Master title style</a:t>
            </a:r>
          </a:p>
        </p:txBody>
      </p:sp>
      <p:sp>
        <p:nvSpPr>
          <p:cNvPr id="3076" name="Rectangle 4"/>
          <p:cNvSpPr>
            <a:spLocks noGrp="1" noChangeArrowheads="1"/>
          </p:cNvSpPr>
          <p:nvPr>
            <p:ph type="subTitle" idx="1"/>
          </p:nvPr>
        </p:nvSpPr>
        <p:spPr>
          <a:xfrm>
            <a:off x="1631950" y="2947458"/>
            <a:ext cx="5861050" cy="1047750"/>
          </a:xfrm>
        </p:spPr>
        <p:txBody>
          <a:bodyPr/>
          <a:lstStyle>
            <a:lvl1pPr marL="0" indent="0" algn="ctr">
              <a:buFontTx/>
              <a:buNone/>
              <a:defRPr sz="2800"/>
            </a:lvl1pPr>
          </a:lstStyle>
          <a:p>
            <a:r>
              <a:rPr lang="en-US"/>
              <a:t>Click to edit Master subtitle style</a:t>
            </a:r>
          </a:p>
        </p:txBody>
      </p:sp>
      <p:sp>
        <p:nvSpPr>
          <p:cNvPr id="18"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19"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20" name="Rectangle 7"/>
          <p:cNvSpPr>
            <a:spLocks noGrp="1" noChangeArrowheads="1"/>
          </p:cNvSpPr>
          <p:nvPr>
            <p:ph type="sldNum" sz="quarter" idx="12"/>
          </p:nvPr>
        </p:nvSpPr>
        <p:spPr/>
        <p:txBody>
          <a:bodyPr/>
          <a:lstStyle>
            <a:lvl1pPr>
              <a:defRPr/>
            </a:lvl1pPr>
          </a:lstStyle>
          <a:p>
            <a:pPr>
              <a:defRPr/>
            </a:pPr>
            <a:fld id="{C9EDA0EB-94BC-4856-9E84-5E5CCAC04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544938"/>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016D26-4941-4B1D-B0AD-B9B9F88DA0C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33382985"/>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0BE19A1-267E-4CBC-B945-A4C5B286B9D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41282137"/>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814918"/>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14918"/>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B08E95-845E-43CD-8619-2C0ECC3FD1B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26643461"/>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2764340-7ACC-44CB-8CF1-CD3B8899741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35580794"/>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3FF9734-5C3B-49A1-90B6-86B0655A3EE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7249815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5CF58A4D-F71A-45C2-A34E-4F21DE0A1E73}" type="slidenum">
              <a:rPr lang="en-US" smtClean="0">
                <a:solidFill>
                  <a:srgbClr val="FEFAC9"/>
                </a:solidFill>
              </a:rPr>
              <a:pPr/>
              <a:t>‹#›</a:t>
            </a:fld>
            <a:endParaRPr lang="en-US">
              <a:solidFill>
                <a:srgbClr val="FEFAC9"/>
              </a:solidFill>
            </a:endParaRPr>
          </a:p>
        </p:txBody>
      </p:sp>
      <p:sp>
        <p:nvSpPr>
          <p:cNvPr id="8" name="Footer Placeholder 7"/>
          <p:cNvSpPr>
            <a:spLocks noGrp="1"/>
          </p:cNvSpPr>
          <p:nvPr>
            <p:ph type="ftr" sz="quarter" idx="11"/>
          </p:nvPr>
        </p:nvSpPr>
        <p:spPr/>
        <p:txBody>
          <a:bodyPr/>
          <a:lstStyle/>
          <a:p>
            <a:endParaRPr lang="en-US">
              <a:solidFill>
                <a:srgbClr val="FEFAC9"/>
              </a:solidFill>
            </a:endParaRPr>
          </a:p>
        </p:txBody>
      </p:sp>
      <p:sp>
        <p:nvSpPr>
          <p:cNvPr id="7" name="Date Placeholder 6"/>
          <p:cNvSpPr>
            <a:spLocks noGrp="1"/>
          </p:cNvSpPr>
          <p:nvPr>
            <p:ph type="dt" sz="half" idx="10"/>
          </p:nvPr>
        </p:nvSpPr>
        <p:spPr/>
        <p:txBody>
          <a:bodyPr/>
          <a:lstStyle/>
          <a:p>
            <a:fld id="{BE6B978C-0CB9-4202-BF3C-2CA359CD3374}" type="datetimeFigureOut">
              <a:rPr lang="en-US" smtClean="0">
                <a:solidFill>
                  <a:srgbClr val="FEFAC9"/>
                </a:solidFill>
              </a:rPr>
              <a:pPr/>
              <a:t>5/21/2017</a:t>
            </a:fld>
            <a:endParaRPr lang="en-US">
              <a:solidFill>
                <a:srgbClr val="FEFAC9"/>
              </a:solidFill>
            </a:endParaRPr>
          </a:p>
        </p:txBody>
      </p:sp>
      <p:sp>
        <p:nvSpPr>
          <p:cNvPr id="3" name="Text Placeholder 2"/>
          <p:cNvSpPr>
            <a:spLocks noGrp="1"/>
          </p:cNvSpPr>
          <p:nvPr>
            <p:ph type="body" idx="1"/>
          </p:nvPr>
        </p:nvSpPr>
        <p:spPr>
          <a:xfrm>
            <a:off x="457200" y="1166328"/>
            <a:ext cx="4040188" cy="635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32" name="Content Placeholder 31"/>
          <p:cNvSpPr>
            <a:spLocks noGrp="1"/>
          </p:cNvSpPr>
          <p:nvPr>
            <p:ph sz="half" idx="2"/>
          </p:nvPr>
        </p:nvSpPr>
        <p:spPr>
          <a:xfrm>
            <a:off x="457200" y="1834913"/>
            <a:ext cx="4038600" cy="32613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4" name="Content Placeholder 33"/>
          <p:cNvSpPr>
            <a:spLocks noGrp="1"/>
          </p:cNvSpPr>
          <p:nvPr>
            <p:ph sz="quarter" idx="4"/>
          </p:nvPr>
        </p:nvSpPr>
        <p:spPr>
          <a:xfrm>
            <a:off x="4649788" y="1834913"/>
            <a:ext cx="4038600" cy="32613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 name="Title 1"/>
          <p:cNvSpPr>
            <a:spLocks noGrp="1"/>
          </p:cNvSpPr>
          <p:nvPr>
            <p:ph type="title"/>
          </p:nvPr>
        </p:nvSpPr>
        <p:spPr>
          <a:xfrm>
            <a:off x="457200" y="129540"/>
            <a:ext cx="8229600" cy="952500"/>
          </a:xfrm>
        </p:spPr>
        <p:txBody>
          <a:bodyPr anchor="b" anchorCtr="0"/>
          <a:lstStyle>
            <a:lvl1pPr>
              <a:defRPr/>
            </a:lvl1pPr>
          </a:lstStyle>
          <a:p>
            <a:r>
              <a:rPr kumimoji="0" lang="en-US"/>
              <a:t>Click to edit Master title style</a:t>
            </a:r>
          </a:p>
        </p:txBody>
      </p:sp>
      <p:sp>
        <p:nvSpPr>
          <p:cNvPr id="12" name="Text Placeholder 11"/>
          <p:cNvSpPr>
            <a:spLocks noGrp="1"/>
          </p:cNvSpPr>
          <p:nvPr>
            <p:ph type="body" idx="3"/>
          </p:nvPr>
        </p:nvSpPr>
        <p:spPr>
          <a:xfrm>
            <a:off x="4648200" y="1166328"/>
            <a:ext cx="4040188" cy="635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cxnSp>
        <p:nvCxnSpPr>
          <p:cNvPr id="10" name="Straight Connector 9"/>
          <p:cNvCxnSpPr/>
          <p:nvPr/>
        </p:nvCxnSpPr>
        <p:spPr>
          <a:xfrm>
            <a:off x="562945" y="1816850"/>
            <a:ext cx="3749040" cy="1323"/>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1816850"/>
            <a:ext cx="3749040" cy="1323"/>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65879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5324C39-36C3-4938-9E69-E238935C8B1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75269403"/>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0F9759D-86E6-4668-8BCD-D60561A8616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37366058"/>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EAB4DD9-BB25-4730-8E6F-614721979A6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38477960"/>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8213D1-8E3A-4431-99D6-B82707B4E00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02388470"/>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96573"/>
            <a:ext cx="1943100" cy="498342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96573"/>
            <a:ext cx="5676900" cy="49834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C53633-ED2A-4355-B2F0-41CD2DBAFA4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97342920"/>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347788" y="1050396"/>
            <a:ext cx="6481762" cy="3238500"/>
          </a:xfrm>
          <a:prstGeom prst="rect">
            <a:avLst/>
          </a:prstGeom>
          <a:noFill/>
          <a:ln w="76200">
            <a:solidFill>
              <a:schemeClr val="bg2">
                <a:alpha val="50195"/>
              </a:schemeClr>
            </a:solidFill>
            <a:miter lim="800000"/>
            <a:headEnd/>
            <a:tailEnd/>
          </a:ln>
        </p:spPr>
        <p:txBody>
          <a:bodyPr wrap="none" anchor="ctr"/>
          <a:lstStyle/>
          <a:p>
            <a:pPr algn="ctr" fontAlgn="base">
              <a:spcBef>
                <a:spcPct val="0"/>
              </a:spcBef>
              <a:spcAft>
                <a:spcPct val="0"/>
              </a:spcAft>
              <a:defRPr/>
            </a:pPr>
            <a:endParaRPr lang="en-US" sz="2400" dirty="0">
              <a:solidFill>
                <a:srgbClr val="000000"/>
              </a:solidFill>
              <a:latin typeface="Calibri" pitchFamily="34" charset="0"/>
              <a:ea typeface="ＭＳ Ｐゴシック" charset="-128"/>
              <a:cs typeface="ＭＳ Ｐゴシック" charset="-128"/>
            </a:endParaRPr>
          </a:p>
        </p:txBody>
      </p:sp>
      <p:sp>
        <p:nvSpPr>
          <p:cNvPr id="5" name="Rectangle 4"/>
          <p:cNvSpPr>
            <a:spLocks noChangeArrowheads="1"/>
          </p:cNvSpPr>
          <p:nvPr/>
        </p:nvSpPr>
        <p:spPr bwMode="auto">
          <a:xfrm>
            <a:off x="1384300" y="1079500"/>
            <a:ext cx="6400800" cy="3175000"/>
          </a:xfrm>
          <a:prstGeom prst="rect">
            <a:avLst/>
          </a:prstGeom>
          <a:noFill/>
          <a:ln w="12700">
            <a:solidFill>
              <a:schemeClr val="tx2"/>
            </a:solidFill>
            <a:miter lim="800000"/>
            <a:headEnd/>
            <a:tailEnd/>
          </a:ln>
        </p:spPr>
        <p:txBody>
          <a:bodyPr wrap="none" anchor="ctr"/>
          <a:lstStyle/>
          <a:p>
            <a:pPr algn="ctr" fontAlgn="base">
              <a:spcBef>
                <a:spcPct val="0"/>
              </a:spcBef>
              <a:spcAft>
                <a:spcPct val="0"/>
              </a:spcAft>
              <a:defRPr/>
            </a:pPr>
            <a:endParaRPr lang="en-US" sz="2400" dirty="0">
              <a:solidFill>
                <a:srgbClr val="000000"/>
              </a:solidFill>
              <a:latin typeface="Calibri" pitchFamily="34" charset="0"/>
              <a:ea typeface="ＭＳ Ｐゴシック" charset="-128"/>
              <a:cs typeface="ＭＳ Ｐゴシック" charset="-128"/>
            </a:endParaRPr>
          </a:p>
        </p:txBody>
      </p:sp>
      <p:sp>
        <p:nvSpPr>
          <p:cNvPr id="6" name="Freeform 5"/>
          <p:cNvSpPr>
            <a:spLocks/>
          </p:cNvSpPr>
          <p:nvPr/>
        </p:nvSpPr>
        <p:spPr bwMode="auto">
          <a:xfrm rot="5400000">
            <a:off x="1321594" y="956243"/>
            <a:ext cx="388938" cy="466725"/>
          </a:xfrm>
          <a:custGeom>
            <a:avLst/>
            <a:gdLst>
              <a:gd name="T0" fmla="*/ 0 w 336"/>
              <a:gd name="T1" fmla="*/ 0 h 336"/>
              <a:gd name="T2" fmla="*/ 0 w 336"/>
              <a:gd name="T3" fmla="*/ 644451380 h 336"/>
              <a:gd name="T4" fmla="*/ 648310195 w 336"/>
              <a:gd name="T5" fmla="*/ 648310195 h 336"/>
              <a:gd name="T6" fmla="*/ 424489166 w 336"/>
              <a:gd name="T7" fmla="*/ 422559758 h 336"/>
              <a:gd name="T8" fmla="*/ 216103398 w 336"/>
              <a:gd name="T9" fmla="*/ 422559758 h 336"/>
              <a:gd name="T10" fmla="*/ 216103398 w 336"/>
              <a:gd name="T11" fmla="*/ 212244583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p:spPr>
        <p:txBody>
          <a:bodyPr/>
          <a:lstStyle/>
          <a:p>
            <a:pPr fontAlgn="base">
              <a:spcBef>
                <a:spcPct val="0"/>
              </a:spcBef>
              <a:spcAft>
                <a:spcPct val="0"/>
              </a:spcAft>
              <a:defRPr/>
            </a:pPr>
            <a:endParaRPr lang="en-US" sz="2400" dirty="0">
              <a:solidFill>
                <a:srgbClr val="000000"/>
              </a:solidFill>
              <a:latin typeface="Calibri" pitchFamily="34" charset="0"/>
              <a:ea typeface="ＭＳ Ｐゴシック" charset="-128"/>
              <a:cs typeface="ＭＳ Ｐゴシック" charset="-128"/>
            </a:endParaRPr>
          </a:p>
        </p:txBody>
      </p:sp>
      <p:sp>
        <p:nvSpPr>
          <p:cNvPr id="7" name="Freeform 6"/>
          <p:cNvSpPr>
            <a:spLocks/>
          </p:cNvSpPr>
          <p:nvPr/>
        </p:nvSpPr>
        <p:spPr bwMode="auto">
          <a:xfrm rot="5400000">
            <a:off x="1479717" y="881195"/>
            <a:ext cx="1323" cy="331788"/>
          </a:xfrm>
          <a:custGeom>
            <a:avLst/>
            <a:gdLst>
              <a:gd name="T0" fmla="*/ 0 w 1"/>
              <a:gd name="T1" fmla="*/ 0 h 239"/>
              <a:gd name="T2" fmla="*/ 0 w 1"/>
              <a:gd name="T3" fmla="*/ 460599485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p:spPr>
        <p:txBody>
          <a:bodyPr/>
          <a:lstStyle/>
          <a:p>
            <a:pPr fontAlgn="base">
              <a:spcBef>
                <a:spcPct val="0"/>
              </a:spcBef>
              <a:spcAft>
                <a:spcPct val="0"/>
              </a:spcAft>
              <a:defRPr/>
            </a:pPr>
            <a:endParaRPr lang="en-US" sz="2400" dirty="0">
              <a:solidFill>
                <a:srgbClr val="000000"/>
              </a:solidFill>
              <a:latin typeface="Calibri" pitchFamily="34" charset="0"/>
              <a:ea typeface="ＭＳ Ｐゴシック" charset="-128"/>
              <a:cs typeface="ＭＳ Ｐゴシック" charset="-128"/>
            </a:endParaRPr>
          </a:p>
        </p:txBody>
      </p:sp>
      <p:sp>
        <p:nvSpPr>
          <p:cNvPr id="8" name="Line 11"/>
          <p:cNvSpPr>
            <a:spLocks noChangeShapeType="1"/>
          </p:cNvSpPr>
          <p:nvPr/>
        </p:nvSpPr>
        <p:spPr bwMode="auto">
          <a:xfrm rot="5400000" flipH="1">
            <a:off x="1193041" y="1169459"/>
            <a:ext cx="277813" cy="0"/>
          </a:xfrm>
          <a:prstGeom prst="line">
            <a:avLst/>
          </a:prstGeom>
          <a:noFill/>
          <a:ln w="38100">
            <a:solidFill>
              <a:schemeClr val="accent2"/>
            </a:solidFill>
            <a:round/>
            <a:headEnd/>
            <a:tailEnd/>
          </a:ln>
        </p:spPr>
        <p:txBody>
          <a:bodyPr/>
          <a:lstStyle/>
          <a:p>
            <a:pPr fontAlgn="base">
              <a:spcBef>
                <a:spcPct val="0"/>
              </a:spcBef>
              <a:spcAft>
                <a:spcPct val="0"/>
              </a:spcAft>
              <a:defRPr/>
            </a:pPr>
            <a:endParaRPr lang="en-US" sz="2400" dirty="0">
              <a:solidFill>
                <a:srgbClr val="000000"/>
              </a:solidFill>
              <a:latin typeface="Calibri" pitchFamily="34" charset="0"/>
              <a:ea typeface="ＭＳ Ｐゴシック" charset="-128"/>
              <a:cs typeface="ＭＳ Ｐゴシック" charset="-128"/>
            </a:endParaRPr>
          </a:p>
        </p:txBody>
      </p:sp>
      <p:sp>
        <p:nvSpPr>
          <p:cNvPr id="9" name="Freeform 8"/>
          <p:cNvSpPr>
            <a:spLocks/>
          </p:cNvSpPr>
          <p:nvPr/>
        </p:nvSpPr>
        <p:spPr bwMode="auto">
          <a:xfrm rot="16200000" flipH="1">
            <a:off x="7452519" y="956243"/>
            <a:ext cx="388938" cy="466725"/>
          </a:xfrm>
          <a:custGeom>
            <a:avLst/>
            <a:gdLst>
              <a:gd name="T0" fmla="*/ 0 w 336"/>
              <a:gd name="T1" fmla="*/ 0 h 336"/>
              <a:gd name="T2" fmla="*/ 0 w 336"/>
              <a:gd name="T3" fmla="*/ 644451380 h 336"/>
              <a:gd name="T4" fmla="*/ 648310195 w 336"/>
              <a:gd name="T5" fmla="*/ 648310195 h 336"/>
              <a:gd name="T6" fmla="*/ 424489166 w 336"/>
              <a:gd name="T7" fmla="*/ 422559758 h 336"/>
              <a:gd name="T8" fmla="*/ 216103398 w 336"/>
              <a:gd name="T9" fmla="*/ 422559758 h 336"/>
              <a:gd name="T10" fmla="*/ 216103398 w 336"/>
              <a:gd name="T11" fmla="*/ 212244583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p:spPr>
        <p:txBody>
          <a:bodyPr/>
          <a:lstStyle/>
          <a:p>
            <a:pPr fontAlgn="base">
              <a:spcBef>
                <a:spcPct val="0"/>
              </a:spcBef>
              <a:spcAft>
                <a:spcPct val="0"/>
              </a:spcAft>
              <a:defRPr/>
            </a:pPr>
            <a:endParaRPr lang="en-US" sz="2400" dirty="0">
              <a:solidFill>
                <a:srgbClr val="000000"/>
              </a:solidFill>
              <a:latin typeface="Calibri" pitchFamily="34" charset="0"/>
              <a:ea typeface="ＭＳ Ｐゴシック" charset="-128"/>
              <a:cs typeface="ＭＳ Ｐゴシック" charset="-128"/>
            </a:endParaRPr>
          </a:p>
        </p:txBody>
      </p:sp>
      <p:sp>
        <p:nvSpPr>
          <p:cNvPr id="10" name="Freeform 9"/>
          <p:cNvSpPr>
            <a:spLocks/>
          </p:cNvSpPr>
          <p:nvPr/>
        </p:nvSpPr>
        <p:spPr bwMode="auto">
          <a:xfrm rot="10800000">
            <a:off x="7818439" y="1021292"/>
            <a:ext cx="1587" cy="276490"/>
          </a:xfrm>
          <a:custGeom>
            <a:avLst/>
            <a:gdLst>
              <a:gd name="T0" fmla="*/ 0 w 1"/>
              <a:gd name="T1" fmla="*/ 0 h 239"/>
              <a:gd name="T2" fmla="*/ 0 w 1"/>
              <a:gd name="T3" fmla="*/ 460599485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p:spPr>
        <p:txBody>
          <a:bodyPr/>
          <a:lstStyle/>
          <a:p>
            <a:pPr fontAlgn="base">
              <a:spcBef>
                <a:spcPct val="0"/>
              </a:spcBef>
              <a:spcAft>
                <a:spcPct val="0"/>
              </a:spcAft>
              <a:defRPr/>
            </a:pPr>
            <a:endParaRPr lang="en-US" sz="2400" dirty="0">
              <a:solidFill>
                <a:srgbClr val="000000"/>
              </a:solidFill>
              <a:latin typeface="Calibri" pitchFamily="34" charset="0"/>
              <a:ea typeface="ＭＳ Ｐゴシック" charset="-128"/>
              <a:cs typeface="ＭＳ Ｐゴシック" charset="-128"/>
            </a:endParaRPr>
          </a:p>
        </p:txBody>
      </p:sp>
      <p:sp>
        <p:nvSpPr>
          <p:cNvPr id="11" name="Line 14"/>
          <p:cNvSpPr>
            <a:spLocks noChangeShapeType="1"/>
          </p:cNvSpPr>
          <p:nvPr/>
        </p:nvSpPr>
        <p:spPr bwMode="auto">
          <a:xfrm rot="10800000" flipH="1">
            <a:off x="7507315" y="1035844"/>
            <a:ext cx="333375" cy="0"/>
          </a:xfrm>
          <a:prstGeom prst="line">
            <a:avLst/>
          </a:prstGeom>
          <a:noFill/>
          <a:ln w="38100">
            <a:solidFill>
              <a:schemeClr val="accent2"/>
            </a:solidFill>
            <a:round/>
            <a:headEnd/>
            <a:tailEnd/>
          </a:ln>
        </p:spPr>
        <p:txBody>
          <a:bodyPr/>
          <a:lstStyle/>
          <a:p>
            <a:pPr fontAlgn="base">
              <a:spcBef>
                <a:spcPct val="0"/>
              </a:spcBef>
              <a:spcAft>
                <a:spcPct val="0"/>
              </a:spcAft>
              <a:defRPr/>
            </a:pPr>
            <a:endParaRPr lang="en-US" sz="2400" dirty="0">
              <a:solidFill>
                <a:srgbClr val="000000"/>
              </a:solidFill>
              <a:latin typeface="Calibri" pitchFamily="34" charset="0"/>
              <a:ea typeface="ＭＳ Ｐゴシック" charset="-128"/>
              <a:cs typeface="ＭＳ Ｐゴシック" charset="-128"/>
            </a:endParaRPr>
          </a:p>
        </p:txBody>
      </p:sp>
      <p:sp>
        <p:nvSpPr>
          <p:cNvPr id="12" name="Freeform 11"/>
          <p:cNvSpPr>
            <a:spLocks/>
          </p:cNvSpPr>
          <p:nvPr/>
        </p:nvSpPr>
        <p:spPr bwMode="auto">
          <a:xfrm flipH="1">
            <a:off x="7434264" y="3960813"/>
            <a:ext cx="466725" cy="388938"/>
          </a:xfrm>
          <a:custGeom>
            <a:avLst/>
            <a:gdLst>
              <a:gd name="T0" fmla="*/ 0 w 336"/>
              <a:gd name="T1" fmla="*/ 0 h 336"/>
              <a:gd name="T2" fmla="*/ 0 w 336"/>
              <a:gd name="T3" fmla="*/ 644451380 h 336"/>
              <a:gd name="T4" fmla="*/ 648310195 w 336"/>
              <a:gd name="T5" fmla="*/ 648310195 h 336"/>
              <a:gd name="T6" fmla="*/ 424489166 w 336"/>
              <a:gd name="T7" fmla="*/ 422559758 h 336"/>
              <a:gd name="T8" fmla="*/ 216103398 w 336"/>
              <a:gd name="T9" fmla="*/ 422559758 h 336"/>
              <a:gd name="T10" fmla="*/ 216103398 w 336"/>
              <a:gd name="T11" fmla="*/ 212244583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p:spPr>
        <p:txBody>
          <a:bodyPr/>
          <a:lstStyle/>
          <a:p>
            <a:pPr fontAlgn="base">
              <a:spcBef>
                <a:spcPct val="0"/>
              </a:spcBef>
              <a:spcAft>
                <a:spcPct val="0"/>
              </a:spcAft>
              <a:defRPr/>
            </a:pPr>
            <a:endParaRPr lang="en-US" sz="2400" dirty="0">
              <a:solidFill>
                <a:srgbClr val="000000"/>
              </a:solidFill>
              <a:latin typeface="Calibri" pitchFamily="34" charset="0"/>
              <a:ea typeface="ＭＳ Ｐゴシック" charset="-128"/>
              <a:cs typeface="ＭＳ Ｐゴシック" charset="-128"/>
            </a:endParaRPr>
          </a:p>
        </p:txBody>
      </p:sp>
      <p:sp>
        <p:nvSpPr>
          <p:cNvPr id="13" name="Freeform 12"/>
          <p:cNvSpPr>
            <a:spLocks/>
          </p:cNvSpPr>
          <p:nvPr/>
        </p:nvSpPr>
        <p:spPr bwMode="auto">
          <a:xfrm rot="16200000">
            <a:off x="7705870" y="4130279"/>
            <a:ext cx="1323" cy="331788"/>
          </a:xfrm>
          <a:custGeom>
            <a:avLst/>
            <a:gdLst>
              <a:gd name="T0" fmla="*/ 0 w 1"/>
              <a:gd name="T1" fmla="*/ 0 h 239"/>
              <a:gd name="T2" fmla="*/ 0 w 1"/>
              <a:gd name="T3" fmla="*/ 460599485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p:spPr>
        <p:txBody>
          <a:bodyPr/>
          <a:lstStyle/>
          <a:p>
            <a:pPr fontAlgn="base">
              <a:spcBef>
                <a:spcPct val="0"/>
              </a:spcBef>
              <a:spcAft>
                <a:spcPct val="0"/>
              </a:spcAft>
              <a:defRPr/>
            </a:pPr>
            <a:endParaRPr lang="en-US" sz="2400" dirty="0">
              <a:solidFill>
                <a:srgbClr val="000000"/>
              </a:solidFill>
              <a:latin typeface="Calibri" pitchFamily="34" charset="0"/>
              <a:ea typeface="ＭＳ Ｐゴシック" charset="-128"/>
              <a:cs typeface="ＭＳ Ｐゴシック" charset="-128"/>
            </a:endParaRPr>
          </a:p>
        </p:txBody>
      </p:sp>
      <p:sp>
        <p:nvSpPr>
          <p:cNvPr id="14" name="Line 17"/>
          <p:cNvSpPr>
            <a:spLocks noChangeShapeType="1"/>
          </p:cNvSpPr>
          <p:nvPr/>
        </p:nvSpPr>
        <p:spPr bwMode="auto">
          <a:xfrm rot="16200000" flipH="1">
            <a:off x="7717650" y="4175126"/>
            <a:ext cx="277813" cy="0"/>
          </a:xfrm>
          <a:prstGeom prst="line">
            <a:avLst/>
          </a:prstGeom>
          <a:noFill/>
          <a:ln w="38100">
            <a:solidFill>
              <a:schemeClr val="accent2"/>
            </a:solidFill>
            <a:round/>
            <a:headEnd/>
            <a:tailEnd/>
          </a:ln>
        </p:spPr>
        <p:txBody>
          <a:bodyPr/>
          <a:lstStyle/>
          <a:p>
            <a:pPr fontAlgn="base">
              <a:spcBef>
                <a:spcPct val="0"/>
              </a:spcBef>
              <a:spcAft>
                <a:spcPct val="0"/>
              </a:spcAft>
              <a:defRPr/>
            </a:pPr>
            <a:endParaRPr lang="en-US" sz="2400" dirty="0">
              <a:solidFill>
                <a:srgbClr val="000000"/>
              </a:solidFill>
              <a:latin typeface="Calibri" pitchFamily="34" charset="0"/>
              <a:ea typeface="ＭＳ Ｐゴシック" charset="-128"/>
              <a:cs typeface="ＭＳ Ｐゴシック" charset="-128"/>
            </a:endParaRPr>
          </a:p>
        </p:txBody>
      </p:sp>
      <p:sp>
        <p:nvSpPr>
          <p:cNvPr id="15" name="Freeform 14"/>
          <p:cNvSpPr>
            <a:spLocks/>
          </p:cNvSpPr>
          <p:nvPr/>
        </p:nvSpPr>
        <p:spPr bwMode="auto">
          <a:xfrm>
            <a:off x="1282720" y="3955521"/>
            <a:ext cx="466725" cy="388938"/>
          </a:xfrm>
          <a:custGeom>
            <a:avLst/>
            <a:gdLst>
              <a:gd name="T0" fmla="*/ 0 w 336"/>
              <a:gd name="T1" fmla="*/ 0 h 336"/>
              <a:gd name="T2" fmla="*/ 0 w 336"/>
              <a:gd name="T3" fmla="*/ 644451380 h 336"/>
              <a:gd name="T4" fmla="*/ 648310195 w 336"/>
              <a:gd name="T5" fmla="*/ 648310195 h 336"/>
              <a:gd name="T6" fmla="*/ 424489166 w 336"/>
              <a:gd name="T7" fmla="*/ 422559758 h 336"/>
              <a:gd name="T8" fmla="*/ 216103398 w 336"/>
              <a:gd name="T9" fmla="*/ 422559758 h 336"/>
              <a:gd name="T10" fmla="*/ 216103398 w 336"/>
              <a:gd name="T11" fmla="*/ 212244583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p:spPr>
        <p:txBody>
          <a:bodyPr/>
          <a:lstStyle/>
          <a:p>
            <a:pPr fontAlgn="base">
              <a:spcBef>
                <a:spcPct val="0"/>
              </a:spcBef>
              <a:spcAft>
                <a:spcPct val="0"/>
              </a:spcAft>
              <a:defRPr/>
            </a:pPr>
            <a:endParaRPr lang="en-US" sz="2400" dirty="0">
              <a:solidFill>
                <a:srgbClr val="000000"/>
              </a:solidFill>
              <a:latin typeface="Calibri" pitchFamily="34" charset="0"/>
              <a:ea typeface="ＭＳ Ｐゴシック" charset="-128"/>
              <a:cs typeface="ＭＳ Ｐゴシック" charset="-128"/>
            </a:endParaRPr>
          </a:p>
        </p:txBody>
      </p:sp>
      <p:sp>
        <p:nvSpPr>
          <p:cNvPr id="16" name="Freeform 15"/>
          <p:cNvSpPr>
            <a:spLocks/>
          </p:cNvSpPr>
          <p:nvPr/>
        </p:nvSpPr>
        <p:spPr bwMode="auto">
          <a:xfrm>
            <a:off x="1346200" y="4039168"/>
            <a:ext cx="1588" cy="276489"/>
          </a:xfrm>
          <a:custGeom>
            <a:avLst/>
            <a:gdLst>
              <a:gd name="T0" fmla="*/ 0 w 1"/>
              <a:gd name="T1" fmla="*/ 0 h 239"/>
              <a:gd name="T2" fmla="*/ 0 w 1"/>
              <a:gd name="T3" fmla="*/ 460596709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p:spPr>
        <p:txBody>
          <a:bodyPr/>
          <a:lstStyle/>
          <a:p>
            <a:pPr fontAlgn="base">
              <a:spcBef>
                <a:spcPct val="0"/>
              </a:spcBef>
              <a:spcAft>
                <a:spcPct val="0"/>
              </a:spcAft>
              <a:defRPr/>
            </a:pPr>
            <a:endParaRPr lang="en-US" sz="2400" dirty="0">
              <a:solidFill>
                <a:srgbClr val="000000"/>
              </a:solidFill>
              <a:latin typeface="Calibri" pitchFamily="34" charset="0"/>
              <a:ea typeface="ＭＳ Ｐゴシック" charset="-128"/>
              <a:cs typeface="ＭＳ Ｐゴシック" charset="-128"/>
            </a:endParaRPr>
          </a:p>
        </p:txBody>
      </p:sp>
      <p:sp>
        <p:nvSpPr>
          <p:cNvPr id="17" name="Line 20"/>
          <p:cNvSpPr>
            <a:spLocks noChangeShapeType="1"/>
          </p:cNvSpPr>
          <p:nvPr/>
        </p:nvSpPr>
        <p:spPr bwMode="auto">
          <a:xfrm flipH="1">
            <a:off x="1327171" y="4302125"/>
            <a:ext cx="333375" cy="0"/>
          </a:xfrm>
          <a:prstGeom prst="line">
            <a:avLst/>
          </a:prstGeom>
          <a:noFill/>
          <a:ln w="38100">
            <a:solidFill>
              <a:schemeClr val="accent2"/>
            </a:solidFill>
            <a:round/>
            <a:headEnd/>
            <a:tailEnd/>
          </a:ln>
        </p:spPr>
        <p:txBody>
          <a:bodyPr/>
          <a:lstStyle/>
          <a:p>
            <a:pPr fontAlgn="base">
              <a:spcBef>
                <a:spcPct val="0"/>
              </a:spcBef>
              <a:spcAft>
                <a:spcPct val="0"/>
              </a:spcAft>
              <a:defRPr/>
            </a:pPr>
            <a:endParaRPr lang="en-US" sz="2400" dirty="0">
              <a:solidFill>
                <a:srgbClr val="000000"/>
              </a:solidFill>
              <a:latin typeface="Calibri" pitchFamily="34" charset="0"/>
              <a:ea typeface="ＭＳ Ｐゴシック" charset="-128"/>
              <a:cs typeface="ＭＳ Ｐゴシック" charset="-128"/>
            </a:endParaRPr>
          </a:p>
        </p:txBody>
      </p:sp>
      <p:sp>
        <p:nvSpPr>
          <p:cNvPr id="3075" name="Rectangle 3"/>
          <p:cNvSpPr>
            <a:spLocks noGrp="1" noChangeArrowheads="1"/>
          </p:cNvSpPr>
          <p:nvPr>
            <p:ph type="ctrTitle"/>
          </p:nvPr>
        </p:nvSpPr>
        <p:spPr>
          <a:xfrm>
            <a:off x="1609725" y="1415524"/>
            <a:ext cx="5924550" cy="1420813"/>
          </a:xfrm>
        </p:spPr>
        <p:txBody>
          <a:bodyPr anchor="b"/>
          <a:lstStyle>
            <a:lvl1pPr>
              <a:lnSpc>
                <a:spcPct val="95000"/>
              </a:lnSpc>
              <a:defRPr/>
            </a:lvl1pPr>
          </a:lstStyle>
          <a:p>
            <a:r>
              <a:rPr lang="en-US"/>
              <a:t>Click to edit Master title style</a:t>
            </a:r>
          </a:p>
        </p:txBody>
      </p:sp>
      <p:sp>
        <p:nvSpPr>
          <p:cNvPr id="3076" name="Rectangle 4"/>
          <p:cNvSpPr>
            <a:spLocks noGrp="1" noChangeArrowheads="1"/>
          </p:cNvSpPr>
          <p:nvPr>
            <p:ph type="subTitle" idx="1"/>
          </p:nvPr>
        </p:nvSpPr>
        <p:spPr>
          <a:xfrm>
            <a:off x="1631950" y="2947458"/>
            <a:ext cx="5861050" cy="1047750"/>
          </a:xfrm>
        </p:spPr>
        <p:txBody>
          <a:bodyPr/>
          <a:lstStyle>
            <a:lvl1pPr marL="0" indent="0" algn="ctr">
              <a:buFontTx/>
              <a:buNone/>
              <a:defRPr sz="2800"/>
            </a:lvl1pPr>
          </a:lstStyle>
          <a:p>
            <a:r>
              <a:rPr lang="en-US"/>
              <a:t>Click to edit Master subtitle style</a:t>
            </a:r>
          </a:p>
        </p:txBody>
      </p:sp>
      <p:sp>
        <p:nvSpPr>
          <p:cNvPr id="18"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19"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20" name="Rectangle 7"/>
          <p:cNvSpPr>
            <a:spLocks noGrp="1" noChangeArrowheads="1"/>
          </p:cNvSpPr>
          <p:nvPr>
            <p:ph type="sldNum" sz="quarter" idx="12"/>
          </p:nvPr>
        </p:nvSpPr>
        <p:spPr/>
        <p:txBody>
          <a:bodyPr/>
          <a:lstStyle>
            <a:lvl1pPr>
              <a:defRPr/>
            </a:lvl1pPr>
          </a:lstStyle>
          <a:p>
            <a:pPr>
              <a:defRPr/>
            </a:pPr>
            <a:fld id="{C9EDA0EB-94BC-4856-9E84-5E5CCAC04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537914"/>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016D26-4941-4B1D-B0AD-B9B9F88DA0C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94679465"/>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0BE19A1-267E-4CBC-B945-A4C5B286B9D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06890540"/>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814918"/>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14918"/>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B08E95-845E-43CD-8619-2C0ECC3FD1B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70257790"/>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2764340-7ACC-44CB-8CF1-CD3B8899741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5157037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E6B978C-0CB9-4202-BF3C-2CA359CD3374}" type="datetimeFigureOut">
              <a:rPr lang="en-US" smtClean="0">
                <a:solidFill>
                  <a:srgbClr val="FEFAC9"/>
                </a:solidFill>
              </a:rPr>
              <a:pPr/>
              <a:t>5/21/2017</a:t>
            </a:fld>
            <a:endParaRPr lang="en-US">
              <a:solidFill>
                <a:srgbClr val="FEFAC9"/>
              </a:solidFill>
            </a:endParaRPr>
          </a:p>
        </p:txBody>
      </p:sp>
      <p:sp>
        <p:nvSpPr>
          <p:cNvPr id="4" name="Footer Placeholder 3"/>
          <p:cNvSpPr>
            <a:spLocks noGrp="1"/>
          </p:cNvSpPr>
          <p:nvPr>
            <p:ph type="ftr" sz="quarter" idx="11"/>
          </p:nvPr>
        </p:nvSpPr>
        <p:spPr/>
        <p:txBody>
          <a:bodyPr/>
          <a:lstStyle/>
          <a:p>
            <a:endParaRPr lang="en-US">
              <a:solidFill>
                <a:srgbClr val="FEFAC9"/>
              </a:solidFill>
            </a:endParaRPr>
          </a:p>
        </p:txBody>
      </p:sp>
      <p:sp>
        <p:nvSpPr>
          <p:cNvPr id="5" name="Slide Number Placeholder 4"/>
          <p:cNvSpPr>
            <a:spLocks noGrp="1"/>
          </p:cNvSpPr>
          <p:nvPr>
            <p:ph type="sldNum" sz="quarter" idx="12"/>
          </p:nvPr>
        </p:nvSpPr>
        <p:spPr/>
        <p:txBody>
          <a:bodyPr/>
          <a:lstStyle/>
          <a:p>
            <a:fld id="{5CF58A4D-F71A-45C2-A34E-4F21DE0A1E73}" type="slidenum">
              <a:rPr lang="en-US" smtClean="0">
                <a:solidFill>
                  <a:srgbClr val="FEFAC9"/>
                </a:solidFill>
              </a:rPr>
              <a:pPr/>
              <a:t>‹#›</a:t>
            </a:fld>
            <a:endParaRPr lang="en-US">
              <a:solidFill>
                <a:srgbClr val="FEFAC9"/>
              </a:solidFill>
            </a:endParaRPr>
          </a:p>
        </p:txBody>
      </p:sp>
      <p:sp>
        <p:nvSpPr>
          <p:cNvPr id="2" name="Title 1"/>
          <p:cNvSpPr>
            <a:spLocks noGrp="1"/>
          </p:cNvSpPr>
          <p:nvPr>
            <p:ph type="title"/>
          </p:nvPr>
        </p:nvSpPr>
        <p:spPr/>
        <p:txBody>
          <a:bodyPr/>
          <a:lstStyle/>
          <a:p>
            <a:r>
              <a:rPr kumimoji="0" lang="en-US"/>
              <a:t>Click to edit Master title style</a:t>
            </a:r>
          </a:p>
        </p:txBody>
      </p:sp>
    </p:spTree>
    <p:extLst>
      <p:ext uri="{BB962C8B-B14F-4D97-AF65-F5344CB8AC3E}">
        <p14:creationId xmlns:p14="http://schemas.microsoft.com/office/powerpoint/2010/main" val="3287926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3FF9734-5C3B-49A1-90B6-86B0655A3EE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85080244"/>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5324C39-36C3-4938-9E69-E238935C8B1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21183833"/>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0F9759D-86E6-4668-8BCD-D60561A8616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64654595"/>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EAB4DD9-BB25-4730-8E6F-614721979A6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00425172"/>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8213D1-8E3A-4431-99D6-B82707B4E00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3813918"/>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96573"/>
            <a:ext cx="1943100" cy="498342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96573"/>
            <a:ext cx="5676900" cy="49834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C53633-ED2A-4355-B2F0-41CD2DBAFA4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80631945"/>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347788" y="1050396"/>
            <a:ext cx="6481762" cy="3238500"/>
          </a:xfrm>
          <a:prstGeom prst="rect">
            <a:avLst/>
          </a:prstGeom>
          <a:noFill/>
          <a:ln w="76200">
            <a:solidFill>
              <a:schemeClr val="bg2">
                <a:alpha val="50195"/>
              </a:schemeClr>
            </a:solidFill>
            <a:miter lim="800000"/>
            <a:headEnd/>
            <a:tailEnd/>
          </a:ln>
        </p:spPr>
        <p:txBody>
          <a:bodyPr wrap="none" anchor="ctr"/>
          <a:lstStyle/>
          <a:p>
            <a:pPr algn="ctr" fontAlgn="base">
              <a:spcBef>
                <a:spcPct val="0"/>
              </a:spcBef>
              <a:spcAft>
                <a:spcPct val="0"/>
              </a:spcAft>
              <a:defRPr/>
            </a:pPr>
            <a:endParaRPr lang="en-US" sz="2400" dirty="0">
              <a:solidFill>
                <a:srgbClr val="000000"/>
              </a:solidFill>
              <a:latin typeface="Calibri" pitchFamily="34" charset="0"/>
              <a:ea typeface="ＭＳ Ｐゴシック" charset="-128"/>
              <a:cs typeface="ＭＳ Ｐゴシック" charset="-128"/>
            </a:endParaRPr>
          </a:p>
        </p:txBody>
      </p:sp>
      <p:sp>
        <p:nvSpPr>
          <p:cNvPr id="5" name="Rectangle 4"/>
          <p:cNvSpPr>
            <a:spLocks noChangeArrowheads="1"/>
          </p:cNvSpPr>
          <p:nvPr/>
        </p:nvSpPr>
        <p:spPr bwMode="auto">
          <a:xfrm>
            <a:off x="1384300" y="1079500"/>
            <a:ext cx="6400800" cy="3175000"/>
          </a:xfrm>
          <a:prstGeom prst="rect">
            <a:avLst/>
          </a:prstGeom>
          <a:noFill/>
          <a:ln w="12700">
            <a:solidFill>
              <a:schemeClr val="tx2"/>
            </a:solidFill>
            <a:miter lim="800000"/>
            <a:headEnd/>
            <a:tailEnd/>
          </a:ln>
        </p:spPr>
        <p:txBody>
          <a:bodyPr wrap="none" anchor="ctr"/>
          <a:lstStyle/>
          <a:p>
            <a:pPr algn="ctr" fontAlgn="base">
              <a:spcBef>
                <a:spcPct val="0"/>
              </a:spcBef>
              <a:spcAft>
                <a:spcPct val="0"/>
              </a:spcAft>
              <a:defRPr/>
            </a:pPr>
            <a:endParaRPr lang="en-US" sz="2400" dirty="0">
              <a:solidFill>
                <a:srgbClr val="000000"/>
              </a:solidFill>
              <a:latin typeface="Calibri" pitchFamily="34" charset="0"/>
              <a:ea typeface="ＭＳ Ｐゴシック" charset="-128"/>
              <a:cs typeface="ＭＳ Ｐゴシック" charset="-128"/>
            </a:endParaRPr>
          </a:p>
        </p:txBody>
      </p:sp>
      <p:sp>
        <p:nvSpPr>
          <p:cNvPr id="6" name="Freeform 5"/>
          <p:cNvSpPr>
            <a:spLocks/>
          </p:cNvSpPr>
          <p:nvPr/>
        </p:nvSpPr>
        <p:spPr bwMode="auto">
          <a:xfrm rot="5400000">
            <a:off x="1321594" y="956240"/>
            <a:ext cx="388938" cy="466725"/>
          </a:xfrm>
          <a:custGeom>
            <a:avLst/>
            <a:gdLst>
              <a:gd name="T0" fmla="*/ 0 w 336"/>
              <a:gd name="T1" fmla="*/ 0 h 336"/>
              <a:gd name="T2" fmla="*/ 0 w 336"/>
              <a:gd name="T3" fmla="*/ 644451380 h 336"/>
              <a:gd name="T4" fmla="*/ 648310195 w 336"/>
              <a:gd name="T5" fmla="*/ 648310195 h 336"/>
              <a:gd name="T6" fmla="*/ 424489166 w 336"/>
              <a:gd name="T7" fmla="*/ 422559758 h 336"/>
              <a:gd name="T8" fmla="*/ 216103398 w 336"/>
              <a:gd name="T9" fmla="*/ 422559758 h 336"/>
              <a:gd name="T10" fmla="*/ 216103398 w 336"/>
              <a:gd name="T11" fmla="*/ 212244583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p:spPr>
        <p:txBody>
          <a:bodyPr/>
          <a:lstStyle/>
          <a:p>
            <a:pPr fontAlgn="base">
              <a:spcBef>
                <a:spcPct val="0"/>
              </a:spcBef>
              <a:spcAft>
                <a:spcPct val="0"/>
              </a:spcAft>
              <a:defRPr/>
            </a:pPr>
            <a:endParaRPr lang="en-US" sz="2400" dirty="0">
              <a:solidFill>
                <a:srgbClr val="000000"/>
              </a:solidFill>
              <a:latin typeface="Calibri" pitchFamily="34" charset="0"/>
              <a:ea typeface="ＭＳ Ｐゴシック" charset="-128"/>
              <a:cs typeface="ＭＳ Ｐゴシック" charset="-128"/>
            </a:endParaRPr>
          </a:p>
        </p:txBody>
      </p:sp>
      <p:sp>
        <p:nvSpPr>
          <p:cNvPr id="7" name="Freeform 6"/>
          <p:cNvSpPr>
            <a:spLocks/>
          </p:cNvSpPr>
          <p:nvPr/>
        </p:nvSpPr>
        <p:spPr bwMode="auto">
          <a:xfrm rot="5400000">
            <a:off x="1479717" y="881195"/>
            <a:ext cx="1323" cy="331788"/>
          </a:xfrm>
          <a:custGeom>
            <a:avLst/>
            <a:gdLst>
              <a:gd name="T0" fmla="*/ 0 w 1"/>
              <a:gd name="T1" fmla="*/ 0 h 239"/>
              <a:gd name="T2" fmla="*/ 0 w 1"/>
              <a:gd name="T3" fmla="*/ 460599485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p:spPr>
        <p:txBody>
          <a:bodyPr/>
          <a:lstStyle/>
          <a:p>
            <a:pPr fontAlgn="base">
              <a:spcBef>
                <a:spcPct val="0"/>
              </a:spcBef>
              <a:spcAft>
                <a:spcPct val="0"/>
              </a:spcAft>
              <a:defRPr/>
            </a:pPr>
            <a:endParaRPr lang="en-US" sz="2400" dirty="0">
              <a:solidFill>
                <a:srgbClr val="000000"/>
              </a:solidFill>
              <a:latin typeface="Calibri" pitchFamily="34" charset="0"/>
              <a:ea typeface="ＭＳ Ｐゴシック" charset="-128"/>
              <a:cs typeface="ＭＳ Ｐゴシック" charset="-128"/>
            </a:endParaRPr>
          </a:p>
        </p:txBody>
      </p:sp>
      <p:sp>
        <p:nvSpPr>
          <p:cNvPr id="8" name="Line 11"/>
          <p:cNvSpPr>
            <a:spLocks noChangeShapeType="1"/>
          </p:cNvSpPr>
          <p:nvPr/>
        </p:nvSpPr>
        <p:spPr bwMode="auto">
          <a:xfrm rot="5400000" flipH="1">
            <a:off x="1193041" y="1169459"/>
            <a:ext cx="277813" cy="0"/>
          </a:xfrm>
          <a:prstGeom prst="line">
            <a:avLst/>
          </a:prstGeom>
          <a:noFill/>
          <a:ln w="38100">
            <a:solidFill>
              <a:schemeClr val="accent2"/>
            </a:solidFill>
            <a:round/>
            <a:headEnd/>
            <a:tailEnd/>
          </a:ln>
        </p:spPr>
        <p:txBody>
          <a:bodyPr/>
          <a:lstStyle/>
          <a:p>
            <a:pPr fontAlgn="base">
              <a:spcBef>
                <a:spcPct val="0"/>
              </a:spcBef>
              <a:spcAft>
                <a:spcPct val="0"/>
              </a:spcAft>
              <a:defRPr/>
            </a:pPr>
            <a:endParaRPr lang="en-US" sz="2400" dirty="0">
              <a:solidFill>
                <a:srgbClr val="000000"/>
              </a:solidFill>
              <a:latin typeface="Calibri" pitchFamily="34" charset="0"/>
              <a:ea typeface="ＭＳ Ｐゴシック" charset="-128"/>
              <a:cs typeface="ＭＳ Ｐゴシック" charset="-128"/>
            </a:endParaRPr>
          </a:p>
        </p:txBody>
      </p:sp>
      <p:sp>
        <p:nvSpPr>
          <p:cNvPr id="9" name="Freeform 8"/>
          <p:cNvSpPr>
            <a:spLocks/>
          </p:cNvSpPr>
          <p:nvPr/>
        </p:nvSpPr>
        <p:spPr bwMode="auto">
          <a:xfrm rot="16200000" flipH="1">
            <a:off x="7452519" y="956240"/>
            <a:ext cx="388938" cy="466725"/>
          </a:xfrm>
          <a:custGeom>
            <a:avLst/>
            <a:gdLst>
              <a:gd name="T0" fmla="*/ 0 w 336"/>
              <a:gd name="T1" fmla="*/ 0 h 336"/>
              <a:gd name="T2" fmla="*/ 0 w 336"/>
              <a:gd name="T3" fmla="*/ 644451380 h 336"/>
              <a:gd name="T4" fmla="*/ 648310195 w 336"/>
              <a:gd name="T5" fmla="*/ 648310195 h 336"/>
              <a:gd name="T6" fmla="*/ 424489166 w 336"/>
              <a:gd name="T7" fmla="*/ 422559758 h 336"/>
              <a:gd name="T8" fmla="*/ 216103398 w 336"/>
              <a:gd name="T9" fmla="*/ 422559758 h 336"/>
              <a:gd name="T10" fmla="*/ 216103398 w 336"/>
              <a:gd name="T11" fmla="*/ 212244583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p:spPr>
        <p:txBody>
          <a:bodyPr/>
          <a:lstStyle/>
          <a:p>
            <a:pPr fontAlgn="base">
              <a:spcBef>
                <a:spcPct val="0"/>
              </a:spcBef>
              <a:spcAft>
                <a:spcPct val="0"/>
              </a:spcAft>
              <a:defRPr/>
            </a:pPr>
            <a:endParaRPr lang="en-US" sz="2400" dirty="0">
              <a:solidFill>
                <a:srgbClr val="000000"/>
              </a:solidFill>
              <a:latin typeface="Calibri" pitchFamily="34" charset="0"/>
              <a:ea typeface="ＭＳ Ｐゴシック" charset="-128"/>
              <a:cs typeface="ＭＳ Ｐゴシック" charset="-128"/>
            </a:endParaRPr>
          </a:p>
        </p:txBody>
      </p:sp>
      <p:sp>
        <p:nvSpPr>
          <p:cNvPr id="10" name="Freeform 9"/>
          <p:cNvSpPr>
            <a:spLocks/>
          </p:cNvSpPr>
          <p:nvPr/>
        </p:nvSpPr>
        <p:spPr bwMode="auto">
          <a:xfrm rot="10800000">
            <a:off x="7818439" y="1021292"/>
            <a:ext cx="1587" cy="276490"/>
          </a:xfrm>
          <a:custGeom>
            <a:avLst/>
            <a:gdLst>
              <a:gd name="T0" fmla="*/ 0 w 1"/>
              <a:gd name="T1" fmla="*/ 0 h 239"/>
              <a:gd name="T2" fmla="*/ 0 w 1"/>
              <a:gd name="T3" fmla="*/ 460599485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p:spPr>
        <p:txBody>
          <a:bodyPr/>
          <a:lstStyle/>
          <a:p>
            <a:pPr fontAlgn="base">
              <a:spcBef>
                <a:spcPct val="0"/>
              </a:spcBef>
              <a:spcAft>
                <a:spcPct val="0"/>
              </a:spcAft>
              <a:defRPr/>
            </a:pPr>
            <a:endParaRPr lang="en-US" sz="2400" dirty="0">
              <a:solidFill>
                <a:srgbClr val="000000"/>
              </a:solidFill>
              <a:latin typeface="Calibri" pitchFamily="34" charset="0"/>
              <a:ea typeface="ＭＳ Ｐゴシック" charset="-128"/>
              <a:cs typeface="ＭＳ Ｐゴシック" charset="-128"/>
            </a:endParaRPr>
          </a:p>
        </p:txBody>
      </p:sp>
      <p:sp>
        <p:nvSpPr>
          <p:cNvPr id="11" name="Line 14"/>
          <p:cNvSpPr>
            <a:spLocks noChangeShapeType="1"/>
          </p:cNvSpPr>
          <p:nvPr/>
        </p:nvSpPr>
        <p:spPr bwMode="auto">
          <a:xfrm rot="10800000" flipH="1">
            <a:off x="7507315" y="1035844"/>
            <a:ext cx="333375" cy="0"/>
          </a:xfrm>
          <a:prstGeom prst="line">
            <a:avLst/>
          </a:prstGeom>
          <a:noFill/>
          <a:ln w="38100">
            <a:solidFill>
              <a:schemeClr val="accent2"/>
            </a:solidFill>
            <a:round/>
            <a:headEnd/>
            <a:tailEnd/>
          </a:ln>
        </p:spPr>
        <p:txBody>
          <a:bodyPr/>
          <a:lstStyle/>
          <a:p>
            <a:pPr fontAlgn="base">
              <a:spcBef>
                <a:spcPct val="0"/>
              </a:spcBef>
              <a:spcAft>
                <a:spcPct val="0"/>
              </a:spcAft>
              <a:defRPr/>
            </a:pPr>
            <a:endParaRPr lang="en-US" sz="2400" dirty="0">
              <a:solidFill>
                <a:srgbClr val="000000"/>
              </a:solidFill>
              <a:latin typeface="Calibri" pitchFamily="34" charset="0"/>
              <a:ea typeface="ＭＳ Ｐゴシック" charset="-128"/>
              <a:cs typeface="ＭＳ Ｐゴシック" charset="-128"/>
            </a:endParaRPr>
          </a:p>
        </p:txBody>
      </p:sp>
      <p:sp>
        <p:nvSpPr>
          <p:cNvPr id="12" name="Freeform 11"/>
          <p:cNvSpPr>
            <a:spLocks/>
          </p:cNvSpPr>
          <p:nvPr/>
        </p:nvSpPr>
        <p:spPr bwMode="auto">
          <a:xfrm flipH="1">
            <a:off x="7434264" y="3960813"/>
            <a:ext cx="466725" cy="388938"/>
          </a:xfrm>
          <a:custGeom>
            <a:avLst/>
            <a:gdLst>
              <a:gd name="T0" fmla="*/ 0 w 336"/>
              <a:gd name="T1" fmla="*/ 0 h 336"/>
              <a:gd name="T2" fmla="*/ 0 w 336"/>
              <a:gd name="T3" fmla="*/ 644451380 h 336"/>
              <a:gd name="T4" fmla="*/ 648310195 w 336"/>
              <a:gd name="T5" fmla="*/ 648310195 h 336"/>
              <a:gd name="T6" fmla="*/ 424489166 w 336"/>
              <a:gd name="T7" fmla="*/ 422559758 h 336"/>
              <a:gd name="T8" fmla="*/ 216103398 w 336"/>
              <a:gd name="T9" fmla="*/ 422559758 h 336"/>
              <a:gd name="T10" fmla="*/ 216103398 w 336"/>
              <a:gd name="T11" fmla="*/ 212244583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p:spPr>
        <p:txBody>
          <a:bodyPr/>
          <a:lstStyle/>
          <a:p>
            <a:pPr fontAlgn="base">
              <a:spcBef>
                <a:spcPct val="0"/>
              </a:spcBef>
              <a:spcAft>
                <a:spcPct val="0"/>
              </a:spcAft>
              <a:defRPr/>
            </a:pPr>
            <a:endParaRPr lang="en-US" sz="2400" dirty="0">
              <a:solidFill>
                <a:srgbClr val="000000"/>
              </a:solidFill>
              <a:latin typeface="Calibri" pitchFamily="34" charset="0"/>
              <a:ea typeface="ＭＳ Ｐゴシック" charset="-128"/>
              <a:cs typeface="ＭＳ Ｐゴシック" charset="-128"/>
            </a:endParaRPr>
          </a:p>
        </p:txBody>
      </p:sp>
      <p:sp>
        <p:nvSpPr>
          <p:cNvPr id="13" name="Freeform 12"/>
          <p:cNvSpPr>
            <a:spLocks/>
          </p:cNvSpPr>
          <p:nvPr/>
        </p:nvSpPr>
        <p:spPr bwMode="auto">
          <a:xfrm rot="16200000">
            <a:off x="7705870" y="4130279"/>
            <a:ext cx="1323" cy="331788"/>
          </a:xfrm>
          <a:custGeom>
            <a:avLst/>
            <a:gdLst>
              <a:gd name="T0" fmla="*/ 0 w 1"/>
              <a:gd name="T1" fmla="*/ 0 h 239"/>
              <a:gd name="T2" fmla="*/ 0 w 1"/>
              <a:gd name="T3" fmla="*/ 460599485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p:spPr>
        <p:txBody>
          <a:bodyPr/>
          <a:lstStyle/>
          <a:p>
            <a:pPr fontAlgn="base">
              <a:spcBef>
                <a:spcPct val="0"/>
              </a:spcBef>
              <a:spcAft>
                <a:spcPct val="0"/>
              </a:spcAft>
              <a:defRPr/>
            </a:pPr>
            <a:endParaRPr lang="en-US" sz="2400" dirty="0">
              <a:solidFill>
                <a:srgbClr val="000000"/>
              </a:solidFill>
              <a:latin typeface="Calibri" pitchFamily="34" charset="0"/>
              <a:ea typeface="ＭＳ Ｐゴシック" charset="-128"/>
              <a:cs typeface="ＭＳ Ｐゴシック" charset="-128"/>
            </a:endParaRPr>
          </a:p>
        </p:txBody>
      </p:sp>
      <p:sp>
        <p:nvSpPr>
          <p:cNvPr id="14" name="Line 17"/>
          <p:cNvSpPr>
            <a:spLocks noChangeShapeType="1"/>
          </p:cNvSpPr>
          <p:nvPr/>
        </p:nvSpPr>
        <p:spPr bwMode="auto">
          <a:xfrm rot="16200000" flipH="1">
            <a:off x="7717650" y="4175126"/>
            <a:ext cx="277813" cy="0"/>
          </a:xfrm>
          <a:prstGeom prst="line">
            <a:avLst/>
          </a:prstGeom>
          <a:noFill/>
          <a:ln w="38100">
            <a:solidFill>
              <a:schemeClr val="accent2"/>
            </a:solidFill>
            <a:round/>
            <a:headEnd/>
            <a:tailEnd/>
          </a:ln>
        </p:spPr>
        <p:txBody>
          <a:bodyPr/>
          <a:lstStyle/>
          <a:p>
            <a:pPr fontAlgn="base">
              <a:spcBef>
                <a:spcPct val="0"/>
              </a:spcBef>
              <a:spcAft>
                <a:spcPct val="0"/>
              </a:spcAft>
              <a:defRPr/>
            </a:pPr>
            <a:endParaRPr lang="en-US" sz="2400" dirty="0">
              <a:solidFill>
                <a:srgbClr val="000000"/>
              </a:solidFill>
              <a:latin typeface="Calibri" pitchFamily="34" charset="0"/>
              <a:ea typeface="ＭＳ Ｐゴシック" charset="-128"/>
              <a:cs typeface="ＭＳ Ｐゴシック" charset="-128"/>
            </a:endParaRPr>
          </a:p>
        </p:txBody>
      </p:sp>
      <p:sp>
        <p:nvSpPr>
          <p:cNvPr id="15" name="Freeform 14"/>
          <p:cNvSpPr>
            <a:spLocks/>
          </p:cNvSpPr>
          <p:nvPr/>
        </p:nvSpPr>
        <p:spPr bwMode="auto">
          <a:xfrm>
            <a:off x="1282720" y="3955521"/>
            <a:ext cx="466725" cy="388938"/>
          </a:xfrm>
          <a:custGeom>
            <a:avLst/>
            <a:gdLst>
              <a:gd name="T0" fmla="*/ 0 w 336"/>
              <a:gd name="T1" fmla="*/ 0 h 336"/>
              <a:gd name="T2" fmla="*/ 0 w 336"/>
              <a:gd name="T3" fmla="*/ 644451380 h 336"/>
              <a:gd name="T4" fmla="*/ 648310195 w 336"/>
              <a:gd name="T5" fmla="*/ 648310195 h 336"/>
              <a:gd name="T6" fmla="*/ 424489166 w 336"/>
              <a:gd name="T7" fmla="*/ 422559758 h 336"/>
              <a:gd name="T8" fmla="*/ 216103398 w 336"/>
              <a:gd name="T9" fmla="*/ 422559758 h 336"/>
              <a:gd name="T10" fmla="*/ 216103398 w 336"/>
              <a:gd name="T11" fmla="*/ 212244583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p:spPr>
        <p:txBody>
          <a:bodyPr/>
          <a:lstStyle/>
          <a:p>
            <a:pPr fontAlgn="base">
              <a:spcBef>
                <a:spcPct val="0"/>
              </a:spcBef>
              <a:spcAft>
                <a:spcPct val="0"/>
              </a:spcAft>
              <a:defRPr/>
            </a:pPr>
            <a:endParaRPr lang="en-US" sz="2400" dirty="0">
              <a:solidFill>
                <a:srgbClr val="000000"/>
              </a:solidFill>
              <a:latin typeface="Calibri" pitchFamily="34" charset="0"/>
              <a:ea typeface="ＭＳ Ｐゴシック" charset="-128"/>
              <a:cs typeface="ＭＳ Ｐゴシック" charset="-128"/>
            </a:endParaRPr>
          </a:p>
        </p:txBody>
      </p:sp>
      <p:sp>
        <p:nvSpPr>
          <p:cNvPr id="16" name="Freeform 15"/>
          <p:cNvSpPr>
            <a:spLocks/>
          </p:cNvSpPr>
          <p:nvPr/>
        </p:nvSpPr>
        <p:spPr bwMode="auto">
          <a:xfrm>
            <a:off x="1346200" y="4039165"/>
            <a:ext cx="1588" cy="276489"/>
          </a:xfrm>
          <a:custGeom>
            <a:avLst/>
            <a:gdLst>
              <a:gd name="T0" fmla="*/ 0 w 1"/>
              <a:gd name="T1" fmla="*/ 0 h 239"/>
              <a:gd name="T2" fmla="*/ 0 w 1"/>
              <a:gd name="T3" fmla="*/ 460596709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p:spPr>
        <p:txBody>
          <a:bodyPr/>
          <a:lstStyle/>
          <a:p>
            <a:pPr fontAlgn="base">
              <a:spcBef>
                <a:spcPct val="0"/>
              </a:spcBef>
              <a:spcAft>
                <a:spcPct val="0"/>
              </a:spcAft>
              <a:defRPr/>
            </a:pPr>
            <a:endParaRPr lang="en-US" sz="2400" dirty="0">
              <a:solidFill>
                <a:srgbClr val="000000"/>
              </a:solidFill>
              <a:latin typeface="Calibri" pitchFamily="34" charset="0"/>
              <a:ea typeface="ＭＳ Ｐゴシック" charset="-128"/>
              <a:cs typeface="ＭＳ Ｐゴシック" charset="-128"/>
            </a:endParaRPr>
          </a:p>
        </p:txBody>
      </p:sp>
      <p:sp>
        <p:nvSpPr>
          <p:cNvPr id="17" name="Line 20"/>
          <p:cNvSpPr>
            <a:spLocks noChangeShapeType="1"/>
          </p:cNvSpPr>
          <p:nvPr/>
        </p:nvSpPr>
        <p:spPr bwMode="auto">
          <a:xfrm flipH="1">
            <a:off x="1327171" y="4302125"/>
            <a:ext cx="333375" cy="0"/>
          </a:xfrm>
          <a:prstGeom prst="line">
            <a:avLst/>
          </a:prstGeom>
          <a:noFill/>
          <a:ln w="38100">
            <a:solidFill>
              <a:schemeClr val="accent2"/>
            </a:solidFill>
            <a:round/>
            <a:headEnd/>
            <a:tailEnd/>
          </a:ln>
        </p:spPr>
        <p:txBody>
          <a:bodyPr/>
          <a:lstStyle/>
          <a:p>
            <a:pPr fontAlgn="base">
              <a:spcBef>
                <a:spcPct val="0"/>
              </a:spcBef>
              <a:spcAft>
                <a:spcPct val="0"/>
              </a:spcAft>
              <a:defRPr/>
            </a:pPr>
            <a:endParaRPr lang="en-US" sz="2400" dirty="0">
              <a:solidFill>
                <a:srgbClr val="000000"/>
              </a:solidFill>
              <a:latin typeface="Calibri" pitchFamily="34" charset="0"/>
              <a:ea typeface="ＭＳ Ｐゴシック" charset="-128"/>
              <a:cs typeface="ＭＳ Ｐゴシック" charset="-128"/>
            </a:endParaRPr>
          </a:p>
        </p:txBody>
      </p:sp>
      <p:sp>
        <p:nvSpPr>
          <p:cNvPr id="3075" name="Rectangle 3"/>
          <p:cNvSpPr>
            <a:spLocks noGrp="1" noChangeArrowheads="1"/>
          </p:cNvSpPr>
          <p:nvPr>
            <p:ph type="ctrTitle"/>
          </p:nvPr>
        </p:nvSpPr>
        <p:spPr>
          <a:xfrm>
            <a:off x="1609725" y="1415524"/>
            <a:ext cx="5924550" cy="1420813"/>
          </a:xfrm>
        </p:spPr>
        <p:txBody>
          <a:bodyPr anchor="b"/>
          <a:lstStyle>
            <a:lvl1pPr>
              <a:lnSpc>
                <a:spcPct val="95000"/>
              </a:lnSpc>
              <a:defRPr/>
            </a:lvl1pPr>
          </a:lstStyle>
          <a:p>
            <a:r>
              <a:rPr lang="en-US"/>
              <a:t>Click to edit Master title style</a:t>
            </a:r>
          </a:p>
        </p:txBody>
      </p:sp>
      <p:sp>
        <p:nvSpPr>
          <p:cNvPr id="3076" name="Rectangle 4"/>
          <p:cNvSpPr>
            <a:spLocks noGrp="1" noChangeArrowheads="1"/>
          </p:cNvSpPr>
          <p:nvPr>
            <p:ph type="subTitle" idx="1"/>
          </p:nvPr>
        </p:nvSpPr>
        <p:spPr>
          <a:xfrm>
            <a:off x="1631950" y="2947458"/>
            <a:ext cx="5861050" cy="1047750"/>
          </a:xfrm>
        </p:spPr>
        <p:txBody>
          <a:bodyPr/>
          <a:lstStyle>
            <a:lvl1pPr marL="0" indent="0" algn="ctr">
              <a:buFontTx/>
              <a:buNone/>
              <a:defRPr sz="2800"/>
            </a:lvl1pPr>
          </a:lstStyle>
          <a:p>
            <a:r>
              <a:rPr lang="en-US"/>
              <a:t>Click to edit Master subtitle style</a:t>
            </a:r>
          </a:p>
        </p:txBody>
      </p:sp>
      <p:sp>
        <p:nvSpPr>
          <p:cNvPr id="18"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19"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20" name="Rectangle 7"/>
          <p:cNvSpPr>
            <a:spLocks noGrp="1" noChangeArrowheads="1"/>
          </p:cNvSpPr>
          <p:nvPr>
            <p:ph type="sldNum" sz="quarter" idx="12"/>
          </p:nvPr>
        </p:nvSpPr>
        <p:spPr/>
        <p:txBody>
          <a:bodyPr/>
          <a:lstStyle>
            <a:lvl1pPr>
              <a:defRPr/>
            </a:lvl1pPr>
          </a:lstStyle>
          <a:p>
            <a:pPr>
              <a:defRPr/>
            </a:pPr>
            <a:fld id="{C9EDA0EB-94BC-4856-9E84-5E5CCAC04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120691"/>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016D26-4941-4B1D-B0AD-B9B9F88DA0C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52337619"/>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0BE19A1-267E-4CBC-B945-A4C5B286B9D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39056908"/>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814918"/>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14918"/>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B08E95-845E-43CD-8619-2C0ECC3FD1B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5135976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6B978C-0CB9-4202-BF3C-2CA359CD3374}" type="datetimeFigureOut">
              <a:rPr lang="en-US" smtClean="0">
                <a:solidFill>
                  <a:srgbClr val="FEFAC9"/>
                </a:solidFill>
              </a:rPr>
              <a:pPr/>
              <a:t>5/21/2017</a:t>
            </a:fld>
            <a:endParaRPr lang="en-US">
              <a:solidFill>
                <a:srgbClr val="FEFAC9"/>
              </a:solidFill>
            </a:endParaRPr>
          </a:p>
        </p:txBody>
      </p:sp>
      <p:sp>
        <p:nvSpPr>
          <p:cNvPr id="3" name="Footer Placeholder 2"/>
          <p:cNvSpPr>
            <a:spLocks noGrp="1"/>
          </p:cNvSpPr>
          <p:nvPr>
            <p:ph type="ftr" sz="quarter" idx="11"/>
          </p:nvPr>
        </p:nvSpPr>
        <p:spPr/>
        <p:txBody>
          <a:bodyPr/>
          <a:lstStyle/>
          <a:p>
            <a:endParaRPr lang="en-US">
              <a:solidFill>
                <a:srgbClr val="FEFAC9"/>
              </a:solidFill>
            </a:endParaRPr>
          </a:p>
        </p:txBody>
      </p:sp>
      <p:sp>
        <p:nvSpPr>
          <p:cNvPr id="4" name="Slide Number Placeholder 3"/>
          <p:cNvSpPr>
            <a:spLocks noGrp="1"/>
          </p:cNvSpPr>
          <p:nvPr>
            <p:ph type="sldNum" sz="quarter" idx="12"/>
          </p:nvPr>
        </p:nvSpPr>
        <p:spPr/>
        <p:txBody>
          <a:bodyPr/>
          <a:lstStyle/>
          <a:p>
            <a:fld id="{5CF58A4D-F71A-45C2-A34E-4F21DE0A1E73}" type="slidenum">
              <a:rPr lang="en-US" smtClean="0">
                <a:solidFill>
                  <a:srgbClr val="FEFAC9"/>
                </a:solidFill>
              </a:rPr>
              <a:pPr/>
              <a:t>‹#›</a:t>
            </a:fld>
            <a:endParaRPr lang="en-US">
              <a:solidFill>
                <a:srgbClr val="FEFAC9"/>
              </a:solidFill>
            </a:endParaRPr>
          </a:p>
        </p:txBody>
      </p:sp>
    </p:spTree>
    <p:extLst>
      <p:ext uri="{BB962C8B-B14F-4D97-AF65-F5344CB8AC3E}">
        <p14:creationId xmlns:p14="http://schemas.microsoft.com/office/powerpoint/2010/main" val="157205126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2764340-7ACC-44CB-8CF1-CD3B8899741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72910550"/>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3FF9734-5C3B-49A1-90B6-86B0655A3EE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88921596"/>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5324C39-36C3-4938-9E69-E238935C8B1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41834185"/>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0F9759D-86E6-4668-8BCD-D60561A8616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70031530"/>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EAB4DD9-BB25-4730-8E6F-614721979A6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79786722"/>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8213D1-8E3A-4431-99D6-B82707B4E00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28600722"/>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96573"/>
            <a:ext cx="1943100" cy="498342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96573"/>
            <a:ext cx="5676900" cy="49834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C53633-ED2A-4355-B2F0-41CD2DBAFA4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89228407"/>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347788" y="1050396"/>
            <a:ext cx="6481762" cy="3238500"/>
          </a:xfrm>
          <a:prstGeom prst="rect">
            <a:avLst/>
          </a:prstGeom>
          <a:noFill/>
          <a:ln w="76200">
            <a:solidFill>
              <a:schemeClr val="bg2">
                <a:alpha val="50000"/>
              </a:schemeClr>
            </a:solidFill>
            <a:miter lim="800000"/>
            <a:headEnd/>
            <a:tailEnd/>
          </a:ln>
          <a:effectLst/>
        </p:spPr>
        <p:txBody>
          <a:bodyPr wrap="none" anchor="ctr"/>
          <a:lstStyle/>
          <a:p>
            <a:pPr algn="ctr" fontAlgn="base">
              <a:spcBef>
                <a:spcPct val="0"/>
              </a:spcBef>
              <a:spcAft>
                <a:spcPct val="0"/>
              </a:spcAft>
              <a:defRPr/>
            </a:pPr>
            <a:endParaRPr lang="en-US" sz="2400">
              <a:solidFill>
                <a:srgbClr val="000000"/>
              </a:solidFill>
            </a:endParaRPr>
          </a:p>
        </p:txBody>
      </p:sp>
      <p:sp>
        <p:nvSpPr>
          <p:cNvPr id="5" name="Rectangle 4"/>
          <p:cNvSpPr>
            <a:spLocks noChangeArrowheads="1"/>
          </p:cNvSpPr>
          <p:nvPr/>
        </p:nvSpPr>
        <p:spPr bwMode="auto">
          <a:xfrm>
            <a:off x="1384300" y="1079500"/>
            <a:ext cx="6400800" cy="3175000"/>
          </a:xfrm>
          <a:prstGeom prst="rect">
            <a:avLst/>
          </a:prstGeom>
          <a:noFill/>
          <a:ln w="12700">
            <a:solidFill>
              <a:schemeClr val="tx2"/>
            </a:solidFill>
            <a:miter lim="800000"/>
            <a:headEnd/>
            <a:tailEnd/>
          </a:ln>
          <a:effectLst/>
        </p:spPr>
        <p:txBody>
          <a:bodyPr wrap="none" anchor="ctr"/>
          <a:lstStyle/>
          <a:p>
            <a:pPr algn="ctr" fontAlgn="base">
              <a:spcBef>
                <a:spcPct val="0"/>
              </a:spcBef>
              <a:spcAft>
                <a:spcPct val="0"/>
              </a:spcAft>
              <a:defRPr/>
            </a:pPr>
            <a:endParaRPr lang="en-US" sz="2400">
              <a:solidFill>
                <a:srgbClr val="000000"/>
              </a:solidFill>
            </a:endParaRPr>
          </a:p>
        </p:txBody>
      </p:sp>
      <p:sp>
        <p:nvSpPr>
          <p:cNvPr id="6" name="Freeform 5"/>
          <p:cNvSpPr>
            <a:spLocks/>
          </p:cNvSpPr>
          <p:nvPr/>
        </p:nvSpPr>
        <p:spPr bwMode="auto">
          <a:xfrm rot="5400000">
            <a:off x="1321594" y="956236"/>
            <a:ext cx="388938"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fontAlgn="base">
              <a:spcBef>
                <a:spcPct val="0"/>
              </a:spcBef>
              <a:spcAft>
                <a:spcPct val="0"/>
              </a:spcAft>
              <a:defRPr/>
            </a:pPr>
            <a:endParaRPr lang="en-US" sz="2400">
              <a:solidFill>
                <a:srgbClr val="000000"/>
              </a:solidFill>
            </a:endParaRPr>
          </a:p>
        </p:txBody>
      </p:sp>
      <p:sp>
        <p:nvSpPr>
          <p:cNvPr id="7" name="Freeform 6"/>
          <p:cNvSpPr>
            <a:spLocks/>
          </p:cNvSpPr>
          <p:nvPr/>
        </p:nvSpPr>
        <p:spPr bwMode="auto">
          <a:xfrm rot="5400000">
            <a:off x="1479717" y="881195"/>
            <a:ext cx="1323"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fontAlgn="base">
              <a:spcBef>
                <a:spcPct val="0"/>
              </a:spcBef>
              <a:spcAft>
                <a:spcPct val="0"/>
              </a:spcAft>
              <a:defRPr/>
            </a:pPr>
            <a:endParaRPr lang="en-US" sz="2400">
              <a:solidFill>
                <a:srgbClr val="000000"/>
              </a:solidFill>
            </a:endParaRPr>
          </a:p>
        </p:txBody>
      </p:sp>
      <p:sp>
        <p:nvSpPr>
          <p:cNvPr id="8" name="Line 11"/>
          <p:cNvSpPr>
            <a:spLocks noChangeShapeType="1"/>
          </p:cNvSpPr>
          <p:nvPr/>
        </p:nvSpPr>
        <p:spPr bwMode="auto">
          <a:xfrm rot="5400000" flipH="1">
            <a:off x="1193041" y="1169459"/>
            <a:ext cx="277813" cy="0"/>
          </a:xfrm>
          <a:prstGeom prst="line">
            <a:avLst/>
          </a:prstGeom>
          <a:noFill/>
          <a:ln w="38100">
            <a:solidFill>
              <a:schemeClr val="accent2"/>
            </a:solidFill>
            <a:round/>
            <a:headEnd/>
            <a:tailEnd/>
          </a:ln>
          <a:effectLst/>
        </p:spPr>
        <p:txBody>
          <a:bodyPr/>
          <a:lstStyle/>
          <a:p>
            <a:pPr fontAlgn="base">
              <a:spcBef>
                <a:spcPct val="0"/>
              </a:spcBef>
              <a:spcAft>
                <a:spcPct val="0"/>
              </a:spcAft>
              <a:defRPr/>
            </a:pPr>
            <a:endParaRPr lang="en-US" sz="2400">
              <a:solidFill>
                <a:srgbClr val="000000"/>
              </a:solidFill>
            </a:endParaRPr>
          </a:p>
        </p:txBody>
      </p:sp>
      <p:sp>
        <p:nvSpPr>
          <p:cNvPr id="9" name="Freeform 8"/>
          <p:cNvSpPr>
            <a:spLocks/>
          </p:cNvSpPr>
          <p:nvPr/>
        </p:nvSpPr>
        <p:spPr bwMode="auto">
          <a:xfrm rot="16200000" flipH="1">
            <a:off x="7452519" y="956236"/>
            <a:ext cx="388938"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fontAlgn="base">
              <a:spcBef>
                <a:spcPct val="0"/>
              </a:spcBef>
              <a:spcAft>
                <a:spcPct val="0"/>
              </a:spcAft>
              <a:defRPr/>
            </a:pPr>
            <a:endParaRPr lang="en-US" sz="2400">
              <a:solidFill>
                <a:srgbClr val="000000"/>
              </a:solidFill>
            </a:endParaRPr>
          </a:p>
        </p:txBody>
      </p:sp>
      <p:sp>
        <p:nvSpPr>
          <p:cNvPr id="10" name="Freeform 9"/>
          <p:cNvSpPr>
            <a:spLocks/>
          </p:cNvSpPr>
          <p:nvPr/>
        </p:nvSpPr>
        <p:spPr bwMode="auto">
          <a:xfrm rot="10800000">
            <a:off x="7818439" y="1021292"/>
            <a:ext cx="1587" cy="276490"/>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fontAlgn="base">
              <a:spcBef>
                <a:spcPct val="0"/>
              </a:spcBef>
              <a:spcAft>
                <a:spcPct val="0"/>
              </a:spcAft>
              <a:defRPr/>
            </a:pPr>
            <a:endParaRPr lang="en-US" sz="2400">
              <a:solidFill>
                <a:srgbClr val="000000"/>
              </a:solidFill>
            </a:endParaRPr>
          </a:p>
        </p:txBody>
      </p:sp>
      <p:sp>
        <p:nvSpPr>
          <p:cNvPr id="11" name="Line 14"/>
          <p:cNvSpPr>
            <a:spLocks noChangeShapeType="1"/>
          </p:cNvSpPr>
          <p:nvPr/>
        </p:nvSpPr>
        <p:spPr bwMode="auto">
          <a:xfrm rot="10800000" flipH="1">
            <a:off x="7507315" y="1035844"/>
            <a:ext cx="333375" cy="0"/>
          </a:xfrm>
          <a:prstGeom prst="line">
            <a:avLst/>
          </a:prstGeom>
          <a:noFill/>
          <a:ln w="38100">
            <a:solidFill>
              <a:schemeClr val="accent2"/>
            </a:solidFill>
            <a:round/>
            <a:headEnd/>
            <a:tailEnd/>
          </a:ln>
          <a:effectLst/>
        </p:spPr>
        <p:txBody>
          <a:bodyPr/>
          <a:lstStyle/>
          <a:p>
            <a:pPr fontAlgn="base">
              <a:spcBef>
                <a:spcPct val="0"/>
              </a:spcBef>
              <a:spcAft>
                <a:spcPct val="0"/>
              </a:spcAft>
              <a:defRPr/>
            </a:pPr>
            <a:endParaRPr lang="en-US" sz="2400">
              <a:solidFill>
                <a:srgbClr val="000000"/>
              </a:solidFill>
            </a:endParaRPr>
          </a:p>
        </p:txBody>
      </p:sp>
      <p:sp>
        <p:nvSpPr>
          <p:cNvPr id="12" name="Freeform 11"/>
          <p:cNvSpPr>
            <a:spLocks/>
          </p:cNvSpPr>
          <p:nvPr/>
        </p:nvSpPr>
        <p:spPr bwMode="auto">
          <a:xfrm flipH="1">
            <a:off x="7434264" y="3960813"/>
            <a:ext cx="466725" cy="388938"/>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fontAlgn="base">
              <a:spcBef>
                <a:spcPct val="0"/>
              </a:spcBef>
              <a:spcAft>
                <a:spcPct val="0"/>
              </a:spcAft>
              <a:defRPr/>
            </a:pPr>
            <a:endParaRPr lang="en-US" sz="2400">
              <a:solidFill>
                <a:srgbClr val="000000"/>
              </a:solidFill>
            </a:endParaRPr>
          </a:p>
        </p:txBody>
      </p:sp>
      <p:sp>
        <p:nvSpPr>
          <p:cNvPr id="13" name="Freeform 12"/>
          <p:cNvSpPr>
            <a:spLocks/>
          </p:cNvSpPr>
          <p:nvPr/>
        </p:nvSpPr>
        <p:spPr bwMode="auto">
          <a:xfrm rot="16200000">
            <a:off x="7705870" y="4130279"/>
            <a:ext cx="1323"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fontAlgn="base">
              <a:spcBef>
                <a:spcPct val="0"/>
              </a:spcBef>
              <a:spcAft>
                <a:spcPct val="0"/>
              </a:spcAft>
              <a:defRPr/>
            </a:pPr>
            <a:endParaRPr lang="en-US" sz="2400">
              <a:solidFill>
                <a:srgbClr val="000000"/>
              </a:solidFill>
            </a:endParaRPr>
          </a:p>
        </p:txBody>
      </p:sp>
      <p:sp>
        <p:nvSpPr>
          <p:cNvPr id="14" name="Line 17"/>
          <p:cNvSpPr>
            <a:spLocks noChangeShapeType="1"/>
          </p:cNvSpPr>
          <p:nvPr/>
        </p:nvSpPr>
        <p:spPr bwMode="auto">
          <a:xfrm rot="16200000" flipH="1">
            <a:off x="7717650" y="4175126"/>
            <a:ext cx="277813" cy="0"/>
          </a:xfrm>
          <a:prstGeom prst="line">
            <a:avLst/>
          </a:prstGeom>
          <a:noFill/>
          <a:ln w="38100">
            <a:solidFill>
              <a:schemeClr val="accent2"/>
            </a:solidFill>
            <a:round/>
            <a:headEnd/>
            <a:tailEnd/>
          </a:ln>
          <a:effectLst/>
        </p:spPr>
        <p:txBody>
          <a:bodyPr/>
          <a:lstStyle/>
          <a:p>
            <a:pPr fontAlgn="base">
              <a:spcBef>
                <a:spcPct val="0"/>
              </a:spcBef>
              <a:spcAft>
                <a:spcPct val="0"/>
              </a:spcAft>
              <a:defRPr/>
            </a:pPr>
            <a:endParaRPr lang="en-US" sz="2400">
              <a:solidFill>
                <a:srgbClr val="000000"/>
              </a:solidFill>
            </a:endParaRPr>
          </a:p>
        </p:txBody>
      </p:sp>
      <p:sp>
        <p:nvSpPr>
          <p:cNvPr id="15" name="Freeform 14"/>
          <p:cNvSpPr>
            <a:spLocks/>
          </p:cNvSpPr>
          <p:nvPr/>
        </p:nvSpPr>
        <p:spPr bwMode="auto">
          <a:xfrm>
            <a:off x="1282720" y="3955521"/>
            <a:ext cx="466725" cy="388938"/>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fontAlgn="base">
              <a:spcBef>
                <a:spcPct val="0"/>
              </a:spcBef>
              <a:spcAft>
                <a:spcPct val="0"/>
              </a:spcAft>
              <a:defRPr/>
            </a:pPr>
            <a:endParaRPr lang="en-US" sz="2400">
              <a:solidFill>
                <a:srgbClr val="000000"/>
              </a:solidFill>
            </a:endParaRPr>
          </a:p>
        </p:txBody>
      </p:sp>
      <p:sp>
        <p:nvSpPr>
          <p:cNvPr id="16" name="Freeform 15"/>
          <p:cNvSpPr>
            <a:spLocks/>
          </p:cNvSpPr>
          <p:nvPr/>
        </p:nvSpPr>
        <p:spPr bwMode="auto">
          <a:xfrm>
            <a:off x="1346200" y="4039161"/>
            <a:ext cx="1588" cy="276489"/>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fontAlgn="base">
              <a:spcBef>
                <a:spcPct val="0"/>
              </a:spcBef>
              <a:spcAft>
                <a:spcPct val="0"/>
              </a:spcAft>
              <a:defRPr/>
            </a:pPr>
            <a:endParaRPr lang="en-US" sz="2400">
              <a:solidFill>
                <a:srgbClr val="000000"/>
              </a:solidFill>
            </a:endParaRPr>
          </a:p>
        </p:txBody>
      </p:sp>
      <p:sp>
        <p:nvSpPr>
          <p:cNvPr id="17" name="Line 20"/>
          <p:cNvSpPr>
            <a:spLocks noChangeShapeType="1"/>
          </p:cNvSpPr>
          <p:nvPr/>
        </p:nvSpPr>
        <p:spPr bwMode="auto">
          <a:xfrm flipH="1">
            <a:off x="1327171" y="4302125"/>
            <a:ext cx="333375" cy="0"/>
          </a:xfrm>
          <a:prstGeom prst="line">
            <a:avLst/>
          </a:prstGeom>
          <a:noFill/>
          <a:ln w="38100">
            <a:solidFill>
              <a:schemeClr val="accent2"/>
            </a:solidFill>
            <a:round/>
            <a:headEnd/>
            <a:tailEnd/>
          </a:ln>
          <a:effectLst/>
        </p:spPr>
        <p:txBody>
          <a:bodyPr/>
          <a:lstStyle/>
          <a:p>
            <a:pPr fontAlgn="base">
              <a:spcBef>
                <a:spcPct val="0"/>
              </a:spcBef>
              <a:spcAft>
                <a:spcPct val="0"/>
              </a:spcAft>
              <a:defRPr/>
            </a:pPr>
            <a:endParaRPr lang="en-US" sz="2400">
              <a:solidFill>
                <a:srgbClr val="000000"/>
              </a:solidFill>
            </a:endParaRPr>
          </a:p>
        </p:txBody>
      </p:sp>
      <p:sp>
        <p:nvSpPr>
          <p:cNvPr id="3075" name="Rectangle 3"/>
          <p:cNvSpPr>
            <a:spLocks noGrp="1" noChangeArrowheads="1"/>
          </p:cNvSpPr>
          <p:nvPr>
            <p:ph type="ctrTitle"/>
          </p:nvPr>
        </p:nvSpPr>
        <p:spPr>
          <a:xfrm>
            <a:off x="1609725" y="1415524"/>
            <a:ext cx="5924550" cy="1420813"/>
          </a:xfrm>
        </p:spPr>
        <p:txBody>
          <a:bodyPr anchor="b"/>
          <a:lstStyle>
            <a:lvl1pPr>
              <a:lnSpc>
                <a:spcPct val="95000"/>
              </a:lnSpc>
              <a:defRPr/>
            </a:lvl1pPr>
          </a:lstStyle>
          <a:p>
            <a:r>
              <a:rPr lang="en-US"/>
              <a:t>Click to edit Master title style</a:t>
            </a:r>
          </a:p>
        </p:txBody>
      </p:sp>
      <p:sp>
        <p:nvSpPr>
          <p:cNvPr id="3076" name="Rectangle 4"/>
          <p:cNvSpPr>
            <a:spLocks noGrp="1" noChangeArrowheads="1"/>
          </p:cNvSpPr>
          <p:nvPr>
            <p:ph type="subTitle" idx="1"/>
          </p:nvPr>
        </p:nvSpPr>
        <p:spPr>
          <a:xfrm>
            <a:off x="1631950" y="2947458"/>
            <a:ext cx="5861050" cy="1047750"/>
          </a:xfrm>
        </p:spPr>
        <p:txBody>
          <a:bodyPr/>
          <a:lstStyle>
            <a:lvl1pPr marL="0" indent="0" algn="ctr">
              <a:buFontTx/>
              <a:buNone/>
              <a:defRPr sz="2800"/>
            </a:lvl1pPr>
          </a:lstStyle>
          <a:p>
            <a:r>
              <a:rPr lang="en-US"/>
              <a:t>Click to edit Master subtitle style</a:t>
            </a:r>
          </a:p>
        </p:txBody>
      </p:sp>
      <p:sp>
        <p:nvSpPr>
          <p:cNvPr id="18"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19"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20" name="Rectangle 7"/>
          <p:cNvSpPr>
            <a:spLocks noGrp="1" noChangeArrowheads="1"/>
          </p:cNvSpPr>
          <p:nvPr>
            <p:ph type="sldNum" sz="quarter" idx="12"/>
          </p:nvPr>
        </p:nvSpPr>
        <p:spPr/>
        <p:txBody>
          <a:bodyPr/>
          <a:lstStyle>
            <a:lvl1pPr>
              <a:defRPr/>
            </a:lvl1pPr>
          </a:lstStyle>
          <a:p>
            <a:pPr>
              <a:defRPr/>
            </a:pPr>
            <a:fld id="{3BA6A7B2-CE70-4598-8E19-4A639208B6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264330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AFFA207-43B6-43EE-91EB-1C84622AFE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24864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B6BF57-0398-4331-9612-BC51918A03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079138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381000"/>
            <a:ext cx="6248400" cy="47625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6781800" y="1333500"/>
            <a:ext cx="1984248" cy="31115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31" name="Title 30"/>
          <p:cNvSpPr>
            <a:spLocks noGrp="1"/>
          </p:cNvSpPr>
          <p:nvPr>
            <p:ph type="title"/>
          </p:nvPr>
        </p:nvSpPr>
        <p:spPr>
          <a:xfrm>
            <a:off x="6781800" y="381000"/>
            <a:ext cx="1981200" cy="8890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8" name="Date Placeholder 7"/>
          <p:cNvSpPr>
            <a:spLocks noGrp="1"/>
          </p:cNvSpPr>
          <p:nvPr>
            <p:ph type="dt" sz="half" idx="14"/>
          </p:nvPr>
        </p:nvSpPr>
        <p:spPr/>
        <p:txBody>
          <a:bodyPr/>
          <a:lstStyle/>
          <a:p>
            <a:fld id="{BE6B978C-0CB9-4202-BF3C-2CA359CD3374}" type="datetimeFigureOut">
              <a:rPr lang="en-US" smtClean="0">
                <a:solidFill>
                  <a:srgbClr val="FEFAC9"/>
                </a:solidFill>
              </a:rPr>
              <a:pPr/>
              <a:t>5/21/2017</a:t>
            </a:fld>
            <a:endParaRPr lang="en-US">
              <a:solidFill>
                <a:srgbClr val="FEFAC9"/>
              </a:solidFill>
            </a:endParaRPr>
          </a:p>
        </p:txBody>
      </p:sp>
      <p:sp>
        <p:nvSpPr>
          <p:cNvPr id="9" name="Slide Number Placeholder 8"/>
          <p:cNvSpPr>
            <a:spLocks noGrp="1"/>
          </p:cNvSpPr>
          <p:nvPr>
            <p:ph type="sldNum" sz="quarter" idx="15"/>
          </p:nvPr>
        </p:nvSpPr>
        <p:spPr/>
        <p:txBody>
          <a:bodyPr/>
          <a:lstStyle/>
          <a:p>
            <a:fld id="{5CF58A4D-F71A-45C2-A34E-4F21DE0A1E73}" type="slidenum">
              <a:rPr lang="en-US" smtClean="0">
                <a:solidFill>
                  <a:srgbClr val="FEFAC9"/>
                </a:solidFill>
              </a:rPr>
              <a:pPr/>
              <a:t>‹#›</a:t>
            </a:fld>
            <a:endParaRPr lang="en-US">
              <a:solidFill>
                <a:srgbClr val="FEFAC9"/>
              </a:solidFill>
            </a:endParaRPr>
          </a:p>
        </p:txBody>
      </p:sp>
      <p:sp>
        <p:nvSpPr>
          <p:cNvPr id="10" name="Footer Placeholder 9"/>
          <p:cNvSpPr>
            <a:spLocks noGrp="1"/>
          </p:cNvSpPr>
          <p:nvPr>
            <p:ph type="ftr" sz="quarter" idx="16"/>
          </p:nvPr>
        </p:nvSpPr>
        <p:spPr/>
        <p:txBody>
          <a:bodyPr/>
          <a:lstStyle/>
          <a:p>
            <a:endParaRPr lang="en-US">
              <a:solidFill>
                <a:srgbClr val="FEFAC9"/>
              </a:solidFill>
            </a:endParaRPr>
          </a:p>
        </p:txBody>
      </p:sp>
    </p:spTree>
    <p:extLst>
      <p:ext uri="{BB962C8B-B14F-4D97-AF65-F5344CB8AC3E}">
        <p14:creationId xmlns:p14="http://schemas.microsoft.com/office/powerpoint/2010/main" val="425577949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814918"/>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14918"/>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8D55390-B126-4BFA-A77D-4827711D29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03000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AD27F13-94FD-412F-B6BF-3AADC62C1E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803682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8ADDFC5-76E7-4814-9BD7-48D6BA320D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862473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5478DE7-98C8-475F-B0CE-EDF56AF9B7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512193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64A1A43-9B85-4666-ABE3-458AF76175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635694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9D604AC-E5B7-46C2-B8D1-F23617B6B9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429690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A12DD5-0142-4F12-A574-E2EBB2307B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133592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96573"/>
            <a:ext cx="1943100" cy="498342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96573"/>
            <a:ext cx="5676900" cy="49834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338A59-25BC-4495-96AE-C7110C18FB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628841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648"/>
            <a:ext cx="7772400" cy="1225021"/>
          </a:xfrm>
        </p:spPr>
        <p:txBody>
          <a:bodyPr/>
          <a:lstStyle/>
          <a:p>
            <a:r>
              <a:rPr lang="x-none"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smtClean="0"/>
              <a:t>Click to edit Master subtitle style</a:t>
            </a:r>
            <a:endParaRPr lang="en-US"/>
          </a:p>
        </p:txBody>
      </p:sp>
      <p:sp>
        <p:nvSpPr>
          <p:cNvPr id="4" name="Date Placeholder 3"/>
          <p:cNvSpPr>
            <a:spLocks noGrp="1"/>
          </p:cNvSpPr>
          <p:nvPr>
            <p:ph type="dt" sz="half" idx="10"/>
          </p:nvPr>
        </p:nvSpPr>
        <p:spPr/>
        <p:txBody>
          <a:bodyPr/>
          <a:lstStyle/>
          <a:p>
            <a:fld id="{191ADA50-210C-C24B-94E2-56D439BFBF57}" type="datetimeFigureOut">
              <a:rPr lang="en-US" smtClean="0">
                <a:solidFill>
                  <a:prstClr val="black">
                    <a:tint val="75000"/>
                  </a:prstClr>
                </a:solidFill>
              </a:rPr>
              <a:pPr/>
              <a:t>5/21/2017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31977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191ADA50-210C-C24B-94E2-56D439BFBF57}" type="datetimeFigureOut">
              <a:rPr lang="en-US" smtClean="0">
                <a:solidFill>
                  <a:prstClr val="black">
                    <a:tint val="75000"/>
                  </a:prstClr>
                </a:solidFill>
              </a:rPr>
              <a:pPr/>
              <a:t>5/21/2017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61485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381000"/>
            <a:ext cx="2057400" cy="8890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3" name="Picture Placeholder 2"/>
          <p:cNvSpPr>
            <a:spLocks noGrp="1"/>
          </p:cNvSpPr>
          <p:nvPr>
            <p:ph type="pic" idx="1"/>
          </p:nvPr>
        </p:nvSpPr>
        <p:spPr>
          <a:xfrm>
            <a:off x="457200" y="381000"/>
            <a:ext cx="6019800" cy="46355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a:t>Click icon to add picture</a:t>
            </a:r>
          </a:p>
        </p:txBody>
      </p:sp>
      <p:sp>
        <p:nvSpPr>
          <p:cNvPr id="4" name="Text Placeholder 3"/>
          <p:cNvSpPr>
            <a:spLocks noGrp="1"/>
          </p:cNvSpPr>
          <p:nvPr>
            <p:ph type="body" sz="half" idx="2"/>
          </p:nvPr>
        </p:nvSpPr>
        <p:spPr>
          <a:xfrm>
            <a:off x="6629400" y="1333500"/>
            <a:ext cx="2057400" cy="36830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8" name="Date Placeholder 7"/>
          <p:cNvSpPr>
            <a:spLocks noGrp="1"/>
          </p:cNvSpPr>
          <p:nvPr>
            <p:ph type="dt" sz="half" idx="10"/>
          </p:nvPr>
        </p:nvSpPr>
        <p:spPr/>
        <p:txBody>
          <a:bodyPr/>
          <a:lstStyle/>
          <a:p>
            <a:fld id="{BE6B978C-0CB9-4202-BF3C-2CA359CD3374}" type="datetimeFigureOut">
              <a:rPr lang="en-US" smtClean="0">
                <a:solidFill>
                  <a:srgbClr val="FEFAC9"/>
                </a:solidFill>
              </a:rPr>
              <a:pPr/>
              <a:t>5/21/2017</a:t>
            </a:fld>
            <a:endParaRPr lang="en-US">
              <a:solidFill>
                <a:srgbClr val="FEFAC9"/>
              </a:solidFill>
            </a:endParaRPr>
          </a:p>
        </p:txBody>
      </p:sp>
      <p:sp>
        <p:nvSpPr>
          <p:cNvPr id="9" name="Slide Number Placeholder 8"/>
          <p:cNvSpPr>
            <a:spLocks noGrp="1"/>
          </p:cNvSpPr>
          <p:nvPr>
            <p:ph type="sldNum" sz="quarter" idx="11"/>
          </p:nvPr>
        </p:nvSpPr>
        <p:spPr/>
        <p:txBody>
          <a:bodyPr/>
          <a:lstStyle/>
          <a:p>
            <a:fld id="{5CF58A4D-F71A-45C2-A34E-4F21DE0A1E73}" type="slidenum">
              <a:rPr lang="en-US" smtClean="0">
                <a:solidFill>
                  <a:srgbClr val="FEFAC9"/>
                </a:solidFill>
              </a:rPr>
              <a:pPr/>
              <a:t>‹#›</a:t>
            </a:fld>
            <a:endParaRPr lang="en-US">
              <a:solidFill>
                <a:srgbClr val="FEFAC9"/>
              </a:solidFill>
            </a:endParaRPr>
          </a:p>
        </p:txBody>
      </p:sp>
      <p:sp>
        <p:nvSpPr>
          <p:cNvPr id="10" name="Footer Placeholder 9"/>
          <p:cNvSpPr>
            <a:spLocks noGrp="1"/>
          </p:cNvSpPr>
          <p:nvPr>
            <p:ph type="ftr" sz="quarter" idx="12"/>
          </p:nvPr>
        </p:nvSpPr>
        <p:spPr/>
        <p:txBody>
          <a:bodyPr/>
          <a:lstStyle/>
          <a:p>
            <a:endParaRPr lang="en-US">
              <a:solidFill>
                <a:srgbClr val="FEFAC9"/>
              </a:solidFill>
            </a:endParaRPr>
          </a:p>
        </p:txBody>
      </p:sp>
    </p:spTree>
    <p:extLst>
      <p:ext uri="{BB962C8B-B14F-4D97-AF65-F5344CB8AC3E}">
        <p14:creationId xmlns:p14="http://schemas.microsoft.com/office/powerpoint/2010/main" val="175471982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x-none"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smtClean="0"/>
              <a:t>Click to edit Master text styles</a:t>
            </a:r>
          </a:p>
        </p:txBody>
      </p:sp>
      <p:sp>
        <p:nvSpPr>
          <p:cNvPr id="4" name="Date Placeholder 3"/>
          <p:cNvSpPr>
            <a:spLocks noGrp="1"/>
          </p:cNvSpPr>
          <p:nvPr>
            <p:ph type="dt" sz="half" idx="10"/>
          </p:nvPr>
        </p:nvSpPr>
        <p:spPr/>
        <p:txBody>
          <a:bodyPr/>
          <a:lstStyle/>
          <a:p>
            <a:fld id="{191ADA50-210C-C24B-94E2-56D439BFBF57}" type="datetimeFigureOut">
              <a:rPr lang="en-US" smtClean="0">
                <a:solidFill>
                  <a:prstClr val="black">
                    <a:tint val="75000"/>
                  </a:prstClr>
                </a:solidFill>
              </a:rPr>
              <a:pPr/>
              <a:t>5/21/2017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733044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Date Placeholder 4"/>
          <p:cNvSpPr>
            <a:spLocks noGrp="1"/>
          </p:cNvSpPr>
          <p:nvPr>
            <p:ph type="dt" sz="half" idx="10"/>
          </p:nvPr>
        </p:nvSpPr>
        <p:spPr/>
        <p:txBody>
          <a:bodyPr/>
          <a:lstStyle/>
          <a:p>
            <a:fld id="{191ADA50-210C-C24B-94E2-56D439BFBF57}" type="datetimeFigureOut">
              <a:rPr lang="en-US" smtClean="0">
                <a:solidFill>
                  <a:prstClr val="black">
                    <a:tint val="75000"/>
                  </a:prstClr>
                </a:solidFill>
              </a:rPr>
              <a:pPr/>
              <a:t>5/21/2017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182581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7" name="Date Placeholder 6"/>
          <p:cNvSpPr>
            <a:spLocks noGrp="1"/>
          </p:cNvSpPr>
          <p:nvPr>
            <p:ph type="dt" sz="half" idx="10"/>
          </p:nvPr>
        </p:nvSpPr>
        <p:spPr/>
        <p:txBody>
          <a:bodyPr/>
          <a:lstStyle/>
          <a:p>
            <a:fld id="{191ADA50-210C-C24B-94E2-56D439BFBF57}" type="datetimeFigureOut">
              <a:rPr lang="en-US" smtClean="0">
                <a:solidFill>
                  <a:prstClr val="black">
                    <a:tint val="75000"/>
                  </a:prstClr>
                </a:solidFill>
              </a:rPr>
              <a:pPr/>
              <a:t>5/21/2017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23661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Date Placeholder 2"/>
          <p:cNvSpPr>
            <a:spLocks noGrp="1"/>
          </p:cNvSpPr>
          <p:nvPr>
            <p:ph type="dt" sz="half" idx="10"/>
          </p:nvPr>
        </p:nvSpPr>
        <p:spPr/>
        <p:txBody>
          <a:bodyPr/>
          <a:lstStyle/>
          <a:p>
            <a:fld id="{191ADA50-210C-C24B-94E2-56D439BFBF57}" type="datetimeFigureOut">
              <a:rPr lang="en-US" smtClean="0">
                <a:solidFill>
                  <a:prstClr val="black">
                    <a:tint val="75000"/>
                  </a:prstClr>
                </a:solidFill>
              </a:rPr>
              <a:pPr/>
              <a:t>5/21/2017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247177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1ADA50-210C-C24B-94E2-56D439BFBF57}" type="datetimeFigureOut">
              <a:rPr lang="en-US" smtClean="0">
                <a:solidFill>
                  <a:prstClr val="black">
                    <a:tint val="75000"/>
                  </a:prstClr>
                </a:solidFill>
              </a:rPr>
              <a:pPr/>
              <a:t>5/21/2017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275073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x-none"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p>
            <a:fld id="{191ADA50-210C-C24B-94E2-56D439BFBF57}" type="datetimeFigureOut">
              <a:rPr lang="en-US" smtClean="0">
                <a:solidFill>
                  <a:prstClr val="black">
                    <a:tint val="75000"/>
                  </a:prstClr>
                </a:solidFill>
              </a:rPr>
              <a:pPr/>
              <a:t>5/21/2017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907138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x-none"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p>
            <a:fld id="{191ADA50-210C-C24B-94E2-56D439BFBF57}" type="datetimeFigureOut">
              <a:rPr lang="en-US" smtClean="0">
                <a:solidFill>
                  <a:prstClr val="black">
                    <a:tint val="75000"/>
                  </a:prstClr>
                </a:solidFill>
              </a:rPr>
              <a:pPr/>
              <a:t>5/21/2017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067651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191ADA50-210C-C24B-94E2-56D439BFBF57}" type="datetimeFigureOut">
              <a:rPr lang="en-US" smtClean="0">
                <a:solidFill>
                  <a:prstClr val="black">
                    <a:tint val="75000"/>
                  </a:prstClr>
                </a:solidFill>
              </a:rPr>
              <a:pPr/>
              <a:t>5/21/2017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342827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9158"/>
            <a:ext cx="2057400" cy="4876271"/>
          </a:xfrm>
        </p:spPr>
        <p:txBody>
          <a:bodyPr vert="eaVert"/>
          <a:lstStyle/>
          <a:p>
            <a:r>
              <a:rPr lang="x-none" smtClean="0"/>
              <a:t>Click to edit Master title style</a:t>
            </a:r>
            <a:endParaRPr lang="en-US"/>
          </a:p>
        </p:txBody>
      </p:sp>
      <p:sp>
        <p:nvSpPr>
          <p:cNvPr id="3" name="Vertical Text Placeholder 2"/>
          <p:cNvSpPr>
            <a:spLocks noGrp="1"/>
          </p:cNvSpPr>
          <p:nvPr>
            <p:ph type="body" orient="vert" idx="1"/>
          </p:nvPr>
        </p:nvSpPr>
        <p:spPr>
          <a:xfrm>
            <a:off x="457200" y="229158"/>
            <a:ext cx="6019800" cy="4876271"/>
          </a:xfr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191ADA50-210C-C24B-94E2-56D439BFBF57}" type="datetimeFigureOut">
              <a:rPr lang="en-US" smtClean="0">
                <a:solidFill>
                  <a:prstClr val="black">
                    <a:tint val="75000"/>
                  </a:prstClr>
                </a:solidFill>
              </a:rPr>
              <a:pPr/>
              <a:t>5/21/2017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1B1A18-1464-6843-AE48-98CA8FC3D4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268432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347788" y="1050396"/>
            <a:ext cx="6481762" cy="3238500"/>
          </a:xfrm>
          <a:prstGeom prst="rect">
            <a:avLst/>
          </a:prstGeom>
          <a:noFill/>
          <a:ln w="76200">
            <a:solidFill>
              <a:schemeClr val="bg2">
                <a:alpha val="50000"/>
              </a:schemeClr>
            </a:solidFill>
            <a:miter lim="800000"/>
            <a:headEnd/>
            <a:tailEnd/>
          </a:ln>
          <a:effectLst/>
        </p:spPr>
        <p:txBody>
          <a:bodyPr wrap="none" anchor="ctr"/>
          <a:lstStyle/>
          <a:p>
            <a:pPr algn="ctr" fontAlgn="base">
              <a:spcBef>
                <a:spcPct val="0"/>
              </a:spcBef>
              <a:spcAft>
                <a:spcPct val="0"/>
              </a:spcAft>
              <a:defRPr/>
            </a:pPr>
            <a:endParaRPr lang="en-US" sz="2400" dirty="0">
              <a:solidFill>
                <a:srgbClr val="000000"/>
              </a:solidFill>
              <a:latin typeface="Calibri" pitchFamily="34" charset="0"/>
              <a:cs typeface="Arial" charset="0"/>
            </a:endParaRPr>
          </a:p>
        </p:txBody>
      </p:sp>
      <p:sp>
        <p:nvSpPr>
          <p:cNvPr id="5" name="Rectangle 4"/>
          <p:cNvSpPr>
            <a:spLocks noChangeArrowheads="1"/>
          </p:cNvSpPr>
          <p:nvPr/>
        </p:nvSpPr>
        <p:spPr bwMode="auto">
          <a:xfrm>
            <a:off x="1384300" y="1079500"/>
            <a:ext cx="6400800" cy="3175000"/>
          </a:xfrm>
          <a:prstGeom prst="rect">
            <a:avLst/>
          </a:prstGeom>
          <a:noFill/>
          <a:ln w="12700">
            <a:solidFill>
              <a:schemeClr val="tx2"/>
            </a:solidFill>
            <a:miter lim="800000"/>
            <a:headEnd/>
            <a:tailEnd/>
          </a:ln>
          <a:effectLst/>
        </p:spPr>
        <p:txBody>
          <a:bodyPr wrap="none" anchor="ctr"/>
          <a:lstStyle/>
          <a:p>
            <a:pPr algn="ctr" fontAlgn="base">
              <a:spcBef>
                <a:spcPct val="0"/>
              </a:spcBef>
              <a:spcAft>
                <a:spcPct val="0"/>
              </a:spcAft>
              <a:defRPr/>
            </a:pPr>
            <a:endParaRPr lang="en-US" sz="2400" dirty="0">
              <a:solidFill>
                <a:srgbClr val="000000"/>
              </a:solidFill>
              <a:latin typeface="Calibri" pitchFamily="34" charset="0"/>
              <a:cs typeface="Arial" charset="0"/>
            </a:endParaRPr>
          </a:p>
        </p:txBody>
      </p:sp>
      <p:sp>
        <p:nvSpPr>
          <p:cNvPr id="6" name="Freeform 5"/>
          <p:cNvSpPr>
            <a:spLocks/>
          </p:cNvSpPr>
          <p:nvPr/>
        </p:nvSpPr>
        <p:spPr bwMode="auto">
          <a:xfrm rot="5400000">
            <a:off x="1321594" y="956229"/>
            <a:ext cx="388938"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fontAlgn="base">
              <a:spcBef>
                <a:spcPct val="0"/>
              </a:spcBef>
              <a:spcAft>
                <a:spcPct val="0"/>
              </a:spcAft>
              <a:defRPr/>
            </a:pPr>
            <a:endParaRPr lang="en-US" sz="2400" dirty="0">
              <a:solidFill>
                <a:srgbClr val="000000"/>
              </a:solidFill>
              <a:latin typeface="Calibri" pitchFamily="34" charset="0"/>
              <a:cs typeface="Arial" charset="0"/>
            </a:endParaRPr>
          </a:p>
        </p:txBody>
      </p:sp>
      <p:sp>
        <p:nvSpPr>
          <p:cNvPr id="7" name="Freeform 6"/>
          <p:cNvSpPr>
            <a:spLocks/>
          </p:cNvSpPr>
          <p:nvPr/>
        </p:nvSpPr>
        <p:spPr bwMode="auto">
          <a:xfrm rot="5400000">
            <a:off x="1479717" y="881195"/>
            <a:ext cx="1323"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fontAlgn="base">
              <a:spcBef>
                <a:spcPct val="0"/>
              </a:spcBef>
              <a:spcAft>
                <a:spcPct val="0"/>
              </a:spcAft>
              <a:defRPr/>
            </a:pPr>
            <a:endParaRPr lang="en-US" sz="2400" dirty="0">
              <a:solidFill>
                <a:srgbClr val="000000"/>
              </a:solidFill>
              <a:latin typeface="Calibri" pitchFamily="34" charset="0"/>
              <a:cs typeface="Arial" charset="0"/>
            </a:endParaRPr>
          </a:p>
        </p:txBody>
      </p:sp>
      <p:sp>
        <p:nvSpPr>
          <p:cNvPr id="8" name="Line 11"/>
          <p:cNvSpPr>
            <a:spLocks noChangeShapeType="1"/>
          </p:cNvSpPr>
          <p:nvPr/>
        </p:nvSpPr>
        <p:spPr bwMode="auto">
          <a:xfrm rot="5400000" flipH="1">
            <a:off x="1193041" y="1169459"/>
            <a:ext cx="277813" cy="0"/>
          </a:xfrm>
          <a:prstGeom prst="line">
            <a:avLst/>
          </a:prstGeom>
          <a:noFill/>
          <a:ln w="38100">
            <a:solidFill>
              <a:schemeClr val="accent2"/>
            </a:solidFill>
            <a:round/>
            <a:headEnd/>
            <a:tailEnd/>
          </a:ln>
          <a:effectLst/>
        </p:spPr>
        <p:txBody>
          <a:bodyPr/>
          <a:lstStyle/>
          <a:p>
            <a:pPr fontAlgn="base">
              <a:spcBef>
                <a:spcPct val="0"/>
              </a:spcBef>
              <a:spcAft>
                <a:spcPct val="0"/>
              </a:spcAft>
              <a:defRPr/>
            </a:pPr>
            <a:endParaRPr lang="en-US" sz="2400" dirty="0">
              <a:solidFill>
                <a:srgbClr val="000000"/>
              </a:solidFill>
              <a:latin typeface="Calibri" pitchFamily="34" charset="0"/>
              <a:cs typeface="Arial" charset="0"/>
            </a:endParaRPr>
          </a:p>
        </p:txBody>
      </p:sp>
      <p:sp>
        <p:nvSpPr>
          <p:cNvPr id="9" name="Freeform 8"/>
          <p:cNvSpPr>
            <a:spLocks/>
          </p:cNvSpPr>
          <p:nvPr/>
        </p:nvSpPr>
        <p:spPr bwMode="auto">
          <a:xfrm rot="16200000" flipH="1">
            <a:off x="7452519" y="956229"/>
            <a:ext cx="388938"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fontAlgn="base">
              <a:spcBef>
                <a:spcPct val="0"/>
              </a:spcBef>
              <a:spcAft>
                <a:spcPct val="0"/>
              </a:spcAft>
              <a:defRPr/>
            </a:pPr>
            <a:endParaRPr lang="en-US" sz="2400" dirty="0">
              <a:solidFill>
                <a:srgbClr val="000000"/>
              </a:solidFill>
              <a:latin typeface="Calibri" pitchFamily="34" charset="0"/>
              <a:cs typeface="Arial" charset="0"/>
            </a:endParaRPr>
          </a:p>
        </p:txBody>
      </p:sp>
      <p:sp>
        <p:nvSpPr>
          <p:cNvPr id="10" name="Freeform 9"/>
          <p:cNvSpPr>
            <a:spLocks/>
          </p:cNvSpPr>
          <p:nvPr/>
        </p:nvSpPr>
        <p:spPr bwMode="auto">
          <a:xfrm rot="10800000">
            <a:off x="7818439" y="1021292"/>
            <a:ext cx="1587" cy="276490"/>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fontAlgn="base">
              <a:spcBef>
                <a:spcPct val="0"/>
              </a:spcBef>
              <a:spcAft>
                <a:spcPct val="0"/>
              </a:spcAft>
              <a:defRPr/>
            </a:pPr>
            <a:endParaRPr lang="en-US" sz="2400" dirty="0">
              <a:solidFill>
                <a:srgbClr val="000000"/>
              </a:solidFill>
              <a:latin typeface="Calibri" pitchFamily="34" charset="0"/>
              <a:cs typeface="Arial" charset="0"/>
            </a:endParaRPr>
          </a:p>
        </p:txBody>
      </p:sp>
      <p:sp>
        <p:nvSpPr>
          <p:cNvPr id="11" name="Line 14"/>
          <p:cNvSpPr>
            <a:spLocks noChangeShapeType="1"/>
          </p:cNvSpPr>
          <p:nvPr/>
        </p:nvSpPr>
        <p:spPr bwMode="auto">
          <a:xfrm rot="10800000" flipH="1">
            <a:off x="7507315" y="1035844"/>
            <a:ext cx="333375" cy="0"/>
          </a:xfrm>
          <a:prstGeom prst="line">
            <a:avLst/>
          </a:prstGeom>
          <a:noFill/>
          <a:ln w="38100">
            <a:solidFill>
              <a:schemeClr val="accent2"/>
            </a:solidFill>
            <a:round/>
            <a:headEnd/>
            <a:tailEnd/>
          </a:ln>
          <a:effectLst/>
        </p:spPr>
        <p:txBody>
          <a:bodyPr/>
          <a:lstStyle/>
          <a:p>
            <a:pPr fontAlgn="base">
              <a:spcBef>
                <a:spcPct val="0"/>
              </a:spcBef>
              <a:spcAft>
                <a:spcPct val="0"/>
              </a:spcAft>
              <a:defRPr/>
            </a:pPr>
            <a:endParaRPr lang="en-US" sz="2400" dirty="0">
              <a:solidFill>
                <a:srgbClr val="000000"/>
              </a:solidFill>
              <a:latin typeface="Calibri" pitchFamily="34" charset="0"/>
              <a:cs typeface="Arial" charset="0"/>
            </a:endParaRPr>
          </a:p>
        </p:txBody>
      </p:sp>
      <p:sp>
        <p:nvSpPr>
          <p:cNvPr id="12" name="Freeform 11"/>
          <p:cNvSpPr>
            <a:spLocks/>
          </p:cNvSpPr>
          <p:nvPr/>
        </p:nvSpPr>
        <p:spPr bwMode="auto">
          <a:xfrm flipH="1">
            <a:off x="7434264" y="3960813"/>
            <a:ext cx="466725" cy="388938"/>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fontAlgn="base">
              <a:spcBef>
                <a:spcPct val="0"/>
              </a:spcBef>
              <a:spcAft>
                <a:spcPct val="0"/>
              </a:spcAft>
              <a:defRPr/>
            </a:pPr>
            <a:endParaRPr lang="en-US" sz="2400" dirty="0">
              <a:solidFill>
                <a:srgbClr val="000000"/>
              </a:solidFill>
              <a:latin typeface="Calibri" pitchFamily="34" charset="0"/>
              <a:cs typeface="Arial" charset="0"/>
            </a:endParaRPr>
          </a:p>
        </p:txBody>
      </p:sp>
      <p:sp>
        <p:nvSpPr>
          <p:cNvPr id="13" name="Freeform 12"/>
          <p:cNvSpPr>
            <a:spLocks/>
          </p:cNvSpPr>
          <p:nvPr/>
        </p:nvSpPr>
        <p:spPr bwMode="auto">
          <a:xfrm rot="16200000">
            <a:off x="7705870" y="4130279"/>
            <a:ext cx="1323"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fontAlgn="base">
              <a:spcBef>
                <a:spcPct val="0"/>
              </a:spcBef>
              <a:spcAft>
                <a:spcPct val="0"/>
              </a:spcAft>
              <a:defRPr/>
            </a:pPr>
            <a:endParaRPr lang="en-US" sz="2400" dirty="0">
              <a:solidFill>
                <a:srgbClr val="000000"/>
              </a:solidFill>
              <a:latin typeface="Calibri" pitchFamily="34" charset="0"/>
              <a:cs typeface="Arial" charset="0"/>
            </a:endParaRPr>
          </a:p>
        </p:txBody>
      </p:sp>
      <p:sp>
        <p:nvSpPr>
          <p:cNvPr id="14" name="Line 17"/>
          <p:cNvSpPr>
            <a:spLocks noChangeShapeType="1"/>
          </p:cNvSpPr>
          <p:nvPr/>
        </p:nvSpPr>
        <p:spPr bwMode="auto">
          <a:xfrm rot="16200000" flipH="1">
            <a:off x="7717650" y="4175126"/>
            <a:ext cx="277813" cy="0"/>
          </a:xfrm>
          <a:prstGeom prst="line">
            <a:avLst/>
          </a:prstGeom>
          <a:noFill/>
          <a:ln w="38100">
            <a:solidFill>
              <a:schemeClr val="accent2"/>
            </a:solidFill>
            <a:round/>
            <a:headEnd/>
            <a:tailEnd/>
          </a:ln>
          <a:effectLst/>
        </p:spPr>
        <p:txBody>
          <a:bodyPr/>
          <a:lstStyle/>
          <a:p>
            <a:pPr fontAlgn="base">
              <a:spcBef>
                <a:spcPct val="0"/>
              </a:spcBef>
              <a:spcAft>
                <a:spcPct val="0"/>
              </a:spcAft>
              <a:defRPr/>
            </a:pPr>
            <a:endParaRPr lang="en-US" sz="2400" dirty="0">
              <a:solidFill>
                <a:srgbClr val="000000"/>
              </a:solidFill>
              <a:latin typeface="Calibri" pitchFamily="34" charset="0"/>
              <a:cs typeface="Arial" charset="0"/>
            </a:endParaRPr>
          </a:p>
        </p:txBody>
      </p:sp>
      <p:sp>
        <p:nvSpPr>
          <p:cNvPr id="15" name="Freeform 14"/>
          <p:cNvSpPr>
            <a:spLocks/>
          </p:cNvSpPr>
          <p:nvPr/>
        </p:nvSpPr>
        <p:spPr bwMode="auto">
          <a:xfrm>
            <a:off x="1282720" y="3955521"/>
            <a:ext cx="466725" cy="388938"/>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fontAlgn="base">
              <a:spcBef>
                <a:spcPct val="0"/>
              </a:spcBef>
              <a:spcAft>
                <a:spcPct val="0"/>
              </a:spcAft>
              <a:defRPr/>
            </a:pPr>
            <a:endParaRPr lang="en-US" sz="2400" dirty="0">
              <a:solidFill>
                <a:srgbClr val="000000"/>
              </a:solidFill>
              <a:latin typeface="Calibri" pitchFamily="34" charset="0"/>
              <a:cs typeface="Arial" charset="0"/>
            </a:endParaRPr>
          </a:p>
        </p:txBody>
      </p:sp>
      <p:sp>
        <p:nvSpPr>
          <p:cNvPr id="16" name="Freeform 15"/>
          <p:cNvSpPr>
            <a:spLocks/>
          </p:cNvSpPr>
          <p:nvPr/>
        </p:nvSpPr>
        <p:spPr bwMode="auto">
          <a:xfrm>
            <a:off x="1346200" y="4039154"/>
            <a:ext cx="1588" cy="276489"/>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fontAlgn="base">
              <a:spcBef>
                <a:spcPct val="0"/>
              </a:spcBef>
              <a:spcAft>
                <a:spcPct val="0"/>
              </a:spcAft>
              <a:defRPr/>
            </a:pPr>
            <a:endParaRPr lang="en-US" sz="2400" dirty="0">
              <a:solidFill>
                <a:srgbClr val="000000"/>
              </a:solidFill>
              <a:latin typeface="Calibri" pitchFamily="34" charset="0"/>
              <a:cs typeface="Arial" charset="0"/>
            </a:endParaRPr>
          </a:p>
        </p:txBody>
      </p:sp>
      <p:sp>
        <p:nvSpPr>
          <p:cNvPr id="17" name="Line 20"/>
          <p:cNvSpPr>
            <a:spLocks noChangeShapeType="1"/>
          </p:cNvSpPr>
          <p:nvPr/>
        </p:nvSpPr>
        <p:spPr bwMode="auto">
          <a:xfrm flipH="1">
            <a:off x="1327171" y="4302125"/>
            <a:ext cx="333375" cy="0"/>
          </a:xfrm>
          <a:prstGeom prst="line">
            <a:avLst/>
          </a:prstGeom>
          <a:noFill/>
          <a:ln w="38100">
            <a:solidFill>
              <a:schemeClr val="accent2"/>
            </a:solidFill>
            <a:round/>
            <a:headEnd/>
            <a:tailEnd/>
          </a:ln>
          <a:effectLst/>
        </p:spPr>
        <p:txBody>
          <a:bodyPr/>
          <a:lstStyle/>
          <a:p>
            <a:pPr fontAlgn="base">
              <a:spcBef>
                <a:spcPct val="0"/>
              </a:spcBef>
              <a:spcAft>
                <a:spcPct val="0"/>
              </a:spcAft>
              <a:defRPr/>
            </a:pPr>
            <a:endParaRPr lang="en-US" sz="2400" dirty="0">
              <a:solidFill>
                <a:srgbClr val="000000"/>
              </a:solidFill>
              <a:latin typeface="Calibri" pitchFamily="34" charset="0"/>
              <a:cs typeface="Arial" charset="0"/>
            </a:endParaRPr>
          </a:p>
        </p:txBody>
      </p:sp>
      <p:sp>
        <p:nvSpPr>
          <p:cNvPr id="3075" name="Rectangle 3"/>
          <p:cNvSpPr>
            <a:spLocks noGrp="1" noChangeArrowheads="1"/>
          </p:cNvSpPr>
          <p:nvPr>
            <p:ph type="ctrTitle"/>
          </p:nvPr>
        </p:nvSpPr>
        <p:spPr>
          <a:xfrm>
            <a:off x="1609725" y="1415524"/>
            <a:ext cx="5924550" cy="1420813"/>
          </a:xfrm>
        </p:spPr>
        <p:txBody>
          <a:bodyPr anchor="b"/>
          <a:lstStyle>
            <a:lvl1pPr>
              <a:lnSpc>
                <a:spcPct val="95000"/>
              </a:lnSpc>
              <a:defRPr/>
            </a:lvl1pPr>
          </a:lstStyle>
          <a:p>
            <a:r>
              <a:rPr lang="en-US"/>
              <a:t>Click to edit Master title style</a:t>
            </a:r>
          </a:p>
        </p:txBody>
      </p:sp>
      <p:sp>
        <p:nvSpPr>
          <p:cNvPr id="3076" name="Rectangle 4"/>
          <p:cNvSpPr>
            <a:spLocks noGrp="1" noChangeArrowheads="1"/>
          </p:cNvSpPr>
          <p:nvPr>
            <p:ph type="subTitle" idx="1"/>
          </p:nvPr>
        </p:nvSpPr>
        <p:spPr>
          <a:xfrm>
            <a:off x="1631950" y="2947458"/>
            <a:ext cx="5861050" cy="1047750"/>
          </a:xfrm>
        </p:spPr>
        <p:txBody>
          <a:bodyPr/>
          <a:lstStyle>
            <a:lvl1pPr marL="0" indent="0" algn="ctr">
              <a:buFontTx/>
              <a:buNone/>
              <a:defRPr sz="2800"/>
            </a:lvl1pPr>
          </a:lstStyle>
          <a:p>
            <a:r>
              <a:rPr lang="en-US"/>
              <a:t>Click to edit Master subtitle style</a:t>
            </a:r>
          </a:p>
        </p:txBody>
      </p:sp>
      <p:sp>
        <p:nvSpPr>
          <p:cNvPr id="18"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19"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20" name="Rectangle 7"/>
          <p:cNvSpPr>
            <a:spLocks noGrp="1" noChangeArrowheads="1"/>
          </p:cNvSpPr>
          <p:nvPr>
            <p:ph type="sldNum" sz="quarter" idx="12"/>
          </p:nvPr>
        </p:nvSpPr>
        <p:spPr/>
        <p:txBody>
          <a:bodyPr/>
          <a:lstStyle>
            <a:lvl1pPr>
              <a:defRPr/>
            </a:lvl1pPr>
          </a:lstStyle>
          <a:p>
            <a:pPr>
              <a:defRPr/>
            </a:pPr>
            <a:fld id="{54190D34-00C7-4F6E-8B2F-39C3ADE16A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5469988"/>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7.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theme" Target="../theme/theme1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8.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theme" Target="../theme/theme1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9.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theme" Target="../theme/theme13.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0.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theme" Target="../theme/theme14.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1.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theme" Target="../theme/theme15.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2.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theme" Target="../theme/theme16.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3.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theme" Target="../theme/theme17.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4.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theme" Target="../theme/theme18.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5.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theme" Target="../theme/theme19.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6.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theme" Target="../theme/theme20.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7.xml"/><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theme" Target="../theme/theme21.xml"/><Relationship Id="rId2" Type="http://schemas.openxmlformats.org/officeDocument/2006/relationships/slideLayout" Target="../slideLayouts/slideLayout221.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0" Type="http://schemas.openxmlformats.org/officeDocument/2006/relationships/slideLayout" Target="../slideLayouts/slideLayout229.xml"/><Relationship Id="rId4" Type="http://schemas.openxmlformats.org/officeDocument/2006/relationships/slideLayout" Target="../slideLayouts/slideLayout223.xml"/><Relationship Id="rId9" Type="http://schemas.openxmlformats.org/officeDocument/2006/relationships/slideLayout" Target="../slideLayouts/slideLayout228.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8.xml"/><Relationship Id="rId13" Type="http://schemas.openxmlformats.org/officeDocument/2006/relationships/slideLayout" Target="../slideLayouts/slideLayout243.xml"/><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slideLayout" Target="../slideLayouts/slideLayout242.xml"/><Relationship Id="rId2" Type="http://schemas.openxmlformats.org/officeDocument/2006/relationships/slideLayout" Target="../slideLayouts/slideLayout232.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5" Type="http://schemas.openxmlformats.org/officeDocument/2006/relationships/theme" Target="../theme/theme22.xml"/><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 Id="rId14" Type="http://schemas.openxmlformats.org/officeDocument/2006/relationships/slideLayout" Target="../slideLayouts/slideLayout244.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2.xml"/><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theme" Target="../theme/theme23.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3.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theme" Target="../theme/theme24.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4.xml"/><Relationship Id="rId3" Type="http://schemas.openxmlformats.org/officeDocument/2006/relationships/slideLayout" Target="../slideLayouts/slideLayout269.xml"/><Relationship Id="rId7" Type="http://schemas.openxmlformats.org/officeDocument/2006/relationships/slideLayout" Target="../slideLayouts/slideLayout273.xml"/><Relationship Id="rId12" Type="http://schemas.openxmlformats.org/officeDocument/2006/relationships/theme" Target="../theme/theme25.xml"/><Relationship Id="rId2" Type="http://schemas.openxmlformats.org/officeDocument/2006/relationships/slideLayout" Target="../slideLayouts/slideLayout268.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5" Type="http://schemas.openxmlformats.org/officeDocument/2006/relationships/slideLayout" Target="../slideLayouts/slideLayout271.xml"/><Relationship Id="rId10" Type="http://schemas.openxmlformats.org/officeDocument/2006/relationships/slideLayout" Target="../slideLayouts/slideLayout276.xml"/><Relationship Id="rId4" Type="http://schemas.openxmlformats.org/officeDocument/2006/relationships/slideLayout" Target="../slideLayouts/slideLayout270.xml"/><Relationship Id="rId9" Type="http://schemas.openxmlformats.org/officeDocument/2006/relationships/slideLayout" Target="../slideLayouts/slideLayout27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5.xml"/><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theme" Target="../theme/theme26.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6.xml"/><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27.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7.xml"/><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theme" Target="../theme/theme28.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8.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theme" Target="../theme/theme29.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9.xml"/><Relationship Id="rId3" Type="http://schemas.openxmlformats.org/officeDocument/2006/relationships/slideLayout" Target="../slideLayouts/slideLayout324.xml"/><Relationship Id="rId7" Type="http://schemas.openxmlformats.org/officeDocument/2006/relationships/slideLayout" Target="../slideLayouts/slideLayout328.xml"/><Relationship Id="rId12" Type="http://schemas.openxmlformats.org/officeDocument/2006/relationships/theme" Target="../theme/theme30.xml"/><Relationship Id="rId2" Type="http://schemas.openxmlformats.org/officeDocument/2006/relationships/slideLayout" Target="../slideLayouts/slideLayout323.xml"/><Relationship Id="rId1" Type="http://schemas.openxmlformats.org/officeDocument/2006/relationships/slideLayout" Target="../slideLayouts/slideLayout322.xml"/><Relationship Id="rId6" Type="http://schemas.openxmlformats.org/officeDocument/2006/relationships/slideLayout" Target="../slideLayouts/slideLayout327.xml"/><Relationship Id="rId11" Type="http://schemas.openxmlformats.org/officeDocument/2006/relationships/slideLayout" Target="../slideLayouts/slideLayout332.xml"/><Relationship Id="rId5" Type="http://schemas.openxmlformats.org/officeDocument/2006/relationships/slideLayout" Target="../slideLayouts/slideLayout326.xml"/><Relationship Id="rId10" Type="http://schemas.openxmlformats.org/officeDocument/2006/relationships/slideLayout" Target="../slideLayouts/slideLayout331.xml"/><Relationship Id="rId4" Type="http://schemas.openxmlformats.org/officeDocument/2006/relationships/slideLayout" Target="../slideLayouts/slideLayout325.xml"/><Relationship Id="rId9" Type="http://schemas.openxmlformats.org/officeDocument/2006/relationships/slideLayout" Target="../slideLayouts/slideLayout33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40.xml"/><Relationship Id="rId3" Type="http://schemas.openxmlformats.org/officeDocument/2006/relationships/slideLayout" Target="../slideLayouts/slideLayout335.xml"/><Relationship Id="rId7" Type="http://schemas.openxmlformats.org/officeDocument/2006/relationships/slideLayout" Target="../slideLayouts/slideLayout339.xml"/><Relationship Id="rId12" Type="http://schemas.openxmlformats.org/officeDocument/2006/relationships/theme" Target="../theme/theme31.xml"/><Relationship Id="rId2" Type="http://schemas.openxmlformats.org/officeDocument/2006/relationships/slideLayout" Target="../slideLayouts/slideLayout334.xml"/><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slideLayout" Target="../slideLayouts/slideLayout343.xml"/><Relationship Id="rId5" Type="http://schemas.openxmlformats.org/officeDocument/2006/relationships/slideLayout" Target="../slideLayouts/slideLayout337.xml"/><Relationship Id="rId10" Type="http://schemas.openxmlformats.org/officeDocument/2006/relationships/slideLayout" Target="../slideLayouts/slideLayout342.xml"/><Relationship Id="rId4" Type="http://schemas.openxmlformats.org/officeDocument/2006/relationships/slideLayout" Target="../slideLayouts/slideLayout336.xml"/><Relationship Id="rId9" Type="http://schemas.openxmlformats.org/officeDocument/2006/relationships/slideLayout" Target="../slideLayouts/slideLayout34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1.xml"/><Relationship Id="rId3" Type="http://schemas.openxmlformats.org/officeDocument/2006/relationships/slideLayout" Target="../slideLayouts/slideLayout346.xml"/><Relationship Id="rId7" Type="http://schemas.openxmlformats.org/officeDocument/2006/relationships/slideLayout" Target="../slideLayouts/slideLayout350.xml"/><Relationship Id="rId12" Type="http://schemas.openxmlformats.org/officeDocument/2006/relationships/theme" Target="../theme/theme32.xml"/><Relationship Id="rId2" Type="http://schemas.openxmlformats.org/officeDocument/2006/relationships/slideLayout" Target="../slideLayouts/slideLayout345.xml"/><Relationship Id="rId1" Type="http://schemas.openxmlformats.org/officeDocument/2006/relationships/slideLayout" Target="../slideLayouts/slideLayout344.xml"/><Relationship Id="rId6" Type="http://schemas.openxmlformats.org/officeDocument/2006/relationships/slideLayout" Target="../slideLayouts/slideLayout349.xml"/><Relationship Id="rId11" Type="http://schemas.openxmlformats.org/officeDocument/2006/relationships/slideLayout" Target="../slideLayouts/slideLayout354.xml"/><Relationship Id="rId5" Type="http://schemas.openxmlformats.org/officeDocument/2006/relationships/slideLayout" Target="../slideLayouts/slideLayout348.xml"/><Relationship Id="rId10" Type="http://schemas.openxmlformats.org/officeDocument/2006/relationships/slideLayout" Target="../slideLayouts/slideLayout353.xml"/><Relationship Id="rId4" Type="http://schemas.openxmlformats.org/officeDocument/2006/relationships/slideLayout" Target="../slideLayouts/slideLayout347.xml"/><Relationship Id="rId9" Type="http://schemas.openxmlformats.org/officeDocument/2006/relationships/slideLayout" Target="../slideLayouts/slideLayout35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2.xml"/><Relationship Id="rId3" Type="http://schemas.openxmlformats.org/officeDocument/2006/relationships/slideLayout" Target="../slideLayouts/slideLayout357.xml"/><Relationship Id="rId7" Type="http://schemas.openxmlformats.org/officeDocument/2006/relationships/slideLayout" Target="../slideLayouts/slideLayout361.xml"/><Relationship Id="rId12" Type="http://schemas.openxmlformats.org/officeDocument/2006/relationships/theme" Target="../theme/theme33.xml"/><Relationship Id="rId2" Type="http://schemas.openxmlformats.org/officeDocument/2006/relationships/slideLayout" Target="../slideLayouts/slideLayout356.xml"/><Relationship Id="rId1" Type="http://schemas.openxmlformats.org/officeDocument/2006/relationships/slideLayout" Target="../slideLayouts/slideLayout355.xml"/><Relationship Id="rId6" Type="http://schemas.openxmlformats.org/officeDocument/2006/relationships/slideLayout" Target="../slideLayouts/slideLayout360.xml"/><Relationship Id="rId11" Type="http://schemas.openxmlformats.org/officeDocument/2006/relationships/slideLayout" Target="../slideLayouts/slideLayout365.xml"/><Relationship Id="rId5" Type="http://schemas.openxmlformats.org/officeDocument/2006/relationships/slideLayout" Target="../slideLayouts/slideLayout359.xml"/><Relationship Id="rId10" Type="http://schemas.openxmlformats.org/officeDocument/2006/relationships/slideLayout" Target="../slideLayouts/slideLayout364.xml"/><Relationship Id="rId4" Type="http://schemas.openxmlformats.org/officeDocument/2006/relationships/slideLayout" Target="../slideLayouts/slideLayout358.xml"/><Relationship Id="rId9" Type="http://schemas.openxmlformats.org/officeDocument/2006/relationships/slideLayout" Target="../slideLayouts/slideLayout36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3.xml"/><Relationship Id="rId3" Type="http://schemas.openxmlformats.org/officeDocument/2006/relationships/slideLayout" Target="../slideLayouts/slideLayout368.xml"/><Relationship Id="rId7" Type="http://schemas.openxmlformats.org/officeDocument/2006/relationships/slideLayout" Target="../slideLayouts/slideLayout372.xml"/><Relationship Id="rId12" Type="http://schemas.openxmlformats.org/officeDocument/2006/relationships/theme" Target="../theme/theme34.xml"/><Relationship Id="rId2" Type="http://schemas.openxmlformats.org/officeDocument/2006/relationships/slideLayout" Target="../slideLayouts/slideLayout367.xml"/><Relationship Id="rId1" Type="http://schemas.openxmlformats.org/officeDocument/2006/relationships/slideLayout" Target="../slideLayouts/slideLayout366.xml"/><Relationship Id="rId6" Type="http://schemas.openxmlformats.org/officeDocument/2006/relationships/slideLayout" Target="../slideLayouts/slideLayout371.xml"/><Relationship Id="rId11" Type="http://schemas.openxmlformats.org/officeDocument/2006/relationships/slideLayout" Target="../slideLayouts/slideLayout376.xml"/><Relationship Id="rId5" Type="http://schemas.openxmlformats.org/officeDocument/2006/relationships/slideLayout" Target="../slideLayouts/slideLayout370.xml"/><Relationship Id="rId10" Type="http://schemas.openxmlformats.org/officeDocument/2006/relationships/slideLayout" Target="../slideLayouts/slideLayout375.xml"/><Relationship Id="rId4" Type="http://schemas.openxmlformats.org/officeDocument/2006/relationships/slideLayout" Target="../slideLayouts/slideLayout369.xml"/><Relationship Id="rId9" Type="http://schemas.openxmlformats.org/officeDocument/2006/relationships/slideLayout" Target="../slideLayouts/slideLayout37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4.xml"/><Relationship Id="rId3" Type="http://schemas.openxmlformats.org/officeDocument/2006/relationships/slideLayout" Target="../slideLayouts/slideLayout379.xml"/><Relationship Id="rId7" Type="http://schemas.openxmlformats.org/officeDocument/2006/relationships/slideLayout" Target="../slideLayouts/slideLayout383.xml"/><Relationship Id="rId12" Type="http://schemas.openxmlformats.org/officeDocument/2006/relationships/theme" Target="../theme/theme35.xml"/><Relationship Id="rId2" Type="http://schemas.openxmlformats.org/officeDocument/2006/relationships/slideLayout" Target="../slideLayouts/slideLayout378.xml"/><Relationship Id="rId1" Type="http://schemas.openxmlformats.org/officeDocument/2006/relationships/slideLayout" Target="../slideLayouts/slideLayout377.xml"/><Relationship Id="rId6" Type="http://schemas.openxmlformats.org/officeDocument/2006/relationships/slideLayout" Target="../slideLayouts/slideLayout382.xml"/><Relationship Id="rId11" Type="http://schemas.openxmlformats.org/officeDocument/2006/relationships/slideLayout" Target="../slideLayouts/slideLayout387.xml"/><Relationship Id="rId5" Type="http://schemas.openxmlformats.org/officeDocument/2006/relationships/slideLayout" Target="../slideLayouts/slideLayout381.xml"/><Relationship Id="rId10" Type="http://schemas.openxmlformats.org/officeDocument/2006/relationships/slideLayout" Target="../slideLayouts/slideLayout386.xml"/><Relationship Id="rId4" Type="http://schemas.openxmlformats.org/officeDocument/2006/relationships/slideLayout" Target="../slideLayouts/slideLayout380.xml"/><Relationship Id="rId9" Type="http://schemas.openxmlformats.org/officeDocument/2006/relationships/slideLayout" Target="../slideLayouts/slideLayout38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206500"/>
            <a:ext cx="8229600" cy="3898636"/>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5791200" y="5169722"/>
            <a:ext cx="2590800" cy="320040"/>
          </a:xfrm>
          <a:prstGeom prst="rect">
            <a:avLst/>
          </a:prstGeom>
        </p:spPr>
        <p:txBody>
          <a:bodyPr vert="horz" anchor="ctr" anchorCtr="0"/>
          <a:lstStyle>
            <a:lvl1pPr algn="l" eaLnBrk="1" latinLnBrk="0" hangingPunct="1">
              <a:defRPr kumimoji="0" sz="1200">
                <a:solidFill>
                  <a:schemeClr val="tx2"/>
                </a:solidFill>
              </a:defRPr>
            </a:lvl1pPr>
          </a:lstStyle>
          <a:p>
            <a:fld id="{BE6B978C-0CB9-4202-BF3C-2CA359CD3374}" type="datetimeFigureOut">
              <a:rPr lang="en-US" smtClean="0">
                <a:solidFill>
                  <a:srgbClr val="FEFAC9"/>
                </a:solidFill>
              </a:rPr>
              <a:pPr/>
              <a:t>5/21/2017</a:t>
            </a:fld>
            <a:endParaRPr lang="en-US">
              <a:solidFill>
                <a:srgbClr val="FEFAC9"/>
              </a:solidFill>
            </a:endParaRPr>
          </a:p>
        </p:txBody>
      </p:sp>
      <p:sp>
        <p:nvSpPr>
          <p:cNvPr id="10" name="Footer Placeholder 9"/>
          <p:cNvSpPr>
            <a:spLocks noGrp="1"/>
          </p:cNvSpPr>
          <p:nvPr>
            <p:ph type="ftr" sz="quarter" idx="3"/>
          </p:nvPr>
        </p:nvSpPr>
        <p:spPr>
          <a:xfrm>
            <a:off x="2133600" y="5169722"/>
            <a:ext cx="3581400" cy="320040"/>
          </a:xfrm>
          <a:prstGeom prst="rect">
            <a:avLst/>
          </a:prstGeom>
        </p:spPr>
        <p:txBody>
          <a:bodyPr vert="horz" anchor="ctr" anchorCtr="0"/>
          <a:lstStyle>
            <a:lvl1pPr algn="r" eaLnBrk="1" latinLnBrk="0" hangingPunct="1">
              <a:defRPr kumimoji="0" sz="1200">
                <a:solidFill>
                  <a:schemeClr val="tx2"/>
                </a:solidFill>
              </a:defRPr>
            </a:lvl1pPr>
          </a:lstStyle>
          <a:p>
            <a:endParaRPr lang="en-US">
              <a:solidFill>
                <a:srgbClr val="FEFAC9"/>
              </a:solidFill>
            </a:endParaRPr>
          </a:p>
        </p:txBody>
      </p:sp>
      <p:sp>
        <p:nvSpPr>
          <p:cNvPr id="22" name="Slide Number Placeholder 21"/>
          <p:cNvSpPr>
            <a:spLocks noGrp="1"/>
          </p:cNvSpPr>
          <p:nvPr>
            <p:ph type="sldNum" sz="quarter" idx="4"/>
          </p:nvPr>
        </p:nvSpPr>
        <p:spPr>
          <a:xfrm>
            <a:off x="8410575" y="5151276"/>
            <a:ext cx="609600" cy="3810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5CF58A4D-F71A-45C2-A34E-4F21DE0A1E73}" type="slidenum">
              <a:rPr lang="en-US" smtClean="0">
                <a:solidFill>
                  <a:srgbClr val="FEFAC9"/>
                </a:solidFill>
              </a:rPr>
              <a:pPr/>
              <a:t>‹#›</a:t>
            </a:fld>
            <a:endParaRPr lang="en-US">
              <a:solidFill>
                <a:srgbClr val="FEFAC9"/>
              </a:solidFill>
            </a:endParaRPr>
          </a:p>
        </p:txBody>
      </p:sp>
      <p:sp>
        <p:nvSpPr>
          <p:cNvPr id="5" name="Title Placeholder 4"/>
          <p:cNvSpPr>
            <a:spLocks noGrp="1"/>
          </p:cNvSpPr>
          <p:nvPr>
            <p:ph type="title"/>
          </p:nvPr>
        </p:nvSpPr>
        <p:spPr>
          <a:xfrm>
            <a:off x="457200" y="127000"/>
            <a:ext cx="8229600" cy="1016000"/>
          </a:xfrm>
          <a:prstGeom prst="rect">
            <a:avLst/>
          </a:prstGeom>
          <a:ln w="6350" cap="rnd">
            <a:noFill/>
          </a:ln>
        </p:spPr>
        <p:txBody>
          <a:bodyPr vert="horz" anchor="b" anchorCtr="0">
            <a:normAutofit/>
          </a:bodyPr>
          <a:lstStyle/>
          <a:p>
            <a:r>
              <a:rPr kumimoji="0" lang="en-US"/>
              <a:t>Click to edit Master title style</a:t>
            </a:r>
          </a:p>
        </p:txBody>
      </p:sp>
    </p:spTree>
    <p:extLst>
      <p:ext uri="{BB962C8B-B14F-4D97-AF65-F5344CB8AC3E}">
        <p14:creationId xmlns:p14="http://schemas.microsoft.com/office/powerpoint/2010/main" val="2213504258"/>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96573"/>
            <a:ext cx="7772400" cy="59134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814918"/>
            <a:ext cx="7772400" cy="426508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Rectangle 4"/>
          <p:cNvSpPr>
            <a:spLocks noGrp="1" noChangeArrowheads="1"/>
          </p:cNvSpPr>
          <p:nvPr>
            <p:ph type="dt" sz="half" idx="2"/>
          </p:nvPr>
        </p:nvSpPr>
        <p:spPr bwMode="auto">
          <a:xfrm>
            <a:off x="6858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dirty="0">
                <a:latin typeface="Calibri" pitchFamily="34" charset="0"/>
                <a:cs typeface="+mn-cs"/>
              </a:defRPr>
            </a:lvl1pPr>
          </a:lstStyle>
          <a:p>
            <a:pPr fontAlgn="base">
              <a:spcBef>
                <a:spcPct val="0"/>
              </a:spcBef>
              <a:spcAft>
                <a:spcPct val="0"/>
              </a:spcAft>
              <a:defRPr/>
            </a:pPr>
            <a:endParaRPr lang="en-US">
              <a:solidFill>
                <a:srgbClr val="000000"/>
              </a:solidFill>
            </a:endParaRPr>
          </a:p>
        </p:txBody>
      </p:sp>
      <p:sp>
        <p:nvSpPr>
          <p:cNvPr id="2053" name="Rectangle 5"/>
          <p:cNvSpPr>
            <a:spLocks noGrp="1" noChangeArrowheads="1"/>
          </p:cNvSpPr>
          <p:nvPr>
            <p:ph type="ftr" sz="quarter" idx="3"/>
          </p:nvPr>
        </p:nvSpPr>
        <p:spPr bwMode="auto">
          <a:xfrm>
            <a:off x="3124200" y="5207000"/>
            <a:ext cx="28956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dirty="0">
                <a:latin typeface="Calibri" pitchFamily="34" charset="0"/>
                <a:cs typeface="+mn-cs"/>
              </a:defRPr>
            </a:lvl1pPr>
          </a:lstStyle>
          <a:p>
            <a:pPr fontAlgn="base">
              <a:spcBef>
                <a:spcPct val="0"/>
              </a:spcBef>
              <a:spcAft>
                <a:spcPct val="0"/>
              </a:spcAft>
              <a:defRPr/>
            </a:pPr>
            <a:endParaRPr lang="en-US">
              <a:solidFill>
                <a:srgbClr val="000000"/>
              </a:solidFill>
            </a:endParaRPr>
          </a:p>
        </p:txBody>
      </p:sp>
      <p:sp>
        <p:nvSpPr>
          <p:cNvPr id="2054" name="Rectangle 6"/>
          <p:cNvSpPr>
            <a:spLocks noGrp="1" noChangeArrowheads="1"/>
          </p:cNvSpPr>
          <p:nvPr>
            <p:ph type="sldNum" sz="quarter" idx="4"/>
          </p:nvPr>
        </p:nvSpPr>
        <p:spPr bwMode="auto">
          <a:xfrm>
            <a:off x="65532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atin typeface="Calibri" pitchFamily="34" charset="0"/>
                <a:cs typeface="+mn-cs"/>
              </a:defRPr>
            </a:lvl1pPr>
          </a:lstStyle>
          <a:p>
            <a:pPr fontAlgn="base">
              <a:spcBef>
                <a:spcPct val="0"/>
              </a:spcBef>
              <a:spcAft>
                <a:spcPct val="0"/>
              </a:spcAft>
              <a:defRPr/>
            </a:pPr>
            <a:fld id="{F8275004-F6BB-4C81-88C4-8CC315929B85}" type="slidenum">
              <a:rPr lang="en-US">
                <a:solidFill>
                  <a:srgbClr val="000000"/>
                </a:solidFill>
              </a:rPr>
              <a:pPr fontAlgn="base">
                <a:spcBef>
                  <a:spcPct val="0"/>
                </a:spcBef>
                <a:spcAft>
                  <a:spcPct val="0"/>
                </a:spcAft>
                <a:defRPr/>
              </a:pPr>
              <a:t>‹#›</a:t>
            </a:fld>
            <a:endParaRPr lang="en-US" dirty="0">
              <a:solidFill>
                <a:srgbClr val="000000"/>
              </a:solidFill>
            </a:endParaRPr>
          </a:p>
        </p:txBody>
      </p:sp>
      <p:sp>
        <p:nvSpPr>
          <p:cNvPr id="2055" name="FormatShape" descr="SKIING" hidden="1"/>
          <p:cNvSpPr>
            <a:spLocks noChangeArrowheads="1"/>
          </p:cNvSpPr>
          <p:nvPr/>
        </p:nvSpPr>
        <p:spPr bwMode="auto">
          <a:xfrm>
            <a:off x="-1333500" y="1418167"/>
            <a:ext cx="1181100" cy="687917"/>
          </a:xfrm>
          <a:prstGeom prst="rect">
            <a:avLst/>
          </a:prstGeom>
          <a:noFill/>
          <a:ln w="101600" cmpd="thinThick">
            <a:solidFill>
              <a:schemeClr val="tx2"/>
            </a:solidFill>
            <a:miter lim="800000"/>
            <a:headEnd/>
            <a:tailEnd/>
          </a:ln>
          <a:effectLst/>
        </p:spPr>
        <p:txBody>
          <a:bodyPr wrap="none" anchor="ctr"/>
          <a:lstStyle/>
          <a:p>
            <a:pPr algn="ctr" fontAlgn="base">
              <a:spcBef>
                <a:spcPct val="0"/>
              </a:spcBef>
              <a:spcAft>
                <a:spcPct val="0"/>
              </a:spcAft>
              <a:defRPr/>
            </a:pPr>
            <a:endParaRPr lang="en-US" sz="2400" dirty="0">
              <a:solidFill>
                <a:srgbClr val="000000"/>
              </a:solidFill>
              <a:latin typeface="Calibri" pitchFamily="34" charset="0"/>
              <a:cs typeface="Arial" charset="0"/>
            </a:endParaRPr>
          </a:p>
        </p:txBody>
      </p:sp>
    </p:spTree>
    <p:extLst>
      <p:ext uri="{BB962C8B-B14F-4D97-AF65-F5344CB8AC3E}">
        <p14:creationId xmlns:p14="http://schemas.microsoft.com/office/powerpoint/2010/main" val="1268593968"/>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transition/>
  <p:txStyles>
    <p:titleStyle>
      <a:lvl1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1pPr>
      <a:lvl2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000">
          <a:solidFill>
            <a:schemeClr val="tx1"/>
          </a:solidFill>
          <a:latin typeface="Arial" charset="0"/>
        </a:defRPr>
      </a:lvl6pPr>
      <a:lvl7pPr marL="914400" algn="ctr" rtl="0" fontAlgn="base">
        <a:spcBef>
          <a:spcPct val="0"/>
        </a:spcBef>
        <a:spcAft>
          <a:spcPct val="0"/>
        </a:spcAft>
        <a:defRPr sz="4000">
          <a:solidFill>
            <a:schemeClr val="tx1"/>
          </a:solidFill>
          <a:latin typeface="Arial" charset="0"/>
        </a:defRPr>
      </a:lvl7pPr>
      <a:lvl8pPr marL="1371600" algn="ctr" rtl="0" fontAlgn="base">
        <a:spcBef>
          <a:spcPct val="0"/>
        </a:spcBef>
        <a:spcAft>
          <a:spcPct val="0"/>
        </a:spcAft>
        <a:defRPr sz="4000">
          <a:solidFill>
            <a:schemeClr val="tx1"/>
          </a:solidFill>
          <a:latin typeface="Arial" charset="0"/>
        </a:defRPr>
      </a:lvl8pPr>
      <a:lvl9pPr marL="1828800" algn="ctr" rtl="0" fontAlgn="base">
        <a:spcBef>
          <a:spcPct val="0"/>
        </a:spcBef>
        <a:spcAft>
          <a:spcPct val="0"/>
        </a:spcAft>
        <a:defRPr sz="40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96573"/>
            <a:ext cx="7772400" cy="59134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814918"/>
            <a:ext cx="7772400" cy="426508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Rectangle 4"/>
          <p:cNvSpPr>
            <a:spLocks noGrp="1" noChangeArrowheads="1"/>
          </p:cNvSpPr>
          <p:nvPr>
            <p:ph type="dt" sz="half" idx="2"/>
          </p:nvPr>
        </p:nvSpPr>
        <p:spPr bwMode="auto">
          <a:xfrm>
            <a:off x="6858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dirty="0">
                <a:latin typeface="Calibri" pitchFamily="34" charset="0"/>
                <a:cs typeface="+mn-cs"/>
              </a:defRPr>
            </a:lvl1pPr>
          </a:lstStyle>
          <a:p>
            <a:pPr fontAlgn="base">
              <a:spcBef>
                <a:spcPct val="0"/>
              </a:spcBef>
              <a:spcAft>
                <a:spcPct val="0"/>
              </a:spcAft>
              <a:defRPr/>
            </a:pPr>
            <a:endParaRPr lang="en-US">
              <a:solidFill>
                <a:srgbClr val="000000"/>
              </a:solidFill>
            </a:endParaRPr>
          </a:p>
        </p:txBody>
      </p:sp>
      <p:sp>
        <p:nvSpPr>
          <p:cNvPr id="2053" name="Rectangle 5"/>
          <p:cNvSpPr>
            <a:spLocks noGrp="1" noChangeArrowheads="1"/>
          </p:cNvSpPr>
          <p:nvPr>
            <p:ph type="ftr" sz="quarter" idx="3"/>
          </p:nvPr>
        </p:nvSpPr>
        <p:spPr bwMode="auto">
          <a:xfrm>
            <a:off x="3124200" y="5207000"/>
            <a:ext cx="28956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dirty="0">
                <a:latin typeface="Calibri" pitchFamily="34" charset="0"/>
                <a:cs typeface="+mn-cs"/>
              </a:defRPr>
            </a:lvl1pPr>
          </a:lstStyle>
          <a:p>
            <a:pPr fontAlgn="base">
              <a:spcBef>
                <a:spcPct val="0"/>
              </a:spcBef>
              <a:spcAft>
                <a:spcPct val="0"/>
              </a:spcAft>
              <a:defRPr/>
            </a:pPr>
            <a:endParaRPr lang="en-US">
              <a:solidFill>
                <a:srgbClr val="000000"/>
              </a:solidFill>
            </a:endParaRPr>
          </a:p>
        </p:txBody>
      </p:sp>
      <p:sp>
        <p:nvSpPr>
          <p:cNvPr id="2054" name="Rectangle 6"/>
          <p:cNvSpPr>
            <a:spLocks noGrp="1" noChangeArrowheads="1"/>
          </p:cNvSpPr>
          <p:nvPr>
            <p:ph type="sldNum" sz="quarter" idx="4"/>
          </p:nvPr>
        </p:nvSpPr>
        <p:spPr bwMode="auto">
          <a:xfrm>
            <a:off x="65532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atin typeface="Calibri" pitchFamily="34" charset="0"/>
                <a:cs typeface="+mn-cs"/>
              </a:defRPr>
            </a:lvl1pPr>
          </a:lstStyle>
          <a:p>
            <a:pPr fontAlgn="base">
              <a:spcBef>
                <a:spcPct val="0"/>
              </a:spcBef>
              <a:spcAft>
                <a:spcPct val="0"/>
              </a:spcAft>
              <a:defRPr/>
            </a:pPr>
            <a:fld id="{F8275004-F6BB-4C81-88C4-8CC315929B85}" type="slidenum">
              <a:rPr lang="en-US">
                <a:solidFill>
                  <a:srgbClr val="000000"/>
                </a:solidFill>
              </a:rPr>
              <a:pPr fontAlgn="base">
                <a:spcBef>
                  <a:spcPct val="0"/>
                </a:spcBef>
                <a:spcAft>
                  <a:spcPct val="0"/>
                </a:spcAft>
                <a:defRPr/>
              </a:pPr>
              <a:t>‹#›</a:t>
            </a:fld>
            <a:endParaRPr lang="en-US" dirty="0">
              <a:solidFill>
                <a:srgbClr val="000000"/>
              </a:solidFill>
            </a:endParaRPr>
          </a:p>
        </p:txBody>
      </p:sp>
      <p:sp>
        <p:nvSpPr>
          <p:cNvPr id="2055" name="FormatShape" descr="SKIING" hidden="1"/>
          <p:cNvSpPr>
            <a:spLocks noChangeArrowheads="1"/>
          </p:cNvSpPr>
          <p:nvPr/>
        </p:nvSpPr>
        <p:spPr bwMode="auto">
          <a:xfrm>
            <a:off x="-1333500" y="1418167"/>
            <a:ext cx="1181100" cy="687917"/>
          </a:xfrm>
          <a:prstGeom prst="rect">
            <a:avLst/>
          </a:prstGeom>
          <a:noFill/>
          <a:ln w="101600" cmpd="thinThick">
            <a:solidFill>
              <a:schemeClr val="tx2"/>
            </a:solidFill>
            <a:miter lim="800000"/>
            <a:headEnd/>
            <a:tailEnd/>
          </a:ln>
          <a:effectLst/>
        </p:spPr>
        <p:txBody>
          <a:bodyPr wrap="none" anchor="ctr"/>
          <a:lstStyle/>
          <a:p>
            <a:pPr algn="ctr" fontAlgn="base">
              <a:spcBef>
                <a:spcPct val="0"/>
              </a:spcBef>
              <a:spcAft>
                <a:spcPct val="0"/>
              </a:spcAft>
              <a:defRPr/>
            </a:pPr>
            <a:endParaRPr lang="en-US" sz="2400" dirty="0">
              <a:solidFill>
                <a:srgbClr val="000000"/>
              </a:solidFill>
              <a:latin typeface="Calibri" pitchFamily="34" charset="0"/>
              <a:cs typeface="Arial" charset="0"/>
            </a:endParaRPr>
          </a:p>
        </p:txBody>
      </p:sp>
    </p:spTree>
    <p:extLst>
      <p:ext uri="{BB962C8B-B14F-4D97-AF65-F5344CB8AC3E}">
        <p14:creationId xmlns:p14="http://schemas.microsoft.com/office/powerpoint/2010/main" val="3526380953"/>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transition/>
  <p:txStyles>
    <p:titleStyle>
      <a:lvl1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1pPr>
      <a:lvl2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000">
          <a:solidFill>
            <a:schemeClr val="tx1"/>
          </a:solidFill>
          <a:latin typeface="Arial" charset="0"/>
        </a:defRPr>
      </a:lvl6pPr>
      <a:lvl7pPr marL="914400" algn="ctr" rtl="0" fontAlgn="base">
        <a:spcBef>
          <a:spcPct val="0"/>
        </a:spcBef>
        <a:spcAft>
          <a:spcPct val="0"/>
        </a:spcAft>
        <a:defRPr sz="4000">
          <a:solidFill>
            <a:schemeClr val="tx1"/>
          </a:solidFill>
          <a:latin typeface="Arial" charset="0"/>
        </a:defRPr>
      </a:lvl7pPr>
      <a:lvl8pPr marL="1371600" algn="ctr" rtl="0" fontAlgn="base">
        <a:spcBef>
          <a:spcPct val="0"/>
        </a:spcBef>
        <a:spcAft>
          <a:spcPct val="0"/>
        </a:spcAft>
        <a:defRPr sz="4000">
          <a:solidFill>
            <a:schemeClr val="tx1"/>
          </a:solidFill>
          <a:latin typeface="Arial" charset="0"/>
        </a:defRPr>
      </a:lvl8pPr>
      <a:lvl9pPr marL="1828800" algn="ctr" rtl="0" fontAlgn="base">
        <a:spcBef>
          <a:spcPct val="0"/>
        </a:spcBef>
        <a:spcAft>
          <a:spcPct val="0"/>
        </a:spcAft>
        <a:defRPr sz="40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x-none" smtClean="0"/>
              <a:t>Click to edit Master title style</a:t>
            </a:r>
            <a:endParaRPr lang="en-US"/>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2"/>
          </p:nvPr>
        </p:nvSpPr>
        <p:spPr>
          <a:xfrm>
            <a:off x="457200" y="5297232"/>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191ADA50-210C-C24B-94E2-56D439BFBF57}" type="datetimeFigureOut">
              <a:rPr lang="en-US" smtClean="0">
                <a:solidFill>
                  <a:prstClr val="black">
                    <a:tint val="75000"/>
                  </a:prstClr>
                </a:solidFill>
                <a:cs typeface="Arial" charset="0"/>
              </a:rPr>
              <a:pPr defTabSz="457200"/>
              <a:t>5/21/2017</a:t>
            </a:fld>
            <a:endParaRPr lang="en-US">
              <a:solidFill>
                <a:prstClr val="black">
                  <a:tint val="75000"/>
                </a:prstClr>
              </a:solidFill>
              <a:cs typeface="Arial" charset="0"/>
            </a:endParaRPr>
          </a:p>
        </p:txBody>
      </p:sp>
      <p:sp>
        <p:nvSpPr>
          <p:cNvPr id="5" name="Footer Placeholder 4"/>
          <p:cNvSpPr>
            <a:spLocks noGrp="1"/>
          </p:cNvSpPr>
          <p:nvPr>
            <p:ph type="ftr" sz="quarter" idx="3"/>
          </p:nvPr>
        </p:nvSpPr>
        <p:spPr>
          <a:xfrm>
            <a:off x="3124200" y="5297232"/>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cs typeface="Arial" charset="0"/>
            </a:endParaRPr>
          </a:p>
        </p:txBody>
      </p:sp>
      <p:sp>
        <p:nvSpPr>
          <p:cNvPr id="6" name="Slide Number Placeholder 5"/>
          <p:cNvSpPr>
            <a:spLocks noGrp="1"/>
          </p:cNvSpPr>
          <p:nvPr>
            <p:ph type="sldNum" sz="quarter" idx="4"/>
          </p:nvPr>
        </p:nvSpPr>
        <p:spPr>
          <a:xfrm>
            <a:off x="6553200" y="5297232"/>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241B1A18-1464-6843-AE48-98CA8FC3D48E}" type="slidenum">
              <a:rPr lang="en-US" smtClean="0">
                <a:solidFill>
                  <a:prstClr val="black">
                    <a:tint val="75000"/>
                  </a:prstClr>
                </a:solidFill>
                <a:cs typeface="Arial" charset="0"/>
              </a:rPr>
              <a:pPr defTabSz="457200"/>
              <a:t>‹#›</a:t>
            </a:fld>
            <a:endParaRPr lang="en-US">
              <a:solidFill>
                <a:prstClr val="black">
                  <a:tint val="75000"/>
                </a:prstClr>
              </a:solidFill>
              <a:cs typeface="Arial" charset="0"/>
            </a:endParaRPr>
          </a:p>
        </p:txBody>
      </p:sp>
    </p:spTree>
    <p:extLst>
      <p:ext uri="{BB962C8B-B14F-4D97-AF65-F5344CB8AC3E}">
        <p14:creationId xmlns:p14="http://schemas.microsoft.com/office/powerpoint/2010/main" val="808571719"/>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28865"/>
            <a:ext cx="8229600" cy="952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333500"/>
            <a:ext cx="8229600" cy="37716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5297227"/>
            <a:ext cx="2133600" cy="304271"/>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FC7C0CFF-F3CC-477B-AE01-CC7BB3D025AC}" type="datetimeFigureOut">
              <a:rPr lang="en-US">
                <a:solidFill>
                  <a:prstClr val="black">
                    <a:tint val="75000"/>
                  </a:prstClr>
                </a:solidFill>
              </a:rPr>
              <a:pPr>
                <a:defRPr/>
              </a:pPr>
              <a:t>5/21/2017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5297227"/>
            <a:ext cx="2895600" cy="304271"/>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7227"/>
            <a:ext cx="2133600" cy="304271"/>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1672346C-C5F7-404D-93F2-6CDCEDB3A93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06900498"/>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28865"/>
            <a:ext cx="8229600" cy="952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333500"/>
            <a:ext cx="8229600" cy="37716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5297220"/>
            <a:ext cx="2133600" cy="304271"/>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FC7C0CFF-F3CC-477B-AE01-CC7BB3D025AC}" type="datetimeFigureOut">
              <a:rPr lang="en-US">
                <a:solidFill>
                  <a:prstClr val="black">
                    <a:tint val="75000"/>
                  </a:prstClr>
                </a:solidFill>
              </a:rPr>
              <a:pPr>
                <a:defRPr/>
              </a:pPr>
              <a:t>5/21/2017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5297220"/>
            <a:ext cx="2895600" cy="304271"/>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7220"/>
            <a:ext cx="2133600" cy="304271"/>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1672346C-C5F7-404D-93F2-6CDCEDB3A93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2654709"/>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28865"/>
            <a:ext cx="8229600" cy="952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333500"/>
            <a:ext cx="8229600" cy="37716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5297212"/>
            <a:ext cx="2133600" cy="304271"/>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FC7C0CFF-F3CC-477B-AE01-CC7BB3D025AC}" type="datetimeFigureOut">
              <a:rPr lang="en-US">
                <a:solidFill>
                  <a:prstClr val="black">
                    <a:tint val="75000"/>
                  </a:prstClr>
                </a:solidFill>
              </a:rPr>
              <a:pPr>
                <a:defRPr/>
              </a:pPr>
              <a:t>5/21/2017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5297212"/>
            <a:ext cx="2895600" cy="304271"/>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7212"/>
            <a:ext cx="2133600" cy="304271"/>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1672346C-C5F7-404D-93F2-6CDCEDB3A93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51872646"/>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96573"/>
            <a:ext cx="7772400" cy="591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814918"/>
            <a:ext cx="7772400" cy="4265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052" name="Rectangle 4"/>
          <p:cNvSpPr>
            <a:spLocks noGrp="1" noChangeArrowheads="1"/>
          </p:cNvSpPr>
          <p:nvPr>
            <p:ph type="dt" sz="half" idx="2"/>
          </p:nvPr>
        </p:nvSpPr>
        <p:spPr bwMode="auto">
          <a:xfrm>
            <a:off x="6858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2053" name="Rectangle 5"/>
          <p:cNvSpPr>
            <a:spLocks noGrp="1" noChangeArrowheads="1"/>
          </p:cNvSpPr>
          <p:nvPr>
            <p:ph type="ftr" sz="quarter" idx="3"/>
          </p:nvPr>
        </p:nvSpPr>
        <p:spPr bwMode="auto">
          <a:xfrm>
            <a:off x="3124200" y="5207000"/>
            <a:ext cx="28956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2054" name="Rectangle 6"/>
          <p:cNvSpPr>
            <a:spLocks noGrp="1" noChangeArrowheads="1"/>
          </p:cNvSpPr>
          <p:nvPr>
            <p:ph type="sldNum" sz="quarter" idx="4"/>
          </p:nvPr>
        </p:nvSpPr>
        <p:spPr bwMode="auto">
          <a:xfrm>
            <a:off x="65532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E109758D-4125-43B5-B9F1-42D3B28D9426}" type="slidenum">
              <a:rPr lang="en-US">
                <a:solidFill>
                  <a:srgbClr val="000000"/>
                </a:solidFill>
              </a:rPr>
              <a:pPr fontAlgn="base">
                <a:spcBef>
                  <a:spcPct val="0"/>
                </a:spcBef>
                <a:spcAft>
                  <a:spcPct val="0"/>
                </a:spcAft>
                <a:defRPr/>
              </a:pPr>
              <a:t>‹#›</a:t>
            </a:fld>
            <a:endParaRPr lang="en-US">
              <a:solidFill>
                <a:srgbClr val="000000"/>
              </a:solidFill>
            </a:endParaRPr>
          </a:p>
        </p:txBody>
      </p:sp>
      <p:sp>
        <p:nvSpPr>
          <p:cNvPr id="2055" name="FormatShape" descr="\\Catalpa\standdsk\Mirrors\Ofc97Adm\Clipart\Photos\SPORTS\SKIING.JPG" hidden="1"/>
          <p:cNvSpPr>
            <a:spLocks noChangeArrowheads="1"/>
          </p:cNvSpPr>
          <p:nvPr/>
        </p:nvSpPr>
        <p:spPr bwMode="auto">
          <a:xfrm>
            <a:off x="-1333500" y="1418167"/>
            <a:ext cx="1181100" cy="687917"/>
          </a:xfrm>
          <a:prstGeom prst="rect">
            <a:avLst/>
          </a:prstGeom>
          <a:noFill/>
          <a:ln w="101600" cmpd="thinThick">
            <a:solidFill>
              <a:schemeClr val="tx2"/>
            </a:solidFill>
            <a:miter lim="800000"/>
            <a:headEnd/>
            <a:tailEnd/>
          </a:ln>
          <a:effectLst/>
        </p:spPr>
        <p:txBody>
          <a:bodyPr wrap="none" anchor="ctr"/>
          <a:lstStyle/>
          <a:p>
            <a:pPr algn="ctr" fontAlgn="base">
              <a:spcBef>
                <a:spcPct val="0"/>
              </a:spcBef>
              <a:spcAft>
                <a:spcPct val="0"/>
              </a:spcAft>
              <a:defRPr/>
            </a:pPr>
            <a:endParaRPr lang="en-US" sz="2400">
              <a:solidFill>
                <a:srgbClr val="000000"/>
              </a:solidFill>
            </a:endParaRPr>
          </a:p>
        </p:txBody>
      </p:sp>
    </p:spTree>
    <p:extLst>
      <p:ext uri="{BB962C8B-B14F-4D97-AF65-F5344CB8AC3E}">
        <p14:creationId xmlns:p14="http://schemas.microsoft.com/office/powerpoint/2010/main" val="1145863294"/>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Lst>
  <p:txStyles>
    <p:title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1"/>
          </a:solidFill>
          <a:latin typeface="Arial" charset="0"/>
        </a:defRPr>
      </a:lvl2pPr>
      <a:lvl3pPr algn="ctr" rtl="0" eaLnBrk="0" fontAlgn="base" hangingPunct="0">
        <a:spcBef>
          <a:spcPct val="0"/>
        </a:spcBef>
        <a:spcAft>
          <a:spcPct val="0"/>
        </a:spcAft>
        <a:defRPr sz="4000">
          <a:solidFill>
            <a:schemeClr val="tx1"/>
          </a:solidFill>
          <a:latin typeface="Arial" charset="0"/>
        </a:defRPr>
      </a:lvl3pPr>
      <a:lvl4pPr algn="ctr" rtl="0" eaLnBrk="0" fontAlgn="base" hangingPunct="0">
        <a:spcBef>
          <a:spcPct val="0"/>
        </a:spcBef>
        <a:spcAft>
          <a:spcPct val="0"/>
        </a:spcAft>
        <a:defRPr sz="4000">
          <a:solidFill>
            <a:schemeClr val="tx1"/>
          </a:solidFill>
          <a:latin typeface="Arial" charset="0"/>
        </a:defRPr>
      </a:lvl4pPr>
      <a:lvl5pPr algn="ctr" rtl="0" eaLnBrk="0" fontAlgn="base" hangingPunct="0">
        <a:spcBef>
          <a:spcPct val="0"/>
        </a:spcBef>
        <a:spcAft>
          <a:spcPct val="0"/>
        </a:spcAft>
        <a:defRPr sz="4000">
          <a:solidFill>
            <a:schemeClr val="tx1"/>
          </a:solidFill>
          <a:latin typeface="Arial" charset="0"/>
        </a:defRPr>
      </a:lvl5pPr>
      <a:lvl6pPr marL="457200" algn="ctr" rtl="0" fontAlgn="base">
        <a:spcBef>
          <a:spcPct val="0"/>
        </a:spcBef>
        <a:spcAft>
          <a:spcPct val="0"/>
        </a:spcAft>
        <a:defRPr sz="4000">
          <a:solidFill>
            <a:schemeClr val="tx1"/>
          </a:solidFill>
          <a:latin typeface="Arial" charset="0"/>
        </a:defRPr>
      </a:lvl6pPr>
      <a:lvl7pPr marL="914400" algn="ctr" rtl="0" fontAlgn="base">
        <a:spcBef>
          <a:spcPct val="0"/>
        </a:spcBef>
        <a:spcAft>
          <a:spcPct val="0"/>
        </a:spcAft>
        <a:defRPr sz="4000">
          <a:solidFill>
            <a:schemeClr val="tx1"/>
          </a:solidFill>
          <a:latin typeface="Arial" charset="0"/>
        </a:defRPr>
      </a:lvl7pPr>
      <a:lvl8pPr marL="1371600" algn="ctr" rtl="0" fontAlgn="base">
        <a:spcBef>
          <a:spcPct val="0"/>
        </a:spcBef>
        <a:spcAft>
          <a:spcPct val="0"/>
        </a:spcAft>
        <a:defRPr sz="4000">
          <a:solidFill>
            <a:schemeClr val="tx1"/>
          </a:solidFill>
          <a:latin typeface="Arial" charset="0"/>
        </a:defRPr>
      </a:lvl8pPr>
      <a:lvl9pPr marL="1828800" algn="ctr" rtl="0" fontAlgn="base">
        <a:spcBef>
          <a:spcPct val="0"/>
        </a:spcBef>
        <a:spcAft>
          <a:spcPct val="0"/>
        </a:spcAft>
        <a:defRPr sz="40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96573"/>
            <a:ext cx="7772400" cy="591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814918"/>
            <a:ext cx="7772400" cy="4265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052" name="Rectangle 4"/>
          <p:cNvSpPr>
            <a:spLocks noGrp="1" noChangeArrowheads="1"/>
          </p:cNvSpPr>
          <p:nvPr>
            <p:ph type="dt" sz="half" idx="2"/>
          </p:nvPr>
        </p:nvSpPr>
        <p:spPr bwMode="auto">
          <a:xfrm>
            <a:off x="6858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2053" name="Rectangle 5"/>
          <p:cNvSpPr>
            <a:spLocks noGrp="1" noChangeArrowheads="1"/>
          </p:cNvSpPr>
          <p:nvPr>
            <p:ph type="ftr" sz="quarter" idx="3"/>
          </p:nvPr>
        </p:nvSpPr>
        <p:spPr bwMode="auto">
          <a:xfrm>
            <a:off x="3124200" y="5207000"/>
            <a:ext cx="28956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2054" name="Rectangle 6"/>
          <p:cNvSpPr>
            <a:spLocks noGrp="1" noChangeArrowheads="1"/>
          </p:cNvSpPr>
          <p:nvPr>
            <p:ph type="sldNum" sz="quarter" idx="4"/>
          </p:nvPr>
        </p:nvSpPr>
        <p:spPr bwMode="auto">
          <a:xfrm>
            <a:off x="65532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E109758D-4125-43B5-B9F1-42D3B28D9426}" type="slidenum">
              <a:rPr lang="en-US">
                <a:solidFill>
                  <a:srgbClr val="000000"/>
                </a:solidFill>
              </a:rPr>
              <a:pPr fontAlgn="base">
                <a:spcBef>
                  <a:spcPct val="0"/>
                </a:spcBef>
                <a:spcAft>
                  <a:spcPct val="0"/>
                </a:spcAft>
                <a:defRPr/>
              </a:pPr>
              <a:t>‹#›</a:t>
            </a:fld>
            <a:endParaRPr lang="en-US">
              <a:solidFill>
                <a:srgbClr val="000000"/>
              </a:solidFill>
            </a:endParaRPr>
          </a:p>
        </p:txBody>
      </p:sp>
      <p:sp>
        <p:nvSpPr>
          <p:cNvPr id="2055" name="FormatShape" descr="\\Catalpa\standdsk\Mirrors\Ofc97Adm\Clipart\Photos\SPORTS\SKIING.JPG" hidden="1"/>
          <p:cNvSpPr>
            <a:spLocks noChangeArrowheads="1"/>
          </p:cNvSpPr>
          <p:nvPr/>
        </p:nvSpPr>
        <p:spPr bwMode="auto">
          <a:xfrm>
            <a:off x="-1333500" y="1418167"/>
            <a:ext cx="1181100" cy="687917"/>
          </a:xfrm>
          <a:prstGeom prst="rect">
            <a:avLst/>
          </a:prstGeom>
          <a:noFill/>
          <a:ln w="101600" cmpd="thinThick">
            <a:solidFill>
              <a:schemeClr val="tx2"/>
            </a:solidFill>
            <a:miter lim="800000"/>
            <a:headEnd/>
            <a:tailEnd/>
          </a:ln>
          <a:effectLst/>
        </p:spPr>
        <p:txBody>
          <a:bodyPr wrap="none" anchor="ctr"/>
          <a:lstStyle/>
          <a:p>
            <a:pPr algn="ctr" fontAlgn="base">
              <a:spcBef>
                <a:spcPct val="0"/>
              </a:spcBef>
              <a:spcAft>
                <a:spcPct val="0"/>
              </a:spcAft>
              <a:defRPr/>
            </a:pPr>
            <a:endParaRPr lang="en-US" sz="2400">
              <a:solidFill>
                <a:srgbClr val="000000"/>
              </a:solidFill>
            </a:endParaRPr>
          </a:p>
        </p:txBody>
      </p:sp>
    </p:spTree>
    <p:extLst>
      <p:ext uri="{BB962C8B-B14F-4D97-AF65-F5344CB8AC3E}">
        <p14:creationId xmlns:p14="http://schemas.microsoft.com/office/powerpoint/2010/main" val="2844477709"/>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Lst>
  <p:txStyles>
    <p:title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1"/>
          </a:solidFill>
          <a:latin typeface="Arial" charset="0"/>
        </a:defRPr>
      </a:lvl2pPr>
      <a:lvl3pPr algn="ctr" rtl="0" eaLnBrk="0" fontAlgn="base" hangingPunct="0">
        <a:spcBef>
          <a:spcPct val="0"/>
        </a:spcBef>
        <a:spcAft>
          <a:spcPct val="0"/>
        </a:spcAft>
        <a:defRPr sz="4000">
          <a:solidFill>
            <a:schemeClr val="tx1"/>
          </a:solidFill>
          <a:latin typeface="Arial" charset="0"/>
        </a:defRPr>
      </a:lvl3pPr>
      <a:lvl4pPr algn="ctr" rtl="0" eaLnBrk="0" fontAlgn="base" hangingPunct="0">
        <a:spcBef>
          <a:spcPct val="0"/>
        </a:spcBef>
        <a:spcAft>
          <a:spcPct val="0"/>
        </a:spcAft>
        <a:defRPr sz="4000">
          <a:solidFill>
            <a:schemeClr val="tx1"/>
          </a:solidFill>
          <a:latin typeface="Arial" charset="0"/>
        </a:defRPr>
      </a:lvl4pPr>
      <a:lvl5pPr algn="ctr" rtl="0" eaLnBrk="0" fontAlgn="base" hangingPunct="0">
        <a:spcBef>
          <a:spcPct val="0"/>
        </a:spcBef>
        <a:spcAft>
          <a:spcPct val="0"/>
        </a:spcAft>
        <a:defRPr sz="4000">
          <a:solidFill>
            <a:schemeClr val="tx1"/>
          </a:solidFill>
          <a:latin typeface="Arial" charset="0"/>
        </a:defRPr>
      </a:lvl5pPr>
      <a:lvl6pPr marL="457200" algn="ctr" rtl="0" fontAlgn="base">
        <a:spcBef>
          <a:spcPct val="0"/>
        </a:spcBef>
        <a:spcAft>
          <a:spcPct val="0"/>
        </a:spcAft>
        <a:defRPr sz="4000">
          <a:solidFill>
            <a:schemeClr val="tx1"/>
          </a:solidFill>
          <a:latin typeface="Arial" charset="0"/>
        </a:defRPr>
      </a:lvl6pPr>
      <a:lvl7pPr marL="914400" algn="ctr" rtl="0" fontAlgn="base">
        <a:spcBef>
          <a:spcPct val="0"/>
        </a:spcBef>
        <a:spcAft>
          <a:spcPct val="0"/>
        </a:spcAft>
        <a:defRPr sz="4000">
          <a:solidFill>
            <a:schemeClr val="tx1"/>
          </a:solidFill>
          <a:latin typeface="Arial" charset="0"/>
        </a:defRPr>
      </a:lvl7pPr>
      <a:lvl8pPr marL="1371600" algn="ctr" rtl="0" fontAlgn="base">
        <a:spcBef>
          <a:spcPct val="0"/>
        </a:spcBef>
        <a:spcAft>
          <a:spcPct val="0"/>
        </a:spcAft>
        <a:defRPr sz="4000">
          <a:solidFill>
            <a:schemeClr val="tx1"/>
          </a:solidFill>
          <a:latin typeface="Arial" charset="0"/>
        </a:defRPr>
      </a:lvl8pPr>
      <a:lvl9pPr marL="1828800" algn="ctr" rtl="0" fontAlgn="base">
        <a:spcBef>
          <a:spcPct val="0"/>
        </a:spcBef>
        <a:spcAft>
          <a:spcPct val="0"/>
        </a:spcAft>
        <a:defRPr sz="40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96573"/>
            <a:ext cx="7772400" cy="591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814918"/>
            <a:ext cx="7772400" cy="4265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052" name="Rectangle 4"/>
          <p:cNvSpPr>
            <a:spLocks noGrp="1" noChangeArrowheads="1"/>
          </p:cNvSpPr>
          <p:nvPr>
            <p:ph type="dt" sz="half" idx="2"/>
          </p:nvPr>
        </p:nvSpPr>
        <p:spPr bwMode="auto">
          <a:xfrm>
            <a:off x="6858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2053" name="Rectangle 5"/>
          <p:cNvSpPr>
            <a:spLocks noGrp="1" noChangeArrowheads="1"/>
          </p:cNvSpPr>
          <p:nvPr>
            <p:ph type="ftr" sz="quarter" idx="3"/>
          </p:nvPr>
        </p:nvSpPr>
        <p:spPr bwMode="auto">
          <a:xfrm>
            <a:off x="3124200" y="5207000"/>
            <a:ext cx="28956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2054" name="Rectangle 6"/>
          <p:cNvSpPr>
            <a:spLocks noGrp="1" noChangeArrowheads="1"/>
          </p:cNvSpPr>
          <p:nvPr>
            <p:ph type="sldNum" sz="quarter" idx="4"/>
          </p:nvPr>
        </p:nvSpPr>
        <p:spPr bwMode="auto">
          <a:xfrm>
            <a:off x="65532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17E6FF31-27AC-4A29-B10E-7CFC5EC28115}" type="slidenum">
              <a:rPr lang="en-US">
                <a:solidFill>
                  <a:srgbClr val="000000"/>
                </a:solidFill>
              </a:rPr>
              <a:pPr fontAlgn="base">
                <a:spcBef>
                  <a:spcPct val="0"/>
                </a:spcBef>
                <a:spcAft>
                  <a:spcPct val="0"/>
                </a:spcAft>
                <a:defRPr/>
              </a:pPr>
              <a:t>‹#›</a:t>
            </a:fld>
            <a:endParaRPr lang="en-US">
              <a:solidFill>
                <a:srgbClr val="000000"/>
              </a:solidFill>
            </a:endParaRPr>
          </a:p>
        </p:txBody>
      </p:sp>
      <p:sp>
        <p:nvSpPr>
          <p:cNvPr id="2055" name="FormatShape" descr="SKIING" hidden="1"/>
          <p:cNvSpPr>
            <a:spLocks noChangeArrowheads="1"/>
          </p:cNvSpPr>
          <p:nvPr/>
        </p:nvSpPr>
        <p:spPr bwMode="auto">
          <a:xfrm>
            <a:off x="-1333500" y="1418167"/>
            <a:ext cx="1181100" cy="687917"/>
          </a:xfrm>
          <a:prstGeom prst="rect">
            <a:avLst/>
          </a:prstGeom>
          <a:noFill/>
          <a:ln w="101600" cmpd="thinThick">
            <a:solidFill>
              <a:schemeClr val="tx2"/>
            </a:solidFill>
            <a:miter lim="800000"/>
            <a:headEnd/>
            <a:tailEnd/>
          </a:ln>
          <a:effectLst/>
        </p:spPr>
        <p:txBody>
          <a:bodyPr wrap="none" anchor="ctr"/>
          <a:lstStyle/>
          <a:p>
            <a:pPr algn="ctr" fontAlgn="base">
              <a:spcBef>
                <a:spcPct val="0"/>
              </a:spcBef>
              <a:spcAft>
                <a:spcPct val="0"/>
              </a:spcAft>
              <a:defRPr/>
            </a:pPr>
            <a:endParaRPr lang="en-US" sz="2400">
              <a:solidFill>
                <a:srgbClr val="000000"/>
              </a:solidFill>
            </a:endParaRPr>
          </a:p>
        </p:txBody>
      </p:sp>
    </p:spTree>
    <p:extLst>
      <p:ext uri="{BB962C8B-B14F-4D97-AF65-F5344CB8AC3E}">
        <p14:creationId xmlns:p14="http://schemas.microsoft.com/office/powerpoint/2010/main" val="495258052"/>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Lst>
  <p:txStyles>
    <p:title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1"/>
          </a:solidFill>
          <a:latin typeface="Arial" charset="0"/>
        </a:defRPr>
      </a:lvl2pPr>
      <a:lvl3pPr algn="ctr" rtl="0" eaLnBrk="0" fontAlgn="base" hangingPunct="0">
        <a:spcBef>
          <a:spcPct val="0"/>
        </a:spcBef>
        <a:spcAft>
          <a:spcPct val="0"/>
        </a:spcAft>
        <a:defRPr sz="4000">
          <a:solidFill>
            <a:schemeClr val="tx1"/>
          </a:solidFill>
          <a:latin typeface="Arial" charset="0"/>
        </a:defRPr>
      </a:lvl3pPr>
      <a:lvl4pPr algn="ctr" rtl="0" eaLnBrk="0" fontAlgn="base" hangingPunct="0">
        <a:spcBef>
          <a:spcPct val="0"/>
        </a:spcBef>
        <a:spcAft>
          <a:spcPct val="0"/>
        </a:spcAft>
        <a:defRPr sz="4000">
          <a:solidFill>
            <a:schemeClr val="tx1"/>
          </a:solidFill>
          <a:latin typeface="Arial" charset="0"/>
        </a:defRPr>
      </a:lvl4pPr>
      <a:lvl5pPr algn="ctr" rtl="0" eaLnBrk="0" fontAlgn="base" hangingPunct="0">
        <a:spcBef>
          <a:spcPct val="0"/>
        </a:spcBef>
        <a:spcAft>
          <a:spcPct val="0"/>
        </a:spcAft>
        <a:defRPr sz="4000">
          <a:solidFill>
            <a:schemeClr val="tx1"/>
          </a:solidFill>
          <a:latin typeface="Arial" charset="0"/>
        </a:defRPr>
      </a:lvl5pPr>
      <a:lvl6pPr marL="457200" algn="ctr" rtl="0" fontAlgn="base">
        <a:spcBef>
          <a:spcPct val="0"/>
        </a:spcBef>
        <a:spcAft>
          <a:spcPct val="0"/>
        </a:spcAft>
        <a:defRPr sz="4000">
          <a:solidFill>
            <a:schemeClr val="tx1"/>
          </a:solidFill>
          <a:latin typeface="Arial" charset="0"/>
        </a:defRPr>
      </a:lvl6pPr>
      <a:lvl7pPr marL="914400" algn="ctr" rtl="0" fontAlgn="base">
        <a:spcBef>
          <a:spcPct val="0"/>
        </a:spcBef>
        <a:spcAft>
          <a:spcPct val="0"/>
        </a:spcAft>
        <a:defRPr sz="4000">
          <a:solidFill>
            <a:schemeClr val="tx1"/>
          </a:solidFill>
          <a:latin typeface="Arial" charset="0"/>
        </a:defRPr>
      </a:lvl7pPr>
      <a:lvl8pPr marL="1371600" algn="ctr" rtl="0" fontAlgn="base">
        <a:spcBef>
          <a:spcPct val="0"/>
        </a:spcBef>
        <a:spcAft>
          <a:spcPct val="0"/>
        </a:spcAft>
        <a:defRPr sz="4000">
          <a:solidFill>
            <a:schemeClr val="tx1"/>
          </a:solidFill>
          <a:latin typeface="Arial" charset="0"/>
        </a:defRPr>
      </a:lvl8pPr>
      <a:lvl9pPr marL="1828800" algn="ctr" rtl="0" fontAlgn="base">
        <a:spcBef>
          <a:spcPct val="0"/>
        </a:spcBef>
        <a:spcAft>
          <a:spcPct val="0"/>
        </a:spcAft>
        <a:defRPr sz="40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x-none" smtClean="0"/>
              <a:t>Click to edit Master title style</a:t>
            </a:r>
            <a:endParaRPr lang="en-US"/>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2"/>
          </p:nvPr>
        </p:nvSpPr>
        <p:spPr>
          <a:xfrm>
            <a:off x="457200" y="5297178"/>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191ADA50-210C-C24B-94E2-56D439BFBF57}" type="datetimeFigureOut">
              <a:rPr lang="en-US" smtClean="0">
                <a:solidFill>
                  <a:prstClr val="black">
                    <a:tint val="75000"/>
                  </a:prstClr>
                </a:solidFill>
                <a:cs typeface="Arial" charset="0"/>
              </a:rPr>
              <a:pPr defTabSz="457200"/>
              <a:t>5/21/2017</a:t>
            </a:fld>
            <a:endParaRPr lang="en-US">
              <a:solidFill>
                <a:prstClr val="black">
                  <a:tint val="75000"/>
                </a:prstClr>
              </a:solidFill>
              <a:cs typeface="Arial" charset="0"/>
            </a:endParaRPr>
          </a:p>
        </p:txBody>
      </p:sp>
      <p:sp>
        <p:nvSpPr>
          <p:cNvPr id="5" name="Footer Placeholder 4"/>
          <p:cNvSpPr>
            <a:spLocks noGrp="1"/>
          </p:cNvSpPr>
          <p:nvPr>
            <p:ph type="ftr" sz="quarter" idx="3"/>
          </p:nvPr>
        </p:nvSpPr>
        <p:spPr>
          <a:xfrm>
            <a:off x="3124200" y="5297178"/>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cs typeface="Arial" charset="0"/>
            </a:endParaRPr>
          </a:p>
        </p:txBody>
      </p:sp>
      <p:sp>
        <p:nvSpPr>
          <p:cNvPr id="6" name="Slide Number Placeholder 5"/>
          <p:cNvSpPr>
            <a:spLocks noGrp="1"/>
          </p:cNvSpPr>
          <p:nvPr>
            <p:ph type="sldNum" sz="quarter" idx="4"/>
          </p:nvPr>
        </p:nvSpPr>
        <p:spPr>
          <a:xfrm>
            <a:off x="6553200" y="5297178"/>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241B1A18-1464-6843-AE48-98CA8FC3D48E}" type="slidenum">
              <a:rPr lang="en-US" smtClean="0">
                <a:solidFill>
                  <a:prstClr val="black">
                    <a:tint val="75000"/>
                  </a:prstClr>
                </a:solidFill>
                <a:cs typeface="Arial" charset="0"/>
              </a:rPr>
              <a:pPr defTabSz="457200"/>
              <a:t>‹#›</a:t>
            </a:fld>
            <a:endParaRPr lang="en-US">
              <a:solidFill>
                <a:prstClr val="black">
                  <a:tint val="75000"/>
                </a:prstClr>
              </a:solidFill>
              <a:cs typeface="Arial" charset="0"/>
            </a:endParaRPr>
          </a:p>
        </p:txBody>
      </p:sp>
    </p:spTree>
    <p:extLst>
      <p:ext uri="{BB962C8B-B14F-4D97-AF65-F5344CB8AC3E}">
        <p14:creationId xmlns:p14="http://schemas.microsoft.com/office/powerpoint/2010/main" val="2122952152"/>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726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5DBB1D95-B9A9-49D9-91EB-1D7E84B2C21D}" type="datetimeFigureOut">
              <a:rPr lang="en-US" smtClean="0">
                <a:solidFill>
                  <a:prstClr val="black">
                    <a:tint val="75000"/>
                  </a:prstClr>
                </a:solidFill>
                <a:cs typeface="Arial" charset="0"/>
              </a:rPr>
              <a:pPr/>
              <a:t>5/21/2017</a:t>
            </a:fld>
            <a:endParaRPr lang="en-US">
              <a:solidFill>
                <a:prstClr val="black">
                  <a:tint val="75000"/>
                </a:prstClr>
              </a:solidFill>
              <a:cs typeface="Arial" charset="0"/>
            </a:endParaRPr>
          </a:p>
        </p:txBody>
      </p:sp>
      <p:sp>
        <p:nvSpPr>
          <p:cNvPr id="5" name="Footer Placeholder 4"/>
          <p:cNvSpPr>
            <a:spLocks noGrp="1"/>
          </p:cNvSpPr>
          <p:nvPr>
            <p:ph type="ftr" sz="quarter" idx="3"/>
          </p:nvPr>
        </p:nvSpPr>
        <p:spPr>
          <a:xfrm>
            <a:off x="3124200" y="529726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cs typeface="Arial" charset="0"/>
            </a:endParaRPr>
          </a:p>
        </p:txBody>
      </p:sp>
      <p:sp>
        <p:nvSpPr>
          <p:cNvPr id="6" name="Slide Number Placeholder 5"/>
          <p:cNvSpPr>
            <a:spLocks noGrp="1"/>
          </p:cNvSpPr>
          <p:nvPr>
            <p:ph type="sldNum" sz="quarter" idx="4"/>
          </p:nvPr>
        </p:nvSpPr>
        <p:spPr>
          <a:xfrm>
            <a:off x="6553200" y="529726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12BCC9B7-B718-4F15-8076-649CA72FF2B4}" type="slidenum">
              <a:rPr lang="en-US" smtClean="0">
                <a:solidFill>
                  <a:prstClr val="black">
                    <a:tint val="75000"/>
                  </a:prstClr>
                </a:solidFill>
                <a:cs typeface="Arial" charset="0"/>
              </a:rPr>
              <a:pPr/>
              <a:t>‹#›</a:t>
            </a:fld>
            <a:endParaRPr lang="en-US">
              <a:solidFill>
                <a:prstClr val="black">
                  <a:tint val="75000"/>
                </a:prstClr>
              </a:solidFill>
              <a:cs typeface="Arial" charset="0"/>
            </a:endParaRPr>
          </a:p>
        </p:txBody>
      </p:sp>
    </p:spTree>
    <p:extLst>
      <p:ext uri="{BB962C8B-B14F-4D97-AF65-F5344CB8AC3E}">
        <p14:creationId xmlns:p14="http://schemas.microsoft.com/office/powerpoint/2010/main" val="3084175555"/>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96573"/>
            <a:ext cx="7772400" cy="59134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814918"/>
            <a:ext cx="7772400" cy="426508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Rectangle 4"/>
          <p:cNvSpPr>
            <a:spLocks noGrp="1" noChangeArrowheads="1"/>
          </p:cNvSpPr>
          <p:nvPr>
            <p:ph type="dt" sz="half" idx="2"/>
          </p:nvPr>
        </p:nvSpPr>
        <p:spPr bwMode="auto">
          <a:xfrm>
            <a:off x="6858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dirty="0">
                <a:latin typeface="Calibri" pitchFamily="34" charset="0"/>
                <a:cs typeface="+mn-cs"/>
              </a:defRPr>
            </a:lvl1pPr>
          </a:lstStyle>
          <a:p>
            <a:pPr fontAlgn="base">
              <a:spcBef>
                <a:spcPct val="0"/>
              </a:spcBef>
              <a:spcAft>
                <a:spcPct val="0"/>
              </a:spcAft>
              <a:defRPr/>
            </a:pPr>
            <a:endParaRPr lang="en-US">
              <a:solidFill>
                <a:srgbClr val="000000"/>
              </a:solidFill>
            </a:endParaRPr>
          </a:p>
        </p:txBody>
      </p:sp>
      <p:sp>
        <p:nvSpPr>
          <p:cNvPr id="2053" name="Rectangle 5"/>
          <p:cNvSpPr>
            <a:spLocks noGrp="1" noChangeArrowheads="1"/>
          </p:cNvSpPr>
          <p:nvPr>
            <p:ph type="ftr" sz="quarter" idx="3"/>
          </p:nvPr>
        </p:nvSpPr>
        <p:spPr bwMode="auto">
          <a:xfrm>
            <a:off x="3124200" y="5207000"/>
            <a:ext cx="28956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dirty="0">
                <a:latin typeface="Calibri" pitchFamily="34" charset="0"/>
                <a:cs typeface="+mn-cs"/>
              </a:defRPr>
            </a:lvl1pPr>
          </a:lstStyle>
          <a:p>
            <a:pPr fontAlgn="base">
              <a:spcBef>
                <a:spcPct val="0"/>
              </a:spcBef>
              <a:spcAft>
                <a:spcPct val="0"/>
              </a:spcAft>
              <a:defRPr/>
            </a:pPr>
            <a:endParaRPr lang="en-US">
              <a:solidFill>
                <a:srgbClr val="000000"/>
              </a:solidFill>
            </a:endParaRPr>
          </a:p>
        </p:txBody>
      </p:sp>
      <p:sp>
        <p:nvSpPr>
          <p:cNvPr id="2054" name="Rectangle 6"/>
          <p:cNvSpPr>
            <a:spLocks noGrp="1" noChangeArrowheads="1"/>
          </p:cNvSpPr>
          <p:nvPr>
            <p:ph type="sldNum" sz="quarter" idx="4"/>
          </p:nvPr>
        </p:nvSpPr>
        <p:spPr bwMode="auto">
          <a:xfrm>
            <a:off x="65532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atin typeface="Calibri" pitchFamily="34" charset="0"/>
                <a:cs typeface="+mn-cs"/>
              </a:defRPr>
            </a:lvl1pPr>
          </a:lstStyle>
          <a:p>
            <a:pPr fontAlgn="base">
              <a:spcBef>
                <a:spcPct val="0"/>
              </a:spcBef>
              <a:spcAft>
                <a:spcPct val="0"/>
              </a:spcAft>
              <a:defRPr/>
            </a:pPr>
            <a:fld id="{D1EFD032-2103-4E90-8DCF-342BAF83984A}" type="slidenum">
              <a:rPr lang="en-US">
                <a:solidFill>
                  <a:srgbClr val="000000"/>
                </a:solidFill>
              </a:rPr>
              <a:pPr fontAlgn="base">
                <a:spcBef>
                  <a:spcPct val="0"/>
                </a:spcBef>
                <a:spcAft>
                  <a:spcPct val="0"/>
                </a:spcAft>
                <a:defRPr/>
              </a:pPr>
              <a:t>‹#›</a:t>
            </a:fld>
            <a:endParaRPr lang="en-US" dirty="0">
              <a:solidFill>
                <a:srgbClr val="000000"/>
              </a:solidFill>
            </a:endParaRPr>
          </a:p>
        </p:txBody>
      </p:sp>
      <p:sp>
        <p:nvSpPr>
          <p:cNvPr id="2055" name="FormatShape" descr="SKIING" hidden="1"/>
          <p:cNvSpPr>
            <a:spLocks noChangeArrowheads="1"/>
          </p:cNvSpPr>
          <p:nvPr/>
        </p:nvSpPr>
        <p:spPr bwMode="auto">
          <a:xfrm>
            <a:off x="-1333500" y="1418167"/>
            <a:ext cx="1181100" cy="687917"/>
          </a:xfrm>
          <a:prstGeom prst="rect">
            <a:avLst/>
          </a:prstGeom>
          <a:noFill/>
          <a:ln w="101600" cmpd="thinThick">
            <a:solidFill>
              <a:schemeClr val="tx2"/>
            </a:solidFill>
            <a:miter lim="800000"/>
            <a:headEnd/>
            <a:tailEnd/>
          </a:ln>
          <a:effectLst/>
        </p:spPr>
        <p:txBody>
          <a:bodyPr wrap="none" anchor="ctr"/>
          <a:lstStyle/>
          <a:p>
            <a:pPr algn="ctr" fontAlgn="base">
              <a:spcBef>
                <a:spcPct val="0"/>
              </a:spcBef>
              <a:spcAft>
                <a:spcPct val="0"/>
              </a:spcAft>
              <a:defRPr/>
            </a:pPr>
            <a:endParaRPr lang="en-US" sz="2400" dirty="0">
              <a:solidFill>
                <a:srgbClr val="000000"/>
              </a:solidFill>
              <a:latin typeface="Calibri" pitchFamily="34" charset="0"/>
              <a:cs typeface="Arial" charset="0"/>
            </a:endParaRPr>
          </a:p>
        </p:txBody>
      </p:sp>
    </p:spTree>
    <p:extLst>
      <p:ext uri="{BB962C8B-B14F-4D97-AF65-F5344CB8AC3E}">
        <p14:creationId xmlns:p14="http://schemas.microsoft.com/office/powerpoint/2010/main" val="3577869871"/>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Lst>
  <p:transition/>
  <p:txStyles>
    <p:titleStyle>
      <a:lvl1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1pPr>
      <a:lvl2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000">
          <a:solidFill>
            <a:schemeClr val="tx1"/>
          </a:solidFill>
          <a:latin typeface="Arial" charset="0"/>
        </a:defRPr>
      </a:lvl6pPr>
      <a:lvl7pPr marL="914400" algn="ctr" rtl="0" fontAlgn="base">
        <a:spcBef>
          <a:spcPct val="0"/>
        </a:spcBef>
        <a:spcAft>
          <a:spcPct val="0"/>
        </a:spcAft>
        <a:defRPr sz="4000">
          <a:solidFill>
            <a:schemeClr val="tx1"/>
          </a:solidFill>
          <a:latin typeface="Arial" charset="0"/>
        </a:defRPr>
      </a:lvl7pPr>
      <a:lvl8pPr marL="1371600" algn="ctr" rtl="0" fontAlgn="base">
        <a:spcBef>
          <a:spcPct val="0"/>
        </a:spcBef>
        <a:spcAft>
          <a:spcPct val="0"/>
        </a:spcAft>
        <a:defRPr sz="4000">
          <a:solidFill>
            <a:schemeClr val="tx1"/>
          </a:solidFill>
          <a:latin typeface="Arial" charset="0"/>
        </a:defRPr>
      </a:lvl8pPr>
      <a:lvl9pPr marL="1828800" algn="ctr" rtl="0" fontAlgn="base">
        <a:spcBef>
          <a:spcPct val="0"/>
        </a:spcBef>
        <a:spcAft>
          <a:spcPct val="0"/>
        </a:spcAft>
        <a:defRPr sz="40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7160"/>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57B9D556-9C5B-4DEB-8614-1C8FD05EB8D2}" type="datetimeFigureOut">
              <a:rPr lang="en-US" smtClean="0">
                <a:solidFill>
                  <a:prstClr val="black">
                    <a:tint val="75000"/>
                  </a:prstClr>
                </a:solidFill>
                <a:cs typeface="Arial" charset="0"/>
              </a:rPr>
              <a:pPr/>
              <a:t>5/21/2017</a:t>
            </a:fld>
            <a:endParaRPr lang="en-US">
              <a:solidFill>
                <a:prstClr val="black">
                  <a:tint val="75000"/>
                </a:prstClr>
              </a:solidFill>
              <a:cs typeface="Arial" charset="0"/>
            </a:endParaRPr>
          </a:p>
        </p:txBody>
      </p:sp>
      <p:sp>
        <p:nvSpPr>
          <p:cNvPr id="5" name="Footer Placeholder 4"/>
          <p:cNvSpPr>
            <a:spLocks noGrp="1"/>
          </p:cNvSpPr>
          <p:nvPr>
            <p:ph type="ftr" sz="quarter" idx="3"/>
          </p:nvPr>
        </p:nvSpPr>
        <p:spPr>
          <a:xfrm>
            <a:off x="3124200" y="5297160"/>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cs typeface="Arial" charset="0"/>
            </a:endParaRPr>
          </a:p>
        </p:txBody>
      </p:sp>
      <p:sp>
        <p:nvSpPr>
          <p:cNvPr id="6" name="Slide Number Placeholder 5"/>
          <p:cNvSpPr>
            <a:spLocks noGrp="1"/>
          </p:cNvSpPr>
          <p:nvPr>
            <p:ph type="sldNum" sz="quarter" idx="4"/>
          </p:nvPr>
        </p:nvSpPr>
        <p:spPr>
          <a:xfrm>
            <a:off x="6553200" y="5297160"/>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DEC24B6B-8A75-482E-BD17-5E821504E247}" type="slidenum">
              <a:rPr lang="en-US" smtClean="0">
                <a:solidFill>
                  <a:prstClr val="black">
                    <a:tint val="75000"/>
                  </a:prstClr>
                </a:solidFill>
                <a:cs typeface="Arial" charset="0"/>
              </a:rPr>
              <a:pPr/>
              <a:t>‹#›</a:t>
            </a:fld>
            <a:endParaRPr lang="en-US">
              <a:solidFill>
                <a:prstClr val="black">
                  <a:tint val="75000"/>
                </a:prstClr>
              </a:solidFill>
              <a:cs typeface="Arial" charset="0"/>
            </a:endParaRPr>
          </a:p>
        </p:txBody>
      </p:sp>
    </p:spTree>
    <p:extLst>
      <p:ext uri="{BB962C8B-B14F-4D97-AF65-F5344CB8AC3E}">
        <p14:creationId xmlns:p14="http://schemas.microsoft.com/office/powerpoint/2010/main" val="180907718"/>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4A2F1A"/>
            </a:gs>
            <a:gs pos="100000">
              <a:srgbClr val="A2673A"/>
            </a:gs>
          </a:gsLst>
          <a:lin ang="5400000" scaled="1"/>
        </a:gra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57581" y="317500"/>
            <a:ext cx="8228013" cy="11416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a:t>Click to edit the title text format</a:t>
            </a:r>
          </a:p>
        </p:txBody>
      </p:sp>
      <p:sp>
        <p:nvSpPr>
          <p:cNvPr id="1026" name="Rectangle 2"/>
          <p:cNvSpPr>
            <a:spLocks noGrp="1" noChangeArrowheads="1"/>
          </p:cNvSpPr>
          <p:nvPr>
            <p:ph type="body" idx="1"/>
          </p:nvPr>
        </p:nvSpPr>
        <p:spPr bwMode="auto">
          <a:xfrm>
            <a:off x="457581" y="1651000"/>
            <a:ext cx="8228013" cy="34276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
        <p:nvSpPr>
          <p:cNvPr id="1027" name="Rectangle 3"/>
          <p:cNvSpPr>
            <a:spLocks noGrp="1" noChangeArrowheads="1"/>
          </p:cNvSpPr>
          <p:nvPr>
            <p:ph type="dt"/>
          </p:nvPr>
        </p:nvSpPr>
        <p:spPr bwMode="auto">
          <a:xfrm>
            <a:off x="457203" y="5204354"/>
            <a:ext cx="2132013" cy="3955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cs typeface="Arial Unicode MS" charset="0"/>
              </a:defRPr>
            </a:lvl1pPr>
          </a:lstStyle>
          <a:p>
            <a:pPr defTabSz="457200" eaLnBrk="0" fontAlgn="base" hangingPunct="0">
              <a:spcBef>
                <a:spcPct val="0"/>
              </a:spcBef>
              <a:spcAft>
                <a:spcPct val="0"/>
              </a:spcAft>
              <a:buSzPct val="100000"/>
            </a:pPr>
            <a:endParaRPr lang="en-US" altLang="en-US">
              <a:latin typeface="Arial" charset="0"/>
            </a:endParaRPr>
          </a:p>
        </p:txBody>
      </p:sp>
      <p:sp>
        <p:nvSpPr>
          <p:cNvPr id="1028" name="Rectangle 4"/>
          <p:cNvSpPr>
            <a:spLocks noGrp="1" noChangeArrowheads="1"/>
          </p:cNvSpPr>
          <p:nvPr>
            <p:ph type="ftr"/>
          </p:nvPr>
        </p:nvSpPr>
        <p:spPr bwMode="auto">
          <a:xfrm>
            <a:off x="3124581" y="5204354"/>
            <a:ext cx="2894013" cy="3955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cs typeface="Arial Unicode MS" charset="0"/>
              </a:defRPr>
            </a:lvl1pPr>
          </a:lstStyle>
          <a:p>
            <a:pPr defTabSz="457200" eaLnBrk="0" fontAlgn="base" hangingPunct="0">
              <a:spcBef>
                <a:spcPct val="0"/>
              </a:spcBef>
              <a:spcAft>
                <a:spcPct val="0"/>
              </a:spcAft>
              <a:buSzPct val="100000"/>
            </a:pPr>
            <a:endParaRPr lang="en-US" altLang="en-US">
              <a:latin typeface="Arial" charset="0"/>
            </a:endParaRPr>
          </a:p>
        </p:txBody>
      </p:sp>
      <p:sp>
        <p:nvSpPr>
          <p:cNvPr id="1029" name="Rectangle 5"/>
          <p:cNvSpPr>
            <a:spLocks noGrp="1" noChangeArrowheads="1"/>
          </p:cNvSpPr>
          <p:nvPr>
            <p:ph type="sldNum"/>
          </p:nvPr>
        </p:nvSpPr>
        <p:spPr bwMode="auto">
          <a:xfrm>
            <a:off x="6553210" y="5204354"/>
            <a:ext cx="2132013" cy="3955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cs typeface="Arial Unicode MS" charset="0"/>
              </a:defRPr>
            </a:lvl1pPr>
          </a:lstStyle>
          <a:p>
            <a:pPr defTabSz="457200" eaLnBrk="0" fontAlgn="base" hangingPunct="0">
              <a:spcBef>
                <a:spcPct val="0"/>
              </a:spcBef>
              <a:spcAft>
                <a:spcPct val="0"/>
              </a:spcAft>
              <a:buSzPct val="100000"/>
            </a:pPr>
            <a:fld id="{FD24E4B1-EC66-4B07-A986-A131204BD5F9}" type="slidenum">
              <a:rPr lang="en-US" altLang="en-US">
                <a:latin typeface="Arial" charset="0"/>
              </a:rPr>
              <a:pPr defTabSz="457200" eaLnBrk="0" fontAlgn="base" hangingPunct="0">
                <a:spcBef>
                  <a:spcPct val="0"/>
                </a:spcBef>
                <a:spcAft>
                  <a:spcPct val="0"/>
                </a:spcAft>
                <a:buSzPct val="100000"/>
              </a:pPr>
              <a:t>‹#›</a:t>
            </a:fld>
            <a:endParaRPr lang="en-US" altLang="en-US">
              <a:latin typeface="Arial" charset="0"/>
            </a:endParaRPr>
          </a:p>
        </p:txBody>
      </p:sp>
    </p:spTree>
    <p:extLst>
      <p:ext uri="{BB962C8B-B14F-4D97-AF65-F5344CB8AC3E}">
        <p14:creationId xmlns:p14="http://schemas.microsoft.com/office/powerpoint/2010/main" val="3874739371"/>
      </p:ext>
    </p:extLst>
  </p:cSld>
  <p:clrMap bg1="lt1" tx1="dk1" bg2="lt2" tx2="dk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 id="2147483977" r:id="rId6"/>
    <p:sldLayoutId id="2147483978" r:id="rId7"/>
    <p:sldLayoutId id="2147483979" r:id="rId8"/>
    <p:sldLayoutId id="2147483980" r:id="rId9"/>
    <p:sldLayoutId id="2147483981" r:id="rId10"/>
    <p:sldLayoutId id="2147483982" r:id="rId11"/>
    <p:sldLayoutId id="2147483983" r:id="rId12"/>
    <p:sldLayoutId id="2147483984" r:id="rId13"/>
    <p:sldLayoutId id="2147483985" r:id="rId14"/>
  </p:sldLayoutIdLst>
  <p:txStyles>
    <p:titleStyle>
      <a:lvl1pPr algn="ctr" defTabSz="457200" rtl="0" fontAlgn="base">
        <a:spcBef>
          <a:spcPct val="0"/>
        </a:spcBef>
        <a:spcAft>
          <a:spcPct val="0"/>
        </a:spcAft>
        <a:buClr>
          <a:srgbClr val="000000"/>
        </a:buClr>
        <a:buSzPct val="100000"/>
        <a:buFont typeface="Times New Roman" pitchFamily="16" charset="0"/>
        <a:defRPr sz="4400">
          <a:solidFill>
            <a:srgbClr val="E5FFFF"/>
          </a:solidFill>
          <a:effectLst>
            <a:outerShdw blurRad="38100" dist="38100" dir="2700000" algn="tl">
              <a:srgbClr val="000000"/>
            </a:outerShdw>
          </a:effectLst>
          <a:latin typeface="+mj-lt"/>
          <a:ea typeface="+mj-ea"/>
          <a:cs typeface="+mj-cs"/>
        </a:defRPr>
      </a:lvl1pPr>
      <a:lvl2pPr marL="742950" indent="-285750" algn="ctr" defTabSz="457200" rtl="0" fontAlgn="base">
        <a:spcBef>
          <a:spcPct val="0"/>
        </a:spcBef>
        <a:spcAft>
          <a:spcPct val="0"/>
        </a:spcAft>
        <a:buClr>
          <a:srgbClr val="000000"/>
        </a:buClr>
        <a:buSzPct val="100000"/>
        <a:buFont typeface="Times New Roman" pitchFamily="16" charset="0"/>
        <a:defRPr sz="4400">
          <a:solidFill>
            <a:srgbClr val="E5FFFF"/>
          </a:solidFill>
          <a:effectLst>
            <a:outerShdw blurRad="38100" dist="38100" dir="2700000" algn="tl">
              <a:srgbClr val="000000"/>
            </a:outerShdw>
          </a:effectLst>
          <a:latin typeface="Tahoma" pitchFamily="32" charset="0"/>
          <a:ea typeface="Microsoft YaHei" charset="-122"/>
        </a:defRPr>
      </a:lvl2pPr>
      <a:lvl3pPr marL="1143000" indent="-228600" algn="ctr" defTabSz="457200" rtl="0" fontAlgn="base">
        <a:spcBef>
          <a:spcPct val="0"/>
        </a:spcBef>
        <a:spcAft>
          <a:spcPct val="0"/>
        </a:spcAft>
        <a:buClr>
          <a:srgbClr val="000000"/>
        </a:buClr>
        <a:buSzPct val="100000"/>
        <a:buFont typeface="Times New Roman" pitchFamily="16" charset="0"/>
        <a:defRPr sz="4400">
          <a:solidFill>
            <a:srgbClr val="E5FFFF"/>
          </a:solidFill>
          <a:effectLst>
            <a:outerShdw blurRad="38100" dist="38100" dir="2700000" algn="tl">
              <a:srgbClr val="000000"/>
            </a:outerShdw>
          </a:effectLst>
          <a:latin typeface="Tahoma" pitchFamily="32" charset="0"/>
          <a:ea typeface="Microsoft YaHei" charset="-122"/>
        </a:defRPr>
      </a:lvl3pPr>
      <a:lvl4pPr marL="1600200" indent="-228600" algn="ctr" defTabSz="457200" rtl="0" fontAlgn="base">
        <a:spcBef>
          <a:spcPct val="0"/>
        </a:spcBef>
        <a:spcAft>
          <a:spcPct val="0"/>
        </a:spcAft>
        <a:buClr>
          <a:srgbClr val="000000"/>
        </a:buClr>
        <a:buSzPct val="100000"/>
        <a:buFont typeface="Times New Roman" pitchFamily="16" charset="0"/>
        <a:defRPr sz="4400">
          <a:solidFill>
            <a:srgbClr val="E5FFFF"/>
          </a:solidFill>
          <a:effectLst>
            <a:outerShdw blurRad="38100" dist="38100" dir="2700000" algn="tl">
              <a:srgbClr val="000000"/>
            </a:outerShdw>
          </a:effectLst>
          <a:latin typeface="Tahoma" pitchFamily="32" charset="0"/>
          <a:ea typeface="Microsoft YaHei" charset="-122"/>
        </a:defRPr>
      </a:lvl4pPr>
      <a:lvl5pPr marL="2057400" indent="-228600" algn="ctr" defTabSz="457200" rtl="0" fontAlgn="base">
        <a:spcBef>
          <a:spcPct val="0"/>
        </a:spcBef>
        <a:spcAft>
          <a:spcPct val="0"/>
        </a:spcAft>
        <a:buClr>
          <a:srgbClr val="000000"/>
        </a:buClr>
        <a:buSzPct val="100000"/>
        <a:buFont typeface="Times New Roman" pitchFamily="16" charset="0"/>
        <a:defRPr sz="4400">
          <a:solidFill>
            <a:srgbClr val="E5FFFF"/>
          </a:solidFill>
          <a:effectLst>
            <a:outerShdw blurRad="38100" dist="38100" dir="2700000" algn="tl">
              <a:srgbClr val="000000"/>
            </a:outerShdw>
          </a:effectLst>
          <a:latin typeface="Tahoma" pitchFamily="32" charset="0"/>
          <a:ea typeface="Microsoft YaHei" charset="-122"/>
        </a:defRPr>
      </a:lvl5pPr>
      <a:lvl6pPr marL="2514600" indent="-228600" algn="ctr" defTabSz="457200" rtl="0" fontAlgn="base">
        <a:spcBef>
          <a:spcPct val="0"/>
        </a:spcBef>
        <a:spcAft>
          <a:spcPct val="0"/>
        </a:spcAft>
        <a:buClr>
          <a:srgbClr val="000000"/>
        </a:buClr>
        <a:buSzPct val="100000"/>
        <a:buFont typeface="Times New Roman" pitchFamily="16" charset="0"/>
        <a:defRPr sz="4400">
          <a:solidFill>
            <a:srgbClr val="E5FFFF"/>
          </a:solidFill>
          <a:effectLst>
            <a:outerShdw blurRad="38100" dist="38100" dir="2700000" algn="tl">
              <a:srgbClr val="000000"/>
            </a:outerShdw>
          </a:effectLst>
          <a:latin typeface="Tahoma" pitchFamily="32" charset="0"/>
          <a:ea typeface="Microsoft YaHei" charset="-122"/>
        </a:defRPr>
      </a:lvl6pPr>
      <a:lvl7pPr marL="2971800" indent="-228600" algn="ctr" defTabSz="457200" rtl="0" fontAlgn="base">
        <a:spcBef>
          <a:spcPct val="0"/>
        </a:spcBef>
        <a:spcAft>
          <a:spcPct val="0"/>
        </a:spcAft>
        <a:buClr>
          <a:srgbClr val="000000"/>
        </a:buClr>
        <a:buSzPct val="100000"/>
        <a:buFont typeface="Times New Roman" pitchFamily="16" charset="0"/>
        <a:defRPr sz="4400">
          <a:solidFill>
            <a:srgbClr val="E5FFFF"/>
          </a:solidFill>
          <a:effectLst>
            <a:outerShdw blurRad="38100" dist="38100" dir="2700000" algn="tl">
              <a:srgbClr val="000000"/>
            </a:outerShdw>
          </a:effectLst>
          <a:latin typeface="Tahoma" pitchFamily="32" charset="0"/>
          <a:ea typeface="Microsoft YaHei" charset="-122"/>
        </a:defRPr>
      </a:lvl7pPr>
      <a:lvl8pPr marL="3429000" indent="-228600" algn="ctr" defTabSz="457200" rtl="0" fontAlgn="base">
        <a:spcBef>
          <a:spcPct val="0"/>
        </a:spcBef>
        <a:spcAft>
          <a:spcPct val="0"/>
        </a:spcAft>
        <a:buClr>
          <a:srgbClr val="000000"/>
        </a:buClr>
        <a:buSzPct val="100000"/>
        <a:buFont typeface="Times New Roman" pitchFamily="16" charset="0"/>
        <a:defRPr sz="4400">
          <a:solidFill>
            <a:srgbClr val="E5FFFF"/>
          </a:solidFill>
          <a:effectLst>
            <a:outerShdw blurRad="38100" dist="38100" dir="2700000" algn="tl">
              <a:srgbClr val="000000"/>
            </a:outerShdw>
          </a:effectLst>
          <a:latin typeface="Tahoma" pitchFamily="32" charset="0"/>
          <a:ea typeface="Microsoft YaHei" charset="-122"/>
        </a:defRPr>
      </a:lvl8pPr>
      <a:lvl9pPr marL="3886200" indent="-228600" algn="ctr" defTabSz="457200" rtl="0" fontAlgn="base">
        <a:spcBef>
          <a:spcPct val="0"/>
        </a:spcBef>
        <a:spcAft>
          <a:spcPct val="0"/>
        </a:spcAft>
        <a:buClr>
          <a:srgbClr val="000000"/>
        </a:buClr>
        <a:buSzPct val="100000"/>
        <a:buFont typeface="Times New Roman" pitchFamily="16" charset="0"/>
        <a:defRPr sz="4400">
          <a:solidFill>
            <a:srgbClr val="E5FFFF"/>
          </a:solidFill>
          <a:effectLst>
            <a:outerShdw blurRad="38100" dist="38100" dir="2700000" algn="tl">
              <a:srgbClr val="000000"/>
            </a:outerShdw>
          </a:effectLst>
          <a:latin typeface="Tahoma" pitchFamily="32" charset="0"/>
          <a:ea typeface="Microsoft YaHei" charset="-122"/>
        </a:defRPr>
      </a:lvl9pPr>
    </p:titleStyle>
    <p:bodyStyle>
      <a:lvl1pPr marL="342900" indent="-342900" algn="l" defTabSz="457200" rtl="0" fontAlgn="base">
        <a:spcBef>
          <a:spcPts val="800"/>
        </a:spcBef>
        <a:spcAft>
          <a:spcPct val="0"/>
        </a:spcAft>
        <a:buClr>
          <a:srgbClr val="000000"/>
        </a:buClr>
        <a:buSzPct val="100000"/>
        <a:buFont typeface="Times New Roman" pitchFamily="16" charset="0"/>
        <a:defRPr sz="3200">
          <a:solidFill>
            <a:srgbClr val="FFFFFF"/>
          </a:solidFill>
          <a:effectLst>
            <a:outerShdw blurRad="38100" dist="38100" dir="2700000" algn="tl">
              <a:srgbClr val="000000"/>
            </a:outerShdw>
          </a:effectLst>
          <a:latin typeface="+mn-lt"/>
          <a:ea typeface="+mn-ea"/>
          <a:cs typeface="+mn-cs"/>
        </a:defRPr>
      </a:lvl1pPr>
      <a:lvl2pPr marL="742950" indent="-285750" algn="l" defTabSz="457200" rtl="0" fontAlgn="base">
        <a:spcBef>
          <a:spcPts val="700"/>
        </a:spcBef>
        <a:spcAft>
          <a:spcPct val="0"/>
        </a:spcAft>
        <a:buClr>
          <a:srgbClr val="000000"/>
        </a:buClr>
        <a:buSzPct val="100000"/>
        <a:buFont typeface="Times New Roman" pitchFamily="16" charset="0"/>
        <a:defRPr sz="2800">
          <a:solidFill>
            <a:srgbClr val="FFFFFF"/>
          </a:solidFill>
          <a:effectLst>
            <a:outerShdw blurRad="38100" dist="38100" dir="2700000" algn="tl">
              <a:srgbClr val="000000"/>
            </a:outerShdw>
          </a:effectLst>
          <a:latin typeface="+mn-lt"/>
          <a:ea typeface="+mn-ea"/>
        </a:defRPr>
      </a:lvl2pPr>
      <a:lvl3pPr marL="1143000" indent="-228600" algn="l" defTabSz="457200" rtl="0" fontAlgn="base">
        <a:spcBef>
          <a:spcPts val="600"/>
        </a:spcBef>
        <a:spcAft>
          <a:spcPct val="0"/>
        </a:spcAft>
        <a:buClr>
          <a:srgbClr val="000000"/>
        </a:buClr>
        <a:buSzPct val="100000"/>
        <a:buFont typeface="Times New Roman" pitchFamily="16" charset="0"/>
        <a:defRPr sz="2400">
          <a:solidFill>
            <a:srgbClr val="FFFFFF"/>
          </a:solidFill>
          <a:effectLst>
            <a:outerShdw blurRad="38100" dist="38100" dir="2700000" algn="tl">
              <a:srgbClr val="000000"/>
            </a:outerShdw>
          </a:effectLst>
          <a:latin typeface="+mn-lt"/>
          <a:ea typeface="+mn-ea"/>
        </a:defRPr>
      </a:lvl3pPr>
      <a:lvl4pPr marL="1600200" indent="-228600" algn="l" defTabSz="457200" rtl="0" fontAlgn="base">
        <a:spcBef>
          <a:spcPts val="500"/>
        </a:spcBef>
        <a:spcAft>
          <a:spcPct val="0"/>
        </a:spcAft>
        <a:buClr>
          <a:srgbClr val="000000"/>
        </a:buClr>
        <a:buSzPct val="100000"/>
        <a:buFont typeface="Times New Roman" pitchFamily="16" charset="0"/>
        <a:defRPr sz="2000">
          <a:solidFill>
            <a:srgbClr val="FFFFFF"/>
          </a:solidFill>
          <a:effectLst>
            <a:outerShdw blurRad="38100" dist="38100" dir="2700000" algn="tl">
              <a:srgbClr val="000000"/>
            </a:outerShdw>
          </a:effectLst>
          <a:latin typeface="+mn-lt"/>
          <a:ea typeface="+mn-ea"/>
        </a:defRPr>
      </a:lvl4pPr>
      <a:lvl5pPr marL="2057400" indent="-228600" algn="l" defTabSz="457200" rtl="0" fontAlgn="base">
        <a:spcBef>
          <a:spcPts val="500"/>
        </a:spcBef>
        <a:spcAft>
          <a:spcPct val="0"/>
        </a:spcAft>
        <a:buClr>
          <a:srgbClr val="000000"/>
        </a:buClr>
        <a:buSzPct val="100000"/>
        <a:buFont typeface="Times New Roman" pitchFamily="16" charset="0"/>
        <a:defRPr sz="2000">
          <a:solidFill>
            <a:srgbClr val="FFFFFF"/>
          </a:solidFill>
          <a:effectLst>
            <a:outerShdw blurRad="38100" dist="38100" dir="2700000" algn="tl">
              <a:srgbClr val="000000"/>
            </a:outerShdw>
          </a:effectLst>
          <a:latin typeface="+mn-lt"/>
          <a:ea typeface="+mn-ea"/>
        </a:defRPr>
      </a:lvl5pPr>
      <a:lvl6pPr marL="2514600" indent="-228600" algn="l" defTabSz="457200" rtl="0" fontAlgn="base">
        <a:spcBef>
          <a:spcPts val="500"/>
        </a:spcBef>
        <a:spcAft>
          <a:spcPct val="0"/>
        </a:spcAft>
        <a:buClr>
          <a:srgbClr val="000000"/>
        </a:buClr>
        <a:buSzPct val="100000"/>
        <a:buFont typeface="Times New Roman" pitchFamily="16" charset="0"/>
        <a:defRPr sz="2000">
          <a:solidFill>
            <a:srgbClr val="FFFFFF"/>
          </a:solidFill>
          <a:effectLst>
            <a:outerShdw blurRad="38100" dist="38100" dir="2700000" algn="tl">
              <a:srgbClr val="000000"/>
            </a:outerShdw>
          </a:effectLst>
          <a:latin typeface="+mn-lt"/>
          <a:ea typeface="+mn-ea"/>
        </a:defRPr>
      </a:lvl6pPr>
      <a:lvl7pPr marL="2971800" indent="-228600" algn="l" defTabSz="457200" rtl="0" fontAlgn="base">
        <a:spcBef>
          <a:spcPts val="500"/>
        </a:spcBef>
        <a:spcAft>
          <a:spcPct val="0"/>
        </a:spcAft>
        <a:buClr>
          <a:srgbClr val="000000"/>
        </a:buClr>
        <a:buSzPct val="100000"/>
        <a:buFont typeface="Times New Roman" pitchFamily="16" charset="0"/>
        <a:defRPr sz="2000">
          <a:solidFill>
            <a:srgbClr val="FFFFFF"/>
          </a:solidFill>
          <a:effectLst>
            <a:outerShdw blurRad="38100" dist="38100" dir="2700000" algn="tl">
              <a:srgbClr val="000000"/>
            </a:outerShdw>
          </a:effectLst>
          <a:latin typeface="+mn-lt"/>
          <a:ea typeface="+mn-ea"/>
        </a:defRPr>
      </a:lvl7pPr>
      <a:lvl8pPr marL="3429000" indent="-228600" algn="l" defTabSz="457200" rtl="0" fontAlgn="base">
        <a:spcBef>
          <a:spcPts val="500"/>
        </a:spcBef>
        <a:spcAft>
          <a:spcPct val="0"/>
        </a:spcAft>
        <a:buClr>
          <a:srgbClr val="000000"/>
        </a:buClr>
        <a:buSzPct val="100000"/>
        <a:buFont typeface="Times New Roman" pitchFamily="16" charset="0"/>
        <a:defRPr sz="2000">
          <a:solidFill>
            <a:srgbClr val="FFFFFF"/>
          </a:solidFill>
          <a:effectLst>
            <a:outerShdw blurRad="38100" dist="38100" dir="2700000" algn="tl">
              <a:srgbClr val="000000"/>
            </a:outerShdw>
          </a:effectLst>
          <a:latin typeface="+mn-lt"/>
          <a:ea typeface="+mn-ea"/>
        </a:defRPr>
      </a:lvl8pPr>
      <a:lvl9pPr marL="3886200" indent="-228600" algn="l" defTabSz="457200" rtl="0" fontAlgn="base">
        <a:spcBef>
          <a:spcPts val="500"/>
        </a:spcBef>
        <a:spcAft>
          <a:spcPct val="0"/>
        </a:spcAft>
        <a:buClr>
          <a:srgbClr val="000000"/>
        </a:buClr>
        <a:buSzPct val="100000"/>
        <a:buFont typeface="Times New Roman" pitchFamily="16" charset="0"/>
        <a:defRPr sz="2000">
          <a:solidFill>
            <a:srgbClr val="FFFFFF"/>
          </a:solidFill>
          <a:effectLst>
            <a:outerShdw blurRad="38100" dist="38100" dir="2700000" algn="tl">
              <a:srgbClr val="000000"/>
            </a:outerShdw>
          </a:effectLst>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5297138"/>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3CA40895-6A6F-49A8-B6D2-3059553AAC87}" type="datetimeFigureOut">
              <a:rPr lang="en-US" smtClean="0">
                <a:solidFill>
                  <a:prstClr val="black">
                    <a:tint val="75000"/>
                  </a:prstClr>
                </a:solidFill>
              </a:rPr>
              <a:pPr/>
              <a:t>5/21/2017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5297138"/>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7138"/>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0DB9274B-70B6-4F89-A0EC-DAFF415B1C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8715571"/>
      </p:ext>
    </p:extLst>
  </p:cSld>
  <p:clrMap bg1="lt1" tx1="dk1" bg2="lt2" tx2="dk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5297126"/>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3CA40895-6A6F-49A8-B6D2-3059553AAC87}" type="datetimeFigureOut">
              <a:rPr lang="en-US" smtClean="0">
                <a:solidFill>
                  <a:prstClr val="black">
                    <a:tint val="75000"/>
                  </a:prstClr>
                </a:solidFill>
              </a:rPr>
              <a:pPr/>
              <a:t>5/21/2017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5297126"/>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7126"/>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0DB9274B-70B6-4F89-A0EC-DAFF415B1C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2132877"/>
      </p:ext>
    </p:extLst>
  </p:cSld>
  <p:clrMap bg1="lt1" tx1="dk1" bg2="lt2" tx2="dk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x-none" smtClean="0"/>
              <a:t>Click to edit Master title style</a:t>
            </a:r>
            <a:endParaRPr lang="en-US"/>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2"/>
          </p:nvPr>
        </p:nvSpPr>
        <p:spPr>
          <a:xfrm>
            <a:off x="457200" y="5297113"/>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191ADA50-210C-C24B-94E2-56D439BFBF57}" type="datetimeFigureOut">
              <a:rPr lang="en-US" smtClean="0">
                <a:solidFill>
                  <a:prstClr val="black">
                    <a:tint val="75000"/>
                  </a:prstClr>
                </a:solidFill>
                <a:cs typeface="Arial" charset="0"/>
              </a:rPr>
              <a:pPr defTabSz="457200"/>
              <a:t>5/21/2017</a:t>
            </a:fld>
            <a:endParaRPr lang="en-US">
              <a:solidFill>
                <a:prstClr val="black">
                  <a:tint val="75000"/>
                </a:prstClr>
              </a:solidFill>
              <a:cs typeface="Arial" charset="0"/>
            </a:endParaRPr>
          </a:p>
        </p:txBody>
      </p:sp>
      <p:sp>
        <p:nvSpPr>
          <p:cNvPr id="5" name="Footer Placeholder 4"/>
          <p:cNvSpPr>
            <a:spLocks noGrp="1"/>
          </p:cNvSpPr>
          <p:nvPr>
            <p:ph type="ftr" sz="quarter" idx="3"/>
          </p:nvPr>
        </p:nvSpPr>
        <p:spPr>
          <a:xfrm>
            <a:off x="3124200" y="5297113"/>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cs typeface="Arial" charset="0"/>
            </a:endParaRPr>
          </a:p>
        </p:txBody>
      </p:sp>
      <p:sp>
        <p:nvSpPr>
          <p:cNvPr id="6" name="Slide Number Placeholder 5"/>
          <p:cNvSpPr>
            <a:spLocks noGrp="1"/>
          </p:cNvSpPr>
          <p:nvPr>
            <p:ph type="sldNum" sz="quarter" idx="4"/>
          </p:nvPr>
        </p:nvSpPr>
        <p:spPr>
          <a:xfrm>
            <a:off x="6553200" y="5297113"/>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241B1A18-1464-6843-AE48-98CA8FC3D48E}" type="slidenum">
              <a:rPr lang="en-US" smtClean="0">
                <a:solidFill>
                  <a:prstClr val="black">
                    <a:tint val="75000"/>
                  </a:prstClr>
                </a:solidFill>
                <a:cs typeface="Arial" charset="0"/>
              </a:rPr>
              <a:pPr defTabSz="457200"/>
              <a:t>‹#›</a:t>
            </a:fld>
            <a:endParaRPr lang="en-US">
              <a:solidFill>
                <a:prstClr val="black">
                  <a:tint val="75000"/>
                </a:prstClr>
              </a:solidFill>
              <a:cs typeface="Arial" charset="0"/>
            </a:endParaRPr>
          </a:p>
        </p:txBody>
      </p:sp>
    </p:spTree>
    <p:extLst>
      <p:ext uri="{BB962C8B-B14F-4D97-AF65-F5344CB8AC3E}">
        <p14:creationId xmlns:p14="http://schemas.microsoft.com/office/powerpoint/2010/main" val="672430893"/>
      </p:ext>
    </p:extLst>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96573"/>
            <a:ext cx="7772400" cy="59134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814918"/>
            <a:ext cx="7772400" cy="426508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Rectangle 4"/>
          <p:cNvSpPr>
            <a:spLocks noGrp="1" noChangeArrowheads="1"/>
          </p:cNvSpPr>
          <p:nvPr>
            <p:ph type="dt" sz="half" idx="2"/>
          </p:nvPr>
        </p:nvSpPr>
        <p:spPr bwMode="auto">
          <a:xfrm>
            <a:off x="6858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Calibri" pitchFamily="34" charset="0"/>
                <a:cs typeface="+mn-cs"/>
              </a:defRPr>
            </a:lvl1pPr>
          </a:lstStyle>
          <a:p>
            <a:pPr fontAlgn="base">
              <a:spcBef>
                <a:spcPct val="0"/>
              </a:spcBef>
              <a:spcAft>
                <a:spcPct val="0"/>
              </a:spcAft>
              <a:defRPr/>
            </a:pPr>
            <a:endParaRPr lang="en-US">
              <a:solidFill>
                <a:srgbClr val="000000"/>
              </a:solidFill>
            </a:endParaRPr>
          </a:p>
        </p:txBody>
      </p:sp>
      <p:sp>
        <p:nvSpPr>
          <p:cNvPr id="2053" name="Rectangle 5"/>
          <p:cNvSpPr>
            <a:spLocks noGrp="1" noChangeArrowheads="1"/>
          </p:cNvSpPr>
          <p:nvPr>
            <p:ph type="ftr" sz="quarter" idx="3"/>
          </p:nvPr>
        </p:nvSpPr>
        <p:spPr bwMode="auto">
          <a:xfrm>
            <a:off x="3124200" y="5207000"/>
            <a:ext cx="28956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Calibri" pitchFamily="34" charset="0"/>
                <a:cs typeface="+mn-cs"/>
              </a:defRPr>
            </a:lvl1pPr>
          </a:lstStyle>
          <a:p>
            <a:pPr fontAlgn="base">
              <a:spcBef>
                <a:spcPct val="0"/>
              </a:spcBef>
              <a:spcAft>
                <a:spcPct val="0"/>
              </a:spcAft>
              <a:defRPr/>
            </a:pPr>
            <a:endParaRPr lang="en-US">
              <a:solidFill>
                <a:srgbClr val="000000"/>
              </a:solidFill>
            </a:endParaRPr>
          </a:p>
        </p:txBody>
      </p:sp>
      <p:sp>
        <p:nvSpPr>
          <p:cNvPr id="2054" name="Rectangle 6"/>
          <p:cNvSpPr>
            <a:spLocks noGrp="1" noChangeArrowheads="1"/>
          </p:cNvSpPr>
          <p:nvPr>
            <p:ph type="sldNum" sz="quarter" idx="4"/>
          </p:nvPr>
        </p:nvSpPr>
        <p:spPr bwMode="auto">
          <a:xfrm>
            <a:off x="65532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Calibri" pitchFamily="34" charset="0"/>
                <a:cs typeface="+mn-cs"/>
              </a:defRPr>
            </a:lvl1pPr>
          </a:lstStyle>
          <a:p>
            <a:pPr fontAlgn="base">
              <a:spcBef>
                <a:spcPct val="0"/>
              </a:spcBef>
              <a:spcAft>
                <a:spcPct val="0"/>
              </a:spcAft>
              <a:defRPr/>
            </a:pPr>
            <a:fld id="{74C82960-8441-4168-9B2C-2637273201EA}" type="slidenum">
              <a:rPr lang="en-US">
                <a:solidFill>
                  <a:srgbClr val="000000"/>
                </a:solidFill>
              </a:rPr>
              <a:pPr fontAlgn="base">
                <a:spcBef>
                  <a:spcPct val="0"/>
                </a:spcBef>
                <a:spcAft>
                  <a:spcPct val="0"/>
                </a:spcAft>
                <a:defRPr/>
              </a:pPr>
              <a:t>‹#›</a:t>
            </a:fld>
            <a:endParaRPr lang="en-US" dirty="0">
              <a:solidFill>
                <a:srgbClr val="000000"/>
              </a:solidFill>
            </a:endParaRPr>
          </a:p>
        </p:txBody>
      </p:sp>
      <p:sp>
        <p:nvSpPr>
          <p:cNvPr id="2055" name="FormatShape" descr="SKIING" hidden="1"/>
          <p:cNvSpPr>
            <a:spLocks noChangeArrowheads="1"/>
          </p:cNvSpPr>
          <p:nvPr/>
        </p:nvSpPr>
        <p:spPr bwMode="auto">
          <a:xfrm>
            <a:off x="-1333500" y="1418167"/>
            <a:ext cx="1181100" cy="687917"/>
          </a:xfrm>
          <a:prstGeom prst="rect">
            <a:avLst/>
          </a:prstGeom>
          <a:noFill/>
          <a:ln w="101600" cmpd="thinThick">
            <a:solidFill>
              <a:schemeClr val="tx2"/>
            </a:solidFill>
            <a:miter lim="800000"/>
            <a:headEnd/>
            <a:tailEnd/>
          </a:ln>
          <a:effectLst/>
        </p:spPr>
        <p:txBody>
          <a:bodyPr wrap="none" anchor="ctr"/>
          <a:lstStyle/>
          <a:p>
            <a:pPr algn="ctr" fontAlgn="base">
              <a:spcBef>
                <a:spcPct val="0"/>
              </a:spcBef>
              <a:spcAft>
                <a:spcPct val="0"/>
              </a:spcAft>
              <a:defRPr/>
            </a:pPr>
            <a:endParaRPr lang="en-US" sz="2400" dirty="0">
              <a:solidFill>
                <a:srgbClr val="000000"/>
              </a:solidFill>
              <a:latin typeface="Calibri" pitchFamily="34" charset="0"/>
              <a:cs typeface="Arial" charset="0"/>
            </a:endParaRPr>
          </a:p>
        </p:txBody>
      </p:sp>
    </p:spTree>
    <p:extLst>
      <p:ext uri="{BB962C8B-B14F-4D97-AF65-F5344CB8AC3E}">
        <p14:creationId xmlns:p14="http://schemas.microsoft.com/office/powerpoint/2010/main" val="1185152954"/>
      </p:ext>
    </p:extLst>
  </p:cSld>
  <p:clrMap bg1="lt1" tx1="dk1" bg2="lt2" tx2="dk2" accent1="accent1" accent2="accent2" accent3="accent3" accent4="accent4" accent5="accent5" accent6="accent6" hlink="hlink" folHlink="folHlink"/>
  <p:sldLayoutIdLst>
    <p:sldLayoutId id="2147484023" r:id="rId1"/>
    <p:sldLayoutId id="2147484024" r:id="rId2"/>
    <p:sldLayoutId id="2147484025" r:id="rId3"/>
    <p:sldLayoutId id="2147484026" r:id="rId4"/>
    <p:sldLayoutId id="2147484027" r:id="rId5"/>
    <p:sldLayoutId id="2147484028" r:id="rId6"/>
    <p:sldLayoutId id="2147484029" r:id="rId7"/>
    <p:sldLayoutId id="2147484030" r:id="rId8"/>
    <p:sldLayoutId id="2147484031" r:id="rId9"/>
    <p:sldLayoutId id="2147484032" r:id="rId10"/>
    <p:sldLayoutId id="2147484033" r:id="rId11"/>
  </p:sldLayoutIdLst>
  <p:transition/>
  <p:txStyles>
    <p:titleStyle>
      <a:lvl1pPr algn="ctr" rtl="0" eaLnBrk="0" fontAlgn="base" hangingPunct="0">
        <a:spcBef>
          <a:spcPct val="0"/>
        </a:spcBef>
        <a:spcAft>
          <a:spcPct val="0"/>
        </a:spcAft>
        <a:defRPr sz="4000">
          <a:solidFill>
            <a:schemeClr val="tx1"/>
          </a:solidFill>
          <a:latin typeface="Calibri" pitchFamily="34" charset="0"/>
          <a:ea typeface="+mj-ea"/>
          <a:cs typeface="+mj-cs"/>
        </a:defRPr>
      </a:lvl1pPr>
      <a:lvl2pPr algn="ctr" rtl="0" eaLnBrk="0" fontAlgn="base" hangingPunct="0">
        <a:spcBef>
          <a:spcPct val="0"/>
        </a:spcBef>
        <a:spcAft>
          <a:spcPct val="0"/>
        </a:spcAft>
        <a:defRPr sz="4000">
          <a:solidFill>
            <a:schemeClr val="tx1"/>
          </a:solidFill>
          <a:latin typeface="Calibri" pitchFamily="34" charset="0"/>
        </a:defRPr>
      </a:lvl2pPr>
      <a:lvl3pPr algn="ctr" rtl="0" eaLnBrk="0" fontAlgn="base" hangingPunct="0">
        <a:spcBef>
          <a:spcPct val="0"/>
        </a:spcBef>
        <a:spcAft>
          <a:spcPct val="0"/>
        </a:spcAft>
        <a:defRPr sz="4000">
          <a:solidFill>
            <a:schemeClr val="tx1"/>
          </a:solidFill>
          <a:latin typeface="Calibri" pitchFamily="34" charset="0"/>
        </a:defRPr>
      </a:lvl3pPr>
      <a:lvl4pPr algn="ctr" rtl="0" eaLnBrk="0" fontAlgn="base" hangingPunct="0">
        <a:spcBef>
          <a:spcPct val="0"/>
        </a:spcBef>
        <a:spcAft>
          <a:spcPct val="0"/>
        </a:spcAft>
        <a:defRPr sz="4000">
          <a:solidFill>
            <a:schemeClr val="tx1"/>
          </a:solidFill>
          <a:latin typeface="Calibri" pitchFamily="34" charset="0"/>
        </a:defRPr>
      </a:lvl4pPr>
      <a:lvl5pPr algn="ctr" rtl="0" eaLnBrk="0" fontAlgn="base" hangingPunct="0">
        <a:spcBef>
          <a:spcPct val="0"/>
        </a:spcBef>
        <a:spcAft>
          <a:spcPct val="0"/>
        </a:spcAft>
        <a:defRPr sz="4000">
          <a:solidFill>
            <a:schemeClr val="tx1"/>
          </a:solidFill>
          <a:latin typeface="Calibri" pitchFamily="34" charset="0"/>
        </a:defRPr>
      </a:lvl5pPr>
      <a:lvl6pPr marL="457200" algn="ctr" rtl="0" fontAlgn="base">
        <a:spcBef>
          <a:spcPct val="0"/>
        </a:spcBef>
        <a:spcAft>
          <a:spcPct val="0"/>
        </a:spcAft>
        <a:defRPr sz="4000">
          <a:solidFill>
            <a:schemeClr val="tx1"/>
          </a:solidFill>
          <a:latin typeface="Arial" charset="0"/>
        </a:defRPr>
      </a:lvl6pPr>
      <a:lvl7pPr marL="914400" algn="ctr" rtl="0" fontAlgn="base">
        <a:spcBef>
          <a:spcPct val="0"/>
        </a:spcBef>
        <a:spcAft>
          <a:spcPct val="0"/>
        </a:spcAft>
        <a:defRPr sz="4000">
          <a:solidFill>
            <a:schemeClr val="tx1"/>
          </a:solidFill>
          <a:latin typeface="Arial" charset="0"/>
        </a:defRPr>
      </a:lvl7pPr>
      <a:lvl8pPr marL="1371600" algn="ctr" rtl="0" fontAlgn="base">
        <a:spcBef>
          <a:spcPct val="0"/>
        </a:spcBef>
        <a:spcAft>
          <a:spcPct val="0"/>
        </a:spcAft>
        <a:defRPr sz="4000">
          <a:solidFill>
            <a:schemeClr val="tx1"/>
          </a:solidFill>
          <a:latin typeface="Arial" charset="0"/>
        </a:defRPr>
      </a:lvl8pPr>
      <a:lvl9pPr marL="1828800" algn="ctr" rtl="0" fontAlgn="base">
        <a:spcBef>
          <a:spcPct val="0"/>
        </a:spcBef>
        <a:spcAft>
          <a:spcPct val="0"/>
        </a:spcAft>
        <a:defRPr sz="40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7088"/>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3D50C994-388D-440D-8343-17778DD39EA2}" type="datetimeFigureOut">
              <a:rPr lang="en-US" smtClean="0">
                <a:solidFill>
                  <a:prstClr val="black">
                    <a:tint val="75000"/>
                  </a:prstClr>
                </a:solidFill>
                <a:cs typeface="Arial" charset="0"/>
              </a:rPr>
              <a:pPr/>
              <a:t>5/21/2017</a:t>
            </a:fld>
            <a:endParaRPr lang="en-US" smtClean="0">
              <a:solidFill>
                <a:prstClr val="black">
                  <a:tint val="75000"/>
                </a:prstClr>
              </a:solidFill>
              <a:cs typeface="Arial" charset="0"/>
            </a:endParaRPr>
          </a:p>
        </p:txBody>
      </p:sp>
      <p:sp>
        <p:nvSpPr>
          <p:cNvPr id="5" name="Footer Placeholder 4"/>
          <p:cNvSpPr>
            <a:spLocks noGrp="1"/>
          </p:cNvSpPr>
          <p:nvPr>
            <p:ph type="ftr" sz="quarter" idx="3"/>
          </p:nvPr>
        </p:nvSpPr>
        <p:spPr>
          <a:xfrm>
            <a:off x="3124200" y="5297088"/>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smtClean="0">
              <a:solidFill>
                <a:prstClr val="black">
                  <a:tint val="75000"/>
                </a:prstClr>
              </a:solidFill>
              <a:cs typeface="Arial" charset="0"/>
            </a:endParaRPr>
          </a:p>
        </p:txBody>
      </p:sp>
      <p:sp>
        <p:nvSpPr>
          <p:cNvPr id="6" name="Slide Number Placeholder 5"/>
          <p:cNvSpPr>
            <a:spLocks noGrp="1"/>
          </p:cNvSpPr>
          <p:nvPr>
            <p:ph type="sldNum" sz="quarter" idx="4"/>
          </p:nvPr>
        </p:nvSpPr>
        <p:spPr>
          <a:xfrm>
            <a:off x="6553200" y="5297088"/>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ED62CED8-B2EF-42D3-AA2E-EBA552EB076A}" type="slidenum">
              <a:rPr lang="en-US" smtClean="0">
                <a:solidFill>
                  <a:prstClr val="black">
                    <a:tint val="75000"/>
                  </a:prstClr>
                </a:solidFill>
                <a:cs typeface="Arial" charset="0"/>
              </a:rPr>
              <a:pPr/>
              <a:t>‹#›</a:t>
            </a:fld>
            <a:endParaRPr lang="en-US" smtClean="0">
              <a:solidFill>
                <a:prstClr val="black">
                  <a:tint val="75000"/>
                </a:prstClr>
              </a:solidFill>
              <a:cs typeface="Arial" charset="0"/>
            </a:endParaRPr>
          </a:p>
        </p:txBody>
      </p:sp>
    </p:spTree>
    <p:extLst>
      <p:ext uri="{BB962C8B-B14F-4D97-AF65-F5344CB8AC3E}">
        <p14:creationId xmlns:p14="http://schemas.microsoft.com/office/powerpoint/2010/main" val="280419337"/>
      </p:ext>
    </p:extLst>
  </p:cSld>
  <p:clrMap bg1="lt1" tx1="dk1" bg2="lt2" tx2="dk2" accent1="accent1" accent2="accent2" accent3="accent3" accent4="accent4" accent5="accent5" accent6="accent6" hlink="hlink" folHlink="folHlink"/>
  <p:sldLayoutIdLst>
    <p:sldLayoutId id="2147484035" r:id="rId1"/>
    <p:sldLayoutId id="2147484036" r:id="rId2"/>
    <p:sldLayoutId id="2147484037" r:id="rId3"/>
    <p:sldLayoutId id="2147484038" r:id="rId4"/>
    <p:sldLayoutId id="2147484039" r:id="rId5"/>
    <p:sldLayoutId id="2147484040" r:id="rId6"/>
    <p:sldLayoutId id="2147484041" r:id="rId7"/>
    <p:sldLayoutId id="2147484042" r:id="rId8"/>
    <p:sldLayoutId id="2147484043" r:id="rId9"/>
    <p:sldLayoutId id="2147484044" r:id="rId10"/>
    <p:sldLayoutId id="214748404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x-none" smtClean="0"/>
              <a:t>Click to edit Master title style</a:t>
            </a:r>
            <a:endParaRPr lang="en-US"/>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2"/>
          </p:nvPr>
        </p:nvSpPr>
        <p:spPr>
          <a:xfrm>
            <a:off x="457200" y="5297062"/>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191ADA50-210C-C24B-94E2-56D439BFBF57}" type="datetimeFigureOut">
              <a:rPr lang="en-US" smtClean="0">
                <a:solidFill>
                  <a:prstClr val="black">
                    <a:tint val="75000"/>
                  </a:prstClr>
                </a:solidFill>
                <a:cs typeface="Arial" charset="0"/>
              </a:rPr>
              <a:pPr defTabSz="457200"/>
              <a:t>5/21/2017</a:t>
            </a:fld>
            <a:endParaRPr lang="en-US">
              <a:solidFill>
                <a:prstClr val="black">
                  <a:tint val="75000"/>
                </a:prstClr>
              </a:solidFill>
              <a:cs typeface="Arial" charset="0"/>
            </a:endParaRPr>
          </a:p>
        </p:txBody>
      </p:sp>
      <p:sp>
        <p:nvSpPr>
          <p:cNvPr id="5" name="Footer Placeholder 4"/>
          <p:cNvSpPr>
            <a:spLocks noGrp="1"/>
          </p:cNvSpPr>
          <p:nvPr>
            <p:ph type="ftr" sz="quarter" idx="3"/>
          </p:nvPr>
        </p:nvSpPr>
        <p:spPr>
          <a:xfrm>
            <a:off x="3124200" y="5297062"/>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cs typeface="Arial" charset="0"/>
            </a:endParaRPr>
          </a:p>
        </p:txBody>
      </p:sp>
      <p:sp>
        <p:nvSpPr>
          <p:cNvPr id="6" name="Slide Number Placeholder 5"/>
          <p:cNvSpPr>
            <a:spLocks noGrp="1"/>
          </p:cNvSpPr>
          <p:nvPr>
            <p:ph type="sldNum" sz="quarter" idx="4"/>
          </p:nvPr>
        </p:nvSpPr>
        <p:spPr>
          <a:xfrm>
            <a:off x="6553200" y="5297062"/>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241B1A18-1464-6843-AE48-98CA8FC3D48E}" type="slidenum">
              <a:rPr lang="en-US" smtClean="0">
                <a:solidFill>
                  <a:prstClr val="black">
                    <a:tint val="75000"/>
                  </a:prstClr>
                </a:solidFill>
                <a:cs typeface="Arial" charset="0"/>
              </a:rPr>
              <a:pPr defTabSz="457200"/>
              <a:t>‹#›</a:t>
            </a:fld>
            <a:endParaRPr lang="en-US">
              <a:solidFill>
                <a:prstClr val="black">
                  <a:tint val="75000"/>
                </a:prstClr>
              </a:solidFill>
              <a:cs typeface="Arial" charset="0"/>
            </a:endParaRPr>
          </a:p>
        </p:txBody>
      </p:sp>
    </p:spTree>
    <p:extLst>
      <p:ext uri="{BB962C8B-B14F-4D97-AF65-F5344CB8AC3E}">
        <p14:creationId xmlns:p14="http://schemas.microsoft.com/office/powerpoint/2010/main" val="2504236155"/>
      </p:ext>
    </p:extLst>
  </p:cSld>
  <p:clrMap bg1="lt1" tx1="dk1" bg2="lt2" tx2="dk2" accent1="accent1" accent2="accent2" accent3="accent3" accent4="accent4" accent5="accent5" accent6="accent6" hlink="hlink" folHlink="folHlink"/>
  <p:sldLayoutIdLst>
    <p:sldLayoutId id="2147484047" r:id="rId1"/>
    <p:sldLayoutId id="2147484048" r:id="rId2"/>
    <p:sldLayoutId id="2147484049" r:id="rId3"/>
    <p:sldLayoutId id="2147484050" r:id="rId4"/>
    <p:sldLayoutId id="2147484051" r:id="rId5"/>
    <p:sldLayoutId id="2147484052" r:id="rId6"/>
    <p:sldLayoutId id="2147484053" r:id="rId7"/>
    <p:sldLayoutId id="2147484054" r:id="rId8"/>
    <p:sldLayoutId id="2147484055" r:id="rId9"/>
    <p:sldLayoutId id="2147484056" r:id="rId10"/>
    <p:sldLayoutId id="214748405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96573"/>
            <a:ext cx="7772400" cy="591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814918"/>
            <a:ext cx="7772400" cy="4265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052" name="Rectangle 4"/>
          <p:cNvSpPr>
            <a:spLocks noGrp="1" noChangeArrowheads="1"/>
          </p:cNvSpPr>
          <p:nvPr>
            <p:ph type="dt" sz="half" idx="2"/>
          </p:nvPr>
        </p:nvSpPr>
        <p:spPr bwMode="auto">
          <a:xfrm>
            <a:off x="6858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2053" name="Rectangle 5"/>
          <p:cNvSpPr>
            <a:spLocks noGrp="1" noChangeArrowheads="1"/>
          </p:cNvSpPr>
          <p:nvPr>
            <p:ph type="ftr" sz="quarter" idx="3"/>
          </p:nvPr>
        </p:nvSpPr>
        <p:spPr bwMode="auto">
          <a:xfrm>
            <a:off x="3124200" y="5207000"/>
            <a:ext cx="28956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2054" name="Rectangle 6"/>
          <p:cNvSpPr>
            <a:spLocks noGrp="1" noChangeArrowheads="1"/>
          </p:cNvSpPr>
          <p:nvPr>
            <p:ph type="sldNum" sz="quarter" idx="4"/>
          </p:nvPr>
        </p:nvSpPr>
        <p:spPr bwMode="auto">
          <a:xfrm>
            <a:off x="65532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17E6FF31-27AC-4A29-B10E-7CFC5EC28115}" type="slidenum">
              <a:rPr lang="en-US">
                <a:solidFill>
                  <a:srgbClr val="000000"/>
                </a:solidFill>
              </a:rPr>
              <a:pPr fontAlgn="base">
                <a:spcBef>
                  <a:spcPct val="0"/>
                </a:spcBef>
                <a:spcAft>
                  <a:spcPct val="0"/>
                </a:spcAft>
                <a:defRPr/>
              </a:pPr>
              <a:t>‹#›</a:t>
            </a:fld>
            <a:endParaRPr lang="en-US">
              <a:solidFill>
                <a:srgbClr val="000000"/>
              </a:solidFill>
            </a:endParaRPr>
          </a:p>
        </p:txBody>
      </p:sp>
      <p:sp>
        <p:nvSpPr>
          <p:cNvPr id="2055" name="FormatShape" descr="SKIING" hidden="1"/>
          <p:cNvSpPr>
            <a:spLocks noChangeArrowheads="1"/>
          </p:cNvSpPr>
          <p:nvPr/>
        </p:nvSpPr>
        <p:spPr bwMode="auto">
          <a:xfrm>
            <a:off x="-1333500" y="1418167"/>
            <a:ext cx="1181100" cy="687917"/>
          </a:xfrm>
          <a:prstGeom prst="rect">
            <a:avLst/>
          </a:prstGeom>
          <a:noFill/>
          <a:ln w="101600" cmpd="thinThick">
            <a:solidFill>
              <a:schemeClr val="tx2"/>
            </a:solidFill>
            <a:miter lim="800000"/>
            <a:headEnd/>
            <a:tailEnd/>
          </a:ln>
          <a:effectLst/>
        </p:spPr>
        <p:txBody>
          <a:bodyPr wrap="none" anchor="ctr"/>
          <a:lstStyle/>
          <a:p>
            <a:pPr algn="ctr" fontAlgn="base">
              <a:spcBef>
                <a:spcPct val="0"/>
              </a:spcBef>
              <a:spcAft>
                <a:spcPct val="0"/>
              </a:spcAft>
              <a:defRPr/>
            </a:pPr>
            <a:endParaRPr lang="en-US" sz="2400">
              <a:solidFill>
                <a:srgbClr val="000000"/>
              </a:solidFill>
            </a:endParaRPr>
          </a:p>
        </p:txBody>
      </p:sp>
    </p:spTree>
    <p:extLst>
      <p:ext uri="{BB962C8B-B14F-4D97-AF65-F5344CB8AC3E}">
        <p14:creationId xmlns:p14="http://schemas.microsoft.com/office/powerpoint/2010/main" val="3525422243"/>
      </p:ext>
    </p:extLst>
  </p:cSld>
  <p:clrMap bg1="lt1" tx1="dk1" bg2="lt2" tx2="dk2" accent1="accent1" accent2="accent2" accent3="accent3" accent4="accent4" accent5="accent5" accent6="accent6" hlink="hlink" folHlink="folHlink"/>
  <p:sldLayoutIdLst>
    <p:sldLayoutId id="2147484059" r:id="rId1"/>
    <p:sldLayoutId id="2147484060" r:id="rId2"/>
    <p:sldLayoutId id="2147484061" r:id="rId3"/>
    <p:sldLayoutId id="2147484062" r:id="rId4"/>
    <p:sldLayoutId id="2147484063" r:id="rId5"/>
    <p:sldLayoutId id="2147484064" r:id="rId6"/>
    <p:sldLayoutId id="2147484065" r:id="rId7"/>
    <p:sldLayoutId id="2147484066" r:id="rId8"/>
    <p:sldLayoutId id="2147484067" r:id="rId9"/>
    <p:sldLayoutId id="2147484068" r:id="rId10"/>
    <p:sldLayoutId id="2147484069" r:id="rId11"/>
  </p:sldLayoutIdLst>
  <p:txStyles>
    <p:title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1"/>
          </a:solidFill>
          <a:latin typeface="Arial" charset="0"/>
        </a:defRPr>
      </a:lvl2pPr>
      <a:lvl3pPr algn="ctr" rtl="0" eaLnBrk="0" fontAlgn="base" hangingPunct="0">
        <a:spcBef>
          <a:spcPct val="0"/>
        </a:spcBef>
        <a:spcAft>
          <a:spcPct val="0"/>
        </a:spcAft>
        <a:defRPr sz="4000">
          <a:solidFill>
            <a:schemeClr val="tx1"/>
          </a:solidFill>
          <a:latin typeface="Arial" charset="0"/>
        </a:defRPr>
      </a:lvl3pPr>
      <a:lvl4pPr algn="ctr" rtl="0" eaLnBrk="0" fontAlgn="base" hangingPunct="0">
        <a:spcBef>
          <a:spcPct val="0"/>
        </a:spcBef>
        <a:spcAft>
          <a:spcPct val="0"/>
        </a:spcAft>
        <a:defRPr sz="4000">
          <a:solidFill>
            <a:schemeClr val="tx1"/>
          </a:solidFill>
          <a:latin typeface="Arial" charset="0"/>
        </a:defRPr>
      </a:lvl4pPr>
      <a:lvl5pPr algn="ctr" rtl="0" eaLnBrk="0" fontAlgn="base" hangingPunct="0">
        <a:spcBef>
          <a:spcPct val="0"/>
        </a:spcBef>
        <a:spcAft>
          <a:spcPct val="0"/>
        </a:spcAft>
        <a:defRPr sz="4000">
          <a:solidFill>
            <a:schemeClr val="tx1"/>
          </a:solidFill>
          <a:latin typeface="Arial" charset="0"/>
        </a:defRPr>
      </a:lvl5pPr>
      <a:lvl6pPr marL="457200" algn="ctr" rtl="0" fontAlgn="base">
        <a:spcBef>
          <a:spcPct val="0"/>
        </a:spcBef>
        <a:spcAft>
          <a:spcPct val="0"/>
        </a:spcAft>
        <a:defRPr sz="4000">
          <a:solidFill>
            <a:schemeClr val="tx1"/>
          </a:solidFill>
          <a:latin typeface="Arial" charset="0"/>
        </a:defRPr>
      </a:lvl6pPr>
      <a:lvl7pPr marL="914400" algn="ctr" rtl="0" fontAlgn="base">
        <a:spcBef>
          <a:spcPct val="0"/>
        </a:spcBef>
        <a:spcAft>
          <a:spcPct val="0"/>
        </a:spcAft>
        <a:defRPr sz="4000">
          <a:solidFill>
            <a:schemeClr val="tx1"/>
          </a:solidFill>
          <a:latin typeface="Arial" charset="0"/>
        </a:defRPr>
      </a:lvl7pPr>
      <a:lvl8pPr marL="1371600" algn="ctr" rtl="0" fontAlgn="base">
        <a:spcBef>
          <a:spcPct val="0"/>
        </a:spcBef>
        <a:spcAft>
          <a:spcPct val="0"/>
        </a:spcAft>
        <a:defRPr sz="4000">
          <a:solidFill>
            <a:schemeClr val="tx1"/>
          </a:solidFill>
          <a:latin typeface="Arial" charset="0"/>
        </a:defRPr>
      </a:lvl8pPr>
      <a:lvl9pPr marL="1828800" algn="ctr" rtl="0" fontAlgn="base">
        <a:spcBef>
          <a:spcPct val="0"/>
        </a:spcBef>
        <a:spcAft>
          <a:spcPct val="0"/>
        </a:spcAft>
        <a:defRPr sz="40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7267"/>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A6D6582A-3231-46C7-9BB9-B6686F7F561B}" type="datetimeFigureOut">
              <a:rPr lang="en-US" smtClean="0">
                <a:solidFill>
                  <a:prstClr val="black">
                    <a:tint val="75000"/>
                  </a:prstClr>
                </a:solidFill>
              </a:rPr>
              <a:pPr/>
              <a:t>5/21/2017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5297267"/>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7267"/>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7EAA3451-24BD-4D4B-9F35-066A0A8C18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4784266"/>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5297032"/>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3CA40895-6A6F-49A8-B6D2-3059553AAC87}" type="datetimeFigureOut">
              <a:rPr lang="en-US" smtClean="0">
                <a:solidFill>
                  <a:prstClr val="black">
                    <a:tint val="75000"/>
                  </a:prstClr>
                </a:solidFill>
              </a:rPr>
              <a:pPr/>
              <a:t>5/21/2017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5297032"/>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7032"/>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0DB9274B-70B6-4F89-A0EC-DAFF415B1C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4923700"/>
      </p:ext>
    </p:extLst>
  </p:cSld>
  <p:clrMap bg1="lt1" tx1="dk1" bg2="lt2" tx2="dk2" accent1="accent1" accent2="accent2" accent3="accent3" accent4="accent4" accent5="accent5" accent6="accent6" hlink="hlink" folHlink="folHlink"/>
  <p:sldLayoutIdLst>
    <p:sldLayoutId id="2147484071" r:id="rId1"/>
    <p:sldLayoutId id="2147484072" r:id="rId2"/>
    <p:sldLayoutId id="2147484073" r:id="rId3"/>
    <p:sldLayoutId id="2147484074" r:id="rId4"/>
    <p:sldLayoutId id="2147484075" r:id="rId5"/>
    <p:sldLayoutId id="2147484076" r:id="rId6"/>
    <p:sldLayoutId id="2147484077" r:id="rId7"/>
    <p:sldLayoutId id="2147484078" r:id="rId8"/>
    <p:sldLayoutId id="2147484079" r:id="rId9"/>
    <p:sldLayoutId id="2147484080" r:id="rId10"/>
    <p:sldLayoutId id="214748408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96573"/>
            <a:ext cx="7772400" cy="591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814918"/>
            <a:ext cx="7772400" cy="4265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052" name="Rectangle 4"/>
          <p:cNvSpPr>
            <a:spLocks noGrp="1" noChangeArrowheads="1"/>
          </p:cNvSpPr>
          <p:nvPr>
            <p:ph type="dt" sz="half" idx="2"/>
          </p:nvPr>
        </p:nvSpPr>
        <p:spPr bwMode="auto">
          <a:xfrm>
            <a:off x="6858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2053" name="Rectangle 5"/>
          <p:cNvSpPr>
            <a:spLocks noGrp="1" noChangeArrowheads="1"/>
          </p:cNvSpPr>
          <p:nvPr>
            <p:ph type="ftr" sz="quarter" idx="3"/>
          </p:nvPr>
        </p:nvSpPr>
        <p:spPr bwMode="auto">
          <a:xfrm>
            <a:off x="3124200" y="5207000"/>
            <a:ext cx="28956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2054" name="Rectangle 6"/>
          <p:cNvSpPr>
            <a:spLocks noGrp="1" noChangeArrowheads="1"/>
          </p:cNvSpPr>
          <p:nvPr>
            <p:ph type="sldNum" sz="quarter" idx="4"/>
          </p:nvPr>
        </p:nvSpPr>
        <p:spPr bwMode="auto">
          <a:xfrm>
            <a:off x="65532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0C4DEFDF-FE2E-4F6B-80BB-7CC932AF3B59}" type="slidenum">
              <a:rPr lang="en-US">
                <a:solidFill>
                  <a:srgbClr val="000000"/>
                </a:solidFill>
              </a:rPr>
              <a:pPr fontAlgn="base">
                <a:spcBef>
                  <a:spcPct val="0"/>
                </a:spcBef>
                <a:spcAft>
                  <a:spcPct val="0"/>
                </a:spcAft>
                <a:defRPr/>
              </a:pPr>
              <a:t>‹#›</a:t>
            </a:fld>
            <a:endParaRPr lang="en-US">
              <a:solidFill>
                <a:srgbClr val="000000"/>
              </a:solidFill>
            </a:endParaRPr>
          </a:p>
        </p:txBody>
      </p:sp>
      <p:sp>
        <p:nvSpPr>
          <p:cNvPr id="2055" name="FormatShape" descr="SKIING" hidden="1"/>
          <p:cNvSpPr>
            <a:spLocks noChangeArrowheads="1"/>
          </p:cNvSpPr>
          <p:nvPr/>
        </p:nvSpPr>
        <p:spPr bwMode="auto">
          <a:xfrm>
            <a:off x="-1333500" y="1418167"/>
            <a:ext cx="1181100" cy="687917"/>
          </a:xfrm>
          <a:prstGeom prst="rect">
            <a:avLst/>
          </a:prstGeom>
          <a:noFill/>
          <a:ln w="101600" cmpd="thinThick">
            <a:solidFill>
              <a:schemeClr val="tx2"/>
            </a:solidFill>
            <a:miter lim="800000"/>
            <a:headEnd/>
            <a:tailEnd/>
          </a:ln>
          <a:effectLst/>
        </p:spPr>
        <p:txBody>
          <a:bodyPr wrap="none" anchor="ctr"/>
          <a:lstStyle/>
          <a:p>
            <a:pPr algn="ctr" fontAlgn="base">
              <a:spcBef>
                <a:spcPct val="0"/>
              </a:spcBef>
              <a:spcAft>
                <a:spcPct val="0"/>
              </a:spcAft>
              <a:defRPr/>
            </a:pPr>
            <a:endParaRPr lang="en-US" sz="2400">
              <a:solidFill>
                <a:srgbClr val="000000"/>
              </a:solidFill>
            </a:endParaRPr>
          </a:p>
        </p:txBody>
      </p:sp>
    </p:spTree>
    <p:extLst>
      <p:ext uri="{BB962C8B-B14F-4D97-AF65-F5344CB8AC3E}">
        <p14:creationId xmlns:p14="http://schemas.microsoft.com/office/powerpoint/2010/main" val="3060404006"/>
      </p:ext>
    </p:extLst>
  </p:cSld>
  <p:clrMap bg1="lt1" tx1="dk1" bg2="lt2" tx2="dk2" accent1="accent1" accent2="accent2" accent3="accent3" accent4="accent4" accent5="accent5" accent6="accent6" hlink="hlink" folHlink="folHlink"/>
  <p:sldLayoutIdLst>
    <p:sldLayoutId id="2147484083" r:id="rId1"/>
    <p:sldLayoutId id="2147484084" r:id="rId2"/>
    <p:sldLayoutId id="2147484085" r:id="rId3"/>
    <p:sldLayoutId id="2147484086" r:id="rId4"/>
    <p:sldLayoutId id="2147484087" r:id="rId5"/>
    <p:sldLayoutId id="2147484088" r:id="rId6"/>
    <p:sldLayoutId id="2147484089" r:id="rId7"/>
    <p:sldLayoutId id="2147484090" r:id="rId8"/>
    <p:sldLayoutId id="2147484091" r:id="rId9"/>
    <p:sldLayoutId id="2147484092" r:id="rId10"/>
    <p:sldLayoutId id="2147484093" r:id="rId11"/>
  </p:sldLayoutIdLst>
  <p:txStyles>
    <p:title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1"/>
          </a:solidFill>
          <a:latin typeface="Arial" charset="0"/>
        </a:defRPr>
      </a:lvl2pPr>
      <a:lvl3pPr algn="ctr" rtl="0" eaLnBrk="0" fontAlgn="base" hangingPunct="0">
        <a:spcBef>
          <a:spcPct val="0"/>
        </a:spcBef>
        <a:spcAft>
          <a:spcPct val="0"/>
        </a:spcAft>
        <a:defRPr sz="4000">
          <a:solidFill>
            <a:schemeClr val="tx1"/>
          </a:solidFill>
          <a:latin typeface="Arial" charset="0"/>
        </a:defRPr>
      </a:lvl3pPr>
      <a:lvl4pPr algn="ctr" rtl="0" eaLnBrk="0" fontAlgn="base" hangingPunct="0">
        <a:spcBef>
          <a:spcPct val="0"/>
        </a:spcBef>
        <a:spcAft>
          <a:spcPct val="0"/>
        </a:spcAft>
        <a:defRPr sz="4000">
          <a:solidFill>
            <a:schemeClr val="tx1"/>
          </a:solidFill>
          <a:latin typeface="Arial" charset="0"/>
        </a:defRPr>
      </a:lvl4pPr>
      <a:lvl5pPr algn="ctr" rtl="0" eaLnBrk="0" fontAlgn="base" hangingPunct="0">
        <a:spcBef>
          <a:spcPct val="0"/>
        </a:spcBef>
        <a:spcAft>
          <a:spcPct val="0"/>
        </a:spcAft>
        <a:defRPr sz="4000">
          <a:solidFill>
            <a:schemeClr val="tx1"/>
          </a:solidFill>
          <a:latin typeface="Arial" charset="0"/>
        </a:defRPr>
      </a:lvl5pPr>
      <a:lvl6pPr marL="457200" algn="ctr" rtl="0" fontAlgn="base">
        <a:spcBef>
          <a:spcPct val="0"/>
        </a:spcBef>
        <a:spcAft>
          <a:spcPct val="0"/>
        </a:spcAft>
        <a:defRPr sz="4000">
          <a:solidFill>
            <a:schemeClr val="tx1"/>
          </a:solidFill>
          <a:latin typeface="Arial" charset="0"/>
        </a:defRPr>
      </a:lvl6pPr>
      <a:lvl7pPr marL="914400" algn="ctr" rtl="0" fontAlgn="base">
        <a:spcBef>
          <a:spcPct val="0"/>
        </a:spcBef>
        <a:spcAft>
          <a:spcPct val="0"/>
        </a:spcAft>
        <a:defRPr sz="4000">
          <a:solidFill>
            <a:schemeClr val="tx1"/>
          </a:solidFill>
          <a:latin typeface="Arial" charset="0"/>
        </a:defRPr>
      </a:lvl7pPr>
      <a:lvl8pPr marL="1371600" algn="ctr" rtl="0" fontAlgn="base">
        <a:spcBef>
          <a:spcPct val="0"/>
        </a:spcBef>
        <a:spcAft>
          <a:spcPct val="0"/>
        </a:spcAft>
        <a:defRPr sz="4000">
          <a:solidFill>
            <a:schemeClr val="tx1"/>
          </a:solidFill>
          <a:latin typeface="Arial" charset="0"/>
        </a:defRPr>
      </a:lvl8pPr>
      <a:lvl9pPr marL="1828800" algn="ctr" rtl="0" fontAlgn="base">
        <a:spcBef>
          <a:spcPct val="0"/>
        </a:spcBef>
        <a:spcAft>
          <a:spcPct val="0"/>
        </a:spcAft>
        <a:defRPr sz="40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96573"/>
            <a:ext cx="7772400" cy="59134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685800" y="814918"/>
            <a:ext cx="7772400" cy="426508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052" name="Rectangle 4"/>
          <p:cNvSpPr>
            <a:spLocks noGrp="1" noChangeArrowheads="1"/>
          </p:cNvSpPr>
          <p:nvPr>
            <p:ph type="dt" sz="half" idx="2"/>
          </p:nvPr>
        </p:nvSpPr>
        <p:spPr bwMode="auto">
          <a:xfrm>
            <a:off x="6858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Calibri" pitchFamily="34" charset="0"/>
                <a:cs typeface="+mn-cs"/>
              </a:defRPr>
            </a:lvl1pPr>
          </a:lstStyle>
          <a:p>
            <a:pPr fontAlgn="base">
              <a:spcBef>
                <a:spcPct val="0"/>
              </a:spcBef>
              <a:spcAft>
                <a:spcPct val="0"/>
              </a:spcAft>
              <a:defRPr/>
            </a:pPr>
            <a:endParaRPr lang="en-US" dirty="0">
              <a:solidFill>
                <a:srgbClr val="000000"/>
              </a:solidFill>
            </a:endParaRPr>
          </a:p>
        </p:txBody>
      </p:sp>
      <p:sp>
        <p:nvSpPr>
          <p:cNvPr id="2053" name="Rectangle 5"/>
          <p:cNvSpPr>
            <a:spLocks noGrp="1" noChangeArrowheads="1"/>
          </p:cNvSpPr>
          <p:nvPr>
            <p:ph type="ftr" sz="quarter" idx="3"/>
          </p:nvPr>
        </p:nvSpPr>
        <p:spPr bwMode="auto">
          <a:xfrm>
            <a:off x="3124200" y="5207000"/>
            <a:ext cx="28956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Calibri" pitchFamily="34" charset="0"/>
                <a:cs typeface="+mn-cs"/>
              </a:defRPr>
            </a:lvl1pPr>
          </a:lstStyle>
          <a:p>
            <a:pPr fontAlgn="base">
              <a:spcBef>
                <a:spcPct val="0"/>
              </a:spcBef>
              <a:spcAft>
                <a:spcPct val="0"/>
              </a:spcAft>
              <a:defRPr/>
            </a:pPr>
            <a:endParaRPr lang="en-US" dirty="0">
              <a:solidFill>
                <a:srgbClr val="000000"/>
              </a:solidFill>
            </a:endParaRPr>
          </a:p>
        </p:txBody>
      </p:sp>
      <p:sp>
        <p:nvSpPr>
          <p:cNvPr id="2054" name="Rectangle 6"/>
          <p:cNvSpPr>
            <a:spLocks noGrp="1" noChangeArrowheads="1"/>
          </p:cNvSpPr>
          <p:nvPr>
            <p:ph type="sldNum" sz="quarter" idx="4"/>
          </p:nvPr>
        </p:nvSpPr>
        <p:spPr bwMode="auto">
          <a:xfrm>
            <a:off x="65532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Calibri" pitchFamily="34" charset="0"/>
                <a:cs typeface="+mn-cs"/>
              </a:defRPr>
            </a:lvl1pPr>
          </a:lstStyle>
          <a:p>
            <a:pPr fontAlgn="base">
              <a:spcBef>
                <a:spcPct val="0"/>
              </a:spcBef>
              <a:spcAft>
                <a:spcPct val="0"/>
              </a:spcAft>
              <a:defRPr/>
            </a:pPr>
            <a:fld id="{A4F9E768-1014-41FE-8FC2-074204AE314B}" type="slidenum">
              <a:rPr lang="en-US" smtClean="0">
                <a:solidFill>
                  <a:srgbClr val="000000"/>
                </a:solidFill>
              </a:rPr>
              <a:pPr fontAlgn="base">
                <a:spcBef>
                  <a:spcPct val="0"/>
                </a:spcBef>
                <a:spcAft>
                  <a:spcPct val="0"/>
                </a:spcAft>
                <a:defRPr/>
              </a:pPr>
              <a:t>‹#›</a:t>
            </a:fld>
            <a:endParaRPr lang="en-US" dirty="0">
              <a:solidFill>
                <a:srgbClr val="000000"/>
              </a:solidFill>
            </a:endParaRPr>
          </a:p>
        </p:txBody>
      </p:sp>
      <p:sp>
        <p:nvSpPr>
          <p:cNvPr id="2055" name="FormatShape" descr="SKIING" hidden="1"/>
          <p:cNvSpPr>
            <a:spLocks noChangeArrowheads="1"/>
          </p:cNvSpPr>
          <p:nvPr/>
        </p:nvSpPr>
        <p:spPr bwMode="auto">
          <a:xfrm>
            <a:off x="-1333500" y="1418167"/>
            <a:ext cx="1181100" cy="687917"/>
          </a:xfrm>
          <a:prstGeom prst="rect">
            <a:avLst/>
          </a:prstGeom>
          <a:noFill/>
          <a:ln w="101600" cmpd="thinThick">
            <a:solidFill>
              <a:schemeClr val="tx2"/>
            </a:solidFill>
            <a:miter lim="800000"/>
            <a:headEnd/>
            <a:tailEnd/>
          </a:ln>
          <a:effectLst/>
        </p:spPr>
        <p:txBody>
          <a:bodyPr wrap="none" anchor="ctr"/>
          <a:lstStyle/>
          <a:p>
            <a:pPr algn="ctr" fontAlgn="base">
              <a:spcBef>
                <a:spcPct val="0"/>
              </a:spcBef>
              <a:spcAft>
                <a:spcPct val="0"/>
              </a:spcAft>
              <a:defRPr/>
            </a:pPr>
            <a:endParaRPr lang="en-US" sz="2400" dirty="0">
              <a:solidFill>
                <a:srgbClr val="000000"/>
              </a:solidFill>
              <a:latin typeface="Calibri" pitchFamily="34" charset="0"/>
              <a:cs typeface="Calibri" pitchFamily="34" charset="0"/>
            </a:endParaRPr>
          </a:p>
        </p:txBody>
      </p:sp>
    </p:spTree>
    <p:extLst>
      <p:ext uri="{BB962C8B-B14F-4D97-AF65-F5344CB8AC3E}">
        <p14:creationId xmlns:p14="http://schemas.microsoft.com/office/powerpoint/2010/main" val="3913472321"/>
      </p:ext>
    </p:extLst>
  </p:cSld>
  <p:clrMap bg1="lt1" tx1="dk1" bg2="lt2" tx2="dk2" accent1="accent1" accent2="accent2" accent3="accent3" accent4="accent4" accent5="accent5" accent6="accent6" hlink="hlink" folHlink="folHlink"/>
  <p:sldLayoutIdLst>
    <p:sldLayoutId id="2147484095" r:id="rId1"/>
    <p:sldLayoutId id="2147484096" r:id="rId2"/>
    <p:sldLayoutId id="2147484097" r:id="rId3"/>
    <p:sldLayoutId id="2147484098" r:id="rId4"/>
    <p:sldLayoutId id="2147484099" r:id="rId5"/>
    <p:sldLayoutId id="2147484100" r:id="rId6"/>
    <p:sldLayoutId id="2147484101" r:id="rId7"/>
    <p:sldLayoutId id="2147484102" r:id="rId8"/>
    <p:sldLayoutId id="2147484103" r:id="rId9"/>
    <p:sldLayoutId id="2147484104" r:id="rId10"/>
    <p:sldLayoutId id="2147484105" r:id="rId11"/>
  </p:sldLayoutIdLst>
  <p:transition/>
  <p:txStyles>
    <p:titleStyle>
      <a:lvl1pPr algn="ctr" rtl="0" eaLnBrk="0" fontAlgn="base" hangingPunct="0">
        <a:spcBef>
          <a:spcPct val="0"/>
        </a:spcBef>
        <a:spcAft>
          <a:spcPct val="0"/>
        </a:spcAft>
        <a:defRPr sz="4000">
          <a:solidFill>
            <a:schemeClr val="tx1"/>
          </a:solidFill>
          <a:latin typeface="Calibri" pitchFamily="34" charset="0"/>
          <a:ea typeface="+mj-ea"/>
          <a:cs typeface="+mj-cs"/>
        </a:defRPr>
      </a:lvl1pPr>
      <a:lvl2pPr algn="ctr" rtl="0" eaLnBrk="0" fontAlgn="base" hangingPunct="0">
        <a:spcBef>
          <a:spcPct val="0"/>
        </a:spcBef>
        <a:spcAft>
          <a:spcPct val="0"/>
        </a:spcAft>
        <a:defRPr sz="4000">
          <a:solidFill>
            <a:schemeClr val="tx1"/>
          </a:solidFill>
          <a:latin typeface="Arial" charset="0"/>
        </a:defRPr>
      </a:lvl2pPr>
      <a:lvl3pPr algn="ctr" rtl="0" eaLnBrk="0" fontAlgn="base" hangingPunct="0">
        <a:spcBef>
          <a:spcPct val="0"/>
        </a:spcBef>
        <a:spcAft>
          <a:spcPct val="0"/>
        </a:spcAft>
        <a:defRPr sz="4000">
          <a:solidFill>
            <a:schemeClr val="tx1"/>
          </a:solidFill>
          <a:latin typeface="Arial" charset="0"/>
        </a:defRPr>
      </a:lvl3pPr>
      <a:lvl4pPr algn="ctr" rtl="0" eaLnBrk="0" fontAlgn="base" hangingPunct="0">
        <a:spcBef>
          <a:spcPct val="0"/>
        </a:spcBef>
        <a:spcAft>
          <a:spcPct val="0"/>
        </a:spcAft>
        <a:defRPr sz="4000">
          <a:solidFill>
            <a:schemeClr val="tx1"/>
          </a:solidFill>
          <a:latin typeface="Arial" charset="0"/>
        </a:defRPr>
      </a:lvl4pPr>
      <a:lvl5pPr algn="ctr" rtl="0" eaLnBrk="0" fontAlgn="base" hangingPunct="0">
        <a:spcBef>
          <a:spcPct val="0"/>
        </a:spcBef>
        <a:spcAft>
          <a:spcPct val="0"/>
        </a:spcAft>
        <a:defRPr sz="4000">
          <a:solidFill>
            <a:schemeClr val="tx1"/>
          </a:solidFill>
          <a:latin typeface="Arial" charset="0"/>
        </a:defRPr>
      </a:lvl5pPr>
      <a:lvl6pPr marL="457200" algn="ctr" rtl="0" fontAlgn="base">
        <a:spcBef>
          <a:spcPct val="0"/>
        </a:spcBef>
        <a:spcAft>
          <a:spcPct val="0"/>
        </a:spcAft>
        <a:defRPr sz="4000">
          <a:solidFill>
            <a:schemeClr val="tx1"/>
          </a:solidFill>
          <a:latin typeface="Arial" charset="0"/>
        </a:defRPr>
      </a:lvl6pPr>
      <a:lvl7pPr marL="914400" algn="ctr" rtl="0" fontAlgn="base">
        <a:spcBef>
          <a:spcPct val="0"/>
        </a:spcBef>
        <a:spcAft>
          <a:spcPct val="0"/>
        </a:spcAft>
        <a:defRPr sz="4000">
          <a:solidFill>
            <a:schemeClr val="tx1"/>
          </a:solidFill>
          <a:latin typeface="Arial" charset="0"/>
        </a:defRPr>
      </a:lvl7pPr>
      <a:lvl8pPr marL="1371600" algn="ctr" rtl="0" fontAlgn="base">
        <a:spcBef>
          <a:spcPct val="0"/>
        </a:spcBef>
        <a:spcAft>
          <a:spcPct val="0"/>
        </a:spcAft>
        <a:defRPr sz="4000">
          <a:solidFill>
            <a:schemeClr val="tx1"/>
          </a:solidFill>
          <a:latin typeface="Arial" charset="0"/>
        </a:defRPr>
      </a:lvl8pPr>
      <a:lvl9pPr marL="1828800" algn="ctr" rtl="0" fontAlgn="base">
        <a:spcBef>
          <a:spcPct val="0"/>
        </a:spcBef>
        <a:spcAft>
          <a:spcPct val="0"/>
        </a:spcAft>
        <a:defRPr sz="40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96573"/>
            <a:ext cx="7772400" cy="591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814918"/>
            <a:ext cx="7772400" cy="4265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052" name="Rectangle 4"/>
          <p:cNvSpPr>
            <a:spLocks noGrp="1" noChangeArrowheads="1"/>
          </p:cNvSpPr>
          <p:nvPr>
            <p:ph type="dt" sz="half" idx="2"/>
          </p:nvPr>
        </p:nvSpPr>
        <p:spPr bwMode="auto">
          <a:xfrm>
            <a:off x="6858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2053" name="Rectangle 5"/>
          <p:cNvSpPr>
            <a:spLocks noGrp="1" noChangeArrowheads="1"/>
          </p:cNvSpPr>
          <p:nvPr>
            <p:ph type="ftr" sz="quarter" idx="3"/>
          </p:nvPr>
        </p:nvSpPr>
        <p:spPr bwMode="auto">
          <a:xfrm>
            <a:off x="3124200" y="5207000"/>
            <a:ext cx="28956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2054" name="Rectangle 6"/>
          <p:cNvSpPr>
            <a:spLocks noGrp="1" noChangeArrowheads="1"/>
          </p:cNvSpPr>
          <p:nvPr>
            <p:ph type="sldNum" sz="quarter" idx="4"/>
          </p:nvPr>
        </p:nvSpPr>
        <p:spPr bwMode="auto">
          <a:xfrm>
            <a:off x="65532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17E6FF31-27AC-4A29-B10E-7CFC5EC28115}" type="slidenum">
              <a:rPr lang="en-US">
                <a:solidFill>
                  <a:srgbClr val="000000"/>
                </a:solidFill>
              </a:rPr>
              <a:pPr fontAlgn="base">
                <a:spcBef>
                  <a:spcPct val="0"/>
                </a:spcBef>
                <a:spcAft>
                  <a:spcPct val="0"/>
                </a:spcAft>
                <a:defRPr/>
              </a:pPr>
              <a:t>‹#›</a:t>
            </a:fld>
            <a:endParaRPr lang="en-US">
              <a:solidFill>
                <a:srgbClr val="000000"/>
              </a:solidFill>
            </a:endParaRPr>
          </a:p>
        </p:txBody>
      </p:sp>
      <p:sp>
        <p:nvSpPr>
          <p:cNvPr id="2055" name="FormatShape" descr="SKIING" hidden="1"/>
          <p:cNvSpPr>
            <a:spLocks noChangeArrowheads="1"/>
          </p:cNvSpPr>
          <p:nvPr/>
        </p:nvSpPr>
        <p:spPr bwMode="auto">
          <a:xfrm>
            <a:off x="-1333500" y="1418167"/>
            <a:ext cx="1181100" cy="687917"/>
          </a:xfrm>
          <a:prstGeom prst="rect">
            <a:avLst/>
          </a:prstGeom>
          <a:noFill/>
          <a:ln w="101600" cmpd="thinThick">
            <a:solidFill>
              <a:schemeClr val="tx2"/>
            </a:solidFill>
            <a:miter lim="800000"/>
            <a:headEnd/>
            <a:tailEnd/>
          </a:ln>
          <a:effectLst/>
        </p:spPr>
        <p:txBody>
          <a:bodyPr wrap="none" anchor="ctr"/>
          <a:lstStyle/>
          <a:p>
            <a:pPr algn="ctr" fontAlgn="base">
              <a:spcBef>
                <a:spcPct val="0"/>
              </a:spcBef>
              <a:spcAft>
                <a:spcPct val="0"/>
              </a:spcAft>
              <a:defRPr/>
            </a:pPr>
            <a:endParaRPr lang="en-US" sz="2400">
              <a:solidFill>
                <a:srgbClr val="000000"/>
              </a:solidFill>
            </a:endParaRPr>
          </a:p>
        </p:txBody>
      </p:sp>
    </p:spTree>
    <p:extLst>
      <p:ext uri="{BB962C8B-B14F-4D97-AF65-F5344CB8AC3E}">
        <p14:creationId xmlns:p14="http://schemas.microsoft.com/office/powerpoint/2010/main" val="4051020560"/>
      </p:ext>
    </p:extLst>
  </p:cSld>
  <p:clrMap bg1="lt1" tx1="dk1" bg2="lt2" tx2="dk2" accent1="accent1" accent2="accent2" accent3="accent3" accent4="accent4" accent5="accent5" accent6="accent6" hlink="hlink" folHlink="folHlink"/>
  <p:sldLayoutIdLst>
    <p:sldLayoutId id="2147484107" r:id="rId1"/>
    <p:sldLayoutId id="2147484108" r:id="rId2"/>
    <p:sldLayoutId id="2147484109" r:id="rId3"/>
    <p:sldLayoutId id="2147484110" r:id="rId4"/>
    <p:sldLayoutId id="2147484111" r:id="rId5"/>
    <p:sldLayoutId id="2147484112" r:id="rId6"/>
    <p:sldLayoutId id="2147484113" r:id="rId7"/>
    <p:sldLayoutId id="2147484114" r:id="rId8"/>
    <p:sldLayoutId id="2147484115" r:id="rId9"/>
    <p:sldLayoutId id="2147484116" r:id="rId10"/>
    <p:sldLayoutId id="2147484117" r:id="rId11"/>
  </p:sldLayoutIdLst>
  <p:txStyles>
    <p:title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1"/>
          </a:solidFill>
          <a:latin typeface="Arial" charset="0"/>
        </a:defRPr>
      </a:lvl2pPr>
      <a:lvl3pPr algn="ctr" rtl="0" eaLnBrk="0" fontAlgn="base" hangingPunct="0">
        <a:spcBef>
          <a:spcPct val="0"/>
        </a:spcBef>
        <a:spcAft>
          <a:spcPct val="0"/>
        </a:spcAft>
        <a:defRPr sz="4000">
          <a:solidFill>
            <a:schemeClr val="tx1"/>
          </a:solidFill>
          <a:latin typeface="Arial" charset="0"/>
        </a:defRPr>
      </a:lvl3pPr>
      <a:lvl4pPr algn="ctr" rtl="0" eaLnBrk="0" fontAlgn="base" hangingPunct="0">
        <a:spcBef>
          <a:spcPct val="0"/>
        </a:spcBef>
        <a:spcAft>
          <a:spcPct val="0"/>
        </a:spcAft>
        <a:defRPr sz="4000">
          <a:solidFill>
            <a:schemeClr val="tx1"/>
          </a:solidFill>
          <a:latin typeface="Arial" charset="0"/>
        </a:defRPr>
      </a:lvl4pPr>
      <a:lvl5pPr algn="ctr" rtl="0" eaLnBrk="0" fontAlgn="base" hangingPunct="0">
        <a:spcBef>
          <a:spcPct val="0"/>
        </a:spcBef>
        <a:spcAft>
          <a:spcPct val="0"/>
        </a:spcAft>
        <a:defRPr sz="4000">
          <a:solidFill>
            <a:schemeClr val="tx1"/>
          </a:solidFill>
          <a:latin typeface="Arial" charset="0"/>
        </a:defRPr>
      </a:lvl5pPr>
      <a:lvl6pPr marL="457200" algn="ctr" rtl="0" fontAlgn="base">
        <a:spcBef>
          <a:spcPct val="0"/>
        </a:spcBef>
        <a:spcAft>
          <a:spcPct val="0"/>
        </a:spcAft>
        <a:defRPr sz="4000">
          <a:solidFill>
            <a:schemeClr val="tx1"/>
          </a:solidFill>
          <a:latin typeface="Arial" charset="0"/>
        </a:defRPr>
      </a:lvl6pPr>
      <a:lvl7pPr marL="914400" algn="ctr" rtl="0" fontAlgn="base">
        <a:spcBef>
          <a:spcPct val="0"/>
        </a:spcBef>
        <a:spcAft>
          <a:spcPct val="0"/>
        </a:spcAft>
        <a:defRPr sz="4000">
          <a:solidFill>
            <a:schemeClr val="tx1"/>
          </a:solidFill>
          <a:latin typeface="Arial" charset="0"/>
        </a:defRPr>
      </a:lvl7pPr>
      <a:lvl8pPr marL="1371600" algn="ctr" rtl="0" fontAlgn="base">
        <a:spcBef>
          <a:spcPct val="0"/>
        </a:spcBef>
        <a:spcAft>
          <a:spcPct val="0"/>
        </a:spcAft>
        <a:defRPr sz="4000">
          <a:solidFill>
            <a:schemeClr val="tx1"/>
          </a:solidFill>
          <a:latin typeface="Arial" charset="0"/>
        </a:defRPr>
      </a:lvl8pPr>
      <a:lvl9pPr marL="1828800" algn="ctr" rtl="0" fontAlgn="base">
        <a:spcBef>
          <a:spcPct val="0"/>
        </a:spcBef>
        <a:spcAft>
          <a:spcPct val="0"/>
        </a:spcAft>
        <a:defRPr sz="40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96573"/>
            <a:ext cx="7772400" cy="591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814918"/>
            <a:ext cx="7772400" cy="4265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052" name="Rectangle 4"/>
          <p:cNvSpPr>
            <a:spLocks noGrp="1" noChangeArrowheads="1"/>
          </p:cNvSpPr>
          <p:nvPr>
            <p:ph type="dt" sz="half" idx="2"/>
          </p:nvPr>
        </p:nvSpPr>
        <p:spPr bwMode="auto">
          <a:xfrm>
            <a:off x="6858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2053" name="Rectangle 5"/>
          <p:cNvSpPr>
            <a:spLocks noGrp="1" noChangeArrowheads="1"/>
          </p:cNvSpPr>
          <p:nvPr>
            <p:ph type="ftr" sz="quarter" idx="3"/>
          </p:nvPr>
        </p:nvSpPr>
        <p:spPr bwMode="auto">
          <a:xfrm>
            <a:off x="3124200" y="5207000"/>
            <a:ext cx="28956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2054" name="Rectangle 6"/>
          <p:cNvSpPr>
            <a:spLocks noGrp="1" noChangeArrowheads="1"/>
          </p:cNvSpPr>
          <p:nvPr>
            <p:ph type="sldNum" sz="quarter" idx="4"/>
          </p:nvPr>
        </p:nvSpPr>
        <p:spPr bwMode="auto">
          <a:xfrm>
            <a:off x="65532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17E6FF31-27AC-4A29-B10E-7CFC5EC28115}" type="slidenum">
              <a:rPr lang="en-US">
                <a:solidFill>
                  <a:srgbClr val="000000"/>
                </a:solidFill>
              </a:rPr>
              <a:pPr fontAlgn="base">
                <a:spcBef>
                  <a:spcPct val="0"/>
                </a:spcBef>
                <a:spcAft>
                  <a:spcPct val="0"/>
                </a:spcAft>
                <a:defRPr/>
              </a:pPr>
              <a:t>‹#›</a:t>
            </a:fld>
            <a:endParaRPr lang="en-US">
              <a:solidFill>
                <a:srgbClr val="000000"/>
              </a:solidFill>
            </a:endParaRPr>
          </a:p>
        </p:txBody>
      </p:sp>
      <p:sp>
        <p:nvSpPr>
          <p:cNvPr id="2055" name="FormatShape" descr="SKIING" hidden="1"/>
          <p:cNvSpPr>
            <a:spLocks noChangeArrowheads="1"/>
          </p:cNvSpPr>
          <p:nvPr/>
        </p:nvSpPr>
        <p:spPr bwMode="auto">
          <a:xfrm>
            <a:off x="-1333500" y="1418167"/>
            <a:ext cx="1181100" cy="687917"/>
          </a:xfrm>
          <a:prstGeom prst="rect">
            <a:avLst/>
          </a:prstGeom>
          <a:noFill/>
          <a:ln w="101600" cmpd="thinThick">
            <a:solidFill>
              <a:schemeClr val="tx2"/>
            </a:solidFill>
            <a:miter lim="800000"/>
            <a:headEnd/>
            <a:tailEnd/>
          </a:ln>
          <a:effectLst/>
        </p:spPr>
        <p:txBody>
          <a:bodyPr wrap="none" anchor="ctr"/>
          <a:lstStyle/>
          <a:p>
            <a:pPr algn="ctr" fontAlgn="base">
              <a:spcBef>
                <a:spcPct val="0"/>
              </a:spcBef>
              <a:spcAft>
                <a:spcPct val="0"/>
              </a:spcAft>
              <a:defRPr/>
            </a:pPr>
            <a:endParaRPr lang="en-US" sz="2400">
              <a:solidFill>
                <a:srgbClr val="000000"/>
              </a:solidFill>
            </a:endParaRPr>
          </a:p>
        </p:txBody>
      </p:sp>
    </p:spTree>
    <p:extLst>
      <p:ext uri="{BB962C8B-B14F-4D97-AF65-F5344CB8AC3E}">
        <p14:creationId xmlns:p14="http://schemas.microsoft.com/office/powerpoint/2010/main" val="981637404"/>
      </p:ext>
    </p:extLst>
  </p:cSld>
  <p:clrMap bg1="lt1" tx1="dk1" bg2="lt2" tx2="dk2" accent1="accent1" accent2="accent2" accent3="accent3" accent4="accent4" accent5="accent5" accent6="accent6" hlink="hlink" folHlink="folHlink"/>
  <p:sldLayoutIdLst>
    <p:sldLayoutId id="2147484119" r:id="rId1"/>
    <p:sldLayoutId id="2147484120" r:id="rId2"/>
    <p:sldLayoutId id="2147484121" r:id="rId3"/>
    <p:sldLayoutId id="2147484122" r:id="rId4"/>
    <p:sldLayoutId id="2147484123" r:id="rId5"/>
    <p:sldLayoutId id="2147484124" r:id="rId6"/>
    <p:sldLayoutId id="2147484125" r:id="rId7"/>
    <p:sldLayoutId id="2147484126" r:id="rId8"/>
    <p:sldLayoutId id="2147484127" r:id="rId9"/>
    <p:sldLayoutId id="2147484128" r:id="rId10"/>
    <p:sldLayoutId id="2147484129" r:id="rId11"/>
  </p:sldLayoutIdLst>
  <p:txStyles>
    <p:title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1"/>
          </a:solidFill>
          <a:latin typeface="Arial" charset="0"/>
        </a:defRPr>
      </a:lvl2pPr>
      <a:lvl3pPr algn="ctr" rtl="0" eaLnBrk="0" fontAlgn="base" hangingPunct="0">
        <a:spcBef>
          <a:spcPct val="0"/>
        </a:spcBef>
        <a:spcAft>
          <a:spcPct val="0"/>
        </a:spcAft>
        <a:defRPr sz="4000">
          <a:solidFill>
            <a:schemeClr val="tx1"/>
          </a:solidFill>
          <a:latin typeface="Arial" charset="0"/>
        </a:defRPr>
      </a:lvl3pPr>
      <a:lvl4pPr algn="ctr" rtl="0" eaLnBrk="0" fontAlgn="base" hangingPunct="0">
        <a:spcBef>
          <a:spcPct val="0"/>
        </a:spcBef>
        <a:spcAft>
          <a:spcPct val="0"/>
        </a:spcAft>
        <a:defRPr sz="4000">
          <a:solidFill>
            <a:schemeClr val="tx1"/>
          </a:solidFill>
          <a:latin typeface="Arial" charset="0"/>
        </a:defRPr>
      </a:lvl4pPr>
      <a:lvl5pPr algn="ctr" rtl="0" eaLnBrk="0" fontAlgn="base" hangingPunct="0">
        <a:spcBef>
          <a:spcPct val="0"/>
        </a:spcBef>
        <a:spcAft>
          <a:spcPct val="0"/>
        </a:spcAft>
        <a:defRPr sz="4000">
          <a:solidFill>
            <a:schemeClr val="tx1"/>
          </a:solidFill>
          <a:latin typeface="Arial" charset="0"/>
        </a:defRPr>
      </a:lvl5pPr>
      <a:lvl6pPr marL="457200" algn="ctr" rtl="0" fontAlgn="base">
        <a:spcBef>
          <a:spcPct val="0"/>
        </a:spcBef>
        <a:spcAft>
          <a:spcPct val="0"/>
        </a:spcAft>
        <a:defRPr sz="4000">
          <a:solidFill>
            <a:schemeClr val="tx1"/>
          </a:solidFill>
          <a:latin typeface="Arial" charset="0"/>
        </a:defRPr>
      </a:lvl6pPr>
      <a:lvl7pPr marL="914400" algn="ctr" rtl="0" fontAlgn="base">
        <a:spcBef>
          <a:spcPct val="0"/>
        </a:spcBef>
        <a:spcAft>
          <a:spcPct val="0"/>
        </a:spcAft>
        <a:defRPr sz="4000">
          <a:solidFill>
            <a:schemeClr val="tx1"/>
          </a:solidFill>
          <a:latin typeface="Arial" charset="0"/>
        </a:defRPr>
      </a:lvl7pPr>
      <a:lvl8pPr marL="1371600" algn="ctr" rtl="0" fontAlgn="base">
        <a:spcBef>
          <a:spcPct val="0"/>
        </a:spcBef>
        <a:spcAft>
          <a:spcPct val="0"/>
        </a:spcAft>
        <a:defRPr sz="4000">
          <a:solidFill>
            <a:schemeClr val="tx1"/>
          </a:solidFill>
          <a:latin typeface="Arial" charset="0"/>
        </a:defRPr>
      </a:lvl8pPr>
      <a:lvl9pPr marL="1828800" algn="ctr" rtl="0" fontAlgn="base">
        <a:spcBef>
          <a:spcPct val="0"/>
        </a:spcBef>
        <a:spcAft>
          <a:spcPct val="0"/>
        </a:spcAft>
        <a:defRPr sz="40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96573"/>
            <a:ext cx="7772400" cy="591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814917"/>
            <a:ext cx="7772400" cy="4265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052" name="Rectangle 4"/>
          <p:cNvSpPr>
            <a:spLocks noGrp="1" noChangeArrowheads="1"/>
          </p:cNvSpPr>
          <p:nvPr>
            <p:ph type="dt" sz="half" idx="2"/>
          </p:nvPr>
        </p:nvSpPr>
        <p:spPr bwMode="auto">
          <a:xfrm>
            <a:off x="6858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2053" name="Rectangle 5"/>
          <p:cNvSpPr>
            <a:spLocks noGrp="1" noChangeArrowheads="1"/>
          </p:cNvSpPr>
          <p:nvPr>
            <p:ph type="ftr" sz="quarter" idx="3"/>
          </p:nvPr>
        </p:nvSpPr>
        <p:spPr bwMode="auto">
          <a:xfrm>
            <a:off x="3124200" y="5207000"/>
            <a:ext cx="28956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2054" name="Rectangle 6"/>
          <p:cNvSpPr>
            <a:spLocks noGrp="1" noChangeArrowheads="1"/>
          </p:cNvSpPr>
          <p:nvPr>
            <p:ph type="sldNum" sz="quarter" idx="4"/>
          </p:nvPr>
        </p:nvSpPr>
        <p:spPr bwMode="auto">
          <a:xfrm>
            <a:off x="65532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17E6FF31-27AC-4A29-B10E-7CFC5EC28115}" type="slidenum">
              <a:rPr lang="en-US">
                <a:solidFill>
                  <a:srgbClr val="000000"/>
                </a:solidFill>
              </a:rPr>
              <a:pPr fontAlgn="base">
                <a:spcBef>
                  <a:spcPct val="0"/>
                </a:spcBef>
                <a:spcAft>
                  <a:spcPct val="0"/>
                </a:spcAft>
                <a:defRPr/>
              </a:pPr>
              <a:t>‹#›</a:t>
            </a:fld>
            <a:endParaRPr lang="en-US">
              <a:solidFill>
                <a:srgbClr val="000000"/>
              </a:solidFill>
            </a:endParaRPr>
          </a:p>
        </p:txBody>
      </p:sp>
      <p:sp>
        <p:nvSpPr>
          <p:cNvPr id="2055" name="FormatShape" descr="SKIING" hidden="1"/>
          <p:cNvSpPr>
            <a:spLocks noChangeArrowheads="1"/>
          </p:cNvSpPr>
          <p:nvPr/>
        </p:nvSpPr>
        <p:spPr bwMode="auto">
          <a:xfrm>
            <a:off x="-1333500" y="1418167"/>
            <a:ext cx="1181100" cy="687917"/>
          </a:xfrm>
          <a:prstGeom prst="rect">
            <a:avLst/>
          </a:prstGeom>
          <a:noFill/>
          <a:ln w="101600" cmpd="thinThick">
            <a:solidFill>
              <a:schemeClr val="tx2"/>
            </a:solidFill>
            <a:miter lim="800000"/>
            <a:headEnd/>
            <a:tailEnd/>
          </a:ln>
          <a:effectLst/>
        </p:spPr>
        <p:txBody>
          <a:bodyPr wrap="none" anchor="ctr"/>
          <a:lstStyle/>
          <a:p>
            <a:pPr algn="ctr" fontAlgn="base">
              <a:spcBef>
                <a:spcPct val="0"/>
              </a:spcBef>
              <a:spcAft>
                <a:spcPct val="0"/>
              </a:spcAft>
              <a:defRPr/>
            </a:pPr>
            <a:endParaRPr lang="en-US" sz="2400">
              <a:solidFill>
                <a:srgbClr val="000000"/>
              </a:solidFill>
            </a:endParaRPr>
          </a:p>
        </p:txBody>
      </p:sp>
    </p:spTree>
    <p:extLst>
      <p:ext uri="{BB962C8B-B14F-4D97-AF65-F5344CB8AC3E}">
        <p14:creationId xmlns:p14="http://schemas.microsoft.com/office/powerpoint/2010/main" val="2672157705"/>
      </p:ext>
    </p:extLst>
  </p:cSld>
  <p:clrMap bg1="lt1" tx1="dk1" bg2="lt2" tx2="dk2" accent1="accent1" accent2="accent2" accent3="accent3" accent4="accent4" accent5="accent5" accent6="accent6" hlink="hlink" folHlink="folHlink"/>
  <p:sldLayoutIdLst>
    <p:sldLayoutId id="2147484131" r:id="rId1"/>
    <p:sldLayoutId id="2147484132" r:id="rId2"/>
    <p:sldLayoutId id="2147484133" r:id="rId3"/>
    <p:sldLayoutId id="2147484134" r:id="rId4"/>
    <p:sldLayoutId id="2147484135" r:id="rId5"/>
    <p:sldLayoutId id="2147484136" r:id="rId6"/>
    <p:sldLayoutId id="2147484137" r:id="rId7"/>
    <p:sldLayoutId id="2147484138" r:id="rId8"/>
    <p:sldLayoutId id="2147484139" r:id="rId9"/>
    <p:sldLayoutId id="2147484140" r:id="rId10"/>
    <p:sldLayoutId id="2147484141" r:id="rId11"/>
  </p:sldLayoutIdLst>
  <p:txStyles>
    <p:title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1"/>
          </a:solidFill>
          <a:latin typeface="Arial" charset="0"/>
        </a:defRPr>
      </a:lvl2pPr>
      <a:lvl3pPr algn="ctr" rtl="0" eaLnBrk="0" fontAlgn="base" hangingPunct="0">
        <a:spcBef>
          <a:spcPct val="0"/>
        </a:spcBef>
        <a:spcAft>
          <a:spcPct val="0"/>
        </a:spcAft>
        <a:defRPr sz="4000">
          <a:solidFill>
            <a:schemeClr val="tx1"/>
          </a:solidFill>
          <a:latin typeface="Arial" charset="0"/>
        </a:defRPr>
      </a:lvl3pPr>
      <a:lvl4pPr algn="ctr" rtl="0" eaLnBrk="0" fontAlgn="base" hangingPunct="0">
        <a:spcBef>
          <a:spcPct val="0"/>
        </a:spcBef>
        <a:spcAft>
          <a:spcPct val="0"/>
        </a:spcAft>
        <a:defRPr sz="4000">
          <a:solidFill>
            <a:schemeClr val="tx1"/>
          </a:solidFill>
          <a:latin typeface="Arial" charset="0"/>
        </a:defRPr>
      </a:lvl4pPr>
      <a:lvl5pPr algn="ctr" rtl="0" eaLnBrk="0" fontAlgn="base" hangingPunct="0">
        <a:spcBef>
          <a:spcPct val="0"/>
        </a:spcBef>
        <a:spcAft>
          <a:spcPct val="0"/>
        </a:spcAft>
        <a:defRPr sz="4000">
          <a:solidFill>
            <a:schemeClr val="tx1"/>
          </a:solidFill>
          <a:latin typeface="Arial" charset="0"/>
        </a:defRPr>
      </a:lvl5pPr>
      <a:lvl6pPr marL="457200" algn="ctr" rtl="0" fontAlgn="base">
        <a:spcBef>
          <a:spcPct val="0"/>
        </a:spcBef>
        <a:spcAft>
          <a:spcPct val="0"/>
        </a:spcAft>
        <a:defRPr sz="4000">
          <a:solidFill>
            <a:schemeClr val="tx1"/>
          </a:solidFill>
          <a:latin typeface="Arial" charset="0"/>
        </a:defRPr>
      </a:lvl6pPr>
      <a:lvl7pPr marL="914400" algn="ctr" rtl="0" fontAlgn="base">
        <a:spcBef>
          <a:spcPct val="0"/>
        </a:spcBef>
        <a:spcAft>
          <a:spcPct val="0"/>
        </a:spcAft>
        <a:defRPr sz="4000">
          <a:solidFill>
            <a:schemeClr val="tx1"/>
          </a:solidFill>
          <a:latin typeface="Arial" charset="0"/>
        </a:defRPr>
      </a:lvl7pPr>
      <a:lvl8pPr marL="1371600" algn="ctr" rtl="0" fontAlgn="base">
        <a:spcBef>
          <a:spcPct val="0"/>
        </a:spcBef>
        <a:spcAft>
          <a:spcPct val="0"/>
        </a:spcAft>
        <a:defRPr sz="4000">
          <a:solidFill>
            <a:schemeClr val="tx1"/>
          </a:solidFill>
          <a:latin typeface="Arial" charset="0"/>
        </a:defRPr>
      </a:lvl8pPr>
      <a:lvl9pPr marL="1828800" algn="ctr" rtl="0" fontAlgn="base">
        <a:spcBef>
          <a:spcPct val="0"/>
        </a:spcBef>
        <a:spcAft>
          <a:spcPct val="0"/>
        </a:spcAft>
        <a:defRPr sz="40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7264"/>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A6D6582A-3231-46C7-9BB9-B6686F7F561B}" type="datetimeFigureOut">
              <a:rPr lang="en-US" smtClean="0">
                <a:solidFill>
                  <a:prstClr val="black">
                    <a:tint val="75000"/>
                  </a:prstClr>
                </a:solidFill>
              </a:rPr>
              <a:pPr/>
              <a:t>5/21/2017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5297264"/>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7264"/>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7EAA3451-24BD-4D4B-9F35-066A0A8C18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1683101"/>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96573"/>
            <a:ext cx="7772400" cy="59134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814918"/>
            <a:ext cx="7772400" cy="426508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Rectangle 4"/>
          <p:cNvSpPr>
            <a:spLocks noGrp="1" noChangeArrowheads="1"/>
          </p:cNvSpPr>
          <p:nvPr>
            <p:ph type="dt" sz="half" idx="2"/>
          </p:nvPr>
        </p:nvSpPr>
        <p:spPr bwMode="auto">
          <a:xfrm>
            <a:off x="6858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dirty="0">
                <a:latin typeface="Calibri" pitchFamily="34" charset="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2053" name="Rectangle 5"/>
          <p:cNvSpPr>
            <a:spLocks noGrp="1" noChangeArrowheads="1"/>
          </p:cNvSpPr>
          <p:nvPr>
            <p:ph type="ftr" sz="quarter" idx="3"/>
          </p:nvPr>
        </p:nvSpPr>
        <p:spPr bwMode="auto">
          <a:xfrm>
            <a:off x="3124200" y="5207000"/>
            <a:ext cx="28956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dirty="0">
                <a:latin typeface="Calibri" pitchFamily="34" charset="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2054" name="Rectangle 6"/>
          <p:cNvSpPr>
            <a:spLocks noGrp="1" noChangeArrowheads="1"/>
          </p:cNvSpPr>
          <p:nvPr>
            <p:ph type="sldNum" sz="quarter" idx="4"/>
          </p:nvPr>
        </p:nvSpPr>
        <p:spPr bwMode="auto">
          <a:xfrm>
            <a:off x="65532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atin typeface="Calibri" pitchFamily="34" charset="0"/>
                <a:ea typeface="ＭＳ Ｐゴシック" charset="-128"/>
                <a:cs typeface="ＭＳ Ｐゴシック" charset="-128"/>
              </a:defRPr>
            </a:lvl1pPr>
          </a:lstStyle>
          <a:p>
            <a:pPr fontAlgn="base">
              <a:spcBef>
                <a:spcPct val="0"/>
              </a:spcBef>
              <a:spcAft>
                <a:spcPct val="0"/>
              </a:spcAft>
              <a:defRPr/>
            </a:pPr>
            <a:fld id="{41DC5621-BCC7-406E-818E-A4F8A15365AC}" type="slidenum">
              <a:rPr lang="en-US">
                <a:solidFill>
                  <a:srgbClr val="000000"/>
                </a:solidFill>
              </a:rPr>
              <a:pPr fontAlgn="base">
                <a:spcBef>
                  <a:spcPct val="0"/>
                </a:spcBef>
                <a:spcAft>
                  <a:spcPct val="0"/>
                </a:spcAft>
                <a:defRPr/>
              </a:pPr>
              <a:t>‹#›</a:t>
            </a:fld>
            <a:endParaRPr lang="en-US" dirty="0">
              <a:solidFill>
                <a:srgbClr val="000000"/>
              </a:solidFill>
            </a:endParaRPr>
          </a:p>
        </p:txBody>
      </p:sp>
      <p:sp>
        <p:nvSpPr>
          <p:cNvPr id="1031" name="FormatShape" descr="SKIING" hidden="1"/>
          <p:cNvSpPr>
            <a:spLocks noChangeArrowheads="1"/>
          </p:cNvSpPr>
          <p:nvPr/>
        </p:nvSpPr>
        <p:spPr bwMode="auto">
          <a:xfrm>
            <a:off x="-1333500" y="1418167"/>
            <a:ext cx="1181100" cy="687917"/>
          </a:xfrm>
          <a:prstGeom prst="rect">
            <a:avLst/>
          </a:prstGeom>
          <a:noFill/>
          <a:ln w="101600" cmpd="thinThick">
            <a:solidFill>
              <a:schemeClr val="tx2"/>
            </a:solidFill>
            <a:miter lim="800000"/>
            <a:headEnd/>
            <a:tailEnd/>
          </a:ln>
        </p:spPr>
        <p:txBody>
          <a:bodyPr wrap="none" anchor="ctr"/>
          <a:lstStyle/>
          <a:p>
            <a:pPr algn="ctr" fontAlgn="base">
              <a:spcBef>
                <a:spcPct val="0"/>
              </a:spcBef>
              <a:spcAft>
                <a:spcPct val="0"/>
              </a:spcAft>
              <a:defRPr/>
            </a:pPr>
            <a:endParaRPr lang="en-US" sz="2400" dirty="0">
              <a:solidFill>
                <a:srgbClr val="000000"/>
              </a:solidFill>
              <a:latin typeface="Calibri" pitchFamily="34" charset="0"/>
              <a:ea typeface="ＭＳ Ｐゴシック" charset="-128"/>
              <a:cs typeface="ＭＳ Ｐゴシック" charset="-128"/>
            </a:endParaRPr>
          </a:p>
        </p:txBody>
      </p:sp>
    </p:spTree>
    <p:extLst>
      <p:ext uri="{BB962C8B-B14F-4D97-AF65-F5344CB8AC3E}">
        <p14:creationId xmlns:p14="http://schemas.microsoft.com/office/powerpoint/2010/main" val="1208720545"/>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ransition/>
  <p:txStyles>
    <p:titleStyle>
      <a:lvl1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1pPr>
      <a:lvl2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000">
          <a:solidFill>
            <a:schemeClr val="tx1"/>
          </a:solidFill>
          <a:latin typeface="Arial" charset="0"/>
        </a:defRPr>
      </a:lvl6pPr>
      <a:lvl7pPr marL="914400" algn="ctr" rtl="0" fontAlgn="base">
        <a:spcBef>
          <a:spcPct val="0"/>
        </a:spcBef>
        <a:spcAft>
          <a:spcPct val="0"/>
        </a:spcAft>
        <a:defRPr sz="4000">
          <a:solidFill>
            <a:schemeClr val="tx1"/>
          </a:solidFill>
          <a:latin typeface="Arial" charset="0"/>
        </a:defRPr>
      </a:lvl7pPr>
      <a:lvl8pPr marL="1371600" algn="ctr" rtl="0" fontAlgn="base">
        <a:spcBef>
          <a:spcPct val="0"/>
        </a:spcBef>
        <a:spcAft>
          <a:spcPct val="0"/>
        </a:spcAft>
        <a:defRPr sz="4000">
          <a:solidFill>
            <a:schemeClr val="tx1"/>
          </a:solidFill>
          <a:latin typeface="Arial" charset="0"/>
        </a:defRPr>
      </a:lvl8pPr>
      <a:lvl9pPr marL="1828800" algn="ctr" rtl="0" fontAlgn="base">
        <a:spcBef>
          <a:spcPct val="0"/>
        </a:spcBef>
        <a:spcAft>
          <a:spcPct val="0"/>
        </a:spcAft>
        <a:defRPr sz="40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96573"/>
            <a:ext cx="7772400" cy="59134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814918"/>
            <a:ext cx="7772400" cy="426508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Rectangle 4"/>
          <p:cNvSpPr>
            <a:spLocks noGrp="1" noChangeArrowheads="1"/>
          </p:cNvSpPr>
          <p:nvPr>
            <p:ph type="dt" sz="half" idx="2"/>
          </p:nvPr>
        </p:nvSpPr>
        <p:spPr bwMode="auto">
          <a:xfrm>
            <a:off x="6858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dirty="0">
                <a:latin typeface="Calibri" pitchFamily="34" charset="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2053" name="Rectangle 5"/>
          <p:cNvSpPr>
            <a:spLocks noGrp="1" noChangeArrowheads="1"/>
          </p:cNvSpPr>
          <p:nvPr>
            <p:ph type="ftr" sz="quarter" idx="3"/>
          </p:nvPr>
        </p:nvSpPr>
        <p:spPr bwMode="auto">
          <a:xfrm>
            <a:off x="3124200" y="5207000"/>
            <a:ext cx="28956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dirty="0">
                <a:latin typeface="Calibri" pitchFamily="34" charset="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2054" name="Rectangle 6"/>
          <p:cNvSpPr>
            <a:spLocks noGrp="1" noChangeArrowheads="1"/>
          </p:cNvSpPr>
          <p:nvPr>
            <p:ph type="sldNum" sz="quarter" idx="4"/>
          </p:nvPr>
        </p:nvSpPr>
        <p:spPr bwMode="auto">
          <a:xfrm>
            <a:off x="65532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atin typeface="Calibri" pitchFamily="34" charset="0"/>
                <a:ea typeface="ＭＳ Ｐゴシック" charset="-128"/>
                <a:cs typeface="ＭＳ Ｐゴシック" charset="-128"/>
              </a:defRPr>
            </a:lvl1pPr>
          </a:lstStyle>
          <a:p>
            <a:pPr fontAlgn="base">
              <a:spcBef>
                <a:spcPct val="0"/>
              </a:spcBef>
              <a:spcAft>
                <a:spcPct val="0"/>
              </a:spcAft>
              <a:defRPr/>
            </a:pPr>
            <a:fld id="{41DC5621-BCC7-406E-818E-A4F8A15365AC}" type="slidenum">
              <a:rPr lang="en-US">
                <a:solidFill>
                  <a:srgbClr val="000000"/>
                </a:solidFill>
              </a:rPr>
              <a:pPr fontAlgn="base">
                <a:spcBef>
                  <a:spcPct val="0"/>
                </a:spcBef>
                <a:spcAft>
                  <a:spcPct val="0"/>
                </a:spcAft>
                <a:defRPr/>
              </a:pPr>
              <a:t>‹#›</a:t>
            </a:fld>
            <a:endParaRPr lang="en-US" dirty="0">
              <a:solidFill>
                <a:srgbClr val="000000"/>
              </a:solidFill>
            </a:endParaRPr>
          </a:p>
        </p:txBody>
      </p:sp>
      <p:sp>
        <p:nvSpPr>
          <p:cNvPr id="1031" name="FormatShape" descr="SKIING" hidden="1"/>
          <p:cNvSpPr>
            <a:spLocks noChangeArrowheads="1"/>
          </p:cNvSpPr>
          <p:nvPr/>
        </p:nvSpPr>
        <p:spPr bwMode="auto">
          <a:xfrm>
            <a:off x="-1333500" y="1418167"/>
            <a:ext cx="1181100" cy="687917"/>
          </a:xfrm>
          <a:prstGeom prst="rect">
            <a:avLst/>
          </a:prstGeom>
          <a:noFill/>
          <a:ln w="101600" cmpd="thinThick">
            <a:solidFill>
              <a:schemeClr val="tx2"/>
            </a:solidFill>
            <a:miter lim="800000"/>
            <a:headEnd/>
            <a:tailEnd/>
          </a:ln>
        </p:spPr>
        <p:txBody>
          <a:bodyPr wrap="none" anchor="ctr"/>
          <a:lstStyle/>
          <a:p>
            <a:pPr algn="ctr" fontAlgn="base">
              <a:spcBef>
                <a:spcPct val="0"/>
              </a:spcBef>
              <a:spcAft>
                <a:spcPct val="0"/>
              </a:spcAft>
              <a:defRPr/>
            </a:pPr>
            <a:endParaRPr lang="en-US" sz="2400" dirty="0">
              <a:solidFill>
                <a:srgbClr val="000000"/>
              </a:solidFill>
              <a:latin typeface="Calibri" pitchFamily="34" charset="0"/>
              <a:ea typeface="ＭＳ Ｐゴシック" charset="-128"/>
              <a:cs typeface="ＭＳ Ｐゴシック" charset="-128"/>
            </a:endParaRPr>
          </a:p>
        </p:txBody>
      </p:sp>
    </p:spTree>
    <p:extLst>
      <p:ext uri="{BB962C8B-B14F-4D97-AF65-F5344CB8AC3E}">
        <p14:creationId xmlns:p14="http://schemas.microsoft.com/office/powerpoint/2010/main" val="2417328014"/>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ransition/>
  <p:txStyles>
    <p:titleStyle>
      <a:lvl1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1pPr>
      <a:lvl2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000">
          <a:solidFill>
            <a:schemeClr val="tx1"/>
          </a:solidFill>
          <a:latin typeface="Arial" charset="0"/>
        </a:defRPr>
      </a:lvl6pPr>
      <a:lvl7pPr marL="914400" algn="ctr" rtl="0" fontAlgn="base">
        <a:spcBef>
          <a:spcPct val="0"/>
        </a:spcBef>
        <a:spcAft>
          <a:spcPct val="0"/>
        </a:spcAft>
        <a:defRPr sz="4000">
          <a:solidFill>
            <a:schemeClr val="tx1"/>
          </a:solidFill>
          <a:latin typeface="Arial" charset="0"/>
        </a:defRPr>
      </a:lvl7pPr>
      <a:lvl8pPr marL="1371600" algn="ctr" rtl="0" fontAlgn="base">
        <a:spcBef>
          <a:spcPct val="0"/>
        </a:spcBef>
        <a:spcAft>
          <a:spcPct val="0"/>
        </a:spcAft>
        <a:defRPr sz="4000">
          <a:solidFill>
            <a:schemeClr val="tx1"/>
          </a:solidFill>
          <a:latin typeface="Arial" charset="0"/>
        </a:defRPr>
      </a:lvl8pPr>
      <a:lvl9pPr marL="1828800" algn="ctr" rtl="0" fontAlgn="base">
        <a:spcBef>
          <a:spcPct val="0"/>
        </a:spcBef>
        <a:spcAft>
          <a:spcPct val="0"/>
        </a:spcAft>
        <a:defRPr sz="40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96573"/>
            <a:ext cx="7772400" cy="59134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814918"/>
            <a:ext cx="7772400" cy="426508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Rectangle 4"/>
          <p:cNvSpPr>
            <a:spLocks noGrp="1" noChangeArrowheads="1"/>
          </p:cNvSpPr>
          <p:nvPr>
            <p:ph type="dt" sz="half" idx="2"/>
          </p:nvPr>
        </p:nvSpPr>
        <p:spPr bwMode="auto">
          <a:xfrm>
            <a:off x="6858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dirty="0">
                <a:latin typeface="Calibri" pitchFamily="34" charset="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2053" name="Rectangle 5"/>
          <p:cNvSpPr>
            <a:spLocks noGrp="1" noChangeArrowheads="1"/>
          </p:cNvSpPr>
          <p:nvPr>
            <p:ph type="ftr" sz="quarter" idx="3"/>
          </p:nvPr>
        </p:nvSpPr>
        <p:spPr bwMode="auto">
          <a:xfrm>
            <a:off x="3124200" y="5207000"/>
            <a:ext cx="28956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dirty="0">
                <a:latin typeface="Calibri" pitchFamily="34" charset="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2054" name="Rectangle 6"/>
          <p:cNvSpPr>
            <a:spLocks noGrp="1" noChangeArrowheads="1"/>
          </p:cNvSpPr>
          <p:nvPr>
            <p:ph type="sldNum" sz="quarter" idx="4"/>
          </p:nvPr>
        </p:nvSpPr>
        <p:spPr bwMode="auto">
          <a:xfrm>
            <a:off x="65532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atin typeface="Calibri" pitchFamily="34" charset="0"/>
                <a:ea typeface="ＭＳ Ｐゴシック" charset="-128"/>
                <a:cs typeface="ＭＳ Ｐゴシック" charset="-128"/>
              </a:defRPr>
            </a:lvl1pPr>
          </a:lstStyle>
          <a:p>
            <a:pPr fontAlgn="base">
              <a:spcBef>
                <a:spcPct val="0"/>
              </a:spcBef>
              <a:spcAft>
                <a:spcPct val="0"/>
              </a:spcAft>
              <a:defRPr/>
            </a:pPr>
            <a:fld id="{41DC5621-BCC7-406E-818E-A4F8A15365AC}" type="slidenum">
              <a:rPr lang="en-US">
                <a:solidFill>
                  <a:srgbClr val="000000"/>
                </a:solidFill>
              </a:rPr>
              <a:pPr fontAlgn="base">
                <a:spcBef>
                  <a:spcPct val="0"/>
                </a:spcBef>
                <a:spcAft>
                  <a:spcPct val="0"/>
                </a:spcAft>
                <a:defRPr/>
              </a:pPr>
              <a:t>‹#›</a:t>
            </a:fld>
            <a:endParaRPr lang="en-US" dirty="0">
              <a:solidFill>
                <a:srgbClr val="000000"/>
              </a:solidFill>
            </a:endParaRPr>
          </a:p>
        </p:txBody>
      </p:sp>
      <p:sp>
        <p:nvSpPr>
          <p:cNvPr id="1031" name="FormatShape" descr="SKIING" hidden="1"/>
          <p:cNvSpPr>
            <a:spLocks noChangeArrowheads="1"/>
          </p:cNvSpPr>
          <p:nvPr/>
        </p:nvSpPr>
        <p:spPr bwMode="auto">
          <a:xfrm>
            <a:off x="-1333500" y="1418167"/>
            <a:ext cx="1181100" cy="687917"/>
          </a:xfrm>
          <a:prstGeom prst="rect">
            <a:avLst/>
          </a:prstGeom>
          <a:noFill/>
          <a:ln w="101600" cmpd="thinThick">
            <a:solidFill>
              <a:schemeClr val="tx2"/>
            </a:solidFill>
            <a:miter lim="800000"/>
            <a:headEnd/>
            <a:tailEnd/>
          </a:ln>
        </p:spPr>
        <p:txBody>
          <a:bodyPr wrap="none" anchor="ctr"/>
          <a:lstStyle/>
          <a:p>
            <a:pPr algn="ctr" fontAlgn="base">
              <a:spcBef>
                <a:spcPct val="0"/>
              </a:spcBef>
              <a:spcAft>
                <a:spcPct val="0"/>
              </a:spcAft>
              <a:defRPr/>
            </a:pPr>
            <a:endParaRPr lang="en-US" sz="2400" dirty="0">
              <a:solidFill>
                <a:srgbClr val="000000"/>
              </a:solidFill>
              <a:latin typeface="Calibri" pitchFamily="34" charset="0"/>
              <a:ea typeface="ＭＳ Ｐゴシック" charset="-128"/>
              <a:cs typeface="ＭＳ Ｐゴシック" charset="-128"/>
            </a:endParaRPr>
          </a:p>
        </p:txBody>
      </p:sp>
    </p:spTree>
    <p:extLst>
      <p:ext uri="{BB962C8B-B14F-4D97-AF65-F5344CB8AC3E}">
        <p14:creationId xmlns:p14="http://schemas.microsoft.com/office/powerpoint/2010/main" val="435845707"/>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ransition/>
  <p:txStyles>
    <p:titleStyle>
      <a:lvl1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1pPr>
      <a:lvl2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000">
          <a:solidFill>
            <a:schemeClr val="tx1"/>
          </a:solidFill>
          <a:latin typeface="Arial" charset="0"/>
        </a:defRPr>
      </a:lvl6pPr>
      <a:lvl7pPr marL="914400" algn="ctr" rtl="0" fontAlgn="base">
        <a:spcBef>
          <a:spcPct val="0"/>
        </a:spcBef>
        <a:spcAft>
          <a:spcPct val="0"/>
        </a:spcAft>
        <a:defRPr sz="4000">
          <a:solidFill>
            <a:schemeClr val="tx1"/>
          </a:solidFill>
          <a:latin typeface="Arial" charset="0"/>
        </a:defRPr>
      </a:lvl7pPr>
      <a:lvl8pPr marL="1371600" algn="ctr" rtl="0" fontAlgn="base">
        <a:spcBef>
          <a:spcPct val="0"/>
        </a:spcBef>
        <a:spcAft>
          <a:spcPct val="0"/>
        </a:spcAft>
        <a:defRPr sz="4000">
          <a:solidFill>
            <a:schemeClr val="tx1"/>
          </a:solidFill>
          <a:latin typeface="Arial" charset="0"/>
        </a:defRPr>
      </a:lvl8pPr>
      <a:lvl9pPr marL="1828800" algn="ctr" rtl="0" fontAlgn="base">
        <a:spcBef>
          <a:spcPct val="0"/>
        </a:spcBef>
        <a:spcAft>
          <a:spcPct val="0"/>
        </a:spcAft>
        <a:defRPr sz="40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96573"/>
            <a:ext cx="7772400" cy="591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814918"/>
            <a:ext cx="7772400" cy="4265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052" name="Rectangle 4"/>
          <p:cNvSpPr>
            <a:spLocks noGrp="1" noChangeArrowheads="1"/>
          </p:cNvSpPr>
          <p:nvPr>
            <p:ph type="dt" sz="half" idx="2"/>
          </p:nvPr>
        </p:nvSpPr>
        <p:spPr bwMode="auto">
          <a:xfrm>
            <a:off x="6858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2053" name="Rectangle 5"/>
          <p:cNvSpPr>
            <a:spLocks noGrp="1" noChangeArrowheads="1"/>
          </p:cNvSpPr>
          <p:nvPr>
            <p:ph type="ftr" sz="quarter" idx="3"/>
          </p:nvPr>
        </p:nvSpPr>
        <p:spPr bwMode="auto">
          <a:xfrm>
            <a:off x="3124200" y="5207000"/>
            <a:ext cx="28956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2054" name="Rectangle 6"/>
          <p:cNvSpPr>
            <a:spLocks noGrp="1" noChangeArrowheads="1"/>
          </p:cNvSpPr>
          <p:nvPr>
            <p:ph type="sldNum" sz="quarter" idx="4"/>
          </p:nvPr>
        </p:nvSpPr>
        <p:spPr bwMode="auto">
          <a:xfrm>
            <a:off x="65532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C6A6791A-55E5-4928-A82B-50BF029FFDFD}" type="slidenum">
              <a:rPr lang="en-US">
                <a:solidFill>
                  <a:srgbClr val="000000"/>
                </a:solidFill>
              </a:rPr>
              <a:pPr fontAlgn="base">
                <a:spcBef>
                  <a:spcPct val="0"/>
                </a:spcBef>
                <a:spcAft>
                  <a:spcPct val="0"/>
                </a:spcAft>
                <a:defRPr/>
              </a:pPr>
              <a:t>‹#›</a:t>
            </a:fld>
            <a:endParaRPr lang="en-US">
              <a:solidFill>
                <a:srgbClr val="000000"/>
              </a:solidFill>
            </a:endParaRPr>
          </a:p>
        </p:txBody>
      </p:sp>
      <p:sp>
        <p:nvSpPr>
          <p:cNvPr id="2055" name="FormatShape" descr="SKIING" hidden="1"/>
          <p:cNvSpPr>
            <a:spLocks noChangeArrowheads="1"/>
          </p:cNvSpPr>
          <p:nvPr/>
        </p:nvSpPr>
        <p:spPr bwMode="auto">
          <a:xfrm>
            <a:off x="-1333500" y="1418167"/>
            <a:ext cx="1181100" cy="687917"/>
          </a:xfrm>
          <a:prstGeom prst="rect">
            <a:avLst/>
          </a:prstGeom>
          <a:noFill/>
          <a:ln w="101600" cmpd="thinThick">
            <a:solidFill>
              <a:schemeClr val="tx2"/>
            </a:solidFill>
            <a:miter lim="800000"/>
            <a:headEnd/>
            <a:tailEnd/>
          </a:ln>
          <a:effectLst/>
        </p:spPr>
        <p:txBody>
          <a:bodyPr wrap="none" anchor="ctr"/>
          <a:lstStyle/>
          <a:p>
            <a:pPr algn="ctr" fontAlgn="base">
              <a:spcBef>
                <a:spcPct val="0"/>
              </a:spcBef>
              <a:spcAft>
                <a:spcPct val="0"/>
              </a:spcAft>
              <a:defRPr/>
            </a:pPr>
            <a:endParaRPr lang="en-US" sz="2400">
              <a:solidFill>
                <a:srgbClr val="000000"/>
              </a:solidFill>
            </a:endParaRPr>
          </a:p>
        </p:txBody>
      </p:sp>
    </p:spTree>
    <p:extLst>
      <p:ext uri="{BB962C8B-B14F-4D97-AF65-F5344CB8AC3E}">
        <p14:creationId xmlns:p14="http://schemas.microsoft.com/office/powerpoint/2010/main" val="3214491042"/>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xStyles>
    <p:title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1"/>
          </a:solidFill>
          <a:latin typeface="Arial" charset="0"/>
        </a:defRPr>
      </a:lvl2pPr>
      <a:lvl3pPr algn="ctr" rtl="0" eaLnBrk="0" fontAlgn="base" hangingPunct="0">
        <a:spcBef>
          <a:spcPct val="0"/>
        </a:spcBef>
        <a:spcAft>
          <a:spcPct val="0"/>
        </a:spcAft>
        <a:defRPr sz="4000">
          <a:solidFill>
            <a:schemeClr val="tx1"/>
          </a:solidFill>
          <a:latin typeface="Arial" charset="0"/>
        </a:defRPr>
      </a:lvl3pPr>
      <a:lvl4pPr algn="ctr" rtl="0" eaLnBrk="0" fontAlgn="base" hangingPunct="0">
        <a:spcBef>
          <a:spcPct val="0"/>
        </a:spcBef>
        <a:spcAft>
          <a:spcPct val="0"/>
        </a:spcAft>
        <a:defRPr sz="4000">
          <a:solidFill>
            <a:schemeClr val="tx1"/>
          </a:solidFill>
          <a:latin typeface="Arial" charset="0"/>
        </a:defRPr>
      </a:lvl4pPr>
      <a:lvl5pPr algn="ctr" rtl="0" eaLnBrk="0" fontAlgn="base" hangingPunct="0">
        <a:spcBef>
          <a:spcPct val="0"/>
        </a:spcBef>
        <a:spcAft>
          <a:spcPct val="0"/>
        </a:spcAft>
        <a:defRPr sz="4000">
          <a:solidFill>
            <a:schemeClr val="tx1"/>
          </a:solidFill>
          <a:latin typeface="Arial" charset="0"/>
        </a:defRPr>
      </a:lvl5pPr>
      <a:lvl6pPr marL="457200" algn="ctr" rtl="0" fontAlgn="base">
        <a:spcBef>
          <a:spcPct val="0"/>
        </a:spcBef>
        <a:spcAft>
          <a:spcPct val="0"/>
        </a:spcAft>
        <a:defRPr sz="4000">
          <a:solidFill>
            <a:schemeClr val="tx1"/>
          </a:solidFill>
          <a:latin typeface="Arial" charset="0"/>
        </a:defRPr>
      </a:lvl6pPr>
      <a:lvl7pPr marL="914400" algn="ctr" rtl="0" fontAlgn="base">
        <a:spcBef>
          <a:spcPct val="0"/>
        </a:spcBef>
        <a:spcAft>
          <a:spcPct val="0"/>
        </a:spcAft>
        <a:defRPr sz="4000">
          <a:solidFill>
            <a:schemeClr val="tx1"/>
          </a:solidFill>
          <a:latin typeface="Arial" charset="0"/>
        </a:defRPr>
      </a:lvl7pPr>
      <a:lvl8pPr marL="1371600" algn="ctr" rtl="0" fontAlgn="base">
        <a:spcBef>
          <a:spcPct val="0"/>
        </a:spcBef>
        <a:spcAft>
          <a:spcPct val="0"/>
        </a:spcAft>
        <a:defRPr sz="4000">
          <a:solidFill>
            <a:schemeClr val="tx1"/>
          </a:solidFill>
          <a:latin typeface="Arial" charset="0"/>
        </a:defRPr>
      </a:lvl8pPr>
      <a:lvl9pPr marL="1828800" algn="ctr" rtl="0" fontAlgn="base">
        <a:spcBef>
          <a:spcPct val="0"/>
        </a:spcBef>
        <a:spcAft>
          <a:spcPct val="0"/>
        </a:spcAft>
        <a:defRPr sz="40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x-none" smtClean="0"/>
              <a:t>Click to edit Master title style</a:t>
            </a:r>
            <a:endParaRPr lang="en-US"/>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2"/>
          </p:nvPr>
        </p:nvSpPr>
        <p:spPr>
          <a:xfrm>
            <a:off x="457200" y="5297252"/>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191ADA50-210C-C24B-94E2-56D439BFBF57}" type="datetimeFigureOut">
              <a:rPr lang="en-US" smtClean="0">
                <a:solidFill>
                  <a:prstClr val="black">
                    <a:tint val="75000"/>
                  </a:prstClr>
                </a:solidFill>
                <a:cs typeface="Arial" charset="0"/>
              </a:rPr>
              <a:pPr defTabSz="457200"/>
              <a:t>5/21/2017</a:t>
            </a:fld>
            <a:endParaRPr lang="en-US">
              <a:solidFill>
                <a:prstClr val="black">
                  <a:tint val="75000"/>
                </a:prstClr>
              </a:solidFill>
              <a:cs typeface="Arial" charset="0"/>
            </a:endParaRPr>
          </a:p>
        </p:txBody>
      </p:sp>
      <p:sp>
        <p:nvSpPr>
          <p:cNvPr id="5" name="Footer Placeholder 4"/>
          <p:cNvSpPr>
            <a:spLocks noGrp="1"/>
          </p:cNvSpPr>
          <p:nvPr>
            <p:ph type="ftr" sz="quarter" idx="3"/>
          </p:nvPr>
        </p:nvSpPr>
        <p:spPr>
          <a:xfrm>
            <a:off x="3124200" y="5297252"/>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cs typeface="Arial" charset="0"/>
            </a:endParaRPr>
          </a:p>
        </p:txBody>
      </p:sp>
      <p:sp>
        <p:nvSpPr>
          <p:cNvPr id="6" name="Slide Number Placeholder 5"/>
          <p:cNvSpPr>
            <a:spLocks noGrp="1"/>
          </p:cNvSpPr>
          <p:nvPr>
            <p:ph type="sldNum" sz="quarter" idx="4"/>
          </p:nvPr>
        </p:nvSpPr>
        <p:spPr>
          <a:xfrm>
            <a:off x="6553200" y="5297252"/>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241B1A18-1464-6843-AE48-98CA8FC3D48E}" type="slidenum">
              <a:rPr lang="en-US" smtClean="0">
                <a:solidFill>
                  <a:prstClr val="black">
                    <a:tint val="75000"/>
                  </a:prstClr>
                </a:solidFill>
                <a:cs typeface="Arial" charset="0"/>
              </a:rPr>
              <a:pPr defTabSz="457200"/>
              <a:t>‹#›</a:t>
            </a:fld>
            <a:endParaRPr lang="en-US">
              <a:solidFill>
                <a:prstClr val="black">
                  <a:tint val="75000"/>
                </a:prstClr>
              </a:solidFill>
              <a:cs typeface="Arial" charset="0"/>
            </a:endParaRPr>
          </a:p>
        </p:txBody>
      </p:sp>
    </p:spTree>
    <p:extLst>
      <p:ext uri="{BB962C8B-B14F-4D97-AF65-F5344CB8AC3E}">
        <p14:creationId xmlns:p14="http://schemas.microsoft.com/office/powerpoint/2010/main" val="3854216873"/>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50.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61.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7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gif"/><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82.xml"/><Relationship Id="rId1" Type="http://schemas.openxmlformats.org/officeDocument/2006/relationships/tags" Target="../tags/tag1.xml"/><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88.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04.xml"/><Relationship Id="rId1" Type="http://schemas.openxmlformats.org/officeDocument/2006/relationships/tags" Target="../tags/tag2.xml"/><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116.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121.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7.xml"/><Relationship Id="rId1" Type="http://schemas.openxmlformats.org/officeDocument/2006/relationships/tags" Target="../tags/tag3.xml"/><Relationship Id="rId4" Type="http://schemas.openxmlformats.org/officeDocument/2006/relationships/image" Target="../media/image32.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48.xml"/><Relationship Id="rId1" Type="http://schemas.openxmlformats.org/officeDocument/2006/relationships/tags" Target="../tags/tag4.xml"/><Relationship Id="rId4" Type="http://schemas.openxmlformats.org/officeDocument/2006/relationships/image" Target="../media/image33.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59.xml"/><Relationship Id="rId1" Type="http://schemas.openxmlformats.org/officeDocument/2006/relationships/tags" Target="../tags/tag5.xml"/><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gif"/><Relationship Id="rId1" Type="http://schemas.openxmlformats.org/officeDocument/2006/relationships/slideLayout" Target="../slideLayouts/slideLayout6.xml"/><Relationship Id="rId5" Type="http://schemas.openxmlformats.org/officeDocument/2006/relationships/image" Target="../media/image8.jpe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70.xml"/><Relationship Id="rId1" Type="http://schemas.openxmlformats.org/officeDocument/2006/relationships/tags" Target="../tags/tag6.xml"/><Relationship Id="rId4" Type="http://schemas.openxmlformats.org/officeDocument/2006/relationships/image" Target="../media/image35.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81.xml"/><Relationship Id="rId1" Type="http://schemas.openxmlformats.org/officeDocument/2006/relationships/tags" Target="../tags/tag7.xml"/><Relationship Id="rId4" Type="http://schemas.openxmlformats.org/officeDocument/2006/relationships/image" Target="../media/image36.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81.xml"/><Relationship Id="rId1" Type="http://schemas.openxmlformats.org/officeDocument/2006/relationships/tags" Target="../tags/tag8.xml"/><Relationship Id="rId4" Type="http://schemas.openxmlformats.org/officeDocument/2006/relationships/image" Target="../media/image37.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81.xml"/><Relationship Id="rId1" Type="http://schemas.openxmlformats.org/officeDocument/2006/relationships/tags" Target="../tags/tag9.xml"/><Relationship Id="rId4" Type="http://schemas.openxmlformats.org/officeDocument/2006/relationships/image" Target="../media/image38.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93.xml"/><Relationship Id="rId1" Type="http://schemas.openxmlformats.org/officeDocument/2006/relationships/tags" Target="../tags/tag10.xml"/><Relationship Id="rId4" Type="http://schemas.openxmlformats.org/officeDocument/2006/relationships/image" Target="../media/image39.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93.xml"/><Relationship Id="rId1" Type="http://schemas.openxmlformats.org/officeDocument/2006/relationships/tags" Target="../tags/tag11.xml"/><Relationship Id="rId4" Type="http://schemas.openxmlformats.org/officeDocument/2006/relationships/image" Target="../media/image40.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0ahUKEwin6trc4f_TAhVM42MKHTGYDpsQjRwIBw&amp;url=https://en.wikipedia.org/wiki/Standard_of_Ur&amp;psig=AFQjCNEnUcT9NjWpntbTvsLTm-TdzI6bVw&amp;ust=1495412103706332" TargetMode="External"/><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hyperlink" Target="https://ref.ly/logosres/esv;ref=BibleESV.Heb11.8;off=0;ctx=at_comes_by_faith._$0A~8$C2$A0By_faith_q$EF$BB$BFAbraham" TargetMode="External"/><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4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198.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4.xml"/><Relationship Id="rId1" Type="http://schemas.openxmlformats.org/officeDocument/2006/relationships/slideLayout" Target="../slideLayouts/slideLayout215.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5.xml"/><Relationship Id="rId1" Type="http://schemas.openxmlformats.org/officeDocument/2006/relationships/slideLayout" Target="../slideLayouts/slideLayout215.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6.xml"/><Relationship Id="rId1" Type="http://schemas.openxmlformats.org/officeDocument/2006/relationships/slideLayout" Target="../slideLayouts/slideLayout226.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27.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232.xml"/><Relationship Id="rId4" Type="http://schemas.openxmlformats.org/officeDocument/2006/relationships/image" Target="../media/image5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61.xml"/></Relationships>
</file>

<file path=ppt/slides/_rels/slide5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61.xml"/></Relationships>
</file>

<file path=ppt/slides/_rels/slide5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61.xml"/></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261.xml"/></Relationships>
</file>

<file path=ppt/slides/_rels/slide5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9.xml"/><Relationship Id="rId1" Type="http://schemas.openxmlformats.org/officeDocument/2006/relationships/slideLayout" Target="../slideLayouts/slideLayout267.xml"/></Relationships>
</file>

<file path=ppt/slides/_rels/slide5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0.xml"/><Relationship Id="rId1" Type="http://schemas.openxmlformats.org/officeDocument/2006/relationships/slideLayout" Target="../slideLayouts/slideLayout284.xml"/></Relationships>
</file>

<file path=ppt/slides/_rels/slide5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1.xml"/><Relationship Id="rId1" Type="http://schemas.openxmlformats.org/officeDocument/2006/relationships/slideLayout" Target="../slideLayouts/slideLayout295.xml"/></Relationships>
</file>

<file path=ppt/slides/_rels/slide5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2.xml"/><Relationship Id="rId1" Type="http://schemas.openxmlformats.org/officeDocument/2006/relationships/slideLayout" Target="../slideLayouts/slideLayout300.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49.xml"/><Relationship Id="rId1" Type="http://schemas.openxmlformats.org/officeDocument/2006/relationships/tags" Target="../tags/tag12.xml"/><Relationship Id="rId4" Type="http://schemas.openxmlformats.org/officeDocument/2006/relationships/image" Target="../media/image60.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49.xml"/><Relationship Id="rId1" Type="http://schemas.openxmlformats.org/officeDocument/2006/relationships/tags" Target="../tags/tag13.xml"/><Relationship Id="rId4" Type="http://schemas.openxmlformats.org/officeDocument/2006/relationships/image" Target="../media/image61.jpeg"/></Relationships>
</file>

<file path=ppt/slides/_rels/slide6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5.xml"/><Relationship Id="rId1" Type="http://schemas.openxmlformats.org/officeDocument/2006/relationships/slideLayout" Target="../slideLayouts/slideLayout284.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16.xml"/><Relationship Id="rId1" Type="http://schemas.openxmlformats.org/officeDocument/2006/relationships/tags" Target="../tags/tag14.xml"/><Relationship Id="rId4" Type="http://schemas.openxmlformats.org/officeDocument/2006/relationships/image" Target="../media/image63.jpe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60.xml"/><Relationship Id="rId1" Type="http://schemas.openxmlformats.org/officeDocument/2006/relationships/tags" Target="../tags/tag15.xml"/><Relationship Id="rId4" Type="http://schemas.openxmlformats.org/officeDocument/2006/relationships/image" Target="../media/image64.jpe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72.xml"/><Relationship Id="rId1" Type="http://schemas.openxmlformats.org/officeDocument/2006/relationships/tags" Target="../tags/tag16.xml"/><Relationship Id="rId4" Type="http://schemas.openxmlformats.org/officeDocument/2006/relationships/image" Target="../media/image39.jpe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82.xml"/><Relationship Id="rId1" Type="http://schemas.openxmlformats.org/officeDocument/2006/relationships/tags" Target="../tags/tag17.xml"/><Relationship Id="rId4" Type="http://schemas.openxmlformats.org/officeDocument/2006/relationships/image" Target="../media/image65.jpe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377.xml"/><Relationship Id="rId1" Type="http://schemas.openxmlformats.org/officeDocument/2006/relationships/tags" Target="../tags/tag18.xml"/><Relationship Id="rId4" Type="http://schemas.openxmlformats.org/officeDocument/2006/relationships/image" Target="../media/image66.jpe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38.xml"/><Relationship Id="rId1" Type="http://schemas.openxmlformats.org/officeDocument/2006/relationships/tags" Target="../tags/tag19.xml"/><Relationship Id="rId4" Type="http://schemas.openxmlformats.org/officeDocument/2006/relationships/image" Target="../media/image67.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2.xml"/><Relationship Id="rId1" Type="http://schemas.openxmlformats.org/officeDocument/2006/relationships/slideLayout" Target="../slideLayouts/slideLayout250.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Genesis </a:t>
            </a:r>
            <a:r>
              <a:rPr lang="en-US" dirty="0" smtClean="0"/>
              <a:t>Life of the Patriarchs…</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82400" y="1485902"/>
            <a:ext cx="4305300" cy="2973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ounded Rectangle 2"/>
          <p:cNvSpPr/>
          <p:nvPr/>
        </p:nvSpPr>
        <p:spPr>
          <a:xfrm>
            <a:off x="1066800" y="6134100"/>
            <a:ext cx="6172200" cy="3725333"/>
          </a:xfrm>
          <a:prstGeom prst="roundRect">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prstClr val="white"/>
                </a:solidFill>
              </a:rPr>
              <a:t>The Important questions of life…</a:t>
            </a:r>
          </a:p>
        </p:txBody>
      </p:sp>
    </p:spTree>
    <p:extLst>
      <p:ext uri="{BB962C8B-B14F-4D97-AF65-F5344CB8AC3E}">
        <p14:creationId xmlns:p14="http://schemas.microsoft.com/office/powerpoint/2010/main" val="13748130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3000"/>
                                        <p:tgtEl>
                                          <p:spTgt spid="3"/>
                                        </p:tgtEl>
                                      </p:cBhvr>
                                    </p:animEffect>
                                    <p:set>
                                      <p:cBhvr>
                                        <p:cTn id="7" dur="1" fill="hold">
                                          <p:stCondLst>
                                            <p:cond delay="2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Harbor of Ur</a:t>
            </a:r>
            <a:endParaRPr lang="en-US" dirty="0"/>
          </a:p>
        </p:txBody>
      </p:sp>
      <p:pic>
        <p:nvPicPr>
          <p:cNvPr id="40962" name="Picture 2" descr="G:\Balage Balogh Pictures\Balage\Old Testament or Older\Ur_Harbor_of_Abraham's_time_2000B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 y="1092690"/>
            <a:ext cx="9144364" cy="4548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23732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8674"/>
            <a:ext cx="8229600" cy="1016000"/>
          </a:xfrm>
        </p:spPr>
        <p:txBody>
          <a:bodyPr>
            <a:normAutofit fontScale="90000"/>
          </a:bodyPr>
          <a:lstStyle/>
          <a:p>
            <a:r>
              <a:rPr lang="en-US" dirty="0" smtClean="0"/>
              <a:t>From Ur to Haran to Land that will be Yours</a:t>
            </a:r>
            <a:endParaRPr lang="en-US" dirty="0"/>
          </a:p>
        </p:txBody>
      </p:sp>
      <p:sp>
        <p:nvSpPr>
          <p:cNvPr id="3" name="TextBox 2"/>
          <p:cNvSpPr txBox="1"/>
          <p:nvPr/>
        </p:nvSpPr>
        <p:spPr>
          <a:xfrm>
            <a:off x="563270" y="1338682"/>
            <a:ext cx="8163764" cy="2308324"/>
          </a:xfrm>
          <a:prstGeom prst="rect">
            <a:avLst/>
          </a:prstGeom>
          <a:noFill/>
        </p:spPr>
        <p:txBody>
          <a:bodyPr wrap="square" rtlCol="0">
            <a:spAutoFit/>
          </a:bodyPr>
          <a:lstStyle/>
          <a:p>
            <a:r>
              <a:rPr lang="en-US" dirty="0"/>
              <a:t/>
            </a:r>
            <a:br>
              <a:rPr lang="en-US" dirty="0"/>
            </a:br>
            <a:r>
              <a:rPr lang="en-US" dirty="0"/>
              <a:t/>
            </a:r>
            <a:br>
              <a:rPr lang="en-US" dirty="0"/>
            </a:br>
            <a:r>
              <a:rPr lang="en-US" b="1" dirty="0"/>
              <a:t>Genesis 11:31-32(ESV) </a:t>
            </a:r>
            <a:r>
              <a:rPr lang="en-US" dirty="0"/>
              <a:t/>
            </a:r>
            <a:br>
              <a:rPr lang="en-US" dirty="0"/>
            </a:br>
            <a:r>
              <a:rPr lang="en-US" baseline="30000" dirty="0"/>
              <a:t>31</a:t>
            </a:r>
            <a:r>
              <a:rPr lang="en-US" dirty="0"/>
              <a:t>Terah took Abram his son and Lot the son of Haran, his grandson, and Sarai his daughter-in-law, his son Abram’s wife, and they went forth together from Ur of the Chaldeans to go into the land of Canaan, but when they came to Haran, they settled there.  </a:t>
            </a:r>
            <a:br>
              <a:rPr lang="en-US" dirty="0"/>
            </a:br>
            <a:r>
              <a:rPr lang="en-US" baseline="30000" dirty="0"/>
              <a:t>32</a:t>
            </a:r>
            <a:r>
              <a:rPr lang="en-US" dirty="0"/>
              <a:t>The days of </a:t>
            </a:r>
            <a:r>
              <a:rPr lang="en-US" dirty="0" err="1"/>
              <a:t>Terah</a:t>
            </a:r>
            <a:r>
              <a:rPr lang="en-US" dirty="0"/>
              <a:t> were 205 years, and </a:t>
            </a:r>
            <a:r>
              <a:rPr lang="en-US" dirty="0" err="1"/>
              <a:t>Terah</a:t>
            </a:r>
            <a:r>
              <a:rPr lang="en-US" dirty="0"/>
              <a:t> died in Haran. </a:t>
            </a:r>
          </a:p>
        </p:txBody>
      </p:sp>
    </p:spTree>
    <p:extLst>
      <p:ext uri="{BB962C8B-B14F-4D97-AF65-F5344CB8AC3E}">
        <p14:creationId xmlns:p14="http://schemas.microsoft.com/office/powerpoint/2010/main" val="6654261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Eastern and Central Turkey Map, PLBL 9.jpg"/>
          <p:cNvPicPr>
            <a:picLocks noChangeAspect="1"/>
          </p:cNvPicPr>
          <p:nvPr/>
        </p:nvPicPr>
        <p:blipFill>
          <a:blip r:embed="rId3"/>
          <a:stretch>
            <a:fillRect/>
          </a:stretch>
        </p:blipFill>
        <p:spPr>
          <a:xfrm>
            <a:off x="0" y="0"/>
            <a:ext cx="9144000" cy="5715000"/>
          </a:xfrm>
          <a:prstGeom prst="rect">
            <a:avLst/>
          </a:prstGeom>
        </p:spPr>
      </p:pic>
      <p:sp>
        <p:nvSpPr>
          <p:cNvPr id="5" name="TextBox 4"/>
          <p:cNvSpPr txBox="1"/>
          <p:nvPr/>
        </p:nvSpPr>
        <p:spPr>
          <a:xfrm>
            <a:off x="24102" y="5295900"/>
            <a:ext cx="4631589" cy="369332"/>
          </a:xfrm>
          <a:prstGeom prst="rect">
            <a:avLst/>
          </a:prstGeom>
          <a:noFill/>
        </p:spPr>
        <p:txBody>
          <a:bodyPr wrap="none" rtlCol="0">
            <a:spAutoFit/>
          </a:bodyPr>
          <a:lstStyle/>
          <a:p>
            <a:r>
              <a:rPr lang="en-US" i="1" dirty="0" smtClean="0">
                <a:solidFill>
                  <a:prstClr val="white"/>
                </a:solidFill>
                <a:effectLst>
                  <a:glow rad="50800">
                    <a:prstClr val="black">
                      <a:alpha val="75000"/>
                    </a:prstClr>
                  </a:glow>
                </a:effectLst>
              </a:rPr>
              <a:t>Pictorial Library Vol. 9: Eastern &amp; Central Turkey</a:t>
            </a:r>
            <a:endParaRPr lang="en-US" i="1" dirty="0">
              <a:solidFill>
                <a:prstClr val="white"/>
              </a:solidFill>
              <a:effectLst>
                <a:glow rad="50800">
                  <a:prstClr val="black">
                    <a:alpha val="75000"/>
                  </a:prstClr>
                </a:glow>
              </a:effectLst>
            </a:endParaRPr>
          </a:p>
        </p:txBody>
      </p:sp>
      <p:sp>
        <p:nvSpPr>
          <p:cNvPr id="6" name="5-Point Star 5"/>
          <p:cNvSpPr/>
          <p:nvPr/>
        </p:nvSpPr>
        <p:spPr>
          <a:xfrm>
            <a:off x="5961888" y="3337560"/>
            <a:ext cx="152400" cy="127000"/>
          </a:xfrm>
          <a:prstGeom prst="star5">
            <a:avLst/>
          </a:prstGeom>
          <a:solidFill>
            <a:srgbClr val="FF0000"/>
          </a:solidFill>
          <a:effectLst>
            <a:glow rad="12700">
              <a:schemeClr val="tx1">
                <a:alpha val="75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endParaRPr>
          </a:p>
        </p:txBody>
      </p:sp>
      <p:sp>
        <p:nvSpPr>
          <p:cNvPr id="7" name="Title 1"/>
          <p:cNvSpPr txBox="1">
            <a:spLocks/>
          </p:cNvSpPr>
          <p:nvPr/>
        </p:nvSpPr>
        <p:spPr>
          <a:xfrm>
            <a:off x="457200" y="127000"/>
            <a:ext cx="8229600" cy="1016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solidFill>
                  <a:schemeClr val="bg1"/>
                </a:solidFill>
              </a:rPr>
              <a:t>Haran</a:t>
            </a:r>
            <a:endParaRPr lang="en-US" dirty="0">
              <a:solidFill>
                <a:schemeClr val="bg1"/>
              </a:solidFill>
            </a:endParaRPr>
          </a:p>
        </p:txBody>
      </p:sp>
    </p:spTree>
    <p:extLst>
      <p:ext uri="{BB962C8B-B14F-4D97-AF65-F5344CB8AC3E}">
        <p14:creationId xmlns:p14="http://schemas.microsoft.com/office/powerpoint/2010/main" val="31238142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Grp="1" noUngrp="1" noChangeAspect="1"/>
          </p:cNvGrpSpPr>
          <p:nvPr/>
        </p:nvGrpSpPr>
        <p:grpSpPr>
          <a:xfrm>
            <a:off x="0" y="0"/>
            <a:ext cx="9144000" cy="5441078"/>
            <a:chOff x="685800" y="844550"/>
            <a:chExt cx="7772400" cy="5549900"/>
          </a:xfrm>
        </p:grpSpPr>
        <p:pic>
          <p:nvPicPr>
            <p:cNvPr id="2" name="Picture 1" descr="Tell Harran excavations from southwest, adr1005201942"/>
            <p:cNvPicPr>
              <a:picLocks noRot="1" noChangeAspect="1" noMove="1" noResize="1"/>
            </p:cNvPicPr>
            <p:nvPr isPhoto="1"/>
          </p:nvPicPr>
          <p:blipFill>
            <a:blip r:embed="rId3">
              <a:lum/>
              <a:extLst>
                <a:ext uri="{28A0092B-C50C-407E-A947-70E740481C1C}">
                  <a14:useLocalDpi xmlns:a14="http://schemas.microsoft.com/office/drawing/2010/main" val="0"/>
                </a:ext>
              </a:extLst>
            </a:blip>
            <a:stretch>
              <a:fillRect/>
            </a:stretch>
          </p:blipFill>
          <p:spPr>
            <a:xfrm>
              <a:off x="685800" y="844550"/>
              <a:ext cx="7772400" cy="5168900"/>
            </a:xfrm>
            <a:prstGeom prst="rect">
              <a:avLst/>
            </a:prstGeom>
            <a:noFill/>
            <a:ln>
              <a:noFill/>
            </a:ln>
          </p:spPr>
        </p:pic>
        <p:sp>
          <p:nvSpPr>
            <p:cNvPr id="3" name="Rectangle 2"/>
            <p:cNvSpPr/>
            <p:nvPr/>
          </p:nvSpPr>
          <p:spPr>
            <a:xfrm>
              <a:off x="685800" y="6051550"/>
              <a:ext cx="7772400" cy="342900"/>
            </a:xfrm>
            <a:prstGeom prst="rect">
              <a:avLst/>
            </a:prstGeom>
            <a:noFill/>
            <a:ln>
              <a:noFill/>
            </a:ln>
          </p:spPr>
          <p:txBody>
            <a:bodyPr anchor="ctr">
              <a:normAutofit fontScale="85000" lnSpcReduction="20000"/>
            </a:bodyPr>
            <a:lstStyle/>
            <a:p>
              <a:pPr algn="ctr"/>
              <a:r>
                <a:rPr lang="en-US" sz="2400" dirty="0" smtClean="0">
                  <a:solidFill>
                    <a:prstClr val="black"/>
                  </a:solidFill>
                </a:rPr>
                <a:t>Tell Haran excavations from southwest</a:t>
              </a:r>
              <a:endParaRPr lang="en-US" sz="2400" dirty="0">
                <a:solidFill>
                  <a:prstClr val="black"/>
                </a:solidFill>
              </a:endParaRPr>
            </a:p>
          </p:txBody>
        </p:sp>
      </p:grpSp>
    </p:spTree>
    <p:extLst>
      <p:ext uri="{BB962C8B-B14F-4D97-AF65-F5344CB8AC3E}">
        <p14:creationId xmlns:p14="http://schemas.microsoft.com/office/powerpoint/2010/main" val="24913809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Grp="1" noUngrp="1" noChangeAspect="1"/>
          </p:cNvGrpSpPr>
          <p:nvPr/>
        </p:nvGrpSpPr>
        <p:grpSpPr>
          <a:xfrm>
            <a:off x="0" y="0"/>
            <a:ext cx="9144000" cy="4101043"/>
            <a:chOff x="685800" y="1527175"/>
            <a:chExt cx="7772400" cy="4183063"/>
          </a:xfrm>
        </p:grpSpPr>
        <p:pic>
          <p:nvPicPr>
            <p:cNvPr id="2" name="Picture 1" descr="Tell Harran view southeast of modern village and Harran Plain panorama, adr1005201959"/>
            <p:cNvPicPr>
              <a:picLocks noRot="1" noChangeAspect="1" noMove="1" noResize="1"/>
            </p:cNvPicPr>
            <p:nvPr isPhoto="1"/>
          </p:nvPicPr>
          <p:blipFill>
            <a:blip r:embed="rId3">
              <a:lum/>
              <a:extLst>
                <a:ext uri="{28A0092B-C50C-407E-A947-70E740481C1C}">
                  <a14:useLocalDpi xmlns:a14="http://schemas.microsoft.com/office/drawing/2010/main" val="0"/>
                </a:ext>
              </a:extLst>
            </a:blip>
            <a:stretch>
              <a:fillRect/>
            </a:stretch>
          </p:blipFill>
          <p:spPr>
            <a:xfrm>
              <a:off x="685800" y="1527175"/>
              <a:ext cx="7772400" cy="3802063"/>
            </a:xfrm>
            <a:prstGeom prst="rect">
              <a:avLst/>
            </a:prstGeom>
            <a:noFill/>
            <a:ln>
              <a:noFill/>
            </a:ln>
          </p:spPr>
        </p:pic>
        <p:sp>
          <p:nvSpPr>
            <p:cNvPr id="3" name="Rectangle 2"/>
            <p:cNvSpPr/>
            <p:nvPr/>
          </p:nvSpPr>
          <p:spPr>
            <a:xfrm>
              <a:off x="685800" y="5367338"/>
              <a:ext cx="7772400" cy="342900"/>
            </a:xfrm>
            <a:prstGeom prst="rect">
              <a:avLst/>
            </a:prstGeom>
            <a:noFill/>
            <a:ln>
              <a:noFill/>
            </a:ln>
          </p:spPr>
          <p:txBody>
            <a:bodyPr anchor="ctr">
              <a:normAutofit fontScale="85000" lnSpcReduction="20000"/>
            </a:bodyPr>
            <a:lstStyle/>
            <a:p>
              <a:pPr algn="ctr"/>
              <a:r>
                <a:rPr lang="en-US" sz="2400" dirty="0" smtClean="0">
                  <a:solidFill>
                    <a:prstClr val="black"/>
                  </a:solidFill>
                </a:rPr>
                <a:t>Tell Haran view southeast of modern village and Haran Plain panorama</a:t>
              </a:r>
              <a:endParaRPr lang="en-US" sz="2400" dirty="0">
                <a:solidFill>
                  <a:prstClr val="black"/>
                </a:solidFill>
              </a:endParaRPr>
            </a:p>
          </p:txBody>
        </p:sp>
      </p:grpSp>
    </p:spTree>
    <p:extLst>
      <p:ext uri="{BB962C8B-B14F-4D97-AF65-F5344CB8AC3E}">
        <p14:creationId xmlns:p14="http://schemas.microsoft.com/office/powerpoint/2010/main" val="33755414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8674"/>
            <a:ext cx="8229600" cy="1016000"/>
          </a:xfrm>
        </p:spPr>
        <p:txBody>
          <a:bodyPr>
            <a:normAutofit fontScale="90000"/>
          </a:bodyPr>
          <a:lstStyle/>
          <a:p>
            <a:r>
              <a:rPr lang="en-US" dirty="0" smtClean="0"/>
              <a:t>From Ur to Haran to Land that will be Yours</a:t>
            </a:r>
            <a:endParaRPr lang="en-US" dirty="0"/>
          </a:p>
        </p:txBody>
      </p:sp>
      <p:sp>
        <p:nvSpPr>
          <p:cNvPr id="3" name="TextBox 2"/>
          <p:cNvSpPr txBox="1"/>
          <p:nvPr/>
        </p:nvSpPr>
        <p:spPr>
          <a:xfrm>
            <a:off x="563270" y="1338684"/>
            <a:ext cx="8163764" cy="2862322"/>
          </a:xfrm>
          <a:prstGeom prst="rect">
            <a:avLst/>
          </a:prstGeom>
          <a:noFill/>
        </p:spPr>
        <p:txBody>
          <a:bodyPr wrap="square" rtlCol="0">
            <a:spAutoFit/>
          </a:bodyPr>
          <a:lstStyle/>
          <a:p>
            <a:r>
              <a:rPr lang="en-US" dirty="0">
                <a:solidFill>
                  <a:prstClr val="white"/>
                </a:solidFill>
              </a:rPr>
              <a:t/>
            </a:r>
            <a:br>
              <a:rPr lang="en-US" dirty="0">
                <a:solidFill>
                  <a:prstClr val="white"/>
                </a:solidFill>
              </a:rPr>
            </a:br>
            <a:r>
              <a:rPr lang="en-US" b="1" dirty="0">
                <a:solidFill>
                  <a:prstClr val="white"/>
                </a:solidFill>
              </a:rPr>
              <a:t>Genesis 12:1-4(ESV) </a:t>
            </a:r>
            <a:r>
              <a:rPr lang="en-US" dirty="0">
                <a:solidFill>
                  <a:prstClr val="white"/>
                </a:solidFill>
              </a:rPr>
              <a:t/>
            </a:r>
            <a:br>
              <a:rPr lang="en-US" dirty="0">
                <a:solidFill>
                  <a:prstClr val="white"/>
                </a:solidFill>
              </a:rPr>
            </a:br>
            <a:r>
              <a:rPr lang="en-US" baseline="30000" dirty="0">
                <a:solidFill>
                  <a:prstClr val="white"/>
                </a:solidFill>
              </a:rPr>
              <a:t>1</a:t>
            </a:r>
            <a:r>
              <a:rPr lang="en-US" dirty="0">
                <a:solidFill>
                  <a:prstClr val="white"/>
                </a:solidFill>
              </a:rPr>
              <a:t>Now the Lord </a:t>
            </a:r>
            <a:r>
              <a:rPr lang="en-US" dirty="0" smtClean="0">
                <a:solidFill>
                  <a:prstClr val="white"/>
                </a:solidFill>
              </a:rPr>
              <a:t>said </a:t>
            </a:r>
            <a:r>
              <a:rPr lang="en-US" dirty="0">
                <a:solidFill>
                  <a:prstClr val="white"/>
                </a:solidFill>
              </a:rPr>
              <a:t>to Abram, “Go from your country and your kindred and your father’s house to the land that I will show you.  </a:t>
            </a:r>
            <a:br>
              <a:rPr lang="en-US" dirty="0">
                <a:solidFill>
                  <a:prstClr val="white"/>
                </a:solidFill>
              </a:rPr>
            </a:br>
            <a:r>
              <a:rPr lang="en-US" baseline="30000" dirty="0">
                <a:solidFill>
                  <a:prstClr val="white"/>
                </a:solidFill>
              </a:rPr>
              <a:t>2</a:t>
            </a:r>
            <a:r>
              <a:rPr lang="en-US" dirty="0">
                <a:solidFill>
                  <a:prstClr val="white"/>
                </a:solidFill>
              </a:rPr>
              <a:t>And I will make of you a great nation, and I will bless you and make your name great, so that you will be a blessing.  </a:t>
            </a:r>
            <a:br>
              <a:rPr lang="en-US" dirty="0">
                <a:solidFill>
                  <a:prstClr val="white"/>
                </a:solidFill>
              </a:rPr>
            </a:br>
            <a:r>
              <a:rPr lang="en-US" baseline="30000" dirty="0">
                <a:solidFill>
                  <a:prstClr val="white"/>
                </a:solidFill>
              </a:rPr>
              <a:t>3</a:t>
            </a:r>
            <a:r>
              <a:rPr lang="en-US" dirty="0">
                <a:solidFill>
                  <a:prstClr val="white"/>
                </a:solidFill>
              </a:rPr>
              <a:t>I will bless those who bless you, and him who dishonors you I will curse, and in you all the families of the earth shall be blessed</a:t>
            </a:r>
            <a:r>
              <a:rPr lang="en-US" dirty="0" smtClean="0">
                <a:solidFill>
                  <a:prstClr val="white"/>
                </a:solidFill>
              </a:rPr>
              <a:t>.”</a:t>
            </a:r>
            <a:r>
              <a:rPr lang="en-US" dirty="0">
                <a:solidFill>
                  <a:prstClr val="white"/>
                </a:solidFill>
              </a:rPr>
              <a:t/>
            </a:r>
            <a:br>
              <a:rPr lang="en-US" dirty="0">
                <a:solidFill>
                  <a:prstClr val="white"/>
                </a:solidFill>
              </a:rPr>
            </a:br>
            <a:r>
              <a:rPr lang="en-US" baseline="30000" dirty="0">
                <a:solidFill>
                  <a:prstClr val="white"/>
                </a:solidFill>
              </a:rPr>
              <a:t>4</a:t>
            </a:r>
            <a:r>
              <a:rPr lang="en-US" dirty="0">
                <a:solidFill>
                  <a:prstClr val="white"/>
                </a:solidFill>
              </a:rPr>
              <a:t>So Abram went, as the Lord had told him, and Lot went with him. Abram was seventy-five years old when he departed from Haran.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1158" y="4134985"/>
            <a:ext cx="3428455" cy="1398421"/>
          </a:xfrm>
          <a:prstGeom prst="rect">
            <a:avLst/>
          </a:prstGeom>
        </p:spPr>
      </p:pic>
      <p:sp>
        <p:nvSpPr>
          <p:cNvPr id="5" name="TextBox 4"/>
          <p:cNvSpPr txBox="1"/>
          <p:nvPr/>
        </p:nvSpPr>
        <p:spPr>
          <a:xfrm>
            <a:off x="4195177" y="4560970"/>
            <a:ext cx="1195712" cy="369332"/>
          </a:xfrm>
          <a:prstGeom prst="rect">
            <a:avLst/>
          </a:prstGeom>
          <a:noFill/>
        </p:spPr>
        <p:txBody>
          <a:bodyPr wrap="none" rtlCol="0">
            <a:spAutoFit/>
          </a:bodyPr>
          <a:lstStyle/>
          <a:p>
            <a:r>
              <a:rPr lang="en-US" dirty="0" smtClean="0">
                <a:solidFill>
                  <a:prstClr val="white"/>
                </a:solidFill>
              </a:rPr>
              <a:t>~2091 BC?</a:t>
            </a:r>
            <a:endParaRPr lang="en-US" dirty="0">
              <a:solidFill>
                <a:prstClr val="white"/>
              </a:solidFill>
            </a:endParaRPr>
          </a:p>
        </p:txBody>
      </p:sp>
    </p:spTree>
    <p:extLst>
      <p:ext uri="{BB962C8B-B14F-4D97-AF65-F5344CB8AC3E}">
        <p14:creationId xmlns:p14="http://schemas.microsoft.com/office/powerpoint/2010/main" val="7994505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493" y="0"/>
            <a:ext cx="8095217" cy="5715000"/>
          </a:xfrm>
          <a:prstGeom prst="rect">
            <a:avLst/>
          </a:prstGeom>
        </p:spPr>
      </p:pic>
      <p:sp>
        <p:nvSpPr>
          <p:cNvPr id="6" name="Freeform 5"/>
          <p:cNvSpPr/>
          <p:nvPr/>
        </p:nvSpPr>
        <p:spPr>
          <a:xfrm>
            <a:off x="4904509" y="3895416"/>
            <a:ext cx="2155372" cy="1294411"/>
          </a:xfrm>
          <a:custGeom>
            <a:avLst/>
            <a:gdLst>
              <a:gd name="connsiteX0" fmla="*/ 0 w 2155372"/>
              <a:gd name="connsiteY0" fmla="*/ 1294411 h 1294411"/>
              <a:gd name="connsiteX1" fmla="*/ 570016 w 2155372"/>
              <a:gd name="connsiteY1" fmla="*/ 1217221 h 1294411"/>
              <a:gd name="connsiteX2" fmla="*/ 682831 w 2155372"/>
              <a:gd name="connsiteY2" fmla="*/ 1223159 h 1294411"/>
              <a:gd name="connsiteX3" fmla="*/ 819397 w 2155372"/>
              <a:gd name="connsiteY3" fmla="*/ 1128156 h 1294411"/>
              <a:gd name="connsiteX4" fmla="*/ 914400 w 2155372"/>
              <a:gd name="connsiteY4" fmla="*/ 1116281 h 1294411"/>
              <a:gd name="connsiteX5" fmla="*/ 1318161 w 2155372"/>
              <a:gd name="connsiteY5" fmla="*/ 979715 h 1294411"/>
              <a:gd name="connsiteX6" fmla="*/ 1615044 w 2155372"/>
              <a:gd name="connsiteY6" fmla="*/ 706582 h 1294411"/>
              <a:gd name="connsiteX7" fmla="*/ 1686296 w 2155372"/>
              <a:gd name="connsiteY7" fmla="*/ 350323 h 1294411"/>
              <a:gd name="connsiteX8" fmla="*/ 1905990 w 2155372"/>
              <a:gd name="connsiteY8" fmla="*/ 148442 h 1294411"/>
              <a:gd name="connsiteX9" fmla="*/ 2155372 w 2155372"/>
              <a:gd name="connsiteY9" fmla="*/ 0 h 1294411"/>
              <a:gd name="connsiteX10" fmla="*/ 2155372 w 2155372"/>
              <a:gd name="connsiteY10" fmla="*/ 0 h 129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55372" h="1294411">
                <a:moveTo>
                  <a:pt x="0" y="1294411"/>
                </a:moveTo>
                <a:lnTo>
                  <a:pt x="570016" y="1217221"/>
                </a:lnTo>
                <a:cubicBezTo>
                  <a:pt x="683821" y="1205346"/>
                  <a:pt x="641268" y="1238003"/>
                  <a:pt x="682831" y="1223159"/>
                </a:cubicBezTo>
                <a:cubicBezTo>
                  <a:pt x="724394" y="1208315"/>
                  <a:pt x="780802" y="1145969"/>
                  <a:pt x="819397" y="1128156"/>
                </a:cubicBezTo>
                <a:cubicBezTo>
                  <a:pt x="857992" y="1110343"/>
                  <a:pt x="831273" y="1141021"/>
                  <a:pt x="914400" y="1116281"/>
                </a:cubicBezTo>
                <a:cubicBezTo>
                  <a:pt x="997527" y="1091541"/>
                  <a:pt x="1201387" y="1047998"/>
                  <a:pt x="1318161" y="979715"/>
                </a:cubicBezTo>
                <a:cubicBezTo>
                  <a:pt x="1434935" y="911432"/>
                  <a:pt x="1553688" y="811481"/>
                  <a:pt x="1615044" y="706582"/>
                </a:cubicBezTo>
                <a:cubicBezTo>
                  <a:pt x="1676400" y="601683"/>
                  <a:pt x="1637805" y="443346"/>
                  <a:pt x="1686296" y="350323"/>
                </a:cubicBezTo>
                <a:cubicBezTo>
                  <a:pt x="1734787" y="257300"/>
                  <a:pt x="1827811" y="206829"/>
                  <a:pt x="1905990" y="148442"/>
                </a:cubicBezTo>
                <a:cubicBezTo>
                  <a:pt x="1984169" y="90055"/>
                  <a:pt x="2155372" y="0"/>
                  <a:pt x="2155372" y="0"/>
                </a:cubicBezTo>
                <a:lnTo>
                  <a:pt x="2155372" y="0"/>
                </a:lnTo>
              </a:path>
            </a:pathLst>
          </a:cu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7089576" y="3503531"/>
            <a:ext cx="24711" cy="332509"/>
          </a:xfrm>
          <a:custGeom>
            <a:avLst/>
            <a:gdLst>
              <a:gd name="connsiteX0" fmla="*/ 17813 w 24711"/>
              <a:gd name="connsiteY0" fmla="*/ 332509 h 332509"/>
              <a:gd name="connsiteX1" fmla="*/ 23750 w 24711"/>
              <a:gd name="connsiteY1" fmla="*/ 231569 h 332509"/>
              <a:gd name="connsiteX2" fmla="*/ 0 w 24711"/>
              <a:gd name="connsiteY2" fmla="*/ 0 h 332509"/>
            </a:gdLst>
            <a:ahLst/>
            <a:cxnLst>
              <a:cxn ang="0">
                <a:pos x="connsiteX0" y="connsiteY0"/>
              </a:cxn>
              <a:cxn ang="0">
                <a:pos x="connsiteX1" y="connsiteY1"/>
              </a:cxn>
              <a:cxn ang="0">
                <a:pos x="connsiteX2" y="connsiteY2"/>
              </a:cxn>
            </a:cxnLst>
            <a:rect l="l" t="t" r="r" b="b"/>
            <a:pathLst>
              <a:path w="24711" h="332509">
                <a:moveTo>
                  <a:pt x="17813" y="332509"/>
                </a:moveTo>
                <a:cubicBezTo>
                  <a:pt x="22266" y="309748"/>
                  <a:pt x="26719" y="286987"/>
                  <a:pt x="23750" y="231569"/>
                </a:cubicBezTo>
                <a:cubicBezTo>
                  <a:pt x="20781" y="176151"/>
                  <a:pt x="10390" y="88075"/>
                  <a:pt x="0" y="0"/>
                </a:cubicBezTo>
              </a:path>
            </a:pathLst>
          </a:cu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7101444" y="2114118"/>
            <a:ext cx="1270660" cy="1318161"/>
          </a:xfrm>
          <a:custGeom>
            <a:avLst/>
            <a:gdLst>
              <a:gd name="connsiteX0" fmla="*/ 0 w 1270660"/>
              <a:gd name="connsiteY0" fmla="*/ 1318161 h 1318161"/>
              <a:gd name="connsiteX1" fmla="*/ 17813 w 1270660"/>
              <a:gd name="connsiteY1" fmla="*/ 1122218 h 1318161"/>
              <a:gd name="connsiteX2" fmla="*/ 53439 w 1270660"/>
              <a:gd name="connsiteY2" fmla="*/ 973776 h 1318161"/>
              <a:gd name="connsiteX3" fmla="*/ 59377 w 1270660"/>
              <a:gd name="connsiteY3" fmla="*/ 866898 h 1318161"/>
              <a:gd name="connsiteX4" fmla="*/ 71252 w 1270660"/>
              <a:gd name="connsiteY4" fmla="*/ 789709 h 1318161"/>
              <a:gd name="connsiteX5" fmla="*/ 77190 w 1270660"/>
              <a:gd name="connsiteY5" fmla="*/ 700644 h 1318161"/>
              <a:gd name="connsiteX6" fmla="*/ 89065 w 1270660"/>
              <a:gd name="connsiteY6" fmla="*/ 581891 h 1318161"/>
              <a:gd name="connsiteX7" fmla="*/ 172192 w 1270660"/>
              <a:gd name="connsiteY7" fmla="*/ 374073 h 1318161"/>
              <a:gd name="connsiteX8" fmla="*/ 344385 w 1270660"/>
              <a:gd name="connsiteY8" fmla="*/ 207818 h 1318161"/>
              <a:gd name="connsiteX9" fmla="*/ 350322 w 1270660"/>
              <a:gd name="connsiteY9" fmla="*/ 118753 h 1318161"/>
              <a:gd name="connsiteX10" fmla="*/ 498764 w 1270660"/>
              <a:gd name="connsiteY10" fmla="*/ 35626 h 1318161"/>
              <a:gd name="connsiteX11" fmla="*/ 878774 w 1270660"/>
              <a:gd name="connsiteY11" fmla="*/ 41563 h 1318161"/>
              <a:gd name="connsiteX12" fmla="*/ 1211283 w 1270660"/>
              <a:gd name="connsiteY12" fmla="*/ 5937 h 1318161"/>
              <a:gd name="connsiteX13" fmla="*/ 1270660 w 1270660"/>
              <a:gd name="connsiteY13" fmla="*/ 0 h 131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0660" h="1318161">
                <a:moveTo>
                  <a:pt x="0" y="1318161"/>
                </a:moveTo>
                <a:cubicBezTo>
                  <a:pt x="4453" y="1248888"/>
                  <a:pt x="8907" y="1179615"/>
                  <a:pt x="17813" y="1122218"/>
                </a:cubicBezTo>
                <a:cubicBezTo>
                  <a:pt x="26720" y="1064820"/>
                  <a:pt x="46512" y="1016329"/>
                  <a:pt x="53439" y="973776"/>
                </a:cubicBezTo>
                <a:cubicBezTo>
                  <a:pt x="60366" y="931223"/>
                  <a:pt x="56408" y="897576"/>
                  <a:pt x="59377" y="866898"/>
                </a:cubicBezTo>
                <a:cubicBezTo>
                  <a:pt x="62346" y="836220"/>
                  <a:pt x="68283" y="817418"/>
                  <a:pt x="71252" y="789709"/>
                </a:cubicBezTo>
                <a:cubicBezTo>
                  <a:pt x="74221" y="762000"/>
                  <a:pt x="74221" y="735280"/>
                  <a:pt x="77190" y="700644"/>
                </a:cubicBezTo>
                <a:cubicBezTo>
                  <a:pt x="80159" y="666008"/>
                  <a:pt x="73231" y="636319"/>
                  <a:pt x="89065" y="581891"/>
                </a:cubicBezTo>
                <a:cubicBezTo>
                  <a:pt x="104899" y="527463"/>
                  <a:pt x="129639" y="436418"/>
                  <a:pt x="172192" y="374073"/>
                </a:cubicBezTo>
                <a:cubicBezTo>
                  <a:pt x="214745" y="311728"/>
                  <a:pt x="314697" y="250371"/>
                  <a:pt x="344385" y="207818"/>
                </a:cubicBezTo>
                <a:cubicBezTo>
                  <a:pt x="374073" y="165265"/>
                  <a:pt x="324592" y="147452"/>
                  <a:pt x="350322" y="118753"/>
                </a:cubicBezTo>
                <a:cubicBezTo>
                  <a:pt x="376052" y="90054"/>
                  <a:pt x="410689" y="48491"/>
                  <a:pt x="498764" y="35626"/>
                </a:cubicBezTo>
                <a:cubicBezTo>
                  <a:pt x="586839" y="22761"/>
                  <a:pt x="760021" y="46511"/>
                  <a:pt x="878774" y="41563"/>
                </a:cubicBezTo>
                <a:cubicBezTo>
                  <a:pt x="997527" y="36615"/>
                  <a:pt x="1211283" y="5937"/>
                  <a:pt x="1211283" y="5937"/>
                </a:cubicBezTo>
                <a:lnTo>
                  <a:pt x="1270660" y="0"/>
                </a:lnTo>
              </a:path>
            </a:pathLst>
          </a:cu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7724899" y="237506"/>
            <a:ext cx="874236" cy="5035138"/>
          </a:xfrm>
          <a:custGeom>
            <a:avLst/>
            <a:gdLst>
              <a:gd name="connsiteX0" fmla="*/ 866898 w 874236"/>
              <a:gd name="connsiteY0" fmla="*/ 0 h 5035138"/>
              <a:gd name="connsiteX1" fmla="*/ 783771 w 874236"/>
              <a:gd name="connsiteY1" fmla="*/ 279071 h 5035138"/>
              <a:gd name="connsiteX2" fmla="*/ 825335 w 874236"/>
              <a:gd name="connsiteY2" fmla="*/ 427512 h 5035138"/>
              <a:gd name="connsiteX3" fmla="*/ 771896 w 874236"/>
              <a:gd name="connsiteY3" fmla="*/ 570016 h 5035138"/>
              <a:gd name="connsiteX4" fmla="*/ 872836 w 874236"/>
              <a:gd name="connsiteY4" fmla="*/ 884712 h 5035138"/>
              <a:gd name="connsiteX5" fmla="*/ 682831 w 874236"/>
              <a:gd name="connsiteY5" fmla="*/ 1235034 h 5035138"/>
              <a:gd name="connsiteX6" fmla="*/ 575953 w 874236"/>
              <a:gd name="connsiteY6" fmla="*/ 1484416 h 5035138"/>
              <a:gd name="connsiteX7" fmla="*/ 552202 w 874236"/>
              <a:gd name="connsiteY7" fmla="*/ 1615045 h 5035138"/>
              <a:gd name="connsiteX8" fmla="*/ 676893 w 874236"/>
              <a:gd name="connsiteY8" fmla="*/ 1692234 h 5035138"/>
              <a:gd name="connsiteX9" fmla="*/ 623454 w 874236"/>
              <a:gd name="connsiteY9" fmla="*/ 1941616 h 5035138"/>
              <a:gd name="connsiteX10" fmla="*/ 623454 w 874236"/>
              <a:gd name="connsiteY10" fmla="*/ 2095995 h 5035138"/>
              <a:gd name="connsiteX11" fmla="*/ 492826 w 874236"/>
              <a:gd name="connsiteY11" fmla="*/ 2268188 h 5035138"/>
              <a:gd name="connsiteX12" fmla="*/ 415636 w 874236"/>
              <a:gd name="connsiteY12" fmla="*/ 2291938 h 5035138"/>
              <a:gd name="connsiteX13" fmla="*/ 356259 w 874236"/>
              <a:gd name="connsiteY13" fmla="*/ 2481943 h 5035138"/>
              <a:gd name="connsiteX14" fmla="*/ 362197 w 874236"/>
              <a:gd name="connsiteY14" fmla="*/ 2648198 h 5035138"/>
              <a:gd name="connsiteX15" fmla="*/ 344384 w 874236"/>
              <a:gd name="connsiteY15" fmla="*/ 2761013 h 5035138"/>
              <a:gd name="connsiteX16" fmla="*/ 492826 w 874236"/>
              <a:gd name="connsiteY16" fmla="*/ 2873829 h 5035138"/>
              <a:gd name="connsiteX17" fmla="*/ 380010 w 874236"/>
              <a:gd name="connsiteY17" fmla="*/ 2998520 h 5035138"/>
              <a:gd name="connsiteX18" fmla="*/ 338446 w 874236"/>
              <a:gd name="connsiteY18" fmla="*/ 3111336 h 5035138"/>
              <a:gd name="connsiteX19" fmla="*/ 362197 w 874236"/>
              <a:gd name="connsiteY19" fmla="*/ 3313216 h 5035138"/>
              <a:gd name="connsiteX20" fmla="*/ 326571 w 874236"/>
              <a:gd name="connsiteY20" fmla="*/ 3580411 h 5035138"/>
              <a:gd name="connsiteX21" fmla="*/ 308758 w 874236"/>
              <a:gd name="connsiteY21" fmla="*/ 3681351 h 5035138"/>
              <a:gd name="connsiteX22" fmla="*/ 350322 w 874236"/>
              <a:gd name="connsiteY22" fmla="*/ 3806042 h 5035138"/>
              <a:gd name="connsiteX23" fmla="*/ 308758 w 874236"/>
              <a:gd name="connsiteY23" fmla="*/ 4031673 h 5035138"/>
              <a:gd name="connsiteX24" fmla="*/ 190005 w 874236"/>
              <a:gd name="connsiteY24" fmla="*/ 4221678 h 5035138"/>
              <a:gd name="connsiteX25" fmla="*/ 190005 w 874236"/>
              <a:gd name="connsiteY25" fmla="*/ 4435434 h 5035138"/>
              <a:gd name="connsiteX26" fmla="*/ 237506 w 874236"/>
              <a:gd name="connsiteY26" fmla="*/ 4536375 h 5035138"/>
              <a:gd name="connsiteX27" fmla="*/ 160317 w 874236"/>
              <a:gd name="connsiteY27" fmla="*/ 4732317 h 5035138"/>
              <a:gd name="connsiteX28" fmla="*/ 53439 w 874236"/>
              <a:gd name="connsiteY28" fmla="*/ 4797632 h 5035138"/>
              <a:gd name="connsiteX29" fmla="*/ 106878 w 874236"/>
              <a:gd name="connsiteY29" fmla="*/ 4922323 h 5035138"/>
              <a:gd name="connsiteX30" fmla="*/ 77189 w 874236"/>
              <a:gd name="connsiteY30" fmla="*/ 4975762 h 5035138"/>
              <a:gd name="connsiteX31" fmla="*/ 0 w 874236"/>
              <a:gd name="connsiteY31" fmla="*/ 5035138 h 5035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74236" h="5035138">
                <a:moveTo>
                  <a:pt x="866898" y="0"/>
                </a:moveTo>
                <a:cubicBezTo>
                  <a:pt x="828798" y="103909"/>
                  <a:pt x="790698" y="207819"/>
                  <a:pt x="783771" y="279071"/>
                </a:cubicBezTo>
                <a:cubicBezTo>
                  <a:pt x="776844" y="350323"/>
                  <a:pt x="827314" y="379021"/>
                  <a:pt x="825335" y="427512"/>
                </a:cubicBezTo>
                <a:cubicBezTo>
                  <a:pt x="823356" y="476003"/>
                  <a:pt x="763979" y="493816"/>
                  <a:pt x="771896" y="570016"/>
                </a:cubicBezTo>
                <a:cubicBezTo>
                  <a:pt x="779813" y="646216"/>
                  <a:pt x="887680" y="773876"/>
                  <a:pt x="872836" y="884712"/>
                </a:cubicBezTo>
                <a:cubicBezTo>
                  <a:pt x="857992" y="995548"/>
                  <a:pt x="732312" y="1135083"/>
                  <a:pt x="682831" y="1235034"/>
                </a:cubicBezTo>
                <a:cubicBezTo>
                  <a:pt x="633350" y="1334985"/>
                  <a:pt x="597724" y="1421081"/>
                  <a:pt x="575953" y="1484416"/>
                </a:cubicBezTo>
                <a:cubicBezTo>
                  <a:pt x="554182" y="1547751"/>
                  <a:pt x="535379" y="1580409"/>
                  <a:pt x="552202" y="1615045"/>
                </a:cubicBezTo>
                <a:cubicBezTo>
                  <a:pt x="569025" y="1649681"/>
                  <a:pt x="665018" y="1637806"/>
                  <a:pt x="676893" y="1692234"/>
                </a:cubicBezTo>
                <a:cubicBezTo>
                  <a:pt x="688768" y="1746663"/>
                  <a:pt x="632360" y="1874323"/>
                  <a:pt x="623454" y="1941616"/>
                </a:cubicBezTo>
                <a:cubicBezTo>
                  <a:pt x="614548" y="2008909"/>
                  <a:pt x="645225" y="2041566"/>
                  <a:pt x="623454" y="2095995"/>
                </a:cubicBezTo>
                <a:cubicBezTo>
                  <a:pt x="601683" y="2150424"/>
                  <a:pt x="527462" y="2235531"/>
                  <a:pt x="492826" y="2268188"/>
                </a:cubicBezTo>
                <a:cubicBezTo>
                  <a:pt x="458190" y="2300845"/>
                  <a:pt x="438397" y="2256312"/>
                  <a:pt x="415636" y="2291938"/>
                </a:cubicBezTo>
                <a:cubicBezTo>
                  <a:pt x="392875" y="2327564"/>
                  <a:pt x="365165" y="2422566"/>
                  <a:pt x="356259" y="2481943"/>
                </a:cubicBezTo>
                <a:cubicBezTo>
                  <a:pt x="347352" y="2541320"/>
                  <a:pt x="364176" y="2601686"/>
                  <a:pt x="362197" y="2648198"/>
                </a:cubicBezTo>
                <a:cubicBezTo>
                  <a:pt x="360218" y="2694710"/>
                  <a:pt x="322613" y="2723408"/>
                  <a:pt x="344384" y="2761013"/>
                </a:cubicBezTo>
                <a:cubicBezTo>
                  <a:pt x="366155" y="2798618"/>
                  <a:pt x="486888" y="2834244"/>
                  <a:pt x="492826" y="2873829"/>
                </a:cubicBezTo>
                <a:cubicBezTo>
                  <a:pt x="498764" y="2913414"/>
                  <a:pt x="405740" y="2958936"/>
                  <a:pt x="380010" y="2998520"/>
                </a:cubicBezTo>
                <a:cubicBezTo>
                  <a:pt x="354280" y="3038104"/>
                  <a:pt x="341415" y="3058887"/>
                  <a:pt x="338446" y="3111336"/>
                </a:cubicBezTo>
                <a:cubicBezTo>
                  <a:pt x="335477" y="3163785"/>
                  <a:pt x="364176" y="3235037"/>
                  <a:pt x="362197" y="3313216"/>
                </a:cubicBezTo>
                <a:cubicBezTo>
                  <a:pt x="360218" y="3391395"/>
                  <a:pt x="335477" y="3519055"/>
                  <a:pt x="326571" y="3580411"/>
                </a:cubicBezTo>
                <a:cubicBezTo>
                  <a:pt x="317664" y="3641767"/>
                  <a:pt x="304800" y="3643746"/>
                  <a:pt x="308758" y="3681351"/>
                </a:cubicBezTo>
                <a:cubicBezTo>
                  <a:pt x="312716" y="3718956"/>
                  <a:pt x="350322" y="3747655"/>
                  <a:pt x="350322" y="3806042"/>
                </a:cubicBezTo>
                <a:cubicBezTo>
                  <a:pt x="350322" y="3864429"/>
                  <a:pt x="335477" y="3962400"/>
                  <a:pt x="308758" y="4031673"/>
                </a:cubicBezTo>
                <a:cubicBezTo>
                  <a:pt x="282039" y="4100946"/>
                  <a:pt x="209797" y="4154385"/>
                  <a:pt x="190005" y="4221678"/>
                </a:cubicBezTo>
                <a:cubicBezTo>
                  <a:pt x="170213" y="4288971"/>
                  <a:pt x="182088" y="4382985"/>
                  <a:pt x="190005" y="4435434"/>
                </a:cubicBezTo>
                <a:cubicBezTo>
                  <a:pt x="197922" y="4487883"/>
                  <a:pt x="242454" y="4486895"/>
                  <a:pt x="237506" y="4536375"/>
                </a:cubicBezTo>
                <a:cubicBezTo>
                  <a:pt x="232558" y="4585855"/>
                  <a:pt x="190995" y="4688774"/>
                  <a:pt x="160317" y="4732317"/>
                </a:cubicBezTo>
                <a:cubicBezTo>
                  <a:pt x="129639" y="4775860"/>
                  <a:pt x="62345" y="4765964"/>
                  <a:pt x="53439" y="4797632"/>
                </a:cubicBezTo>
                <a:cubicBezTo>
                  <a:pt x="44533" y="4829300"/>
                  <a:pt x="102920" y="4892635"/>
                  <a:pt x="106878" y="4922323"/>
                </a:cubicBezTo>
                <a:cubicBezTo>
                  <a:pt x="110836" y="4952011"/>
                  <a:pt x="95002" y="4956960"/>
                  <a:pt x="77189" y="4975762"/>
                </a:cubicBezTo>
                <a:cubicBezTo>
                  <a:pt x="59376" y="4994564"/>
                  <a:pt x="29688" y="5014851"/>
                  <a:pt x="0" y="5035138"/>
                </a:cubicBez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110378" y="5064545"/>
            <a:ext cx="3806041" cy="240542"/>
          </a:xfrm>
          <a:custGeom>
            <a:avLst/>
            <a:gdLst>
              <a:gd name="connsiteX0" fmla="*/ 3806041 w 3806041"/>
              <a:gd name="connsiteY0" fmla="*/ 136847 h 240542"/>
              <a:gd name="connsiteX1" fmla="*/ 2992582 w 3806041"/>
              <a:gd name="connsiteY1" fmla="*/ 208099 h 240542"/>
              <a:gd name="connsiteX2" fmla="*/ 2101932 w 3806041"/>
              <a:gd name="connsiteY2" fmla="*/ 237787 h 240542"/>
              <a:gd name="connsiteX3" fmla="*/ 1199408 w 3806041"/>
              <a:gd name="connsiteY3" fmla="*/ 142785 h 240542"/>
              <a:gd name="connsiteX4" fmla="*/ 409699 w 3806041"/>
              <a:gd name="connsiteY4" fmla="*/ 6219 h 240542"/>
              <a:gd name="connsiteX5" fmla="*/ 0 w 3806041"/>
              <a:gd name="connsiteY5" fmla="*/ 35907 h 240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06041" h="240542">
                <a:moveTo>
                  <a:pt x="3806041" y="136847"/>
                </a:moveTo>
                <a:cubicBezTo>
                  <a:pt x="3541320" y="164061"/>
                  <a:pt x="3276600" y="191276"/>
                  <a:pt x="2992582" y="208099"/>
                </a:cubicBezTo>
                <a:cubicBezTo>
                  <a:pt x="2708564" y="224922"/>
                  <a:pt x="2400794" y="248673"/>
                  <a:pt x="2101932" y="237787"/>
                </a:cubicBezTo>
                <a:cubicBezTo>
                  <a:pt x="1803070" y="226901"/>
                  <a:pt x="1481447" y="181380"/>
                  <a:pt x="1199408" y="142785"/>
                </a:cubicBezTo>
                <a:cubicBezTo>
                  <a:pt x="917369" y="104190"/>
                  <a:pt x="609600" y="24032"/>
                  <a:pt x="409699" y="6219"/>
                </a:cubicBezTo>
                <a:cubicBezTo>
                  <a:pt x="209798" y="-11594"/>
                  <a:pt x="104899" y="12156"/>
                  <a:pt x="0" y="35907"/>
                </a:cubicBezTo>
              </a:path>
            </a:pathLst>
          </a:cu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5326083" y="5017311"/>
            <a:ext cx="2381003" cy="435784"/>
          </a:xfrm>
          <a:custGeom>
            <a:avLst/>
            <a:gdLst>
              <a:gd name="connsiteX0" fmla="*/ 2381003 w 2381003"/>
              <a:gd name="connsiteY0" fmla="*/ 237520 h 435784"/>
              <a:gd name="connsiteX1" fmla="*/ 2315688 w 2381003"/>
              <a:gd name="connsiteY1" fmla="*/ 368149 h 435784"/>
              <a:gd name="connsiteX2" fmla="*/ 2119746 w 2381003"/>
              <a:gd name="connsiteY2" fmla="*/ 332523 h 435784"/>
              <a:gd name="connsiteX3" fmla="*/ 1941616 w 2381003"/>
              <a:gd name="connsiteY3" fmla="*/ 142518 h 435784"/>
              <a:gd name="connsiteX4" fmla="*/ 1805049 w 2381003"/>
              <a:gd name="connsiteY4" fmla="*/ 29702 h 435784"/>
              <a:gd name="connsiteX5" fmla="*/ 1561605 w 2381003"/>
              <a:gd name="connsiteY5" fmla="*/ 53453 h 435784"/>
              <a:gd name="connsiteX6" fmla="*/ 1324099 w 2381003"/>
              <a:gd name="connsiteY6" fmla="*/ 14 h 435784"/>
              <a:gd name="connsiteX7" fmla="*/ 1163782 w 2381003"/>
              <a:gd name="connsiteY7" fmla="*/ 59390 h 435784"/>
              <a:gd name="connsiteX8" fmla="*/ 926275 w 2381003"/>
              <a:gd name="connsiteY8" fmla="*/ 136580 h 435784"/>
              <a:gd name="connsiteX9" fmla="*/ 825335 w 2381003"/>
              <a:gd name="connsiteY9" fmla="*/ 296897 h 435784"/>
              <a:gd name="connsiteX10" fmla="*/ 718457 w 2381003"/>
              <a:gd name="connsiteY10" fmla="*/ 391899 h 435784"/>
              <a:gd name="connsiteX11" fmla="*/ 587829 w 2381003"/>
              <a:gd name="connsiteY11" fmla="*/ 433463 h 435784"/>
              <a:gd name="connsiteX12" fmla="*/ 160317 w 2381003"/>
              <a:gd name="connsiteY12" fmla="*/ 326585 h 435784"/>
              <a:gd name="connsiteX13" fmla="*/ 65314 w 2381003"/>
              <a:gd name="connsiteY13" fmla="*/ 219707 h 435784"/>
              <a:gd name="connsiteX14" fmla="*/ 0 w 2381003"/>
              <a:gd name="connsiteY14" fmla="*/ 118767 h 43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1003" h="435784">
                <a:moveTo>
                  <a:pt x="2381003" y="237520"/>
                </a:moveTo>
                <a:cubicBezTo>
                  <a:pt x="2370117" y="294917"/>
                  <a:pt x="2359231" y="352315"/>
                  <a:pt x="2315688" y="368149"/>
                </a:cubicBezTo>
                <a:cubicBezTo>
                  <a:pt x="2272145" y="383983"/>
                  <a:pt x="2182091" y="370128"/>
                  <a:pt x="2119746" y="332523"/>
                </a:cubicBezTo>
                <a:cubicBezTo>
                  <a:pt x="2057401" y="294918"/>
                  <a:pt x="1994065" y="192988"/>
                  <a:pt x="1941616" y="142518"/>
                </a:cubicBezTo>
                <a:cubicBezTo>
                  <a:pt x="1889166" y="92048"/>
                  <a:pt x="1868384" y="44546"/>
                  <a:pt x="1805049" y="29702"/>
                </a:cubicBezTo>
                <a:cubicBezTo>
                  <a:pt x="1741714" y="14858"/>
                  <a:pt x="1641763" y="58401"/>
                  <a:pt x="1561605" y="53453"/>
                </a:cubicBezTo>
                <a:cubicBezTo>
                  <a:pt x="1481447" y="48505"/>
                  <a:pt x="1390403" y="-975"/>
                  <a:pt x="1324099" y="14"/>
                </a:cubicBezTo>
                <a:cubicBezTo>
                  <a:pt x="1257795" y="1003"/>
                  <a:pt x="1230086" y="36629"/>
                  <a:pt x="1163782" y="59390"/>
                </a:cubicBezTo>
                <a:cubicBezTo>
                  <a:pt x="1097478" y="82151"/>
                  <a:pt x="982683" y="96996"/>
                  <a:pt x="926275" y="136580"/>
                </a:cubicBezTo>
                <a:cubicBezTo>
                  <a:pt x="869867" y="176164"/>
                  <a:pt x="859971" y="254344"/>
                  <a:pt x="825335" y="296897"/>
                </a:cubicBezTo>
                <a:cubicBezTo>
                  <a:pt x="790699" y="339450"/>
                  <a:pt x="758041" y="369138"/>
                  <a:pt x="718457" y="391899"/>
                </a:cubicBezTo>
                <a:cubicBezTo>
                  <a:pt x="678873" y="414660"/>
                  <a:pt x="680852" y="444349"/>
                  <a:pt x="587829" y="433463"/>
                </a:cubicBezTo>
                <a:cubicBezTo>
                  <a:pt x="494806" y="422577"/>
                  <a:pt x="247403" y="362211"/>
                  <a:pt x="160317" y="326585"/>
                </a:cubicBezTo>
                <a:cubicBezTo>
                  <a:pt x="73231" y="290959"/>
                  <a:pt x="92033" y="254343"/>
                  <a:pt x="65314" y="219707"/>
                </a:cubicBezTo>
                <a:cubicBezTo>
                  <a:pt x="38594" y="185071"/>
                  <a:pt x="19297" y="151919"/>
                  <a:pt x="0" y="118767"/>
                </a:cubicBez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2321626" y="724395"/>
            <a:ext cx="4601688" cy="4310743"/>
          </a:xfrm>
          <a:custGeom>
            <a:avLst/>
            <a:gdLst>
              <a:gd name="connsiteX0" fmla="*/ 4601688 w 4601688"/>
              <a:gd name="connsiteY0" fmla="*/ 0 h 4310743"/>
              <a:gd name="connsiteX1" fmla="*/ 4494810 w 4601688"/>
              <a:gd name="connsiteY1" fmla="*/ 374073 h 4310743"/>
              <a:gd name="connsiteX2" fmla="*/ 4447309 w 4601688"/>
              <a:gd name="connsiteY2" fmla="*/ 670956 h 4310743"/>
              <a:gd name="connsiteX3" fmla="*/ 4381995 w 4601688"/>
              <a:gd name="connsiteY3" fmla="*/ 920337 h 4310743"/>
              <a:gd name="connsiteX4" fmla="*/ 4298868 w 4601688"/>
              <a:gd name="connsiteY4" fmla="*/ 1169719 h 4310743"/>
              <a:gd name="connsiteX5" fmla="*/ 4162301 w 4601688"/>
              <a:gd name="connsiteY5" fmla="*/ 1175657 h 4310743"/>
              <a:gd name="connsiteX6" fmla="*/ 4168239 w 4601688"/>
              <a:gd name="connsiteY6" fmla="*/ 1436914 h 4310743"/>
              <a:gd name="connsiteX7" fmla="*/ 4079174 w 4601688"/>
              <a:gd name="connsiteY7" fmla="*/ 2143496 h 4310743"/>
              <a:gd name="connsiteX8" fmla="*/ 3942608 w 4601688"/>
              <a:gd name="connsiteY8" fmla="*/ 2743200 h 4310743"/>
              <a:gd name="connsiteX9" fmla="*/ 3663538 w 4601688"/>
              <a:gd name="connsiteY9" fmla="*/ 3152899 h 4310743"/>
              <a:gd name="connsiteX10" fmla="*/ 3378530 w 4601688"/>
              <a:gd name="connsiteY10" fmla="*/ 3515096 h 4310743"/>
              <a:gd name="connsiteX11" fmla="*/ 3135086 w 4601688"/>
              <a:gd name="connsiteY11" fmla="*/ 3788228 h 4310743"/>
              <a:gd name="connsiteX12" fmla="*/ 2446317 w 4601688"/>
              <a:gd name="connsiteY12" fmla="*/ 4091049 h 4310743"/>
              <a:gd name="connsiteX13" fmla="*/ 1769423 w 4601688"/>
              <a:gd name="connsiteY13" fmla="*/ 4286992 h 4310743"/>
              <a:gd name="connsiteX14" fmla="*/ 1395351 w 4601688"/>
              <a:gd name="connsiteY14" fmla="*/ 4286992 h 4310743"/>
              <a:gd name="connsiteX15" fmla="*/ 575953 w 4601688"/>
              <a:gd name="connsiteY15" fmla="*/ 4310743 h 4310743"/>
              <a:gd name="connsiteX16" fmla="*/ 0 w 4601688"/>
              <a:gd name="connsiteY16" fmla="*/ 4304805 h 431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01688" h="4310743">
                <a:moveTo>
                  <a:pt x="4601688" y="0"/>
                </a:moveTo>
                <a:cubicBezTo>
                  <a:pt x="4561114" y="131123"/>
                  <a:pt x="4520540" y="262247"/>
                  <a:pt x="4494810" y="374073"/>
                </a:cubicBezTo>
                <a:cubicBezTo>
                  <a:pt x="4469080" y="485899"/>
                  <a:pt x="4466111" y="579912"/>
                  <a:pt x="4447309" y="670956"/>
                </a:cubicBezTo>
                <a:cubicBezTo>
                  <a:pt x="4428507" y="762000"/>
                  <a:pt x="4406735" y="837210"/>
                  <a:pt x="4381995" y="920337"/>
                </a:cubicBezTo>
                <a:cubicBezTo>
                  <a:pt x="4357255" y="1003464"/>
                  <a:pt x="4335484" y="1127166"/>
                  <a:pt x="4298868" y="1169719"/>
                </a:cubicBezTo>
                <a:cubicBezTo>
                  <a:pt x="4262252" y="1212272"/>
                  <a:pt x="4184072" y="1131125"/>
                  <a:pt x="4162301" y="1175657"/>
                </a:cubicBezTo>
                <a:cubicBezTo>
                  <a:pt x="4140530" y="1220189"/>
                  <a:pt x="4182093" y="1275608"/>
                  <a:pt x="4168239" y="1436914"/>
                </a:cubicBezTo>
                <a:cubicBezTo>
                  <a:pt x="4154385" y="1598220"/>
                  <a:pt x="4116779" y="1925782"/>
                  <a:pt x="4079174" y="2143496"/>
                </a:cubicBezTo>
                <a:cubicBezTo>
                  <a:pt x="4041569" y="2361210"/>
                  <a:pt x="4011881" y="2574966"/>
                  <a:pt x="3942608" y="2743200"/>
                </a:cubicBezTo>
                <a:cubicBezTo>
                  <a:pt x="3873335" y="2911434"/>
                  <a:pt x="3757551" y="3024250"/>
                  <a:pt x="3663538" y="3152899"/>
                </a:cubicBezTo>
                <a:cubicBezTo>
                  <a:pt x="3569525" y="3281548"/>
                  <a:pt x="3466605" y="3409208"/>
                  <a:pt x="3378530" y="3515096"/>
                </a:cubicBezTo>
                <a:cubicBezTo>
                  <a:pt x="3290455" y="3620984"/>
                  <a:pt x="3290455" y="3692236"/>
                  <a:pt x="3135086" y="3788228"/>
                </a:cubicBezTo>
                <a:cubicBezTo>
                  <a:pt x="2979717" y="3884220"/>
                  <a:pt x="2673927" y="4007922"/>
                  <a:pt x="2446317" y="4091049"/>
                </a:cubicBezTo>
                <a:cubicBezTo>
                  <a:pt x="2218706" y="4174176"/>
                  <a:pt x="1944584" y="4254335"/>
                  <a:pt x="1769423" y="4286992"/>
                </a:cubicBezTo>
                <a:cubicBezTo>
                  <a:pt x="1594262" y="4319649"/>
                  <a:pt x="1395351" y="4286992"/>
                  <a:pt x="1395351" y="4286992"/>
                </a:cubicBezTo>
                <a:lnTo>
                  <a:pt x="575953" y="4310743"/>
                </a:lnTo>
                <a:lnTo>
                  <a:pt x="0" y="4304805"/>
                </a:lnTo>
              </a:path>
            </a:pathLst>
          </a:cu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rot="17009588">
            <a:off x="7600652" y="742506"/>
            <a:ext cx="1258678" cy="261610"/>
          </a:xfrm>
          <a:prstGeom prst="rect">
            <a:avLst/>
          </a:prstGeom>
          <a:noFill/>
        </p:spPr>
        <p:txBody>
          <a:bodyPr wrap="none" rtlCol="0">
            <a:spAutoFit/>
          </a:bodyPr>
          <a:lstStyle/>
          <a:p>
            <a:r>
              <a:rPr lang="en-US" sz="1100" dirty="0" smtClean="0">
                <a:solidFill>
                  <a:schemeClr val="bg1"/>
                </a:solidFill>
                <a:latin typeface="Aharoni" panose="02010803020104030203" pitchFamily="2" charset="-79"/>
                <a:ea typeface="Cardo" panose="02020600000000000000" pitchFamily="18" charset="-79"/>
                <a:cs typeface="Aharoni" panose="02010803020104030203" pitchFamily="2" charset="-79"/>
              </a:rPr>
              <a:t>King’s Highway</a:t>
            </a:r>
            <a:endParaRPr lang="en-US" sz="1100" dirty="0">
              <a:solidFill>
                <a:schemeClr val="bg1"/>
              </a:solidFill>
              <a:latin typeface="Aharoni" panose="02010803020104030203" pitchFamily="2" charset="-79"/>
              <a:ea typeface="Cardo" panose="02020600000000000000" pitchFamily="18" charset="-79"/>
              <a:cs typeface="Aharoni" panose="02010803020104030203" pitchFamily="2" charset="-79"/>
            </a:endParaRPr>
          </a:p>
        </p:txBody>
      </p:sp>
      <p:sp>
        <p:nvSpPr>
          <p:cNvPr id="15" name="TextBox 14"/>
          <p:cNvSpPr txBox="1"/>
          <p:nvPr/>
        </p:nvSpPr>
        <p:spPr>
          <a:xfrm rot="17009588">
            <a:off x="7019803" y="1236857"/>
            <a:ext cx="1471878" cy="261610"/>
          </a:xfrm>
          <a:prstGeom prst="rect">
            <a:avLst/>
          </a:prstGeom>
          <a:noFill/>
        </p:spPr>
        <p:txBody>
          <a:bodyPr wrap="none" rtlCol="0">
            <a:spAutoFit/>
          </a:bodyPr>
          <a:lstStyle/>
          <a:p>
            <a:r>
              <a:rPr lang="en-US" sz="1100" dirty="0" smtClean="0">
                <a:solidFill>
                  <a:srgbClr val="FF66FF"/>
                </a:solidFill>
                <a:latin typeface="Aharoni" panose="02010803020104030203" pitchFamily="2" charset="-79"/>
                <a:ea typeface="Cardo" panose="02020600000000000000" pitchFamily="18" charset="-79"/>
                <a:cs typeface="Aharoni" panose="02010803020104030203" pitchFamily="2" charset="-79"/>
              </a:rPr>
              <a:t>Central Ridge Road</a:t>
            </a:r>
            <a:endParaRPr lang="en-US" sz="1100" dirty="0">
              <a:solidFill>
                <a:srgbClr val="FF66FF"/>
              </a:solidFill>
              <a:latin typeface="Aharoni" panose="02010803020104030203" pitchFamily="2" charset="-79"/>
              <a:ea typeface="Cardo" panose="02020600000000000000" pitchFamily="18" charset="-79"/>
              <a:cs typeface="Aharoni" panose="02010803020104030203" pitchFamily="2" charset="-79"/>
            </a:endParaRPr>
          </a:p>
        </p:txBody>
      </p:sp>
      <p:sp>
        <p:nvSpPr>
          <p:cNvPr id="16" name="TextBox 15"/>
          <p:cNvSpPr txBox="1"/>
          <p:nvPr/>
        </p:nvSpPr>
        <p:spPr>
          <a:xfrm rot="17009588">
            <a:off x="6554809" y="511683"/>
            <a:ext cx="1069524" cy="261610"/>
          </a:xfrm>
          <a:prstGeom prst="rect">
            <a:avLst/>
          </a:prstGeom>
          <a:noFill/>
        </p:spPr>
        <p:txBody>
          <a:bodyPr wrap="none" rtlCol="0">
            <a:spAutoFit/>
          </a:bodyPr>
          <a:lstStyle/>
          <a:p>
            <a:r>
              <a:rPr lang="en-US" sz="1100" dirty="0" smtClean="0">
                <a:solidFill>
                  <a:srgbClr val="0070C0"/>
                </a:solidFill>
                <a:latin typeface="Aharoni" panose="02010803020104030203" pitchFamily="2" charset="-79"/>
                <a:ea typeface="Cardo" panose="02020600000000000000" pitchFamily="18" charset="-79"/>
                <a:cs typeface="Aharoni" panose="02010803020104030203" pitchFamily="2" charset="-79"/>
              </a:rPr>
              <a:t>Coastal Road</a:t>
            </a:r>
            <a:endParaRPr lang="en-US" sz="1100" dirty="0">
              <a:solidFill>
                <a:srgbClr val="0070C0"/>
              </a:solidFill>
              <a:latin typeface="Aharoni" panose="02010803020104030203" pitchFamily="2" charset="-79"/>
              <a:ea typeface="Cardo" panose="02020600000000000000" pitchFamily="18" charset="-79"/>
              <a:cs typeface="Aharoni" panose="02010803020104030203" pitchFamily="2" charset="-79"/>
            </a:endParaRPr>
          </a:p>
        </p:txBody>
      </p:sp>
      <p:sp>
        <p:nvSpPr>
          <p:cNvPr id="18" name="Freeform 17"/>
          <p:cNvSpPr/>
          <p:nvPr/>
        </p:nvSpPr>
        <p:spPr>
          <a:xfrm>
            <a:off x="7468823" y="117043"/>
            <a:ext cx="285293" cy="2084832"/>
          </a:xfrm>
          <a:custGeom>
            <a:avLst/>
            <a:gdLst>
              <a:gd name="connsiteX0" fmla="*/ 0 w 285293"/>
              <a:gd name="connsiteY0" fmla="*/ 2084832 h 2084832"/>
              <a:gd name="connsiteX1" fmla="*/ 43891 w 285293"/>
              <a:gd name="connsiteY1" fmla="*/ 1799539 h 2084832"/>
              <a:gd name="connsiteX2" fmla="*/ 29261 w 285293"/>
              <a:gd name="connsiteY2" fmla="*/ 1477671 h 2084832"/>
              <a:gd name="connsiteX3" fmla="*/ 29261 w 285293"/>
              <a:gd name="connsiteY3" fmla="*/ 980237 h 2084832"/>
              <a:gd name="connsiteX4" fmla="*/ 117043 w 285293"/>
              <a:gd name="connsiteY4" fmla="*/ 599847 h 2084832"/>
              <a:gd name="connsiteX5" fmla="*/ 285293 w 285293"/>
              <a:gd name="connsiteY5" fmla="*/ 0 h 2084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293" h="2084832">
                <a:moveTo>
                  <a:pt x="0" y="2084832"/>
                </a:moveTo>
                <a:cubicBezTo>
                  <a:pt x="19507" y="1992782"/>
                  <a:pt x="39014" y="1900732"/>
                  <a:pt x="43891" y="1799539"/>
                </a:cubicBezTo>
                <a:cubicBezTo>
                  <a:pt x="48768" y="1698346"/>
                  <a:pt x="31699" y="1614221"/>
                  <a:pt x="29261" y="1477671"/>
                </a:cubicBezTo>
                <a:cubicBezTo>
                  <a:pt x="26823" y="1341121"/>
                  <a:pt x="14631" y="1126541"/>
                  <a:pt x="29261" y="980237"/>
                </a:cubicBezTo>
                <a:cubicBezTo>
                  <a:pt x="43891" y="833933"/>
                  <a:pt x="74371" y="763220"/>
                  <a:pt x="117043" y="599847"/>
                </a:cubicBezTo>
                <a:cubicBezTo>
                  <a:pt x="159715" y="436474"/>
                  <a:pt x="222504" y="218237"/>
                  <a:pt x="285293" y="0"/>
                </a:cubicBezTo>
              </a:path>
            </a:pathLst>
          </a:cu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7242456" y="719732"/>
            <a:ext cx="513282" cy="307777"/>
          </a:xfrm>
          <a:prstGeom prst="rect">
            <a:avLst/>
          </a:prstGeom>
          <a:noFill/>
        </p:spPr>
        <p:txBody>
          <a:bodyPr wrap="none" rtlCol="0">
            <a:spAutoFit/>
          </a:bodyPr>
          <a:lstStyle/>
          <a:p>
            <a:r>
              <a:rPr lang="en-US" sz="1400" dirty="0" smtClean="0">
                <a:solidFill>
                  <a:schemeClr val="bg1"/>
                </a:solidFill>
                <a:latin typeface="Arial" panose="020B0604020202020204" pitchFamily="34" charset="0"/>
                <a:cs typeface="Arial" panose="020B0604020202020204" pitchFamily="34" charset="0"/>
              </a:rPr>
              <a:t>Dan</a:t>
            </a:r>
            <a:endParaRPr lang="en-US" sz="1400" dirty="0">
              <a:solidFill>
                <a:schemeClr val="bg1"/>
              </a:solidFill>
              <a:latin typeface="Arial" panose="020B0604020202020204" pitchFamily="34" charset="0"/>
              <a:cs typeface="Arial" panose="020B0604020202020204" pitchFamily="34" charset="0"/>
            </a:endParaRPr>
          </a:p>
        </p:txBody>
      </p:sp>
      <p:sp>
        <p:nvSpPr>
          <p:cNvPr id="19" name="TextBox 18"/>
          <p:cNvSpPr txBox="1"/>
          <p:nvPr/>
        </p:nvSpPr>
        <p:spPr>
          <a:xfrm>
            <a:off x="6602428" y="2297283"/>
            <a:ext cx="941283" cy="307777"/>
          </a:xfrm>
          <a:prstGeom prst="rect">
            <a:avLst/>
          </a:prstGeom>
          <a:noFill/>
        </p:spPr>
        <p:txBody>
          <a:bodyPr wrap="none" rtlCol="0">
            <a:spAutoFit/>
          </a:bodyPr>
          <a:lstStyle/>
          <a:p>
            <a:r>
              <a:rPr lang="en-US" sz="1400" dirty="0" smtClean="0">
                <a:solidFill>
                  <a:schemeClr val="bg1"/>
                </a:solidFill>
                <a:latin typeface="Arial" panose="020B0604020202020204" pitchFamily="34" charset="0"/>
                <a:cs typeface="Arial" panose="020B0604020202020204" pitchFamily="34" charset="0"/>
              </a:rPr>
              <a:t>Shechem</a:t>
            </a:r>
            <a:endParaRPr lang="en-US" sz="1400" dirty="0">
              <a:solidFill>
                <a:schemeClr val="bg1"/>
              </a:solidFill>
              <a:latin typeface="Arial" panose="020B0604020202020204" pitchFamily="34" charset="0"/>
              <a:cs typeface="Arial" panose="020B0604020202020204" pitchFamily="34" charset="0"/>
            </a:endParaRPr>
          </a:p>
        </p:txBody>
      </p:sp>
      <p:sp>
        <p:nvSpPr>
          <p:cNvPr id="20" name="TextBox 19"/>
          <p:cNvSpPr txBox="1"/>
          <p:nvPr/>
        </p:nvSpPr>
        <p:spPr>
          <a:xfrm>
            <a:off x="6380241" y="2770443"/>
            <a:ext cx="692818" cy="307777"/>
          </a:xfrm>
          <a:prstGeom prst="rect">
            <a:avLst/>
          </a:prstGeom>
          <a:noFill/>
        </p:spPr>
        <p:txBody>
          <a:bodyPr wrap="none" rtlCol="0">
            <a:spAutoFit/>
          </a:bodyPr>
          <a:lstStyle/>
          <a:p>
            <a:r>
              <a:rPr lang="en-US" sz="1400" dirty="0" smtClean="0">
                <a:solidFill>
                  <a:schemeClr val="bg1"/>
                </a:solidFill>
                <a:latin typeface="Arial" panose="020B0604020202020204" pitchFamily="34" charset="0"/>
                <a:cs typeface="Arial" panose="020B0604020202020204" pitchFamily="34" charset="0"/>
              </a:rPr>
              <a:t>Bethel</a:t>
            </a:r>
            <a:endParaRPr lang="en-US" sz="1400" dirty="0">
              <a:solidFill>
                <a:schemeClr val="bg1"/>
              </a:solidFill>
              <a:latin typeface="Arial" panose="020B0604020202020204" pitchFamily="34" charset="0"/>
              <a:cs typeface="Arial" panose="020B0604020202020204" pitchFamily="34" charset="0"/>
            </a:endParaRPr>
          </a:p>
        </p:txBody>
      </p:sp>
      <p:sp>
        <p:nvSpPr>
          <p:cNvPr id="21" name="TextBox 20"/>
          <p:cNvSpPr txBox="1"/>
          <p:nvPr/>
        </p:nvSpPr>
        <p:spPr>
          <a:xfrm>
            <a:off x="7380407" y="2703921"/>
            <a:ext cx="344966" cy="307777"/>
          </a:xfrm>
          <a:prstGeom prst="rect">
            <a:avLst/>
          </a:prstGeom>
          <a:noFill/>
        </p:spPr>
        <p:txBody>
          <a:bodyPr wrap="none" rtlCol="0">
            <a:spAutoFit/>
          </a:bodyPr>
          <a:lstStyle/>
          <a:p>
            <a:r>
              <a:rPr lang="en-US" sz="1400" dirty="0" smtClean="0">
                <a:solidFill>
                  <a:schemeClr val="bg1"/>
                </a:solidFill>
                <a:latin typeface="Arial" panose="020B0604020202020204" pitchFamily="34" charset="0"/>
                <a:cs typeface="Arial" panose="020B0604020202020204" pitchFamily="34" charset="0"/>
              </a:rPr>
              <a:t>Ai</a:t>
            </a:r>
            <a:endParaRPr lang="en-US" sz="1400" dirty="0">
              <a:solidFill>
                <a:schemeClr val="bg1"/>
              </a:solidFill>
              <a:latin typeface="Arial" panose="020B0604020202020204" pitchFamily="34" charset="0"/>
              <a:cs typeface="Arial" panose="020B0604020202020204" pitchFamily="34" charset="0"/>
            </a:endParaRPr>
          </a:p>
        </p:txBody>
      </p:sp>
      <p:sp>
        <p:nvSpPr>
          <p:cNvPr id="22" name="TextBox 21"/>
          <p:cNvSpPr txBox="1"/>
          <p:nvPr/>
        </p:nvSpPr>
        <p:spPr>
          <a:xfrm>
            <a:off x="6071623" y="3271723"/>
            <a:ext cx="1010213" cy="307777"/>
          </a:xfrm>
          <a:prstGeom prst="rect">
            <a:avLst/>
          </a:prstGeom>
          <a:noFill/>
        </p:spPr>
        <p:txBody>
          <a:bodyPr wrap="none" rtlCol="0">
            <a:spAutoFit/>
          </a:bodyPr>
          <a:lstStyle/>
          <a:p>
            <a:r>
              <a:rPr lang="en-US" sz="1400" dirty="0" smtClean="0">
                <a:solidFill>
                  <a:schemeClr val="bg1"/>
                </a:solidFill>
                <a:latin typeface="Arial" panose="020B0604020202020204" pitchFamily="34" charset="0"/>
                <a:cs typeface="Arial" panose="020B0604020202020204" pitchFamily="34" charset="0"/>
              </a:rPr>
              <a:t>Jerusalem</a:t>
            </a:r>
            <a:endParaRPr lang="en-US" sz="1400" dirty="0">
              <a:solidFill>
                <a:schemeClr val="bg1"/>
              </a:solidFill>
              <a:latin typeface="Arial" panose="020B0604020202020204" pitchFamily="34" charset="0"/>
              <a:cs typeface="Arial" panose="020B0604020202020204" pitchFamily="34" charset="0"/>
            </a:endParaRPr>
          </a:p>
        </p:txBody>
      </p:sp>
      <p:sp>
        <p:nvSpPr>
          <p:cNvPr id="23" name="TextBox 22"/>
          <p:cNvSpPr txBox="1"/>
          <p:nvPr/>
        </p:nvSpPr>
        <p:spPr>
          <a:xfrm>
            <a:off x="6367074" y="3669785"/>
            <a:ext cx="771365" cy="307777"/>
          </a:xfrm>
          <a:prstGeom prst="rect">
            <a:avLst/>
          </a:prstGeom>
          <a:noFill/>
        </p:spPr>
        <p:txBody>
          <a:bodyPr wrap="none" rtlCol="0">
            <a:spAutoFit/>
          </a:bodyPr>
          <a:lstStyle/>
          <a:p>
            <a:r>
              <a:rPr lang="en-US" sz="1400" dirty="0" smtClean="0">
                <a:solidFill>
                  <a:schemeClr val="bg1"/>
                </a:solidFill>
                <a:latin typeface="Arial" panose="020B0604020202020204" pitchFamily="34" charset="0"/>
                <a:cs typeface="Arial" panose="020B0604020202020204" pitchFamily="34" charset="0"/>
              </a:rPr>
              <a:t>Hebron</a:t>
            </a:r>
            <a:endParaRPr lang="en-US" sz="1400" dirty="0">
              <a:solidFill>
                <a:schemeClr val="bg1"/>
              </a:solidFill>
              <a:latin typeface="Arial" panose="020B0604020202020204" pitchFamily="34" charset="0"/>
              <a:cs typeface="Arial" panose="020B0604020202020204" pitchFamily="34" charset="0"/>
            </a:endParaRPr>
          </a:p>
        </p:txBody>
      </p:sp>
      <p:sp>
        <p:nvSpPr>
          <p:cNvPr id="24" name="TextBox 23"/>
          <p:cNvSpPr txBox="1"/>
          <p:nvPr/>
        </p:nvSpPr>
        <p:spPr>
          <a:xfrm>
            <a:off x="5561391" y="4216937"/>
            <a:ext cx="1050288" cy="307777"/>
          </a:xfrm>
          <a:prstGeom prst="rect">
            <a:avLst/>
          </a:prstGeom>
          <a:noFill/>
        </p:spPr>
        <p:txBody>
          <a:bodyPr wrap="none" rtlCol="0">
            <a:spAutoFit/>
          </a:bodyPr>
          <a:lstStyle/>
          <a:p>
            <a:r>
              <a:rPr lang="en-US" sz="1400" dirty="0" smtClean="0">
                <a:solidFill>
                  <a:schemeClr val="bg1"/>
                </a:solidFill>
                <a:latin typeface="Arial" panose="020B0604020202020204" pitchFamily="34" charset="0"/>
                <a:cs typeface="Arial" panose="020B0604020202020204" pitchFamily="34" charset="0"/>
              </a:rPr>
              <a:t>Beersheba</a:t>
            </a:r>
            <a:endParaRPr lang="en-US" sz="1400" dirty="0">
              <a:solidFill>
                <a:schemeClr val="bg1"/>
              </a:solidFill>
              <a:latin typeface="Arial" panose="020B0604020202020204" pitchFamily="34" charset="0"/>
              <a:cs typeface="Arial" panose="020B0604020202020204" pitchFamily="34" charset="0"/>
            </a:endParaRPr>
          </a:p>
        </p:txBody>
      </p:sp>
      <p:sp>
        <p:nvSpPr>
          <p:cNvPr id="25" name="TextBox 24"/>
          <p:cNvSpPr txBox="1"/>
          <p:nvPr/>
        </p:nvSpPr>
        <p:spPr>
          <a:xfrm>
            <a:off x="5561391" y="3909160"/>
            <a:ext cx="641522" cy="307777"/>
          </a:xfrm>
          <a:prstGeom prst="rect">
            <a:avLst/>
          </a:prstGeom>
          <a:noFill/>
        </p:spPr>
        <p:txBody>
          <a:bodyPr wrap="none" rtlCol="0">
            <a:spAutoFit/>
          </a:bodyPr>
          <a:lstStyle/>
          <a:p>
            <a:r>
              <a:rPr lang="en-US" sz="1400" dirty="0" err="1" smtClean="0">
                <a:solidFill>
                  <a:schemeClr val="bg1"/>
                </a:solidFill>
                <a:latin typeface="Arial" panose="020B0604020202020204" pitchFamily="34" charset="0"/>
                <a:cs typeface="Arial" panose="020B0604020202020204" pitchFamily="34" charset="0"/>
              </a:rPr>
              <a:t>Gerar</a:t>
            </a:r>
            <a:endParaRPr lang="en-US" sz="1400" dirty="0">
              <a:solidFill>
                <a:schemeClr val="bg1"/>
              </a:solidFill>
              <a:latin typeface="Arial" panose="020B0604020202020204" pitchFamily="34" charset="0"/>
              <a:cs typeface="Arial" panose="020B0604020202020204" pitchFamily="34" charset="0"/>
            </a:endParaRPr>
          </a:p>
        </p:txBody>
      </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154093" y="1862101"/>
            <a:ext cx="339694" cy="503444"/>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2894" y="2202101"/>
            <a:ext cx="268849" cy="268849"/>
          </a:xfrm>
          <a:prstGeom prst="rect">
            <a:avLst/>
          </a:prstGeom>
        </p:spPr>
      </p:pic>
    </p:spTree>
    <p:extLst>
      <p:ext uri="{BB962C8B-B14F-4D97-AF65-F5344CB8AC3E}">
        <p14:creationId xmlns:p14="http://schemas.microsoft.com/office/powerpoint/2010/main" val="35025023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69" name="Group 3"/>
          <p:cNvGrpSpPr>
            <a:grpSpLocks noGrp="1" noUngrp="1" noChangeAspect="1"/>
          </p:cNvGrpSpPr>
          <p:nvPr/>
        </p:nvGrpSpPr>
        <p:grpSpPr bwMode="auto">
          <a:xfrm>
            <a:off x="0" y="2"/>
            <a:ext cx="9144000" cy="5441157"/>
            <a:chOff x="685800" y="844550"/>
            <a:chExt cx="7772400" cy="5549900"/>
          </a:xfrm>
        </p:grpSpPr>
        <p:pic>
          <p:nvPicPr>
            <p:cNvPr id="32770" name="Picture 1" descr="Fields near Mt Gerizim and Mt Ebal, tb050106475"/>
            <p:cNvPicPr>
              <a:picLocks noRot="1" noChangeAspect="1" noMove="1" noResize="1"/>
            </p:cNvPicPr>
            <p:nvPr isPhoto="1"/>
          </p:nvPicPr>
          <p:blipFill>
            <a:blip r:embed="rId3" cstate="print"/>
            <a:srcRect/>
            <a:stretch>
              <a:fillRect/>
            </a:stretch>
          </p:blipFill>
          <p:spPr bwMode="auto">
            <a:xfrm>
              <a:off x="685800" y="844550"/>
              <a:ext cx="7772400" cy="5168900"/>
            </a:xfrm>
            <a:prstGeom prst="rect">
              <a:avLst/>
            </a:prstGeom>
            <a:noFill/>
            <a:ln w="9525">
              <a:noFill/>
              <a:miter lim="800000"/>
              <a:headEnd/>
              <a:tailEnd/>
            </a:ln>
          </p:spPr>
        </p:pic>
        <p:sp>
          <p:nvSpPr>
            <p:cNvPr id="32771" name="Rectangle 2"/>
            <p:cNvSpPr>
              <a:spLocks noChangeArrowheads="1"/>
            </p:cNvSpPr>
            <p:nvPr/>
          </p:nvSpPr>
          <p:spPr bwMode="auto">
            <a:xfrm>
              <a:off x="685800" y="6051714"/>
              <a:ext cx="7772400" cy="342736"/>
            </a:xfrm>
            <a:prstGeom prst="rect">
              <a:avLst/>
            </a:prstGeom>
            <a:noFill/>
            <a:ln w="9525">
              <a:noFill/>
              <a:miter lim="800000"/>
              <a:headEnd/>
              <a:tailEnd/>
            </a:ln>
          </p:spPr>
          <p:txBody>
            <a:bodyPr anchor="ctr"/>
            <a:lstStyle/>
            <a:p>
              <a:pPr algn="ctr" fontAlgn="base">
                <a:lnSpc>
                  <a:spcPct val="90000"/>
                </a:lnSpc>
                <a:spcBef>
                  <a:spcPct val="0"/>
                </a:spcBef>
                <a:spcAft>
                  <a:spcPct val="0"/>
                </a:spcAft>
              </a:pPr>
              <a:r>
                <a:rPr lang="en-US" sz="2200">
                  <a:solidFill>
                    <a:srgbClr val="000000"/>
                  </a:solidFill>
                  <a:latin typeface="Calibri" pitchFamily="34" charset="0"/>
                  <a:ea typeface="ＭＳ Ｐゴシック" pitchFamily="34" charset="-128"/>
                </a:rPr>
                <a:t>Fields near Shechem</a:t>
              </a:r>
            </a:p>
          </p:txBody>
        </p:sp>
      </p:grpSp>
      <p:sp>
        <p:nvSpPr>
          <p:cNvPr id="2" name="TextBox 1"/>
          <p:cNvSpPr txBox="1"/>
          <p:nvPr/>
        </p:nvSpPr>
        <p:spPr>
          <a:xfrm>
            <a:off x="658368" y="416966"/>
            <a:ext cx="7534656" cy="923330"/>
          </a:xfrm>
          <a:prstGeom prst="rect">
            <a:avLst/>
          </a:prstGeom>
          <a:noFill/>
        </p:spPr>
        <p:txBody>
          <a:bodyPr wrap="square" rtlCol="0">
            <a:spAutoFit/>
          </a:bodyPr>
          <a:lstStyle/>
          <a:p>
            <a:r>
              <a:rPr lang="en-US" b="1" dirty="0" smtClean="0"/>
              <a:t>Genesis </a:t>
            </a:r>
            <a:r>
              <a:rPr lang="en-US" b="1" dirty="0"/>
              <a:t>12:6(ESV) </a:t>
            </a:r>
            <a:r>
              <a:rPr lang="en-US" dirty="0"/>
              <a:t/>
            </a:r>
            <a:br>
              <a:rPr lang="en-US" dirty="0"/>
            </a:br>
            <a:r>
              <a:rPr lang="en-US" baseline="30000" dirty="0"/>
              <a:t>6</a:t>
            </a:r>
            <a:r>
              <a:rPr lang="en-US" dirty="0"/>
              <a:t>Abram passed through the land to the place at Shechem, to the </a:t>
            </a:r>
            <a:r>
              <a:rPr lang="en-US" dirty="0" smtClean="0"/>
              <a:t>oak </a:t>
            </a:r>
            <a:r>
              <a:rPr lang="en-US" dirty="0"/>
              <a:t>of </a:t>
            </a:r>
            <a:r>
              <a:rPr lang="en-US" dirty="0" err="1"/>
              <a:t>Moreh</a:t>
            </a:r>
            <a:r>
              <a:rPr lang="en-US" dirty="0"/>
              <a:t>. At that time the Canaanites were in the land.  </a:t>
            </a:r>
          </a:p>
        </p:txBody>
      </p:sp>
    </p:spTree>
    <p:extLst>
      <p:ext uri="{BB962C8B-B14F-4D97-AF65-F5344CB8AC3E}">
        <p14:creationId xmlns:p14="http://schemas.microsoft.com/office/powerpoint/2010/main" val="41315360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1" name="Group 3"/>
          <p:cNvGrpSpPr>
            <a:grpSpLocks noGrp="1" noUngrp="1" noChangeAspect="1"/>
          </p:cNvGrpSpPr>
          <p:nvPr/>
        </p:nvGrpSpPr>
        <p:grpSpPr bwMode="auto">
          <a:xfrm>
            <a:off x="0" y="2"/>
            <a:ext cx="9144000" cy="5441157"/>
            <a:chOff x="685800" y="844550"/>
            <a:chExt cx="7772400" cy="5549900"/>
          </a:xfrm>
        </p:grpSpPr>
        <p:pic>
          <p:nvPicPr>
            <p:cNvPr id="20482" name="Picture 1" descr="Mt Gerizim, Shechem, and Mt Ebal from east, tb050106458"/>
            <p:cNvPicPr>
              <a:picLocks noRot="1" noChangeAspect="1" noMove="1" noResize="1"/>
            </p:cNvPicPr>
            <p:nvPr isPhoto="1"/>
          </p:nvPicPr>
          <p:blipFill>
            <a:blip r:embed="rId3" cstate="print"/>
            <a:srcRect/>
            <a:stretch>
              <a:fillRect/>
            </a:stretch>
          </p:blipFill>
          <p:spPr bwMode="auto">
            <a:xfrm>
              <a:off x="685800" y="844550"/>
              <a:ext cx="7772400" cy="5168900"/>
            </a:xfrm>
            <a:prstGeom prst="rect">
              <a:avLst/>
            </a:prstGeom>
            <a:noFill/>
            <a:ln w="9525">
              <a:noFill/>
              <a:miter lim="800000"/>
              <a:headEnd/>
              <a:tailEnd/>
            </a:ln>
          </p:spPr>
        </p:pic>
        <p:sp>
          <p:nvSpPr>
            <p:cNvPr id="20483" name="Rectangle 2"/>
            <p:cNvSpPr>
              <a:spLocks noChangeArrowheads="1"/>
            </p:cNvSpPr>
            <p:nvPr/>
          </p:nvSpPr>
          <p:spPr bwMode="auto">
            <a:xfrm>
              <a:off x="685800" y="6051714"/>
              <a:ext cx="7772400" cy="342736"/>
            </a:xfrm>
            <a:prstGeom prst="rect">
              <a:avLst/>
            </a:prstGeom>
            <a:noFill/>
            <a:ln w="9525">
              <a:noFill/>
              <a:miter lim="800000"/>
              <a:headEnd/>
              <a:tailEnd/>
            </a:ln>
          </p:spPr>
          <p:txBody>
            <a:bodyPr anchor="ctr"/>
            <a:lstStyle/>
            <a:p>
              <a:pPr algn="ctr" fontAlgn="base">
                <a:lnSpc>
                  <a:spcPct val="90000"/>
                </a:lnSpc>
                <a:spcBef>
                  <a:spcPct val="0"/>
                </a:spcBef>
                <a:spcAft>
                  <a:spcPct val="0"/>
                </a:spcAft>
              </a:pPr>
              <a:r>
                <a:rPr lang="en-US" sz="2200" dirty="0">
                  <a:solidFill>
                    <a:srgbClr val="000000"/>
                  </a:solidFill>
                  <a:latin typeface="Calibri" pitchFamily="34" charset="0"/>
                  <a:ea typeface="ＭＳ Ｐゴシック" pitchFamily="34" charset="-128"/>
                </a:rPr>
                <a:t>Mount Gerizim, Shechem, and Mount Ebal from east</a:t>
              </a:r>
            </a:p>
          </p:txBody>
        </p:sp>
      </p:grpSp>
      <p:sp>
        <p:nvSpPr>
          <p:cNvPr id="2" name="TextBox 1"/>
          <p:cNvSpPr txBox="1"/>
          <p:nvPr/>
        </p:nvSpPr>
        <p:spPr>
          <a:xfrm>
            <a:off x="4045306" y="1470355"/>
            <a:ext cx="1159292" cy="369332"/>
          </a:xfrm>
          <a:prstGeom prst="rect">
            <a:avLst/>
          </a:prstGeom>
          <a:noFill/>
        </p:spPr>
        <p:txBody>
          <a:bodyPr wrap="none" rtlCol="0">
            <a:spAutoFit/>
          </a:bodyPr>
          <a:lstStyle/>
          <a:p>
            <a:r>
              <a:rPr lang="en-US" dirty="0" smtClean="0"/>
              <a:t>Shechem</a:t>
            </a:r>
            <a:endParaRPr lang="en-US" dirty="0"/>
          </a:p>
        </p:txBody>
      </p:sp>
      <p:sp>
        <p:nvSpPr>
          <p:cNvPr id="6" name="TextBox 5"/>
          <p:cNvSpPr txBox="1"/>
          <p:nvPr/>
        </p:nvSpPr>
        <p:spPr>
          <a:xfrm>
            <a:off x="2405482" y="1253423"/>
            <a:ext cx="1300356" cy="369332"/>
          </a:xfrm>
          <a:prstGeom prst="rect">
            <a:avLst/>
          </a:prstGeom>
          <a:noFill/>
        </p:spPr>
        <p:txBody>
          <a:bodyPr wrap="none" rtlCol="0">
            <a:spAutoFit/>
          </a:bodyPr>
          <a:lstStyle/>
          <a:p>
            <a:r>
              <a:rPr lang="en-US" dirty="0" smtClean="0"/>
              <a:t>Mt Gerizim</a:t>
            </a:r>
            <a:endParaRPr lang="en-US" dirty="0"/>
          </a:p>
        </p:txBody>
      </p:sp>
      <p:sp>
        <p:nvSpPr>
          <p:cNvPr id="7" name="TextBox 6"/>
          <p:cNvSpPr txBox="1"/>
          <p:nvPr/>
        </p:nvSpPr>
        <p:spPr>
          <a:xfrm>
            <a:off x="5594930" y="1291785"/>
            <a:ext cx="966931" cy="369332"/>
          </a:xfrm>
          <a:prstGeom prst="rect">
            <a:avLst/>
          </a:prstGeom>
          <a:noFill/>
        </p:spPr>
        <p:txBody>
          <a:bodyPr wrap="none" rtlCol="0">
            <a:spAutoFit/>
          </a:bodyPr>
          <a:lstStyle/>
          <a:p>
            <a:r>
              <a:rPr lang="en-US" dirty="0" smtClean="0"/>
              <a:t>Mt </a:t>
            </a:r>
            <a:r>
              <a:rPr lang="en-US" dirty="0" err="1" smtClean="0"/>
              <a:t>Ebal</a:t>
            </a:r>
            <a:endParaRPr lang="en-US" dirty="0"/>
          </a:p>
        </p:txBody>
      </p:sp>
    </p:spTree>
    <p:extLst>
      <p:ext uri="{BB962C8B-B14F-4D97-AF65-F5344CB8AC3E}">
        <p14:creationId xmlns:p14="http://schemas.microsoft.com/office/powerpoint/2010/main" val="9473123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3" name="Group 3"/>
          <p:cNvGrpSpPr>
            <a:grpSpLocks noGrp="1" noUngrp="1" noChangeAspect="1"/>
          </p:cNvGrpSpPr>
          <p:nvPr/>
        </p:nvGrpSpPr>
        <p:grpSpPr bwMode="auto">
          <a:xfrm>
            <a:off x="-2286000" y="1019969"/>
            <a:ext cx="13716000" cy="3675063"/>
            <a:chOff x="685800" y="2370138"/>
            <a:chExt cx="7772400" cy="2498725"/>
          </a:xfrm>
        </p:grpSpPr>
        <p:pic>
          <p:nvPicPr>
            <p:cNvPr id="18451" name="Picture 1" descr="Mt Gerizim, Shechem, Mt Ebal from east panorama, tb050106401"/>
            <p:cNvPicPr>
              <a:picLocks noRot="1" noChangeAspect="1" noMove="1" noResize="1"/>
            </p:cNvPicPr>
            <p:nvPr isPhoto="1"/>
          </p:nvPicPr>
          <p:blipFill>
            <a:blip r:embed="rId3" cstate="print"/>
            <a:srcRect/>
            <a:stretch>
              <a:fillRect/>
            </a:stretch>
          </p:blipFill>
          <p:spPr bwMode="auto">
            <a:xfrm>
              <a:off x="685800" y="2370138"/>
              <a:ext cx="7772400" cy="2117725"/>
            </a:xfrm>
            <a:prstGeom prst="rect">
              <a:avLst/>
            </a:prstGeom>
            <a:noFill/>
            <a:ln w="9525">
              <a:noFill/>
              <a:miter lim="800000"/>
              <a:headEnd/>
              <a:tailEnd/>
            </a:ln>
          </p:spPr>
        </p:pic>
        <p:sp>
          <p:nvSpPr>
            <p:cNvPr id="18452" name="Rectangle 2"/>
            <p:cNvSpPr>
              <a:spLocks noChangeArrowheads="1"/>
            </p:cNvSpPr>
            <p:nvPr/>
          </p:nvSpPr>
          <p:spPr bwMode="auto">
            <a:xfrm>
              <a:off x="685800" y="4525963"/>
              <a:ext cx="7772400" cy="342900"/>
            </a:xfrm>
            <a:prstGeom prst="rect">
              <a:avLst/>
            </a:prstGeom>
            <a:noFill/>
            <a:ln w="9525">
              <a:noFill/>
              <a:miter lim="800000"/>
              <a:headEnd/>
              <a:tailEnd/>
            </a:ln>
          </p:spPr>
          <p:txBody>
            <a:bodyPr anchor="ctr"/>
            <a:lstStyle/>
            <a:p>
              <a:pPr algn="ctr" fontAlgn="base">
                <a:spcBef>
                  <a:spcPct val="0"/>
                </a:spcBef>
                <a:spcAft>
                  <a:spcPct val="0"/>
                </a:spcAft>
              </a:pPr>
              <a:r>
                <a:rPr lang="en-US" sz="2400">
                  <a:solidFill>
                    <a:srgbClr val="000000"/>
                  </a:solidFill>
                  <a:latin typeface="Calibri" pitchFamily="34" charset="0"/>
                  <a:ea typeface="ＭＳ Ｐゴシック" pitchFamily="34" charset="-128"/>
                </a:rPr>
                <a:t>Mount Gerizim, Shechem, Mount Ebal from east panorama</a:t>
              </a:r>
            </a:p>
          </p:txBody>
        </p:sp>
      </p:grpSp>
      <p:sp>
        <p:nvSpPr>
          <p:cNvPr id="6" name="Line 9"/>
          <p:cNvSpPr>
            <a:spLocks noChangeShapeType="1"/>
          </p:cNvSpPr>
          <p:nvPr/>
        </p:nvSpPr>
        <p:spPr bwMode="auto">
          <a:xfrm flipH="1">
            <a:off x="5715000" y="1524000"/>
            <a:ext cx="76200" cy="762000"/>
          </a:xfrm>
          <a:prstGeom prst="lin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fontAlgn="base">
              <a:spcBef>
                <a:spcPct val="0"/>
              </a:spcBef>
              <a:spcAft>
                <a:spcPct val="0"/>
              </a:spcAft>
              <a:defRPr/>
            </a:pPr>
            <a:endParaRPr lang="en-US" sz="2400" dirty="0">
              <a:solidFill>
                <a:srgbClr val="000000"/>
              </a:solidFill>
              <a:latin typeface="Calibri" pitchFamily="34" charset="0"/>
            </a:endParaRPr>
          </a:p>
        </p:txBody>
      </p:sp>
      <p:sp>
        <p:nvSpPr>
          <p:cNvPr id="7" name="Text Box 16"/>
          <p:cNvSpPr txBox="1">
            <a:spLocks noChangeArrowheads="1"/>
          </p:cNvSpPr>
          <p:nvPr/>
        </p:nvSpPr>
        <p:spPr bwMode="auto">
          <a:xfrm>
            <a:off x="5181200" y="1206500"/>
            <a:ext cx="1055096" cy="400110"/>
          </a:xfrm>
          <a:prstGeom prst="rect">
            <a:avLst/>
          </a:prstGeom>
          <a:noFill/>
          <a:ln w="9525">
            <a:noFill/>
            <a:miter lim="800000"/>
            <a:headEnd/>
            <a:tailEnd/>
          </a:ln>
          <a:effectLst/>
        </p:spPr>
        <p:txBody>
          <a:bodyPr wrap="none">
            <a:spAutoFit/>
          </a:bodyPr>
          <a:lstStyle/>
          <a:p>
            <a:pPr algn="ctr" fontAlgn="base">
              <a:spcBef>
                <a:spcPct val="0"/>
              </a:spcBef>
              <a:spcAft>
                <a:spcPct val="0"/>
              </a:spcAft>
              <a:defRPr/>
            </a:pPr>
            <a:r>
              <a:rPr lang="en-US" sz="2000" dirty="0">
                <a:solidFill>
                  <a:srgbClr val="FFFFFF"/>
                </a:solidFill>
                <a:effectLst>
                  <a:glow rad="76200">
                    <a:srgbClr val="000000">
                      <a:alpha val="60000"/>
                    </a:srgbClr>
                  </a:glow>
                </a:effectLst>
                <a:latin typeface="Calibri" pitchFamily="34" charset="0"/>
                <a:ea typeface="ＭＳ Ｐゴシック" charset="-128"/>
                <a:cs typeface="Calibri" pitchFamily="34" charset="0"/>
              </a:rPr>
              <a:t>Mt. </a:t>
            </a:r>
            <a:r>
              <a:rPr lang="en-US" sz="2000" dirty="0" err="1">
                <a:solidFill>
                  <a:srgbClr val="FFFFFF"/>
                </a:solidFill>
                <a:effectLst>
                  <a:glow rad="76200">
                    <a:srgbClr val="000000">
                      <a:alpha val="60000"/>
                    </a:srgbClr>
                  </a:glow>
                </a:effectLst>
                <a:latin typeface="Calibri" pitchFamily="34" charset="0"/>
                <a:ea typeface="ＭＳ Ｐゴシック" charset="-128"/>
                <a:cs typeface="Calibri" pitchFamily="34" charset="0"/>
              </a:rPr>
              <a:t>Ebal</a:t>
            </a:r>
            <a:endParaRPr lang="en-US" sz="2000" dirty="0">
              <a:solidFill>
                <a:srgbClr val="FFFFFF"/>
              </a:solidFill>
              <a:effectLst>
                <a:glow rad="76200">
                  <a:srgbClr val="000000">
                    <a:alpha val="60000"/>
                  </a:srgbClr>
                </a:glow>
              </a:effectLst>
              <a:latin typeface="Calibri" pitchFamily="34" charset="0"/>
              <a:ea typeface="ＭＳ Ｐゴシック" charset="-128"/>
              <a:cs typeface="Calibri" pitchFamily="34" charset="0"/>
            </a:endParaRPr>
          </a:p>
        </p:txBody>
      </p:sp>
      <p:sp>
        <p:nvSpPr>
          <p:cNvPr id="8" name="Line 9"/>
          <p:cNvSpPr>
            <a:spLocks noChangeShapeType="1"/>
          </p:cNvSpPr>
          <p:nvPr/>
        </p:nvSpPr>
        <p:spPr bwMode="auto">
          <a:xfrm>
            <a:off x="2438403" y="1524000"/>
            <a:ext cx="45719" cy="698500"/>
          </a:xfrm>
          <a:prstGeom prst="lin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fontAlgn="base">
              <a:spcBef>
                <a:spcPct val="0"/>
              </a:spcBef>
              <a:spcAft>
                <a:spcPct val="0"/>
              </a:spcAft>
              <a:defRPr/>
            </a:pPr>
            <a:endParaRPr lang="en-US" sz="2400" dirty="0">
              <a:solidFill>
                <a:srgbClr val="000000"/>
              </a:solidFill>
              <a:latin typeface="Calibri" pitchFamily="34" charset="0"/>
            </a:endParaRPr>
          </a:p>
        </p:txBody>
      </p:sp>
      <p:sp>
        <p:nvSpPr>
          <p:cNvPr id="9" name="Text Box 16"/>
          <p:cNvSpPr txBox="1">
            <a:spLocks noChangeArrowheads="1"/>
          </p:cNvSpPr>
          <p:nvPr/>
        </p:nvSpPr>
        <p:spPr bwMode="auto">
          <a:xfrm>
            <a:off x="1827785" y="1206500"/>
            <a:ext cx="1417376" cy="400110"/>
          </a:xfrm>
          <a:prstGeom prst="rect">
            <a:avLst/>
          </a:prstGeom>
          <a:noFill/>
          <a:ln w="9525">
            <a:noFill/>
            <a:miter lim="800000"/>
            <a:headEnd/>
            <a:tailEnd/>
          </a:ln>
          <a:effectLst/>
        </p:spPr>
        <p:txBody>
          <a:bodyPr wrap="none">
            <a:spAutoFit/>
          </a:bodyPr>
          <a:lstStyle/>
          <a:p>
            <a:pPr algn="ctr" fontAlgn="base">
              <a:spcBef>
                <a:spcPct val="0"/>
              </a:spcBef>
              <a:spcAft>
                <a:spcPct val="0"/>
              </a:spcAft>
              <a:defRPr/>
            </a:pPr>
            <a:r>
              <a:rPr lang="en-US" sz="2000" dirty="0">
                <a:solidFill>
                  <a:srgbClr val="FFFFFF"/>
                </a:solidFill>
                <a:effectLst>
                  <a:glow rad="76200">
                    <a:srgbClr val="000000">
                      <a:alpha val="60000"/>
                    </a:srgbClr>
                  </a:glow>
                </a:effectLst>
                <a:latin typeface="Calibri" pitchFamily="34" charset="0"/>
                <a:ea typeface="ＭＳ Ｐゴシック" charset="-128"/>
                <a:cs typeface="Calibri" pitchFamily="34" charset="0"/>
              </a:rPr>
              <a:t>Mt. </a:t>
            </a:r>
            <a:r>
              <a:rPr lang="en-US" sz="2000" dirty="0" err="1">
                <a:solidFill>
                  <a:srgbClr val="FFFFFF"/>
                </a:solidFill>
                <a:effectLst>
                  <a:glow rad="76200">
                    <a:srgbClr val="000000">
                      <a:alpha val="60000"/>
                    </a:srgbClr>
                  </a:glow>
                </a:effectLst>
                <a:latin typeface="Calibri" pitchFamily="34" charset="0"/>
                <a:ea typeface="ＭＳ Ｐゴシック" charset="-128"/>
                <a:cs typeface="Calibri" pitchFamily="34" charset="0"/>
              </a:rPr>
              <a:t>Gerizim</a:t>
            </a:r>
            <a:endParaRPr lang="en-US" sz="2000" dirty="0">
              <a:solidFill>
                <a:srgbClr val="FFFFFF"/>
              </a:solidFill>
              <a:effectLst>
                <a:glow rad="76200">
                  <a:srgbClr val="000000">
                    <a:alpha val="60000"/>
                  </a:srgbClr>
                </a:glow>
              </a:effectLst>
              <a:latin typeface="Calibri" pitchFamily="34" charset="0"/>
              <a:ea typeface="ＭＳ Ｐゴシック" charset="-128"/>
              <a:cs typeface="Calibri" pitchFamily="34" charset="0"/>
            </a:endParaRPr>
          </a:p>
        </p:txBody>
      </p:sp>
      <p:sp>
        <p:nvSpPr>
          <p:cNvPr id="10" name="Line 9"/>
          <p:cNvSpPr>
            <a:spLocks noChangeShapeType="1"/>
          </p:cNvSpPr>
          <p:nvPr/>
        </p:nvSpPr>
        <p:spPr bwMode="auto">
          <a:xfrm>
            <a:off x="4419600" y="2032000"/>
            <a:ext cx="487681" cy="571500"/>
          </a:xfrm>
          <a:prstGeom prst="lin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fontAlgn="base">
              <a:spcBef>
                <a:spcPct val="0"/>
              </a:spcBef>
              <a:spcAft>
                <a:spcPct val="0"/>
              </a:spcAft>
              <a:defRPr/>
            </a:pPr>
            <a:endParaRPr lang="en-US" sz="2400" dirty="0">
              <a:solidFill>
                <a:srgbClr val="000000"/>
              </a:solidFill>
              <a:latin typeface="Calibri" pitchFamily="34" charset="0"/>
            </a:endParaRPr>
          </a:p>
        </p:txBody>
      </p:sp>
      <p:sp>
        <p:nvSpPr>
          <p:cNvPr id="11" name="Text Box 16"/>
          <p:cNvSpPr txBox="1">
            <a:spLocks noChangeArrowheads="1"/>
          </p:cNvSpPr>
          <p:nvPr/>
        </p:nvSpPr>
        <p:spPr bwMode="auto">
          <a:xfrm>
            <a:off x="3654769" y="1460500"/>
            <a:ext cx="1398716" cy="707886"/>
          </a:xfrm>
          <a:prstGeom prst="rect">
            <a:avLst/>
          </a:prstGeom>
          <a:noFill/>
          <a:ln w="9525">
            <a:noFill/>
            <a:miter lim="800000"/>
            <a:headEnd/>
            <a:tailEnd/>
          </a:ln>
          <a:effectLst/>
        </p:spPr>
        <p:txBody>
          <a:bodyPr wrap="none">
            <a:spAutoFit/>
          </a:bodyPr>
          <a:lstStyle/>
          <a:p>
            <a:pPr algn="ctr" fontAlgn="base">
              <a:spcBef>
                <a:spcPct val="0"/>
              </a:spcBef>
              <a:spcAft>
                <a:spcPct val="0"/>
              </a:spcAft>
              <a:defRPr/>
            </a:pPr>
            <a:r>
              <a:rPr lang="en-US" sz="2000" dirty="0" err="1">
                <a:solidFill>
                  <a:srgbClr val="FFFFFF"/>
                </a:solidFill>
                <a:effectLst>
                  <a:glow rad="76200">
                    <a:srgbClr val="000000">
                      <a:alpha val="60000"/>
                    </a:srgbClr>
                  </a:glow>
                </a:effectLst>
                <a:latin typeface="Calibri" pitchFamily="34" charset="0"/>
                <a:ea typeface="ＭＳ Ｐゴシック" charset="-128"/>
                <a:cs typeface="Calibri" pitchFamily="34" charset="0"/>
              </a:rPr>
              <a:t>Shechem</a:t>
            </a:r>
            <a:endParaRPr lang="en-US" sz="2000" dirty="0">
              <a:solidFill>
                <a:srgbClr val="FFFFFF"/>
              </a:solidFill>
              <a:effectLst>
                <a:glow rad="76200">
                  <a:srgbClr val="000000">
                    <a:alpha val="60000"/>
                  </a:srgbClr>
                </a:glow>
              </a:effectLst>
              <a:latin typeface="Calibri" pitchFamily="34" charset="0"/>
              <a:ea typeface="ＭＳ Ｐゴシック" charset="-128"/>
              <a:cs typeface="Calibri" pitchFamily="34" charset="0"/>
            </a:endParaRPr>
          </a:p>
          <a:p>
            <a:pPr algn="ctr" fontAlgn="base">
              <a:spcBef>
                <a:spcPct val="0"/>
              </a:spcBef>
              <a:spcAft>
                <a:spcPct val="0"/>
              </a:spcAft>
              <a:defRPr/>
            </a:pPr>
            <a:r>
              <a:rPr lang="en-US" sz="2000" dirty="0">
                <a:solidFill>
                  <a:srgbClr val="FFFFFF"/>
                </a:solidFill>
                <a:effectLst>
                  <a:glow rad="76200">
                    <a:srgbClr val="000000">
                      <a:alpha val="60000"/>
                    </a:srgbClr>
                  </a:glow>
                </a:effectLst>
                <a:latin typeface="Calibri" pitchFamily="34" charset="0"/>
                <a:ea typeface="ＭＳ Ｐゴシック" charset="-128"/>
                <a:cs typeface="Calibri" pitchFamily="34" charset="0"/>
              </a:rPr>
              <a:t>(Tell Balata)</a:t>
            </a:r>
          </a:p>
        </p:txBody>
      </p:sp>
      <p:sp>
        <p:nvSpPr>
          <p:cNvPr id="12" name="Text Box 16"/>
          <p:cNvSpPr txBox="1">
            <a:spLocks noChangeArrowheads="1"/>
          </p:cNvSpPr>
          <p:nvPr/>
        </p:nvSpPr>
        <p:spPr bwMode="auto">
          <a:xfrm>
            <a:off x="5866684" y="1952575"/>
            <a:ext cx="869149" cy="400110"/>
          </a:xfrm>
          <a:prstGeom prst="rect">
            <a:avLst/>
          </a:prstGeom>
          <a:noFill/>
          <a:ln w="9525">
            <a:noFill/>
            <a:miter lim="800000"/>
            <a:headEnd/>
            <a:tailEnd/>
          </a:ln>
          <a:effectLst/>
        </p:spPr>
        <p:txBody>
          <a:bodyPr wrap="none">
            <a:spAutoFit/>
          </a:bodyPr>
          <a:lstStyle/>
          <a:p>
            <a:pPr algn="ctr" fontAlgn="base">
              <a:spcBef>
                <a:spcPct val="0"/>
              </a:spcBef>
              <a:spcAft>
                <a:spcPct val="0"/>
              </a:spcAft>
              <a:defRPr/>
            </a:pPr>
            <a:r>
              <a:rPr lang="en-US" sz="2000" dirty="0" err="1">
                <a:solidFill>
                  <a:srgbClr val="FFFFFF"/>
                </a:solidFill>
                <a:effectLst>
                  <a:glow rad="76200">
                    <a:srgbClr val="000000">
                      <a:alpha val="60000"/>
                    </a:srgbClr>
                  </a:glow>
                </a:effectLst>
                <a:latin typeface="Calibri" pitchFamily="34" charset="0"/>
                <a:ea typeface="ＭＳ Ｐゴシック" charset="-128"/>
                <a:cs typeface="Calibri" pitchFamily="34" charset="0"/>
              </a:rPr>
              <a:t>Sychar</a:t>
            </a:r>
            <a:endParaRPr lang="en-US" sz="2000" dirty="0">
              <a:solidFill>
                <a:srgbClr val="FFFFFF"/>
              </a:solidFill>
              <a:effectLst>
                <a:glow rad="76200">
                  <a:srgbClr val="000000">
                    <a:alpha val="60000"/>
                  </a:srgbClr>
                </a:glow>
              </a:effectLst>
              <a:latin typeface="Calibri" pitchFamily="34" charset="0"/>
              <a:ea typeface="ＭＳ Ｐゴシック" charset="-128"/>
              <a:cs typeface="Calibri" pitchFamily="34" charset="0"/>
            </a:endParaRPr>
          </a:p>
        </p:txBody>
      </p:sp>
      <p:sp>
        <p:nvSpPr>
          <p:cNvPr id="13" name="Line 9"/>
          <p:cNvSpPr>
            <a:spLocks noChangeShapeType="1"/>
          </p:cNvSpPr>
          <p:nvPr/>
        </p:nvSpPr>
        <p:spPr bwMode="auto">
          <a:xfrm flipH="1">
            <a:off x="5867400" y="2286000"/>
            <a:ext cx="304800" cy="317500"/>
          </a:xfrm>
          <a:prstGeom prst="lin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fontAlgn="base">
              <a:spcBef>
                <a:spcPct val="0"/>
              </a:spcBef>
              <a:spcAft>
                <a:spcPct val="0"/>
              </a:spcAft>
              <a:defRPr/>
            </a:pPr>
            <a:endParaRPr lang="en-US" sz="2400" dirty="0">
              <a:solidFill>
                <a:srgbClr val="000000"/>
              </a:solidFill>
              <a:latin typeface="Calibri" pitchFamily="34" charset="0"/>
            </a:endParaRPr>
          </a:p>
        </p:txBody>
      </p:sp>
      <p:sp>
        <p:nvSpPr>
          <p:cNvPr id="14" name="Text Box 16"/>
          <p:cNvSpPr txBox="1">
            <a:spLocks noChangeArrowheads="1"/>
          </p:cNvSpPr>
          <p:nvPr/>
        </p:nvSpPr>
        <p:spPr bwMode="auto">
          <a:xfrm rot="188382">
            <a:off x="2018775" y="2743681"/>
            <a:ext cx="2276200" cy="400110"/>
          </a:xfrm>
          <a:prstGeom prst="rect">
            <a:avLst/>
          </a:prstGeom>
          <a:noFill/>
          <a:ln w="9525">
            <a:noFill/>
            <a:miter lim="800000"/>
            <a:headEnd/>
            <a:tailEnd/>
          </a:ln>
          <a:effectLst/>
        </p:spPr>
        <p:txBody>
          <a:bodyPr wrap="none">
            <a:spAutoFit/>
          </a:bodyPr>
          <a:lstStyle/>
          <a:p>
            <a:pPr algn="ctr" fontAlgn="base">
              <a:spcBef>
                <a:spcPct val="0"/>
              </a:spcBef>
              <a:spcAft>
                <a:spcPct val="0"/>
              </a:spcAft>
              <a:defRPr/>
            </a:pPr>
            <a:r>
              <a:rPr lang="en-US" sz="2000" dirty="0">
                <a:solidFill>
                  <a:srgbClr val="FFFFFF"/>
                </a:solidFill>
                <a:effectLst>
                  <a:glow rad="76200">
                    <a:srgbClr val="000000">
                      <a:alpha val="60000"/>
                    </a:srgbClr>
                  </a:glow>
                </a:effectLst>
                <a:latin typeface="Calibri" pitchFamily="34" charset="0"/>
                <a:ea typeface="ＭＳ Ｐゴシック" charset="-128"/>
                <a:cs typeface="Calibri" pitchFamily="34" charset="0"/>
              </a:rPr>
              <a:t>Michmethath Valley</a:t>
            </a:r>
          </a:p>
        </p:txBody>
      </p:sp>
    </p:spTree>
    <p:extLst>
      <p:ext uri="{BB962C8B-B14F-4D97-AF65-F5344CB8AC3E}">
        <p14:creationId xmlns:p14="http://schemas.microsoft.com/office/powerpoint/2010/main" val="40071898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68"/>
            <a:ext cx="8229600" cy="1016000"/>
          </a:xfrm>
        </p:spPr>
        <p:txBody>
          <a:bodyPr/>
          <a:lstStyle/>
          <a:p>
            <a:r>
              <a:rPr lang="en-US" dirty="0" smtClean="0"/>
              <a:t>Timeline</a:t>
            </a:r>
            <a:endParaRPr lang="en-US" dirty="0"/>
          </a:p>
        </p:txBody>
      </p:sp>
      <p:pic>
        <p:nvPicPr>
          <p:cNvPr id="35842" name="Picture 2" descr="G:\OT Lessons-Danny\Genesis\decanio_pentateuch-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9199" y="1951940"/>
            <a:ext cx="5109425" cy="368468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6150" y="915994"/>
            <a:ext cx="3428455" cy="1398421"/>
          </a:xfrm>
          <a:prstGeom prst="rect">
            <a:avLst/>
          </a:prstGeom>
        </p:spPr>
      </p:pic>
    </p:spTree>
    <p:extLst>
      <p:ext uri="{BB962C8B-B14F-4D97-AF65-F5344CB8AC3E}">
        <p14:creationId xmlns:p14="http://schemas.microsoft.com/office/powerpoint/2010/main" val="13167607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hidden="1"/>
          <p:cNvSpPr>
            <a:spLocks noGrp="1" noChangeArrowheads="1"/>
          </p:cNvSpPr>
          <p:nvPr>
            <p:ph type="title"/>
          </p:nvPr>
        </p:nvSpPr>
        <p:spPr/>
        <p:txBody>
          <a:bodyPr/>
          <a:lstStyle/>
          <a:p>
            <a:pPr eaLnBrk="1" hangingPunct="1"/>
            <a:r>
              <a:rPr lang="en-US" altLang="en-US" smtClean="0">
                <a:solidFill>
                  <a:schemeClr val="bg1"/>
                </a:solidFill>
              </a:rPr>
              <a:t>Looking north from Mount Gerizim</a:t>
            </a:r>
          </a:p>
        </p:txBody>
      </p:sp>
      <p:pic>
        <p:nvPicPr>
          <p:cNvPr id="9219" name="Picture 3" descr="Looking north from Mount Gerizim, mat0514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2586038" y="0"/>
            <a:ext cx="6557962" cy="5713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 Box 4"/>
          <p:cNvSpPr txBox="1">
            <a:spLocks noChangeArrowheads="1"/>
          </p:cNvSpPr>
          <p:nvPr/>
        </p:nvSpPr>
        <p:spPr bwMode="auto">
          <a:xfrm>
            <a:off x="0" y="4572000"/>
            <a:ext cx="2362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fontAlgn="base" hangingPunct="1">
              <a:spcBef>
                <a:spcPct val="0"/>
              </a:spcBef>
              <a:spcAft>
                <a:spcPct val="0"/>
              </a:spcAft>
            </a:pPr>
            <a:r>
              <a:rPr lang="en-US" altLang="en-US" smtClean="0">
                <a:solidFill>
                  <a:srgbClr val="000000"/>
                </a:solidFill>
              </a:rPr>
              <a:t>Looking north from Mount Gerizim </a:t>
            </a:r>
          </a:p>
        </p:txBody>
      </p:sp>
      <p:sp>
        <p:nvSpPr>
          <p:cNvPr id="9221" name="Line 5"/>
          <p:cNvSpPr>
            <a:spLocks noChangeShapeType="1"/>
          </p:cNvSpPr>
          <p:nvPr/>
        </p:nvSpPr>
        <p:spPr bwMode="auto">
          <a:xfrm flipH="1">
            <a:off x="8382000" y="2476500"/>
            <a:ext cx="152400" cy="381000"/>
          </a:xfrm>
          <a:prstGeom prst="line">
            <a:avLst/>
          </a:prstGeom>
          <a:noFill/>
          <a:ln w="5715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smtClean="0">
              <a:solidFill>
                <a:srgbClr val="000000"/>
              </a:solidFill>
            </a:endParaRPr>
          </a:p>
        </p:txBody>
      </p:sp>
      <p:sp>
        <p:nvSpPr>
          <p:cNvPr id="9222" name="Line 6"/>
          <p:cNvSpPr>
            <a:spLocks noChangeShapeType="1"/>
          </p:cNvSpPr>
          <p:nvPr/>
        </p:nvSpPr>
        <p:spPr bwMode="auto">
          <a:xfrm flipH="1">
            <a:off x="5791200" y="1333500"/>
            <a:ext cx="152400" cy="381000"/>
          </a:xfrm>
          <a:prstGeom prst="line">
            <a:avLst/>
          </a:prstGeom>
          <a:noFill/>
          <a:ln w="5715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smtClean="0">
              <a:solidFill>
                <a:srgbClr val="000000"/>
              </a:solidFill>
            </a:endParaRPr>
          </a:p>
        </p:txBody>
      </p:sp>
      <p:sp>
        <p:nvSpPr>
          <p:cNvPr id="9223" name="Line 7"/>
          <p:cNvSpPr>
            <a:spLocks noChangeShapeType="1"/>
          </p:cNvSpPr>
          <p:nvPr/>
        </p:nvSpPr>
        <p:spPr bwMode="auto">
          <a:xfrm flipH="1">
            <a:off x="3581400" y="381000"/>
            <a:ext cx="152400" cy="381000"/>
          </a:xfrm>
          <a:prstGeom prst="line">
            <a:avLst/>
          </a:prstGeom>
          <a:noFill/>
          <a:ln w="5715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smtClean="0">
              <a:solidFill>
                <a:srgbClr val="000000"/>
              </a:solidFill>
            </a:endParaRPr>
          </a:p>
        </p:txBody>
      </p:sp>
      <p:sp>
        <p:nvSpPr>
          <p:cNvPr id="9224" name="Line 8"/>
          <p:cNvSpPr>
            <a:spLocks noChangeShapeType="1"/>
          </p:cNvSpPr>
          <p:nvPr/>
        </p:nvSpPr>
        <p:spPr bwMode="auto">
          <a:xfrm>
            <a:off x="3733800" y="2032000"/>
            <a:ext cx="76200" cy="381000"/>
          </a:xfrm>
          <a:prstGeom prst="line">
            <a:avLst/>
          </a:prstGeom>
          <a:noFill/>
          <a:ln w="5715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smtClean="0">
              <a:solidFill>
                <a:srgbClr val="000000"/>
              </a:solidFill>
            </a:endParaRPr>
          </a:p>
        </p:txBody>
      </p:sp>
      <p:sp>
        <p:nvSpPr>
          <p:cNvPr id="9225" name="Text Box 9"/>
          <p:cNvSpPr txBox="1">
            <a:spLocks noChangeArrowheads="1"/>
          </p:cNvSpPr>
          <p:nvPr/>
        </p:nvSpPr>
        <p:spPr bwMode="auto">
          <a:xfrm>
            <a:off x="3336925" y="93928"/>
            <a:ext cx="10695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fontAlgn="base" hangingPunct="1">
              <a:spcBef>
                <a:spcPct val="0"/>
              </a:spcBef>
              <a:spcAft>
                <a:spcPct val="0"/>
              </a:spcAft>
            </a:pPr>
            <a:r>
              <a:rPr lang="en-US" altLang="en-US" sz="1800" b="1" smtClean="0">
                <a:solidFill>
                  <a:srgbClr val="000000"/>
                </a:solidFill>
              </a:rPr>
              <a:t>Mt. Ebal</a:t>
            </a:r>
          </a:p>
        </p:txBody>
      </p:sp>
      <p:sp>
        <p:nvSpPr>
          <p:cNvPr id="9226" name="Text Box 10"/>
          <p:cNvSpPr txBox="1">
            <a:spLocks noChangeArrowheads="1"/>
          </p:cNvSpPr>
          <p:nvPr/>
        </p:nvSpPr>
        <p:spPr bwMode="auto">
          <a:xfrm>
            <a:off x="5410201" y="1016001"/>
            <a:ext cx="9541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fontAlgn="base" hangingPunct="1">
              <a:spcBef>
                <a:spcPct val="0"/>
              </a:spcBef>
              <a:spcAft>
                <a:spcPct val="0"/>
              </a:spcAft>
            </a:pPr>
            <a:r>
              <a:rPr lang="en-US" altLang="en-US" sz="1800" b="1" smtClean="0">
                <a:solidFill>
                  <a:srgbClr val="FFFF00"/>
                </a:solidFill>
              </a:rPr>
              <a:t>Sychar</a:t>
            </a:r>
          </a:p>
        </p:txBody>
      </p:sp>
      <p:sp>
        <p:nvSpPr>
          <p:cNvPr id="9227" name="Text Box 11"/>
          <p:cNvSpPr txBox="1">
            <a:spLocks noChangeArrowheads="1"/>
          </p:cNvSpPr>
          <p:nvPr/>
        </p:nvSpPr>
        <p:spPr bwMode="auto">
          <a:xfrm>
            <a:off x="7575571" y="2095501"/>
            <a:ext cx="15697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fontAlgn="base" hangingPunct="1">
              <a:spcBef>
                <a:spcPct val="0"/>
              </a:spcBef>
              <a:spcAft>
                <a:spcPct val="0"/>
              </a:spcAft>
            </a:pPr>
            <a:r>
              <a:rPr lang="en-US" altLang="en-US" sz="1800" b="1" smtClean="0">
                <a:solidFill>
                  <a:srgbClr val="FFFF00"/>
                </a:solidFill>
              </a:rPr>
              <a:t>Jacob’s Well</a:t>
            </a:r>
          </a:p>
        </p:txBody>
      </p:sp>
      <p:sp>
        <p:nvSpPr>
          <p:cNvPr id="9228" name="Text Box 12"/>
          <p:cNvSpPr txBox="1">
            <a:spLocks noChangeArrowheads="1"/>
          </p:cNvSpPr>
          <p:nvPr/>
        </p:nvSpPr>
        <p:spPr bwMode="auto">
          <a:xfrm>
            <a:off x="2743200" y="1714501"/>
            <a:ext cx="25656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fontAlgn="base" hangingPunct="1">
              <a:spcBef>
                <a:spcPct val="0"/>
              </a:spcBef>
              <a:spcAft>
                <a:spcPct val="0"/>
              </a:spcAft>
            </a:pPr>
            <a:r>
              <a:rPr lang="en-US" altLang="en-US" sz="1800" b="1" smtClean="0">
                <a:solidFill>
                  <a:srgbClr val="FFFF00"/>
                </a:solidFill>
              </a:rPr>
              <a:t>Tell Balata (Shechem)</a:t>
            </a:r>
          </a:p>
        </p:txBody>
      </p:sp>
    </p:spTree>
    <p:extLst>
      <p:ext uri="{BB962C8B-B14F-4D97-AF65-F5344CB8AC3E}">
        <p14:creationId xmlns:p14="http://schemas.microsoft.com/office/powerpoint/2010/main" val="27467295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493" y="0"/>
            <a:ext cx="8095217" cy="5715000"/>
          </a:xfrm>
          <a:prstGeom prst="rect">
            <a:avLst/>
          </a:prstGeom>
        </p:spPr>
      </p:pic>
      <p:sp>
        <p:nvSpPr>
          <p:cNvPr id="6" name="Freeform 5"/>
          <p:cNvSpPr/>
          <p:nvPr/>
        </p:nvSpPr>
        <p:spPr>
          <a:xfrm>
            <a:off x="4904509" y="3895416"/>
            <a:ext cx="2155372" cy="1294411"/>
          </a:xfrm>
          <a:custGeom>
            <a:avLst/>
            <a:gdLst>
              <a:gd name="connsiteX0" fmla="*/ 0 w 2155372"/>
              <a:gd name="connsiteY0" fmla="*/ 1294411 h 1294411"/>
              <a:gd name="connsiteX1" fmla="*/ 570016 w 2155372"/>
              <a:gd name="connsiteY1" fmla="*/ 1217221 h 1294411"/>
              <a:gd name="connsiteX2" fmla="*/ 682831 w 2155372"/>
              <a:gd name="connsiteY2" fmla="*/ 1223159 h 1294411"/>
              <a:gd name="connsiteX3" fmla="*/ 819397 w 2155372"/>
              <a:gd name="connsiteY3" fmla="*/ 1128156 h 1294411"/>
              <a:gd name="connsiteX4" fmla="*/ 914400 w 2155372"/>
              <a:gd name="connsiteY4" fmla="*/ 1116281 h 1294411"/>
              <a:gd name="connsiteX5" fmla="*/ 1318161 w 2155372"/>
              <a:gd name="connsiteY5" fmla="*/ 979715 h 1294411"/>
              <a:gd name="connsiteX6" fmla="*/ 1615044 w 2155372"/>
              <a:gd name="connsiteY6" fmla="*/ 706582 h 1294411"/>
              <a:gd name="connsiteX7" fmla="*/ 1686296 w 2155372"/>
              <a:gd name="connsiteY7" fmla="*/ 350323 h 1294411"/>
              <a:gd name="connsiteX8" fmla="*/ 1905990 w 2155372"/>
              <a:gd name="connsiteY8" fmla="*/ 148442 h 1294411"/>
              <a:gd name="connsiteX9" fmla="*/ 2155372 w 2155372"/>
              <a:gd name="connsiteY9" fmla="*/ 0 h 1294411"/>
              <a:gd name="connsiteX10" fmla="*/ 2155372 w 2155372"/>
              <a:gd name="connsiteY10" fmla="*/ 0 h 129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55372" h="1294411">
                <a:moveTo>
                  <a:pt x="0" y="1294411"/>
                </a:moveTo>
                <a:lnTo>
                  <a:pt x="570016" y="1217221"/>
                </a:lnTo>
                <a:cubicBezTo>
                  <a:pt x="683821" y="1205346"/>
                  <a:pt x="641268" y="1238003"/>
                  <a:pt x="682831" y="1223159"/>
                </a:cubicBezTo>
                <a:cubicBezTo>
                  <a:pt x="724394" y="1208315"/>
                  <a:pt x="780802" y="1145969"/>
                  <a:pt x="819397" y="1128156"/>
                </a:cubicBezTo>
                <a:cubicBezTo>
                  <a:pt x="857992" y="1110343"/>
                  <a:pt x="831273" y="1141021"/>
                  <a:pt x="914400" y="1116281"/>
                </a:cubicBezTo>
                <a:cubicBezTo>
                  <a:pt x="997527" y="1091541"/>
                  <a:pt x="1201387" y="1047998"/>
                  <a:pt x="1318161" y="979715"/>
                </a:cubicBezTo>
                <a:cubicBezTo>
                  <a:pt x="1434935" y="911432"/>
                  <a:pt x="1553688" y="811481"/>
                  <a:pt x="1615044" y="706582"/>
                </a:cubicBezTo>
                <a:cubicBezTo>
                  <a:pt x="1676400" y="601683"/>
                  <a:pt x="1637805" y="443346"/>
                  <a:pt x="1686296" y="350323"/>
                </a:cubicBezTo>
                <a:cubicBezTo>
                  <a:pt x="1734787" y="257300"/>
                  <a:pt x="1827811" y="206829"/>
                  <a:pt x="1905990" y="148442"/>
                </a:cubicBezTo>
                <a:cubicBezTo>
                  <a:pt x="1984169" y="90055"/>
                  <a:pt x="2155372" y="0"/>
                  <a:pt x="2155372" y="0"/>
                </a:cubicBezTo>
                <a:lnTo>
                  <a:pt x="2155372" y="0"/>
                </a:lnTo>
              </a:path>
            </a:pathLst>
          </a:cu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Freeform 7"/>
          <p:cNvSpPr/>
          <p:nvPr/>
        </p:nvSpPr>
        <p:spPr>
          <a:xfrm>
            <a:off x="7089576" y="3503531"/>
            <a:ext cx="24711" cy="332509"/>
          </a:xfrm>
          <a:custGeom>
            <a:avLst/>
            <a:gdLst>
              <a:gd name="connsiteX0" fmla="*/ 17813 w 24711"/>
              <a:gd name="connsiteY0" fmla="*/ 332509 h 332509"/>
              <a:gd name="connsiteX1" fmla="*/ 23750 w 24711"/>
              <a:gd name="connsiteY1" fmla="*/ 231569 h 332509"/>
              <a:gd name="connsiteX2" fmla="*/ 0 w 24711"/>
              <a:gd name="connsiteY2" fmla="*/ 0 h 332509"/>
            </a:gdLst>
            <a:ahLst/>
            <a:cxnLst>
              <a:cxn ang="0">
                <a:pos x="connsiteX0" y="connsiteY0"/>
              </a:cxn>
              <a:cxn ang="0">
                <a:pos x="connsiteX1" y="connsiteY1"/>
              </a:cxn>
              <a:cxn ang="0">
                <a:pos x="connsiteX2" y="connsiteY2"/>
              </a:cxn>
            </a:cxnLst>
            <a:rect l="l" t="t" r="r" b="b"/>
            <a:pathLst>
              <a:path w="24711" h="332509">
                <a:moveTo>
                  <a:pt x="17813" y="332509"/>
                </a:moveTo>
                <a:cubicBezTo>
                  <a:pt x="22266" y="309748"/>
                  <a:pt x="26719" y="286987"/>
                  <a:pt x="23750" y="231569"/>
                </a:cubicBezTo>
                <a:cubicBezTo>
                  <a:pt x="20781" y="176151"/>
                  <a:pt x="10390" y="88075"/>
                  <a:pt x="0" y="0"/>
                </a:cubicBezTo>
              </a:path>
            </a:pathLst>
          </a:cu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Freeform 8"/>
          <p:cNvSpPr/>
          <p:nvPr/>
        </p:nvSpPr>
        <p:spPr>
          <a:xfrm>
            <a:off x="7101444" y="2114118"/>
            <a:ext cx="1270660" cy="1318161"/>
          </a:xfrm>
          <a:custGeom>
            <a:avLst/>
            <a:gdLst>
              <a:gd name="connsiteX0" fmla="*/ 0 w 1270660"/>
              <a:gd name="connsiteY0" fmla="*/ 1318161 h 1318161"/>
              <a:gd name="connsiteX1" fmla="*/ 17813 w 1270660"/>
              <a:gd name="connsiteY1" fmla="*/ 1122218 h 1318161"/>
              <a:gd name="connsiteX2" fmla="*/ 53439 w 1270660"/>
              <a:gd name="connsiteY2" fmla="*/ 973776 h 1318161"/>
              <a:gd name="connsiteX3" fmla="*/ 59377 w 1270660"/>
              <a:gd name="connsiteY3" fmla="*/ 866898 h 1318161"/>
              <a:gd name="connsiteX4" fmla="*/ 71252 w 1270660"/>
              <a:gd name="connsiteY4" fmla="*/ 789709 h 1318161"/>
              <a:gd name="connsiteX5" fmla="*/ 77190 w 1270660"/>
              <a:gd name="connsiteY5" fmla="*/ 700644 h 1318161"/>
              <a:gd name="connsiteX6" fmla="*/ 89065 w 1270660"/>
              <a:gd name="connsiteY6" fmla="*/ 581891 h 1318161"/>
              <a:gd name="connsiteX7" fmla="*/ 172192 w 1270660"/>
              <a:gd name="connsiteY7" fmla="*/ 374073 h 1318161"/>
              <a:gd name="connsiteX8" fmla="*/ 344385 w 1270660"/>
              <a:gd name="connsiteY8" fmla="*/ 207818 h 1318161"/>
              <a:gd name="connsiteX9" fmla="*/ 350322 w 1270660"/>
              <a:gd name="connsiteY9" fmla="*/ 118753 h 1318161"/>
              <a:gd name="connsiteX10" fmla="*/ 498764 w 1270660"/>
              <a:gd name="connsiteY10" fmla="*/ 35626 h 1318161"/>
              <a:gd name="connsiteX11" fmla="*/ 878774 w 1270660"/>
              <a:gd name="connsiteY11" fmla="*/ 41563 h 1318161"/>
              <a:gd name="connsiteX12" fmla="*/ 1211283 w 1270660"/>
              <a:gd name="connsiteY12" fmla="*/ 5937 h 1318161"/>
              <a:gd name="connsiteX13" fmla="*/ 1270660 w 1270660"/>
              <a:gd name="connsiteY13" fmla="*/ 0 h 131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0660" h="1318161">
                <a:moveTo>
                  <a:pt x="0" y="1318161"/>
                </a:moveTo>
                <a:cubicBezTo>
                  <a:pt x="4453" y="1248888"/>
                  <a:pt x="8907" y="1179615"/>
                  <a:pt x="17813" y="1122218"/>
                </a:cubicBezTo>
                <a:cubicBezTo>
                  <a:pt x="26720" y="1064820"/>
                  <a:pt x="46512" y="1016329"/>
                  <a:pt x="53439" y="973776"/>
                </a:cubicBezTo>
                <a:cubicBezTo>
                  <a:pt x="60366" y="931223"/>
                  <a:pt x="56408" y="897576"/>
                  <a:pt x="59377" y="866898"/>
                </a:cubicBezTo>
                <a:cubicBezTo>
                  <a:pt x="62346" y="836220"/>
                  <a:pt x="68283" y="817418"/>
                  <a:pt x="71252" y="789709"/>
                </a:cubicBezTo>
                <a:cubicBezTo>
                  <a:pt x="74221" y="762000"/>
                  <a:pt x="74221" y="735280"/>
                  <a:pt x="77190" y="700644"/>
                </a:cubicBezTo>
                <a:cubicBezTo>
                  <a:pt x="80159" y="666008"/>
                  <a:pt x="73231" y="636319"/>
                  <a:pt x="89065" y="581891"/>
                </a:cubicBezTo>
                <a:cubicBezTo>
                  <a:pt x="104899" y="527463"/>
                  <a:pt x="129639" y="436418"/>
                  <a:pt x="172192" y="374073"/>
                </a:cubicBezTo>
                <a:cubicBezTo>
                  <a:pt x="214745" y="311728"/>
                  <a:pt x="314697" y="250371"/>
                  <a:pt x="344385" y="207818"/>
                </a:cubicBezTo>
                <a:cubicBezTo>
                  <a:pt x="374073" y="165265"/>
                  <a:pt x="324592" y="147452"/>
                  <a:pt x="350322" y="118753"/>
                </a:cubicBezTo>
                <a:cubicBezTo>
                  <a:pt x="376052" y="90054"/>
                  <a:pt x="410689" y="48491"/>
                  <a:pt x="498764" y="35626"/>
                </a:cubicBezTo>
                <a:cubicBezTo>
                  <a:pt x="586839" y="22761"/>
                  <a:pt x="760021" y="46511"/>
                  <a:pt x="878774" y="41563"/>
                </a:cubicBezTo>
                <a:cubicBezTo>
                  <a:pt x="997527" y="36615"/>
                  <a:pt x="1211283" y="5937"/>
                  <a:pt x="1211283" y="5937"/>
                </a:cubicBezTo>
                <a:lnTo>
                  <a:pt x="1270660" y="0"/>
                </a:lnTo>
              </a:path>
            </a:pathLst>
          </a:cu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Freeform 9"/>
          <p:cNvSpPr/>
          <p:nvPr/>
        </p:nvSpPr>
        <p:spPr>
          <a:xfrm>
            <a:off x="7724899" y="237506"/>
            <a:ext cx="874236" cy="5035138"/>
          </a:xfrm>
          <a:custGeom>
            <a:avLst/>
            <a:gdLst>
              <a:gd name="connsiteX0" fmla="*/ 866898 w 874236"/>
              <a:gd name="connsiteY0" fmla="*/ 0 h 5035138"/>
              <a:gd name="connsiteX1" fmla="*/ 783771 w 874236"/>
              <a:gd name="connsiteY1" fmla="*/ 279071 h 5035138"/>
              <a:gd name="connsiteX2" fmla="*/ 825335 w 874236"/>
              <a:gd name="connsiteY2" fmla="*/ 427512 h 5035138"/>
              <a:gd name="connsiteX3" fmla="*/ 771896 w 874236"/>
              <a:gd name="connsiteY3" fmla="*/ 570016 h 5035138"/>
              <a:gd name="connsiteX4" fmla="*/ 872836 w 874236"/>
              <a:gd name="connsiteY4" fmla="*/ 884712 h 5035138"/>
              <a:gd name="connsiteX5" fmla="*/ 682831 w 874236"/>
              <a:gd name="connsiteY5" fmla="*/ 1235034 h 5035138"/>
              <a:gd name="connsiteX6" fmla="*/ 575953 w 874236"/>
              <a:gd name="connsiteY6" fmla="*/ 1484416 h 5035138"/>
              <a:gd name="connsiteX7" fmla="*/ 552202 w 874236"/>
              <a:gd name="connsiteY7" fmla="*/ 1615045 h 5035138"/>
              <a:gd name="connsiteX8" fmla="*/ 676893 w 874236"/>
              <a:gd name="connsiteY8" fmla="*/ 1692234 h 5035138"/>
              <a:gd name="connsiteX9" fmla="*/ 623454 w 874236"/>
              <a:gd name="connsiteY9" fmla="*/ 1941616 h 5035138"/>
              <a:gd name="connsiteX10" fmla="*/ 623454 w 874236"/>
              <a:gd name="connsiteY10" fmla="*/ 2095995 h 5035138"/>
              <a:gd name="connsiteX11" fmla="*/ 492826 w 874236"/>
              <a:gd name="connsiteY11" fmla="*/ 2268188 h 5035138"/>
              <a:gd name="connsiteX12" fmla="*/ 415636 w 874236"/>
              <a:gd name="connsiteY12" fmla="*/ 2291938 h 5035138"/>
              <a:gd name="connsiteX13" fmla="*/ 356259 w 874236"/>
              <a:gd name="connsiteY13" fmla="*/ 2481943 h 5035138"/>
              <a:gd name="connsiteX14" fmla="*/ 362197 w 874236"/>
              <a:gd name="connsiteY14" fmla="*/ 2648198 h 5035138"/>
              <a:gd name="connsiteX15" fmla="*/ 344384 w 874236"/>
              <a:gd name="connsiteY15" fmla="*/ 2761013 h 5035138"/>
              <a:gd name="connsiteX16" fmla="*/ 492826 w 874236"/>
              <a:gd name="connsiteY16" fmla="*/ 2873829 h 5035138"/>
              <a:gd name="connsiteX17" fmla="*/ 380010 w 874236"/>
              <a:gd name="connsiteY17" fmla="*/ 2998520 h 5035138"/>
              <a:gd name="connsiteX18" fmla="*/ 338446 w 874236"/>
              <a:gd name="connsiteY18" fmla="*/ 3111336 h 5035138"/>
              <a:gd name="connsiteX19" fmla="*/ 362197 w 874236"/>
              <a:gd name="connsiteY19" fmla="*/ 3313216 h 5035138"/>
              <a:gd name="connsiteX20" fmla="*/ 326571 w 874236"/>
              <a:gd name="connsiteY20" fmla="*/ 3580411 h 5035138"/>
              <a:gd name="connsiteX21" fmla="*/ 308758 w 874236"/>
              <a:gd name="connsiteY21" fmla="*/ 3681351 h 5035138"/>
              <a:gd name="connsiteX22" fmla="*/ 350322 w 874236"/>
              <a:gd name="connsiteY22" fmla="*/ 3806042 h 5035138"/>
              <a:gd name="connsiteX23" fmla="*/ 308758 w 874236"/>
              <a:gd name="connsiteY23" fmla="*/ 4031673 h 5035138"/>
              <a:gd name="connsiteX24" fmla="*/ 190005 w 874236"/>
              <a:gd name="connsiteY24" fmla="*/ 4221678 h 5035138"/>
              <a:gd name="connsiteX25" fmla="*/ 190005 w 874236"/>
              <a:gd name="connsiteY25" fmla="*/ 4435434 h 5035138"/>
              <a:gd name="connsiteX26" fmla="*/ 237506 w 874236"/>
              <a:gd name="connsiteY26" fmla="*/ 4536375 h 5035138"/>
              <a:gd name="connsiteX27" fmla="*/ 160317 w 874236"/>
              <a:gd name="connsiteY27" fmla="*/ 4732317 h 5035138"/>
              <a:gd name="connsiteX28" fmla="*/ 53439 w 874236"/>
              <a:gd name="connsiteY28" fmla="*/ 4797632 h 5035138"/>
              <a:gd name="connsiteX29" fmla="*/ 106878 w 874236"/>
              <a:gd name="connsiteY29" fmla="*/ 4922323 h 5035138"/>
              <a:gd name="connsiteX30" fmla="*/ 77189 w 874236"/>
              <a:gd name="connsiteY30" fmla="*/ 4975762 h 5035138"/>
              <a:gd name="connsiteX31" fmla="*/ 0 w 874236"/>
              <a:gd name="connsiteY31" fmla="*/ 5035138 h 5035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74236" h="5035138">
                <a:moveTo>
                  <a:pt x="866898" y="0"/>
                </a:moveTo>
                <a:cubicBezTo>
                  <a:pt x="828798" y="103909"/>
                  <a:pt x="790698" y="207819"/>
                  <a:pt x="783771" y="279071"/>
                </a:cubicBezTo>
                <a:cubicBezTo>
                  <a:pt x="776844" y="350323"/>
                  <a:pt x="827314" y="379021"/>
                  <a:pt x="825335" y="427512"/>
                </a:cubicBezTo>
                <a:cubicBezTo>
                  <a:pt x="823356" y="476003"/>
                  <a:pt x="763979" y="493816"/>
                  <a:pt x="771896" y="570016"/>
                </a:cubicBezTo>
                <a:cubicBezTo>
                  <a:pt x="779813" y="646216"/>
                  <a:pt x="887680" y="773876"/>
                  <a:pt x="872836" y="884712"/>
                </a:cubicBezTo>
                <a:cubicBezTo>
                  <a:pt x="857992" y="995548"/>
                  <a:pt x="732312" y="1135083"/>
                  <a:pt x="682831" y="1235034"/>
                </a:cubicBezTo>
                <a:cubicBezTo>
                  <a:pt x="633350" y="1334985"/>
                  <a:pt x="597724" y="1421081"/>
                  <a:pt x="575953" y="1484416"/>
                </a:cubicBezTo>
                <a:cubicBezTo>
                  <a:pt x="554182" y="1547751"/>
                  <a:pt x="535379" y="1580409"/>
                  <a:pt x="552202" y="1615045"/>
                </a:cubicBezTo>
                <a:cubicBezTo>
                  <a:pt x="569025" y="1649681"/>
                  <a:pt x="665018" y="1637806"/>
                  <a:pt x="676893" y="1692234"/>
                </a:cubicBezTo>
                <a:cubicBezTo>
                  <a:pt x="688768" y="1746663"/>
                  <a:pt x="632360" y="1874323"/>
                  <a:pt x="623454" y="1941616"/>
                </a:cubicBezTo>
                <a:cubicBezTo>
                  <a:pt x="614548" y="2008909"/>
                  <a:pt x="645225" y="2041566"/>
                  <a:pt x="623454" y="2095995"/>
                </a:cubicBezTo>
                <a:cubicBezTo>
                  <a:pt x="601683" y="2150424"/>
                  <a:pt x="527462" y="2235531"/>
                  <a:pt x="492826" y="2268188"/>
                </a:cubicBezTo>
                <a:cubicBezTo>
                  <a:pt x="458190" y="2300845"/>
                  <a:pt x="438397" y="2256312"/>
                  <a:pt x="415636" y="2291938"/>
                </a:cubicBezTo>
                <a:cubicBezTo>
                  <a:pt x="392875" y="2327564"/>
                  <a:pt x="365165" y="2422566"/>
                  <a:pt x="356259" y="2481943"/>
                </a:cubicBezTo>
                <a:cubicBezTo>
                  <a:pt x="347352" y="2541320"/>
                  <a:pt x="364176" y="2601686"/>
                  <a:pt x="362197" y="2648198"/>
                </a:cubicBezTo>
                <a:cubicBezTo>
                  <a:pt x="360218" y="2694710"/>
                  <a:pt x="322613" y="2723408"/>
                  <a:pt x="344384" y="2761013"/>
                </a:cubicBezTo>
                <a:cubicBezTo>
                  <a:pt x="366155" y="2798618"/>
                  <a:pt x="486888" y="2834244"/>
                  <a:pt x="492826" y="2873829"/>
                </a:cubicBezTo>
                <a:cubicBezTo>
                  <a:pt x="498764" y="2913414"/>
                  <a:pt x="405740" y="2958936"/>
                  <a:pt x="380010" y="2998520"/>
                </a:cubicBezTo>
                <a:cubicBezTo>
                  <a:pt x="354280" y="3038104"/>
                  <a:pt x="341415" y="3058887"/>
                  <a:pt x="338446" y="3111336"/>
                </a:cubicBezTo>
                <a:cubicBezTo>
                  <a:pt x="335477" y="3163785"/>
                  <a:pt x="364176" y="3235037"/>
                  <a:pt x="362197" y="3313216"/>
                </a:cubicBezTo>
                <a:cubicBezTo>
                  <a:pt x="360218" y="3391395"/>
                  <a:pt x="335477" y="3519055"/>
                  <a:pt x="326571" y="3580411"/>
                </a:cubicBezTo>
                <a:cubicBezTo>
                  <a:pt x="317664" y="3641767"/>
                  <a:pt x="304800" y="3643746"/>
                  <a:pt x="308758" y="3681351"/>
                </a:cubicBezTo>
                <a:cubicBezTo>
                  <a:pt x="312716" y="3718956"/>
                  <a:pt x="350322" y="3747655"/>
                  <a:pt x="350322" y="3806042"/>
                </a:cubicBezTo>
                <a:cubicBezTo>
                  <a:pt x="350322" y="3864429"/>
                  <a:pt x="335477" y="3962400"/>
                  <a:pt x="308758" y="4031673"/>
                </a:cubicBezTo>
                <a:cubicBezTo>
                  <a:pt x="282039" y="4100946"/>
                  <a:pt x="209797" y="4154385"/>
                  <a:pt x="190005" y="4221678"/>
                </a:cubicBezTo>
                <a:cubicBezTo>
                  <a:pt x="170213" y="4288971"/>
                  <a:pt x="182088" y="4382985"/>
                  <a:pt x="190005" y="4435434"/>
                </a:cubicBezTo>
                <a:cubicBezTo>
                  <a:pt x="197922" y="4487883"/>
                  <a:pt x="242454" y="4486895"/>
                  <a:pt x="237506" y="4536375"/>
                </a:cubicBezTo>
                <a:cubicBezTo>
                  <a:pt x="232558" y="4585855"/>
                  <a:pt x="190995" y="4688774"/>
                  <a:pt x="160317" y="4732317"/>
                </a:cubicBezTo>
                <a:cubicBezTo>
                  <a:pt x="129639" y="4775860"/>
                  <a:pt x="62345" y="4765964"/>
                  <a:pt x="53439" y="4797632"/>
                </a:cubicBezTo>
                <a:cubicBezTo>
                  <a:pt x="44533" y="4829300"/>
                  <a:pt x="102920" y="4892635"/>
                  <a:pt x="106878" y="4922323"/>
                </a:cubicBezTo>
                <a:cubicBezTo>
                  <a:pt x="110836" y="4952011"/>
                  <a:pt x="95002" y="4956960"/>
                  <a:pt x="77189" y="4975762"/>
                </a:cubicBezTo>
                <a:cubicBezTo>
                  <a:pt x="59376" y="4994564"/>
                  <a:pt x="29688" y="5014851"/>
                  <a:pt x="0" y="5035138"/>
                </a:cubicBez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Freeform 10"/>
          <p:cNvSpPr/>
          <p:nvPr/>
        </p:nvSpPr>
        <p:spPr>
          <a:xfrm>
            <a:off x="1110378" y="5064545"/>
            <a:ext cx="3806041" cy="240542"/>
          </a:xfrm>
          <a:custGeom>
            <a:avLst/>
            <a:gdLst>
              <a:gd name="connsiteX0" fmla="*/ 3806041 w 3806041"/>
              <a:gd name="connsiteY0" fmla="*/ 136847 h 240542"/>
              <a:gd name="connsiteX1" fmla="*/ 2992582 w 3806041"/>
              <a:gd name="connsiteY1" fmla="*/ 208099 h 240542"/>
              <a:gd name="connsiteX2" fmla="*/ 2101932 w 3806041"/>
              <a:gd name="connsiteY2" fmla="*/ 237787 h 240542"/>
              <a:gd name="connsiteX3" fmla="*/ 1199408 w 3806041"/>
              <a:gd name="connsiteY3" fmla="*/ 142785 h 240542"/>
              <a:gd name="connsiteX4" fmla="*/ 409699 w 3806041"/>
              <a:gd name="connsiteY4" fmla="*/ 6219 h 240542"/>
              <a:gd name="connsiteX5" fmla="*/ 0 w 3806041"/>
              <a:gd name="connsiteY5" fmla="*/ 35907 h 240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06041" h="240542">
                <a:moveTo>
                  <a:pt x="3806041" y="136847"/>
                </a:moveTo>
                <a:cubicBezTo>
                  <a:pt x="3541320" y="164061"/>
                  <a:pt x="3276600" y="191276"/>
                  <a:pt x="2992582" y="208099"/>
                </a:cubicBezTo>
                <a:cubicBezTo>
                  <a:pt x="2708564" y="224922"/>
                  <a:pt x="2400794" y="248673"/>
                  <a:pt x="2101932" y="237787"/>
                </a:cubicBezTo>
                <a:cubicBezTo>
                  <a:pt x="1803070" y="226901"/>
                  <a:pt x="1481447" y="181380"/>
                  <a:pt x="1199408" y="142785"/>
                </a:cubicBezTo>
                <a:cubicBezTo>
                  <a:pt x="917369" y="104190"/>
                  <a:pt x="609600" y="24032"/>
                  <a:pt x="409699" y="6219"/>
                </a:cubicBezTo>
                <a:cubicBezTo>
                  <a:pt x="209798" y="-11594"/>
                  <a:pt x="104899" y="12156"/>
                  <a:pt x="0" y="35907"/>
                </a:cubicBezTo>
              </a:path>
            </a:pathLst>
          </a:cu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Freeform 11"/>
          <p:cNvSpPr/>
          <p:nvPr/>
        </p:nvSpPr>
        <p:spPr>
          <a:xfrm>
            <a:off x="5326083" y="5017311"/>
            <a:ext cx="2381003" cy="435784"/>
          </a:xfrm>
          <a:custGeom>
            <a:avLst/>
            <a:gdLst>
              <a:gd name="connsiteX0" fmla="*/ 2381003 w 2381003"/>
              <a:gd name="connsiteY0" fmla="*/ 237520 h 435784"/>
              <a:gd name="connsiteX1" fmla="*/ 2315688 w 2381003"/>
              <a:gd name="connsiteY1" fmla="*/ 368149 h 435784"/>
              <a:gd name="connsiteX2" fmla="*/ 2119746 w 2381003"/>
              <a:gd name="connsiteY2" fmla="*/ 332523 h 435784"/>
              <a:gd name="connsiteX3" fmla="*/ 1941616 w 2381003"/>
              <a:gd name="connsiteY3" fmla="*/ 142518 h 435784"/>
              <a:gd name="connsiteX4" fmla="*/ 1805049 w 2381003"/>
              <a:gd name="connsiteY4" fmla="*/ 29702 h 435784"/>
              <a:gd name="connsiteX5" fmla="*/ 1561605 w 2381003"/>
              <a:gd name="connsiteY5" fmla="*/ 53453 h 435784"/>
              <a:gd name="connsiteX6" fmla="*/ 1324099 w 2381003"/>
              <a:gd name="connsiteY6" fmla="*/ 14 h 435784"/>
              <a:gd name="connsiteX7" fmla="*/ 1163782 w 2381003"/>
              <a:gd name="connsiteY7" fmla="*/ 59390 h 435784"/>
              <a:gd name="connsiteX8" fmla="*/ 926275 w 2381003"/>
              <a:gd name="connsiteY8" fmla="*/ 136580 h 435784"/>
              <a:gd name="connsiteX9" fmla="*/ 825335 w 2381003"/>
              <a:gd name="connsiteY9" fmla="*/ 296897 h 435784"/>
              <a:gd name="connsiteX10" fmla="*/ 718457 w 2381003"/>
              <a:gd name="connsiteY10" fmla="*/ 391899 h 435784"/>
              <a:gd name="connsiteX11" fmla="*/ 587829 w 2381003"/>
              <a:gd name="connsiteY11" fmla="*/ 433463 h 435784"/>
              <a:gd name="connsiteX12" fmla="*/ 160317 w 2381003"/>
              <a:gd name="connsiteY12" fmla="*/ 326585 h 435784"/>
              <a:gd name="connsiteX13" fmla="*/ 65314 w 2381003"/>
              <a:gd name="connsiteY13" fmla="*/ 219707 h 435784"/>
              <a:gd name="connsiteX14" fmla="*/ 0 w 2381003"/>
              <a:gd name="connsiteY14" fmla="*/ 118767 h 43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1003" h="435784">
                <a:moveTo>
                  <a:pt x="2381003" y="237520"/>
                </a:moveTo>
                <a:cubicBezTo>
                  <a:pt x="2370117" y="294917"/>
                  <a:pt x="2359231" y="352315"/>
                  <a:pt x="2315688" y="368149"/>
                </a:cubicBezTo>
                <a:cubicBezTo>
                  <a:pt x="2272145" y="383983"/>
                  <a:pt x="2182091" y="370128"/>
                  <a:pt x="2119746" y="332523"/>
                </a:cubicBezTo>
                <a:cubicBezTo>
                  <a:pt x="2057401" y="294918"/>
                  <a:pt x="1994065" y="192988"/>
                  <a:pt x="1941616" y="142518"/>
                </a:cubicBezTo>
                <a:cubicBezTo>
                  <a:pt x="1889166" y="92048"/>
                  <a:pt x="1868384" y="44546"/>
                  <a:pt x="1805049" y="29702"/>
                </a:cubicBezTo>
                <a:cubicBezTo>
                  <a:pt x="1741714" y="14858"/>
                  <a:pt x="1641763" y="58401"/>
                  <a:pt x="1561605" y="53453"/>
                </a:cubicBezTo>
                <a:cubicBezTo>
                  <a:pt x="1481447" y="48505"/>
                  <a:pt x="1390403" y="-975"/>
                  <a:pt x="1324099" y="14"/>
                </a:cubicBezTo>
                <a:cubicBezTo>
                  <a:pt x="1257795" y="1003"/>
                  <a:pt x="1230086" y="36629"/>
                  <a:pt x="1163782" y="59390"/>
                </a:cubicBezTo>
                <a:cubicBezTo>
                  <a:pt x="1097478" y="82151"/>
                  <a:pt x="982683" y="96996"/>
                  <a:pt x="926275" y="136580"/>
                </a:cubicBezTo>
                <a:cubicBezTo>
                  <a:pt x="869867" y="176164"/>
                  <a:pt x="859971" y="254344"/>
                  <a:pt x="825335" y="296897"/>
                </a:cubicBezTo>
                <a:cubicBezTo>
                  <a:pt x="790699" y="339450"/>
                  <a:pt x="758041" y="369138"/>
                  <a:pt x="718457" y="391899"/>
                </a:cubicBezTo>
                <a:cubicBezTo>
                  <a:pt x="678873" y="414660"/>
                  <a:pt x="680852" y="444349"/>
                  <a:pt x="587829" y="433463"/>
                </a:cubicBezTo>
                <a:cubicBezTo>
                  <a:pt x="494806" y="422577"/>
                  <a:pt x="247403" y="362211"/>
                  <a:pt x="160317" y="326585"/>
                </a:cubicBezTo>
                <a:cubicBezTo>
                  <a:pt x="73231" y="290959"/>
                  <a:pt x="92033" y="254343"/>
                  <a:pt x="65314" y="219707"/>
                </a:cubicBezTo>
                <a:cubicBezTo>
                  <a:pt x="38594" y="185071"/>
                  <a:pt x="19297" y="151919"/>
                  <a:pt x="0" y="118767"/>
                </a:cubicBez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Freeform 12"/>
          <p:cNvSpPr/>
          <p:nvPr/>
        </p:nvSpPr>
        <p:spPr>
          <a:xfrm>
            <a:off x="2321626" y="724395"/>
            <a:ext cx="4601688" cy="4310743"/>
          </a:xfrm>
          <a:custGeom>
            <a:avLst/>
            <a:gdLst>
              <a:gd name="connsiteX0" fmla="*/ 4601688 w 4601688"/>
              <a:gd name="connsiteY0" fmla="*/ 0 h 4310743"/>
              <a:gd name="connsiteX1" fmla="*/ 4494810 w 4601688"/>
              <a:gd name="connsiteY1" fmla="*/ 374073 h 4310743"/>
              <a:gd name="connsiteX2" fmla="*/ 4447309 w 4601688"/>
              <a:gd name="connsiteY2" fmla="*/ 670956 h 4310743"/>
              <a:gd name="connsiteX3" fmla="*/ 4381995 w 4601688"/>
              <a:gd name="connsiteY3" fmla="*/ 920337 h 4310743"/>
              <a:gd name="connsiteX4" fmla="*/ 4298868 w 4601688"/>
              <a:gd name="connsiteY4" fmla="*/ 1169719 h 4310743"/>
              <a:gd name="connsiteX5" fmla="*/ 4162301 w 4601688"/>
              <a:gd name="connsiteY5" fmla="*/ 1175657 h 4310743"/>
              <a:gd name="connsiteX6" fmla="*/ 4168239 w 4601688"/>
              <a:gd name="connsiteY6" fmla="*/ 1436914 h 4310743"/>
              <a:gd name="connsiteX7" fmla="*/ 4079174 w 4601688"/>
              <a:gd name="connsiteY7" fmla="*/ 2143496 h 4310743"/>
              <a:gd name="connsiteX8" fmla="*/ 3942608 w 4601688"/>
              <a:gd name="connsiteY8" fmla="*/ 2743200 h 4310743"/>
              <a:gd name="connsiteX9" fmla="*/ 3663538 w 4601688"/>
              <a:gd name="connsiteY9" fmla="*/ 3152899 h 4310743"/>
              <a:gd name="connsiteX10" fmla="*/ 3378530 w 4601688"/>
              <a:gd name="connsiteY10" fmla="*/ 3515096 h 4310743"/>
              <a:gd name="connsiteX11" fmla="*/ 3135086 w 4601688"/>
              <a:gd name="connsiteY11" fmla="*/ 3788228 h 4310743"/>
              <a:gd name="connsiteX12" fmla="*/ 2446317 w 4601688"/>
              <a:gd name="connsiteY12" fmla="*/ 4091049 h 4310743"/>
              <a:gd name="connsiteX13" fmla="*/ 1769423 w 4601688"/>
              <a:gd name="connsiteY13" fmla="*/ 4286992 h 4310743"/>
              <a:gd name="connsiteX14" fmla="*/ 1395351 w 4601688"/>
              <a:gd name="connsiteY14" fmla="*/ 4286992 h 4310743"/>
              <a:gd name="connsiteX15" fmla="*/ 575953 w 4601688"/>
              <a:gd name="connsiteY15" fmla="*/ 4310743 h 4310743"/>
              <a:gd name="connsiteX16" fmla="*/ 0 w 4601688"/>
              <a:gd name="connsiteY16" fmla="*/ 4304805 h 431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01688" h="4310743">
                <a:moveTo>
                  <a:pt x="4601688" y="0"/>
                </a:moveTo>
                <a:cubicBezTo>
                  <a:pt x="4561114" y="131123"/>
                  <a:pt x="4520540" y="262247"/>
                  <a:pt x="4494810" y="374073"/>
                </a:cubicBezTo>
                <a:cubicBezTo>
                  <a:pt x="4469080" y="485899"/>
                  <a:pt x="4466111" y="579912"/>
                  <a:pt x="4447309" y="670956"/>
                </a:cubicBezTo>
                <a:cubicBezTo>
                  <a:pt x="4428507" y="762000"/>
                  <a:pt x="4406735" y="837210"/>
                  <a:pt x="4381995" y="920337"/>
                </a:cubicBezTo>
                <a:cubicBezTo>
                  <a:pt x="4357255" y="1003464"/>
                  <a:pt x="4335484" y="1127166"/>
                  <a:pt x="4298868" y="1169719"/>
                </a:cubicBezTo>
                <a:cubicBezTo>
                  <a:pt x="4262252" y="1212272"/>
                  <a:pt x="4184072" y="1131125"/>
                  <a:pt x="4162301" y="1175657"/>
                </a:cubicBezTo>
                <a:cubicBezTo>
                  <a:pt x="4140530" y="1220189"/>
                  <a:pt x="4182093" y="1275608"/>
                  <a:pt x="4168239" y="1436914"/>
                </a:cubicBezTo>
                <a:cubicBezTo>
                  <a:pt x="4154385" y="1598220"/>
                  <a:pt x="4116779" y="1925782"/>
                  <a:pt x="4079174" y="2143496"/>
                </a:cubicBezTo>
                <a:cubicBezTo>
                  <a:pt x="4041569" y="2361210"/>
                  <a:pt x="4011881" y="2574966"/>
                  <a:pt x="3942608" y="2743200"/>
                </a:cubicBezTo>
                <a:cubicBezTo>
                  <a:pt x="3873335" y="2911434"/>
                  <a:pt x="3757551" y="3024250"/>
                  <a:pt x="3663538" y="3152899"/>
                </a:cubicBezTo>
                <a:cubicBezTo>
                  <a:pt x="3569525" y="3281548"/>
                  <a:pt x="3466605" y="3409208"/>
                  <a:pt x="3378530" y="3515096"/>
                </a:cubicBezTo>
                <a:cubicBezTo>
                  <a:pt x="3290455" y="3620984"/>
                  <a:pt x="3290455" y="3692236"/>
                  <a:pt x="3135086" y="3788228"/>
                </a:cubicBezTo>
                <a:cubicBezTo>
                  <a:pt x="2979717" y="3884220"/>
                  <a:pt x="2673927" y="4007922"/>
                  <a:pt x="2446317" y="4091049"/>
                </a:cubicBezTo>
                <a:cubicBezTo>
                  <a:pt x="2218706" y="4174176"/>
                  <a:pt x="1944584" y="4254335"/>
                  <a:pt x="1769423" y="4286992"/>
                </a:cubicBezTo>
                <a:cubicBezTo>
                  <a:pt x="1594262" y="4319649"/>
                  <a:pt x="1395351" y="4286992"/>
                  <a:pt x="1395351" y="4286992"/>
                </a:cubicBezTo>
                <a:lnTo>
                  <a:pt x="575953" y="4310743"/>
                </a:lnTo>
                <a:lnTo>
                  <a:pt x="0" y="4304805"/>
                </a:lnTo>
              </a:path>
            </a:pathLst>
          </a:cu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TextBox 13"/>
          <p:cNvSpPr txBox="1"/>
          <p:nvPr/>
        </p:nvSpPr>
        <p:spPr>
          <a:xfrm rot="17009588">
            <a:off x="7600652" y="742506"/>
            <a:ext cx="1258678" cy="261610"/>
          </a:xfrm>
          <a:prstGeom prst="rect">
            <a:avLst/>
          </a:prstGeom>
          <a:noFill/>
        </p:spPr>
        <p:txBody>
          <a:bodyPr wrap="none" rtlCol="0">
            <a:spAutoFit/>
          </a:bodyPr>
          <a:lstStyle/>
          <a:p>
            <a:r>
              <a:rPr lang="en-US" sz="1100" dirty="0" smtClean="0">
                <a:solidFill>
                  <a:prstClr val="black"/>
                </a:solidFill>
                <a:latin typeface="Aharoni" panose="02010803020104030203" pitchFamily="2" charset="-79"/>
                <a:ea typeface="Cardo" panose="02020600000000000000" pitchFamily="18" charset="-79"/>
                <a:cs typeface="Aharoni" panose="02010803020104030203" pitchFamily="2" charset="-79"/>
              </a:rPr>
              <a:t>King’s Highway</a:t>
            </a:r>
            <a:endParaRPr lang="en-US" sz="1100" dirty="0">
              <a:solidFill>
                <a:prstClr val="black"/>
              </a:solidFill>
              <a:latin typeface="Aharoni" panose="02010803020104030203" pitchFamily="2" charset="-79"/>
              <a:ea typeface="Cardo" panose="02020600000000000000" pitchFamily="18" charset="-79"/>
              <a:cs typeface="Aharoni" panose="02010803020104030203" pitchFamily="2" charset="-79"/>
            </a:endParaRPr>
          </a:p>
        </p:txBody>
      </p:sp>
      <p:sp>
        <p:nvSpPr>
          <p:cNvPr id="15" name="TextBox 14"/>
          <p:cNvSpPr txBox="1"/>
          <p:nvPr/>
        </p:nvSpPr>
        <p:spPr>
          <a:xfrm rot="17009588">
            <a:off x="7019803" y="1236857"/>
            <a:ext cx="1471878" cy="261610"/>
          </a:xfrm>
          <a:prstGeom prst="rect">
            <a:avLst/>
          </a:prstGeom>
          <a:noFill/>
        </p:spPr>
        <p:txBody>
          <a:bodyPr wrap="none" rtlCol="0">
            <a:spAutoFit/>
          </a:bodyPr>
          <a:lstStyle/>
          <a:p>
            <a:r>
              <a:rPr lang="en-US" sz="1100" dirty="0" smtClean="0">
                <a:solidFill>
                  <a:srgbClr val="FF66FF"/>
                </a:solidFill>
                <a:latin typeface="Aharoni" panose="02010803020104030203" pitchFamily="2" charset="-79"/>
                <a:ea typeface="Cardo" panose="02020600000000000000" pitchFamily="18" charset="-79"/>
                <a:cs typeface="Aharoni" panose="02010803020104030203" pitchFamily="2" charset="-79"/>
              </a:rPr>
              <a:t>Central Ridge Road</a:t>
            </a:r>
            <a:endParaRPr lang="en-US" sz="1100" dirty="0">
              <a:solidFill>
                <a:srgbClr val="FF66FF"/>
              </a:solidFill>
              <a:latin typeface="Aharoni" panose="02010803020104030203" pitchFamily="2" charset="-79"/>
              <a:ea typeface="Cardo" panose="02020600000000000000" pitchFamily="18" charset="-79"/>
              <a:cs typeface="Aharoni" panose="02010803020104030203" pitchFamily="2" charset="-79"/>
            </a:endParaRPr>
          </a:p>
        </p:txBody>
      </p:sp>
      <p:sp>
        <p:nvSpPr>
          <p:cNvPr id="16" name="TextBox 15"/>
          <p:cNvSpPr txBox="1"/>
          <p:nvPr/>
        </p:nvSpPr>
        <p:spPr>
          <a:xfrm rot="17009588">
            <a:off x="6554809" y="511683"/>
            <a:ext cx="1069524" cy="261610"/>
          </a:xfrm>
          <a:prstGeom prst="rect">
            <a:avLst/>
          </a:prstGeom>
          <a:noFill/>
        </p:spPr>
        <p:txBody>
          <a:bodyPr wrap="none" rtlCol="0">
            <a:spAutoFit/>
          </a:bodyPr>
          <a:lstStyle/>
          <a:p>
            <a:r>
              <a:rPr lang="en-US" sz="1100" dirty="0" smtClean="0">
                <a:solidFill>
                  <a:srgbClr val="0070C0"/>
                </a:solidFill>
                <a:latin typeface="Aharoni" panose="02010803020104030203" pitchFamily="2" charset="-79"/>
                <a:ea typeface="Cardo" panose="02020600000000000000" pitchFamily="18" charset="-79"/>
                <a:cs typeface="Aharoni" panose="02010803020104030203" pitchFamily="2" charset="-79"/>
              </a:rPr>
              <a:t>Coastal Road</a:t>
            </a:r>
            <a:endParaRPr lang="en-US" sz="1100" dirty="0">
              <a:solidFill>
                <a:srgbClr val="0070C0"/>
              </a:solidFill>
              <a:latin typeface="Aharoni" panose="02010803020104030203" pitchFamily="2" charset="-79"/>
              <a:ea typeface="Cardo" panose="02020600000000000000" pitchFamily="18" charset="-79"/>
              <a:cs typeface="Aharoni" panose="02010803020104030203" pitchFamily="2" charset="-79"/>
            </a:endParaRPr>
          </a:p>
        </p:txBody>
      </p:sp>
      <p:sp>
        <p:nvSpPr>
          <p:cNvPr id="18" name="Freeform 17"/>
          <p:cNvSpPr/>
          <p:nvPr/>
        </p:nvSpPr>
        <p:spPr>
          <a:xfrm>
            <a:off x="7468823" y="117043"/>
            <a:ext cx="285293" cy="2084832"/>
          </a:xfrm>
          <a:custGeom>
            <a:avLst/>
            <a:gdLst>
              <a:gd name="connsiteX0" fmla="*/ 0 w 285293"/>
              <a:gd name="connsiteY0" fmla="*/ 2084832 h 2084832"/>
              <a:gd name="connsiteX1" fmla="*/ 43891 w 285293"/>
              <a:gd name="connsiteY1" fmla="*/ 1799539 h 2084832"/>
              <a:gd name="connsiteX2" fmla="*/ 29261 w 285293"/>
              <a:gd name="connsiteY2" fmla="*/ 1477671 h 2084832"/>
              <a:gd name="connsiteX3" fmla="*/ 29261 w 285293"/>
              <a:gd name="connsiteY3" fmla="*/ 980237 h 2084832"/>
              <a:gd name="connsiteX4" fmla="*/ 117043 w 285293"/>
              <a:gd name="connsiteY4" fmla="*/ 599847 h 2084832"/>
              <a:gd name="connsiteX5" fmla="*/ 285293 w 285293"/>
              <a:gd name="connsiteY5" fmla="*/ 0 h 2084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293" h="2084832">
                <a:moveTo>
                  <a:pt x="0" y="2084832"/>
                </a:moveTo>
                <a:cubicBezTo>
                  <a:pt x="19507" y="1992782"/>
                  <a:pt x="39014" y="1900732"/>
                  <a:pt x="43891" y="1799539"/>
                </a:cubicBezTo>
                <a:cubicBezTo>
                  <a:pt x="48768" y="1698346"/>
                  <a:pt x="31699" y="1614221"/>
                  <a:pt x="29261" y="1477671"/>
                </a:cubicBezTo>
                <a:cubicBezTo>
                  <a:pt x="26823" y="1341121"/>
                  <a:pt x="14631" y="1126541"/>
                  <a:pt x="29261" y="980237"/>
                </a:cubicBezTo>
                <a:cubicBezTo>
                  <a:pt x="43891" y="833933"/>
                  <a:pt x="74371" y="763220"/>
                  <a:pt x="117043" y="599847"/>
                </a:cubicBezTo>
                <a:cubicBezTo>
                  <a:pt x="159715" y="436474"/>
                  <a:pt x="222504" y="218237"/>
                  <a:pt x="285293" y="0"/>
                </a:cubicBezTo>
              </a:path>
            </a:pathLst>
          </a:cu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TextBox 16"/>
          <p:cNvSpPr txBox="1"/>
          <p:nvPr/>
        </p:nvSpPr>
        <p:spPr>
          <a:xfrm>
            <a:off x="7242456" y="719732"/>
            <a:ext cx="513282" cy="307777"/>
          </a:xfrm>
          <a:prstGeom prst="rect">
            <a:avLst/>
          </a:prstGeom>
          <a:noFill/>
        </p:spPr>
        <p:txBody>
          <a:bodyPr wrap="none" rtlCol="0">
            <a:spAutoFit/>
          </a:bodyPr>
          <a:lstStyle/>
          <a:p>
            <a:r>
              <a:rPr lang="en-US" sz="1400" dirty="0" smtClean="0">
                <a:solidFill>
                  <a:prstClr val="black"/>
                </a:solidFill>
                <a:latin typeface="Arial" panose="020B0604020202020204" pitchFamily="34" charset="0"/>
                <a:cs typeface="Arial" panose="020B0604020202020204" pitchFamily="34" charset="0"/>
              </a:rPr>
              <a:t>Dan</a:t>
            </a:r>
            <a:endParaRPr lang="en-US" sz="1400" dirty="0">
              <a:solidFill>
                <a:prstClr val="black"/>
              </a:solidFill>
              <a:latin typeface="Arial" panose="020B0604020202020204" pitchFamily="34" charset="0"/>
              <a:cs typeface="Arial" panose="020B0604020202020204" pitchFamily="34" charset="0"/>
            </a:endParaRPr>
          </a:p>
        </p:txBody>
      </p:sp>
      <p:sp>
        <p:nvSpPr>
          <p:cNvPr id="19" name="TextBox 18"/>
          <p:cNvSpPr txBox="1"/>
          <p:nvPr/>
        </p:nvSpPr>
        <p:spPr>
          <a:xfrm>
            <a:off x="6602428" y="2297283"/>
            <a:ext cx="941283" cy="307777"/>
          </a:xfrm>
          <a:prstGeom prst="rect">
            <a:avLst/>
          </a:prstGeom>
          <a:noFill/>
        </p:spPr>
        <p:txBody>
          <a:bodyPr wrap="none" rtlCol="0">
            <a:spAutoFit/>
          </a:bodyPr>
          <a:lstStyle/>
          <a:p>
            <a:r>
              <a:rPr lang="en-US" sz="1400" dirty="0" smtClean="0">
                <a:solidFill>
                  <a:prstClr val="black"/>
                </a:solidFill>
                <a:latin typeface="Arial" panose="020B0604020202020204" pitchFamily="34" charset="0"/>
                <a:cs typeface="Arial" panose="020B0604020202020204" pitchFamily="34" charset="0"/>
              </a:rPr>
              <a:t>Shechem</a:t>
            </a:r>
            <a:endParaRPr lang="en-US" sz="1400" dirty="0">
              <a:solidFill>
                <a:prstClr val="black"/>
              </a:solidFill>
              <a:latin typeface="Arial" panose="020B0604020202020204" pitchFamily="34" charset="0"/>
              <a:cs typeface="Arial" panose="020B0604020202020204" pitchFamily="34" charset="0"/>
            </a:endParaRPr>
          </a:p>
        </p:txBody>
      </p:sp>
      <p:sp>
        <p:nvSpPr>
          <p:cNvPr id="20" name="TextBox 19"/>
          <p:cNvSpPr txBox="1"/>
          <p:nvPr/>
        </p:nvSpPr>
        <p:spPr>
          <a:xfrm>
            <a:off x="6380241" y="2770443"/>
            <a:ext cx="692818" cy="307777"/>
          </a:xfrm>
          <a:prstGeom prst="rect">
            <a:avLst/>
          </a:prstGeom>
          <a:noFill/>
        </p:spPr>
        <p:txBody>
          <a:bodyPr wrap="none" rtlCol="0">
            <a:spAutoFit/>
          </a:bodyPr>
          <a:lstStyle/>
          <a:p>
            <a:r>
              <a:rPr lang="en-US" sz="1400" dirty="0" smtClean="0">
                <a:solidFill>
                  <a:prstClr val="black"/>
                </a:solidFill>
                <a:latin typeface="Arial" panose="020B0604020202020204" pitchFamily="34" charset="0"/>
                <a:cs typeface="Arial" panose="020B0604020202020204" pitchFamily="34" charset="0"/>
              </a:rPr>
              <a:t>Bethel</a:t>
            </a:r>
            <a:endParaRPr lang="en-US" sz="1400" dirty="0">
              <a:solidFill>
                <a:prstClr val="black"/>
              </a:solidFill>
              <a:latin typeface="Arial" panose="020B0604020202020204" pitchFamily="34" charset="0"/>
              <a:cs typeface="Arial" panose="020B0604020202020204" pitchFamily="34" charset="0"/>
            </a:endParaRPr>
          </a:p>
        </p:txBody>
      </p:sp>
      <p:sp>
        <p:nvSpPr>
          <p:cNvPr id="21" name="TextBox 20"/>
          <p:cNvSpPr txBox="1"/>
          <p:nvPr/>
        </p:nvSpPr>
        <p:spPr>
          <a:xfrm>
            <a:off x="7380407" y="2703921"/>
            <a:ext cx="344966" cy="307777"/>
          </a:xfrm>
          <a:prstGeom prst="rect">
            <a:avLst/>
          </a:prstGeom>
          <a:noFill/>
        </p:spPr>
        <p:txBody>
          <a:bodyPr wrap="none" rtlCol="0">
            <a:spAutoFit/>
          </a:bodyPr>
          <a:lstStyle/>
          <a:p>
            <a:r>
              <a:rPr lang="en-US" sz="1400" dirty="0" smtClean="0">
                <a:solidFill>
                  <a:prstClr val="black"/>
                </a:solidFill>
                <a:latin typeface="Arial" panose="020B0604020202020204" pitchFamily="34" charset="0"/>
                <a:cs typeface="Arial" panose="020B0604020202020204" pitchFamily="34" charset="0"/>
              </a:rPr>
              <a:t>Ai</a:t>
            </a:r>
            <a:endParaRPr lang="en-US" sz="1400" dirty="0">
              <a:solidFill>
                <a:prstClr val="black"/>
              </a:solidFill>
              <a:latin typeface="Arial" panose="020B0604020202020204" pitchFamily="34" charset="0"/>
              <a:cs typeface="Arial" panose="020B0604020202020204" pitchFamily="34" charset="0"/>
            </a:endParaRPr>
          </a:p>
        </p:txBody>
      </p:sp>
      <p:sp>
        <p:nvSpPr>
          <p:cNvPr id="22" name="TextBox 21"/>
          <p:cNvSpPr txBox="1"/>
          <p:nvPr/>
        </p:nvSpPr>
        <p:spPr>
          <a:xfrm>
            <a:off x="6071623" y="3271723"/>
            <a:ext cx="1010213" cy="307777"/>
          </a:xfrm>
          <a:prstGeom prst="rect">
            <a:avLst/>
          </a:prstGeom>
          <a:noFill/>
        </p:spPr>
        <p:txBody>
          <a:bodyPr wrap="none" rtlCol="0">
            <a:spAutoFit/>
          </a:bodyPr>
          <a:lstStyle/>
          <a:p>
            <a:r>
              <a:rPr lang="en-US" sz="1400" dirty="0" smtClean="0">
                <a:solidFill>
                  <a:prstClr val="black"/>
                </a:solidFill>
                <a:latin typeface="Arial" panose="020B0604020202020204" pitchFamily="34" charset="0"/>
                <a:cs typeface="Arial" panose="020B0604020202020204" pitchFamily="34" charset="0"/>
              </a:rPr>
              <a:t>Jerusalem</a:t>
            </a:r>
            <a:endParaRPr lang="en-US" sz="1400" dirty="0">
              <a:solidFill>
                <a:prstClr val="black"/>
              </a:solidFill>
              <a:latin typeface="Arial" panose="020B0604020202020204" pitchFamily="34" charset="0"/>
              <a:cs typeface="Arial" panose="020B0604020202020204" pitchFamily="34" charset="0"/>
            </a:endParaRPr>
          </a:p>
        </p:txBody>
      </p:sp>
      <p:sp>
        <p:nvSpPr>
          <p:cNvPr id="23" name="TextBox 22"/>
          <p:cNvSpPr txBox="1"/>
          <p:nvPr/>
        </p:nvSpPr>
        <p:spPr>
          <a:xfrm>
            <a:off x="6367074" y="3669785"/>
            <a:ext cx="771365" cy="307777"/>
          </a:xfrm>
          <a:prstGeom prst="rect">
            <a:avLst/>
          </a:prstGeom>
          <a:noFill/>
        </p:spPr>
        <p:txBody>
          <a:bodyPr wrap="none" rtlCol="0">
            <a:spAutoFit/>
          </a:bodyPr>
          <a:lstStyle/>
          <a:p>
            <a:r>
              <a:rPr lang="en-US" sz="1400" dirty="0" smtClean="0">
                <a:solidFill>
                  <a:prstClr val="black"/>
                </a:solidFill>
                <a:latin typeface="Arial" panose="020B0604020202020204" pitchFamily="34" charset="0"/>
                <a:cs typeface="Arial" panose="020B0604020202020204" pitchFamily="34" charset="0"/>
              </a:rPr>
              <a:t>Hebron</a:t>
            </a:r>
            <a:endParaRPr lang="en-US" sz="1400" dirty="0">
              <a:solidFill>
                <a:prstClr val="black"/>
              </a:solidFill>
              <a:latin typeface="Arial" panose="020B0604020202020204" pitchFamily="34" charset="0"/>
              <a:cs typeface="Arial" panose="020B0604020202020204" pitchFamily="34" charset="0"/>
            </a:endParaRPr>
          </a:p>
        </p:txBody>
      </p:sp>
      <p:sp>
        <p:nvSpPr>
          <p:cNvPr id="24" name="TextBox 23"/>
          <p:cNvSpPr txBox="1"/>
          <p:nvPr/>
        </p:nvSpPr>
        <p:spPr>
          <a:xfrm>
            <a:off x="5561391" y="4216937"/>
            <a:ext cx="1050288" cy="307777"/>
          </a:xfrm>
          <a:prstGeom prst="rect">
            <a:avLst/>
          </a:prstGeom>
          <a:noFill/>
        </p:spPr>
        <p:txBody>
          <a:bodyPr wrap="none" rtlCol="0">
            <a:spAutoFit/>
          </a:bodyPr>
          <a:lstStyle/>
          <a:p>
            <a:r>
              <a:rPr lang="en-US" sz="1400" dirty="0" smtClean="0">
                <a:solidFill>
                  <a:prstClr val="black"/>
                </a:solidFill>
                <a:latin typeface="Arial" panose="020B0604020202020204" pitchFamily="34" charset="0"/>
                <a:cs typeface="Arial" panose="020B0604020202020204" pitchFamily="34" charset="0"/>
              </a:rPr>
              <a:t>Beersheba</a:t>
            </a:r>
            <a:endParaRPr lang="en-US" sz="1400" dirty="0">
              <a:solidFill>
                <a:prstClr val="black"/>
              </a:solidFill>
              <a:latin typeface="Arial" panose="020B0604020202020204" pitchFamily="34" charset="0"/>
              <a:cs typeface="Arial" panose="020B0604020202020204" pitchFamily="34" charset="0"/>
            </a:endParaRPr>
          </a:p>
        </p:txBody>
      </p:sp>
      <p:sp>
        <p:nvSpPr>
          <p:cNvPr id="25" name="TextBox 24"/>
          <p:cNvSpPr txBox="1"/>
          <p:nvPr/>
        </p:nvSpPr>
        <p:spPr>
          <a:xfrm>
            <a:off x="5561391" y="3909160"/>
            <a:ext cx="641522" cy="307777"/>
          </a:xfrm>
          <a:prstGeom prst="rect">
            <a:avLst/>
          </a:prstGeom>
          <a:noFill/>
        </p:spPr>
        <p:txBody>
          <a:bodyPr wrap="none" rtlCol="0">
            <a:spAutoFit/>
          </a:bodyPr>
          <a:lstStyle/>
          <a:p>
            <a:r>
              <a:rPr lang="en-US" sz="1400" dirty="0" err="1" smtClean="0">
                <a:solidFill>
                  <a:prstClr val="black"/>
                </a:solidFill>
                <a:latin typeface="Arial" panose="020B0604020202020204" pitchFamily="34" charset="0"/>
                <a:cs typeface="Arial" panose="020B0604020202020204" pitchFamily="34" charset="0"/>
              </a:rPr>
              <a:t>Gerar</a:t>
            </a:r>
            <a:endParaRPr lang="en-US" sz="1400" dirty="0">
              <a:solidFill>
                <a:prstClr val="black"/>
              </a:solidFill>
              <a:latin typeface="Arial" panose="020B0604020202020204" pitchFamily="34" charset="0"/>
              <a:cs typeface="Arial" panose="020B0604020202020204" pitchFamily="34" charset="0"/>
            </a:endParaRPr>
          </a:p>
        </p:txBody>
      </p:sp>
      <p:sp>
        <p:nvSpPr>
          <p:cNvPr id="4" name="TextBox 3"/>
          <p:cNvSpPr txBox="1"/>
          <p:nvPr/>
        </p:nvSpPr>
        <p:spPr>
          <a:xfrm>
            <a:off x="1280160" y="1159459"/>
            <a:ext cx="3204058" cy="2308324"/>
          </a:xfrm>
          <a:prstGeom prst="rect">
            <a:avLst/>
          </a:prstGeom>
          <a:noFill/>
        </p:spPr>
        <p:txBody>
          <a:bodyPr wrap="square" rtlCol="0">
            <a:spAutoFit/>
          </a:bodyPr>
          <a:lstStyle/>
          <a:p>
            <a:r>
              <a:rPr lang="en-US" b="1" dirty="0" smtClean="0">
                <a:solidFill>
                  <a:schemeClr val="bg1"/>
                </a:solidFill>
              </a:rPr>
              <a:t>Genesis </a:t>
            </a:r>
            <a:r>
              <a:rPr lang="en-US" b="1" dirty="0">
                <a:solidFill>
                  <a:schemeClr val="bg1"/>
                </a:solidFill>
              </a:rPr>
              <a:t>12:8(ESV) </a:t>
            </a:r>
            <a:r>
              <a:rPr lang="en-US" dirty="0">
                <a:solidFill>
                  <a:schemeClr val="bg1"/>
                </a:solidFill>
              </a:rPr>
              <a:t/>
            </a:r>
            <a:br>
              <a:rPr lang="en-US" dirty="0">
                <a:solidFill>
                  <a:schemeClr val="bg1"/>
                </a:solidFill>
              </a:rPr>
            </a:br>
            <a:r>
              <a:rPr lang="en-US" baseline="30000" dirty="0">
                <a:solidFill>
                  <a:schemeClr val="bg1"/>
                </a:solidFill>
              </a:rPr>
              <a:t>8</a:t>
            </a:r>
            <a:r>
              <a:rPr lang="en-US" dirty="0">
                <a:solidFill>
                  <a:schemeClr val="bg1"/>
                </a:solidFill>
              </a:rPr>
              <a:t>From there he moved to the hill country on the east of Bethel and pitched his tent, with Bethel on the west and Ai on the east. And there he built an altar to the Lord and called upon the name of the Lord.  </a:t>
            </a:r>
          </a:p>
        </p:txBody>
      </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042331" y="2521181"/>
            <a:ext cx="339694" cy="503444"/>
          </a:xfrm>
          <a:prstGeom prst="rect">
            <a:avLst/>
          </a:prstGeom>
        </p:spPr>
      </p:pic>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2894" y="2202101"/>
            <a:ext cx="268849" cy="268849"/>
          </a:xfrm>
          <a:prstGeom prst="rect">
            <a:avLst/>
          </a:prstGeom>
        </p:spPr>
      </p:pic>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2435" y="2924155"/>
            <a:ext cx="268849" cy="268849"/>
          </a:xfrm>
          <a:prstGeom prst="rect">
            <a:avLst/>
          </a:prstGeom>
        </p:spPr>
      </p:pic>
    </p:spTree>
    <p:extLst>
      <p:ext uri="{BB962C8B-B14F-4D97-AF65-F5344CB8AC3E}">
        <p14:creationId xmlns:p14="http://schemas.microsoft.com/office/powerpoint/2010/main" val="24925924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amaria Benjamin Map, PLBL 2-01.jpg"/>
          <p:cNvPicPr>
            <a:picLocks noChangeAspect="1"/>
          </p:cNvPicPr>
          <p:nvPr/>
        </p:nvPicPr>
        <p:blipFill>
          <a:blip r:embed="rId3"/>
          <a:stretch>
            <a:fillRect/>
          </a:stretch>
        </p:blipFill>
        <p:spPr>
          <a:xfrm>
            <a:off x="0" y="0"/>
            <a:ext cx="9144000" cy="5715000"/>
          </a:xfrm>
          <a:prstGeom prst="rect">
            <a:avLst/>
          </a:prstGeom>
        </p:spPr>
      </p:pic>
      <p:sp>
        <p:nvSpPr>
          <p:cNvPr id="5" name="TextBox 4"/>
          <p:cNvSpPr txBox="1"/>
          <p:nvPr/>
        </p:nvSpPr>
        <p:spPr>
          <a:xfrm>
            <a:off x="1" y="5143500"/>
            <a:ext cx="3220562" cy="369332"/>
          </a:xfrm>
          <a:prstGeom prst="rect">
            <a:avLst/>
          </a:prstGeom>
          <a:noFill/>
        </p:spPr>
        <p:txBody>
          <a:bodyPr wrap="none" rtlCol="0">
            <a:spAutoFit/>
          </a:bodyPr>
          <a:lstStyle/>
          <a:p>
            <a:pPr defTabSz="457200"/>
            <a:r>
              <a:rPr lang="en-US" i="1" dirty="0" smtClean="0">
                <a:solidFill>
                  <a:prstClr val="white"/>
                </a:solidFill>
                <a:effectLst>
                  <a:glow rad="50800">
                    <a:prstClr val="black">
                      <a:alpha val="75000"/>
                    </a:prstClr>
                  </a:glow>
                </a:effectLst>
                <a:cs typeface="Arial" charset="0"/>
              </a:rPr>
              <a:t>Pictorial Library Vol. 2: Benjamin</a:t>
            </a:r>
            <a:endParaRPr lang="en-US" i="1" dirty="0">
              <a:solidFill>
                <a:prstClr val="white"/>
              </a:solidFill>
              <a:effectLst>
                <a:glow rad="50800">
                  <a:prstClr val="black">
                    <a:alpha val="75000"/>
                  </a:prstClr>
                </a:glow>
              </a:effectLst>
              <a:cs typeface="Arial" charset="0"/>
            </a:endParaRPr>
          </a:p>
        </p:txBody>
      </p:sp>
      <p:sp>
        <p:nvSpPr>
          <p:cNvPr id="6" name="5-Point Star 5"/>
          <p:cNvSpPr/>
          <p:nvPr/>
        </p:nvSpPr>
        <p:spPr>
          <a:xfrm>
            <a:off x="3826824" y="2135084"/>
            <a:ext cx="152400" cy="127000"/>
          </a:xfrm>
          <a:prstGeom prst="star5">
            <a:avLst/>
          </a:prstGeom>
          <a:solidFill>
            <a:srgbClr val="FF0000"/>
          </a:solidFill>
          <a:effectLst>
            <a:glow rad="12700">
              <a:schemeClr val="tx1">
                <a:alpha val="75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sp>
        <p:nvSpPr>
          <p:cNvPr id="7" name="5-Point Star 6"/>
          <p:cNvSpPr/>
          <p:nvPr/>
        </p:nvSpPr>
        <p:spPr>
          <a:xfrm>
            <a:off x="4028705" y="2293422"/>
            <a:ext cx="152400" cy="127000"/>
          </a:xfrm>
          <a:prstGeom prst="star5">
            <a:avLst/>
          </a:prstGeom>
          <a:solidFill>
            <a:srgbClr val="FF0000"/>
          </a:solidFill>
          <a:effectLst>
            <a:glow rad="12700">
              <a:schemeClr val="tx1">
                <a:alpha val="75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sp>
        <p:nvSpPr>
          <p:cNvPr id="8" name="5-Point Star 7"/>
          <p:cNvSpPr/>
          <p:nvPr/>
        </p:nvSpPr>
        <p:spPr>
          <a:xfrm>
            <a:off x="4829298" y="2358571"/>
            <a:ext cx="152400" cy="127000"/>
          </a:xfrm>
          <a:prstGeom prst="star5">
            <a:avLst/>
          </a:prstGeom>
          <a:solidFill>
            <a:srgbClr val="FF0000"/>
          </a:solidFill>
          <a:effectLst>
            <a:glow rad="12700">
              <a:schemeClr val="tx1">
                <a:alpha val="75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sp>
        <p:nvSpPr>
          <p:cNvPr id="9" name="5-Point Star 8"/>
          <p:cNvSpPr/>
          <p:nvPr/>
        </p:nvSpPr>
        <p:spPr>
          <a:xfrm>
            <a:off x="5078681" y="2576285"/>
            <a:ext cx="152400" cy="127000"/>
          </a:xfrm>
          <a:prstGeom prst="star5">
            <a:avLst/>
          </a:prstGeom>
          <a:solidFill>
            <a:srgbClr val="FF0000"/>
          </a:solidFill>
          <a:effectLst>
            <a:glow rad="12700">
              <a:schemeClr val="tx1">
                <a:alpha val="75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sp>
        <p:nvSpPr>
          <p:cNvPr id="10" name="5-Point Star 9"/>
          <p:cNvSpPr/>
          <p:nvPr/>
        </p:nvSpPr>
        <p:spPr>
          <a:xfrm>
            <a:off x="3429000" y="2730500"/>
            <a:ext cx="152400" cy="127000"/>
          </a:xfrm>
          <a:prstGeom prst="star5">
            <a:avLst/>
          </a:prstGeom>
          <a:solidFill>
            <a:srgbClr val="FF0000"/>
          </a:solidFill>
          <a:effectLst>
            <a:glow rad="12700">
              <a:schemeClr val="tx1">
                <a:alpha val="75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sp>
        <p:nvSpPr>
          <p:cNvPr id="11" name="5-Point Star 10"/>
          <p:cNvSpPr/>
          <p:nvPr/>
        </p:nvSpPr>
        <p:spPr>
          <a:xfrm>
            <a:off x="3331029" y="2516083"/>
            <a:ext cx="152400" cy="127000"/>
          </a:xfrm>
          <a:prstGeom prst="star5">
            <a:avLst/>
          </a:prstGeom>
          <a:solidFill>
            <a:srgbClr val="FF0000"/>
          </a:solidFill>
          <a:effectLst>
            <a:glow rad="12700">
              <a:schemeClr val="tx1">
                <a:alpha val="75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sp>
        <p:nvSpPr>
          <p:cNvPr id="12" name="5-Point Star 11"/>
          <p:cNvSpPr/>
          <p:nvPr/>
        </p:nvSpPr>
        <p:spPr>
          <a:xfrm>
            <a:off x="3697185" y="2566388"/>
            <a:ext cx="152400" cy="127000"/>
          </a:xfrm>
          <a:prstGeom prst="star5">
            <a:avLst/>
          </a:prstGeom>
          <a:solidFill>
            <a:srgbClr val="FF0000"/>
          </a:solidFill>
          <a:effectLst>
            <a:glow rad="12700">
              <a:schemeClr val="tx1">
                <a:alpha val="75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spTree>
    <p:extLst>
      <p:ext uri="{BB962C8B-B14F-4D97-AF65-F5344CB8AC3E}">
        <p14:creationId xmlns:p14="http://schemas.microsoft.com/office/powerpoint/2010/main" val="25163283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ChangeArrowheads="1"/>
          </p:cNvSpPr>
          <p:nvPr>
            <p:ph type="title"/>
          </p:nvPr>
        </p:nvSpPr>
        <p:spPr/>
        <p:txBody>
          <a:bodyPr/>
          <a:lstStyle/>
          <a:p>
            <a:pPr eaLnBrk="1" hangingPunct="1"/>
            <a:endParaRPr lang="en-US" dirty="0" smtClean="0">
              <a:ea typeface="ＭＳ Ｐゴシック" pitchFamily="34" charset="-128"/>
            </a:endParaRPr>
          </a:p>
        </p:txBody>
      </p:sp>
      <p:pic>
        <p:nvPicPr>
          <p:cNvPr id="58370" name="Picture 9" descr="et-Tell, Maqatir, Beitin aerial from east, 104-30tb"/>
          <p:cNvPicPr preferRelativeResize="0">
            <a:picLocks noChangeAspect="1" noChangeArrowheads="1"/>
          </p:cNvPicPr>
          <p:nvPr>
            <p:custDataLst>
              <p:tags r:id="rId1"/>
            </p:custDataLst>
          </p:nvPr>
        </p:nvPicPr>
        <p:blipFill>
          <a:blip r:embed="rId4" cstate="print"/>
          <a:srcRect/>
          <a:stretch>
            <a:fillRect/>
          </a:stretch>
        </p:blipFill>
        <p:spPr bwMode="auto">
          <a:xfrm>
            <a:off x="0" y="0"/>
            <a:ext cx="9144000" cy="5073386"/>
          </a:xfrm>
          <a:prstGeom prst="rect">
            <a:avLst/>
          </a:prstGeom>
          <a:noFill/>
          <a:ln w="9525">
            <a:noFill/>
            <a:miter lim="800000"/>
            <a:headEnd/>
            <a:tailEnd/>
          </a:ln>
        </p:spPr>
      </p:pic>
      <p:sp>
        <p:nvSpPr>
          <p:cNvPr id="58371" name="Text Box 4"/>
          <p:cNvSpPr txBox="1">
            <a:spLocks noChangeArrowheads="1"/>
          </p:cNvSpPr>
          <p:nvPr/>
        </p:nvSpPr>
        <p:spPr bwMode="auto">
          <a:xfrm>
            <a:off x="685800" y="5052219"/>
            <a:ext cx="7772400" cy="381000"/>
          </a:xfrm>
          <a:prstGeom prst="rect">
            <a:avLst/>
          </a:prstGeom>
          <a:noFill/>
          <a:ln w="9525">
            <a:noFill/>
            <a:miter lim="800000"/>
            <a:headEnd/>
            <a:tailEnd/>
          </a:ln>
        </p:spPr>
        <p:txBody>
          <a:bodyPr/>
          <a:lstStyle/>
          <a:p>
            <a:pPr algn="ctr" fontAlgn="base">
              <a:spcBef>
                <a:spcPct val="0"/>
              </a:spcBef>
              <a:spcAft>
                <a:spcPct val="0"/>
              </a:spcAft>
            </a:pPr>
            <a:r>
              <a:rPr lang="en-US" sz="2400">
                <a:solidFill>
                  <a:srgbClr val="000000"/>
                </a:solidFill>
                <a:latin typeface="Calibri" pitchFamily="34" charset="0"/>
                <a:cs typeface="Arial" charset="0"/>
              </a:rPr>
              <a:t>Et-Tell, Khirbet el-Maqatir, Beitin aerial from east</a:t>
            </a:r>
          </a:p>
        </p:txBody>
      </p:sp>
      <p:sp>
        <p:nvSpPr>
          <p:cNvPr id="106503" name="Text Box 7"/>
          <p:cNvSpPr txBox="1">
            <a:spLocks noChangeArrowheads="1"/>
          </p:cNvSpPr>
          <p:nvPr/>
        </p:nvSpPr>
        <p:spPr bwMode="auto">
          <a:xfrm>
            <a:off x="8001000" y="1651000"/>
            <a:ext cx="820930" cy="400110"/>
          </a:xfrm>
          <a:prstGeom prst="rect">
            <a:avLst/>
          </a:prstGeom>
          <a:noFill/>
          <a:ln w="9525">
            <a:noFill/>
            <a:miter lim="800000"/>
            <a:headEnd/>
            <a:tailEnd/>
          </a:ln>
        </p:spPr>
        <p:txBody>
          <a:bodyPr wrap="none">
            <a:spAutoFit/>
          </a:bodyPr>
          <a:lstStyle/>
          <a:p>
            <a:pPr eaLnBrk="0" fontAlgn="base" hangingPunct="0">
              <a:spcBef>
                <a:spcPct val="0"/>
              </a:spcBef>
              <a:spcAft>
                <a:spcPct val="0"/>
              </a:spcAft>
              <a:defRPr/>
            </a:pPr>
            <a:r>
              <a:rPr lang="en-US" sz="2000" dirty="0">
                <a:solidFill>
                  <a:srgbClr val="FFFFFF"/>
                </a:solidFill>
                <a:effectLst>
                  <a:glow rad="76200">
                    <a:srgbClr val="000000">
                      <a:alpha val="60000"/>
                    </a:srgbClr>
                  </a:glow>
                </a:effectLst>
                <a:latin typeface="Calibri" pitchFamily="34" charset="0"/>
                <a:cs typeface="Calibri" pitchFamily="34" charset="0"/>
              </a:rPr>
              <a:t>Et-Tell</a:t>
            </a:r>
          </a:p>
        </p:txBody>
      </p:sp>
      <p:sp>
        <p:nvSpPr>
          <p:cNvPr id="106504" name="Text Box 8"/>
          <p:cNvSpPr txBox="1">
            <a:spLocks noChangeArrowheads="1"/>
          </p:cNvSpPr>
          <p:nvPr/>
        </p:nvSpPr>
        <p:spPr bwMode="auto">
          <a:xfrm>
            <a:off x="381000" y="431271"/>
            <a:ext cx="2107756" cy="400110"/>
          </a:xfrm>
          <a:prstGeom prst="rect">
            <a:avLst/>
          </a:prstGeom>
          <a:noFill/>
          <a:ln w="9525">
            <a:noFill/>
            <a:miter lim="800000"/>
            <a:headEnd/>
            <a:tailEnd/>
          </a:ln>
        </p:spPr>
        <p:txBody>
          <a:bodyPr wrap="none">
            <a:spAutoFit/>
          </a:bodyPr>
          <a:lstStyle/>
          <a:p>
            <a:pPr eaLnBrk="0" fontAlgn="base" hangingPunct="0">
              <a:spcBef>
                <a:spcPct val="0"/>
              </a:spcBef>
              <a:spcAft>
                <a:spcPct val="0"/>
              </a:spcAft>
              <a:defRPr/>
            </a:pPr>
            <a:r>
              <a:rPr lang="en-US" sz="2000" dirty="0">
                <a:solidFill>
                  <a:srgbClr val="FFFFFF"/>
                </a:solidFill>
                <a:effectLst>
                  <a:glow rad="76200">
                    <a:srgbClr val="000000">
                      <a:alpha val="60000"/>
                    </a:srgbClr>
                  </a:glow>
                </a:effectLst>
                <a:latin typeface="Calibri" pitchFamily="34" charset="0"/>
                <a:cs typeface="Calibri" pitchFamily="34" charset="0"/>
              </a:rPr>
              <a:t>Khirbet el-</a:t>
            </a:r>
            <a:r>
              <a:rPr lang="en-US" sz="2000" dirty="0" err="1">
                <a:solidFill>
                  <a:srgbClr val="FFFFFF"/>
                </a:solidFill>
                <a:effectLst>
                  <a:glow rad="76200">
                    <a:srgbClr val="000000">
                      <a:alpha val="60000"/>
                    </a:srgbClr>
                  </a:glow>
                </a:effectLst>
                <a:latin typeface="Calibri" pitchFamily="34" charset="0"/>
                <a:cs typeface="Calibri" pitchFamily="34" charset="0"/>
              </a:rPr>
              <a:t>Maqatir</a:t>
            </a:r>
            <a:endParaRPr lang="en-US" sz="2000" dirty="0">
              <a:solidFill>
                <a:srgbClr val="FFFFFF"/>
              </a:solidFill>
              <a:effectLst>
                <a:glow rad="76200">
                  <a:srgbClr val="000000">
                    <a:alpha val="60000"/>
                  </a:srgbClr>
                </a:glow>
              </a:effectLst>
              <a:latin typeface="Calibri" pitchFamily="34" charset="0"/>
              <a:cs typeface="Calibri" pitchFamily="34" charset="0"/>
            </a:endParaRPr>
          </a:p>
        </p:txBody>
      </p:sp>
      <p:sp>
        <p:nvSpPr>
          <p:cNvPr id="10" name="Oval 9"/>
          <p:cNvSpPr/>
          <p:nvPr/>
        </p:nvSpPr>
        <p:spPr>
          <a:xfrm>
            <a:off x="457200" y="825500"/>
            <a:ext cx="1905000" cy="698500"/>
          </a:xfrm>
          <a:prstGeom prst="ellipse">
            <a:avLst/>
          </a:prstGeom>
          <a:noFill/>
          <a:ln w="22225" cap="flat" cmpd="sng" algn="ctr">
            <a:solidFill>
              <a:schemeClr val="bg1"/>
            </a:solidFill>
            <a:prstDash val="solid"/>
            <a:round/>
            <a:headEnd type="none" w="med" len="med"/>
            <a:tailEnd type="none" w="med" len="med"/>
          </a:ln>
          <a:effectLst>
            <a:glow rad="50800">
              <a:schemeClr val="tx1">
                <a:alpha val="6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2400" dirty="0">
              <a:solidFill>
                <a:srgbClr val="FFFFFF"/>
              </a:solidFill>
              <a:latin typeface="Calibri" pitchFamily="34" charset="0"/>
            </a:endParaRPr>
          </a:p>
        </p:txBody>
      </p:sp>
      <p:sp>
        <p:nvSpPr>
          <p:cNvPr id="11" name="Oval 10"/>
          <p:cNvSpPr/>
          <p:nvPr/>
        </p:nvSpPr>
        <p:spPr>
          <a:xfrm>
            <a:off x="4876800" y="1905000"/>
            <a:ext cx="3886200" cy="1016000"/>
          </a:xfrm>
          <a:prstGeom prst="ellipse">
            <a:avLst/>
          </a:prstGeom>
          <a:noFill/>
          <a:ln w="22225" cap="flat" cmpd="sng" algn="ctr">
            <a:solidFill>
              <a:schemeClr val="bg1"/>
            </a:solidFill>
            <a:prstDash val="solid"/>
            <a:round/>
            <a:headEnd type="none" w="med" len="med"/>
            <a:tailEnd type="none" w="med" len="med"/>
          </a:ln>
          <a:effectLst>
            <a:glow rad="50800">
              <a:schemeClr val="tx1">
                <a:alpha val="6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2400" dirty="0">
              <a:solidFill>
                <a:srgbClr val="FFFFFF"/>
              </a:solidFill>
              <a:latin typeface="Calibri" pitchFamily="34" charset="0"/>
            </a:endParaRPr>
          </a:p>
        </p:txBody>
      </p:sp>
      <p:sp>
        <p:nvSpPr>
          <p:cNvPr id="12" name="Oval 11"/>
          <p:cNvSpPr/>
          <p:nvPr/>
        </p:nvSpPr>
        <p:spPr>
          <a:xfrm>
            <a:off x="5867400" y="508000"/>
            <a:ext cx="1905000" cy="698500"/>
          </a:xfrm>
          <a:prstGeom prst="ellipse">
            <a:avLst/>
          </a:prstGeom>
          <a:noFill/>
          <a:ln w="22225" cap="flat" cmpd="sng" algn="ctr">
            <a:solidFill>
              <a:schemeClr val="bg1"/>
            </a:solidFill>
            <a:prstDash val="solid"/>
            <a:round/>
            <a:headEnd type="none" w="med" len="med"/>
            <a:tailEnd type="none" w="med" len="med"/>
          </a:ln>
          <a:effectLst>
            <a:glow rad="50800">
              <a:schemeClr val="tx1">
                <a:alpha val="6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2400" dirty="0">
              <a:solidFill>
                <a:srgbClr val="FFFFFF"/>
              </a:solidFill>
              <a:latin typeface="Calibri" pitchFamily="34" charset="0"/>
            </a:endParaRPr>
          </a:p>
        </p:txBody>
      </p:sp>
      <p:sp>
        <p:nvSpPr>
          <p:cNvPr id="13" name="Text Box 7"/>
          <p:cNvSpPr txBox="1">
            <a:spLocks noChangeArrowheads="1"/>
          </p:cNvSpPr>
          <p:nvPr/>
        </p:nvSpPr>
        <p:spPr bwMode="auto">
          <a:xfrm>
            <a:off x="7467604" y="254000"/>
            <a:ext cx="792205" cy="400110"/>
          </a:xfrm>
          <a:prstGeom prst="rect">
            <a:avLst/>
          </a:prstGeom>
          <a:noFill/>
          <a:ln w="9525">
            <a:noFill/>
            <a:miter lim="800000"/>
            <a:headEnd/>
            <a:tailEnd/>
          </a:ln>
        </p:spPr>
        <p:txBody>
          <a:bodyPr wrap="none">
            <a:spAutoFit/>
          </a:bodyPr>
          <a:lstStyle/>
          <a:p>
            <a:pPr eaLnBrk="0" fontAlgn="base" hangingPunct="0">
              <a:spcBef>
                <a:spcPct val="0"/>
              </a:spcBef>
              <a:spcAft>
                <a:spcPct val="0"/>
              </a:spcAft>
              <a:defRPr/>
            </a:pPr>
            <a:r>
              <a:rPr lang="en-US" sz="2000" dirty="0" err="1">
                <a:solidFill>
                  <a:srgbClr val="FFFFFF"/>
                </a:solidFill>
                <a:effectLst>
                  <a:glow rad="76200">
                    <a:srgbClr val="000000">
                      <a:alpha val="60000"/>
                    </a:srgbClr>
                  </a:glow>
                </a:effectLst>
                <a:latin typeface="Calibri" pitchFamily="34" charset="0"/>
                <a:cs typeface="Calibri" pitchFamily="34" charset="0"/>
              </a:rPr>
              <a:t>Beitin</a:t>
            </a:r>
            <a:endParaRPr lang="en-US" sz="2000" dirty="0">
              <a:solidFill>
                <a:srgbClr val="FFFFFF"/>
              </a:solidFill>
              <a:effectLst>
                <a:glow rad="76200">
                  <a:srgbClr val="000000">
                    <a:alpha val="60000"/>
                  </a:srgbClr>
                </a:glow>
              </a:effectLst>
              <a:latin typeface="Calibri" pitchFamily="34" charset="0"/>
              <a:cs typeface="Calibri" pitchFamily="34" charset="0"/>
            </a:endParaRPr>
          </a:p>
        </p:txBody>
      </p:sp>
    </p:spTree>
    <p:extLst>
      <p:ext uri="{BB962C8B-B14F-4D97-AF65-F5344CB8AC3E}">
        <p14:creationId xmlns:p14="http://schemas.microsoft.com/office/powerpoint/2010/main" val="2976183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465" name="Group 3"/>
          <p:cNvGrpSpPr>
            <a:grpSpLocks noGrp="1" noUngrp="1" noChangeAspect="1"/>
          </p:cNvGrpSpPr>
          <p:nvPr/>
        </p:nvGrpSpPr>
        <p:grpSpPr bwMode="auto">
          <a:xfrm>
            <a:off x="0" y="2"/>
            <a:ext cx="9144000" cy="5441157"/>
            <a:chOff x="685800" y="844550"/>
            <a:chExt cx="7772400" cy="5549900"/>
          </a:xfrm>
        </p:grpSpPr>
        <p:pic>
          <p:nvPicPr>
            <p:cNvPr id="62474" name="Picture 1" descr="Kh el-Maqatir and et-Tell from north, tb041106366"/>
            <p:cNvPicPr>
              <a:picLocks noRot="1" noChangeAspect="1" noMove="1" noResize="1"/>
            </p:cNvPicPr>
            <p:nvPr isPhoto="1"/>
          </p:nvPicPr>
          <p:blipFill>
            <a:blip r:embed="rId3" cstate="print"/>
            <a:srcRect/>
            <a:stretch>
              <a:fillRect/>
            </a:stretch>
          </p:blipFill>
          <p:spPr bwMode="auto">
            <a:xfrm>
              <a:off x="685800" y="844550"/>
              <a:ext cx="7772400" cy="5168900"/>
            </a:xfrm>
            <a:prstGeom prst="rect">
              <a:avLst/>
            </a:prstGeom>
            <a:noFill/>
            <a:ln w="9525">
              <a:noFill/>
              <a:miter lim="800000"/>
              <a:headEnd/>
              <a:tailEnd/>
            </a:ln>
          </p:spPr>
        </p:pic>
        <p:sp>
          <p:nvSpPr>
            <p:cNvPr id="3" name="Rectangle 2"/>
            <p:cNvSpPr/>
            <p:nvPr/>
          </p:nvSpPr>
          <p:spPr>
            <a:xfrm>
              <a:off x="685800" y="6051714"/>
              <a:ext cx="7772400" cy="342736"/>
            </a:xfrm>
            <a:prstGeom prst="rect">
              <a:avLst/>
            </a:prstGeom>
            <a:noFill/>
            <a:ln>
              <a:noFill/>
            </a:ln>
          </p:spPr>
          <p:txBody>
            <a:bodyPr anchor="ctr">
              <a:normAutofit fontScale="85000" lnSpcReduction="20000"/>
            </a:bodyPr>
            <a:lstStyle/>
            <a:p>
              <a:pPr algn="ctr" fontAlgn="base">
                <a:spcBef>
                  <a:spcPct val="0"/>
                </a:spcBef>
                <a:spcAft>
                  <a:spcPct val="0"/>
                </a:spcAft>
                <a:defRPr/>
              </a:pPr>
              <a:r>
                <a:rPr lang="en-US" sz="2400" dirty="0">
                  <a:solidFill>
                    <a:srgbClr val="000000"/>
                  </a:solidFill>
                  <a:latin typeface="Calibri" pitchFamily="34" charset="0"/>
                  <a:cs typeface="Arial" charset="0"/>
                </a:rPr>
                <a:t>Khirbet el-</a:t>
              </a:r>
              <a:r>
                <a:rPr lang="en-US" sz="2400" dirty="0" err="1">
                  <a:solidFill>
                    <a:srgbClr val="000000"/>
                  </a:solidFill>
                  <a:latin typeface="Calibri" pitchFamily="34" charset="0"/>
                  <a:cs typeface="Arial" charset="0"/>
                </a:rPr>
                <a:t>Maqatir</a:t>
              </a:r>
              <a:r>
                <a:rPr lang="en-US" sz="2400" dirty="0">
                  <a:solidFill>
                    <a:srgbClr val="000000"/>
                  </a:solidFill>
                  <a:latin typeface="Calibri" pitchFamily="34" charset="0"/>
                  <a:cs typeface="Arial" charset="0"/>
                </a:rPr>
                <a:t> and et-Tell from north</a:t>
              </a:r>
            </a:p>
          </p:txBody>
        </p:sp>
      </p:grpSp>
      <p:sp>
        <p:nvSpPr>
          <p:cNvPr id="7" name="Text Box 7"/>
          <p:cNvSpPr txBox="1">
            <a:spLocks noChangeArrowheads="1"/>
          </p:cNvSpPr>
          <p:nvPr/>
        </p:nvSpPr>
        <p:spPr bwMode="auto">
          <a:xfrm>
            <a:off x="152400" y="2016075"/>
            <a:ext cx="820930" cy="400110"/>
          </a:xfrm>
          <a:prstGeom prst="rect">
            <a:avLst/>
          </a:prstGeom>
          <a:noFill/>
          <a:ln w="9525">
            <a:noFill/>
            <a:miter lim="800000"/>
            <a:headEnd/>
            <a:tailEnd/>
          </a:ln>
        </p:spPr>
        <p:txBody>
          <a:bodyPr wrap="none">
            <a:spAutoFit/>
          </a:bodyPr>
          <a:lstStyle/>
          <a:p>
            <a:pPr eaLnBrk="0" fontAlgn="base" hangingPunct="0">
              <a:spcBef>
                <a:spcPct val="0"/>
              </a:spcBef>
              <a:spcAft>
                <a:spcPct val="0"/>
              </a:spcAft>
              <a:defRPr/>
            </a:pPr>
            <a:r>
              <a:rPr lang="en-US" sz="2000" dirty="0">
                <a:solidFill>
                  <a:srgbClr val="FFFFFF"/>
                </a:solidFill>
                <a:effectLst>
                  <a:glow rad="76200">
                    <a:srgbClr val="000000">
                      <a:alpha val="60000"/>
                    </a:srgbClr>
                  </a:glow>
                </a:effectLst>
                <a:latin typeface="Calibri" pitchFamily="34" charset="0"/>
                <a:cs typeface="Calibri" pitchFamily="34" charset="0"/>
              </a:rPr>
              <a:t>Et-Tell</a:t>
            </a:r>
          </a:p>
        </p:txBody>
      </p:sp>
      <p:sp>
        <p:nvSpPr>
          <p:cNvPr id="8" name="Text Box 8"/>
          <p:cNvSpPr txBox="1">
            <a:spLocks noChangeArrowheads="1"/>
          </p:cNvSpPr>
          <p:nvPr/>
        </p:nvSpPr>
        <p:spPr bwMode="auto">
          <a:xfrm>
            <a:off x="6654731" y="1841500"/>
            <a:ext cx="2107756" cy="400110"/>
          </a:xfrm>
          <a:prstGeom prst="rect">
            <a:avLst/>
          </a:prstGeom>
          <a:noFill/>
          <a:ln w="9525">
            <a:noFill/>
            <a:miter lim="800000"/>
            <a:headEnd/>
            <a:tailEnd/>
          </a:ln>
        </p:spPr>
        <p:txBody>
          <a:bodyPr wrap="none">
            <a:spAutoFit/>
          </a:bodyPr>
          <a:lstStyle/>
          <a:p>
            <a:pPr eaLnBrk="0" fontAlgn="base" hangingPunct="0">
              <a:spcBef>
                <a:spcPct val="0"/>
              </a:spcBef>
              <a:spcAft>
                <a:spcPct val="0"/>
              </a:spcAft>
              <a:defRPr/>
            </a:pPr>
            <a:r>
              <a:rPr lang="en-US" sz="2000" dirty="0">
                <a:solidFill>
                  <a:srgbClr val="FFFFFF"/>
                </a:solidFill>
                <a:effectLst>
                  <a:glow rad="76200">
                    <a:srgbClr val="000000">
                      <a:alpha val="60000"/>
                    </a:srgbClr>
                  </a:glow>
                </a:effectLst>
                <a:latin typeface="Calibri" pitchFamily="34" charset="0"/>
                <a:cs typeface="Calibri" pitchFamily="34" charset="0"/>
              </a:rPr>
              <a:t>Khirbet el-</a:t>
            </a:r>
            <a:r>
              <a:rPr lang="en-US" sz="2000" dirty="0" err="1">
                <a:solidFill>
                  <a:srgbClr val="FFFFFF"/>
                </a:solidFill>
                <a:effectLst>
                  <a:glow rad="76200">
                    <a:srgbClr val="000000">
                      <a:alpha val="60000"/>
                    </a:srgbClr>
                  </a:glow>
                </a:effectLst>
                <a:latin typeface="Calibri" pitchFamily="34" charset="0"/>
                <a:cs typeface="Calibri" pitchFamily="34" charset="0"/>
              </a:rPr>
              <a:t>Maqatir</a:t>
            </a:r>
            <a:endParaRPr lang="en-US" sz="2000" dirty="0">
              <a:solidFill>
                <a:srgbClr val="FFFFFF"/>
              </a:solidFill>
              <a:effectLst>
                <a:glow rad="76200">
                  <a:srgbClr val="000000">
                    <a:alpha val="60000"/>
                  </a:srgbClr>
                </a:glow>
              </a:effectLst>
              <a:latin typeface="Calibri" pitchFamily="34" charset="0"/>
              <a:cs typeface="Calibri" pitchFamily="34" charset="0"/>
            </a:endParaRPr>
          </a:p>
        </p:txBody>
      </p:sp>
      <p:sp>
        <p:nvSpPr>
          <p:cNvPr id="9" name="Oval 8"/>
          <p:cNvSpPr/>
          <p:nvPr/>
        </p:nvSpPr>
        <p:spPr>
          <a:xfrm>
            <a:off x="228600" y="2349500"/>
            <a:ext cx="1905000" cy="698500"/>
          </a:xfrm>
          <a:prstGeom prst="ellipse">
            <a:avLst/>
          </a:prstGeom>
          <a:noFill/>
          <a:ln w="22225" cap="flat" cmpd="sng" algn="ctr">
            <a:solidFill>
              <a:schemeClr val="bg1"/>
            </a:solidFill>
            <a:prstDash val="solid"/>
            <a:round/>
            <a:headEnd type="none" w="med" len="med"/>
            <a:tailEnd type="none" w="med" len="med"/>
          </a:ln>
          <a:effectLst>
            <a:glow rad="50800">
              <a:schemeClr val="tx1">
                <a:alpha val="6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2400" dirty="0">
              <a:solidFill>
                <a:srgbClr val="FFFFFF"/>
              </a:solidFill>
              <a:latin typeface="Calibri" pitchFamily="34" charset="0"/>
            </a:endParaRPr>
          </a:p>
        </p:txBody>
      </p:sp>
      <p:sp>
        <p:nvSpPr>
          <p:cNvPr id="10" name="Oval 9"/>
          <p:cNvSpPr/>
          <p:nvPr/>
        </p:nvSpPr>
        <p:spPr>
          <a:xfrm>
            <a:off x="6858000" y="2159000"/>
            <a:ext cx="1143000" cy="635000"/>
          </a:xfrm>
          <a:prstGeom prst="ellipse">
            <a:avLst/>
          </a:prstGeom>
          <a:noFill/>
          <a:ln w="22225" cap="flat" cmpd="sng" algn="ctr">
            <a:solidFill>
              <a:schemeClr val="bg1"/>
            </a:solidFill>
            <a:prstDash val="solid"/>
            <a:round/>
            <a:headEnd type="none" w="med" len="med"/>
            <a:tailEnd type="none" w="med" len="med"/>
          </a:ln>
          <a:effectLst>
            <a:glow rad="50800">
              <a:schemeClr val="tx1">
                <a:alpha val="6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2400" dirty="0">
              <a:solidFill>
                <a:srgbClr val="FFFFFF"/>
              </a:solidFill>
              <a:latin typeface="Calibri" pitchFamily="34" charset="0"/>
            </a:endParaRPr>
          </a:p>
        </p:txBody>
      </p:sp>
    </p:spTree>
    <p:extLst>
      <p:ext uri="{BB962C8B-B14F-4D97-AF65-F5344CB8AC3E}">
        <p14:creationId xmlns:p14="http://schemas.microsoft.com/office/powerpoint/2010/main" val="1933193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493" y="0"/>
            <a:ext cx="8095217" cy="5715000"/>
          </a:xfrm>
          <a:prstGeom prst="rect">
            <a:avLst/>
          </a:prstGeom>
        </p:spPr>
      </p:pic>
      <p:sp>
        <p:nvSpPr>
          <p:cNvPr id="6" name="Freeform 5"/>
          <p:cNvSpPr/>
          <p:nvPr/>
        </p:nvSpPr>
        <p:spPr>
          <a:xfrm>
            <a:off x="4904509" y="3895416"/>
            <a:ext cx="2155372" cy="1294411"/>
          </a:xfrm>
          <a:custGeom>
            <a:avLst/>
            <a:gdLst>
              <a:gd name="connsiteX0" fmla="*/ 0 w 2155372"/>
              <a:gd name="connsiteY0" fmla="*/ 1294411 h 1294411"/>
              <a:gd name="connsiteX1" fmla="*/ 570016 w 2155372"/>
              <a:gd name="connsiteY1" fmla="*/ 1217221 h 1294411"/>
              <a:gd name="connsiteX2" fmla="*/ 682831 w 2155372"/>
              <a:gd name="connsiteY2" fmla="*/ 1223159 h 1294411"/>
              <a:gd name="connsiteX3" fmla="*/ 819397 w 2155372"/>
              <a:gd name="connsiteY3" fmla="*/ 1128156 h 1294411"/>
              <a:gd name="connsiteX4" fmla="*/ 914400 w 2155372"/>
              <a:gd name="connsiteY4" fmla="*/ 1116281 h 1294411"/>
              <a:gd name="connsiteX5" fmla="*/ 1318161 w 2155372"/>
              <a:gd name="connsiteY5" fmla="*/ 979715 h 1294411"/>
              <a:gd name="connsiteX6" fmla="*/ 1615044 w 2155372"/>
              <a:gd name="connsiteY6" fmla="*/ 706582 h 1294411"/>
              <a:gd name="connsiteX7" fmla="*/ 1686296 w 2155372"/>
              <a:gd name="connsiteY7" fmla="*/ 350323 h 1294411"/>
              <a:gd name="connsiteX8" fmla="*/ 1905990 w 2155372"/>
              <a:gd name="connsiteY8" fmla="*/ 148442 h 1294411"/>
              <a:gd name="connsiteX9" fmla="*/ 2155372 w 2155372"/>
              <a:gd name="connsiteY9" fmla="*/ 0 h 1294411"/>
              <a:gd name="connsiteX10" fmla="*/ 2155372 w 2155372"/>
              <a:gd name="connsiteY10" fmla="*/ 0 h 129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55372" h="1294411">
                <a:moveTo>
                  <a:pt x="0" y="1294411"/>
                </a:moveTo>
                <a:lnTo>
                  <a:pt x="570016" y="1217221"/>
                </a:lnTo>
                <a:cubicBezTo>
                  <a:pt x="683821" y="1205346"/>
                  <a:pt x="641268" y="1238003"/>
                  <a:pt x="682831" y="1223159"/>
                </a:cubicBezTo>
                <a:cubicBezTo>
                  <a:pt x="724394" y="1208315"/>
                  <a:pt x="780802" y="1145969"/>
                  <a:pt x="819397" y="1128156"/>
                </a:cubicBezTo>
                <a:cubicBezTo>
                  <a:pt x="857992" y="1110343"/>
                  <a:pt x="831273" y="1141021"/>
                  <a:pt x="914400" y="1116281"/>
                </a:cubicBezTo>
                <a:cubicBezTo>
                  <a:pt x="997527" y="1091541"/>
                  <a:pt x="1201387" y="1047998"/>
                  <a:pt x="1318161" y="979715"/>
                </a:cubicBezTo>
                <a:cubicBezTo>
                  <a:pt x="1434935" y="911432"/>
                  <a:pt x="1553688" y="811481"/>
                  <a:pt x="1615044" y="706582"/>
                </a:cubicBezTo>
                <a:cubicBezTo>
                  <a:pt x="1676400" y="601683"/>
                  <a:pt x="1637805" y="443346"/>
                  <a:pt x="1686296" y="350323"/>
                </a:cubicBezTo>
                <a:cubicBezTo>
                  <a:pt x="1734787" y="257300"/>
                  <a:pt x="1827811" y="206829"/>
                  <a:pt x="1905990" y="148442"/>
                </a:cubicBezTo>
                <a:cubicBezTo>
                  <a:pt x="1984169" y="90055"/>
                  <a:pt x="2155372" y="0"/>
                  <a:pt x="2155372" y="0"/>
                </a:cubicBezTo>
                <a:lnTo>
                  <a:pt x="2155372" y="0"/>
                </a:lnTo>
              </a:path>
            </a:pathLst>
          </a:cu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Freeform 7"/>
          <p:cNvSpPr/>
          <p:nvPr/>
        </p:nvSpPr>
        <p:spPr>
          <a:xfrm>
            <a:off x="7089576" y="3503531"/>
            <a:ext cx="24711" cy="332509"/>
          </a:xfrm>
          <a:custGeom>
            <a:avLst/>
            <a:gdLst>
              <a:gd name="connsiteX0" fmla="*/ 17813 w 24711"/>
              <a:gd name="connsiteY0" fmla="*/ 332509 h 332509"/>
              <a:gd name="connsiteX1" fmla="*/ 23750 w 24711"/>
              <a:gd name="connsiteY1" fmla="*/ 231569 h 332509"/>
              <a:gd name="connsiteX2" fmla="*/ 0 w 24711"/>
              <a:gd name="connsiteY2" fmla="*/ 0 h 332509"/>
            </a:gdLst>
            <a:ahLst/>
            <a:cxnLst>
              <a:cxn ang="0">
                <a:pos x="connsiteX0" y="connsiteY0"/>
              </a:cxn>
              <a:cxn ang="0">
                <a:pos x="connsiteX1" y="connsiteY1"/>
              </a:cxn>
              <a:cxn ang="0">
                <a:pos x="connsiteX2" y="connsiteY2"/>
              </a:cxn>
            </a:cxnLst>
            <a:rect l="l" t="t" r="r" b="b"/>
            <a:pathLst>
              <a:path w="24711" h="332509">
                <a:moveTo>
                  <a:pt x="17813" y="332509"/>
                </a:moveTo>
                <a:cubicBezTo>
                  <a:pt x="22266" y="309748"/>
                  <a:pt x="26719" y="286987"/>
                  <a:pt x="23750" y="231569"/>
                </a:cubicBezTo>
                <a:cubicBezTo>
                  <a:pt x="20781" y="176151"/>
                  <a:pt x="10390" y="88075"/>
                  <a:pt x="0" y="0"/>
                </a:cubicBezTo>
              </a:path>
            </a:pathLst>
          </a:cu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Freeform 8"/>
          <p:cNvSpPr/>
          <p:nvPr/>
        </p:nvSpPr>
        <p:spPr>
          <a:xfrm>
            <a:off x="7101444" y="2114118"/>
            <a:ext cx="1270660" cy="1318161"/>
          </a:xfrm>
          <a:custGeom>
            <a:avLst/>
            <a:gdLst>
              <a:gd name="connsiteX0" fmla="*/ 0 w 1270660"/>
              <a:gd name="connsiteY0" fmla="*/ 1318161 h 1318161"/>
              <a:gd name="connsiteX1" fmla="*/ 17813 w 1270660"/>
              <a:gd name="connsiteY1" fmla="*/ 1122218 h 1318161"/>
              <a:gd name="connsiteX2" fmla="*/ 53439 w 1270660"/>
              <a:gd name="connsiteY2" fmla="*/ 973776 h 1318161"/>
              <a:gd name="connsiteX3" fmla="*/ 59377 w 1270660"/>
              <a:gd name="connsiteY3" fmla="*/ 866898 h 1318161"/>
              <a:gd name="connsiteX4" fmla="*/ 71252 w 1270660"/>
              <a:gd name="connsiteY4" fmla="*/ 789709 h 1318161"/>
              <a:gd name="connsiteX5" fmla="*/ 77190 w 1270660"/>
              <a:gd name="connsiteY5" fmla="*/ 700644 h 1318161"/>
              <a:gd name="connsiteX6" fmla="*/ 89065 w 1270660"/>
              <a:gd name="connsiteY6" fmla="*/ 581891 h 1318161"/>
              <a:gd name="connsiteX7" fmla="*/ 172192 w 1270660"/>
              <a:gd name="connsiteY7" fmla="*/ 374073 h 1318161"/>
              <a:gd name="connsiteX8" fmla="*/ 344385 w 1270660"/>
              <a:gd name="connsiteY8" fmla="*/ 207818 h 1318161"/>
              <a:gd name="connsiteX9" fmla="*/ 350322 w 1270660"/>
              <a:gd name="connsiteY9" fmla="*/ 118753 h 1318161"/>
              <a:gd name="connsiteX10" fmla="*/ 498764 w 1270660"/>
              <a:gd name="connsiteY10" fmla="*/ 35626 h 1318161"/>
              <a:gd name="connsiteX11" fmla="*/ 878774 w 1270660"/>
              <a:gd name="connsiteY11" fmla="*/ 41563 h 1318161"/>
              <a:gd name="connsiteX12" fmla="*/ 1211283 w 1270660"/>
              <a:gd name="connsiteY12" fmla="*/ 5937 h 1318161"/>
              <a:gd name="connsiteX13" fmla="*/ 1270660 w 1270660"/>
              <a:gd name="connsiteY13" fmla="*/ 0 h 131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0660" h="1318161">
                <a:moveTo>
                  <a:pt x="0" y="1318161"/>
                </a:moveTo>
                <a:cubicBezTo>
                  <a:pt x="4453" y="1248888"/>
                  <a:pt x="8907" y="1179615"/>
                  <a:pt x="17813" y="1122218"/>
                </a:cubicBezTo>
                <a:cubicBezTo>
                  <a:pt x="26720" y="1064820"/>
                  <a:pt x="46512" y="1016329"/>
                  <a:pt x="53439" y="973776"/>
                </a:cubicBezTo>
                <a:cubicBezTo>
                  <a:pt x="60366" y="931223"/>
                  <a:pt x="56408" y="897576"/>
                  <a:pt x="59377" y="866898"/>
                </a:cubicBezTo>
                <a:cubicBezTo>
                  <a:pt x="62346" y="836220"/>
                  <a:pt x="68283" y="817418"/>
                  <a:pt x="71252" y="789709"/>
                </a:cubicBezTo>
                <a:cubicBezTo>
                  <a:pt x="74221" y="762000"/>
                  <a:pt x="74221" y="735280"/>
                  <a:pt x="77190" y="700644"/>
                </a:cubicBezTo>
                <a:cubicBezTo>
                  <a:pt x="80159" y="666008"/>
                  <a:pt x="73231" y="636319"/>
                  <a:pt x="89065" y="581891"/>
                </a:cubicBezTo>
                <a:cubicBezTo>
                  <a:pt x="104899" y="527463"/>
                  <a:pt x="129639" y="436418"/>
                  <a:pt x="172192" y="374073"/>
                </a:cubicBezTo>
                <a:cubicBezTo>
                  <a:pt x="214745" y="311728"/>
                  <a:pt x="314697" y="250371"/>
                  <a:pt x="344385" y="207818"/>
                </a:cubicBezTo>
                <a:cubicBezTo>
                  <a:pt x="374073" y="165265"/>
                  <a:pt x="324592" y="147452"/>
                  <a:pt x="350322" y="118753"/>
                </a:cubicBezTo>
                <a:cubicBezTo>
                  <a:pt x="376052" y="90054"/>
                  <a:pt x="410689" y="48491"/>
                  <a:pt x="498764" y="35626"/>
                </a:cubicBezTo>
                <a:cubicBezTo>
                  <a:pt x="586839" y="22761"/>
                  <a:pt x="760021" y="46511"/>
                  <a:pt x="878774" y="41563"/>
                </a:cubicBezTo>
                <a:cubicBezTo>
                  <a:pt x="997527" y="36615"/>
                  <a:pt x="1211283" y="5937"/>
                  <a:pt x="1211283" y="5937"/>
                </a:cubicBezTo>
                <a:lnTo>
                  <a:pt x="1270660" y="0"/>
                </a:lnTo>
              </a:path>
            </a:pathLst>
          </a:cu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Freeform 9"/>
          <p:cNvSpPr/>
          <p:nvPr/>
        </p:nvSpPr>
        <p:spPr>
          <a:xfrm>
            <a:off x="7724899" y="237506"/>
            <a:ext cx="874236" cy="5035138"/>
          </a:xfrm>
          <a:custGeom>
            <a:avLst/>
            <a:gdLst>
              <a:gd name="connsiteX0" fmla="*/ 866898 w 874236"/>
              <a:gd name="connsiteY0" fmla="*/ 0 h 5035138"/>
              <a:gd name="connsiteX1" fmla="*/ 783771 w 874236"/>
              <a:gd name="connsiteY1" fmla="*/ 279071 h 5035138"/>
              <a:gd name="connsiteX2" fmla="*/ 825335 w 874236"/>
              <a:gd name="connsiteY2" fmla="*/ 427512 h 5035138"/>
              <a:gd name="connsiteX3" fmla="*/ 771896 w 874236"/>
              <a:gd name="connsiteY3" fmla="*/ 570016 h 5035138"/>
              <a:gd name="connsiteX4" fmla="*/ 872836 w 874236"/>
              <a:gd name="connsiteY4" fmla="*/ 884712 h 5035138"/>
              <a:gd name="connsiteX5" fmla="*/ 682831 w 874236"/>
              <a:gd name="connsiteY5" fmla="*/ 1235034 h 5035138"/>
              <a:gd name="connsiteX6" fmla="*/ 575953 w 874236"/>
              <a:gd name="connsiteY6" fmla="*/ 1484416 h 5035138"/>
              <a:gd name="connsiteX7" fmla="*/ 552202 w 874236"/>
              <a:gd name="connsiteY7" fmla="*/ 1615045 h 5035138"/>
              <a:gd name="connsiteX8" fmla="*/ 676893 w 874236"/>
              <a:gd name="connsiteY8" fmla="*/ 1692234 h 5035138"/>
              <a:gd name="connsiteX9" fmla="*/ 623454 w 874236"/>
              <a:gd name="connsiteY9" fmla="*/ 1941616 h 5035138"/>
              <a:gd name="connsiteX10" fmla="*/ 623454 w 874236"/>
              <a:gd name="connsiteY10" fmla="*/ 2095995 h 5035138"/>
              <a:gd name="connsiteX11" fmla="*/ 492826 w 874236"/>
              <a:gd name="connsiteY11" fmla="*/ 2268188 h 5035138"/>
              <a:gd name="connsiteX12" fmla="*/ 415636 w 874236"/>
              <a:gd name="connsiteY12" fmla="*/ 2291938 h 5035138"/>
              <a:gd name="connsiteX13" fmla="*/ 356259 w 874236"/>
              <a:gd name="connsiteY13" fmla="*/ 2481943 h 5035138"/>
              <a:gd name="connsiteX14" fmla="*/ 362197 w 874236"/>
              <a:gd name="connsiteY14" fmla="*/ 2648198 h 5035138"/>
              <a:gd name="connsiteX15" fmla="*/ 344384 w 874236"/>
              <a:gd name="connsiteY15" fmla="*/ 2761013 h 5035138"/>
              <a:gd name="connsiteX16" fmla="*/ 492826 w 874236"/>
              <a:gd name="connsiteY16" fmla="*/ 2873829 h 5035138"/>
              <a:gd name="connsiteX17" fmla="*/ 380010 w 874236"/>
              <a:gd name="connsiteY17" fmla="*/ 2998520 h 5035138"/>
              <a:gd name="connsiteX18" fmla="*/ 338446 w 874236"/>
              <a:gd name="connsiteY18" fmla="*/ 3111336 h 5035138"/>
              <a:gd name="connsiteX19" fmla="*/ 362197 w 874236"/>
              <a:gd name="connsiteY19" fmla="*/ 3313216 h 5035138"/>
              <a:gd name="connsiteX20" fmla="*/ 326571 w 874236"/>
              <a:gd name="connsiteY20" fmla="*/ 3580411 h 5035138"/>
              <a:gd name="connsiteX21" fmla="*/ 308758 w 874236"/>
              <a:gd name="connsiteY21" fmla="*/ 3681351 h 5035138"/>
              <a:gd name="connsiteX22" fmla="*/ 350322 w 874236"/>
              <a:gd name="connsiteY22" fmla="*/ 3806042 h 5035138"/>
              <a:gd name="connsiteX23" fmla="*/ 308758 w 874236"/>
              <a:gd name="connsiteY23" fmla="*/ 4031673 h 5035138"/>
              <a:gd name="connsiteX24" fmla="*/ 190005 w 874236"/>
              <a:gd name="connsiteY24" fmla="*/ 4221678 h 5035138"/>
              <a:gd name="connsiteX25" fmla="*/ 190005 w 874236"/>
              <a:gd name="connsiteY25" fmla="*/ 4435434 h 5035138"/>
              <a:gd name="connsiteX26" fmla="*/ 237506 w 874236"/>
              <a:gd name="connsiteY26" fmla="*/ 4536375 h 5035138"/>
              <a:gd name="connsiteX27" fmla="*/ 160317 w 874236"/>
              <a:gd name="connsiteY27" fmla="*/ 4732317 h 5035138"/>
              <a:gd name="connsiteX28" fmla="*/ 53439 w 874236"/>
              <a:gd name="connsiteY28" fmla="*/ 4797632 h 5035138"/>
              <a:gd name="connsiteX29" fmla="*/ 106878 w 874236"/>
              <a:gd name="connsiteY29" fmla="*/ 4922323 h 5035138"/>
              <a:gd name="connsiteX30" fmla="*/ 77189 w 874236"/>
              <a:gd name="connsiteY30" fmla="*/ 4975762 h 5035138"/>
              <a:gd name="connsiteX31" fmla="*/ 0 w 874236"/>
              <a:gd name="connsiteY31" fmla="*/ 5035138 h 5035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74236" h="5035138">
                <a:moveTo>
                  <a:pt x="866898" y="0"/>
                </a:moveTo>
                <a:cubicBezTo>
                  <a:pt x="828798" y="103909"/>
                  <a:pt x="790698" y="207819"/>
                  <a:pt x="783771" y="279071"/>
                </a:cubicBezTo>
                <a:cubicBezTo>
                  <a:pt x="776844" y="350323"/>
                  <a:pt x="827314" y="379021"/>
                  <a:pt x="825335" y="427512"/>
                </a:cubicBezTo>
                <a:cubicBezTo>
                  <a:pt x="823356" y="476003"/>
                  <a:pt x="763979" y="493816"/>
                  <a:pt x="771896" y="570016"/>
                </a:cubicBezTo>
                <a:cubicBezTo>
                  <a:pt x="779813" y="646216"/>
                  <a:pt x="887680" y="773876"/>
                  <a:pt x="872836" y="884712"/>
                </a:cubicBezTo>
                <a:cubicBezTo>
                  <a:pt x="857992" y="995548"/>
                  <a:pt x="732312" y="1135083"/>
                  <a:pt x="682831" y="1235034"/>
                </a:cubicBezTo>
                <a:cubicBezTo>
                  <a:pt x="633350" y="1334985"/>
                  <a:pt x="597724" y="1421081"/>
                  <a:pt x="575953" y="1484416"/>
                </a:cubicBezTo>
                <a:cubicBezTo>
                  <a:pt x="554182" y="1547751"/>
                  <a:pt x="535379" y="1580409"/>
                  <a:pt x="552202" y="1615045"/>
                </a:cubicBezTo>
                <a:cubicBezTo>
                  <a:pt x="569025" y="1649681"/>
                  <a:pt x="665018" y="1637806"/>
                  <a:pt x="676893" y="1692234"/>
                </a:cubicBezTo>
                <a:cubicBezTo>
                  <a:pt x="688768" y="1746663"/>
                  <a:pt x="632360" y="1874323"/>
                  <a:pt x="623454" y="1941616"/>
                </a:cubicBezTo>
                <a:cubicBezTo>
                  <a:pt x="614548" y="2008909"/>
                  <a:pt x="645225" y="2041566"/>
                  <a:pt x="623454" y="2095995"/>
                </a:cubicBezTo>
                <a:cubicBezTo>
                  <a:pt x="601683" y="2150424"/>
                  <a:pt x="527462" y="2235531"/>
                  <a:pt x="492826" y="2268188"/>
                </a:cubicBezTo>
                <a:cubicBezTo>
                  <a:pt x="458190" y="2300845"/>
                  <a:pt x="438397" y="2256312"/>
                  <a:pt x="415636" y="2291938"/>
                </a:cubicBezTo>
                <a:cubicBezTo>
                  <a:pt x="392875" y="2327564"/>
                  <a:pt x="365165" y="2422566"/>
                  <a:pt x="356259" y="2481943"/>
                </a:cubicBezTo>
                <a:cubicBezTo>
                  <a:pt x="347352" y="2541320"/>
                  <a:pt x="364176" y="2601686"/>
                  <a:pt x="362197" y="2648198"/>
                </a:cubicBezTo>
                <a:cubicBezTo>
                  <a:pt x="360218" y="2694710"/>
                  <a:pt x="322613" y="2723408"/>
                  <a:pt x="344384" y="2761013"/>
                </a:cubicBezTo>
                <a:cubicBezTo>
                  <a:pt x="366155" y="2798618"/>
                  <a:pt x="486888" y="2834244"/>
                  <a:pt x="492826" y="2873829"/>
                </a:cubicBezTo>
                <a:cubicBezTo>
                  <a:pt x="498764" y="2913414"/>
                  <a:pt x="405740" y="2958936"/>
                  <a:pt x="380010" y="2998520"/>
                </a:cubicBezTo>
                <a:cubicBezTo>
                  <a:pt x="354280" y="3038104"/>
                  <a:pt x="341415" y="3058887"/>
                  <a:pt x="338446" y="3111336"/>
                </a:cubicBezTo>
                <a:cubicBezTo>
                  <a:pt x="335477" y="3163785"/>
                  <a:pt x="364176" y="3235037"/>
                  <a:pt x="362197" y="3313216"/>
                </a:cubicBezTo>
                <a:cubicBezTo>
                  <a:pt x="360218" y="3391395"/>
                  <a:pt x="335477" y="3519055"/>
                  <a:pt x="326571" y="3580411"/>
                </a:cubicBezTo>
                <a:cubicBezTo>
                  <a:pt x="317664" y="3641767"/>
                  <a:pt x="304800" y="3643746"/>
                  <a:pt x="308758" y="3681351"/>
                </a:cubicBezTo>
                <a:cubicBezTo>
                  <a:pt x="312716" y="3718956"/>
                  <a:pt x="350322" y="3747655"/>
                  <a:pt x="350322" y="3806042"/>
                </a:cubicBezTo>
                <a:cubicBezTo>
                  <a:pt x="350322" y="3864429"/>
                  <a:pt x="335477" y="3962400"/>
                  <a:pt x="308758" y="4031673"/>
                </a:cubicBezTo>
                <a:cubicBezTo>
                  <a:pt x="282039" y="4100946"/>
                  <a:pt x="209797" y="4154385"/>
                  <a:pt x="190005" y="4221678"/>
                </a:cubicBezTo>
                <a:cubicBezTo>
                  <a:pt x="170213" y="4288971"/>
                  <a:pt x="182088" y="4382985"/>
                  <a:pt x="190005" y="4435434"/>
                </a:cubicBezTo>
                <a:cubicBezTo>
                  <a:pt x="197922" y="4487883"/>
                  <a:pt x="242454" y="4486895"/>
                  <a:pt x="237506" y="4536375"/>
                </a:cubicBezTo>
                <a:cubicBezTo>
                  <a:pt x="232558" y="4585855"/>
                  <a:pt x="190995" y="4688774"/>
                  <a:pt x="160317" y="4732317"/>
                </a:cubicBezTo>
                <a:cubicBezTo>
                  <a:pt x="129639" y="4775860"/>
                  <a:pt x="62345" y="4765964"/>
                  <a:pt x="53439" y="4797632"/>
                </a:cubicBezTo>
                <a:cubicBezTo>
                  <a:pt x="44533" y="4829300"/>
                  <a:pt x="102920" y="4892635"/>
                  <a:pt x="106878" y="4922323"/>
                </a:cubicBezTo>
                <a:cubicBezTo>
                  <a:pt x="110836" y="4952011"/>
                  <a:pt x="95002" y="4956960"/>
                  <a:pt x="77189" y="4975762"/>
                </a:cubicBezTo>
                <a:cubicBezTo>
                  <a:pt x="59376" y="4994564"/>
                  <a:pt x="29688" y="5014851"/>
                  <a:pt x="0" y="5035138"/>
                </a:cubicBez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Freeform 10"/>
          <p:cNvSpPr/>
          <p:nvPr/>
        </p:nvSpPr>
        <p:spPr>
          <a:xfrm>
            <a:off x="1110378" y="5064545"/>
            <a:ext cx="3806041" cy="240542"/>
          </a:xfrm>
          <a:custGeom>
            <a:avLst/>
            <a:gdLst>
              <a:gd name="connsiteX0" fmla="*/ 3806041 w 3806041"/>
              <a:gd name="connsiteY0" fmla="*/ 136847 h 240542"/>
              <a:gd name="connsiteX1" fmla="*/ 2992582 w 3806041"/>
              <a:gd name="connsiteY1" fmla="*/ 208099 h 240542"/>
              <a:gd name="connsiteX2" fmla="*/ 2101932 w 3806041"/>
              <a:gd name="connsiteY2" fmla="*/ 237787 h 240542"/>
              <a:gd name="connsiteX3" fmla="*/ 1199408 w 3806041"/>
              <a:gd name="connsiteY3" fmla="*/ 142785 h 240542"/>
              <a:gd name="connsiteX4" fmla="*/ 409699 w 3806041"/>
              <a:gd name="connsiteY4" fmla="*/ 6219 h 240542"/>
              <a:gd name="connsiteX5" fmla="*/ 0 w 3806041"/>
              <a:gd name="connsiteY5" fmla="*/ 35907 h 240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06041" h="240542">
                <a:moveTo>
                  <a:pt x="3806041" y="136847"/>
                </a:moveTo>
                <a:cubicBezTo>
                  <a:pt x="3541320" y="164061"/>
                  <a:pt x="3276600" y="191276"/>
                  <a:pt x="2992582" y="208099"/>
                </a:cubicBezTo>
                <a:cubicBezTo>
                  <a:pt x="2708564" y="224922"/>
                  <a:pt x="2400794" y="248673"/>
                  <a:pt x="2101932" y="237787"/>
                </a:cubicBezTo>
                <a:cubicBezTo>
                  <a:pt x="1803070" y="226901"/>
                  <a:pt x="1481447" y="181380"/>
                  <a:pt x="1199408" y="142785"/>
                </a:cubicBezTo>
                <a:cubicBezTo>
                  <a:pt x="917369" y="104190"/>
                  <a:pt x="609600" y="24032"/>
                  <a:pt x="409699" y="6219"/>
                </a:cubicBezTo>
                <a:cubicBezTo>
                  <a:pt x="209798" y="-11594"/>
                  <a:pt x="104899" y="12156"/>
                  <a:pt x="0" y="35907"/>
                </a:cubicBezTo>
              </a:path>
            </a:pathLst>
          </a:cu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Freeform 11"/>
          <p:cNvSpPr/>
          <p:nvPr/>
        </p:nvSpPr>
        <p:spPr>
          <a:xfrm>
            <a:off x="5326083" y="5017311"/>
            <a:ext cx="2381003" cy="435784"/>
          </a:xfrm>
          <a:custGeom>
            <a:avLst/>
            <a:gdLst>
              <a:gd name="connsiteX0" fmla="*/ 2381003 w 2381003"/>
              <a:gd name="connsiteY0" fmla="*/ 237520 h 435784"/>
              <a:gd name="connsiteX1" fmla="*/ 2315688 w 2381003"/>
              <a:gd name="connsiteY1" fmla="*/ 368149 h 435784"/>
              <a:gd name="connsiteX2" fmla="*/ 2119746 w 2381003"/>
              <a:gd name="connsiteY2" fmla="*/ 332523 h 435784"/>
              <a:gd name="connsiteX3" fmla="*/ 1941616 w 2381003"/>
              <a:gd name="connsiteY3" fmla="*/ 142518 h 435784"/>
              <a:gd name="connsiteX4" fmla="*/ 1805049 w 2381003"/>
              <a:gd name="connsiteY4" fmla="*/ 29702 h 435784"/>
              <a:gd name="connsiteX5" fmla="*/ 1561605 w 2381003"/>
              <a:gd name="connsiteY5" fmla="*/ 53453 h 435784"/>
              <a:gd name="connsiteX6" fmla="*/ 1324099 w 2381003"/>
              <a:gd name="connsiteY6" fmla="*/ 14 h 435784"/>
              <a:gd name="connsiteX7" fmla="*/ 1163782 w 2381003"/>
              <a:gd name="connsiteY7" fmla="*/ 59390 h 435784"/>
              <a:gd name="connsiteX8" fmla="*/ 926275 w 2381003"/>
              <a:gd name="connsiteY8" fmla="*/ 136580 h 435784"/>
              <a:gd name="connsiteX9" fmla="*/ 825335 w 2381003"/>
              <a:gd name="connsiteY9" fmla="*/ 296897 h 435784"/>
              <a:gd name="connsiteX10" fmla="*/ 718457 w 2381003"/>
              <a:gd name="connsiteY10" fmla="*/ 391899 h 435784"/>
              <a:gd name="connsiteX11" fmla="*/ 587829 w 2381003"/>
              <a:gd name="connsiteY11" fmla="*/ 433463 h 435784"/>
              <a:gd name="connsiteX12" fmla="*/ 160317 w 2381003"/>
              <a:gd name="connsiteY12" fmla="*/ 326585 h 435784"/>
              <a:gd name="connsiteX13" fmla="*/ 65314 w 2381003"/>
              <a:gd name="connsiteY13" fmla="*/ 219707 h 435784"/>
              <a:gd name="connsiteX14" fmla="*/ 0 w 2381003"/>
              <a:gd name="connsiteY14" fmla="*/ 118767 h 43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1003" h="435784">
                <a:moveTo>
                  <a:pt x="2381003" y="237520"/>
                </a:moveTo>
                <a:cubicBezTo>
                  <a:pt x="2370117" y="294917"/>
                  <a:pt x="2359231" y="352315"/>
                  <a:pt x="2315688" y="368149"/>
                </a:cubicBezTo>
                <a:cubicBezTo>
                  <a:pt x="2272145" y="383983"/>
                  <a:pt x="2182091" y="370128"/>
                  <a:pt x="2119746" y="332523"/>
                </a:cubicBezTo>
                <a:cubicBezTo>
                  <a:pt x="2057401" y="294918"/>
                  <a:pt x="1994065" y="192988"/>
                  <a:pt x="1941616" y="142518"/>
                </a:cubicBezTo>
                <a:cubicBezTo>
                  <a:pt x="1889166" y="92048"/>
                  <a:pt x="1868384" y="44546"/>
                  <a:pt x="1805049" y="29702"/>
                </a:cubicBezTo>
                <a:cubicBezTo>
                  <a:pt x="1741714" y="14858"/>
                  <a:pt x="1641763" y="58401"/>
                  <a:pt x="1561605" y="53453"/>
                </a:cubicBezTo>
                <a:cubicBezTo>
                  <a:pt x="1481447" y="48505"/>
                  <a:pt x="1390403" y="-975"/>
                  <a:pt x="1324099" y="14"/>
                </a:cubicBezTo>
                <a:cubicBezTo>
                  <a:pt x="1257795" y="1003"/>
                  <a:pt x="1230086" y="36629"/>
                  <a:pt x="1163782" y="59390"/>
                </a:cubicBezTo>
                <a:cubicBezTo>
                  <a:pt x="1097478" y="82151"/>
                  <a:pt x="982683" y="96996"/>
                  <a:pt x="926275" y="136580"/>
                </a:cubicBezTo>
                <a:cubicBezTo>
                  <a:pt x="869867" y="176164"/>
                  <a:pt x="859971" y="254344"/>
                  <a:pt x="825335" y="296897"/>
                </a:cubicBezTo>
                <a:cubicBezTo>
                  <a:pt x="790699" y="339450"/>
                  <a:pt x="758041" y="369138"/>
                  <a:pt x="718457" y="391899"/>
                </a:cubicBezTo>
                <a:cubicBezTo>
                  <a:pt x="678873" y="414660"/>
                  <a:pt x="680852" y="444349"/>
                  <a:pt x="587829" y="433463"/>
                </a:cubicBezTo>
                <a:cubicBezTo>
                  <a:pt x="494806" y="422577"/>
                  <a:pt x="247403" y="362211"/>
                  <a:pt x="160317" y="326585"/>
                </a:cubicBezTo>
                <a:cubicBezTo>
                  <a:pt x="73231" y="290959"/>
                  <a:pt x="92033" y="254343"/>
                  <a:pt x="65314" y="219707"/>
                </a:cubicBezTo>
                <a:cubicBezTo>
                  <a:pt x="38594" y="185071"/>
                  <a:pt x="19297" y="151919"/>
                  <a:pt x="0" y="118767"/>
                </a:cubicBez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Freeform 12"/>
          <p:cNvSpPr/>
          <p:nvPr/>
        </p:nvSpPr>
        <p:spPr>
          <a:xfrm>
            <a:off x="2321626" y="724395"/>
            <a:ext cx="4601688" cy="4310743"/>
          </a:xfrm>
          <a:custGeom>
            <a:avLst/>
            <a:gdLst>
              <a:gd name="connsiteX0" fmla="*/ 4601688 w 4601688"/>
              <a:gd name="connsiteY0" fmla="*/ 0 h 4310743"/>
              <a:gd name="connsiteX1" fmla="*/ 4494810 w 4601688"/>
              <a:gd name="connsiteY1" fmla="*/ 374073 h 4310743"/>
              <a:gd name="connsiteX2" fmla="*/ 4447309 w 4601688"/>
              <a:gd name="connsiteY2" fmla="*/ 670956 h 4310743"/>
              <a:gd name="connsiteX3" fmla="*/ 4381995 w 4601688"/>
              <a:gd name="connsiteY3" fmla="*/ 920337 h 4310743"/>
              <a:gd name="connsiteX4" fmla="*/ 4298868 w 4601688"/>
              <a:gd name="connsiteY4" fmla="*/ 1169719 h 4310743"/>
              <a:gd name="connsiteX5" fmla="*/ 4162301 w 4601688"/>
              <a:gd name="connsiteY5" fmla="*/ 1175657 h 4310743"/>
              <a:gd name="connsiteX6" fmla="*/ 4168239 w 4601688"/>
              <a:gd name="connsiteY6" fmla="*/ 1436914 h 4310743"/>
              <a:gd name="connsiteX7" fmla="*/ 4079174 w 4601688"/>
              <a:gd name="connsiteY7" fmla="*/ 2143496 h 4310743"/>
              <a:gd name="connsiteX8" fmla="*/ 3942608 w 4601688"/>
              <a:gd name="connsiteY8" fmla="*/ 2743200 h 4310743"/>
              <a:gd name="connsiteX9" fmla="*/ 3663538 w 4601688"/>
              <a:gd name="connsiteY9" fmla="*/ 3152899 h 4310743"/>
              <a:gd name="connsiteX10" fmla="*/ 3378530 w 4601688"/>
              <a:gd name="connsiteY10" fmla="*/ 3515096 h 4310743"/>
              <a:gd name="connsiteX11" fmla="*/ 3135086 w 4601688"/>
              <a:gd name="connsiteY11" fmla="*/ 3788228 h 4310743"/>
              <a:gd name="connsiteX12" fmla="*/ 2446317 w 4601688"/>
              <a:gd name="connsiteY12" fmla="*/ 4091049 h 4310743"/>
              <a:gd name="connsiteX13" fmla="*/ 1769423 w 4601688"/>
              <a:gd name="connsiteY13" fmla="*/ 4286992 h 4310743"/>
              <a:gd name="connsiteX14" fmla="*/ 1395351 w 4601688"/>
              <a:gd name="connsiteY14" fmla="*/ 4286992 h 4310743"/>
              <a:gd name="connsiteX15" fmla="*/ 575953 w 4601688"/>
              <a:gd name="connsiteY15" fmla="*/ 4310743 h 4310743"/>
              <a:gd name="connsiteX16" fmla="*/ 0 w 4601688"/>
              <a:gd name="connsiteY16" fmla="*/ 4304805 h 431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01688" h="4310743">
                <a:moveTo>
                  <a:pt x="4601688" y="0"/>
                </a:moveTo>
                <a:cubicBezTo>
                  <a:pt x="4561114" y="131123"/>
                  <a:pt x="4520540" y="262247"/>
                  <a:pt x="4494810" y="374073"/>
                </a:cubicBezTo>
                <a:cubicBezTo>
                  <a:pt x="4469080" y="485899"/>
                  <a:pt x="4466111" y="579912"/>
                  <a:pt x="4447309" y="670956"/>
                </a:cubicBezTo>
                <a:cubicBezTo>
                  <a:pt x="4428507" y="762000"/>
                  <a:pt x="4406735" y="837210"/>
                  <a:pt x="4381995" y="920337"/>
                </a:cubicBezTo>
                <a:cubicBezTo>
                  <a:pt x="4357255" y="1003464"/>
                  <a:pt x="4335484" y="1127166"/>
                  <a:pt x="4298868" y="1169719"/>
                </a:cubicBezTo>
                <a:cubicBezTo>
                  <a:pt x="4262252" y="1212272"/>
                  <a:pt x="4184072" y="1131125"/>
                  <a:pt x="4162301" y="1175657"/>
                </a:cubicBezTo>
                <a:cubicBezTo>
                  <a:pt x="4140530" y="1220189"/>
                  <a:pt x="4182093" y="1275608"/>
                  <a:pt x="4168239" y="1436914"/>
                </a:cubicBezTo>
                <a:cubicBezTo>
                  <a:pt x="4154385" y="1598220"/>
                  <a:pt x="4116779" y="1925782"/>
                  <a:pt x="4079174" y="2143496"/>
                </a:cubicBezTo>
                <a:cubicBezTo>
                  <a:pt x="4041569" y="2361210"/>
                  <a:pt x="4011881" y="2574966"/>
                  <a:pt x="3942608" y="2743200"/>
                </a:cubicBezTo>
                <a:cubicBezTo>
                  <a:pt x="3873335" y="2911434"/>
                  <a:pt x="3757551" y="3024250"/>
                  <a:pt x="3663538" y="3152899"/>
                </a:cubicBezTo>
                <a:cubicBezTo>
                  <a:pt x="3569525" y="3281548"/>
                  <a:pt x="3466605" y="3409208"/>
                  <a:pt x="3378530" y="3515096"/>
                </a:cubicBezTo>
                <a:cubicBezTo>
                  <a:pt x="3290455" y="3620984"/>
                  <a:pt x="3290455" y="3692236"/>
                  <a:pt x="3135086" y="3788228"/>
                </a:cubicBezTo>
                <a:cubicBezTo>
                  <a:pt x="2979717" y="3884220"/>
                  <a:pt x="2673927" y="4007922"/>
                  <a:pt x="2446317" y="4091049"/>
                </a:cubicBezTo>
                <a:cubicBezTo>
                  <a:pt x="2218706" y="4174176"/>
                  <a:pt x="1944584" y="4254335"/>
                  <a:pt x="1769423" y="4286992"/>
                </a:cubicBezTo>
                <a:cubicBezTo>
                  <a:pt x="1594262" y="4319649"/>
                  <a:pt x="1395351" y="4286992"/>
                  <a:pt x="1395351" y="4286992"/>
                </a:cubicBezTo>
                <a:lnTo>
                  <a:pt x="575953" y="4310743"/>
                </a:lnTo>
                <a:lnTo>
                  <a:pt x="0" y="4304805"/>
                </a:lnTo>
              </a:path>
            </a:pathLst>
          </a:cu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TextBox 13"/>
          <p:cNvSpPr txBox="1"/>
          <p:nvPr/>
        </p:nvSpPr>
        <p:spPr>
          <a:xfrm rot="17009588">
            <a:off x="7600652" y="742506"/>
            <a:ext cx="1258678" cy="261610"/>
          </a:xfrm>
          <a:prstGeom prst="rect">
            <a:avLst/>
          </a:prstGeom>
          <a:noFill/>
        </p:spPr>
        <p:txBody>
          <a:bodyPr wrap="none" rtlCol="0">
            <a:spAutoFit/>
          </a:bodyPr>
          <a:lstStyle/>
          <a:p>
            <a:r>
              <a:rPr lang="en-US" sz="1100" dirty="0" smtClean="0">
                <a:solidFill>
                  <a:prstClr val="black"/>
                </a:solidFill>
                <a:latin typeface="Aharoni" panose="02010803020104030203" pitchFamily="2" charset="-79"/>
                <a:ea typeface="Cardo" panose="02020600000000000000" pitchFamily="18" charset="-79"/>
                <a:cs typeface="Aharoni" panose="02010803020104030203" pitchFamily="2" charset="-79"/>
              </a:rPr>
              <a:t>King’s Highway</a:t>
            </a:r>
            <a:endParaRPr lang="en-US" sz="1100" dirty="0">
              <a:solidFill>
                <a:prstClr val="black"/>
              </a:solidFill>
              <a:latin typeface="Aharoni" panose="02010803020104030203" pitchFamily="2" charset="-79"/>
              <a:ea typeface="Cardo" panose="02020600000000000000" pitchFamily="18" charset="-79"/>
              <a:cs typeface="Aharoni" panose="02010803020104030203" pitchFamily="2" charset="-79"/>
            </a:endParaRPr>
          </a:p>
        </p:txBody>
      </p:sp>
      <p:sp>
        <p:nvSpPr>
          <p:cNvPr id="15" name="TextBox 14"/>
          <p:cNvSpPr txBox="1"/>
          <p:nvPr/>
        </p:nvSpPr>
        <p:spPr>
          <a:xfrm rot="17009588">
            <a:off x="7019803" y="1236857"/>
            <a:ext cx="1471878" cy="261610"/>
          </a:xfrm>
          <a:prstGeom prst="rect">
            <a:avLst/>
          </a:prstGeom>
          <a:noFill/>
        </p:spPr>
        <p:txBody>
          <a:bodyPr wrap="none" rtlCol="0">
            <a:spAutoFit/>
          </a:bodyPr>
          <a:lstStyle/>
          <a:p>
            <a:r>
              <a:rPr lang="en-US" sz="1100" dirty="0" smtClean="0">
                <a:solidFill>
                  <a:srgbClr val="FF66FF"/>
                </a:solidFill>
                <a:latin typeface="Aharoni" panose="02010803020104030203" pitchFamily="2" charset="-79"/>
                <a:ea typeface="Cardo" panose="02020600000000000000" pitchFamily="18" charset="-79"/>
                <a:cs typeface="Aharoni" panose="02010803020104030203" pitchFamily="2" charset="-79"/>
              </a:rPr>
              <a:t>Central Ridge Road</a:t>
            </a:r>
            <a:endParaRPr lang="en-US" sz="1100" dirty="0">
              <a:solidFill>
                <a:srgbClr val="FF66FF"/>
              </a:solidFill>
              <a:latin typeface="Aharoni" panose="02010803020104030203" pitchFamily="2" charset="-79"/>
              <a:ea typeface="Cardo" panose="02020600000000000000" pitchFamily="18" charset="-79"/>
              <a:cs typeface="Aharoni" panose="02010803020104030203" pitchFamily="2" charset="-79"/>
            </a:endParaRPr>
          </a:p>
        </p:txBody>
      </p:sp>
      <p:sp>
        <p:nvSpPr>
          <p:cNvPr id="16" name="TextBox 15"/>
          <p:cNvSpPr txBox="1"/>
          <p:nvPr/>
        </p:nvSpPr>
        <p:spPr>
          <a:xfrm rot="17009588">
            <a:off x="6554809" y="511683"/>
            <a:ext cx="1069524" cy="261610"/>
          </a:xfrm>
          <a:prstGeom prst="rect">
            <a:avLst/>
          </a:prstGeom>
          <a:noFill/>
        </p:spPr>
        <p:txBody>
          <a:bodyPr wrap="none" rtlCol="0">
            <a:spAutoFit/>
          </a:bodyPr>
          <a:lstStyle/>
          <a:p>
            <a:r>
              <a:rPr lang="en-US" sz="1100" dirty="0" smtClean="0">
                <a:solidFill>
                  <a:srgbClr val="0070C0"/>
                </a:solidFill>
                <a:latin typeface="Aharoni" panose="02010803020104030203" pitchFamily="2" charset="-79"/>
                <a:ea typeface="Cardo" panose="02020600000000000000" pitchFamily="18" charset="-79"/>
                <a:cs typeface="Aharoni" panose="02010803020104030203" pitchFamily="2" charset="-79"/>
              </a:rPr>
              <a:t>Coastal Road</a:t>
            </a:r>
            <a:endParaRPr lang="en-US" sz="1100" dirty="0">
              <a:solidFill>
                <a:srgbClr val="0070C0"/>
              </a:solidFill>
              <a:latin typeface="Aharoni" panose="02010803020104030203" pitchFamily="2" charset="-79"/>
              <a:ea typeface="Cardo" panose="02020600000000000000" pitchFamily="18" charset="-79"/>
              <a:cs typeface="Aharoni" panose="02010803020104030203" pitchFamily="2" charset="-79"/>
            </a:endParaRPr>
          </a:p>
        </p:txBody>
      </p:sp>
      <p:sp>
        <p:nvSpPr>
          <p:cNvPr id="18" name="Freeform 17"/>
          <p:cNvSpPr/>
          <p:nvPr/>
        </p:nvSpPr>
        <p:spPr>
          <a:xfrm>
            <a:off x="7468823" y="117043"/>
            <a:ext cx="285293" cy="2084832"/>
          </a:xfrm>
          <a:custGeom>
            <a:avLst/>
            <a:gdLst>
              <a:gd name="connsiteX0" fmla="*/ 0 w 285293"/>
              <a:gd name="connsiteY0" fmla="*/ 2084832 h 2084832"/>
              <a:gd name="connsiteX1" fmla="*/ 43891 w 285293"/>
              <a:gd name="connsiteY1" fmla="*/ 1799539 h 2084832"/>
              <a:gd name="connsiteX2" fmla="*/ 29261 w 285293"/>
              <a:gd name="connsiteY2" fmla="*/ 1477671 h 2084832"/>
              <a:gd name="connsiteX3" fmla="*/ 29261 w 285293"/>
              <a:gd name="connsiteY3" fmla="*/ 980237 h 2084832"/>
              <a:gd name="connsiteX4" fmla="*/ 117043 w 285293"/>
              <a:gd name="connsiteY4" fmla="*/ 599847 h 2084832"/>
              <a:gd name="connsiteX5" fmla="*/ 285293 w 285293"/>
              <a:gd name="connsiteY5" fmla="*/ 0 h 2084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293" h="2084832">
                <a:moveTo>
                  <a:pt x="0" y="2084832"/>
                </a:moveTo>
                <a:cubicBezTo>
                  <a:pt x="19507" y="1992782"/>
                  <a:pt x="39014" y="1900732"/>
                  <a:pt x="43891" y="1799539"/>
                </a:cubicBezTo>
                <a:cubicBezTo>
                  <a:pt x="48768" y="1698346"/>
                  <a:pt x="31699" y="1614221"/>
                  <a:pt x="29261" y="1477671"/>
                </a:cubicBezTo>
                <a:cubicBezTo>
                  <a:pt x="26823" y="1341121"/>
                  <a:pt x="14631" y="1126541"/>
                  <a:pt x="29261" y="980237"/>
                </a:cubicBezTo>
                <a:cubicBezTo>
                  <a:pt x="43891" y="833933"/>
                  <a:pt x="74371" y="763220"/>
                  <a:pt x="117043" y="599847"/>
                </a:cubicBezTo>
                <a:cubicBezTo>
                  <a:pt x="159715" y="436474"/>
                  <a:pt x="222504" y="218237"/>
                  <a:pt x="285293" y="0"/>
                </a:cubicBezTo>
              </a:path>
            </a:pathLst>
          </a:cu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TextBox 16"/>
          <p:cNvSpPr txBox="1"/>
          <p:nvPr/>
        </p:nvSpPr>
        <p:spPr>
          <a:xfrm>
            <a:off x="7242456" y="719732"/>
            <a:ext cx="513282" cy="307777"/>
          </a:xfrm>
          <a:prstGeom prst="rect">
            <a:avLst/>
          </a:prstGeom>
          <a:noFill/>
        </p:spPr>
        <p:txBody>
          <a:bodyPr wrap="none" rtlCol="0">
            <a:spAutoFit/>
          </a:bodyPr>
          <a:lstStyle/>
          <a:p>
            <a:r>
              <a:rPr lang="en-US" sz="1400" dirty="0" smtClean="0">
                <a:solidFill>
                  <a:prstClr val="black"/>
                </a:solidFill>
                <a:latin typeface="Arial" panose="020B0604020202020204" pitchFamily="34" charset="0"/>
                <a:cs typeface="Arial" panose="020B0604020202020204" pitchFamily="34" charset="0"/>
              </a:rPr>
              <a:t>Dan</a:t>
            </a:r>
            <a:endParaRPr lang="en-US" sz="1400" dirty="0">
              <a:solidFill>
                <a:prstClr val="black"/>
              </a:solidFill>
              <a:latin typeface="Arial" panose="020B0604020202020204" pitchFamily="34" charset="0"/>
              <a:cs typeface="Arial" panose="020B0604020202020204" pitchFamily="34" charset="0"/>
            </a:endParaRPr>
          </a:p>
        </p:txBody>
      </p:sp>
      <p:sp>
        <p:nvSpPr>
          <p:cNvPr id="19" name="TextBox 18"/>
          <p:cNvSpPr txBox="1"/>
          <p:nvPr/>
        </p:nvSpPr>
        <p:spPr>
          <a:xfrm>
            <a:off x="6602428" y="2297283"/>
            <a:ext cx="941283" cy="307777"/>
          </a:xfrm>
          <a:prstGeom prst="rect">
            <a:avLst/>
          </a:prstGeom>
          <a:noFill/>
        </p:spPr>
        <p:txBody>
          <a:bodyPr wrap="none" rtlCol="0">
            <a:spAutoFit/>
          </a:bodyPr>
          <a:lstStyle/>
          <a:p>
            <a:r>
              <a:rPr lang="en-US" sz="1400" dirty="0" smtClean="0">
                <a:solidFill>
                  <a:prstClr val="black"/>
                </a:solidFill>
                <a:latin typeface="Arial" panose="020B0604020202020204" pitchFamily="34" charset="0"/>
                <a:cs typeface="Arial" panose="020B0604020202020204" pitchFamily="34" charset="0"/>
              </a:rPr>
              <a:t>Shechem</a:t>
            </a:r>
            <a:endParaRPr lang="en-US" sz="1400" dirty="0">
              <a:solidFill>
                <a:prstClr val="black"/>
              </a:solidFill>
              <a:latin typeface="Arial" panose="020B0604020202020204" pitchFamily="34" charset="0"/>
              <a:cs typeface="Arial" panose="020B0604020202020204" pitchFamily="34" charset="0"/>
            </a:endParaRPr>
          </a:p>
        </p:txBody>
      </p:sp>
      <p:sp>
        <p:nvSpPr>
          <p:cNvPr id="20" name="TextBox 19"/>
          <p:cNvSpPr txBox="1"/>
          <p:nvPr/>
        </p:nvSpPr>
        <p:spPr>
          <a:xfrm>
            <a:off x="6380241" y="2770443"/>
            <a:ext cx="692818" cy="307777"/>
          </a:xfrm>
          <a:prstGeom prst="rect">
            <a:avLst/>
          </a:prstGeom>
          <a:noFill/>
        </p:spPr>
        <p:txBody>
          <a:bodyPr wrap="none" rtlCol="0">
            <a:spAutoFit/>
          </a:bodyPr>
          <a:lstStyle/>
          <a:p>
            <a:r>
              <a:rPr lang="en-US" sz="1400" dirty="0" smtClean="0">
                <a:solidFill>
                  <a:prstClr val="black"/>
                </a:solidFill>
                <a:latin typeface="Arial" panose="020B0604020202020204" pitchFamily="34" charset="0"/>
                <a:cs typeface="Arial" panose="020B0604020202020204" pitchFamily="34" charset="0"/>
              </a:rPr>
              <a:t>Bethel</a:t>
            </a:r>
            <a:endParaRPr lang="en-US" sz="1400" dirty="0">
              <a:solidFill>
                <a:prstClr val="black"/>
              </a:solidFill>
              <a:latin typeface="Arial" panose="020B0604020202020204" pitchFamily="34" charset="0"/>
              <a:cs typeface="Arial" panose="020B0604020202020204" pitchFamily="34" charset="0"/>
            </a:endParaRPr>
          </a:p>
        </p:txBody>
      </p:sp>
      <p:sp>
        <p:nvSpPr>
          <p:cNvPr id="21" name="TextBox 20"/>
          <p:cNvSpPr txBox="1"/>
          <p:nvPr/>
        </p:nvSpPr>
        <p:spPr>
          <a:xfrm>
            <a:off x="7380407" y="2703921"/>
            <a:ext cx="344966" cy="307777"/>
          </a:xfrm>
          <a:prstGeom prst="rect">
            <a:avLst/>
          </a:prstGeom>
          <a:noFill/>
        </p:spPr>
        <p:txBody>
          <a:bodyPr wrap="none" rtlCol="0">
            <a:spAutoFit/>
          </a:bodyPr>
          <a:lstStyle/>
          <a:p>
            <a:r>
              <a:rPr lang="en-US" sz="1400" dirty="0" smtClean="0">
                <a:solidFill>
                  <a:prstClr val="black"/>
                </a:solidFill>
                <a:latin typeface="Arial" panose="020B0604020202020204" pitchFamily="34" charset="0"/>
                <a:cs typeface="Arial" panose="020B0604020202020204" pitchFamily="34" charset="0"/>
              </a:rPr>
              <a:t>Ai</a:t>
            </a:r>
            <a:endParaRPr lang="en-US" sz="1400" dirty="0">
              <a:solidFill>
                <a:prstClr val="black"/>
              </a:solidFill>
              <a:latin typeface="Arial" panose="020B0604020202020204" pitchFamily="34" charset="0"/>
              <a:cs typeface="Arial" panose="020B0604020202020204" pitchFamily="34" charset="0"/>
            </a:endParaRPr>
          </a:p>
        </p:txBody>
      </p:sp>
      <p:sp>
        <p:nvSpPr>
          <p:cNvPr id="22" name="TextBox 21"/>
          <p:cNvSpPr txBox="1"/>
          <p:nvPr/>
        </p:nvSpPr>
        <p:spPr>
          <a:xfrm>
            <a:off x="6071623" y="3271723"/>
            <a:ext cx="1010213" cy="307777"/>
          </a:xfrm>
          <a:prstGeom prst="rect">
            <a:avLst/>
          </a:prstGeom>
          <a:noFill/>
        </p:spPr>
        <p:txBody>
          <a:bodyPr wrap="none" rtlCol="0">
            <a:spAutoFit/>
          </a:bodyPr>
          <a:lstStyle/>
          <a:p>
            <a:r>
              <a:rPr lang="en-US" sz="1400" dirty="0" smtClean="0">
                <a:solidFill>
                  <a:prstClr val="black"/>
                </a:solidFill>
                <a:latin typeface="Arial" panose="020B0604020202020204" pitchFamily="34" charset="0"/>
                <a:cs typeface="Arial" panose="020B0604020202020204" pitchFamily="34" charset="0"/>
              </a:rPr>
              <a:t>Jerusalem</a:t>
            </a:r>
            <a:endParaRPr lang="en-US" sz="1400" dirty="0">
              <a:solidFill>
                <a:prstClr val="black"/>
              </a:solidFill>
              <a:latin typeface="Arial" panose="020B0604020202020204" pitchFamily="34" charset="0"/>
              <a:cs typeface="Arial" panose="020B0604020202020204" pitchFamily="34" charset="0"/>
            </a:endParaRPr>
          </a:p>
        </p:txBody>
      </p:sp>
      <p:sp>
        <p:nvSpPr>
          <p:cNvPr id="23" name="TextBox 22"/>
          <p:cNvSpPr txBox="1"/>
          <p:nvPr/>
        </p:nvSpPr>
        <p:spPr>
          <a:xfrm>
            <a:off x="6367074" y="3669785"/>
            <a:ext cx="771365" cy="307777"/>
          </a:xfrm>
          <a:prstGeom prst="rect">
            <a:avLst/>
          </a:prstGeom>
          <a:noFill/>
        </p:spPr>
        <p:txBody>
          <a:bodyPr wrap="none" rtlCol="0">
            <a:spAutoFit/>
          </a:bodyPr>
          <a:lstStyle/>
          <a:p>
            <a:r>
              <a:rPr lang="en-US" sz="1400" dirty="0" smtClean="0">
                <a:solidFill>
                  <a:prstClr val="black"/>
                </a:solidFill>
                <a:latin typeface="Arial" panose="020B0604020202020204" pitchFamily="34" charset="0"/>
                <a:cs typeface="Arial" panose="020B0604020202020204" pitchFamily="34" charset="0"/>
              </a:rPr>
              <a:t>Hebron</a:t>
            </a:r>
            <a:endParaRPr lang="en-US" sz="1400" dirty="0">
              <a:solidFill>
                <a:prstClr val="black"/>
              </a:solidFill>
              <a:latin typeface="Arial" panose="020B0604020202020204" pitchFamily="34" charset="0"/>
              <a:cs typeface="Arial" panose="020B0604020202020204" pitchFamily="34" charset="0"/>
            </a:endParaRPr>
          </a:p>
        </p:txBody>
      </p:sp>
      <p:sp>
        <p:nvSpPr>
          <p:cNvPr id="24" name="TextBox 23"/>
          <p:cNvSpPr txBox="1"/>
          <p:nvPr/>
        </p:nvSpPr>
        <p:spPr>
          <a:xfrm>
            <a:off x="5561391" y="4216937"/>
            <a:ext cx="1050288" cy="307777"/>
          </a:xfrm>
          <a:prstGeom prst="rect">
            <a:avLst/>
          </a:prstGeom>
          <a:noFill/>
        </p:spPr>
        <p:txBody>
          <a:bodyPr wrap="none" rtlCol="0">
            <a:spAutoFit/>
          </a:bodyPr>
          <a:lstStyle/>
          <a:p>
            <a:r>
              <a:rPr lang="en-US" sz="1400" dirty="0" smtClean="0">
                <a:solidFill>
                  <a:prstClr val="black"/>
                </a:solidFill>
                <a:latin typeface="Arial" panose="020B0604020202020204" pitchFamily="34" charset="0"/>
                <a:cs typeface="Arial" panose="020B0604020202020204" pitchFamily="34" charset="0"/>
              </a:rPr>
              <a:t>Beersheba</a:t>
            </a:r>
            <a:endParaRPr lang="en-US" sz="1400" dirty="0">
              <a:solidFill>
                <a:prstClr val="black"/>
              </a:solidFill>
              <a:latin typeface="Arial" panose="020B0604020202020204" pitchFamily="34" charset="0"/>
              <a:cs typeface="Arial" panose="020B0604020202020204" pitchFamily="34" charset="0"/>
            </a:endParaRPr>
          </a:p>
        </p:txBody>
      </p:sp>
      <p:sp>
        <p:nvSpPr>
          <p:cNvPr id="25" name="TextBox 24"/>
          <p:cNvSpPr txBox="1"/>
          <p:nvPr/>
        </p:nvSpPr>
        <p:spPr>
          <a:xfrm>
            <a:off x="5561391" y="3909160"/>
            <a:ext cx="641522" cy="307777"/>
          </a:xfrm>
          <a:prstGeom prst="rect">
            <a:avLst/>
          </a:prstGeom>
          <a:noFill/>
        </p:spPr>
        <p:txBody>
          <a:bodyPr wrap="none" rtlCol="0">
            <a:spAutoFit/>
          </a:bodyPr>
          <a:lstStyle/>
          <a:p>
            <a:r>
              <a:rPr lang="en-US" sz="1400" dirty="0" err="1" smtClean="0">
                <a:solidFill>
                  <a:prstClr val="black"/>
                </a:solidFill>
                <a:latin typeface="Arial" panose="020B0604020202020204" pitchFamily="34" charset="0"/>
                <a:cs typeface="Arial" panose="020B0604020202020204" pitchFamily="34" charset="0"/>
              </a:rPr>
              <a:t>Gerar</a:t>
            </a:r>
            <a:endParaRPr lang="en-US" sz="1400" dirty="0">
              <a:solidFill>
                <a:prstClr val="black"/>
              </a:solidFill>
              <a:latin typeface="Arial" panose="020B0604020202020204" pitchFamily="34" charset="0"/>
              <a:cs typeface="Arial" panose="020B0604020202020204" pitchFamily="34" charset="0"/>
            </a:endParaRPr>
          </a:p>
        </p:txBody>
      </p:sp>
      <p:sp>
        <p:nvSpPr>
          <p:cNvPr id="4" name="TextBox 3"/>
          <p:cNvSpPr txBox="1"/>
          <p:nvPr/>
        </p:nvSpPr>
        <p:spPr>
          <a:xfrm>
            <a:off x="1280160" y="1159755"/>
            <a:ext cx="3204058" cy="1200329"/>
          </a:xfrm>
          <a:prstGeom prst="rect">
            <a:avLst/>
          </a:prstGeom>
          <a:noFill/>
        </p:spPr>
        <p:txBody>
          <a:bodyPr wrap="square" rtlCol="0">
            <a:spAutoFit/>
          </a:bodyPr>
          <a:lstStyle/>
          <a:p>
            <a:r>
              <a:rPr lang="en-US" dirty="0">
                <a:solidFill>
                  <a:schemeClr val="bg1"/>
                </a:solidFill>
              </a:rPr>
              <a:t/>
            </a:r>
            <a:br>
              <a:rPr lang="en-US" dirty="0">
                <a:solidFill>
                  <a:schemeClr val="bg1"/>
                </a:solidFill>
              </a:rPr>
            </a:br>
            <a:r>
              <a:rPr lang="en-US" b="1" dirty="0">
                <a:solidFill>
                  <a:schemeClr val="bg1"/>
                </a:solidFill>
              </a:rPr>
              <a:t>Genesis 12:9(ESV) </a:t>
            </a:r>
            <a:r>
              <a:rPr lang="en-US" dirty="0">
                <a:solidFill>
                  <a:schemeClr val="bg1"/>
                </a:solidFill>
              </a:rPr>
              <a:t/>
            </a:r>
            <a:br>
              <a:rPr lang="en-US" dirty="0">
                <a:solidFill>
                  <a:schemeClr val="bg1"/>
                </a:solidFill>
              </a:rPr>
            </a:br>
            <a:r>
              <a:rPr lang="en-US" baseline="30000" dirty="0">
                <a:solidFill>
                  <a:schemeClr val="bg1"/>
                </a:solidFill>
              </a:rPr>
              <a:t>9</a:t>
            </a:r>
            <a:r>
              <a:rPr lang="en-US" dirty="0">
                <a:solidFill>
                  <a:schemeClr val="bg1"/>
                </a:solidFill>
              </a:rPr>
              <a:t>And Abram journeyed on, still going toward the </a:t>
            </a:r>
            <a:r>
              <a:rPr lang="en-US" dirty="0" err="1">
                <a:solidFill>
                  <a:schemeClr val="bg1"/>
                </a:solidFill>
              </a:rPr>
              <a:t>Negeb</a:t>
            </a:r>
            <a:r>
              <a:rPr lang="en-US" dirty="0">
                <a:solidFill>
                  <a:schemeClr val="bg1"/>
                </a:solidFill>
              </a:rPr>
              <a:t>. </a:t>
            </a:r>
            <a:r>
              <a:rPr lang="en-US" dirty="0" smtClean="0">
                <a:solidFill>
                  <a:schemeClr val="bg1"/>
                </a:solidFill>
              </a:rPr>
              <a:t> </a:t>
            </a:r>
            <a:endParaRPr lang="en-US" dirty="0">
              <a:solidFill>
                <a:schemeClr val="bg1"/>
              </a:solidFill>
            </a:endParaRPr>
          </a:p>
        </p:txBody>
      </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556803" y="4345586"/>
            <a:ext cx="339694" cy="503444"/>
          </a:xfrm>
          <a:prstGeom prst="rect">
            <a:avLst/>
          </a:prstGeom>
        </p:spPr>
      </p:pic>
      <p:sp>
        <p:nvSpPr>
          <p:cNvPr id="27" name="TextBox 26"/>
          <p:cNvSpPr txBox="1"/>
          <p:nvPr/>
        </p:nvSpPr>
        <p:spPr>
          <a:xfrm>
            <a:off x="5664321" y="4593911"/>
            <a:ext cx="824265" cy="307777"/>
          </a:xfrm>
          <a:prstGeom prst="rect">
            <a:avLst/>
          </a:prstGeom>
          <a:noFill/>
        </p:spPr>
        <p:txBody>
          <a:bodyPr wrap="none" rtlCol="0">
            <a:spAutoFit/>
          </a:bodyPr>
          <a:lstStyle/>
          <a:p>
            <a:r>
              <a:rPr lang="en-US" sz="1400" b="1" dirty="0" smtClean="0">
                <a:solidFill>
                  <a:prstClr val="black"/>
                </a:solidFill>
                <a:latin typeface="Arial" panose="020B0604020202020204" pitchFamily="34" charset="0"/>
                <a:cs typeface="Arial" panose="020B0604020202020204" pitchFamily="34" charset="0"/>
              </a:rPr>
              <a:t>NEGEB</a:t>
            </a:r>
            <a:endParaRPr lang="en-US" sz="1400" b="1" dirty="0">
              <a:solidFill>
                <a:prstClr val="black"/>
              </a:solidFill>
              <a:latin typeface="Arial" panose="020B0604020202020204" pitchFamily="34" charset="0"/>
              <a:cs typeface="Arial" panose="020B0604020202020204" pitchFamily="34" charset="0"/>
            </a:endParaRPr>
          </a:p>
        </p:txBody>
      </p:sp>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2894" y="2202101"/>
            <a:ext cx="268849" cy="268849"/>
          </a:xfrm>
          <a:prstGeom prst="rect">
            <a:avLst/>
          </a:prstGeom>
        </p:spPr>
      </p:pic>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8444" y="2943580"/>
            <a:ext cx="268849" cy="268849"/>
          </a:xfrm>
          <a:prstGeom prst="rect">
            <a:avLst/>
          </a:prstGeom>
        </p:spPr>
      </p:pic>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7581" y="4790138"/>
            <a:ext cx="268849" cy="268849"/>
          </a:xfrm>
          <a:prstGeom prst="rect">
            <a:avLst/>
          </a:prstGeom>
        </p:spPr>
      </p:pic>
    </p:spTree>
    <p:extLst>
      <p:ext uri="{BB962C8B-B14F-4D97-AF65-F5344CB8AC3E}">
        <p14:creationId xmlns:p14="http://schemas.microsoft.com/office/powerpoint/2010/main" val="12656940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egev Map, PLBL 5.jpg"/>
          <p:cNvPicPr>
            <a:picLocks noChangeAspect="1"/>
          </p:cNvPicPr>
          <p:nvPr/>
        </p:nvPicPr>
        <p:blipFill>
          <a:blip r:embed="rId3"/>
          <a:stretch>
            <a:fillRect/>
          </a:stretch>
        </p:blipFill>
        <p:spPr>
          <a:xfrm>
            <a:off x="0" y="0"/>
            <a:ext cx="9144000" cy="5715000"/>
          </a:xfrm>
          <a:prstGeom prst="rect">
            <a:avLst/>
          </a:prstGeom>
        </p:spPr>
      </p:pic>
      <p:sp>
        <p:nvSpPr>
          <p:cNvPr id="5" name="TextBox 4"/>
          <p:cNvSpPr txBox="1"/>
          <p:nvPr/>
        </p:nvSpPr>
        <p:spPr>
          <a:xfrm>
            <a:off x="0" y="4953343"/>
            <a:ext cx="2981842" cy="646331"/>
          </a:xfrm>
          <a:prstGeom prst="rect">
            <a:avLst/>
          </a:prstGeom>
          <a:noFill/>
        </p:spPr>
        <p:txBody>
          <a:bodyPr wrap="none" rtlCol="0">
            <a:spAutoFit/>
          </a:bodyPr>
          <a:lstStyle/>
          <a:p>
            <a:pPr defTabSz="457200"/>
            <a:r>
              <a:rPr lang="en-US" i="1" dirty="0" smtClean="0">
                <a:solidFill>
                  <a:prstClr val="white"/>
                </a:solidFill>
                <a:effectLst>
                  <a:glow rad="50800">
                    <a:prstClr val="black">
                      <a:alpha val="75000"/>
                    </a:prstClr>
                  </a:glow>
                </a:effectLst>
                <a:cs typeface="Arial" charset="0"/>
              </a:rPr>
              <a:t>Pictorial Library Vol. 5:  Negev</a:t>
            </a:r>
          </a:p>
          <a:p>
            <a:pPr defTabSz="457200"/>
            <a:r>
              <a:rPr lang="en-US" i="1" dirty="0" smtClean="0">
                <a:solidFill>
                  <a:prstClr val="white"/>
                </a:solidFill>
                <a:effectLst>
                  <a:glow rad="50800">
                    <a:prstClr val="black">
                      <a:alpha val="75000"/>
                    </a:prstClr>
                  </a:glow>
                </a:effectLst>
                <a:cs typeface="Arial" charset="0"/>
              </a:rPr>
              <a:t>&amp; the South</a:t>
            </a:r>
            <a:endParaRPr lang="en-US" i="1" dirty="0">
              <a:solidFill>
                <a:prstClr val="white"/>
              </a:solidFill>
              <a:effectLst>
                <a:glow rad="50800">
                  <a:prstClr val="black">
                    <a:alpha val="75000"/>
                  </a:prstClr>
                </a:glow>
              </a:effectLst>
              <a:cs typeface="Arial" charset="0"/>
            </a:endParaRPr>
          </a:p>
        </p:txBody>
      </p:sp>
      <p:sp>
        <p:nvSpPr>
          <p:cNvPr id="4" name="5-Point Star 3"/>
          <p:cNvSpPr/>
          <p:nvPr/>
        </p:nvSpPr>
        <p:spPr>
          <a:xfrm>
            <a:off x="4355911" y="1081395"/>
            <a:ext cx="152400" cy="127000"/>
          </a:xfrm>
          <a:prstGeom prst="star5">
            <a:avLst/>
          </a:prstGeom>
          <a:solidFill>
            <a:srgbClr val="FF0000"/>
          </a:solidFill>
          <a:effectLst>
            <a:glow rad="12700">
              <a:schemeClr val="tx1">
                <a:alpha val="75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7" name="5-Point Star 6"/>
          <p:cNvSpPr/>
          <p:nvPr/>
        </p:nvSpPr>
        <p:spPr>
          <a:xfrm>
            <a:off x="4383227" y="899783"/>
            <a:ext cx="152400" cy="127000"/>
          </a:xfrm>
          <a:prstGeom prst="star5">
            <a:avLst/>
          </a:prstGeom>
          <a:solidFill>
            <a:srgbClr val="FF0000"/>
          </a:solidFill>
          <a:effectLst>
            <a:glow rad="12700">
              <a:schemeClr val="tx1">
                <a:alpha val="75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8" name="5-Point Star 7"/>
          <p:cNvSpPr/>
          <p:nvPr/>
        </p:nvSpPr>
        <p:spPr>
          <a:xfrm>
            <a:off x="5176857" y="669745"/>
            <a:ext cx="152400" cy="127000"/>
          </a:xfrm>
          <a:prstGeom prst="star5">
            <a:avLst/>
          </a:prstGeom>
          <a:solidFill>
            <a:srgbClr val="FF0000"/>
          </a:solidFill>
          <a:effectLst>
            <a:glow rad="12700">
              <a:schemeClr val="tx1">
                <a:alpha val="75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9" name="5-Point Star 8"/>
          <p:cNvSpPr/>
          <p:nvPr/>
        </p:nvSpPr>
        <p:spPr>
          <a:xfrm>
            <a:off x="5384321" y="954395"/>
            <a:ext cx="152400" cy="127000"/>
          </a:xfrm>
          <a:prstGeom prst="star5">
            <a:avLst/>
          </a:prstGeom>
          <a:solidFill>
            <a:srgbClr val="FF0000"/>
          </a:solidFill>
          <a:effectLst>
            <a:glow rad="12700">
              <a:schemeClr val="tx1">
                <a:alpha val="75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Tree>
    <p:extLst>
      <p:ext uri="{BB962C8B-B14F-4D97-AF65-F5344CB8AC3E}">
        <p14:creationId xmlns:p14="http://schemas.microsoft.com/office/powerpoint/2010/main" val="7543823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hidden="1"/>
          <p:cNvSpPr>
            <a:spLocks noGrp="1" noChangeArrowheads="1"/>
          </p:cNvSpPr>
          <p:nvPr>
            <p:ph type="title"/>
          </p:nvPr>
        </p:nvSpPr>
        <p:spPr/>
        <p:txBody>
          <a:bodyPr/>
          <a:lstStyle/>
          <a:p>
            <a:endParaRPr lang="en-US" dirty="0" smtClean="0"/>
          </a:p>
        </p:txBody>
      </p:sp>
      <p:pic>
        <p:nvPicPr>
          <p:cNvPr id="20482" name="Picture 3" descr="Negev north of Beersheba aerial2"/>
          <p:cNvPicPr preferRelativeResize="0">
            <a:picLocks noChangeAspect="1" noChangeArrowheads="1"/>
          </p:cNvPicPr>
          <p:nvPr>
            <p:custDataLst>
              <p:tags r:id="rId1"/>
            </p:custDataLst>
          </p:nvPr>
        </p:nvPicPr>
        <p:blipFill>
          <a:blip r:embed="rId4" cstate="print"/>
          <a:srcRect/>
          <a:stretch>
            <a:fillRect/>
          </a:stretch>
        </p:blipFill>
        <p:spPr bwMode="auto">
          <a:xfrm>
            <a:off x="0" y="-1324"/>
            <a:ext cx="9144000" cy="5717647"/>
          </a:xfrm>
          <a:prstGeom prst="rect">
            <a:avLst/>
          </a:prstGeom>
          <a:noFill/>
          <a:ln w="9525">
            <a:noFill/>
            <a:miter lim="800000"/>
            <a:headEnd/>
            <a:tailEnd/>
          </a:ln>
        </p:spPr>
      </p:pic>
      <p:sp>
        <p:nvSpPr>
          <p:cNvPr id="103428" name="Text Box 4"/>
          <p:cNvSpPr txBox="1">
            <a:spLocks noChangeArrowheads="1"/>
          </p:cNvSpPr>
          <p:nvPr/>
        </p:nvSpPr>
        <p:spPr bwMode="auto">
          <a:xfrm>
            <a:off x="0" y="5334000"/>
            <a:ext cx="9144000" cy="381000"/>
          </a:xfrm>
          <a:prstGeom prst="rect">
            <a:avLst/>
          </a:prstGeom>
          <a:noFill/>
          <a:ln>
            <a:noFill/>
          </a:ln>
        </p:spPr>
        <p:txBody>
          <a:bodyPr/>
          <a:lstStyle>
            <a:defPPr>
              <a:defRPr lang="en-US"/>
            </a:defPPr>
            <a:lvl1pPr algn="ctr">
              <a:defRPr sz="2200">
                <a:solidFill>
                  <a:srgbClr val="FFFFFF"/>
                </a:solidFill>
                <a:effectLst>
                  <a:glow rad="76200">
                    <a:schemeClr val="tx1">
                      <a:alpha val="60000"/>
                    </a:schemeClr>
                  </a:glow>
                </a:effectLst>
                <a:latin typeface="+mj-lt"/>
              </a:defRPr>
            </a:lvl1pPr>
          </a:lstStyle>
          <a:p>
            <a:pPr>
              <a:defRPr/>
            </a:pPr>
            <a:r>
              <a:rPr lang="en-US" dirty="0">
                <a:effectLst>
                  <a:glow rad="76200">
                    <a:prstClr val="black">
                      <a:alpha val="60000"/>
                    </a:prstClr>
                  </a:glow>
                </a:effectLst>
                <a:cs typeface="Calibri" pitchFamily="34" charset="0"/>
              </a:rPr>
              <a:t>Negev north of Beersheba aerial</a:t>
            </a:r>
          </a:p>
        </p:txBody>
      </p:sp>
    </p:spTree>
    <p:extLst>
      <p:ext uri="{BB962C8B-B14F-4D97-AF65-F5344CB8AC3E}">
        <p14:creationId xmlns:p14="http://schemas.microsoft.com/office/powerpoint/2010/main" val="2868389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hidden="1"/>
          <p:cNvSpPr>
            <a:spLocks noGrp="1" noChangeArrowheads="1"/>
          </p:cNvSpPr>
          <p:nvPr>
            <p:ph type="title"/>
          </p:nvPr>
        </p:nvSpPr>
        <p:spPr/>
        <p:txBody>
          <a:bodyPr/>
          <a:lstStyle/>
          <a:p>
            <a:endParaRPr lang="en-US" dirty="0" smtClean="0"/>
          </a:p>
        </p:txBody>
      </p:sp>
      <p:pic>
        <p:nvPicPr>
          <p:cNvPr id="22530" name="Picture 3" descr="Negev hills north of Beersheba"/>
          <p:cNvPicPr preferRelativeResize="0">
            <a:picLocks noChangeAspect="1" noChangeArrowheads="1"/>
          </p:cNvPicPr>
          <p:nvPr>
            <p:custDataLst>
              <p:tags r:id="rId1"/>
            </p:custDataLst>
          </p:nvPr>
        </p:nvPicPr>
        <p:blipFill>
          <a:blip r:embed="rId4" cstate="print"/>
          <a:srcRect/>
          <a:stretch>
            <a:fillRect/>
          </a:stretch>
        </p:blipFill>
        <p:spPr bwMode="auto">
          <a:xfrm>
            <a:off x="0" y="-1324"/>
            <a:ext cx="9144000" cy="5717647"/>
          </a:xfrm>
          <a:prstGeom prst="rect">
            <a:avLst/>
          </a:prstGeom>
          <a:noFill/>
          <a:ln w="9525">
            <a:noFill/>
            <a:miter lim="800000"/>
            <a:headEnd/>
            <a:tailEnd/>
          </a:ln>
        </p:spPr>
      </p:pic>
      <p:sp>
        <p:nvSpPr>
          <p:cNvPr id="117764" name="Text Box 4"/>
          <p:cNvSpPr txBox="1">
            <a:spLocks noChangeArrowheads="1"/>
          </p:cNvSpPr>
          <p:nvPr/>
        </p:nvSpPr>
        <p:spPr bwMode="auto">
          <a:xfrm>
            <a:off x="0" y="5334000"/>
            <a:ext cx="9144000" cy="381000"/>
          </a:xfrm>
          <a:prstGeom prst="rect">
            <a:avLst/>
          </a:prstGeom>
          <a:noFill/>
          <a:ln>
            <a:noFill/>
          </a:ln>
        </p:spPr>
        <p:txBody>
          <a:bodyPr/>
          <a:lstStyle>
            <a:defPPr>
              <a:defRPr lang="en-US"/>
            </a:defPPr>
            <a:lvl1pPr algn="ctr">
              <a:defRPr sz="2200">
                <a:solidFill>
                  <a:srgbClr val="FFFFFF"/>
                </a:solidFill>
                <a:effectLst>
                  <a:glow rad="76200">
                    <a:schemeClr val="tx1">
                      <a:alpha val="60000"/>
                    </a:schemeClr>
                  </a:glow>
                </a:effectLst>
                <a:latin typeface="+mj-lt"/>
              </a:defRPr>
            </a:lvl1pPr>
          </a:lstStyle>
          <a:p>
            <a:pPr>
              <a:defRPr/>
            </a:pPr>
            <a:r>
              <a:rPr lang="en-US" dirty="0">
                <a:effectLst>
                  <a:glow rad="76200">
                    <a:prstClr val="black">
                      <a:alpha val="60000"/>
                    </a:prstClr>
                  </a:glow>
                </a:effectLst>
                <a:cs typeface="Calibri" pitchFamily="34" charset="0"/>
              </a:rPr>
              <a:t>Negev hills north of Beersheba</a:t>
            </a:r>
          </a:p>
        </p:txBody>
      </p:sp>
    </p:spTree>
    <p:extLst>
      <p:ext uri="{BB962C8B-B14F-4D97-AF65-F5344CB8AC3E}">
        <p14:creationId xmlns:p14="http://schemas.microsoft.com/office/powerpoint/2010/main" val="42008885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hidden="1"/>
          <p:cNvSpPr>
            <a:spLocks noGrp="1" noChangeArrowheads="1"/>
          </p:cNvSpPr>
          <p:nvPr>
            <p:ph type="title"/>
          </p:nvPr>
        </p:nvSpPr>
        <p:spPr/>
        <p:txBody>
          <a:bodyPr/>
          <a:lstStyle/>
          <a:p>
            <a:endParaRPr lang="en-US" dirty="0" smtClean="0"/>
          </a:p>
        </p:txBody>
      </p:sp>
      <p:pic>
        <p:nvPicPr>
          <p:cNvPr id="30722" name="Picture 3" descr="Negev aerial east of Beersheba5"/>
          <p:cNvPicPr preferRelativeResize="0">
            <a:picLocks noChangeAspect="1" noChangeArrowheads="1"/>
          </p:cNvPicPr>
          <p:nvPr>
            <p:custDataLst>
              <p:tags r:id="rId1"/>
            </p:custDataLst>
          </p:nvPr>
        </p:nvPicPr>
        <p:blipFill>
          <a:blip r:embed="rId4" cstate="print"/>
          <a:srcRect/>
          <a:stretch>
            <a:fillRect/>
          </a:stretch>
        </p:blipFill>
        <p:spPr bwMode="auto">
          <a:xfrm>
            <a:off x="0" y="-1324"/>
            <a:ext cx="9144000" cy="5717647"/>
          </a:xfrm>
          <a:prstGeom prst="rect">
            <a:avLst/>
          </a:prstGeom>
          <a:noFill/>
          <a:ln w="9525">
            <a:noFill/>
            <a:miter lim="800000"/>
            <a:headEnd/>
            <a:tailEnd/>
          </a:ln>
        </p:spPr>
      </p:pic>
      <p:sp>
        <p:nvSpPr>
          <p:cNvPr id="165892" name="Text Box 4"/>
          <p:cNvSpPr txBox="1">
            <a:spLocks noChangeArrowheads="1"/>
          </p:cNvSpPr>
          <p:nvPr/>
        </p:nvSpPr>
        <p:spPr bwMode="auto">
          <a:xfrm>
            <a:off x="0" y="5334000"/>
            <a:ext cx="9144000" cy="381000"/>
          </a:xfrm>
          <a:prstGeom prst="rect">
            <a:avLst/>
          </a:prstGeom>
          <a:noFill/>
          <a:ln>
            <a:noFill/>
          </a:ln>
        </p:spPr>
        <p:txBody>
          <a:bodyPr/>
          <a:lstStyle>
            <a:defPPr>
              <a:defRPr lang="en-US"/>
            </a:defPPr>
            <a:lvl1pPr algn="ctr">
              <a:defRPr sz="2200">
                <a:solidFill>
                  <a:srgbClr val="FFFFFF"/>
                </a:solidFill>
                <a:effectLst>
                  <a:glow rad="76200">
                    <a:schemeClr val="tx1">
                      <a:alpha val="60000"/>
                    </a:schemeClr>
                  </a:glow>
                </a:effectLst>
                <a:latin typeface="+mj-lt"/>
              </a:defRPr>
            </a:lvl1pPr>
          </a:lstStyle>
          <a:p>
            <a:pPr>
              <a:defRPr/>
            </a:pPr>
            <a:r>
              <a:rPr lang="en-US" dirty="0">
                <a:effectLst>
                  <a:glow rad="76200">
                    <a:prstClr val="black">
                      <a:alpha val="60000"/>
                    </a:prstClr>
                  </a:glow>
                </a:effectLst>
                <a:cs typeface="Calibri" pitchFamily="34" charset="0"/>
              </a:rPr>
              <a:t>Negev east of Beersheba aerial</a:t>
            </a:r>
          </a:p>
        </p:txBody>
      </p:sp>
    </p:spTree>
    <p:extLst>
      <p:ext uri="{BB962C8B-B14F-4D97-AF65-F5344CB8AC3E}">
        <p14:creationId xmlns:p14="http://schemas.microsoft.com/office/powerpoint/2010/main" val="35525849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5400000">
            <a:off x="-2094496" y="2310156"/>
            <a:ext cx="5636311" cy="1016000"/>
          </a:xfrm>
        </p:spPr>
        <p:txBody>
          <a:bodyPr/>
          <a:lstStyle/>
          <a:p>
            <a:pPr algn="ctr"/>
            <a:r>
              <a:rPr lang="en-US" dirty="0" smtClean="0"/>
              <a:t>Timeline</a:t>
            </a:r>
            <a:endParaRPr lang="en-US" dirty="0"/>
          </a:p>
        </p:txBody>
      </p:sp>
      <p:pic>
        <p:nvPicPr>
          <p:cNvPr id="35842" name="Picture 2" descr="G:\OT Lessons-Danny\Genesis\decanio_pentateuch-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9199" y="1951940"/>
            <a:ext cx="5109425" cy="368468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6150" y="915994"/>
            <a:ext cx="3428455" cy="1398421"/>
          </a:xfrm>
          <a:prstGeom prst="rect">
            <a:avLst/>
          </a:prstGeom>
        </p:spPr>
      </p:pic>
      <p:pic>
        <p:nvPicPr>
          <p:cNvPr id="358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3764" y="617448"/>
            <a:ext cx="6000256" cy="1696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839724" y="2452709"/>
            <a:ext cx="2169456" cy="1938992"/>
          </a:xfrm>
          <a:prstGeom prst="rect">
            <a:avLst/>
          </a:prstGeom>
          <a:noFill/>
        </p:spPr>
        <p:txBody>
          <a:bodyPr wrap="square" rtlCol="0">
            <a:spAutoFit/>
          </a:bodyPr>
          <a:lstStyle/>
          <a:p>
            <a:r>
              <a:rPr lang="en-US" baseline="30000" dirty="0" smtClean="0">
                <a:latin typeface="Arial" panose="020B0604020202020204" pitchFamily="34" charset="0"/>
                <a:cs typeface="Arial" panose="020B0604020202020204" pitchFamily="34" charset="0"/>
              </a:rPr>
              <a:t>Hebrews 11</a:t>
            </a:r>
          </a:p>
          <a:p>
            <a:endParaRPr lang="en-US" baseline="30000" dirty="0" smtClean="0">
              <a:latin typeface="Arial" panose="020B0604020202020204" pitchFamily="34" charset="0"/>
              <a:cs typeface="Arial" panose="020B0604020202020204" pitchFamily="34" charset="0"/>
            </a:endParaRPr>
          </a:p>
          <a:p>
            <a:r>
              <a:rPr lang="en-US" baseline="30000" dirty="0" smtClean="0">
                <a:latin typeface="Arial" panose="020B0604020202020204" pitchFamily="34" charset="0"/>
                <a:cs typeface="Arial" panose="020B0604020202020204" pitchFamily="34" charset="0"/>
              </a:rPr>
              <a:t>8</a:t>
            </a:r>
            <a:r>
              <a:rPr lang="en-US" baseline="30000" dirty="0">
                <a:latin typeface="Arial" panose="020B0604020202020204" pitchFamily="34" charset="0"/>
                <a:cs typeface="Arial" panose="020B0604020202020204" pitchFamily="34" charset="0"/>
              </a:rPr>
              <a:t> By faith Abraham obeyed when he was called to go out to a place that he was to receive as an inheritance. And he went out, not </a:t>
            </a:r>
            <a:r>
              <a:rPr lang="en-US" baseline="30000" dirty="0" smtClean="0">
                <a:latin typeface="Arial" panose="020B0604020202020204" pitchFamily="34" charset="0"/>
                <a:cs typeface="Arial" panose="020B0604020202020204" pitchFamily="34" charset="0"/>
              </a:rPr>
              <a:t>knowing</a:t>
            </a:r>
            <a:r>
              <a:rPr lang="en-US" dirty="0" smtClean="0">
                <a:latin typeface="Arial" panose="020B0604020202020204" pitchFamily="34" charset="0"/>
                <a:cs typeface="Arial" panose="020B0604020202020204" pitchFamily="34" charset="0"/>
              </a:rPr>
              <a:t> </a:t>
            </a:r>
            <a:r>
              <a:rPr lang="en-US" baseline="30000" dirty="0" smtClean="0">
                <a:latin typeface="Arial" panose="020B0604020202020204" pitchFamily="34" charset="0"/>
                <a:cs typeface="Arial" panose="020B0604020202020204" pitchFamily="34" charset="0"/>
              </a:rPr>
              <a:t>where </a:t>
            </a:r>
            <a:r>
              <a:rPr lang="en-US" baseline="30000" dirty="0">
                <a:latin typeface="Arial" panose="020B0604020202020204" pitchFamily="34" charset="0"/>
                <a:cs typeface="Arial" panose="020B0604020202020204" pitchFamily="34" charset="0"/>
              </a:rPr>
              <a:t>he was going.</a:t>
            </a:r>
            <a:endParaRPr lang="en-US" dirty="0"/>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9724" y="60385"/>
            <a:ext cx="1735806" cy="2314408"/>
          </a:xfrm>
          <a:prstGeom prst="rect">
            <a:avLst/>
          </a:prstGeom>
        </p:spPr>
      </p:pic>
      <p:sp>
        <p:nvSpPr>
          <p:cNvPr id="4" name="TextBox 3"/>
          <p:cNvSpPr txBox="1"/>
          <p:nvPr/>
        </p:nvSpPr>
        <p:spPr>
          <a:xfrm>
            <a:off x="517586" y="4563374"/>
            <a:ext cx="2057945" cy="923330"/>
          </a:xfrm>
          <a:prstGeom prst="rect">
            <a:avLst/>
          </a:prstGeom>
          <a:noFill/>
        </p:spPr>
        <p:txBody>
          <a:bodyPr wrap="square" rtlCol="0">
            <a:spAutoFit/>
          </a:bodyPr>
          <a:lstStyle/>
          <a:p>
            <a:r>
              <a:rPr lang="en-US" dirty="0" smtClean="0">
                <a:solidFill>
                  <a:srgbClr val="FFFF00"/>
                </a:solidFill>
                <a:latin typeface="Arial" panose="020B0604020202020204" pitchFamily="34" charset="0"/>
                <a:cs typeface="Arial" panose="020B0604020202020204" pitchFamily="34" charset="0"/>
              </a:rPr>
              <a:t>Abram </a:t>
            </a:r>
            <a:r>
              <a:rPr lang="en-US" dirty="0">
                <a:solidFill>
                  <a:srgbClr val="FFFF00"/>
                </a:solidFill>
                <a:latin typeface="Arial" panose="020B0604020202020204" pitchFamily="34" charset="0"/>
                <a:cs typeface="Arial" panose="020B0604020202020204" pitchFamily="34" charset="0"/>
              </a:rPr>
              <a:t>L</a:t>
            </a:r>
            <a:r>
              <a:rPr lang="en-US" dirty="0" smtClean="0">
                <a:solidFill>
                  <a:srgbClr val="FFFF00"/>
                </a:solidFill>
                <a:latin typeface="Arial" panose="020B0604020202020204" pitchFamily="34" charset="0"/>
                <a:cs typeface="Arial" panose="020B0604020202020204" pitchFamily="34" charset="0"/>
              </a:rPr>
              <a:t>eft at the height of Ur Power</a:t>
            </a:r>
            <a:endParaRPr lang="en-US"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96288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266" y="2292299"/>
            <a:ext cx="8229600" cy="1016000"/>
          </a:xfrm>
        </p:spPr>
        <p:txBody>
          <a:bodyPr/>
          <a:lstStyle/>
          <a:p>
            <a:pPr algn="ctr"/>
            <a:r>
              <a:rPr lang="en-US" dirty="0" smtClean="0"/>
              <a:t>Camels</a:t>
            </a:r>
            <a:endParaRPr lang="en-US" dirty="0"/>
          </a:p>
        </p:txBody>
      </p:sp>
    </p:spTree>
    <p:extLst>
      <p:ext uri="{BB962C8B-B14F-4D97-AF65-F5344CB8AC3E}">
        <p14:creationId xmlns:p14="http://schemas.microsoft.com/office/powerpoint/2010/main" val="4693094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hidden="1"/>
          <p:cNvSpPr>
            <a:spLocks noGrp="1" noChangeArrowheads="1"/>
          </p:cNvSpPr>
          <p:nvPr>
            <p:ph type="title"/>
          </p:nvPr>
        </p:nvSpPr>
        <p:spPr/>
        <p:txBody>
          <a:bodyPr/>
          <a:lstStyle/>
          <a:p>
            <a:pPr eaLnBrk="1" hangingPunct="1"/>
            <a:r>
              <a:rPr lang="en-US" altLang="en-US" smtClean="0"/>
              <a:t>Camels drinking</a:t>
            </a:r>
          </a:p>
        </p:txBody>
      </p:sp>
      <p:pic>
        <p:nvPicPr>
          <p:cNvPr id="7171" name="Picture 3" descr="01282uCamels drinking"/>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3175" y="1323"/>
            <a:ext cx="9137650" cy="5713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 Box 4"/>
          <p:cNvSpPr txBox="1">
            <a:spLocks noChangeArrowheads="1"/>
          </p:cNvSpPr>
          <p:nvPr/>
        </p:nvSpPr>
        <p:spPr bwMode="auto">
          <a:xfrm>
            <a:off x="0" y="5318128"/>
            <a:ext cx="9144000" cy="396875"/>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fontAlgn="base" hangingPunct="1">
              <a:spcBef>
                <a:spcPct val="0"/>
              </a:spcBef>
              <a:spcAft>
                <a:spcPct val="0"/>
              </a:spcAft>
            </a:pPr>
            <a:r>
              <a:rPr lang="en-US" altLang="en-US" smtClean="0">
                <a:solidFill>
                  <a:srgbClr val="FFFFFF"/>
                </a:solidFill>
              </a:rPr>
              <a:t>Camels drinking</a:t>
            </a:r>
          </a:p>
        </p:txBody>
      </p:sp>
    </p:spTree>
    <p:extLst>
      <p:ext uri="{BB962C8B-B14F-4D97-AF65-F5344CB8AC3E}">
        <p14:creationId xmlns:p14="http://schemas.microsoft.com/office/powerpoint/2010/main" val="8692854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hidden="1"/>
          <p:cNvSpPr>
            <a:spLocks noGrp="1" noChangeArrowheads="1"/>
          </p:cNvSpPr>
          <p:nvPr>
            <p:ph type="title"/>
          </p:nvPr>
        </p:nvSpPr>
        <p:spPr/>
        <p:txBody>
          <a:bodyPr/>
          <a:lstStyle/>
          <a:p>
            <a:pPr eaLnBrk="1" hangingPunct="1"/>
            <a:r>
              <a:rPr lang="en-US" altLang="en-US" smtClean="0"/>
              <a:t>Camel</a:t>
            </a:r>
          </a:p>
        </p:txBody>
      </p:sp>
      <p:pic>
        <p:nvPicPr>
          <p:cNvPr id="4099" name="Picture 3" descr="01277uCamel"/>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3175" y="1323"/>
            <a:ext cx="9137650" cy="5713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Text Box 4"/>
          <p:cNvSpPr txBox="1">
            <a:spLocks noChangeArrowheads="1"/>
          </p:cNvSpPr>
          <p:nvPr/>
        </p:nvSpPr>
        <p:spPr bwMode="auto">
          <a:xfrm>
            <a:off x="0" y="5310189"/>
            <a:ext cx="9144000" cy="404813"/>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fontAlgn="base" hangingPunct="1">
              <a:spcBef>
                <a:spcPct val="0"/>
              </a:spcBef>
              <a:spcAft>
                <a:spcPct val="0"/>
              </a:spcAft>
            </a:pPr>
            <a:r>
              <a:rPr lang="en-US" altLang="en-US" smtClean="0">
                <a:solidFill>
                  <a:srgbClr val="FFFFFF"/>
                </a:solidFill>
              </a:rPr>
              <a:t>Camel</a:t>
            </a:r>
          </a:p>
        </p:txBody>
      </p:sp>
    </p:spTree>
    <p:extLst>
      <p:ext uri="{BB962C8B-B14F-4D97-AF65-F5344CB8AC3E}">
        <p14:creationId xmlns:p14="http://schemas.microsoft.com/office/powerpoint/2010/main" val="23717668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hidden="1"/>
          <p:cNvSpPr>
            <a:spLocks noGrp="1" noChangeArrowheads="1"/>
          </p:cNvSpPr>
          <p:nvPr>
            <p:ph type="title"/>
          </p:nvPr>
        </p:nvSpPr>
        <p:spPr/>
        <p:txBody>
          <a:bodyPr/>
          <a:lstStyle/>
          <a:p>
            <a:pPr eaLnBrk="1" hangingPunct="1"/>
            <a:r>
              <a:rPr lang="en-US" altLang="en-US" smtClean="0"/>
              <a:t>Camel, ship of the desert</a:t>
            </a:r>
          </a:p>
        </p:txBody>
      </p:sp>
      <p:pic>
        <p:nvPicPr>
          <p:cNvPr id="5123" name="Picture 3" descr="05251uCamel, ship of the desert"/>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3175" y="1323"/>
            <a:ext cx="9137650" cy="5713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ext Box 4"/>
          <p:cNvSpPr txBox="1">
            <a:spLocks noChangeArrowheads="1"/>
          </p:cNvSpPr>
          <p:nvPr/>
        </p:nvSpPr>
        <p:spPr bwMode="auto">
          <a:xfrm>
            <a:off x="0" y="5318128"/>
            <a:ext cx="9144000" cy="396875"/>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fontAlgn="base" hangingPunct="1">
              <a:spcBef>
                <a:spcPct val="0"/>
              </a:spcBef>
              <a:spcAft>
                <a:spcPct val="0"/>
              </a:spcAft>
            </a:pPr>
            <a:r>
              <a:rPr lang="en-US" altLang="en-US" smtClean="0">
                <a:solidFill>
                  <a:srgbClr val="FFFFFF"/>
                </a:solidFill>
              </a:rPr>
              <a:t>Camel, ship of the desert</a:t>
            </a:r>
          </a:p>
        </p:txBody>
      </p:sp>
    </p:spTree>
    <p:extLst>
      <p:ext uri="{BB962C8B-B14F-4D97-AF65-F5344CB8AC3E}">
        <p14:creationId xmlns:p14="http://schemas.microsoft.com/office/powerpoint/2010/main" val="41580724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hidden="1"/>
          <p:cNvSpPr>
            <a:spLocks noGrp="1" noChangeArrowheads="1"/>
          </p:cNvSpPr>
          <p:nvPr>
            <p:ph type="title"/>
          </p:nvPr>
        </p:nvSpPr>
        <p:spPr/>
        <p:txBody>
          <a:bodyPr/>
          <a:lstStyle/>
          <a:p>
            <a:pPr eaLnBrk="1" hangingPunct="1"/>
            <a:r>
              <a:rPr lang="en-US" altLang="en-US" smtClean="0"/>
              <a:t>Halt of camels</a:t>
            </a:r>
          </a:p>
        </p:txBody>
      </p:sp>
      <p:pic>
        <p:nvPicPr>
          <p:cNvPr id="6147" name="Picture 3" descr="01278uHalt of camels"/>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3068638" y="1323"/>
            <a:ext cx="6075362" cy="5713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ext Box 4"/>
          <p:cNvSpPr txBox="1">
            <a:spLocks noChangeArrowheads="1"/>
          </p:cNvSpPr>
          <p:nvPr/>
        </p:nvSpPr>
        <p:spPr bwMode="auto">
          <a:xfrm>
            <a:off x="6" y="5257509"/>
            <a:ext cx="3059113" cy="457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fontAlgn="base" hangingPunct="1">
              <a:spcBef>
                <a:spcPct val="0"/>
              </a:spcBef>
              <a:spcAft>
                <a:spcPct val="0"/>
              </a:spcAft>
            </a:pPr>
            <a:r>
              <a:rPr lang="en-US" altLang="en-US" smtClean="0">
                <a:solidFill>
                  <a:srgbClr val="000000"/>
                </a:solidFill>
              </a:rPr>
              <a:t>Halt of camels</a:t>
            </a:r>
          </a:p>
        </p:txBody>
      </p:sp>
      <p:sp>
        <p:nvSpPr>
          <p:cNvPr id="2" name="TextBox 1"/>
          <p:cNvSpPr txBox="1"/>
          <p:nvPr/>
        </p:nvSpPr>
        <p:spPr>
          <a:xfrm>
            <a:off x="226783" y="102414"/>
            <a:ext cx="2699309" cy="2308324"/>
          </a:xfrm>
          <a:prstGeom prst="rect">
            <a:avLst/>
          </a:prstGeom>
          <a:noFill/>
        </p:spPr>
        <p:txBody>
          <a:bodyPr wrap="square" rtlCol="0">
            <a:spAutoFit/>
          </a:bodyPr>
          <a:lstStyle/>
          <a:p>
            <a:r>
              <a:rPr lang="en-US" b="1" dirty="0" smtClean="0"/>
              <a:t>Genesis </a:t>
            </a:r>
            <a:r>
              <a:rPr lang="en-US" b="1" dirty="0"/>
              <a:t>12:16(ESV) </a:t>
            </a:r>
            <a:r>
              <a:rPr lang="en-US" dirty="0"/>
              <a:t/>
            </a:r>
            <a:br>
              <a:rPr lang="en-US" dirty="0"/>
            </a:br>
            <a:r>
              <a:rPr lang="en-US" baseline="30000" dirty="0"/>
              <a:t>16</a:t>
            </a:r>
            <a:r>
              <a:rPr lang="en-US" dirty="0"/>
              <a:t>And for her sake he dealt well with Abram; and he had sheep, oxen, male donkeys, male servants, female servants, female donkeys, and camels. </a:t>
            </a:r>
          </a:p>
        </p:txBody>
      </p:sp>
    </p:spTree>
    <p:extLst>
      <p:ext uri="{BB962C8B-B14F-4D97-AF65-F5344CB8AC3E}">
        <p14:creationId xmlns:p14="http://schemas.microsoft.com/office/powerpoint/2010/main" val="37626140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hidden="1"/>
          <p:cNvSpPr>
            <a:spLocks noGrp="1" noChangeArrowheads="1"/>
          </p:cNvSpPr>
          <p:nvPr>
            <p:ph type="title" idx="4294967295"/>
          </p:nvPr>
        </p:nvSpPr>
        <p:spPr/>
        <p:txBody>
          <a:bodyPr/>
          <a:lstStyle/>
          <a:p>
            <a:pPr eaLnBrk="1" hangingPunct="1"/>
            <a:r>
              <a:rPr lang="en-US" altLang="en-US" smtClean="0"/>
              <a:t>Man giving water to camel</a:t>
            </a:r>
          </a:p>
        </p:txBody>
      </p:sp>
      <p:pic>
        <p:nvPicPr>
          <p:cNvPr id="14339" name="Picture 3" descr="E:\0Projects\Matson photos\05 Manners and Customs\_Future or not\sr\zTo Sort\10619u Man giving water to camel, mat10619zzz.jpg"/>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2138363" y="1323"/>
            <a:ext cx="4868862" cy="5713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 Box 4"/>
          <p:cNvSpPr txBox="1">
            <a:spLocks noChangeArrowheads="1"/>
          </p:cNvSpPr>
          <p:nvPr/>
        </p:nvSpPr>
        <p:spPr bwMode="auto">
          <a:xfrm>
            <a:off x="0" y="4508500"/>
            <a:ext cx="2133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fontAlgn="base" hangingPunct="1">
              <a:spcBef>
                <a:spcPct val="0"/>
              </a:spcBef>
              <a:spcAft>
                <a:spcPct val="0"/>
              </a:spcAft>
            </a:pPr>
            <a:r>
              <a:rPr lang="en-US" altLang="en-US" smtClean="0">
                <a:solidFill>
                  <a:srgbClr val="000000"/>
                </a:solidFill>
                <a:cs typeface="Times New Roman" pitchFamily="18" charset="0"/>
              </a:rPr>
              <a:t>Man giving water to camel</a:t>
            </a:r>
          </a:p>
        </p:txBody>
      </p:sp>
    </p:spTree>
    <p:extLst>
      <p:ext uri="{BB962C8B-B14F-4D97-AF65-F5344CB8AC3E}">
        <p14:creationId xmlns:p14="http://schemas.microsoft.com/office/powerpoint/2010/main" val="39835215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hidden="1"/>
          <p:cNvSpPr>
            <a:spLocks noGrp="1" noChangeArrowheads="1"/>
          </p:cNvSpPr>
          <p:nvPr>
            <p:ph type="title" idx="4294967295"/>
          </p:nvPr>
        </p:nvSpPr>
        <p:spPr/>
        <p:txBody>
          <a:bodyPr/>
          <a:lstStyle/>
          <a:p>
            <a:pPr eaLnBrk="1" hangingPunct="1"/>
            <a:r>
              <a:rPr lang="en-US" altLang="en-US" smtClean="0"/>
              <a:t>Camel drinking</a:t>
            </a:r>
          </a:p>
        </p:txBody>
      </p:sp>
      <p:pic>
        <p:nvPicPr>
          <p:cNvPr id="15363" name="Picture 3" descr="E:\0Projects\Matson photos\05 Manners and Customs\_Future or not\sr\zTo Sort\10620u Camel drinking, mat10620adjzzz.jpg"/>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28" y="2"/>
            <a:ext cx="4613275" cy="5713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 Box 4"/>
          <p:cNvSpPr txBox="1">
            <a:spLocks noChangeArrowheads="1"/>
          </p:cNvSpPr>
          <p:nvPr/>
        </p:nvSpPr>
        <p:spPr bwMode="auto">
          <a:xfrm>
            <a:off x="4996281" y="4645152"/>
            <a:ext cx="22098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fontAlgn="base" hangingPunct="1">
              <a:spcBef>
                <a:spcPct val="0"/>
              </a:spcBef>
              <a:spcAft>
                <a:spcPct val="0"/>
              </a:spcAft>
            </a:pPr>
            <a:r>
              <a:rPr lang="en-US" altLang="en-US" dirty="0" smtClean="0">
                <a:solidFill>
                  <a:srgbClr val="000000"/>
                </a:solidFill>
                <a:cs typeface="Times New Roman" pitchFamily="18" charset="0"/>
              </a:rPr>
              <a:t>Camel drinking</a:t>
            </a:r>
          </a:p>
        </p:txBody>
      </p:sp>
      <p:sp>
        <p:nvSpPr>
          <p:cNvPr id="2" name="TextBox 1"/>
          <p:cNvSpPr txBox="1"/>
          <p:nvPr/>
        </p:nvSpPr>
        <p:spPr>
          <a:xfrm>
            <a:off x="4871945" y="197510"/>
            <a:ext cx="4052621" cy="3970318"/>
          </a:xfrm>
          <a:prstGeom prst="rect">
            <a:avLst/>
          </a:prstGeom>
          <a:noFill/>
        </p:spPr>
        <p:txBody>
          <a:bodyPr wrap="square" rtlCol="0">
            <a:spAutoFit/>
          </a:bodyPr>
          <a:lstStyle/>
          <a:p>
            <a:r>
              <a:rPr lang="en-US" b="1" dirty="0" smtClean="0"/>
              <a:t>Genesis </a:t>
            </a:r>
            <a:r>
              <a:rPr lang="en-US" b="1" dirty="0"/>
              <a:t>24:10-12(ESV) </a:t>
            </a:r>
            <a:r>
              <a:rPr lang="en-US" dirty="0"/>
              <a:t/>
            </a:r>
            <a:br>
              <a:rPr lang="en-US" dirty="0"/>
            </a:br>
            <a:r>
              <a:rPr lang="en-US" baseline="30000" dirty="0"/>
              <a:t>10</a:t>
            </a:r>
            <a:r>
              <a:rPr lang="en-US" dirty="0"/>
              <a:t>Then the servant took ten of his master’s camels and departed, taking all sorts of choice gifts from his master; and he arose and went to </a:t>
            </a:r>
            <a:r>
              <a:rPr lang="en-US" dirty="0" smtClean="0"/>
              <a:t>Mesopotamia </a:t>
            </a:r>
            <a:r>
              <a:rPr lang="en-US" dirty="0"/>
              <a:t>to the city of </a:t>
            </a:r>
            <a:r>
              <a:rPr lang="en-US" dirty="0" err="1"/>
              <a:t>Nahor</a:t>
            </a:r>
            <a:r>
              <a:rPr lang="en-US" dirty="0"/>
              <a:t>.  </a:t>
            </a:r>
            <a:br>
              <a:rPr lang="en-US" dirty="0"/>
            </a:br>
            <a:r>
              <a:rPr lang="en-US" baseline="30000" dirty="0"/>
              <a:t>11</a:t>
            </a:r>
            <a:r>
              <a:rPr lang="en-US" dirty="0"/>
              <a:t>And he made the camels kneel down outside the city by the well of water at the time of evening, the time when women go out to draw water.  </a:t>
            </a:r>
            <a:br>
              <a:rPr lang="en-US" dirty="0"/>
            </a:br>
            <a:r>
              <a:rPr lang="en-US" baseline="30000" dirty="0"/>
              <a:t>12</a:t>
            </a:r>
            <a:r>
              <a:rPr lang="en-US" dirty="0"/>
              <a:t>And he said, “O Lord, God of my master Abraham, please grant me success today and show steadfast love to my master Abraham.  </a:t>
            </a:r>
          </a:p>
        </p:txBody>
      </p:sp>
    </p:spTree>
    <p:extLst>
      <p:ext uri="{BB962C8B-B14F-4D97-AF65-F5344CB8AC3E}">
        <p14:creationId xmlns:p14="http://schemas.microsoft.com/office/powerpoint/2010/main" val="36280509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Genesis Camels Biblical Error? </a:t>
            </a:r>
            <a:endParaRPr lang="en-US" dirty="0"/>
          </a:p>
        </p:txBody>
      </p:sp>
      <p:sp>
        <p:nvSpPr>
          <p:cNvPr id="3" name="TextBox 2"/>
          <p:cNvSpPr txBox="1"/>
          <p:nvPr/>
        </p:nvSpPr>
        <p:spPr>
          <a:xfrm>
            <a:off x="588886" y="1133856"/>
            <a:ext cx="7966253" cy="1754326"/>
          </a:xfrm>
          <a:prstGeom prst="rect">
            <a:avLst/>
          </a:prstGeom>
          <a:noFill/>
        </p:spPr>
        <p:txBody>
          <a:bodyPr wrap="square" rtlCol="0">
            <a:spAutoFit/>
          </a:bodyPr>
          <a:lstStyle/>
          <a:p>
            <a:r>
              <a:rPr lang="en-US" dirty="0"/>
              <a:t>Archaeologists from Tel Aviv University recently radiocarbon-dated camel bones from digs at an ancient copper smelting camp in the </a:t>
            </a:r>
            <a:r>
              <a:rPr lang="en-US" dirty="0" err="1"/>
              <a:t>Aravah</a:t>
            </a:r>
            <a:r>
              <a:rPr lang="en-US" dirty="0"/>
              <a:t> Valley that runs along the Israeli-Jordanian border. Primarily based upon this radiocarbon analysis, the authors concluded that the first “significant” appearance of domesticated camels in the southern Levant (the region of the Middle East containing Israel, Jordan, and southern Lebanon) occurred around 900 B.C.</a:t>
            </a:r>
          </a:p>
        </p:txBody>
      </p:sp>
      <p:sp>
        <p:nvSpPr>
          <p:cNvPr id="4" name="TextBox 3"/>
          <p:cNvSpPr txBox="1"/>
          <p:nvPr/>
        </p:nvSpPr>
        <p:spPr>
          <a:xfrm>
            <a:off x="1236269" y="3247949"/>
            <a:ext cx="7146950" cy="2308324"/>
          </a:xfrm>
          <a:prstGeom prst="rect">
            <a:avLst/>
          </a:prstGeom>
          <a:noFill/>
        </p:spPr>
        <p:txBody>
          <a:bodyPr wrap="square" rtlCol="0">
            <a:spAutoFit/>
          </a:bodyPr>
          <a:lstStyle/>
          <a:p>
            <a:r>
              <a:rPr lang="en-US" dirty="0" smtClean="0"/>
              <a:t>1.Sapir-Hen</a:t>
            </a:r>
            <a:r>
              <a:rPr lang="en-US" dirty="0"/>
              <a:t>, L. and E. Ben-Yosef. 2013. The Introduction of Domestic Camels to the Southern Levant: Evidence from the </a:t>
            </a:r>
            <a:r>
              <a:rPr lang="en-US" dirty="0" err="1"/>
              <a:t>Aravah</a:t>
            </a:r>
            <a:r>
              <a:rPr lang="en-US" dirty="0"/>
              <a:t> Valley. Friends of the Institute of Archaeology of Tel Aviv University. 40: 277-285.</a:t>
            </a:r>
          </a:p>
          <a:p>
            <a:r>
              <a:rPr lang="en-US" dirty="0" smtClean="0"/>
              <a:t>2.Finding </a:t>
            </a:r>
            <a:r>
              <a:rPr lang="en-US" dirty="0"/>
              <a:t>Israel’s First Camels. American Friends of Tel Aviv University. Posted on aftau.org February 3, 2014, accessed February 13, 2014.</a:t>
            </a:r>
          </a:p>
          <a:p>
            <a:endParaRPr lang="en-US" dirty="0"/>
          </a:p>
        </p:txBody>
      </p:sp>
    </p:spTree>
    <p:extLst>
      <p:ext uri="{BB962C8B-B14F-4D97-AF65-F5344CB8AC3E}">
        <p14:creationId xmlns:p14="http://schemas.microsoft.com/office/powerpoint/2010/main" val="23445175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Pr>
              <a:t>Genesis Camels Biblical Error? </a:t>
            </a:r>
            <a:endParaRPr lang="en-US" dirty="0"/>
          </a:p>
        </p:txBody>
      </p:sp>
      <p:sp>
        <p:nvSpPr>
          <p:cNvPr id="3" name="TextBox 2"/>
          <p:cNvSpPr txBox="1"/>
          <p:nvPr/>
        </p:nvSpPr>
        <p:spPr>
          <a:xfrm>
            <a:off x="709575" y="1506955"/>
            <a:ext cx="7585862" cy="3693319"/>
          </a:xfrm>
          <a:prstGeom prst="rect">
            <a:avLst/>
          </a:prstGeom>
          <a:noFill/>
        </p:spPr>
        <p:txBody>
          <a:bodyPr wrap="square" rtlCol="0">
            <a:spAutoFit/>
          </a:bodyPr>
          <a:lstStyle/>
          <a:p>
            <a:r>
              <a:rPr lang="en-US" dirty="0"/>
              <a:t>But even if camels were rare in the land of Israel during the time of the patriarchs, this does not mean they were non-existent. There is even some evidence of camel domestication in Mesopotamia and Syria from before Abraham’s time.5 Furthermore, Egyptian artifacts depicting domesticated camels—which even secular archaeologists date as being from before the time of Abraham—have been found. These include a camel’s head made of pottery, a terra cotta tablet, camel models, petroglyphs, and rope made of camel hair.5 Genesis first mentions camels when Pharaoh gave some to Abraham as a gift while he was in Egypt (Genesis 12:16)! So, if domesticated camels were present in Egypt from before the time of Abraham and the king of Egypt gave some to Abraham as a gift, how then do Abraham’s camels, or even those belonging to Isaac and Jacob, constitute an anachronism?</a:t>
            </a:r>
          </a:p>
        </p:txBody>
      </p:sp>
    </p:spTree>
    <p:extLst>
      <p:ext uri="{BB962C8B-B14F-4D97-AF65-F5344CB8AC3E}">
        <p14:creationId xmlns:p14="http://schemas.microsoft.com/office/powerpoint/2010/main" val="28082363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Pr>
              <a:t>Genesis Camels Biblical Error? </a:t>
            </a:r>
            <a:endParaRPr lang="en-US" dirty="0"/>
          </a:p>
        </p:txBody>
      </p:sp>
      <p:pic>
        <p:nvPicPr>
          <p:cNvPr id="3" name="Picture 2"/>
          <p:cNvPicPr/>
          <p:nvPr/>
        </p:nvPicPr>
        <p:blipFill>
          <a:blip r:embed="rId2"/>
          <a:stretch>
            <a:fillRect/>
          </a:stretch>
        </p:blipFill>
        <p:spPr>
          <a:xfrm>
            <a:off x="1283402" y="1170433"/>
            <a:ext cx="2871635" cy="4150995"/>
          </a:xfrm>
          <a:prstGeom prst="rect">
            <a:avLst/>
          </a:prstGeom>
        </p:spPr>
      </p:pic>
      <p:sp>
        <p:nvSpPr>
          <p:cNvPr id="4" name="TextBox 3"/>
          <p:cNvSpPr txBox="1"/>
          <p:nvPr/>
        </p:nvSpPr>
        <p:spPr>
          <a:xfrm>
            <a:off x="4974336" y="1377509"/>
            <a:ext cx="3189428" cy="2554545"/>
          </a:xfrm>
          <a:prstGeom prst="rect">
            <a:avLst/>
          </a:prstGeom>
          <a:noFill/>
        </p:spPr>
        <p:txBody>
          <a:bodyPr wrap="square" rtlCol="0">
            <a:spAutoFit/>
          </a:bodyPr>
          <a:lstStyle/>
          <a:p>
            <a:r>
              <a:rPr lang="en-US" sz="1600" b="1" dirty="0"/>
              <a:t>Camels (24: 10</a:t>
            </a:r>
            <a:r>
              <a:rPr lang="en-US" sz="1600" dirty="0"/>
              <a:t>). Though the biblical text portrays camels being used for long-distance travel in a number of places in Genesis, the evidence for camel domestication is somewhat sketchy. Kitchen gives a complete listing of the data— zoological, textual, and iconographic— from the period between 2000 and 1200 B.C. </a:t>
            </a:r>
          </a:p>
        </p:txBody>
      </p:sp>
    </p:spTree>
    <p:extLst>
      <p:ext uri="{BB962C8B-B14F-4D97-AF65-F5344CB8AC3E}">
        <p14:creationId xmlns:p14="http://schemas.microsoft.com/office/powerpoint/2010/main" val="19627082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Citizen of Ur</a:t>
            </a:r>
            <a:endParaRPr lang="en-US" dirty="0"/>
          </a:p>
        </p:txBody>
      </p:sp>
      <p:pic>
        <p:nvPicPr>
          <p:cNvPr id="38914" name="Picture 2" descr="Image result for treasures of ur">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503" y="1935837"/>
            <a:ext cx="7334833" cy="320724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94626" y="-5511971"/>
            <a:ext cx="2147978" cy="21841877"/>
          </a:xfrm>
          <a:prstGeom prst="rect">
            <a:avLst/>
          </a:prstGeom>
          <a:noFill/>
        </p:spPr>
        <p:txBody>
          <a:bodyPr wrap="square" rtlCol="0">
            <a:spAutoFit/>
          </a:bodyPr>
          <a:lstStyle/>
          <a:p>
            <a:r>
              <a:rPr lang="en-US" sz="2000" baseline="30000" dirty="0">
                <a:solidFill>
                  <a:prstClr val="white"/>
                </a:solidFill>
                <a:latin typeface="Arial" panose="020B0604020202020204" pitchFamily="34" charset="0"/>
                <a:cs typeface="Arial" panose="020B0604020202020204" pitchFamily="34" charset="0"/>
              </a:rPr>
              <a:t>8 By faith Abraham obeyed when he was called to go out to a place that he was to receive as an inheritance. And he went out, not knowing where he was going. 9 By faith he went to live in the land of promise, as in a foreign land, living in tents with Isaac and Jacob, heirs with him of the same promise. 10 For he was looking forward to the city that has foundations, whose designer and builder is God. 11 By faith Sarah herself received power to conceive, even when she was past the age, since she considered him faithful who had promised. 12 Therefore from one man, and him as good as dead, were born descendants as many as the stars of heaven and as many as the innumerable grains of sand by the seashore. </a:t>
            </a:r>
          </a:p>
          <a:p>
            <a:r>
              <a:rPr lang="en-US" sz="2000" baseline="30000" dirty="0">
                <a:solidFill>
                  <a:prstClr val="white"/>
                </a:solidFill>
                <a:latin typeface="Arial" panose="020B0604020202020204" pitchFamily="34" charset="0"/>
                <a:cs typeface="Arial" panose="020B0604020202020204" pitchFamily="34" charset="0"/>
              </a:rPr>
              <a:t>13 These all died in faith, not having received the things promised, but having seen them and greeted them from afar, and having acknowledged that they were strangers and exiles on the earth. 14 For people who speak thus make it clear that they are seeking a homeland. 15 If they had been thinking of that land from which they had gone out, they would have had opportunity to return. 16 But as it is, they desire a better country, that is, a heavenly one. Therefore God is not ashamed to be called their God, for he has prepared for them a city. </a:t>
            </a:r>
          </a:p>
          <a:p>
            <a:r>
              <a:rPr lang="en-US" sz="2000" baseline="30000" dirty="0">
                <a:solidFill>
                  <a:prstClr val="white"/>
                </a:solidFill>
                <a:latin typeface="Arial" panose="020B0604020202020204" pitchFamily="34" charset="0"/>
                <a:cs typeface="Arial" panose="020B0604020202020204" pitchFamily="34" charset="0"/>
              </a:rPr>
              <a:t>17 By faith Abraham, when he was tested, offered up Isaac, and he who had received the promises was in the act of offering up his only son, 18 of whom it was said, “Through Isaac shall your offspring be named.” 19 He considered that God was able even to raise him from the dead, from which, figuratively speaking, he did receive him back. 20 By faith Isaac invoked future blessings on Jacob and Esau. 21 By faith Jacob, when dying, blessed each of the sons of Joseph, bowing in worship over the head of his staff. 22 By faith Joseph, at the end of his life, made mention of the exodus of the Israelites and gave directions concerning his bones. </a:t>
            </a:r>
          </a:p>
          <a:p>
            <a:pPr lvl="1"/>
            <a:r>
              <a:rPr lang="en-US" sz="2000" dirty="0">
                <a:solidFill>
                  <a:prstClr val="white"/>
                </a:solidFill>
                <a:latin typeface="Arial" panose="020B0604020202020204" pitchFamily="34" charset="0"/>
                <a:cs typeface="Arial" panose="020B0604020202020204" pitchFamily="34" charset="0"/>
              </a:rPr>
              <a:t> . (2016). (</a:t>
            </a:r>
            <a:r>
              <a:rPr lang="en-US" sz="2000" dirty="0" err="1">
                <a:solidFill>
                  <a:prstClr val="white"/>
                </a:solidFill>
                <a:latin typeface="Arial" panose="020B0604020202020204" pitchFamily="34" charset="0"/>
                <a:cs typeface="Arial" panose="020B0604020202020204" pitchFamily="34" charset="0"/>
              </a:rPr>
              <a:t>Heb</a:t>
            </a:r>
            <a:r>
              <a:rPr lang="en-US" sz="2000" dirty="0">
                <a:solidFill>
                  <a:prstClr val="white"/>
                </a:solidFill>
                <a:latin typeface="Arial" panose="020B0604020202020204" pitchFamily="34" charset="0"/>
                <a:cs typeface="Arial" panose="020B0604020202020204" pitchFamily="34" charset="0"/>
              </a:rPr>
              <a:t> 11:822). Wheaton: Standard Bible Society.</a:t>
            </a:r>
          </a:p>
          <a:p>
            <a:endParaRPr lang="en-US" sz="2000" dirty="0">
              <a:solidFill>
                <a:prstClr val="white"/>
              </a:solidFill>
              <a:latin typeface="Arial" panose="020B0604020202020204" pitchFamily="34" charset="0"/>
              <a:cs typeface="Arial" panose="020B0604020202020204" pitchFamily="34" charset="0"/>
            </a:endParaRPr>
          </a:p>
          <a:p>
            <a:r>
              <a:rPr lang="en-US" sz="2000" dirty="0">
                <a:solidFill>
                  <a:prstClr val="white"/>
                </a:solidFill>
                <a:latin typeface="Arial" panose="020B0604020202020204" pitchFamily="34" charset="0"/>
                <a:cs typeface="Arial" panose="020B0604020202020204" pitchFamily="34" charset="0"/>
              </a:rPr>
              <a:t> </a:t>
            </a:r>
            <a:r>
              <a:rPr lang="en-US" sz="2000" i="1" u="sng" dirty="0">
                <a:solidFill>
                  <a:prstClr val="white"/>
                </a:solidFill>
                <a:latin typeface="Arial" panose="020B0604020202020204" pitchFamily="34" charset="0"/>
                <a:cs typeface="Arial" panose="020B0604020202020204" pitchFamily="34" charset="0"/>
                <a:hlinkClick r:id="rId5"/>
              </a:rPr>
              <a:t>The Holy Bible: English Standard Version</a:t>
            </a:r>
            <a:r>
              <a:rPr lang="en-US" sz="2000" dirty="0">
                <a:solidFill>
                  <a:prstClr val="white"/>
                </a:solidFill>
                <a:latin typeface="Arial" panose="020B0604020202020204" pitchFamily="34" charset="0"/>
                <a:cs typeface="Arial" panose="020B0604020202020204" pitchFamily="34" charset="0"/>
                <a:hlinkClick r:id="rId5"/>
              </a:rPr>
              <a:t>. (2016). (</a:t>
            </a:r>
            <a:r>
              <a:rPr lang="en-US" sz="2000" dirty="0" err="1">
                <a:solidFill>
                  <a:prstClr val="white"/>
                </a:solidFill>
                <a:latin typeface="Arial" panose="020B0604020202020204" pitchFamily="34" charset="0"/>
                <a:cs typeface="Arial" panose="020B0604020202020204" pitchFamily="34" charset="0"/>
                <a:hlinkClick r:id="rId5"/>
              </a:rPr>
              <a:t>Heb</a:t>
            </a:r>
            <a:r>
              <a:rPr lang="en-US" sz="2000" dirty="0">
                <a:solidFill>
                  <a:prstClr val="white"/>
                </a:solidFill>
                <a:latin typeface="Arial" panose="020B0604020202020204" pitchFamily="34" charset="0"/>
                <a:cs typeface="Arial" panose="020B0604020202020204" pitchFamily="34" charset="0"/>
                <a:hlinkClick r:id="rId5"/>
              </a:rPr>
              <a:t> 11:8–22). Wheaton: Standard Bible Society.</a:t>
            </a:r>
          </a:p>
          <a:p>
            <a:endParaRPr lang="en-US" sz="2000" dirty="0">
              <a:solidFill>
                <a:prstClr val="white"/>
              </a:solidFill>
              <a:latin typeface="Arial" panose="020B0604020202020204" pitchFamily="34" charset="0"/>
              <a:cs typeface="Arial" panose="020B0604020202020204" pitchFamily="34" charset="0"/>
            </a:endParaRPr>
          </a:p>
        </p:txBody>
      </p:sp>
      <p:sp>
        <p:nvSpPr>
          <p:cNvPr id="5" name="TextBox 4"/>
          <p:cNvSpPr txBox="1"/>
          <p:nvPr/>
        </p:nvSpPr>
        <p:spPr>
          <a:xfrm>
            <a:off x="3667416" y="448884"/>
            <a:ext cx="4942936" cy="1200329"/>
          </a:xfrm>
          <a:prstGeom prst="rect">
            <a:avLst/>
          </a:prstGeom>
          <a:noFill/>
        </p:spPr>
        <p:txBody>
          <a:bodyPr wrap="square" rtlCol="0">
            <a:spAutoFit/>
          </a:bodyPr>
          <a:lstStyle/>
          <a:p>
            <a:r>
              <a:rPr lang="en-US" baseline="30000" dirty="0" smtClean="0">
                <a:solidFill>
                  <a:prstClr val="white"/>
                </a:solidFill>
                <a:latin typeface="Arial" panose="020B0604020202020204" pitchFamily="34" charset="0"/>
                <a:cs typeface="Arial" panose="020B0604020202020204" pitchFamily="34" charset="0"/>
              </a:rPr>
              <a:t>Hebrews 11</a:t>
            </a:r>
          </a:p>
          <a:p>
            <a:endParaRPr lang="en-US" baseline="30000" dirty="0" smtClean="0">
              <a:solidFill>
                <a:prstClr val="white"/>
              </a:solidFill>
              <a:latin typeface="Arial" panose="020B0604020202020204" pitchFamily="34" charset="0"/>
              <a:cs typeface="Arial" panose="020B0604020202020204" pitchFamily="34" charset="0"/>
            </a:endParaRPr>
          </a:p>
          <a:p>
            <a:r>
              <a:rPr lang="en-US" baseline="30000" dirty="0" smtClean="0">
                <a:solidFill>
                  <a:prstClr val="white"/>
                </a:solidFill>
                <a:latin typeface="Arial" panose="020B0604020202020204" pitchFamily="34" charset="0"/>
                <a:cs typeface="Arial" panose="020B0604020202020204" pitchFamily="34" charset="0"/>
              </a:rPr>
              <a:t>8</a:t>
            </a:r>
            <a:r>
              <a:rPr lang="en-US" baseline="30000" dirty="0">
                <a:solidFill>
                  <a:prstClr val="white"/>
                </a:solidFill>
                <a:latin typeface="Arial" panose="020B0604020202020204" pitchFamily="34" charset="0"/>
                <a:cs typeface="Arial" panose="020B0604020202020204" pitchFamily="34" charset="0"/>
              </a:rPr>
              <a:t> By faith Abraham obeyed when he was called to go out to a place that he was to receive as an inheritance. And he went out, not </a:t>
            </a:r>
            <a:r>
              <a:rPr lang="en-US" baseline="30000" dirty="0" smtClean="0">
                <a:solidFill>
                  <a:prstClr val="white"/>
                </a:solidFill>
                <a:latin typeface="Arial" panose="020B0604020202020204" pitchFamily="34" charset="0"/>
                <a:cs typeface="Arial" panose="020B0604020202020204" pitchFamily="34" charset="0"/>
              </a:rPr>
              <a:t>knowing</a:t>
            </a:r>
            <a:r>
              <a:rPr lang="en-US" dirty="0" smtClean="0">
                <a:solidFill>
                  <a:prstClr val="white"/>
                </a:solidFill>
                <a:latin typeface="Arial" panose="020B0604020202020204" pitchFamily="34" charset="0"/>
                <a:cs typeface="Arial" panose="020B0604020202020204" pitchFamily="34" charset="0"/>
              </a:rPr>
              <a:t> </a:t>
            </a:r>
            <a:r>
              <a:rPr lang="en-US" baseline="30000" dirty="0" smtClean="0">
                <a:solidFill>
                  <a:prstClr val="white"/>
                </a:solidFill>
                <a:latin typeface="Arial" panose="020B0604020202020204" pitchFamily="34" charset="0"/>
                <a:cs typeface="Arial" panose="020B0604020202020204" pitchFamily="34" charset="0"/>
              </a:rPr>
              <a:t>where </a:t>
            </a:r>
            <a:r>
              <a:rPr lang="en-US" baseline="30000" dirty="0">
                <a:solidFill>
                  <a:prstClr val="white"/>
                </a:solidFill>
                <a:latin typeface="Arial" panose="020B0604020202020204" pitchFamily="34" charset="0"/>
                <a:cs typeface="Arial" panose="020B0604020202020204" pitchFamily="34" charset="0"/>
              </a:rPr>
              <a:t>he was going.</a:t>
            </a:r>
            <a:endParaRPr lang="en-US" dirty="0">
              <a:solidFill>
                <a:prstClr val="white"/>
              </a:solidFill>
            </a:endParaRPr>
          </a:p>
        </p:txBody>
      </p:sp>
    </p:spTree>
    <p:extLst>
      <p:ext uri="{BB962C8B-B14F-4D97-AF65-F5344CB8AC3E}">
        <p14:creationId xmlns:p14="http://schemas.microsoft.com/office/powerpoint/2010/main" val="23332591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493" y="0"/>
            <a:ext cx="8095217" cy="5715000"/>
          </a:xfrm>
          <a:prstGeom prst="rect">
            <a:avLst/>
          </a:prstGeom>
        </p:spPr>
      </p:pic>
      <p:sp>
        <p:nvSpPr>
          <p:cNvPr id="6" name="Freeform 5"/>
          <p:cNvSpPr/>
          <p:nvPr/>
        </p:nvSpPr>
        <p:spPr>
          <a:xfrm>
            <a:off x="4904509" y="3895416"/>
            <a:ext cx="2155372" cy="1294411"/>
          </a:xfrm>
          <a:custGeom>
            <a:avLst/>
            <a:gdLst>
              <a:gd name="connsiteX0" fmla="*/ 0 w 2155372"/>
              <a:gd name="connsiteY0" fmla="*/ 1294411 h 1294411"/>
              <a:gd name="connsiteX1" fmla="*/ 570016 w 2155372"/>
              <a:gd name="connsiteY1" fmla="*/ 1217221 h 1294411"/>
              <a:gd name="connsiteX2" fmla="*/ 682831 w 2155372"/>
              <a:gd name="connsiteY2" fmla="*/ 1223159 h 1294411"/>
              <a:gd name="connsiteX3" fmla="*/ 819397 w 2155372"/>
              <a:gd name="connsiteY3" fmla="*/ 1128156 h 1294411"/>
              <a:gd name="connsiteX4" fmla="*/ 914400 w 2155372"/>
              <a:gd name="connsiteY4" fmla="*/ 1116281 h 1294411"/>
              <a:gd name="connsiteX5" fmla="*/ 1318161 w 2155372"/>
              <a:gd name="connsiteY5" fmla="*/ 979715 h 1294411"/>
              <a:gd name="connsiteX6" fmla="*/ 1615044 w 2155372"/>
              <a:gd name="connsiteY6" fmla="*/ 706582 h 1294411"/>
              <a:gd name="connsiteX7" fmla="*/ 1686296 w 2155372"/>
              <a:gd name="connsiteY7" fmla="*/ 350323 h 1294411"/>
              <a:gd name="connsiteX8" fmla="*/ 1905990 w 2155372"/>
              <a:gd name="connsiteY8" fmla="*/ 148442 h 1294411"/>
              <a:gd name="connsiteX9" fmla="*/ 2155372 w 2155372"/>
              <a:gd name="connsiteY9" fmla="*/ 0 h 1294411"/>
              <a:gd name="connsiteX10" fmla="*/ 2155372 w 2155372"/>
              <a:gd name="connsiteY10" fmla="*/ 0 h 129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55372" h="1294411">
                <a:moveTo>
                  <a:pt x="0" y="1294411"/>
                </a:moveTo>
                <a:lnTo>
                  <a:pt x="570016" y="1217221"/>
                </a:lnTo>
                <a:cubicBezTo>
                  <a:pt x="683821" y="1205346"/>
                  <a:pt x="641268" y="1238003"/>
                  <a:pt x="682831" y="1223159"/>
                </a:cubicBezTo>
                <a:cubicBezTo>
                  <a:pt x="724394" y="1208315"/>
                  <a:pt x="780802" y="1145969"/>
                  <a:pt x="819397" y="1128156"/>
                </a:cubicBezTo>
                <a:cubicBezTo>
                  <a:pt x="857992" y="1110343"/>
                  <a:pt x="831273" y="1141021"/>
                  <a:pt x="914400" y="1116281"/>
                </a:cubicBezTo>
                <a:cubicBezTo>
                  <a:pt x="997527" y="1091541"/>
                  <a:pt x="1201387" y="1047998"/>
                  <a:pt x="1318161" y="979715"/>
                </a:cubicBezTo>
                <a:cubicBezTo>
                  <a:pt x="1434935" y="911432"/>
                  <a:pt x="1553688" y="811481"/>
                  <a:pt x="1615044" y="706582"/>
                </a:cubicBezTo>
                <a:cubicBezTo>
                  <a:pt x="1676400" y="601683"/>
                  <a:pt x="1637805" y="443346"/>
                  <a:pt x="1686296" y="350323"/>
                </a:cubicBezTo>
                <a:cubicBezTo>
                  <a:pt x="1734787" y="257300"/>
                  <a:pt x="1827811" y="206829"/>
                  <a:pt x="1905990" y="148442"/>
                </a:cubicBezTo>
                <a:cubicBezTo>
                  <a:pt x="1984169" y="90055"/>
                  <a:pt x="2155372" y="0"/>
                  <a:pt x="2155372" y="0"/>
                </a:cubicBezTo>
                <a:lnTo>
                  <a:pt x="2155372" y="0"/>
                </a:lnTo>
              </a:path>
            </a:pathLst>
          </a:cu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Freeform 7"/>
          <p:cNvSpPr/>
          <p:nvPr/>
        </p:nvSpPr>
        <p:spPr>
          <a:xfrm>
            <a:off x="7089576" y="3503531"/>
            <a:ext cx="24711" cy="332509"/>
          </a:xfrm>
          <a:custGeom>
            <a:avLst/>
            <a:gdLst>
              <a:gd name="connsiteX0" fmla="*/ 17813 w 24711"/>
              <a:gd name="connsiteY0" fmla="*/ 332509 h 332509"/>
              <a:gd name="connsiteX1" fmla="*/ 23750 w 24711"/>
              <a:gd name="connsiteY1" fmla="*/ 231569 h 332509"/>
              <a:gd name="connsiteX2" fmla="*/ 0 w 24711"/>
              <a:gd name="connsiteY2" fmla="*/ 0 h 332509"/>
            </a:gdLst>
            <a:ahLst/>
            <a:cxnLst>
              <a:cxn ang="0">
                <a:pos x="connsiteX0" y="connsiteY0"/>
              </a:cxn>
              <a:cxn ang="0">
                <a:pos x="connsiteX1" y="connsiteY1"/>
              </a:cxn>
              <a:cxn ang="0">
                <a:pos x="connsiteX2" y="connsiteY2"/>
              </a:cxn>
            </a:cxnLst>
            <a:rect l="l" t="t" r="r" b="b"/>
            <a:pathLst>
              <a:path w="24711" h="332509">
                <a:moveTo>
                  <a:pt x="17813" y="332509"/>
                </a:moveTo>
                <a:cubicBezTo>
                  <a:pt x="22266" y="309748"/>
                  <a:pt x="26719" y="286987"/>
                  <a:pt x="23750" y="231569"/>
                </a:cubicBezTo>
                <a:cubicBezTo>
                  <a:pt x="20781" y="176151"/>
                  <a:pt x="10390" y="88075"/>
                  <a:pt x="0" y="0"/>
                </a:cubicBezTo>
              </a:path>
            </a:pathLst>
          </a:cu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Freeform 8"/>
          <p:cNvSpPr/>
          <p:nvPr/>
        </p:nvSpPr>
        <p:spPr>
          <a:xfrm>
            <a:off x="7101444" y="2114118"/>
            <a:ext cx="1270660" cy="1318161"/>
          </a:xfrm>
          <a:custGeom>
            <a:avLst/>
            <a:gdLst>
              <a:gd name="connsiteX0" fmla="*/ 0 w 1270660"/>
              <a:gd name="connsiteY0" fmla="*/ 1318161 h 1318161"/>
              <a:gd name="connsiteX1" fmla="*/ 17813 w 1270660"/>
              <a:gd name="connsiteY1" fmla="*/ 1122218 h 1318161"/>
              <a:gd name="connsiteX2" fmla="*/ 53439 w 1270660"/>
              <a:gd name="connsiteY2" fmla="*/ 973776 h 1318161"/>
              <a:gd name="connsiteX3" fmla="*/ 59377 w 1270660"/>
              <a:gd name="connsiteY3" fmla="*/ 866898 h 1318161"/>
              <a:gd name="connsiteX4" fmla="*/ 71252 w 1270660"/>
              <a:gd name="connsiteY4" fmla="*/ 789709 h 1318161"/>
              <a:gd name="connsiteX5" fmla="*/ 77190 w 1270660"/>
              <a:gd name="connsiteY5" fmla="*/ 700644 h 1318161"/>
              <a:gd name="connsiteX6" fmla="*/ 89065 w 1270660"/>
              <a:gd name="connsiteY6" fmla="*/ 581891 h 1318161"/>
              <a:gd name="connsiteX7" fmla="*/ 172192 w 1270660"/>
              <a:gd name="connsiteY7" fmla="*/ 374073 h 1318161"/>
              <a:gd name="connsiteX8" fmla="*/ 344385 w 1270660"/>
              <a:gd name="connsiteY8" fmla="*/ 207818 h 1318161"/>
              <a:gd name="connsiteX9" fmla="*/ 350322 w 1270660"/>
              <a:gd name="connsiteY9" fmla="*/ 118753 h 1318161"/>
              <a:gd name="connsiteX10" fmla="*/ 498764 w 1270660"/>
              <a:gd name="connsiteY10" fmla="*/ 35626 h 1318161"/>
              <a:gd name="connsiteX11" fmla="*/ 878774 w 1270660"/>
              <a:gd name="connsiteY11" fmla="*/ 41563 h 1318161"/>
              <a:gd name="connsiteX12" fmla="*/ 1211283 w 1270660"/>
              <a:gd name="connsiteY12" fmla="*/ 5937 h 1318161"/>
              <a:gd name="connsiteX13" fmla="*/ 1270660 w 1270660"/>
              <a:gd name="connsiteY13" fmla="*/ 0 h 131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0660" h="1318161">
                <a:moveTo>
                  <a:pt x="0" y="1318161"/>
                </a:moveTo>
                <a:cubicBezTo>
                  <a:pt x="4453" y="1248888"/>
                  <a:pt x="8907" y="1179615"/>
                  <a:pt x="17813" y="1122218"/>
                </a:cubicBezTo>
                <a:cubicBezTo>
                  <a:pt x="26720" y="1064820"/>
                  <a:pt x="46512" y="1016329"/>
                  <a:pt x="53439" y="973776"/>
                </a:cubicBezTo>
                <a:cubicBezTo>
                  <a:pt x="60366" y="931223"/>
                  <a:pt x="56408" y="897576"/>
                  <a:pt x="59377" y="866898"/>
                </a:cubicBezTo>
                <a:cubicBezTo>
                  <a:pt x="62346" y="836220"/>
                  <a:pt x="68283" y="817418"/>
                  <a:pt x="71252" y="789709"/>
                </a:cubicBezTo>
                <a:cubicBezTo>
                  <a:pt x="74221" y="762000"/>
                  <a:pt x="74221" y="735280"/>
                  <a:pt x="77190" y="700644"/>
                </a:cubicBezTo>
                <a:cubicBezTo>
                  <a:pt x="80159" y="666008"/>
                  <a:pt x="73231" y="636319"/>
                  <a:pt x="89065" y="581891"/>
                </a:cubicBezTo>
                <a:cubicBezTo>
                  <a:pt x="104899" y="527463"/>
                  <a:pt x="129639" y="436418"/>
                  <a:pt x="172192" y="374073"/>
                </a:cubicBezTo>
                <a:cubicBezTo>
                  <a:pt x="214745" y="311728"/>
                  <a:pt x="314697" y="250371"/>
                  <a:pt x="344385" y="207818"/>
                </a:cubicBezTo>
                <a:cubicBezTo>
                  <a:pt x="374073" y="165265"/>
                  <a:pt x="324592" y="147452"/>
                  <a:pt x="350322" y="118753"/>
                </a:cubicBezTo>
                <a:cubicBezTo>
                  <a:pt x="376052" y="90054"/>
                  <a:pt x="410689" y="48491"/>
                  <a:pt x="498764" y="35626"/>
                </a:cubicBezTo>
                <a:cubicBezTo>
                  <a:pt x="586839" y="22761"/>
                  <a:pt x="760021" y="46511"/>
                  <a:pt x="878774" y="41563"/>
                </a:cubicBezTo>
                <a:cubicBezTo>
                  <a:pt x="997527" y="36615"/>
                  <a:pt x="1211283" y="5937"/>
                  <a:pt x="1211283" y="5937"/>
                </a:cubicBezTo>
                <a:lnTo>
                  <a:pt x="1270660" y="0"/>
                </a:lnTo>
              </a:path>
            </a:pathLst>
          </a:cu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Freeform 9"/>
          <p:cNvSpPr/>
          <p:nvPr/>
        </p:nvSpPr>
        <p:spPr>
          <a:xfrm>
            <a:off x="7724899" y="237506"/>
            <a:ext cx="874236" cy="5035138"/>
          </a:xfrm>
          <a:custGeom>
            <a:avLst/>
            <a:gdLst>
              <a:gd name="connsiteX0" fmla="*/ 866898 w 874236"/>
              <a:gd name="connsiteY0" fmla="*/ 0 h 5035138"/>
              <a:gd name="connsiteX1" fmla="*/ 783771 w 874236"/>
              <a:gd name="connsiteY1" fmla="*/ 279071 h 5035138"/>
              <a:gd name="connsiteX2" fmla="*/ 825335 w 874236"/>
              <a:gd name="connsiteY2" fmla="*/ 427512 h 5035138"/>
              <a:gd name="connsiteX3" fmla="*/ 771896 w 874236"/>
              <a:gd name="connsiteY3" fmla="*/ 570016 h 5035138"/>
              <a:gd name="connsiteX4" fmla="*/ 872836 w 874236"/>
              <a:gd name="connsiteY4" fmla="*/ 884712 h 5035138"/>
              <a:gd name="connsiteX5" fmla="*/ 682831 w 874236"/>
              <a:gd name="connsiteY5" fmla="*/ 1235034 h 5035138"/>
              <a:gd name="connsiteX6" fmla="*/ 575953 w 874236"/>
              <a:gd name="connsiteY6" fmla="*/ 1484416 h 5035138"/>
              <a:gd name="connsiteX7" fmla="*/ 552202 w 874236"/>
              <a:gd name="connsiteY7" fmla="*/ 1615045 h 5035138"/>
              <a:gd name="connsiteX8" fmla="*/ 676893 w 874236"/>
              <a:gd name="connsiteY8" fmla="*/ 1692234 h 5035138"/>
              <a:gd name="connsiteX9" fmla="*/ 623454 w 874236"/>
              <a:gd name="connsiteY9" fmla="*/ 1941616 h 5035138"/>
              <a:gd name="connsiteX10" fmla="*/ 623454 w 874236"/>
              <a:gd name="connsiteY10" fmla="*/ 2095995 h 5035138"/>
              <a:gd name="connsiteX11" fmla="*/ 492826 w 874236"/>
              <a:gd name="connsiteY11" fmla="*/ 2268188 h 5035138"/>
              <a:gd name="connsiteX12" fmla="*/ 415636 w 874236"/>
              <a:gd name="connsiteY12" fmla="*/ 2291938 h 5035138"/>
              <a:gd name="connsiteX13" fmla="*/ 356259 w 874236"/>
              <a:gd name="connsiteY13" fmla="*/ 2481943 h 5035138"/>
              <a:gd name="connsiteX14" fmla="*/ 362197 w 874236"/>
              <a:gd name="connsiteY14" fmla="*/ 2648198 h 5035138"/>
              <a:gd name="connsiteX15" fmla="*/ 344384 w 874236"/>
              <a:gd name="connsiteY15" fmla="*/ 2761013 h 5035138"/>
              <a:gd name="connsiteX16" fmla="*/ 492826 w 874236"/>
              <a:gd name="connsiteY16" fmla="*/ 2873829 h 5035138"/>
              <a:gd name="connsiteX17" fmla="*/ 380010 w 874236"/>
              <a:gd name="connsiteY17" fmla="*/ 2998520 h 5035138"/>
              <a:gd name="connsiteX18" fmla="*/ 338446 w 874236"/>
              <a:gd name="connsiteY18" fmla="*/ 3111336 h 5035138"/>
              <a:gd name="connsiteX19" fmla="*/ 362197 w 874236"/>
              <a:gd name="connsiteY19" fmla="*/ 3313216 h 5035138"/>
              <a:gd name="connsiteX20" fmla="*/ 326571 w 874236"/>
              <a:gd name="connsiteY20" fmla="*/ 3580411 h 5035138"/>
              <a:gd name="connsiteX21" fmla="*/ 308758 w 874236"/>
              <a:gd name="connsiteY21" fmla="*/ 3681351 h 5035138"/>
              <a:gd name="connsiteX22" fmla="*/ 350322 w 874236"/>
              <a:gd name="connsiteY22" fmla="*/ 3806042 h 5035138"/>
              <a:gd name="connsiteX23" fmla="*/ 308758 w 874236"/>
              <a:gd name="connsiteY23" fmla="*/ 4031673 h 5035138"/>
              <a:gd name="connsiteX24" fmla="*/ 190005 w 874236"/>
              <a:gd name="connsiteY24" fmla="*/ 4221678 h 5035138"/>
              <a:gd name="connsiteX25" fmla="*/ 190005 w 874236"/>
              <a:gd name="connsiteY25" fmla="*/ 4435434 h 5035138"/>
              <a:gd name="connsiteX26" fmla="*/ 237506 w 874236"/>
              <a:gd name="connsiteY26" fmla="*/ 4536375 h 5035138"/>
              <a:gd name="connsiteX27" fmla="*/ 160317 w 874236"/>
              <a:gd name="connsiteY27" fmla="*/ 4732317 h 5035138"/>
              <a:gd name="connsiteX28" fmla="*/ 53439 w 874236"/>
              <a:gd name="connsiteY28" fmla="*/ 4797632 h 5035138"/>
              <a:gd name="connsiteX29" fmla="*/ 106878 w 874236"/>
              <a:gd name="connsiteY29" fmla="*/ 4922323 h 5035138"/>
              <a:gd name="connsiteX30" fmla="*/ 77189 w 874236"/>
              <a:gd name="connsiteY30" fmla="*/ 4975762 h 5035138"/>
              <a:gd name="connsiteX31" fmla="*/ 0 w 874236"/>
              <a:gd name="connsiteY31" fmla="*/ 5035138 h 5035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74236" h="5035138">
                <a:moveTo>
                  <a:pt x="866898" y="0"/>
                </a:moveTo>
                <a:cubicBezTo>
                  <a:pt x="828798" y="103909"/>
                  <a:pt x="790698" y="207819"/>
                  <a:pt x="783771" y="279071"/>
                </a:cubicBezTo>
                <a:cubicBezTo>
                  <a:pt x="776844" y="350323"/>
                  <a:pt x="827314" y="379021"/>
                  <a:pt x="825335" y="427512"/>
                </a:cubicBezTo>
                <a:cubicBezTo>
                  <a:pt x="823356" y="476003"/>
                  <a:pt x="763979" y="493816"/>
                  <a:pt x="771896" y="570016"/>
                </a:cubicBezTo>
                <a:cubicBezTo>
                  <a:pt x="779813" y="646216"/>
                  <a:pt x="887680" y="773876"/>
                  <a:pt x="872836" y="884712"/>
                </a:cubicBezTo>
                <a:cubicBezTo>
                  <a:pt x="857992" y="995548"/>
                  <a:pt x="732312" y="1135083"/>
                  <a:pt x="682831" y="1235034"/>
                </a:cubicBezTo>
                <a:cubicBezTo>
                  <a:pt x="633350" y="1334985"/>
                  <a:pt x="597724" y="1421081"/>
                  <a:pt x="575953" y="1484416"/>
                </a:cubicBezTo>
                <a:cubicBezTo>
                  <a:pt x="554182" y="1547751"/>
                  <a:pt x="535379" y="1580409"/>
                  <a:pt x="552202" y="1615045"/>
                </a:cubicBezTo>
                <a:cubicBezTo>
                  <a:pt x="569025" y="1649681"/>
                  <a:pt x="665018" y="1637806"/>
                  <a:pt x="676893" y="1692234"/>
                </a:cubicBezTo>
                <a:cubicBezTo>
                  <a:pt x="688768" y="1746663"/>
                  <a:pt x="632360" y="1874323"/>
                  <a:pt x="623454" y="1941616"/>
                </a:cubicBezTo>
                <a:cubicBezTo>
                  <a:pt x="614548" y="2008909"/>
                  <a:pt x="645225" y="2041566"/>
                  <a:pt x="623454" y="2095995"/>
                </a:cubicBezTo>
                <a:cubicBezTo>
                  <a:pt x="601683" y="2150424"/>
                  <a:pt x="527462" y="2235531"/>
                  <a:pt x="492826" y="2268188"/>
                </a:cubicBezTo>
                <a:cubicBezTo>
                  <a:pt x="458190" y="2300845"/>
                  <a:pt x="438397" y="2256312"/>
                  <a:pt x="415636" y="2291938"/>
                </a:cubicBezTo>
                <a:cubicBezTo>
                  <a:pt x="392875" y="2327564"/>
                  <a:pt x="365165" y="2422566"/>
                  <a:pt x="356259" y="2481943"/>
                </a:cubicBezTo>
                <a:cubicBezTo>
                  <a:pt x="347352" y="2541320"/>
                  <a:pt x="364176" y="2601686"/>
                  <a:pt x="362197" y="2648198"/>
                </a:cubicBezTo>
                <a:cubicBezTo>
                  <a:pt x="360218" y="2694710"/>
                  <a:pt x="322613" y="2723408"/>
                  <a:pt x="344384" y="2761013"/>
                </a:cubicBezTo>
                <a:cubicBezTo>
                  <a:pt x="366155" y="2798618"/>
                  <a:pt x="486888" y="2834244"/>
                  <a:pt x="492826" y="2873829"/>
                </a:cubicBezTo>
                <a:cubicBezTo>
                  <a:pt x="498764" y="2913414"/>
                  <a:pt x="405740" y="2958936"/>
                  <a:pt x="380010" y="2998520"/>
                </a:cubicBezTo>
                <a:cubicBezTo>
                  <a:pt x="354280" y="3038104"/>
                  <a:pt x="341415" y="3058887"/>
                  <a:pt x="338446" y="3111336"/>
                </a:cubicBezTo>
                <a:cubicBezTo>
                  <a:pt x="335477" y="3163785"/>
                  <a:pt x="364176" y="3235037"/>
                  <a:pt x="362197" y="3313216"/>
                </a:cubicBezTo>
                <a:cubicBezTo>
                  <a:pt x="360218" y="3391395"/>
                  <a:pt x="335477" y="3519055"/>
                  <a:pt x="326571" y="3580411"/>
                </a:cubicBezTo>
                <a:cubicBezTo>
                  <a:pt x="317664" y="3641767"/>
                  <a:pt x="304800" y="3643746"/>
                  <a:pt x="308758" y="3681351"/>
                </a:cubicBezTo>
                <a:cubicBezTo>
                  <a:pt x="312716" y="3718956"/>
                  <a:pt x="350322" y="3747655"/>
                  <a:pt x="350322" y="3806042"/>
                </a:cubicBezTo>
                <a:cubicBezTo>
                  <a:pt x="350322" y="3864429"/>
                  <a:pt x="335477" y="3962400"/>
                  <a:pt x="308758" y="4031673"/>
                </a:cubicBezTo>
                <a:cubicBezTo>
                  <a:pt x="282039" y="4100946"/>
                  <a:pt x="209797" y="4154385"/>
                  <a:pt x="190005" y="4221678"/>
                </a:cubicBezTo>
                <a:cubicBezTo>
                  <a:pt x="170213" y="4288971"/>
                  <a:pt x="182088" y="4382985"/>
                  <a:pt x="190005" y="4435434"/>
                </a:cubicBezTo>
                <a:cubicBezTo>
                  <a:pt x="197922" y="4487883"/>
                  <a:pt x="242454" y="4486895"/>
                  <a:pt x="237506" y="4536375"/>
                </a:cubicBezTo>
                <a:cubicBezTo>
                  <a:pt x="232558" y="4585855"/>
                  <a:pt x="190995" y="4688774"/>
                  <a:pt x="160317" y="4732317"/>
                </a:cubicBezTo>
                <a:cubicBezTo>
                  <a:pt x="129639" y="4775860"/>
                  <a:pt x="62345" y="4765964"/>
                  <a:pt x="53439" y="4797632"/>
                </a:cubicBezTo>
                <a:cubicBezTo>
                  <a:pt x="44533" y="4829300"/>
                  <a:pt x="102920" y="4892635"/>
                  <a:pt x="106878" y="4922323"/>
                </a:cubicBezTo>
                <a:cubicBezTo>
                  <a:pt x="110836" y="4952011"/>
                  <a:pt x="95002" y="4956960"/>
                  <a:pt x="77189" y="4975762"/>
                </a:cubicBezTo>
                <a:cubicBezTo>
                  <a:pt x="59376" y="4994564"/>
                  <a:pt x="29688" y="5014851"/>
                  <a:pt x="0" y="5035138"/>
                </a:cubicBez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Freeform 10"/>
          <p:cNvSpPr/>
          <p:nvPr/>
        </p:nvSpPr>
        <p:spPr>
          <a:xfrm>
            <a:off x="1110378" y="5064545"/>
            <a:ext cx="3806041" cy="240542"/>
          </a:xfrm>
          <a:custGeom>
            <a:avLst/>
            <a:gdLst>
              <a:gd name="connsiteX0" fmla="*/ 3806041 w 3806041"/>
              <a:gd name="connsiteY0" fmla="*/ 136847 h 240542"/>
              <a:gd name="connsiteX1" fmla="*/ 2992582 w 3806041"/>
              <a:gd name="connsiteY1" fmla="*/ 208099 h 240542"/>
              <a:gd name="connsiteX2" fmla="*/ 2101932 w 3806041"/>
              <a:gd name="connsiteY2" fmla="*/ 237787 h 240542"/>
              <a:gd name="connsiteX3" fmla="*/ 1199408 w 3806041"/>
              <a:gd name="connsiteY3" fmla="*/ 142785 h 240542"/>
              <a:gd name="connsiteX4" fmla="*/ 409699 w 3806041"/>
              <a:gd name="connsiteY4" fmla="*/ 6219 h 240542"/>
              <a:gd name="connsiteX5" fmla="*/ 0 w 3806041"/>
              <a:gd name="connsiteY5" fmla="*/ 35907 h 240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06041" h="240542">
                <a:moveTo>
                  <a:pt x="3806041" y="136847"/>
                </a:moveTo>
                <a:cubicBezTo>
                  <a:pt x="3541320" y="164061"/>
                  <a:pt x="3276600" y="191276"/>
                  <a:pt x="2992582" y="208099"/>
                </a:cubicBezTo>
                <a:cubicBezTo>
                  <a:pt x="2708564" y="224922"/>
                  <a:pt x="2400794" y="248673"/>
                  <a:pt x="2101932" y="237787"/>
                </a:cubicBezTo>
                <a:cubicBezTo>
                  <a:pt x="1803070" y="226901"/>
                  <a:pt x="1481447" y="181380"/>
                  <a:pt x="1199408" y="142785"/>
                </a:cubicBezTo>
                <a:cubicBezTo>
                  <a:pt x="917369" y="104190"/>
                  <a:pt x="609600" y="24032"/>
                  <a:pt x="409699" y="6219"/>
                </a:cubicBezTo>
                <a:cubicBezTo>
                  <a:pt x="209798" y="-11594"/>
                  <a:pt x="104899" y="12156"/>
                  <a:pt x="0" y="35907"/>
                </a:cubicBezTo>
              </a:path>
            </a:pathLst>
          </a:cu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Freeform 11"/>
          <p:cNvSpPr/>
          <p:nvPr/>
        </p:nvSpPr>
        <p:spPr>
          <a:xfrm>
            <a:off x="5326083" y="5017311"/>
            <a:ext cx="2381003" cy="435784"/>
          </a:xfrm>
          <a:custGeom>
            <a:avLst/>
            <a:gdLst>
              <a:gd name="connsiteX0" fmla="*/ 2381003 w 2381003"/>
              <a:gd name="connsiteY0" fmla="*/ 237520 h 435784"/>
              <a:gd name="connsiteX1" fmla="*/ 2315688 w 2381003"/>
              <a:gd name="connsiteY1" fmla="*/ 368149 h 435784"/>
              <a:gd name="connsiteX2" fmla="*/ 2119746 w 2381003"/>
              <a:gd name="connsiteY2" fmla="*/ 332523 h 435784"/>
              <a:gd name="connsiteX3" fmla="*/ 1941616 w 2381003"/>
              <a:gd name="connsiteY3" fmla="*/ 142518 h 435784"/>
              <a:gd name="connsiteX4" fmla="*/ 1805049 w 2381003"/>
              <a:gd name="connsiteY4" fmla="*/ 29702 h 435784"/>
              <a:gd name="connsiteX5" fmla="*/ 1561605 w 2381003"/>
              <a:gd name="connsiteY5" fmla="*/ 53453 h 435784"/>
              <a:gd name="connsiteX6" fmla="*/ 1324099 w 2381003"/>
              <a:gd name="connsiteY6" fmla="*/ 14 h 435784"/>
              <a:gd name="connsiteX7" fmla="*/ 1163782 w 2381003"/>
              <a:gd name="connsiteY7" fmla="*/ 59390 h 435784"/>
              <a:gd name="connsiteX8" fmla="*/ 926275 w 2381003"/>
              <a:gd name="connsiteY8" fmla="*/ 136580 h 435784"/>
              <a:gd name="connsiteX9" fmla="*/ 825335 w 2381003"/>
              <a:gd name="connsiteY9" fmla="*/ 296897 h 435784"/>
              <a:gd name="connsiteX10" fmla="*/ 718457 w 2381003"/>
              <a:gd name="connsiteY10" fmla="*/ 391899 h 435784"/>
              <a:gd name="connsiteX11" fmla="*/ 587829 w 2381003"/>
              <a:gd name="connsiteY11" fmla="*/ 433463 h 435784"/>
              <a:gd name="connsiteX12" fmla="*/ 160317 w 2381003"/>
              <a:gd name="connsiteY12" fmla="*/ 326585 h 435784"/>
              <a:gd name="connsiteX13" fmla="*/ 65314 w 2381003"/>
              <a:gd name="connsiteY13" fmla="*/ 219707 h 435784"/>
              <a:gd name="connsiteX14" fmla="*/ 0 w 2381003"/>
              <a:gd name="connsiteY14" fmla="*/ 118767 h 43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1003" h="435784">
                <a:moveTo>
                  <a:pt x="2381003" y="237520"/>
                </a:moveTo>
                <a:cubicBezTo>
                  <a:pt x="2370117" y="294917"/>
                  <a:pt x="2359231" y="352315"/>
                  <a:pt x="2315688" y="368149"/>
                </a:cubicBezTo>
                <a:cubicBezTo>
                  <a:pt x="2272145" y="383983"/>
                  <a:pt x="2182091" y="370128"/>
                  <a:pt x="2119746" y="332523"/>
                </a:cubicBezTo>
                <a:cubicBezTo>
                  <a:pt x="2057401" y="294918"/>
                  <a:pt x="1994065" y="192988"/>
                  <a:pt x="1941616" y="142518"/>
                </a:cubicBezTo>
                <a:cubicBezTo>
                  <a:pt x="1889166" y="92048"/>
                  <a:pt x="1868384" y="44546"/>
                  <a:pt x="1805049" y="29702"/>
                </a:cubicBezTo>
                <a:cubicBezTo>
                  <a:pt x="1741714" y="14858"/>
                  <a:pt x="1641763" y="58401"/>
                  <a:pt x="1561605" y="53453"/>
                </a:cubicBezTo>
                <a:cubicBezTo>
                  <a:pt x="1481447" y="48505"/>
                  <a:pt x="1390403" y="-975"/>
                  <a:pt x="1324099" y="14"/>
                </a:cubicBezTo>
                <a:cubicBezTo>
                  <a:pt x="1257795" y="1003"/>
                  <a:pt x="1230086" y="36629"/>
                  <a:pt x="1163782" y="59390"/>
                </a:cubicBezTo>
                <a:cubicBezTo>
                  <a:pt x="1097478" y="82151"/>
                  <a:pt x="982683" y="96996"/>
                  <a:pt x="926275" y="136580"/>
                </a:cubicBezTo>
                <a:cubicBezTo>
                  <a:pt x="869867" y="176164"/>
                  <a:pt x="859971" y="254344"/>
                  <a:pt x="825335" y="296897"/>
                </a:cubicBezTo>
                <a:cubicBezTo>
                  <a:pt x="790699" y="339450"/>
                  <a:pt x="758041" y="369138"/>
                  <a:pt x="718457" y="391899"/>
                </a:cubicBezTo>
                <a:cubicBezTo>
                  <a:pt x="678873" y="414660"/>
                  <a:pt x="680852" y="444349"/>
                  <a:pt x="587829" y="433463"/>
                </a:cubicBezTo>
                <a:cubicBezTo>
                  <a:pt x="494806" y="422577"/>
                  <a:pt x="247403" y="362211"/>
                  <a:pt x="160317" y="326585"/>
                </a:cubicBezTo>
                <a:cubicBezTo>
                  <a:pt x="73231" y="290959"/>
                  <a:pt x="92033" y="254343"/>
                  <a:pt x="65314" y="219707"/>
                </a:cubicBezTo>
                <a:cubicBezTo>
                  <a:pt x="38594" y="185071"/>
                  <a:pt x="19297" y="151919"/>
                  <a:pt x="0" y="118767"/>
                </a:cubicBez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Freeform 12"/>
          <p:cNvSpPr/>
          <p:nvPr/>
        </p:nvSpPr>
        <p:spPr>
          <a:xfrm>
            <a:off x="2321626" y="724395"/>
            <a:ext cx="4601688" cy="4310743"/>
          </a:xfrm>
          <a:custGeom>
            <a:avLst/>
            <a:gdLst>
              <a:gd name="connsiteX0" fmla="*/ 4601688 w 4601688"/>
              <a:gd name="connsiteY0" fmla="*/ 0 h 4310743"/>
              <a:gd name="connsiteX1" fmla="*/ 4494810 w 4601688"/>
              <a:gd name="connsiteY1" fmla="*/ 374073 h 4310743"/>
              <a:gd name="connsiteX2" fmla="*/ 4447309 w 4601688"/>
              <a:gd name="connsiteY2" fmla="*/ 670956 h 4310743"/>
              <a:gd name="connsiteX3" fmla="*/ 4381995 w 4601688"/>
              <a:gd name="connsiteY3" fmla="*/ 920337 h 4310743"/>
              <a:gd name="connsiteX4" fmla="*/ 4298868 w 4601688"/>
              <a:gd name="connsiteY4" fmla="*/ 1169719 h 4310743"/>
              <a:gd name="connsiteX5" fmla="*/ 4162301 w 4601688"/>
              <a:gd name="connsiteY5" fmla="*/ 1175657 h 4310743"/>
              <a:gd name="connsiteX6" fmla="*/ 4168239 w 4601688"/>
              <a:gd name="connsiteY6" fmla="*/ 1436914 h 4310743"/>
              <a:gd name="connsiteX7" fmla="*/ 4079174 w 4601688"/>
              <a:gd name="connsiteY7" fmla="*/ 2143496 h 4310743"/>
              <a:gd name="connsiteX8" fmla="*/ 3942608 w 4601688"/>
              <a:gd name="connsiteY8" fmla="*/ 2743200 h 4310743"/>
              <a:gd name="connsiteX9" fmla="*/ 3663538 w 4601688"/>
              <a:gd name="connsiteY9" fmla="*/ 3152899 h 4310743"/>
              <a:gd name="connsiteX10" fmla="*/ 3378530 w 4601688"/>
              <a:gd name="connsiteY10" fmla="*/ 3515096 h 4310743"/>
              <a:gd name="connsiteX11" fmla="*/ 3135086 w 4601688"/>
              <a:gd name="connsiteY11" fmla="*/ 3788228 h 4310743"/>
              <a:gd name="connsiteX12" fmla="*/ 2446317 w 4601688"/>
              <a:gd name="connsiteY12" fmla="*/ 4091049 h 4310743"/>
              <a:gd name="connsiteX13" fmla="*/ 1769423 w 4601688"/>
              <a:gd name="connsiteY13" fmla="*/ 4286992 h 4310743"/>
              <a:gd name="connsiteX14" fmla="*/ 1395351 w 4601688"/>
              <a:gd name="connsiteY14" fmla="*/ 4286992 h 4310743"/>
              <a:gd name="connsiteX15" fmla="*/ 575953 w 4601688"/>
              <a:gd name="connsiteY15" fmla="*/ 4310743 h 4310743"/>
              <a:gd name="connsiteX16" fmla="*/ 0 w 4601688"/>
              <a:gd name="connsiteY16" fmla="*/ 4304805 h 431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01688" h="4310743">
                <a:moveTo>
                  <a:pt x="4601688" y="0"/>
                </a:moveTo>
                <a:cubicBezTo>
                  <a:pt x="4561114" y="131123"/>
                  <a:pt x="4520540" y="262247"/>
                  <a:pt x="4494810" y="374073"/>
                </a:cubicBezTo>
                <a:cubicBezTo>
                  <a:pt x="4469080" y="485899"/>
                  <a:pt x="4466111" y="579912"/>
                  <a:pt x="4447309" y="670956"/>
                </a:cubicBezTo>
                <a:cubicBezTo>
                  <a:pt x="4428507" y="762000"/>
                  <a:pt x="4406735" y="837210"/>
                  <a:pt x="4381995" y="920337"/>
                </a:cubicBezTo>
                <a:cubicBezTo>
                  <a:pt x="4357255" y="1003464"/>
                  <a:pt x="4335484" y="1127166"/>
                  <a:pt x="4298868" y="1169719"/>
                </a:cubicBezTo>
                <a:cubicBezTo>
                  <a:pt x="4262252" y="1212272"/>
                  <a:pt x="4184072" y="1131125"/>
                  <a:pt x="4162301" y="1175657"/>
                </a:cubicBezTo>
                <a:cubicBezTo>
                  <a:pt x="4140530" y="1220189"/>
                  <a:pt x="4182093" y="1275608"/>
                  <a:pt x="4168239" y="1436914"/>
                </a:cubicBezTo>
                <a:cubicBezTo>
                  <a:pt x="4154385" y="1598220"/>
                  <a:pt x="4116779" y="1925782"/>
                  <a:pt x="4079174" y="2143496"/>
                </a:cubicBezTo>
                <a:cubicBezTo>
                  <a:pt x="4041569" y="2361210"/>
                  <a:pt x="4011881" y="2574966"/>
                  <a:pt x="3942608" y="2743200"/>
                </a:cubicBezTo>
                <a:cubicBezTo>
                  <a:pt x="3873335" y="2911434"/>
                  <a:pt x="3757551" y="3024250"/>
                  <a:pt x="3663538" y="3152899"/>
                </a:cubicBezTo>
                <a:cubicBezTo>
                  <a:pt x="3569525" y="3281548"/>
                  <a:pt x="3466605" y="3409208"/>
                  <a:pt x="3378530" y="3515096"/>
                </a:cubicBezTo>
                <a:cubicBezTo>
                  <a:pt x="3290455" y="3620984"/>
                  <a:pt x="3290455" y="3692236"/>
                  <a:pt x="3135086" y="3788228"/>
                </a:cubicBezTo>
                <a:cubicBezTo>
                  <a:pt x="2979717" y="3884220"/>
                  <a:pt x="2673927" y="4007922"/>
                  <a:pt x="2446317" y="4091049"/>
                </a:cubicBezTo>
                <a:cubicBezTo>
                  <a:pt x="2218706" y="4174176"/>
                  <a:pt x="1944584" y="4254335"/>
                  <a:pt x="1769423" y="4286992"/>
                </a:cubicBezTo>
                <a:cubicBezTo>
                  <a:pt x="1594262" y="4319649"/>
                  <a:pt x="1395351" y="4286992"/>
                  <a:pt x="1395351" y="4286992"/>
                </a:cubicBezTo>
                <a:lnTo>
                  <a:pt x="575953" y="4310743"/>
                </a:lnTo>
                <a:lnTo>
                  <a:pt x="0" y="4304805"/>
                </a:lnTo>
              </a:path>
            </a:pathLst>
          </a:cu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TextBox 13"/>
          <p:cNvSpPr txBox="1"/>
          <p:nvPr/>
        </p:nvSpPr>
        <p:spPr>
          <a:xfrm rot="17009588">
            <a:off x="7600652" y="742506"/>
            <a:ext cx="1258678" cy="261610"/>
          </a:xfrm>
          <a:prstGeom prst="rect">
            <a:avLst/>
          </a:prstGeom>
          <a:noFill/>
        </p:spPr>
        <p:txBody>
          <a:bodyPr wrap="none" rtlCol="0">
            <a:spAutoFit/>
          </a:bodyPr>
          <a:lstStyle/>
          <a:p>
            <a:r>
              <a:rPr lang="en-US" sz="1100" dirty="0" smtClean="0">
                <a:solidFill>
                  <a:prstClr val="black"/>
                </a:solidFill>
                <a:latin typeface="Aharoni" panose="02010803020104030203" pitchFamily="2" charset="-79"/>
                <a:ea typeface="Cardo" panose="02020600000000000000" pitchFamily="18" charset="-79"/>
                <a:cs typeface="Aharoni" panose="02010803020104030203" pitchFamily="2" charset="-79"/>
              </a:rPr>
              <a:t>King’s Highway</a:t>
            </a:r>
            <a:endParaRPr lang="en-US" sz="1100" dirty="0">
              <a:solidFill>
                <a:prstClr val="black"/>
              </a:solidFill>
              <a:latin typeface="Aharoni" panose="02010803020104030203" pitchFamily="2" charset="-79"/>
              <a:ea typeface="Cardo" panose="02020600000000000000" pitchFamily="18" charset="-79"/>
              <a:cs typeface="Aharoni" panose="02010803020104030203" pitchFamily="2" charset="-79"/>
            </a:endParaRPr>
          </a:p>
        </p:txBody>
      </p:sp>
      <p:sp>
        <p:nvSpPr>
          <p:cNvPr id="15" name="TextBox 14"/>
          <p:cNvSpPr txBox="1"/>
          <p:nvPr/>
        </p:nvSpPr>
        <p:spPr>
          <a:xfrm rot="17009588">
            <a:off x="7019803" y="1236857"/>
            <a:ext cx="1471878" cy="261610"/>
          </a:xfrm>
          <a:prstGeom prst="rect">
            <a:avLst/>
          </a:prstGeom>
          <a:noFill/>
        </p:spPr>
        <p:txBody>
          <a:bodyPr wrap="none" rtlCol="0">
            <a:spAutoFit/>
          </a:bodyPr>
          <a:lstStyle/>
          <a:p>
            <a:r>
              <a:rPr lang="en-US" sz="1100" dirty="0" smtClean="0">
                <a:solidFill>
                  <a:srgbClr val="FF66FF"/>
                </a:solidFill>
                <a:latin typeface="Aharoni" panose="02010803020104030203" pitchFamily="2" charset="-79"/>
                <a:ea typeface="Cardo" panose="02020600000000000000" pitchFamily="18" charset="-79"/>
                <a:cs typeface="Aharoni" panose="02010803020104030203" pitchFamily="2" charset="-79"/>
              </a:rPr>
              <a:t>Central Ridge Road</a:t>
            </a:r>
            <a:endParaRPr lang="en-US" sz="1100" dirty="0">
              <a:solidFill>
                <a:srgbClr val="FF66FF"/>
              </a:solidFill>
              <a:latin typeface="Aharoni" panose="02010803020104030203" pitchFamily="2" charset="-79"/>
              <a:ea typeface="Cardo" panose="02020600000000000000" pitchFamily="18" charset="-79"/>
              <a:cs typeface="Aharoni" panose="02010803020104030203" pitchFamily="2" charset="-79"/>
            </a:endParaRPr>
          </a:p>
        </p:txBody>
      </p:sp>
      <p:sp>
        <p:nvSpPr>
          <p:cNvPr id="16" name="TextBox 15"/>
          <p:cNvSpPr txBox="1"/>
          <p:nvPr/>
        </p:nvSpPr>
        <p:spPr>
          <a:xfrm rot="17009588">
            <a:off x="6554809" y="511683"/>
            <a:ext cx="1069524" cy="261610"/>
          </a:xfrm>
          <a:prstGeom prst="rect">
            <a:avLst/>
          </a:prstGeom>
          <a:noFill/>
        </p:spPr>
        <p:txBody>
          <a:bodyPr wrap="none" rtlCol="0">
            <a:spAutoFit/>
          </a:bodyPr>
          <a:lstStyle/>
          <a:p>
            <a:r>
              <a:rPr lang="en-US" sz="1100" dirty="0" smtClean="0">
                <a:solidFill>
                  <a:srgbClr val="0070C0"/>
                </a:solidFill>
                <a:latin typeface="Aharoni" panose="02010803020104030203" pitchFamily="2" charset="-79"/>
                <a:ea typeface="Cardo" panose="02020600000000000000" pitchFamily="18" charset="-79"/>
                <a:cs typeface="Aharoni" panose="02010803020104030203" pitchFamily="2" charset="-79"/>
              </a:rPr>
              <a:t>Coastal Road</a:t>
            </a:r>
            <a:endParaRPr lang="en-US" sz="1100" dirty="0">
              <a:solidFill>
                <a:srgbClr val="0070C0"/>
              </a:solidFill>
              <a:latin typeface="Aharoni" panose="02010803020104030203" pitchFamily="2" charset="-79"/>
              <a:ea typeface="Cardo" panose="02020600000000000000" pitchFamily="18" charset="-79"/>
              <a:cs typeface="Aharoni" panose="02010803020104030203" pitchFamily="2" charset="-79"/>
            </a:endParaRPr>
          </a:p>
        </p:txBody>
      </p:sp>
      <p:sp>
        <p:nvSpPr>
          <p:cNvPr id="18" name="Freeform 17"/>
          <p:cNvSpPr/>
          <p:nvPr/>
        </p:nvSpPr>
        <p:spPr>
          <a:xfrm>
            <a:off x="7468823" y="117043"/>
            <a:ext cx="285293" cy="2084832"/>
          </a:xfrm>
          <a:custGeom>
            <a:avLst/>
            <a:gdLst>
              <a:gd name="connsiteX0" fmla="*/ 0 w 285293"/>
              <a:gd name="connsiteY0" fmla="*/ 2084832 h 2084832"/>
              <a:gd name="connsiteX1" fmla="*/ 43891 w 285293"/>
              <a:gd name="connsiteY1" fmla="*/ 1799539 h 2084832"/>
              <a:gd name="connsiteX2" fmla="*/ 29261 w 285293"/>
              <a:gd name="connsiteY2" fmla="*/ 1477671 h 2084832"/>
              <a:gd name="connsiteX3" fmla="*/ 29261 w 285293"/>
              <a:gd name="connsiteY3" fmla="*/ 980237 h 2084832"/>
              <a:gd name="connsiteX4" fmla="*/ 117043 w 285293"/>
              <a:gd name="connsiteY4" fmla="*/ 599847 h 2084832"/>
              <a:gd name="connsiteX5" fmla="*/ 285293 w 285293"/>
              <a:gd name="connsiteY5" fmla="*/ 0 h 2084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293" h="2084832">
                <a:moveTo>
                  <a:pt x="0" y="2084832"/>
                </a:moveTo>
                <a:cubicBezTo>
                  <a:pt x="19507" y="1992782"/>
                  <a:pt x="39014" y="1900732"/>
                  <a:pt x="43891" y="1799539"/>
                </a:cubicBezTo>
                <a:cubicBezTo>
                  <a:pt x="48768" y="1698346"/>
                  <a:pt x="31699" y="1614221"/>
                  <a:pt x="29261" y="1477671"/>
                </a:cubicBezTo>
                <a:cubicBezTo>
                  <a:pt x="26823" y="1341121"/>
                  <a:pt x="14631" y="1126541"/>
                  <a:pt x="29261" y="980237"/>
                </a:cubicBezTo>
                <a:cubicBezTo>
                  <a:pt x="43891" y="833933"/>
                  <a:pt x="74371" y="763220"/>
                  <a:pt x="117043" y="599847"/>
                </a:cubicBezTo>
                <a:cubicBezTo>
                  <a:pt x="159715" y="436474"/>
                  <a:pt x="222504" y="218237"/>
                  <a:pt x="285293" y="0"/>
                </a:cubicBezTo>
              </a:path>
            </a:pathLst>
          </a:cu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TextBox 16"/>
          <p:cNvSpPr txBox="1"/>
          <p:nvPr/>
        </p:nvSpPr>
        <p:spPr>
          <a:xfrm>
            <a:off x="7242456" y="719732"/>
            <a:ext cx="513282" cy="307777"/>
          </a:xfrm>
          <a:prstGeom prst="rect">
            <a:avLst/>
          </a:prstGeom>
          <a:noFill/>
        </p:spPr>
        <p:txBody>
          <a:bodyPr wrap="none" rtlCol="0">
            <a:spAutoFit/>
          </a:bodyPr>
          <a:lstStyle/>
          <a:p>
            <a:r>
              <a:rPr lang="en-US" sz="1400" dirty="0" smtClean="0">
                <a:solidFill>
                  <a:prstClr val="black"/>
                </a:solidFill>
                <a:latin typeface="Arial" panose="020B0604020202020204" pitchFamily="34" charset="0"/>
                <a:cs typeface="Arial" panose="020B0604020202020204" pitchFamily="34" charset="0"/>
              </a:rPr>
              <a:t>Dan</a:t>
            </a:r>
            <a:endParaRPr lang="en-US" sz="1400" dirty="0">
              <a:solidFill>
                <a:prstClr val="black"/>
              </a:solidFill>
              <a:latin typeface="Arial" panose="020B0604020202020204" pitchFamily="34" charset="0"/>
              <a:cs typeface="Arial" panose="020B0604020202020204" pitchFamily="34" charset="0"/>
            </a:endParaRPr>
          </a:p>
        </p:txBody>
      </p:sp>
      <p:sp>
        <p:nvSpPr>
          <p:cNvPr id="19" name="TextBox 18"/>
          <p:cNvSpPr txBox="1"/>
          <p:nvPr/>
        </p:nvSpPr>
        <p:spPr>
          <a:xfrm>
            <a:off x="6602428" y="2297283"/>
            <a:ext cx="941283" cy="307777"/>
          </a:xfrm>
          <a:prstGeom prst="rect">
            <a:avLst/>
          </a:prstGeom>
          <a:noFill/>
        </p:spPr>
        <p:txBody>
          <a:bodyPr wrap="none" rtlCol="0">
            <a:spAutoFit/>
          </a:bodyPr>
          <a:lstStyle/>
          <a:p>
            <a:r>
              <a:rPr lang="en-US" sz="1400" dirty="0" smtClean="0">
                <a:solidFill>
                  <a:prstClr val="black"/>
                </a:solidFill>
                <a:latin typeface="Arial" panose="020B0604020202020204" pitchFamily="34" charset="0"/>
                <a:cs typeface="Arial" panose="020B0604020202020204" pitchFamily="34" charset="0"/>
              </a:rPr>
              <a:t>Shechem</a:t>
            </a:r>
            <a:endParaRPr lang="en-US" sz="1400" dirty="0">
              <a:solidFill>
                <a:prstClr val="black"/>
              </a:solidFill>
              <a:latin typeface="Arial" panose="020B0604020202020204" pitchFamily="34" charset="0"/>
              <a:cs typeface="Arial" panose="020B0604020202020204" pitchFamily="34" charset="0"/>
            </a:endParaRPr>
          </a:p>
        </p:txBody>
      </p:sp>
      <p:sp>
        <p:nvSpPr>
          <p:cNvPr id="20" name="TextBox 19"/>
          <p:cNvSpPr txBox="1"/>
          <p:nvPr/>
        </p:nvSpPr>
        <p:spPr>
          <a:xfrm>
            <a:off x="6380241" y="2770443"/>
            <a:ext cx="692818" cy="307777"/>
          </a:xfrm>
          <a:prstGeom prst="rect">
            <a:avLst/>
          </a:prstGeom>
          <a:noFill/>
        </p:spPr>
        <p:txBody>
          <a:bodyPr wrap="none" rtlCol="0">
            <a:spAutoFit/>
          </a:bodyPr>
          <a:lstStyle/>
          <a:p>
            <a:r>
              <a:rPr lang="en-US" sz="1400" dirty="0" smtClean="0">
                <a:solidFill>
                  <a:prstClr val="black"/>
                </a:solidFill>
                <a:latin typeface="Arial" panose="020B0604020202020204" pitchFamily="34" charset="0"/>
                <a:cs typeface="Arial" panose="020B0604020202020204" pitchFamily="34" charset="0"/>
              </a:rPr>
              <a:t>Bethel</a:t>
            </a:r>
            <a:endParaRPr lang="en-US" sz="1400" dirty="0">
              <a:solidFill>
                <a:prstClr val="black"/>
              </a:solidFill>
              <a:latin typeface="Arial" panose="020B0604020202020204" pitchFamily="34" charset="0"/>
              <a:cs typeface="Arial" panose="020B0604020202020204" pitchFamily="34" charset="0"/>
            </a:endParaRPr>
          </a:p>
        </p:txBody>
      </p:sp>
      <p:sp>
        <p:nvSpPr>
          <p:cNvPr id="21" name="TextBox 20"/>
          <p:cNvSpPr txBox="1"/>
          <p:nvPr/>
        </p:nvSpPr>
        <p:spPr>
          <a:xfrm>
            <a:off x="7380407" y="2703921"/>
            <a:ext cx="344966" cy="307777"/>
          </a:xfrm>
          <a:prstGeom prst="rect">
            <a:avLst/>
          </a:prstGeom>
          <a:noFill/>
        </p:spPr>
        <p:txBody>
          <a:bodyPr wrap="none" rtlCol="0">
            <a:spAutoFit/>
          </a:bodyPr>
          <a:lstStyle/>
          <a:p>
            <a:r>
              <a:rPr lang="en-US" sz="1400" dirty="0" smtClean="0">
                <a:solidFill>
                  <a:prstClr val="black"/>
                </a:solidFill>
                <a:latin typeface="Arial" panose="020B0604020202020204" pitchFamily="34" charset="0"/>
                <a:cs typeface="Arial" panose="020B0604020202020204" pitchFamily="34" charset="0"/>
              </a:rPr>
              <a:t>Ai</a:t>
            </a:r>
            <a:endParaRPr lang="en-US" sz="1400" dirty="0">
              <a:solidFill>
                <a:prstClr val="black"/>
              </a:solidFill>
              <a:latin typeface="Arial" panose="020B0604020202020204" pitchFamily="34" charset="0"/>
              <a:cs typeface="Arial" panose="020B0604020202020204" pitchFamily="34" charset="0"/>
            </a:endParaRPr>
          </a:p>
        </p:txBody>
      </p:sp>
      <p:sp>
        <p:nvSpPr>
          <p:cNvPr id="22" name="TextBox 21"/>
          <p:cNvSpPr txBox="1"/>
          <p:nvPr/>
        </p:nvSpPr>
        <p:spPr>
          <a:xfrm>
            <a:off x="6071623" y="3271723"/>
            <a:ext cx="1010213" cy="307777"/>
          </a:xfrm>
          <a:prstGeom prst="rect">
            <a:avLst/>
          </a:prstGeom>
          <a:noFill/>
        </p:spPr>
        <p:txBody>
          <a:bodyPr wrap="none" rtlCol="0">
            <a:spAutoFit/>
          </a:bodyPr>
          <a:lstStyle/>
          <a:p>
            <a:r>
              <a:rPr lang="en-US" sz="1400" dirty="0" smtClean="0">
                <a:solidFill>
                  <a:prstClr val="black"/>
                </a:solidFill>
                <a:latin typeface="Arial" panose="020B0604020202020204" pitchFamily="34" charset="0"/>
                <a:cs typeface="Arial" panose="020B0604020202020204" pitchFamily="34" charset="0"/>
              </a:rPr>
              <a:t>Jerusalem</a:t>
            </a:r>
            <a:endParaRPr lang="en-US" sz="1400" dirty="0">
              <a:solidFill>
                <a:prstClr val="black"/>
              </a:solidFill>
              <a:latin typeface="Arial" panose="020B0604020202020204" pitchFamily="34" charset="0"/>
              <a:cs typeface="Arial" panose="020B0604020202020204" pitchFamily="34" charset="0"/>
            </a:endParaRPr>
          </a:p>
        </p:txBody>
      </p:sp>
      <p:sp>
        <p:nvSpPr>
          <p:cNvPr id="23" name="TextBox 22"/>
          <p:cNvSpPr txBox="1"/>
          <p:nvPr/>
        </p:nvSpPr>
        <p:spPr>
          <a:xfrm>
            <a:off x="6367074" y="3669785"/>
            <a:ext cx="771365" cy="307777"/>
          </a:xfrm>
          <a:prstGeom prst="rect">
            <a:avLst/>
          </a:prstGeom>
          <a:noFill/>
        </p:spPr>
        <p:txBody>
          <a:bodyPr wrap="none" rtlCol="0">
            <a:spAutoFit/>
          </a:bodyPr>
          <a:lstStyle/>
          <a:p>
            <a:r>
              <a:rPr lang="en-US" sz="1400" dirty="0" smtClean="0">
                <a:solidFill>
                  <a:prstClr val="black"/>
                </a:solidFill>
                <a:latin typeface="Arial" panose="020B0604020202020204" pitchFamily="34" charset="0"/>
                <a:cs typeface="Arial" panose="020B0604020202020204" pitchFamily="34" charset="0"/>
              </a:rPr>
              <a:t>Hebron</a:t>
            </a:r>
            <a:endParaRPr lang="en-US" sz="1400" dirty="0">
              <a:solidFill>
                <a:prstClr val="black"/>
              </a:solidFill>
              <a:latin typeface="Arial" panose="020B0604020202020204" pitchFamily="34" charset="0"/>
              <a:cs typeface="Arial" panose="020B0604020202020204" pitchFamily="34" charset="0"/>
            </a:endParaRPr>
          </a:p>
        </p:txBody>
      </p:sp>
      <p:sp>
        <p:nvSpPr>
          <p:cNvPr id="24" name="TextBox 23"/>
          <p:cNvSpPr txBox="1"/>
          <p:nvPr/>
        </p:nvSpPr>
        <p:spPr>
          <a:xfrm>
            <a:off x="5561391" y="4216937"/>
            <a:ext cx="1050288" cy="307777"/>
          </a:xfrm>
          <a:prstGeom prst="rect">
            <a:avLst/>
          </a:prstGeom>
          <a:noFill/>
        </p:spPr>
        <p:txBody>
          <a:bodyPr wrap="none" rtlCol="0">
            <a:spAutoFit/>
          </a:bodyPr>
          <a:lstStyle/>
          <a:p>
            <a:r>
              <a:rPr lang="en-US" sz="1400" dirty="0" smtClean="0">
                <a:solidFill>
                  <a:prstClr val="black"/>
                </a:solidFill>
                <a:latin typeface="Arial" panose="020B0604020202020204" pitchFamily="34" charset="0"/>
                <a:cs typeface="Arial" panose="020B0604020202020204" pitchFamily="34" charset="0"/>
              </a:rPr>
              <a:t>Beersheba</a:t>
            </a:r>
            <a:endParaRPr lang="en-US" sz="1400" dirty="0">
              <a:solidFill>
                <a:prstClr val="black"/>
              </a:solidFill>
              <a:latin typeface="Arial" panose="020B0604020202020204" pitchFamily="34" charset="0"/>
              <a:cs typeface="Arial" panose="020B0604020202020204" pitchFamily="34" charset="0"/>
            </a:endParaRPr>
          </a:p>
        </p:txBody>
      </p:sp>
      <p:sp>
        <p:nvSpPr>
          <p:cNvPr id="25" name="TextBox 24"/>
          <p:cNvSpPr txBox="1"/>
          <p:nvPr/>
        </p:nvSpPr>
        <p:spPr>
          <a:xfrm>
            <a:off x="5561391" y="3909160"/>
            <a:ext cx="641522" cy="307777"/>
          </a:xfrm>
          <a:prstGeom prst="rect">
            <a:avLst/>
          </a:prstGeom>
          <a:noFill/>
        </p:spPr>
        <p:txBody>
          <a:bodyPr wrap="none" rtlCol="0">
            <a:spAutoFit/>
          </a:bodyPr>
          <a:lstStyle/>
          <a:p>
            <a:r>
              <a:rPr lang="en-US" sz="1400" dirty="0" err="1" smtClean="0">
                <a:solidFill>
                  <a:prstClr val="black"/>
                </a:solidFill>
                <a:latin typeface="Arial" panose="020B0604020202020204" pitchFamily="34" charset="0"/>
                <a:cs typeface="Arial" panose="020B0604020202020204" pitchFamily="34" charset="0"/>
              </a:rPr>
              <a:t>Gerar</a:t>
            </a:r>
            <a:endParaRPr lang="en-US" sz="1400" dirty="0">
              <a:solidFill>
                <a:prstClr val="black"/>
              </a:solidFill>
              <a:latin typeface="Arial" panose="020B0604020202020204" pitchFamily="34" charset="0"/>
              <a:cs typeface="Arial" panose="020B0604020202020204" pitchFamily="34" charset="0"/>
            </a:endParaRPr>
          </a:p>
        </p:txBody>
      </p:sp>
      <p:sp>
        <p:nvSpPr>
          <p:cNvPr id="4" name="TextBox 3"/>
          <p:cNvSpPr txBox="1"/>
          <p:nvPr/>
        </p:nvSpPr>
        <p:spPr>
          <a:xfrm>
            <a:off x="1170446" y="865895"/>
            <a:ext cx="4045923" cy="2862322"/>
          </a:xfrm>
          <a:prstGeom prst="rect">
            <a:avLst/>
          </a:prstGeom>
          <a:noFill/>
        </p:spPr>
        <p:txBody>
          <a:bodyPr wrap="square" rtlCol="0">
            <a:spAutoFit/>
          </a:bodyPr>
          <a:lstStyle/>
          <a:p>
            <a:r>
              <a:rPr lang="en-US" b="1" dirty="0" smtClean="0">
                <a:solidFill>
                  <a:schemeClr val="bg1"/>
                </a:solidFill>
              </a:rPr>
              <a:t>Genesis </a:t>
            </a:r>
            <a:r>
              <a:rPr lang="en-US" b="1" dirty="0">
                <a:solidFill>
                  <a:schemeClr val="bg1"/>
                </a:solidFill>
              </a:rPr>
              <a:t>13:2-4(ESV) </a:t>
            </a:r>
            <a:r>
              <a:rPr lang="en-US" dirty="0">
                <a:solidFill>
                  <a:schemeClr val="bg1"/>
                </a:solidFill>
              </a:rPr>
              <a:t/>
            </a:r>
            <a:br>
              <a:rPr lang="en-US" dirty="0">
                <a:solidFill>
                  <a:schemeClr val="bg1"/>
                </a:solidFill>
              </a:rPr>
            </a:br>
            <a:r>
              <a:rPr lang="en-US" baseline="30000" dirty="0">
                <a:solidFill>
                  <a:schemeClr val="bg1"/>
                </a:solidFill>
              </a:rPr>
              <a:t>2</a:t>
            </a:r>
            <a:r>
              <a:rPr lang="en-US" dirty="0">
                <a:solidFill>
                  <a:schemeClr val="bg1"/>
                </a:solidFill>
              </a:rPr>
              <a:t>Now Abram was very rich in livestock, in silver, and in gold.  </a:t>
            </a:r>
            <a:br>
              <a:rPr lang="en-US" dirty="0">
                <a:solidFill>
                  <a:schemeClr val="bg1"/>
                </a:solidFill>
              </a:rPr>
            </a:br>
            <a:r>
              <a:rPr lang="en-US" baseline="30000" dirty="0">
                <a:solidFill>
                  <a:schemeClr val="bg1"/>
                </a:solidFill>
              </a:rPr>
              <a:t>3</a:t>
            </a:r>
            <a:r>
              <a:rPr lang="en-US" dirty="0">
                <a:solidFill>
                  <a:schemeClr val="bg1"/>
                </a:solidFill>
              </a:rPr>
              <a:t>And he journeyed on from the </a:t>
            </a:r>
            <a:r>
              <a:rPr lang="en-US" dirty="0" err="1">
                <a:solidFill>
                  <a:schemeClr val="bg1"/>
                </a:solidFill>
              </a:rPr>
              <a:t>Negeb</a:t>
            </a:r>
            <a:r>
              <a:rPr lang="en-US" dirty="0">
                <a:solidFill>
                  <a:schemeClr val="bg1"/>
                </a:solidFill>
              </a:rPr>
              <a:t> as far as Bethel to the place where his tent had been at the beginning, between Bethel and Ai,  </a:t>
            </a:r>
            <a:br>
              <a:rPr lang="en-US" dirty="0">
                <a:solidFill>
                  <a:schemeClr val="bg1"/>
                </a:solidFill>
              </a:rPr>
            </a:br>
            <a:r>
              <a:rPr lang="en-US" baseline="30000" dirty="0">
                <a:solidFill>
                  <a:schemeClr val="bg1"/>
                </a:solidFill>
              </a:rPr>
              <a:t>4</a:t>
            </a:r>
            <a:r>
              <a:rPr lang="en-US" dirty="0">
                <a:solidFill>
                  <a:schemeClr val="bg1"/>
                </a:solidFill>
              </a:rPr>
              <a:t>to the place where he had made an altar at the first. And there Abram called upon the name of the Lord.  </a:t>
            </a:r>
          </a:p>
        </p:txBody>
      </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059325" y="2628046"/>
            <a:ext cx="339694" cy="503444"/>
          </a:xfrm>
          <a:prstGeom prst="rect">
            <a:avLst/>
          </a:prstGeom>
        </p:spPr>
      </p:pic>
      <p:sp>
        <p:nvSpPr>
          <p:cNvPr id="27" name="TextBox 26"/>
          <p:cNvSpPr txBox="1"/>
          <p:nvPr/>
        </p:nvSpPr>
        <p:spPr>
          <a:xfrm>
            <a:off x="5664321" y="4593911"/>
            <a:ext cx="824265" cy="307777"/>
          </a:xfrm>
          <a:prstGeom prst="rect">
            <a:avLst/>
          </a:prstGeom>
          <a:noFill/>
        </p:spPr>
        <p:txBody>
          <a:bodyPr wrap="none" rtlCol="0">
            <a:spAutoFit/>
          </a:bodyPr>
          <a:lstStyle/>
          <a:p>
            <a:r>
              <a:rPr lang="en-US" sz="1400" b="1" dirty="0" smtClean="0">
                <a:solidFill>
                  <a:prstClr val="black"/>
                </a:solidFill>
                <a:latin typeface="Arial" panose="020B0604020202020204" pitchFamily="34" charset="0"/>
                <a:cs typeface="Arial" panose="020B0604020202020204" pitchFamily="34" charset="0"/>
              </a:rPr>
              <a:t>NEGEB</a:t>
            </a:r>
            <a:endParaRPr lang="en-US" sz="1400" b="1" dirty="0">
              <a:solidFill>
                <a:prstClr val="black"/>
              </a:solidFill>
              <a:latin typeface="Arial" panose="020B0604020202020204" pitchFamily="34" charset="0"/>
              <a:cs typeface="Arial" panose="020B0604020202020204" pitchFamily="34" charset="0"/>
            </a:endParaRPr>
          </a:p>
        </p:txBody>
      </p:sp>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4672" y="2943580"/>
            <a:ext cx="268849" cy="268849"/>
          </a:xfrm>
          <a:prstGeom prst="rect">
            <a:avLst/>
          </a:prstGeom>
        </p:spPr>
      </p:pic>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6363" y="4616209"/>
            <a:ext cx="268849" cy="268849"/>
          </a:xfrm>
          <a:prstGeom prst="rect">
            <a:avLst/>
          </a:prstGeom>
        </p:spPr>
      </p:pic>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7825" y="4593911"/>
            <a:ext cx="268849" cy="268849"/>
          </a:xfrm>
          <a:prstGeom prst="rect">
            <a:avLst/>
          </a:prstGeom>
        </p:spPr>
      </p:pic>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7130" y="2924155"/>
            <a:ext cx="268849" cy="268849"/>
          </a:xfrm>
          <a:prstGeom prst="rect">
            <a:avLst/>
          </a:prstGeom>
        </p:spPr>
      </p:pic>
      <p:sp>
        <p:nvSpPr>
          <p:cNvPr id="32" name="TextBox 31"/>
          <p:cNvSpPr txBox="1"/>
          <p:nvPr/>
        </p:nvSpPr>
        <p:spPr>
          <a:xfrm>
            <a:off x="7364672" y="4802935"/>
            <a:ext cx="1159292" cy="523220"/>
          </a:xfrm>
          <a:prstGeom prst="rect">
            <a:avLst/>
          </a:prstGeom>
          <a:solidFill>
            <a:schemeClr val="accent2">
              <a:alpha val="57000"/>
            </a:schemeClr>
          </a:solidFill>
        </p:spPr>
        <p:txBody>
          <a:bodyPr wrap="none" rtlCol="0">
            <a:spAutoFit/>
          </a:bodyPr>
          <a:lstStyle/>
          <a:p>
            <a:r>
              <a:rPr lang="en-US" sz="1400" dirty="0" smtClean="0">
                <a:solidFill>
                  <a:prstClr val="black"/>
                </a:solidFill>
                <a:latin typeface="Arial" panose="020B0604020202020204" pitchFamily="34" charset="0"/>
                <a:cs typeface="Arial" panose="020B0604020202020204" pitchFamily="34" charset="0"/>
              </a:rPr>
              <a:t>Sodom </a:t>
            </a:r>
          </a:p>
          <a:p>
            <a:r>
              <a:rPr lang="en-US" sz="1400" dirty="0" smtClean="0">
                <a:solidFill>
                  <a:prstClr val="black"/>
                </a:solidFill>
                <a:latin typeface="Arial" panose="020B0604020202020204" pitchFamily="34" charset="0"/>
                <a:cs typeface="Arial" panose="020B0604020202020204" pitchFamily="34" charset="0"/>
              </a:rPr>
              <a:t>&amp; Gomorrah</a:t>
            </a:r>
            <a:endParaRPr lang="en-US" sz="1400" dirty="0">
              <a:solidFill>
                <a:prstClr val="black"/>
              </a:solidFill>
              <a:latin typeface="Arial" panose="020B0604020202020204" pitchFamily="34" charset="0"/>
              <a:cs typeface="Arial" panose="020B0604020202020204" pitchFamily="34" charset="0"/>
            </a:endParaRPr>
          </a:p>
        </p:txBody>
      </p:sp>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78803" y="2336211"/>
            <a:ext cx="268849" cy="268849"/>
          </a:xfrm>
          <a:prstGeom prst="rect">
            <a:avLst/>
          </a:prstGeom>
        </p:spPr>
      </p:pic>
    </p:spTree>
    <p:extLst>
      <p:ext uri="{BB962C8B-B14F-4D97-AF65-F5344CB8AC3E}">
        <p14:creationId xmlns:p14="http://schemas.microsoft.com/office/powerpoint/2010/main" val="365811377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2370"/>
            <a:ext cx="8229600" cy="1016000"/>
          </a:xfrm>
        </p:spPr>
        <p:txBody>
          <a:bodyPr/>
          <a:lstStyle/>
          <a:p>
            <a:r>
              <a:rPr lang="en-US" dirty="0" smtClean="0">
                <a:effectLst/>
              </a:rPr>
              <a:t>Sodom</a:t>
            </a:r>
            <a:endParaRPr lang="en-US" dirty="0"/>
          </a:p>
        </p:txBody>
      </p:sp>
      <p:sp>
        <p:nvSpPr>
          <p:cNvPr id="4" name="TextBox 3"/>
          <p:cNvSpPr txBox="1"/>
          <p:nvPr/>
        </p:nvSpPr>
        <p:spPr>
          <a:xfrm>
            <a:off x="592532" y="1187314"/>
            <a:ext cx="3760013" cy="2554545"/>
          </a:xfrm>
          <a:prstGeom prst="rect">
            <a:avLst/>
          </a:prstGeom>
          <a:noFill/>
        </p:spPr>
        <p:txBody>
          <a:bodyPr wrap="square" rtlCol="0">
            <a:spAutoFit/>
          </a:bodyPr>
          <a:lstStyle/>
          <a:p>
            <a:r>
              <a:rPr lang="en-US" sz="1600" b="1" dirty="0" smtClean="0"/>
              <a:t>Genesis </a:t>
            </a:r>
            <a:r>
              <a:rPr lang="en-US" sz="1600" b="1" dirty="0"/>
              <a:t>13:11-13(ESV) </a:t>
            </a:r>
            <a:r>
              <a:rPr lang="en-US" sz="1600" dirty="0"/>
              <a:t/>
            </a:r>
            <a:br>
              <a:rPr lang="en-US" sz="1600" dirty="0"/>
            </a:br>
            <a:r>
              <a:rPr lang="en-US" sz="1600" baseline="30000" dirty="0"/>
              <a:t>11</a:t>
            </a:r>
            <a:r>
              <a:rPr lang="en-US" sz="1600" dirty="0"/>
              <a:t>So Lot chose for himself all the Jordan Valley, and Lot journeyed east. Thus they separated from each other.  </a:t>
            </a:r>
            <a:br>
              <a:rPr lang="en-US" sz="1600" dirty="0"/>
            </a:br>
            <a:r>
              <a:rPr lang="en-US" sz="1600" baseline="30000" dirty="0"/>
              <a:t>12</a:t>
            </a:r>
            <a:r>
              <a:rPr lang="en-US" sz="1600" dirty="0"/>
              <a:t>Abram settled in the land of Canaan, while Lot settled among the cities of the valley and moved his tent as far as Sodom.  </a:t>
            </a:r>
            <a:br>
              <a:rPr lang="en-US" sz="1600" dirty="0"/>
            </a:br>
            <a:r>
              <a:rPr lang="en-US" sz="1600" baseline="30000" dirty="0"/>
              <a:t>13</a:t>
            </a:r>
            <a:r>
              <a:rPr lang="en-US" sz="1600" dirty="0"/>
              <a:t>Now the men of Sodom were wicked, great sinners against the Lord. </a:t>
            </a:r>
            <a:endParaRPr lang="en-US" sz="1600" dirty="0">
              <a:solidFill>
                <a:prstClr val="white"/>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2258569"/>
            <a:ext cx="4039616" cy="3130702"/>
          </a:xfrm>
          <a:prstGeom prst="rect">
            <a:avLst/>
          </a:prstGeom>
        </p:spPr>
      </p:pic>
    </p:spTree>
    <p:extLst>
      <p:ext uri="{BB962C8B-B14F-4D97-AF65-F5344CB8AC3E}">
        <p14:creationId xmlns:p14="http://schemas.microsoft.com/office/powerpoint/2010/main" val="17114086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Judah Map, PLBL 4.jpg"/>
          <p:cNvPicPr>
            <a:picLocks noChangeAspect="1"/>
          </p:cNvPicPr>
          <p:nvPr/>
        </p:nvPicPr>
        <p:blipFill>
          <a:blip r:embed="rId3"/>
          <a:stretch>
            <a:fillRect/>
          </a:stretch>
        </p:blipFill>
        <p:spPr>
          <a:xfrm>
            <a:off x="0" y="0"/>
            <a:ext cx="9144000" cy="5715000"/>
          </a:xfrm>
          <a:prstGeom prst="rect">
            <a:avLst/>
          </a:prstGeom>
        </p:spPr>
      </p:pic>
      <p:sp>
        <p:nvSpPr>
          <p:cNvPr id="5" name="TextBox 4"/>
          <p:cNvSpPr txBox="1"/>
          <p:nvPr/>
        </p:nvSpPr>
        <p:spPr>
          <a:xfrm>
            <a:off x="4" y="4986166"/>
            <a:ext cx="2887137" cy="646331"/>
          </a:xfrm>
          <a:prstGeom prst="rect">
            <a:avLst/>
          </a:prstGeom>
          <a:noFill/>
        </p:spPr>
        <p:txBody>
          <a:bodyPr wrap="none" rtlCol="0">
            <a:spAutoFit/>
          </a:bodyPr>
          <a:lstStyle/>
          <a:p>
            <a:pPr defTabSz="457200"/>
            <a:r>
              <a:rPr lang="en-US" i="1" dirty="0" smtClean="0">
                <a:solidFill>
                  <a:prstClr val="white"/>
                </a:solidFill>
                <a:effectLst>
                  <a:glow rad="50800">
                    <a:prstClr val="black">
                      <a:alpha val="75000"/>
                    </a:prstClr>
                  </a:glow>
                </a:effectLst>
                <a:cs typeface="Arial" charset="0"/>
              </a:rPr>
              <a:t>Pictorial Library Vol. 4: Judah</a:t>
            </a:r>
          </a:p>
          <a:p>
            <a:pPr defTabSz="457200"/>
            <a:r>
              <a:rPr lang="en-US" i="1" dirty="0" smtClean="0">
                <a:solidFill>
                  <a:prstClr val="white"/>
                </a:solidFill>
                <a:effectLst>
                  <a:glow rad="50800">
                    <a:prstClr val="black">
                      <a:alpha val="75000"/>
                    </a:prstClr>
                  </a:glow>
                </a:effectLst>
                <a:cs typeface="Arial" charset="0"/>
              </a:rPr>
              <a:t>&amp; the Dead Sea</a:t>
            </a:r>
            <a:endParaRPr lang="en-US" i="1" dirty="0">
              <a:solidFill>
                <a:prstClr val="white"/>
              </a:solidFill>
              <a:effectLst>
                <a:glow rad="50800">
                  <a:prstClr val="black">
                    <a:alpha val="75000"/>
                  </a:prstClr>
                </a:glow>
              </a:effectLst>
              <a:cs typeface="Arial" charset="0"/>
            </a:endParaRPr>
          </a:p>
        </p:txBody>
      </p:sp>
      <p:sp>
        <p:nvSpPr>
          <p:cNvPr id="6" name="5-Point Star 5"/>
          <p:cNvSpPr/>
          <p:nvPr/>
        </p:nvSpPr>
        <p:spPr>
          <a:xfrm>
            <a:off x="7601309" y="2218101"/>
            <a:ext cx="152400" cy="127000"/>
          </a:xfrm>
          <a:prstGeom prst="star5">
            <a:avLst/>
          </a:prstGeom>
          <a:solidFill>
            <a:srgbClr val="FF0000"/>
          </a:solidFill>
          <a:effectLst>
            <a:glow rad="12700">
              <a:schemeClr val="tx1">
                <a:alpha val="75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sp>
        <p:nvSpPr>
          <p:cNvPr id="7" name="5-Point Star 6"/>
          <p:cNvSpPr/>
          <p:nvPr/>
        </p:nvSpPr>
        <p:spPr>
          <a:xfrm>
            <a:off x="7686135" y="2984500"/>
            <a:ext cx="152400" cy="127000"/>
          </a:xfrm>
          <a:prstGeom prst="star5">
            <a:avLst/>
          </a:prstGeom>
          <a:solidFill>
            <a:srgbClr val="FF0000"/>
          </a:solidFill>
          <a:effectLst>
            <a:glow rad="12700">
              <a:schemeClr val="tx1">
                <a:alpha val="75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sp>
        <p:nvSpPr>
          <p:cNvPr id="8" name="5-Point Star 7"/>
          <p:cNvSpPr/>
          <p:nvPr/>
        </p:nvSpPr>
        <p:spPr>
          <a:xfrm>
            <a:off x="7082286" y="4846368"/>
            <a:ext cx="152400" cy="127000"/>
          </a:xfrm>
          <a:prstGeom prst="star5">
            <a:avLst/>
          </a:prstGeom>
          <a:solidFill>
            <a:srgbClr val="FF0000"/>
          </a:solidFill>
          <a:effectLst>
            <a:glow rad="12700">
              <a:schemeClr val="tx1">
                <a:alpha val="75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sp>
        <p:nvSpPr>
          <p:cNvPr id="10" name="5-Point Star 9"/>
          <p:cNvSpPr/>
          <p:nvPr/>
        </p:nvSpPr>
        <p:spPr>
          <a:xfrm>
            <a:off x="7332451" y="5284878"/>
            <a:ext cx="152400" cy="127000"/>
          </a:xfrm>
          <a:prstGeom prst="star5">
            <a:avLst/>
          </a:prstGeom>
          <a:solidFill>
            <a:srgbClr val="FF0000"/>
          </a:solidFill>
          <a:effectLst>
            <a:glow rad="12700">
              <a:schemeClr val="tx1">
                <a:alpha val="75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spTree>
    <p:extLst>
      <p:ext uri="{BB962C8B-B14F-4D97-AF65-F5344CB8AC3E}">
        <p14:creationId xmlns:p14="http://schemas.microsoft.com/office/powerpoint/2010/main" val="224328231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3953" name="Group 3"/>
          <p:cNvGrpSpPr>
            <a:grpSpLocks noGrp="1" noUngrp="1" noChangeAspect="1"/>
          </p:cNvGrpSpPr>
          <p:nvPr/>
        </p:nvGrpSpPr>
        <p:grpSpPr bwMode="auto">
          <a:xfrm>
            <a:off x="32" y="0"/>
            <a:ext cx="9147175" cy="5715000"/>
            <a:chOff x="914400" y="685800"/>
            <a:chExt cx="7318035" cy="5486400"/>
          </a:xfrm>
        </p:grpSpPr>
        <p:pic>
          <p:nvPicPr>
            <p:cNvPr id="253954" name="Picture 1" descr="Lot's wife, tb022804741"/>
            <p:cNvPicPr>
              <a:picLocks noRot="1" noChangeAspect="1" noMove="1" noResize="1"/>
            </p:cNvPicPr>
            <p:nvPr isPhoto="1"/>
          </p:nvPicPr>
          <p:blipFill>
            <a:blip r:embed="rId3"/>
            <a:srcRect/>
            <a:stretch>
              <a:fillRect/>
            </a:stretch>
          </p:blipFill>
          <p:spPr bwMode="auto">
            <a:xfrm>
              <a:off x="914400" y="685800"/>
              <a:ext cx="7315200" cy="5486400"/>
            </a:xfrm>
            <a:prstGeom prst="rect">
              <a:avLst/>
            </a:prstGeom>
            <a:noFill/>
            <a:ln w="9525">
              <a:noFill/>
              <a:miter lim="800000"/>
              <a:headEnd/>
              <a:tailEnd/>
            </a:ln>
          </p:spPr>
        </p:pic>
        <p:sp>
          <p:nvSpPr>
            <p:cNvPr id="3" name="Rectangle 2"/>
            <p:cNvSpPr/>
            <p:nvPr/>
          </p:nvSpPr>
          <p:spPr>
            <a:xfrm>
              <a:off x="917235" y="5829300"/>
              <a:ext cx="7315200" cy="342900"/>
            </a:xfrm>
            <a:prstGeom prst="rect">
              <a:avLst/>
            </a:prstGeom>
            <a:noFill/>
            <a:ln w="9525">
              <a:noFill/>
              <a:miter lim="800000"/>
              <a:headEnd/>
              <a:tailEnd/>
            </a:ln>
            <a:effectLst/>
          </p:spPr>
          <p:txBody>
            <a:bodyPr/>
            <a:lstStyle/>
            <a:p>
              <a:pPr algn="ctr" fontAlgn="base">
                <a:spcBef>
                  <a:spcPct val="0"/>
                </a:spcBef>
                <a:spcAft>
                  <a:spcPct val="0"/>
                </a:spcAft>
                <a:defRPr/>
              </a:pPr>
              <a:r>
                <a:rPr lang="en-US" sz="2200" dirty="0">
                  <a:solidFill>
                    <a:srgbClr val="FFFFFF"/>
                  </a:solidFill>
                  <a:effectLst>
                    <a:glow rad="76200">
                      <a:srgbClr val="000000">
                        <a:alpha val="60000"/>
                      </a:srgbClr>
                    </a:glow>
                  </a:effectLst>
                  <a:latin typeface="Calibri" pitchFamily="34" charset="0"/>
                  <a:cs typeface="Calibri" pitchFamily="34" charset="0"/>
                </a:rPr>
                <a:t>Lot's wife</a:t>
              </a:r>
            </a:p>
          </p:txBody>
        </p:sp>
      </p:grpSp>
    </p:spTree>
    <p:extLst>
      <p:ext uri="{BB962C8B-B14F-4D97-AF65-F5344CB8AC3E}">
        <p14:creationId xmlns:p14="http://schemas.microsoft.com/office/powerpoint/2010/main" val="51064024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01" name="Group 3"/>
          <p:cNvGrpSpPr>
            <a:grpSpLocks noGrp="1" noUngrp="1" noChangeAspect="1"/>
          </p:cNvGrpSpPr>
          <p:nvPr/>
        </p:nvGrpSpPr>
        <p:grpSpPr bwMode="auto">
          <a:xfrm>
            <a:off x="0" y="0"/>
            <a:ext cx="9144000" cy="5478198"/>
            <a:chOff x="685800" y="825500"/>
            <a:chExt cx="7772400" cy="5588000"/>
          </a:xfrm>
        </p:grpSpPr>
        <p:pic>
          <p:nvPicPr>
            <p:cNvPr id="256002" name="Picture 1" descr="Mount Sodom from north, tb052307915"/>
            <p:cNvPicPr>
              <a:picLocks noRot="1" noChangeAspect="1" noMove="1" noResize="1"/>
            </p:cNvPicPr>
            <p:nvPr isPhoto="1"/>
          </p:nvPicPr>
          <p:blipFill>
            <a:blip r:embed="rId3"/>
            <a:srcRect/>
            <a:stretch>
              <a:fillRect/>
            </a:stretch>
          </p:blipFill>
          <p:spPr bwMode="auto">
            <a:xfrm>
              <a:off x="685800" y="825500"/>
              <a:ext cx="7772400" cy="5207000"/>
            </a:xfrm>
            <a:prstGeom prst="rect">
              <a:avLst/>
            </a:prstGeom>
            <a:noFill/>
            <a:ln w="9525">
              <a:noFill/>
              <a:miter lim="800000"/>
              <a:headEnd/>
              <a:tailEnd/>
            </a:ln>
          </p:spPr>
        </p:pic>
        <p:sp>
          <p:nvSpPr>
            <p:cNvPr id="256003" name="Rectangle 2"/>
            <p:cNvSpPr>
              <a:spLocks noChangeArrowheads="1"/>
            </p:cNvSpPr>
            <p:nvPr/>
          </p:nvSpPr>
          <p:spPr bwMode="auto">
            <a:xfrm>
              <a:off x="685800" y="6070744"/>
              <a:ext cx="7772400" cy="342756"/>
            </a:xfrm>
            <a:prstGeom prst="rect">
              <a:avLst/>
            </a:prstGeom>
            <a:noFill/>
            <a:ln w="9525">
              <a:noFill/>
              <a:miter lim="800000"/>
              <a:headEnd/>
              <a:tailEnd/>
            </a:ln>
          </p:spPr>
          <p:txBody>
            <a:bodyPr anchor="ctr"/>
            <a:lstStyle/>
            <a:p>
              <a:pPr algn="ctr" fontAlgn="base">
                <a:lnSpc>
                  <a:spcPct val="90000"/>
                </a:lnSpc>
                <a:spcBef>
                  <a:spcPct val="0"/>
                </a:spcBef>
                <a:spcAft>
                  <a:spcPct val="0"/>
                </a:spcAft>
              </a:pPr>
              <a:r>
                <a:rPr lang="en-US" sz="2200">
                  <a:solidFill>
                    <a:srgbClr val="000000"/>
                  </a:solidFill>
                  <a:latin typeface="Calibri" pitchFamily="34" charset="0"/>
                  <a:cs typeface="Arial" charset="0"/>
                </a:rPr>
                <a:t>Mount Sodom from north</a:t>
              </a:r>
            </a:p>
          </p:txBody>
        </p:sp>
      </p:grpSp>
    </p:spTree>
    <p:extLst>
      <p:ext uri="{BB962C8B-B14F-4D97-AF65-F5344CB8AC3E}">
        <p14:creationId xmlns:p14="http://schemas.microsoft.com/office/powerpoint/2010/main" val="334440606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Grp="1" noUngrp="1" noChangeAspect="1"/>
          </p:cNvGrpSpPr>
          <p:nvPr/>
        </p:nvGrpSpPr>
        <p:grpSpPr>
          <a:xfrm>
            <a:off x="0" y="0"/>
            <a:ext cx="9144000" cy="5478432"/>
            <a:chOff x="685800" y="825500"/>
            <a:chExt cx="7772400" cy="5588000"/>
          </a:xfrm>
        </p:grpSpPr>
        <p:pic>
          <p:nvPicPr>
            <p:cNvPr id="2" name="Picture 1" descr="Mount Sodom aerial, bb00080046"/>
            <p:cNvPicPr>
              <a:picLocks noRot="1" noChangeAspect="1" noMove="1" noResize="1"/>
            </p:cNvPicPr>
            <p:nvPr isPhoto="1"/>
          </p:nvPicPr>
          <p:blipFill>
            <a:blip r:embed="rId3">
              <a:lum/>
              <a:extLst>
                <a:ext uri="{28A0092B-C50C-407E-A947-70E740481C1C}">
                  <a14:useLocalDpi xmlns:a14="http://schemas.microsoft.com/office/drawing/2010/main" val="0"/>
                </a:ext>
              </a:extLst>
            </a:blip>
            <a:stretch>
              <a:fillRect/>
            </a:stretch>
          </p:blipFill>
          <p:spPr>
            <a:xfrm>
              <a:off x="685800" y="825500"/>
              <a:ext cx="7772400" cy="5207000"/>
            </a:xfrm>
            <a:prstGeom prst="rect">
              <a:avLst/>
            </a:prstGeom>
            <a:noFill/>
            <a:ln>
              <a:noFill/>
            </a:ln>
          </p:spPr>
        </p:pic>
        <p:sp>
          <p:nvSpPr>
            <p:cNvPr id="3" name="Rectangle 2"/>
            <p:cNvSpPr/>
            <p:nvPr/>
          </p:nvSpPr>
          <p:spPr>
            <a:xfrm>
              <a:off x="685800" y="6070600"/>
              <a:ext cx="7772400" cy="342900"/>
            </a:xfrm>
            <a:prstGeom prst="rect">
              <a:avLst/>
            </a:prstGeom>
            <a:noFill/>
            <a:ln>
              <a:noFill/>
            </a:ln>
          </p:spPr>
          <p:txBody>
            <a:bodyPr anchor="ctr">
              <a:normAutofit fontScale="85000" lnSpcReduction="20000"/>
            </a:bodyPr>
            <a:lstStyle/>
            <a:p>
              <a:pPr algn="ctr"/>
              <a:r>
                <a:rPr lang="en-US" sz="2400" dirty="0" smtClean="0">
                  <a:solidFill>
                    <a:prstClr val="black"/>
                  </a:solidFill>
                  <a:cs typeface="Arial" charset="0"/>
                </a:rPr>
                <a:t>Mount Sodom aerial</a:t>
              </a:r>
              <a:endParaRPr lang="en-US" sz="2400" dirty="0">
                <a:solidFill>
                  <a:prstClr val="black"/>
                </a:solidFill>
                <a:cs typeface="Arial" charset="0"/>
              </a:endParaRPr>
            </a:p>
          </p:txBody>
        </p:sp>
      </p:grpSp>
    </p:spTree>
    <p:extLst>
      <p:ext uri="{BB962C8B-B14F-4D97-AF65-F5344CB8AC3E}">
        <p14:creationId xmlns:p14="http://schemas.microsoft.com/office/powerpoint/2010/main" val="27112689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0001" y="1726406"/>
            <a:ext cx="4657725" cy="269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905000"/>
            <a:ext cx="4076700" cy="2341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806345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rotWithShape="0">
          <a:gsLst>
            <a:gs pos="0">
              <a:srgbClr val="4A2F1A"/>
            </a:gs>
            <a:gs pos="100000">
              <a:srgbClr val="A2673A"/>
            </a:gs>
          </a:gsLst>
          <a:lin ang="5400000" scaled="1"/>
        </a:gradFill>
        <a:effectLst/>
      </p:bgPr>
    </p:bg>
    <p:spTree>
      <p:nvGrpSpPr>
        <p:cNvPr id="1" name=""/>
        <p:cNvGrpSpPr/>
        <p:nvPr/>
      </p:nvGrpSpPr>
      <p:grpSpPr>
        <a:xfrm>
          <a:off x="0" y="0"/>
          <a:ext cx="0" cy="0"/>
          <a:chOff x="0" y="0"/>
          <a:chExt cx="0" cy="0"/>
        </a:xfrm>
      </p:grpSpPr>
      <p:sp>
        <p:nvSpPr>
          <p:cNvPr id="68609" name="Rectangle 1"/>
          <p:cNvSpPr>
            <a:spLocks noGrp="1" noChangeArrowheads="1"/>
          </p:cNvSpPr>
          <p:nvPr>
            <p:ph type="title" idx="4294967295"/>
          </p:nvPr>
        </p:nvSpPr>
        <p:spPr>
          <a:xfrm>
            <a:off x="609600" y="150814"/>
            <a:ext cx="8534400" cy="586053"/>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4000" b="1">
                <a:solidFill>
                  <a:srgbClr val="D9EF09"/>
                </a:solidFill>
                <a:latin typeface="Papyrus" pitchFamily="64" charset="0"/>
              </a:rPr>
              <a:t>   </a:t>
            </a:r>
            <a:r>
              <a:rPr lang="en-US" altLang="en-US" sz="4000" b="1">
                <a:solidFill>
                  <a:srgbClr val="EAF959"/>
                </a:solidFill>
                <a:latin typeface="Papyrus" pitchFamily="64" charset="0"/>
              </a:rPr>
              <a:t>Ebla Tablets</a:t>
            </a:r>
          </a:p>
        </p:txBody>
      </p:sp>
      <p:pic>
        <p:nvPicPr>
          <p:cNvPr id="686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r="-15004"/>
          <a:stretch>
            <a:fillRect/>
          </a:stretch>
        </p:blipFill>
        <p:spPr bwMode="auto">
          <a:xfrm>
            <a:off x="0" y="0"/>
            <a:ext cx="609600" cy="5715000"/>
          </a:xfrm>
          <a:prstGeom prst="rect">
            <a:avLst/>
          </a:prstGeom>
          <a:noFill/>
          <a:ln>
            <a:noFill/>
          </a:ln>
          <a:effectLst/>
          <a:extLst>
            <a:ext uri="{909E8E84-426E-40DD-AFC4-6F175D3DCCD1}">
              <a14:hiddenFill xmlns:a14="http://schemas.microsoft.com/office/drawing/2010/main">
                <a:blipFill dpi="0" rotWithShape="0">
                  <a:blip/>
                  <a:srcRect r="-15004"/>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8611" name="Text Box 3"/>
          <p:cNvSpPr txBox="1">
            <a:spLocks noChangeArrowheads="1"/>
          </p:cNvSpPr>
          <p:nvPr/>
        </p:nvSpPr>
        <p:spPr bwMode="auto">
          <a:xfrm>
            <a:off x="822325" y="1998929"/>
            <a:ext cx="184150" cy="3055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buClr>
                <a:srgbClr val="000000"/>
              </a:buClr>
              <a:buSzPct val="100000"/>
              <a:buFont typeface="Times New Roman" pitchFamily="16" charset="0"/>
              <a:buNone/>
            </a:pPr>
            <a:endParaRPr lang="en-US">
              <a:solidFill>
                <a:srgbClr val="FFFFFF"/>
              </a:solidFill>
              <a:latin typeface="Arial" charset="0"/>
            </a:endParaRPr>
          </a:p>
        </p:txBody>
      </p:sp>
      <p:sp>
        <p:nvSpPr>
          <p:cNvPr id="68612" name="Text Box 4"/>
          <p:cNvSpPr txBox="1">
            <a:spLocks noChangeArrowheads="1"/>
          </p:cNvSpPr>
          <p:nvPr/>
        </p:nvSpPr>
        <p:spPr bwMode="auto">
          <a:xfrm>
            <a:off x="609600" y="571501"/>
            <a:ext cx="4140200" cy="55113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marL="342900" indent="-341313">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a:solidFill>
                  <a:srgbClr val="FFFFFF"/>
                </a:solidFill>
                <a:latin typeface="Arial" charset="0"/>
                <a:ea typeface="Microsoft YaHei" charset="-122"/>
              </a:defRPr>
            </a:lvl1pPr>
            <a:lvl2pPr>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a:solidFill>
                  <a:srgbClr val="FFFFFF"/>
                </a:solidFill>
                <a:latin typeface="Arial" charset="0"/>
                <a:ea typeface="Microsoft YaHei" charset="-122"/>
              </a:defRPr>
            </a:lvl2pPr>
            <a:lvl3pPr>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a:solidFill>
                  <a:srgbClr val="FFFFFF"/>
                </a:solidFill>
                <a:latin typeface="Arial" charset="0"/>
                <a:ea typeface="Microsoft YaHei" charset="-122"/>
              </a:defRPr>
            </a:lvl3pPr>
            <a:lvl4pPr>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a:solidFill>
                  <a:srgbClr val="FFFFFF"/>
                </a:solidFill>
                <a:latin typeface="Arial" charset="0"/>
                <a:ea typeface="Microsoft YaHei" charset="-122"/>
              </a:defRPr>
            </a:lvl4pPr>
            <a:lvl5pPr>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a:solidFill>
                  <a:srgbClr val="FFFFFF"/>
                </a:solidFill>
                <a:latin typeface="Arial" charset="0"/>
                <a:ea typeface="Microsoft YaHei" charset="-122"/>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a:solidFill>
                  <a:srgbClr val="FFFFFF"/>
                </a:solidFill>
                <a:latin typeface="Arial" charset="0"/>
                <a:ea typeface="Microsoft YaHei" charset="-122"/>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a:solidFill>
                  <a:srgbClr val="FFFFFF"/>
                </a:solidFill>
                <a:latin typeface="Arial" charset="0"/>
                <a:ea typeface="Microsoft YaHei" charset="-122"/>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a:solidFill>
                  <a:srgbClr val="FFFFFF"/>
                </a:solidFill>
                <a:latin typeface="Arial" charset="0"/>
                <a:ea typeface="Microsoft YaHei" charset="-122"/>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a:solidFill>
                  <a:srgbClr val="FFFFFF"/>
                </a:solidFill>
                <a:latin typeface="Arial" charset="0"/>
                <a:ea typeface="Microsoft YaHei" charset="-122"/>
              </a:defRPr>
            </a:lvl9pPr>
          </a:lstStyle>
          <a:p>
            <a:pPr defTabSz="457200" eaLnBrk="0" fontAlgn="base" hangingPunct="0">
              <a:spcBef>
                <a:spcPct val="0"/>
              </a:spcBef>
              <a:spcAft>
                <a:spcPct val="0"/>
              </a:spcAft>
              <a:buSzPct val="100000"/>
            </a:pPr>
            <a:r>
              <a:rPr lang="en-US" altLang="en-US" sz="1600" b="1" dirty="0">
                <a:effectLst>
                  <a:outerShdw blurRad="38100" dist="38100" dir="2700000" algn="tl">
                    <a:srgbClr val="000000"/>
                  </a:outerShdw>
                </a:effectLst>
                <a:latin typeface="Tahoma" pitchFamily="32" charset="0"/>
              </a:rPr>
              <a:t>These </a:t>
            </a:r>
            <a:r>
              <a:rPr lang="en-US" altLang="en-US" sz="1600" b="1" dirty="0">
                <a:solidFill>
                  <a:srgbClr val="D9EF09"/>
                </a:solidFill>
                <a:effectLst>
                  <a:outerShdw blurRad="38100" dist="38100" dir="2700000" algn="tl">
                    <a:srgbClr val="000000"/>
                  </a:outerShdw>
                </a:effectLst>
                <a:latin typeface="Tahoma" pitchFamily="32" charset="0"/>
              </a:rPr>
              <a:t>16,000+ clay tablets</a:t>
            </a:r>
          </a:p>
          <a:p>
            <a:pPr defTabSz="457200" eaLnBrk="0" fontAlgn="base" hangingPunct="0">
              <a:spcBef>
                <a:spcPct val="0"/>
              </a:spcBef>
              <a:spcAft>
                <a:spcPct val="0"/>
              </a:spcAft>
              <a:buSzPct val="100000"/>
            </a:pPr>
            <a:r>
              <a:rPr lang="en-US" altLang="en-US" sz="1600" b="1" dirty="0">
                <a:effectLst>
                  <a:outerShdw blurRad="38100" dist="38100" dir="2700000" algn="tl">
                    <a:srgbClr val="000000"/>
                  </a:outerShdw>
                </a:effectLst>
                <a:latin typeface="Tahoma" pitchFamily="32" charset="0"/>
              </a:rPr>
              <a:t>were discovered in Aleppo,</a:t>
            </a:r>
          </a:p>
          <a:p>
            <a:pPr defTabSz="457200" eaLnBrk="0" fontAlgn="base" hangingPunct="0">
              <a:spcBef>
                <a:spcPct val="0"/>
              </a:spcBef>
              <a:spcAft>
                <a:spcPct val="0"/>
              </a:spcAft>
              <a:buSzPct val="100000"/>
            </a:pPr>
            <a:r>
              <a:rPr lang="en-US" altLang="en-US" sz="1600" b="1" dirty="0">
                <a:effectLst>
                  <a:outerShdw blurRad="38100" dist="38100" dir="2700000" algn="tl">
                    <a:srgbClr val="000000"/>
                  </a:outerShdw>
                </a:effectLst>
                <a:latin typeface="Tahoma" pitchFamily="32" charset="0"/>
              </a:rPr>
              <a:t>Syria, at Tel-</a:t>
            </a:r>
            <a:r>
              <a:rPr lang="en-US" altLang="en-US" sz="1600" b="1" dirty="0" err="1">
                <a:effectLst>
                  <a:outerShdw blurRad="38100" dist="38100" dir="2700000" algn="tl">
                    <a:srgbClr val="000000"/>
                  </a:outerShdw>
                </a:effectLst>
                <a:latin typeface="Tahoma" pitchFamily="32" charset="0"/>
              </a:rPr>
              <a:t>Mardikh</a:t>
            </a:r>
            <a:r>
              <a:rPr lang="en-US" altLang="en-US" sz="1600" b="1" dirty="0">
                <a:effectLst>
                  <a:outerShdw blurRad="38100" dist="38100" dir="2700000" algn="tl">
                    <a:srgbClr val="000000"/>
                  </a:outerShdw>
                </a:effectLst>
                <a:latin typeface="Tahoma" pitchFamily="32" charset="0"/>
              </a:rPr>
              <a:t> in the</a:t>
            </a:r>
          </a:p>
          <a:p>
            <a:pPr defTabSz="457200" eaLnBrk="0" fontAlgn="base" hangingPunct="0">
              <a:spcBef>
                <a:spcPct val="0"/>
              </a:spcBef>
              <a:spcAft>
                <a:spcPct val="0"/>
              </a:spcAft>
              <a:buSzPct val="100000"/>
            </a:pPr>
            <a:r>
              <a:rPr lang="en-US" altLang="en-US" sz="1600" b="1" dirty="0">
                <a:effectLst>
                  <a:outerShdw blurRad="38100" dist="38100" dir="2700000" algn="tl">
                    <a:srgbClr val="000000"/>
                  </a:outerShdw>
                </a:effectLst>
                <a:latin typeface="Tahoma" pitchFamily="32" charset="0"/>
              </a:rPr>
              <a:t>late 1970’s by Italian</a:t>
            </a:r>
          </a:p>
          <a:p>
            <a:pPr defTabSz="457200" eaLnBrk="0" fontAlgn="base" hangingPunct="0">
              <a:spcBef>
                <a:spcPct val="0"/>
              </a:spcBef>
              <a:spcAft>
                <a:spcPct val="0"/>
              </a:spcAft>
              <a:buSzPct val="100000"/>
            </a:pPr>
            <a:r>
              <a:rPr lang="en-US" altLang="en-US" sz="1600" b="1" dirty="0">
                <a:effectLst>
                  <a:outerShdw blurRad="38100" dist="38100" dir="2700000" algn="tl">
                    <a:srgbClr val="000000"/>
                  </a:outerShdw>
                </a:effectLst>
                <a:latin typeface="Tahoma" pitchFamily="32" charset="0"/>
              </a:rPr>
              <a:t>archaeologist </a:t>
            </a:r>
            <a:r>
              <a:rPr lang="en-US" altLang="en-US" sz="1600" b="1" dirty="0">
                <a:solidFill>
                  <a:srgbClr val="D9EF09"/>
                </a:solidFill>
                <a:effectLst>
                  <a:outerShdw blurRad="38100" dist="38100" dir="2700000" algn="tl">
                    <a:srgbClr val="000000"/>
                  </a:outerShdw>
                </a:effectLst>
                <a:latin typeface="Tahoma" pitchFamily="32" charset="0"/>
              </a:rPr>
              <a:t>Paolo </a:t>
            </a:r>
            <a:r>
              <a:rPr lang="en-US" altLang="en-US" sz="1600" b="1" dirty="0" err="1">
                <a:solidFill>
                  <a:srgbClr val="D9EF09"/>
                </a:solidFill>
                <a:effectLst>
                  <a:outerShdw blurRad="38100" dist="38100" dir="2700000" algn="tl">
                    <a:srgbClr val="000000"/>
                  </a:outerShdw>
                </a:effectLst>
                <a:latin typeface="Tahoma" pitchFamily="32" charset="0"/>
              </a:rPr>
              <a:t>Mathiae</a:t>
            </a:r>
            <a:r>
              <a:rPr lang="en-US" altLang="en-US" sz="1600" b="1" dirty="0">
                <a:effectLst>
                  <a:outerShdw blurRad="38100" dist="38100" dir="2700000" algn="tl">
                    <a:srgbClr val="000000"/>
                  </a:outerShdw>
                </a:effectLst>
                <a:latin typeface="Tahoma" pitchFamily="32" charset="0"/>
              </a:rPr>
              <a:t>.</a:t>
            </a:r>
          </a:p>
          <a:p>
            <a:pPr defTabSz="457200" eaLnBrk="0" fontAlgn="base" hangingPunct="0">
              <a:spcBef>
                <a:spcPct val="0"/>
              </a:spcBef>
              <a:spcAft>
                <a:spcPct val="0"/>
              </a:spcAft>
              <a:buSzPct val="100000"/>
            </a:pPr>
            <a:r>
              <a:rPr lang="en-US" altLang="en-US" sz="1600" b="1" dirty="0">
                <a:effectLst>
                  <a:outerShdw blurRad="38100" dist="38100" dir="2700000" algn="tl">
                    <a:srgbClr val="000000"/>
                  </a:outerShdw>
                </a:effectLst>
                <a:latin typeface="Tahoma" pitchFamily="32" charset="0"/>
              </a:rPr>
              <a:t>Epigrapher, </a:t>
            </a:r>
            <a:r>
              <a:rPr lang="en-US" altLang="en-US" sz="1600" b="1" dirty="0">
                <a:solidFill>
                  <a:srgbClr val="D9EF09"/>
                </a:solidFill>
                <a:effectLst>
                  <a:outerShdw blurRad="38100" dist="38100" dir="2700000" algn="tl">
                    <a:srgbClr val="000000"/>
                  </a:outerShdw>
                </a:effectLst>
                <a:latin typeface="Tahoma" pitchFamily="32" charset="0"/>
              </a:rPr>
              <a:t>Giovanni</a:t>
            </a:r>
          </a:p>
          <a:p>
            <a:pPr defTabSz="457200" eaLnBrk="0" fontAlgn="base" hangingPunct="0">
              <a:spcBef>
                <a:spcPct val="0"/>
              </a:spcBef>
              <a:spcAft>
                <a:spcPct val="0"/>
              </a:spcAft>
              <a:buSzPct val="100000"/>
            </a:pPr>
            <a:r>
              <a:rPr lang="en-US" altLang="en-US" sz="1600" b="1" dirty="0" err="1">
                <a:solidFill>
                  <a:srgbClr val="D9EF09"/>
                </a:solidFill>
                <a:effectLst>
                  <a:outerShdw blurRad="38100" dist="38100" dir="2700000" algn="tl">
                    <a:srgbClr val="000000"/>
                  </a:outerShdw>
                </a:effectLst>
                <a:latin typeface="Tahoma" pitchFamily="32" charset="0"/>
              </a:rPr>
              <a:t>Pettinato</a:t>
            </a:r>
            <a:r>
              <a:rPr lang="en-US" altLang="en-US" sz="1600" b="1" dirty="0">
                <a:effectLst>
                  <a:outerShdw blurRad="38100" dist="38100" dir="2700000" algn="tl">
                    <a:srgbClr val="000000"/>
                  </a:outerShdw>
                </a:effectLst>
                <a:latin typeface="Tahoma" pitchFamily="32" charset="0"/>
              </a:rPr>
              <a:t> has discovered:</a:t>
            </a:r>
          </a:p>
          <a:p>
            <a:pPr defTabSz="457200" eaLnBrk="0" fontAlgn="base" hangingPunct="0">
              <a:spcBef>
                <a:spcPct val="0"/>
              </a:spcBef>
              <a:spcAft>
                <a:spcPct val="0"/>
              </a:spcAft>
              <a:buSzPct val="100000"/>
            </a:pPr>
            <a:endParaRPr lang="en-US" altLang="en-US" sz="1600" b="1" dirty="0">
              <a:effectLst>
                <a:outerShdw blurRad="38100" dist="38100" dir="2700000" algn="tl">
                  <a:srgbClr val="000000"/>
                </a:outerShdw>
              </a:effectLst>
              <a:latin typeface="Tahoma" pitchFamily="32" charset="0"/>
            </a:endParaRPr>
          </a:p>
          <a:p>
            <a:pPr defTabSz="457200" eaLnBrk="0" fontAlgn="base" hangingPunct="0">
              <a:spcBef>
                <a:spcPct val="0"/>
              </a:spcBef>
              <a:spcAft>
                <a:spcPct val="0"/>
              </a:spcAft>
              <a:buClr>
                <a:srgbClr val="FFFFFF"/>
              </a:buClr>
              <a:buSzPct val="100000"/>
              <a:buFont typeface="Tahoma" pitchFamily="32" charset="0"/>
              <a:buChar char="•"/>
            </a:pPr>
            <a:r>
              <a:rPr lang="en-US" altLang="en-US" sz="1600" b="1" dirty="0">
                <a:effectLst>
                  <a:outerShdw blurRad="38100" dist="38100" dir="2700000" algn="tl">
                    <a:srgbClr val="000000"/>
                  </a:outerShdw>
                </a:effectLst>
                <a:latin typeface="Tahoma" pitchFamily="32" charset="0"/>
              </a:rPr>
              <a:t>Biblical </a:t>
            </a:r>
            <a:r>
              <a:rPr lang="en-US" altLang="en-US" sz="1600" b="1" dirty="0">
                <a:solidFill>
                  <a:srgbClr val="D9EF09"/>
                </a:solidFill>
                <a:effectLst>
                  <a:outerShdw blurRad="38100" dist="38100" dir="2700000" algn="tl">
                    <a:srgbClr val="000000"/>
                  </a:outerShdw>
                </a:effectLst>
                <a:latin typeface="Tahoma" pitchFamily="32" charset="0"/>
              </a:rPr>
              <a:t>cities</a:t>
            </a:r>
            <a:r>
              <a:rPr lang="en-US" altLang="en-US" sz="1600" b="1" dirty="0">
                <a:effectLst>
                  <a:outerShdw blurRad="38100" dist="38100" dir="2700000" algn="tl">
                    <a:srgbClr val="000000"/>
                  </a:outerShdw>
                </a:effectLst>
                <a:latin typeface="Tahoma" pitchFamily="32" charset="0"/>
              </a:rPr>
              <a:t> such as Sodom, </a:t>
            </a:r>
            <a:r>
              <a:rPr lang="en-US" altLang="en-US" sz="1600" b="1" dirty="0" err="1">
                <a:effectLst>
                  <a:outerShdw blurRad="38100" dist="38100" dir="2700000" algn="tl">
                    <a:srgbClr val="000000"/>
                  </a:outerShdw>
                </a:effectLst>
                <a:latin typeface="Tahoma" pitchFamily="32" charset="0"/>
              </a:rPr>
              <a:t>Zeboim</a:t>
            </a:r>
            <a:r>
              <a:rPr lang="en-US" altLang="en-US" sz="1600" b="1" dirty="0">
                <a:effectLst>
                  <a:outerShdw blurRad="38100" dist="38100" dir="2700000" algn="tl">
                    <a:srgbClr val="000000"/>
                  </a:outerShdw>
                </a:effectLst>
                <a:latin typeface="Tahoma" pitchFamily="32" charset="0"/>
              </a:rPr>
              <a:t>, </a:t>
            </a:r>
            <a:r>
              <a:rPr lang="en-US" altLang="en-US" sz="1600" b="1" dirty="0" err="1">
                <a:effectLst>
                  <a:outerShdw blurRad="38100" dist="38100" dir="2700000" algn="tl">
                    <a:srgbClr val="000000"/>
                  </a:outerShdw>
                </a:effectLst>
                <a:latin typeface="Tahoma" pitchFamily="32" charset="0"/>
              </a:rPr>
              <a:t>Admah</a:t>
            </a:r>
            <a:r>
              <a:rPr lang="en-US" altLang="en-US" sz="1600" b="1" dirty="0">
                <a:effectLst>
                  <a:outerShdw blurRad="38100" dist="38100" dir="2700000" algn="tl">
                    <a:srgbClr val="000000"/>
                  </a:outerShdw>
                </a:effectLst>
                <a:latin typeface="Tahoma" pitchFamily="32" charset="0"/>
              </a:rPr>
              <a:t>, </a:t>
            </a:r>
            <a:r>
              <a:rPr lang="en-US" altLang="en-US" sz="1600" b="1" dirty="0" err="1">
                <a:effectLst>
                  <a:outerShdw blurRad="38100" dist="38100" dir="2700000" algn="tl">
                    <a:srgbClr val="000000"/>
                  </a:outerShdw>
                </a:effectLst>
                <a:latin typeface="Tahoma" pitchFamily="32" charset="0"/>
              </a:rPr>
              <a:t>Hazor</a:t>
            </a:r>
            <a:r>
              <a:rPr lang="en-US" altLang="en-US" sz="1600" b="1" dirty="0">
                <a:effectLst>
                  <a:outerShdw blurRad="38100" dist="38100" dir="2700000" algn="tl">
                    <a:srgbClr val="000000"/>
                  </a:outerShdw>
                </a:effectLst>
                <a:latin typeface="Tahoma" pitchFamily="32" charset="0"/>
              </a:rPr>
              <a:t>, Megiddo, </a:t>
            </a:r>
          </a:p>
          <a:p>
            <a:pPr defTabSz="457200" eaLnBrk="0" fontAlgn="base" hangingPunct="0">
              <a:spcBef>
                <a:spcPct val="0"/>
              </a:spcBef>
              <a:spcAft>
                <a:spcPct val="0"/>
              </a:spcAft>
              <a:buSzPct val="100000"/>
            </a:pPr>
            <a:r>
              <a:rPr lang="en-US" altLang="en-US" sz="1600" b="1" dirty="0">
                <a:effectLst>
                  <a:outerShdw blurRad="38100" dist="38100" dir="2700000" algn="tl">
                    <a:srgbClr val="000000"/>
                  </a:outerShdw>
                </a:effectLst>
                <a:latin typeface="Tahoma" pitchFamily="32" charset="0"/>
              </a:rPr>
              <a:t>     Jerusalem, and Gaza</a:t>
            </a:r>
          </a:p>
          <a:p>
            <a:pPr defTabSz="457200" eaLnBrk="0" fontAlgn="base" hangingPunct="0">
              <a:spcBef>
                <a:spcPct val="0"/>
              </a:spcBef>
              <a:spcAft>
                <a:spcPct val="0"/>
              </a:spcAft>
              <a:buSzPct val="100000"/>
            </a:pPr>
            <a:endParaRPr lang="en-US" altLang="en-US" sz="1600" b="1" dirty="0">
              <a:effectLst>
                <a:outerShdw blurRad="38100" dist="38100" dir="2700000" algn="tl">
                  <a:srgbClr val="000000"/>
                </a:outerShdw>
              </a:effectLst>
              <a:latin typeface="Tahoma" pitchFamily="32" charset="0"/>
            </a:endParaRPr>
          </a:p>
          <a:p>
            <a:pPr defTabSz="457200" eaLnBrk="0" fontAlgn="base" hangingPunct="0">
              <a:spcBef>
                <a:spcPct val="0"/>
              </a:spcBef>
              <a:spcAft>
                <a:spcPct val="0"/>
              </a:spcAft>
              <a:buClr>
                <a:srgbClr val="FFFFFF"/>
              </a:buClr>
              <a:buSzPct val="100000"/>
              <a:buFont typeface="Tahoma" pitchFamily="32" charset="0"/>
              <a:buChar char="•"/>
            </a:pPr>
            <a:r>
              <a:rPr lang="en-US" altLang="en-US" sz="1600" b="1" dirty="0">
                <a:effectLst>
                  <a:outerShdw blurRad="38100" dist="38100" dir="2700000" algn="tl">
                    <a:srgbClr val="000000"/>
                  </a:outerShdw>
                </a:effectLst>
                <a:latin typeface="Tahoma" pitchFamily="32" charset="0"/>
              </a:rPr>
              <a:t> </a:t>
            </a:r>
            <a:r>
              <a:rPr lang="en-US" altLang="en-US" sz="1600" b="1" dirty="0">
                <a:solidFill>
                  <a:srgbClr val="F8F8F8"/>
                </a:solidFill>
                <a:effectLst>
                  <a:outerShdw blurRad="38100" dist="38100" dir="2700000" algn="tl">
                    <a:srgbClr val="000000"/>
                  </a:outerShdw>
                </a:effectLst>
                <a:latin typeface="Tahoma" pitchFamily="32" charset="0"/>
              </a:rPr>
              <a:t>Names</a:t>
            </a:r>
            <a:r>
              <a:rPr lang="en-US" altLang="en-US" sz="1600" b="1" dirty="0">
                <a:effectLst>
                  <a:outerShdw blurRad="38100" dist="38100" dir="2700000" algn="tl">
                    <a:srgbClr val="000000"/>
                  </a:outerShdw>
                </a:effectLst>
                <a:latin typeface="Tahoma" pitchFamily="32" charset="0"/>
              </a:rPr>
              <a:t> such as </a:t>
            </a:r>
            <a:r>
              <a:rPr lang="en-US" altLang="en-US" sz="1600" b="1" dirty="0" err="1">
                <a:effectLst>
                  <a:outerShdw blurRad="38100" dist="38100" dir="2700000" algn="tl">
                    <a:srgbClr val="000000"/>
                  </a:outerShdw>
                </a:effectLst>
                <a:latin typeface="Tahoma" pitchFamily="32" charset="0"/>
              </a:rPr>
              <a:t>Nahor</a:t>
            </a:r>
            <a:r>
              <a:rPr lang="en-US" altLang="en-US" sz="1600" b="1" dirty="0">
                <a:effectLst>
                  <a:outerShdw blurRad="38100" dist="38100" dir="2700000" algn="tl">
                    <a:srgbClr val="000000"/>
                  </a:outerShdw>
                </a:effectLst>
                <a:latin typeface="Tahoma" pitchFamily="32" charset="0"/>
              </a:rPr>
              <a:t>, Israel, Eber, Michael and Ishmael </a:t>
            </a:r>
          </a:p>
          <a:p>
            <a:pPr defTabSz="457200" eaLnBrk="0" fontAlgn="base" hangingPunct="0">
              <a:spcBef>
                <a:spcPct val="0"/>
              </a:spcBef>
              <a:spcAft>
                <a:spcPct val="0"/>
              </a:spcAft>
              <a:buSzPct val="100000"/>
            </a:pPr>
            <a:endParaRPr lang="en-US" altLang="en-US" sz="1600" b="1" dirty="0">
              <a:effectLst>
                <a:outerShdw blurRad="38100" dist="38100" dir="2700000" algn="tl">
                  <a:srgbClr val="000000"/>
                </a:outerShdw>
              </a:effectLst>
              <a:latin typeface="Tahoma" pitchFamily="32" charset="0"/>
            </a:endParaRPr>
          </a:p>
          <a:p>
            <a:pPr defTabSz="457200" eaLnBrk="0" fontAlgn="base" hangingPunct="0">
              <a:spcBef>
                <a:spcPct val="0"/>
              </a:spcBef>
              <a:spcAft>
                <a:spcPct val="0"/>
              </a:spcAft>
              <a:buClr>
                <a:srgbClr val="FFFFFF"/>
              </a:buClr>
              <a:buSzPct val="100000"/>
              <a:buFont typeface="Tahoma" pitchFamily="32" charset="0"/>
              <a:buChar char="•"/>
            </a:pPr>
            <a:r>
              <a:rPr lang="en-US" altLang="en-US" sz="1600" b="1" dirty="0">
                <a:effectLst>
                  <a:outerShdw blurRad="38100" dist="38100" dir="2700000" algn="tl">
                    <a:srgbClr val="000000"/>
                  </a:outerShdw>
                </a:effectLst>
                <a:latin typeface="Tahoma" pitchFamily="32" charset="0"/>
              </a:rPr>
              <a:t>Biblical </a:t>
            </a:r>
            <a:r>
              <a:rPr lang="en-US" altLang="en-US" sz="1600" b="1" dirty="0">
                <a:solidFill>
                  <a:srgbClr val="D9EF09"/>
                </a:solidFill>
                <a:effectLst>
                  <a:outerShdw blurRad="38100" dist="38100" dir="2700000" algn="tl">
                    <a:srgbClr val="000000"/>
                  </a:outerShdw>
                </a:effectLst>
                <a:latin typeface="Tahoma" pitchFamily="32" charset="0"/>
              </a:rPr>
              <a:t>words</a:t>
            </a:r>
            <a:r>
              <a:rPr lang="en-US" altLang="en-US" sz="1600" b="1" dirty="0">
                <a:effectLst>
                  <a:outerShdw blurRad="38100" dist="38100" dir="2700000" algn="tl">
                    <a:srgbClr val="000000"/>
                  </a:outerShdw>
                </a:effectLst>
                <a:latin typeface="Tahoma" pitchFamily="32" charset="0"/>
              </a:rPr>
              <a:t> thought to have developed much later such </a:t>
            </a:r>
            <a:r>
              <a:rPr lang="en-US" altLang="en-US" sz="1600" b="1" dirty="0" err="1">
                <a:effectLst>
                  <a:outerShdw blurRad="38100" dist="38100" dir="2700000" algn="tl">
                    <a:srgbClr val="000000"/>
                  </a:outerShdw>
                </a:effectLst>
                <a:latin typeface="Tahoma" pitchFamily="32" charset="0"/>
              </a:rPr>
              <a:t>as</a:t>
            </a:r>
            <a:r>
              <a:rPr lang="en-US" altLang="en-US" sz="1600" b="1" i="1" dirty="0" err="1">
                <a:effectLst>
                  <a:outerShdw blurRad="38100" dist="38100" dir="2700000" algn="tl">
                    <a:srgbClr val="000000"/>
                  </a:outerShdw>
                </a:effectLst>
                <a:latin typeface="Tahoma" pitchFamily="32" charset="0"/>
              </a:rPr>
              <a:t>Tehom</a:t>
            </a:r>
            <a:r>
              <a:rPr lang="en-US" altLang="en-US" sz="1600" b="1" i="1" dirty="0">
                <a:effectLst>
                  <a:outerShdw blurRad="38100" dist="38100" dir="2700000" algn="tl">
                    <a:srgbClr val="000000"/>
                  </a:outerShdw>
                </a:effectLst>
                <a:latin typeface="Tahoma" pitchFamily="32" charset="0"/>
              </a:rPr>
              <a:t> </a:t>
            </a:r>
            <a:r>
              <a:rPr lang="en-US" altLang="en-US" sz="1600" b="1" dirty="0">
                <a:effectLst>
                  <a:outerShdw blurRad="38100" dist="38100" dir="2700000" algn="tl">
                    <a:srgbClr val="000000"/>
                  </a:outerShdw>
                </a:effectLst>
                <a:latin typeface="Tahoma" pitchFamily="32" charset="0"/>
              </a:rPr>
              <a:t>(the deep, Gen 1:2); </a:t>
            </a:r>
            <a:r>
              <a:rPr lang="en-US" altLang="en-US" sz="1600" b="1" i="1" dirty="0">
                <a:effectLst>
                  <a:outerShdw blurRad="38100" dist="38100" dir="2700000" algn="tl">
                    <a:srgbClr val="000000"/>
                  </a:outerShdw>
                </a:effectLst>
                <a:latin typeface="Tahoma" pitchFamily="32" charset="0"/>
              </a:rPr>
              <a:t>Canaan</a:t>
            </a:r>
          </a:p>
          <a:p>
            <a:pPr defTabSz="457200" eaLnBrk="0" fontAlgn="base" hangingPunct="0">
              <a:spcBef>
                <a:spcPct val="0"/>
              </a:spcBef>
              <a:spcAft>
                <a:spcPct val="0"/>
              </a:spcAft>
              <a:buSzPct val="100000"/>
            </a:pPr>
            <a:endParaRPr lang="en-US" altLang="en-US" sz="1600" b="1" dirty="0">
              <a:latin typeface="Tahoma" pitchFamily="32" charset="0"/>
            </a:endParaRPr>
          </a:p>
          <a:p>
            <a:pPr defTabSz="457200" eaLnBrk="0" fontAlgn="base" hangingPunct="0">
              <a:spcBef>
                <a:spcPct val="0"/>
              </a:spcBef>
              <a:spcAft>
                <a:spcPct val="0"/>
              </a:spcAft>
              <a:buClr>
                <a:srgbClr val="FFFFFF"/>
              </a:buClr>
              <a:buSzPct val="100000"/>
              <a:buFont typeface="Tahoma" pitchFamily="32" charset="0"/>
              <a:buNone/>
            </a:pPr>
            <a:endParaRPr lang="en-US" altLang="en-US" sz="1600" b="1" dirty="0">
              <a:latin typeface="Tahoma" pitchFamily="32" charset="0"/>
            </a:endParaRPr>
          </a:p>
          <a:p>
            <a:pPr defTabSz="457200" eaLnBrk="0" fontAlgn="base" hangingPunct="0">
              <a:spcBef>
                <a:spcPct val="0"/>
              </a:spcBef>
              <a:spcAft>
                <a:spcPct val="0"/>
              </a:spcAft>
              <a:buSzPct val="100000"/>
            </a:pPr>
            <a:endParaRPr lang="en-US" altLang="en-US" sz="1600" b="1" dirty="0">
              <a:latin typeface="Tahoma" pitchFamily="32" charset="0"/>
            </a:endParaRPr>
          </a:p>
        </p:txBody>
      </p:sp>
      <p:sp>
        <p:nvSpPr>
          <p:cNvPr id="68613" name="Text Box 5"/>
          <p:cNvSpPr txBox="1">
            <a:spLocks noChangeArrowheads="1"/>
          </p:cNvSpPr>
          <p:nvPr/>
        </p:nvSpPr>
        <p:spPr bwMode="auto">
          <a:xfrm>
            <a:off x="5562600" y="5143691"/>
            <a:ext cx="2576644" cy="371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charset="0"/>
                <a:ea typeface="Microsoft YaHei" charset="-122"/>
              </a:defRPr>
            </a:lvl9pPr>
          </a:lstStyle>
          <a:p>
            <a:pPr defTabSz="457200" eaLnBrk="0" fontAlgn="base" hangingPunct="0">
              <a:spcBef>
                <a:spcPct val="0"/>
              </a:spcBef>
              <a:spcAft>
                <a:spcPct val="0"/>
              </a:spcAft>
              <a:buSzPct val="100000"/>
            </a:pPr>
            <a:r>
              <a:rPr lang="en-US" altLang="en-US" b="1">
                <a:effectLst>
                  <a:outerShdw blurRad="38100" dist="38100" dir="2700000" algn="tl">
                    <a:srgbClr val="000000"/>
                  </a:outerShdw>
                </a:effectLst>
                <a:latin typeface="Tahoma" pitchFamily="32" charset="0"/>
              </a:rPr>
              <a:t> Ebla Tablet 2300 BC</a:t>
            </a:r>
          </a:p>
        </p:txBody>
      </p:sp>
      <p:pic>
        <p:nvPicPr>
          <p:cNvPr id="68614" name="Picture 6"/>
          <p:cNvPicPr>
            <a:picLocks noChangeAspect="1" noChangeArrowheads="1"/>
          </p:cNvPicPr>
          <p:nvPr/>
        </p:nvPicPr>
        <p:blipFill>
          <a:blip r:embed="rId4">
            <a:lum bright="8000"/>
            <a:extLst>
              <a:ext uri="{28A0092B-C50C-407E-A947-70E740481C1C}">
                <a14:useLocalDpi xmlns:a14="http://schemas.microsoft.com/office/drawing/2010/main" val="0"/>
              </a:ext>
            </a:extLst>
          </a:blip>
          <a:srcRect/>
          <a:stretch>
            <a:fillRect/>
          </a:stretch>
        </p:blipFill>
        <p:spPr bwMode="auto">
          <a:xfrm>
            <a:off x="4114800" y="960439"/>
            <a:ext cx="5029200" cy="4119563"/>
          </a:xfrm>
          <a:prstGeom prst="rect">
            <a:avLst/>
          </a:prstGeom>
          <a:noFill/>
          <a:ln>
            <a:noFill/>
          </a:ln>
          <a:effectLst/>
          <a:extLst>
            <a:ext uri="{909E8E84-426E-40DD-AFC4-6F175D3DCCD1}">
              <a14:hiddenFill xmlns:a14="http://schemas.microsoft.com/office/drawing/2010/main">
                <a:blipFill dpi="0" rotWithShape="0">
                  <a:blip>
                    <a:lum bright="800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163412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Lot at Gate of Sodom</a:t>
            </a:r>
            <a:endParaRPr lang="en-US" dirty="0"/>
          </a:p>
        </p:txBody>
      </p:sp>
      <p:sp>
        <p:nvSpPr>
          <p:cNvPr id="3" name="TextBox 2"/>
          <p:cNvSpPr txBox="1"/>
          <p:nvPr/>
        </p:nvSpPr>
        <p:spPr>
          <a:xfrm>
            <a:off x="680694" y="1452197"/>
            <a:ext cx="7183527" cy="3139321"/>
          </a:xfrm>
          <a:prstGeom prst="rect">
            <a:avLst/>
          </a:prstGeom>
          <a:noFill/>
        </p:spPr>
        <p:txBody>
          <a:bodyPr wrap="square" rtlCol="0">
            <a:spAutoFit/>
          </a:bodyPr>
          <a:lstStyle/>
          <a:p>
            <a:r>
              <a:rPr lang="en-US" b="1" dirty="0" smtClean="0"/>
              <a:t>Genesis </a:t>
            </a:r>
            <a:r>
              <a:rPr lang="en-US" b="1" dirty="0"/>
              <a:t>19:1-3(ESV) </a:t>
            </a:r>
            <a:r>
              <a:rPr lang="en-US" dirty="0"/>
              <a:t/>
            </a:r>
            <a:br>
              <a:rPr lang="en-US" dirty="0"/>
            </a:br>
            <a:r>
              <a:rPr lang="en-US" baseline="30000" dirty="0"/>
              <a:t>1</a:t>
            </a:r>
            <a:r>
              <a:rPr lang="en-US" dirty="0"/>
              <a:t>The two angels came to Sodom in the evening, and Lot was sitting in the gate of Sodom. When Lot saw them, he rose to meet them and bowed himself with his face to the earth  </a:t>
            </a:r>
            <a:br>
              <a:rPr lang="en-US" dirty="0"/>
            </a:br>
            <a:r>
              <a:rPr lang="en-US" baseline="30000" dirty="0"/>
              <a:t>2</a:t>
            </a:r>
            <a:r>
              <a:rPr lang="en-US" dirty="0"/>
              <a:t>and said, “My lords, please turn aside to your servant’s house and spend the night and wash your feet. Then you may rise up early and go on your way.” They said, “No; we will spend the night in the town square.”  </a:t>
            </a:r>
            <a:br>
              <a:rPr lang="en-US" dirty="0"/>
            </a:br>
            <a:r>
              <a:rPr lang="en-US" baseline="30000" dirty="0"/>
              <a:t>3</a:t>
            </a:r>
            <a:r>
              <a:rPr lang="en-US" dirty="0"/>
              <a:t>But he pressed them strongly; so they turned aside to him and entered his house. And he made them a feast and baked unleavened bread, and they ate. </a:t>
            </a:r>
          </a:p>
        </p:txBody>
      </p:sp>
    </p:spTree>
    <p:extLst>
      <p:ext uri="{BB962C8B-B14F-4D97-AF65-F5344CB8AC3E}">
        <p14:creationId xmlns:p14="http://schemas.microsoft.com/office/powerpoint/2010/main" val="25529842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Lot at the Gate</a:t>
            </a:r>
            <a:endParaRPr lang="en-US" dirty="0"/>
          </a:p>
        </p:txBody>
      </p:sp>
      <p:pic>
        <p:nvPicPr>
          <p:cNvPr id="1026" name="Picture 2" descr="G:\Balage Balogh Pictures\Balage\Old Testament or Older\Dan Gate of Judgemen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2222" y="1127053"/>
            <a:ext cx="6362563" cy="409353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368364" y="1424979"/>
            <a:ext cx="1605516" cy="646331"/>
          </a:xfrm>
          <a:prstGeom prst="rect">
            <a:avLst/>
          </a:prstGeom>
          <a:noFill/>
        </p:spPr>
        <p:txBody>
          <a:bodyPr wrap="square" rtlCol="0">
            <a:spAutoFit/>
          </a:bodyPr>
          <a:lstStyle/>
          <a:p>
            <a:r>
              <a:rPr lang="en-US" dirty="0" smtClean="0"/>
              <a:t>Judgement Seat at Dan</a:t>
            </a:r>
            <a:endParaRPr lang="en-US" dirty="0"/>
          </a:p>
        </p:txBody>
      </p:sp>
    </p:spTree>
    <p:extLst>
      <p:ext uri="{BB962C8B-B14F-4D97-AF65-F5344CB8AC3E}">
        <p14:creationId xmlns:p14="http://schemas.microsoft.com/office/powerpoint/2010/main" val="10647915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5442" y="3077234"/>
            <a:ext cx="3312543" cy="1016000"/>
          </a:xfrm>
        </p:spPr>
        <p:txBody>
          <a:bodyPr>
            <a:normAutofit fontScale="90000"/>
          </a:bodyPr>
          <a:lstStyle/>
          <a:p>
            <a:r>
              <a:rPr lang="en-US" dirty="0" err="1" smtClean="0"/>
              <a:t>Naram</a:t>
            </a:r>
            <a:r>
              <a:rPr lang="en-US" dirty="0" smtClean="0"/>
              <a:t>-Sin </a:t>
            </a:r>
            <a:br>
              <a:rPr lang="en-US" dirty="0" smtClean="0"/>
            </a:br>
            <a:r>
              <a:rPr lang="en-US" dirty="0" smtClean="0"/>
              <a:t>2254 to 2218 BC</a:t>
            </a:r>
            <a:br>
              <a:rPr lang="en-US" dirty="0" smtClean="0"/>
            </a:br>
            <a:r>
              <a:rPr lang="en-US" dirty="0"/>
              <a:t/>
            </a:r>
            <a:br>
              <a:rPr lang="en-US" dirty="0"/>
            </a:br>
            <a:r>
              <a:rPr lang="en-US" dirty="0" smtClean="0"/>
              <a:t>Abraham</a:t>
            </a:r>
            <a:br>
              <a:rPr lang="en-US" dirty="0" smtClean="0"/>
            </a:br>
            <a:r>
              <a:rPr lang="en-US" dirty="0" smtClean="0"/>
              <a:t>2166  to 1991 BC </a:t>
            </a:r>
            <a:endParaRPr lang="en-US" dirty="0"/>
          </a:p>
        </p:txBody>
      </p:sp>
      <p:sp>
        <p:nvSpPr>
          <p:cNvPr id="3" name="Rectangle 2"/>
          <p:cNvSpPr/>
          <p:nvPr/>
        </p:nvSpPr>
        <p:spPr>
          <a:xfrm>
            <a:off x="293298" y="5916248"/>
            <a:ext cx="4572000" cy="646331"/>
          </a:xfrm>
          <a:prstGeom prst="rect">
            <a:avLst/>
          </a:prstGeom>
        </p:spPr>
        <p:txBody>
          <a:bodyPr>
            <a:spAutoFit/>
          </a:bodyPr>
          <a:lstStyle/>
          <a:p>
            <a:r>
              <a:rPr lang="en-US" dirty="0"/>
              <a:t>Victory Stele of </a:t>
            </a:r>
            <a:r>
              <a:rPr lang="en-US" i="1" dirty="0" err="1"/>
              <a:t>Naram</a:t>
            </a:r>
            <a:r>
              <a:rPr lang="en-US" dirty="0"/>
              <a:t>-</a:t>
            </a:r>
            <a:r>
              <a:rPr lang="en-US" i="1" dirty="0"/>
              <a:t>Sin</a:t>
            </a:r>
            <a:r>
              <a:rPr lang="en-US" dirty="0"/>
              <a:t> is a stele that dates to approximately 2254-2218 BC</a:t>
            </a:r>
          </a:p>
        </p:txBody>
      </p:sp>
      <p:pic>
        <p:nvPicPr>
          <p:cNvPr id="41986" name="Picture 2" descr="G:\Balage Balogh Pictures\Balage\Old Testament or Older\Naram%20Sin%20cop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235186"/>
            <a:ext cx="5120073" cy="5113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96162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Hebron</a:t>
            </a:r>
            <a:endParaRPr lang="en-US" dirty="0"/>
          </a:p>
        </p:txBody>
      </p:sp>
      <p:sp>
        <p:nvSpPr>
          <p:cNvPr id="3" name="TextBox 2"/>
          <p:cNvSpPr txBox="1"/>
          <p:nvPr/>
        </p:nvSpPr>
        <p:spPr>
          <a:xfrm>
            <a:off x="308344" y="1031359"/>
            <a:ext cx="8410354" cy="2862322"/>
          </a:xfrm>
          <a:prstGeom prst="rect">
            <a:avLst/>
          </a:prstGeom>
          <a:noFill/>
        </p:spPr>
        <p:txBody>
          <a:bodyPr wrap="square" rtlCol="0">
            <a:spAutoFit/>
          </a:bodyPr>
          <a:lstStyle/>
          <a:p>
            <a:r>
              <a:rPr lang="en-US" sz="2000" dirty="0"/>
              <a:t/>
            </a:r>
            <a:br>
              <a:rPr lang="en-US" sz="2000" dirty="0"/>
            </a:br>
            <a:r>
              <a:rPr lang="en-US" sz="2000" b="1" dirty="0"/>
              <a:t>Genesis 23:1-5(ESV) </a:t>
            </a:r>
            <a:r>
              <a:rPr lang="en-US" sz="2000" dirty="0"/>
              <a:t/>
            </a:r>
            <a:br>
              <a:rPr lang="en-US" sz="2000" dirty="0"/>
            </a:br>
            <a:r>
              <a:rPr lang="en-US" sz="2000" baseline="30000" dirty="0"/>
              <a:t>1</a:t>
            </a:r>
            <a:r>
              <a:rPr lang="en-US" sz="2000" dirty="0"/>
              <a:t>Sarah lived 127 years; these were the years of the life of Sarah.  </a:t>
            </a:r>
            <a:br>
              <a:rPr lang="en-US" sz="2000" dirty="0"/>
            </a:br>
            <a:r>
              <a:rPr lang="en-US" sz="2000" baseline="30000" dirty="0"/>
              <a:t>2</a:t>
            </a:r>
            <a:r>
              <a:rPr lang="en-US" sz="2000" dirty="0"/>
              <a:t>And Sarah died at </a:t>
            </a:r>
            <a:r>
              <a:rPr lang="en-US" sz="2000" dirty="0" err="1"/>
              <a:t>Kiriath-arba</a:t>
            </a:r>
            <a:r>
              <a:rPr lang="en-US" sz="2000" dirty="0"/>
              <a:t> (that is, Hebron) in the land of Canaan, and Abraham went in to mourn for Sarah and to weep for her.  </a:t>
            </a:r>
            <a:br>
              <a:rPr lang="en-US" sz="2000" dirty="0"/>
            </a:br>
            <a:r>
              <a:rPr lang="en-US" sz="2000" baseline="30000" dirty="0"/>
              <a:t>3</a:t>
            </a:r>
            <a:r>
              <a:rPr lang="en-US" sz="2000" dirty="0"/>
              <a:t>And Abraham rose up from before his dead and said to the Hittites,</a:t>
            </a:r>
            <a:r>
              <a:rPr lang="en-US" sz="2000" baseline="30000" dirty="0"/>
              <a:t>£</a:t>
            </a:r>
            <a:r>
              <a:rPr lang="en-US" sz="2000" dirty="0"/>
              <a:t>  </a:t>
            </a:r>
            <a:br>
              <a:rPr lang="en-US" sz="2000" dirty="0"/>
            </a:br>
            <a:r>
              <a:rPr lang="en-US" sz="2000" baseline="30000" dirty="0"/>
              <a:t>4</a:t>
            </a:r>
            <a:r>
              <a:rPr lang="en-US" sz="2000" dirty="0"/>
              <a:t>“I am a sojourner and foreigner among you; give me property among you for a burying place, that I may bury my dead out of my sight.”  </a:t>
            </a:r>
            <a:br>
              <a:rPr lang="en-US" sz="2000" dirty="0"/>
            </a:br>
            <a:r>
              <a:rPr lang="en-US" sz="2000" baseline="30000" dirty="0"/>
              <a:t>5</a:t>
            </a:r>
            <a:r>
              <a:rPr lang="en-US" sz="2000" dirty="0"/>
              <a:t>The Hittites answered Abraham,  </a:t>
            </a:r>
          </a:p>
        </p:txBody>
      </p:sp>
    </p:spTree>
    <p:extLst>
      <p:ext uri="{BB962C8B-B14F-4D97-AF65-F5344CB8AC3E}">
        <p14:creationId xmlns:p14="http://schemas.microsoft.com/office/powerpoint/2010/main" val="18340229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62" y="1206500"/>
            <a:ext cx="4431013" cy="279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28600" y="4254668"/>
            <a:ext cx="4343400" cy="938719"/>
          </a:xfrm>
          <a:prstGeom prst="rect">
            <a:avLst/>
          </a:prstGeom>
          <a:noFill/>
        </p:spPr>
        <p:txBody>
          <a:bodyPr wrap="square" rtlCol="0">
            <a:spAutoFit/>
          </a:bodyPr>
          <a:lstStyle/>
          <a:p>
            <a:r>
              <a:rPr lang="en-US" sz="1100" dirty="0">
                <a:solidFill>
                  <a:prstClr val="black"/>
                </a:solidFill>
              </a:rPr>
              <a:t>he drawing shows how the later wall and gate were built up against the earlier wall. This Middle Bronze Age gate may have been the one referred to in the Bible; when Abraham buys the burial plot for his family, the transaction is witnessed by “all who entered the gate” (Genesis 23:10).</a:t>
            </a:r>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0"/>
            <a:ext cx="3657600" cy="476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724400" y="4762500"/>
            <a:ext cx="4495800" cy="900246"/>
          </a:xfrm>
          <a:prstGeom prst="rect">
            <a:avLst/>
          </a:prstGeom>
          <a:noFill/>
        </p:spPr>
        <p:txBody>
          <a:bodyPr wrap="square" rtlCol="0">
            <a:spAutoFit/>
          </a:bodyPr>
          <a:lstStyle/>
          <a:p>
            <a:r>
              <a:rPr lang="en-US" sz="1050" dirty="0">
                <a:solidFill>
                  <a:prstClr val="black"/>
                </a:solidFill>
              </a:rPr>
              <a:t>Kim Chadwick</a:t>
            </a:r>
          </a:p>
          <a:p>
            <a:r>
              <a:rPr lang="en-US" sz="1050" dirty="0">
                <a:solidFill>
                  <a:prstClr val="black"/>
                </a:solidFill>
              </a:rPr>
              <a:t>Author Chadwick stands atop the imposing boulders that formed the Middle Bronze Age II gate tower at Biblical Hebron. The much smaller remains of the Early Bronze Age wall are buried in the rubble at lower left.</a:t>
            </a:r>
          </a:p>
          <a:p>
            <a:endParaRPr lang="en-US" sz="1050" dirty="0">
              <a:solidFill>
                <a:prstClr val="black"/>
              </a:solidFill>
            </a:endParaRPr>
          </a:p>
        </p:txBody>
      </p:sp>
    </p:spTree>
    <p:extLst>
      <p:ext uri="{BB962C8B-B14F-4D97-AF65-F5344CB8AC3E}">
        <p14:creationId xmlns:p14="http://schemas.microsoft.com/office/powerpoint/2010/main" val="10308369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55" y="8082"/>
            <a:ext cx="5085585" cy="4429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6074" y="4391561"/>
            <a:ext cx="5025656" cy="861774"/>
          </a:xfrm>
          <a:prstGeom prst="rect">
            <a:avLst/>
          </a:prstGeom>
          <a:noFill/>
        </p:spPr>
        <p:txBody>
          <a:bodyPr wrap="square" rtlCol="0">
            <a:spAutoFit/>
          </a:bodyPr>
          <a:lstStyle/>
          <a:p>
            <a:r>
              <a:rPr lang="en-US" sz="1000" dirty="0">
                <a:solidFill>
                  <a:prstClr val="black"/>
                </a:solidFill>
              </a:rPr>
              <a:t>The plan shows the walls of ancient Hebron during two key periods of occupation: the Early Bronze Age III (2600–2300 B.C.E.), shown in blue, and the Middle Bronze Age II (1750–1550 B.C.E.), in red. The solid lines represent excavated portions of the walls or sections that are fairly certain based on topography; dashed lines indicate the presumed lines of the walls.</a:t>
            </a:r>
          </a:p>
          <a:p>
            <a:endParaRPr lang="en-US" sz="1000" dirty="0">
              <a:solidFill>
                <a:prstClr val="black"/>
              </a:solidFill>
            </a:endParaRPr>
          </a:p>
        </p:txBody>
      </p:sp>
      <p:sp>
        <p:nvSpPr>
          <p:cNvPr id="4" name="TextBox 3"/>
          <p:cNvSpPr txBox="1"/>
          <p:nvPr/>
        </p:nvSpPr>
        <p:spPr>
          <a:xfrm>
            <a:off x="5367670" y="175024"/>
            <a:ext cx="3223438" cy="5078313"/>
          </a:xfrm>
          <a:prstGeom prst="rect">
            <a:avLst/>
          </a:prstGeom>
          <a:noFill/>
        </p:spPr>
        <p:txBody>
          <a:bodyPr wrap="square" rtlCol="0">
            <a:spAutoFit/>
          </a:bodyPr>
          <a:lstStyle/>
          <a:p>
            <a:r>
              <a:rPr lang="en-US" b="1" dirty="0" smtClean="0"/>
              <a:t>Genesis </a:t>
            </a:r>
            <a:r>
              <a:rPr lang="en-US" b="1" dirty="0"/>
              <a:t>23:8-10(ESV) </a:t>
            </a:r>
            <a:r>
              <a:rPr lang="en-US" dirty="0"/>
              <a:t/>
            </a:r>
            <a:br>
              <a:rPr lang="en-US" dirty="0"/>
            </a:br>
            <a:r>
              <a:rPr lang="en-US" baseline="30000" dirty="0"/>
              <a:t>8</a:t>
            </a:r>
            <a:r>
              <a:rPr lang="en-US" dirty="0"/>
              <a:t>And he said to them, “If you are willing that I should bury my dead out of my sight, hear me and entreat for me Ephron the son of Zohar,  </a:t>
            </a:r>
            <a:br>
              <a:rPr lang="en-US" dirty="0"/>
            </a:br>
            <a:r>
              <a:rPr lang="en-US" baseline="30000" dirty="0"/>
              <a:t>9</a:t>
            </a:r>
            <a:r>
              <a:rPr lang="en-US" dirty="0"/>
              <a:t>that he may give me the cave of </a:t>
            </a:r>
            <a:r>
              <a:rPr lang="en-US" dirty="0" err="1"/>
              <a:t>Machpelah</a:t>
            </a:r>
            <a:r>
              <a:rPr lang="en-US" dirty="0"/>
              <a:t>, which he owns; it is at the end of his field. For the full price let him give it to me in your presence as property for a burying place.” </a:t>
            </a:r>
            <a:br>
              <a:rPr lang="en-US" dirty="0"/>
            </a:br>
            <a:r>
              <a:rPr lang="en-US" baseline="30000" dirty="0"/>
              <a:t>10</a:t>
            </a:r>
            <a:r>
              <a:rPr lang="en-US" dirty="0"/>
              <a:t>Now Ephron was sitting among the Hittites, and Ephron the Hittite answered Abraham in the hearing of the Hittites, of all who went in at the gate of his city,  </a:t>
            </a:r>
          </a:p>
        </p:txBody>
      </p:sp>
    </p:spTree>
    <p:extLst>
      <p:ext uri="{BB962C8B-B14F-4D97-AF65-F5344CB8AC3E}">
        <p14:creationId xmlns:p14="http://schemas.microsoft.com/office/powerpoint/2010/main" val="40496927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Box 2"/>
          <p:cNvSpPr txBox="1"/>
          <p:nvPr/>
        </p:nvSpPr>
        <p:spPr>
          <a:xfrm>
            <a:off x="1143031" y="4318000"/>
            <a:ext cx="184731" cy="369332"/>
          </a:xfrm>
          <a:prstGeom prst="rect">
            <a:avLst/>
          </a:prstGeom>
          <a:noFill/>
        </p:spPr>
        <p:txBody>
          <a:bodyPr wrap="none" rtlCol="0">
            <a:spAutoFit/>
          </a:bodyPr>
          <a:lstStyle/>
          <a:p>
            <a:endParaRPr lang="en-US" dirty="0">
              <a:solidFill>
                <a:prstClr val="black"/>
              </a:solidFill>
            </a:endParaRPr>
          </a:p>
        </p:txBody>
      </p:sp>
      <p:sp>
        <p:nvSpPr>
          <p:cNvPr id="4" name="TextBox 3"/>
          <p:cNvSpPr txBox="1"/>
          <p:nvPr/>
        </p:nvSpPr>
        <p:spPr>
          <a:xfrm>
            <a:off x="1676400" y="4318000"/>
            <a:ext cx="4648200" cy="1754326"/>
          </a:xfrm>
          <a:prstGeom prst="rect">
            <a:avLst/>
          </a:prstGeom>
          <a:noFill/>
        </p:spPr>
        <p:txBody>
          <a:bodyPr wrap="square" rtlCol="0">
            <a:spAutoFit/>
          </a:bodyPr>
          <a:lstStyle/>
          <a:p>
            <a:r>
              <a:rPr lang="en-US" dirty="0">
                <a:solidFill>
                  <a:prstClr val="black"/>
                </a:solidFill>
              </a:rPr>
              <a:t>Philip Hammond</a:t>
            </a:r>
          </a:p>
          <a:p>
            <a:r>
              <a:rPr lang="en-US" dirty="0">
                <a:solidFill>
                  <a:prstClr val="black"/>
                </a:solidFill>
              </a:rPr>
              <a:t>Workers excavate a burial cave, designated Tomb 4, during the American expedition to Hebron in 1965. Eight burials and numerous objects were found.</a:t>
            </a:r>
          </a:p>
          <a:p>
            <a:endParaRPr lang="en-US" dirty="0">
              <a:solidFill>
                <a:prstClr val="black"/>
              </a:solidFill>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27000"/>
            <a:ext cx="5715000" cy="3881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48406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63682"/>
            <a:ext cx="6286500" cy="37282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p:cNvSpPr txBox="1"/>
          <p:nvPr/>
        </p:nvSpPr>
        <p:spPr>
          <a:xfrm>
            <a:off x="381000" y="4239594"/>
            <a:ext cx="8610600" cy="1754326"/>
          </a:xfrm>
          <a:prstGeom prst="rect">
            <a:avLst/>
          </a:prstGeom>
          <a:noFill/>
        </p:spPr>
        <p:txBody>
          <a:bodyPr wrap="square" rtlCol="0">
            <a:spAutoFit/>
          </a:bodyPr>
          <a:lstStyle/>
          <a:p>
            <a:r>
              <a:rPr lang="en-US" dirty="0">
                <a:solidFill>
                  <a:prstClr val="black"/>
                </a:solidFill>
              </a:rPr>
              <a:t>Philip Hammond</a:t>
            </a:r>
          </a:p>
          <a:p>
            <a:r>
              <a:rPr lang="en-US" dirty="0">
                <a:solidFill>
                  <a:prstClr val="black"/>
                </a:solidFill>
              </a:rPr>
              <a:t>Eight burials and numerous objects were found, including the wide-blade dagger with a limestone pommel shown here. The dagger, typical of the period may have been the type envisioned by the Biblical author when describing Abraham’s near sacrifice of Isaac. The dagger and a Middle Bronze Age II </a:t>
            </a:r>
            <a:r>
              <a:rPr lang="en-US" dirty="0" err="1">
                <a:solidFill>
                  <a:prstClr val="black"/>
                </a:solidFill>
              </a:rPr>
              <a:t>juglet</a:t>
            </a:r>
            <a:r>
              <a:rPr lang="en-US" dirty="0">
                <a:solidFill>
                  <a:prstClr val="black"/>
                </a:solidFill>
              </a:rPr>
              <a:t> were found alongside the skeletal remains of presumably a Canaanite warrior.</a:t>
            </a:r>
          </a:p>
        </p:txBody>
      </p:sp>
    </p:spTree>
    <p:extLst>
      <p:ext uri="{BB962C8B-B14F-4D97-AF65-F5344CB8AC3E}">
        <p14:creationId xmlns:p14="http://schemas.microsoft.com/office/powerpoint/2010/main" val="26423748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Judah Map, PLBL 4.jpg"/>
          <p:cNvPicPr>
            <a:picLocks noChangeAspect="1"/>
          </p:cNvPicPr>
          <p:nvPr/>
        </p:nvPicPr>
        <p:blipFill>
          <a:blip r:embed="rId3"/>
          <a:stretch>
            <a:fillRect/>
          </a:stretch>
        </p:blipFill>
        <p:spPr>
          <a:xfrm>
            <a:off x="0" y="0"/>
            <a:ext cx="9144000" cy="5715000"/>
          </a:xfrm>
          <a:prstGeom prst="rect">
            <a:avLst/>
          </a:prstGeom>
        </p:spPr>
      </p:pic>
      <p:sp>
        <p:nvSpPr>
          <p:cNvPr id="5" name="TextBox 4"/>
          <p:cNvSpPr txBox="1"/>
          <p:nvPr/>
        </p:nvSpPr>
        <p:spPr>
          <a:xfrm>
            <a:off x="4" y="4986084"/>
            <a:ext cx="2887137" cy="646331"/>
          </a:xfrm>
          <a:prstGeom prst="rect">
            <a:avLst/>
          </a:prstGeom>
          <a:noFill/>
        </p:spPr>
        <p:txBody>
          <a:bodyPr wrap="none" rtlCol="0">
            <a:spAutoFit/>
          </a:bodyPr>
          <a:lstStyle/>
          <a:p>
            <a:pPr defTabSz="457200"/>
            <a:r>
              <a:rPr lang="en-US" i="1" dirty="0" smtClean="0">
                <a:solidFill>
                  <a:prstClr val="white"/>
                </a:solidFill>
                <a:effectLst>
                  <a:glow rad="50800">
                    <a:prstClr val="black">
                      <a:alpha val="75000"/>
                    </a:prstClr>
                  </a:glow>
                </a:effectLst>
                <a:cs typeface="Arial" charset="0"/>
              </a:rPr>
              <a:t>Pictorial Library Vol. 4: Judah</a:t>
            </a:r>
          </a:p>
          <a:p>
            <a:pPr defTabSz="457200"/>
            <a:r>
              <a:rPr lang="en-US" i="1" dirty="0" smtClean="0">
                <a:solidFill>
                  <a:prstClr val="white"/>
                </a:solidFill>
                <a:effectLst>
                  <a:glow rad="50800">
                    <a:prstClr val="black">
                      <a:alpha val="75000"/>
                    </a:prstClr>
                  </a:glow>
                </a:effectLst>
                <a:cs typeface="Arial" charset="0"/>
              </a:rPr>
              <a:t>&amp; the Dead Sea</a:t>
            </a:r>
            <a:endParaRPr lang="en-US" i="1" dirty="0">
              <a:solidFill>
                <a:prstClr val="white"/>
              </a:solidFill>
              <a:effectLst>
                <a:glow rad="50800">
                  <a:prstClr val="black">
                    <a:alpha val="75000"/>
                  </a:prstClr>
                </a:glow>
              </a:effectLst>
              <a:cs typeface="Arial" charset="0"/>
            </a:endParaRPr>
          </a:p>
        </p:txBody>
      </p:sp>
      <p:sp>
        <p:nvSpPr>
          <p:cNvPr id="6" name="5-Point Star 5"/>
          <p:cNvSpPr/>
          <p:nvPr/>
        </p:nvSpPr>
        <p:spPr>
          <a:xfrm>
            <a:off x="5444705" y="2944158"/>
            <a:ext cx="152400" cy="127000"/>
          </a:xfrm>
          <a:prstGeom prst="star5">
            <a:avLst/>
          </a:prstGeom>
          <a:solidFill>
            <a:srgbClr val="FF0000"/>
          </a:solidFill>
          <a:effectLst>
            <a:glow rad="12700">
              <a:schemeClr val="tx1">
                <a:alpha val="75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sp>
        <p:nvSpPr>
          <p:cNvPr id="7" name="5-Point Star 6"/>
          <p:cNvSpPr/>
          <p:nvPr/>
        </p:nvSpPr>
        <p:spPr>
          <a:xfrm>
            <a:off x="5496464" y="3140255"/>
            <a:ext cx="152400" cy="127000"/>
          </a:xfrm>
          <a:prstGeom prst="star5">
            <a:avLst/>
          </a:prstGeom>
          <a:solidFill>
            <a:srgbClr val="FF0000"/>
          </a:solidFill>
          <a:effectLst>
            <a:glow rad="12700">
              <a:schemeClr val="tx1">
                <a:alpha val="75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spTree>
    <p:extLst>
      <p:ext uri="{BB962C8B-B14F-4D97-AF65-F5344CB8AC3E}">
        <p14:creationId xmlns:p14="http://schemas.microsoft.com/office/powerpoint/2010/main" val="133424754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29" name="Group 3"/>
          <p:cNvGrpSpPr>
            <a:grpSpLocks noGrp="1" noUngrp="1" noChangeAspect="1"/>
          </p:cNvGrpSpPr>
          <p:nvPr/>
        </p:nvGrpSpPr>
        <p:grpSpPr bwMode="auto">
          <a:xfrm>
            <a:off x="0" y="144"/>
            <a:ext cx="9144000" cy="5470261"/>
            <a:chOff x="685800" y="828675"/>
            <a:chExt cx="7772400" cy="5580063"/>
          </a:xfrm>
        </p:grpSpPr>
        <p:pic>
          <p:nvPicPr>
            <p:cNvPr id="22530" name="Picture 1" descr="Grapevines with fall colors near Hebron, tb111706174"/>
            <p:cNvPicPr>
              <a:picLocks noRot="1" noChangeAspect="1" noMove="1" noResize="1"/>
            </p:cNvPicPr>
            <p:nvPr isPhoto="1"/>
          </p:nvPicPr>
          <p:blipFill>
            <a:blip r:embed="rId3"/>
            <a:srcRect/>
            <a:stretch>
              <a:fillRect/>
            </a:stretch>
          </p:blipFill>
          <p:spPr bwMode="auto">
            <a:xfrm>
              <a:off x="685800" y="828675"/>
              <a:ext cx="7772400" cy="5199063"/>
            </a:xfrm>
            <a:prstGeom prst="rect">
              <a:avLst/>
            </a:prstGeom>
            <a:noFill/>
            <a:ln w="9525">
              <a:noFill/>
              <a:miter lim="800000"/>
              <a:headEnd/>
              <a:tailEnd/>
            </a:ln>
          </p:spPr>
        </p:pic>
        <p:sp>
          <p:nvSpPr>
            <p:cNvPr id="22531" name="Rectangle 2"/>
            <p:cNvSpPr>
              <a:spLocks noChangeArrowheads="1"/>
            </p:cNvSpPr>
            <p:nvPr/>
          </p:nvSpPr>
          <p:spPr bwMode="auto">
            <a:xfrm>
              <a:off x="685800" y="6065838"/>
              <a:ext cx="7772400" cy="342900"/>
            </a:xfrm>
            <a:prstGeom prst="rect">
              <a:avLst/>
            </a:prstGeom>
            <a:noFill/>
            <a:ln w="9525">
              <a:noFill/>
              <a:miter lim="800000"/>
              <a:headEnd/>
              <a:tailEnd/>
            </a:ln>
          </p:spPr>
          <p:txBody>
            <a:bodyPr anchor="ctr"/>
            <a:lstStyle/>
            <a:p>
              <a:pPr algn="ctr" fontAlgn="base">
                <a:spcBef>
                  <a:spcPct val="0"/>
                </a:spcBef>
                <a:spcAft>
                  <a:spcPct val="0"/>
                </a:spcAft>
              </a:pPr>
              <a:r>
                <a:rPr lang="en-US" sz="2200">
                  <a:solidFill>
                    <a:srgbClr val="000000"/>
                  </a:solidFill>
                  <a:latin typeface="Calibri" pitchFamily="34" charset="0"/>
                  <a:cs typeface="Arial" charset="0"/>
                </a:rPr>
                <a:t>Vineyards in fall colors near Hebron</a:t>
              </a:r>
            </a:p>
          </p:txBody>
        </p:sp>
      </p:grpSp>
    </p:spTree>
    <p:extLst>
      <p:ext uri="{BB962C8B-B14F-4D97-AF65-F5344CB8AC3E}">
        <p14:creationId xmlns:p14="http://schemas.microsoft.com/office/powerpoint/2010/main" val="9142238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Grp="1" noUngrp="1" noChangeAspect="1"/>
          </p:cNvGrpSpPr>
          <p:nvPr/>
        </p:nvGrpSpPr>
        <p:grpSpPr>
          <a:xfrm>
            <a:off x="0" y="0"/>
            <a:ext cx="9144000" cy="5441078"/>
            <a:chOff x="685800" y="844550"/>
            <a:chExt cx="7772400" cy="5549900"/>
          </a:xfrm>
        </p:grpSpPr>
        <p:pic>
          <p:nvPicPr>
            <p:cNvPr id="2" name="Picture 1" descr="Hebron Machpelah, tb092204983"/>
            <p:cNvPicPr>
              <a:picLocks noRot="1" noChangeAspect="1" noMove="1" noResize="1"/>
            </p:cNvPicPr>
            <p:nvPr isPhoto="1"/>
          </p:nvPicPr>
          <p:blipFill>
            <a:blip r:embed="rId3">
              <a:lum/>
              <a:extLst>
                <a:ext uri="{28A0092B-C50C-407E-A947-70E740481C1C}">
                  <a14:useLocalDpi xmlns:a14="http://schemas.microsoft.com/office/drawing/2010/main" val="0"/>
                </a:ext>
              </a:extLst>
            </a:blip>
            <a:stretch>
              <a:fillRect/>
            </a:stretch>
          </p:blipFill>
          <p:spPr>
            <a:xfrm>
              <a:off x="685800" y="844550"/>
              <a:ext cx="7772400" cy="5168900"/>
            </a:xfrm>
            <a:prstGeom prst="rect">
              <a:avLst/>
            </a:prstGeom>
            <a:noFill/>
            <a:ln>
              <a:noFill/>
            </a:ln>
          </p:spPr>
        </p:pic>
        <p:sp>
          <p:nvSpPr>
            <p:cNvPr id="3" name="Rectangle 2"/>
            <p:cNvSpPr/>
            <p:nvPr/>
          </p:nvSpPr>
          <p:spPr>
            <a:xfrm>
              <a:off x="685800" y="6051550"/>
              <a:ext cx="7772400" cy="342900"/>
            </a:xfrm>
            <a:prstGeom prst="rect">
              <a:avLst/>
            </a:prstGeom>
            <a:noFill/>
            <a:ln>
              <a:noFill/>
            </a:ln>
          </p:spPr>
          <p:txBody>
            <a:bodyPr anchor="ctr">
              <a:noAutofit/>
            </a:bodyPr>
            <a:lstStyle/>
            <a:p>
              <a:pPr algn="ctr"/>
              <a:r>
                <a:rPr lang="en-US" sz="2200" dirty="0" smtClean="0">
                  <a:solidFill>
                    <a:prstClr val="black"/>
                  </a:solidFill>
                  <a:cs typeface="Arial" charset="0"/>
                </a:rPr>
                <a:t>Hebron </a:t>
              </a:r>
              <a:r>
                <a:rPr lang="en-US" sz="2200" dirty="0" err="1" smtClean="0">
                  <a:solidFill>
                    <a:prstClr val="black"/>
                  </a:solidFill>
                  <a:cs typeface="Arial" charset="0"/>
                </a:rPr>
                <a:t>Machpelah</a:t>
              </a:r>
              <a:endParaRPr lang="en-US" sz="2200" dirty="0" smtClean="0">
                <a:solidFill>
                  <a:prstClr val="black"/>
                </a:solidFill>
                <a:cs typeface="Arial" charset="0"/>
              </a:endParaRPr>
            </a:p>
          </p:txBody>
        </p:sp>
      </p:grpSp>
    </p:spTree>
    <p:extLst>
      <p:ext uri="{BB962C8B-B14F-4D97-AF65-F5344CB8AC3E}">
        <p14:creationId xmlns:p14="http://schemas.microsoft.com/office/powerpoint/2010/main" val="26222898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egev Basin Map, PLBL 5.jpg"/>
          <p:cNvPicPr>
            <a:picLocks noChangeAspect="1"/>
          </p:cNvPicPr>
          <p:nvPr/>
        </p:nvPicPr>
        <p:blipFill>
          <a:blip r:embed="rId3"/>
          <a:stretch>
            <a:fillRect/>
          </a:stretch>
        </p:blipFill>
        <p:spPr>
          <a:xfrm>
            <a:off x="0" y="0"/>
            <a:ext cx="9144000" cy="5715000"/>
          </a:xfrm>
          <a:prstGeom prst="rect">
            <a:avLst/>
          </a:prstGeom>
        </p:spPr>
      </p:pic>
      <p:sp>
        <p:nvSpPr>
          <p:cNvPr id="5" name="TextBox 4"/>
          <p:cNvSpPr txBox="1"/>
          <p:nvPr/>
        </p:nvSpPr>
        <p:spPr>
          <a:xfrm>
            <a:off x="1" y="5326380"/>
            <a:ext cx="3539687" cy="369332"/>
          </a:xfrm>
          <a:prstGeom prst="rect">
            <a:avLst/>
          </a:prstGeom>
          <a:noFill/>
        </p:spPr>
        <p:txBody>
          <a:bodyPr wrap="none" rtlCol="0">
            <a:spAutoFit/>
          </a:bodyPr>
          <a:lstStyle/>
          <a:p>
            <a:pPr defTabSz="457200"/>
            <a:r>
              <a:rPr lang="en-US" i="1" dirty="0" smtClean="0">
                <a:solidFill>
                  <a:prstClr val="white"/>
                </a:solidFill>
                <a:effectLst>
                  <a:glow rad="50800">
                    <a:prstClr val="black">
                      <a:alpha val="75000"/>
                    </a:prstClr>
                  </a:glow>
                </a:effectLst>
                <a:cs typeface="Arial" charset="0"/>
              </a:rPr>
              <a:t>Pictorial Library Vol. 5:  Negev Basin</a:t>
            </a:r>
            <a:endParaRPr lang="en-US" i="1" dirty="0">
              <a:solidFill>
                <a:prstClr val="white"/>
              </a:solidFill>
              <a:effectLst>
                <a:glow rad="50800">
                  <a:prstClr val="black">
                    <a:alpha val="75000"/>
                  </a:prstClr>
                </a:glow>
              </a:effectLst>
              <a:cs typeface="Arial" charset="0"/>
            </a:endParaRPr>
          </a:p>
        </p:txBody>
      </p:sp>
      <p:sp>
        <p:nvSpPr>
          <p:cNvPr id="4" name="5-Point Star 3"/>
          <p:cNvSpPr/>
          <p:nvPr/>
        </p:nvSpPr>
        <p:spPr>
          <a:xfrm>
            <a:off x="514710" y="1565934"/>
            <a:ext cx="152400" cy="127000"/>
          </a:xfrm>
          <a:prstGeom prst="star5">
            <a:avLst/>
          </a:prstGeom>
          <a:solidFill>
            <a:srgbClr val="FF0000"/>
          </a:solidFill>
          <a:effectLst>
            <a:glow rad="12700">
              <a:schemeClr val="tx1">
                <a:alpha val="75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sp>
        <p:nvSpPr>
          <p:cNvPr id="6" name="5-Point Star 5"/>
          <p:cNvSpPr/>
          <p:nvPr/>
        </p:nvSpPr>
        <p:spPr>
          <a:xfrm>
            <a:off x="2170981" y="1472482"/>
            <a:ext cx="152400" cy="127000"/>
          </a:xfrm>
          <a:prstGeom prst="star5">
            <a:avLst/>
          </a:prstGeom>
          <a:solidFill>
            <a:srgbClr val="FF0000"/>
          </a:solidFill>
          <a:effectLst>
            <a:glow rad="12700">
              <a:schemeClr val="tx1">
                <a:alpha val="75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sp>
        <p:nvSpPr>
          <p:cNvPr id="7" name="5-Point Star 6"/>
          <p:cNvSpPr/>
          <p:nvPr/>
        </p:nvSpPr>
        <p:spPr>
          <a:xfrm>
            <a:off x="2800710" y="1414973"/>
            <a:ext cx="152400" cy="127000"/>
          </a:xfrm>
          <a:prstGeom prst="star5">
            <a:avLst/>
          </a:prstGeom>
          <a:solidFill>
            <a:srgbClr val="FF0000"/>
          </a:solidFill>
          <a:effectLst>
            <a:glow rad="12700">
              <a:schemeClr val="tx1">
                <a:alpha val="75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sp>
        <p:nvSpPr>
          <p:cNvPr id="8" name="5-Point Star 7"/>
          <p:cNvSpPr/>
          <p:nvPr/>
        </p:nvSpPr>
        <p:spPr>
          <a:xfrm>
            <a:off x="4258574" y="1472482"/>
            <a:ext cx="152400" cy="127000"/>
          </a:xfrm>
          <a:prstGeom prst="star5">
            <a:avLst/>
          </a:prstGeom>
          <a:solidFill>
            <a:srgbClr val="FF0000"/>
          </a:solidFill>
          <a:effectLst>
            <a:glow rad="12700">
              <a:schemeClr val="tx1">
                <a:alpha val="75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sp>
        <p:nvSpPr>
          <p:cNvPr id="9" name="5-Point Star 8"/>
          <p:cNvSpPr/>
          <p:nvPr/>
        </p:nvSpPr>
        <p:spPr>
          <a:xfrm>
            <a:off x="3276600" y="1414973"/>
            <a:ext cx="152400" cy="127000"/>
          </a:xfrm>
          <a:prstGeom prst="star5">
            <a:avLst/>
          </a:prstGeom>
          <a:solidFill>
            <a:srgbClr val="FF0000"/>
          </a:solidFill>
          <a:effectLst>
            <a:glow rad="12700">
              <a:schemeClr val="tx1">
                <a:alpha val="75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sp>
        <p:nvSpPr>
          <p:cNvPr id="10" name="5-Point Star 9"/>
          <p:cNvSpPr/>
          <p:nvPr/>
        </p:nvSpPr>
        <p:spPr>
          <a:xfrm>
            <a:off x="914400" y="2222500"/>
            <a:ext cx="152400" cy="127000"/>
          </a:xfrm>
          <a:prstGeom prst="star5">
            <a:avLst/>
          </a:prstGeom>
          <a:solidFill>
            <a:srgbClr val="FF0000"/>
          </a:solidFill>
          <a:effectLst>
            <a:glow rad="12700">
              <a:schemeClr val="tx1">
                <a:alpha val="75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sp>
        <p:nvSpPr>
          <p:cNvPr id="11" name="5-Point Star 10"/>
          <p:cNvSpPr/>
          <p:nvPr/>
        </p:nvSpPr>
        <p:spPr>
          <a:xfrm>
            <a:off x="1091242" y="2476500"/>
            <a:ext cx="152400" cy="127000"/>
          </a:xfrm>
          <a:prstGeom prst="star5">
            <a:avLst/>
          </a:prstGeom>
          <a:solidFill>
            <a:srgbClr val="FF0000"/>
          </a:solidFill>
          <a:effectLst>
            <a:glow rad="12700">
              <a:schemeClr val="tx1">
                <a:alpha val="75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sp>
        <p:nvSpPr>
          <p:cNvPr id="12" name="5-Point Star 11"/>
          <p:cNvSpPr/>
          <p:nvPr/>
        </p:nvSpPr>
        <p:spPr>
          <a:xfrm>
            <a:off x="925903" y="1093878"/>
            <a:ext cx="152400" cy="127000"/>
          </a:xfrm>
          <a:prstGeom prst="star5">
            <a:avLst/>
          </a:prstGeom>
          <a:solidFill>
            <a:srgbClr val="FF0000"/>
          </a:solidFill>
          <a:effectLst>
            <a:glow rad="12700">
              <a:schemeClr val="tx1">
                <a:alpha val="75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spTree>
    <p:extLst>
      <p:ext uri="{BB962C8B-B14F-4D97-AF65-F5344CB8AC3E}">
        <p14:creationId xmlns:p14="http://schemas.microsoft.com/office/powerpoint/2010/main" val="141990433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hidden="1"/>
          <p:cNvSpPr>
            <a:spLocks noGrp="1" noChangeArrowheads="1"/>
          </p:cNvSpPr>
          <p:nvPr>
            <p:ph type="title"/>
          </p:nvPr>
        </p:nvSpPr>
        <p:spPr/>
        <p:txBody>
          <a:bodyPr/>
          <a:lstStyle/>
          <a:p>
            <a:pPr eaLnBrk="1" hangingPunct="1"/>
            <a:endParaRPr lang="en-US" dirty="0" smtClean="0"/>
          </a:p>
        </p:txBody>
      </p:sp>
      <p:pic>
        <p:nvPicPr>
          <p:cNvPr id="26626" name="Picture 3" descr="Gerar view of Nahal Gerar at eastern base"/>
          <p:cNvPicPr preferRelativeResize="0">
            <a:picLocks noChangeAspect="1" noChangeArrowheads="1"/>
          </p:cNvPicPr>
          <p:nvPr>
            <p:custDataLst>
              <p:tags r:id="rId1"/>
            </p:custDataLst>
          </p:nvPr>
        </p:nvPicPr>
        <p:blipFill>
          <a:blip r:embed="rId4"/>
          <a:srcRect/>
          <a:stretch>
            <a:fillRect/>
          </a:stretch>
        </p:blipFill>
        <p:spPr bwMode="auto">
          <a:xfrm>
            <a:off x="0" y="0"/>
            <a:ext cx="9144000" cy="5715000"/>
          </a:xfrm>
          <a:prstGeom prst="rect">
            <a:avLst/>
          </a:prstGeom>
          <a:noFill/>
          <a:ln w="101600" cmpd="thinThick">
            <a:noFill/>
            <a:miter lim="800000"/>
            <a:headEnd/>
            <a:tailEnd/>
          </a:ln>
        </p:spPr>
      </p:pic>
      <p:sp>
        <p:nvSpPr>
          <p:cNvPr id="66564" name="Text Box 4"/>
          <p:cNvSpPr txBox="1">
            <a:spLocks noChangeArrowheads="1"/>
          </p:cNvSpPr>
          <p:nvPr/>
        </p:nvSpPr>
        <p:spPr bwMode="auto">
          <a:xfrm>
            <a:off x="15900" y="5334000"/>
            <a:ext cx="9128125" cy="381000"/>
          </a:xfrm>
          <a:prstGeom prst="rect">
            <a:avLst/>
          </a:prstGeom>
          <a:noFill/>
          <a:ln>
            <a:noFill/>
          </a:ln>
        </p:spPr>
        <p:txBody>
          <a:bodyPr anchor="ctr"/>
          <a:lstStyle/>
          <a:p>
            <a:pPr algn="ctr" fontAlgn="base">
              <a:spcBef>
                <a:spcPct val="0"/>
              </a:spcBef>
              <a:spcAft>
                <a:spcPct val="0"/>
              </a:spcAft>
              <a:defRPr/>
            </a:pPr>
            <a:r>
              <a:rPr lang="en-US" sz="2200" dirty="0" err="1">
                <a:solidFill>
                  <a:srgbClr val="FFFFFF"/>
                </a:solidFill>
                <a:effectLst>
                  <a:glow rad="76200">
                    <a:srgbClr val="000000">
                      <a:alpha val="60000"/>
                    </a:srgbClr>
                  </a:glow>
                </a:effectLst>
                <a:latin typeface="Calibri" pitchFamily="34" charset="0"/>
                <a:cs typeface="Calibri" pitchFamily="34" charset="0"/>
              </a:rPr>
              <a:t>Gerar</a:t>
            </a:r>
            <a:r>
              <a:rPr lang="en-US" sz="2200" dirty="0">
                <a:solidFill>
                  <a:srgbClr val="FFFFFF"/>
                </a:solidFill>
                <a:effectLst>
                  <a:glow rad="76200">
                    <a:srgbClr val="000000">
                      <a:alpha val="60000"/>
                    </a:srgbClr>
                  </a:glow>
                </a:effectLst>
                <a:latin typeface="Calibri" pitchFamily="34" charset="0"/>
                <a:cs typeface="Calibri" pitchFamily="34" charset="0"/>
              </a:rPr>
              <a:t>, Tel </a:t>
            </a:r>
            <a:r>
              <a:rPr lang="en-US" sz="2200" dirty="0" err="1">
                <a:solidFill>
                  <a:srgbClr val="FFFFFF"/>
                </a:solidFill>
                <a:effectLst>
                  <a:glow rad="76200">
                    <a:srgbClr val="000000">
                      <a:alpha val="60000"/>
                    </a:srgbClr>
                  </a:glow>
                </a:effectLst>
                <a:latin typeface="Calibri" pitchFamily="34" charset="0"/>
                <a:cs typeface="Calibri" pitchFamily="34" charset="0"/>
              </a:rPr>
              <a:t>Haror</a:t>
            </a:r>
            <a:r>
              <a:rPr lang="en-US" sz="2200" dirty="0">
                <a:solidFill>
                  <a:srgbClr val="FFFFFF"/>
                </a:solidFill>
                <a:effectLst>
                  <a:glow rad="76200">
                    <a:srgbClr val="000000">
                      <a:alpha val="60000"/>
                    </a:srgbClr>
                  </a:glow>
                </a:effectLst>
                <a:latin typeface="Calibri" pitchFamily="34" charset="0"/>
                <a:cs typeface="Calibri" pitchFamily="34" charset="0"/>
              </a:rPr>
              <a:t>, view of </a:t>
            </a:r>
            <a:r>
              <a:rPr lang="en-US" sz="2200" dirty="0" err="1">
                <a:solidFill>
                  <a:srgbClr val="FFFFFF"/>
                </a:solidFill>
                <a:effectLst>
                  <a:glow rad="76200">
                    <a:srgbClr val="000000">
                      <a:alpha val="60000"/>
                    </a:srgbClr>
                  </a:glow>
                </a:effectLst>
                <a:latin typeface="Calibri" pitchFamily="34" charset="0"/>
                <a:cs typeface="Calibri" pitchFamily="34" charset="0"/>
              </a:rPr>
              <a:t>Nahal</a:t>
            </a:r>
            <a:r>
              <a:rPr lang="en-US" sz="2200" dirty="0">
                <a:solidFill>
                  <a:srgbClr val="FFFFFF"/>
                </a:solidFill>
                <a:effectLst>
                  <a:glow rad="76200">
                    <a:srgbClr val="000000">
                      <a:alpha val="60000"/>
                    </a:srgbClr>
                  </a:glow>
                </a:effectLst>
                <a:latin typeface="Calibri" pitchFamily="34" charset="0"/>
                <a:cs typeface="Calibri" pitchFamily="34" charset="0"/>
              </a:rPr>
              <a:t> </a:t>
            </a:r>
            <a:r>
              <a:rPr lang="en-US" sz="2200" dirty="0" err="1">
                <a:solidFill>
                  <a:srgbClr val="FFFFFF"/>
                </a:solidFill>
                <a:effectLst>
                  <a:glow rad="76200">
                    <a:srgbClr val="000000">
                      <a:alpha val="60000"/>
                    </a:srgbClr>
                  </a:glow>
                </a:effectLst>
                <a:latin typeface="Calibri" pitchFamily="34" charset="0"/>
                <a:cs typeface="Calibri" pitchFamily="34" charset="0"/>
              </a:rPr>
              <a:t>Gerar</a:t>
            </a:r>
            <a:r>
              <a:rPr lang="en-US" sz="2200" dirty="0">
                <a:solidFill>
                  <a:srgbClr val="FFFFFF"/>
                </a:solidFill>
                <a:effectLst>
                  <a:glow rad="76200">
                    <a:srgbClr val="000000">
                      <a:alpha val="60000"/>
                    </a:srgbClr>
                  </a:glow>
                </a:effectLst>
                <a:latin typeface="Calibri" pitchFamily="34" charset="0"/>
                <a:cs typeface="Calibri" pitchFamily="34" charset="0"/>
              </a:rPr>
              <a:t> at eastern base</a:t>
            </a:r>
          </a:p>
        </p:txBody>
      </p:sp>
    </p:spTree>
    <p:extLst>
      <p:ext uri="{BB962C8B-B14F-4D97-AF65-F5344CB8AC3E}">
        <p14:creationId xmlns:p14="http://schemas.microsoft.com/office/powerpoint/2010/main" val="36241401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229" y="489309"/>
            <a:ext cx="3493827" cy="1016000"/>
          </a:xfrm>
        </p:spPr>
        <p:txBody>
          <a:bodyPr/>
          <a:lstStyle/>
          <a:p>
            <a:r>
              <a:rPr lang="en-US" dirty="0" smtClean="0"/>
              <a:t>Woman of Ur</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0632" y="0"/>
            <a:ext cx="5073368" cy="5715000"/>
          </a:xfrm>
          <a:prstGeom prst="rect">
            <a:avLst/>
          </a:prstGeom>
        </p:spPr>
      </p:pic>
      <p:sp>
        <p:nvSpPr>
          <p:cNvPr id="5" name="Rectangle 4"/>
          <p:cNvSpPr/>
          <p:nvPr/>
        </p:nvSpPr>
        <p:spPr>
          <a:xfrm>
            <a:off x="638975" y="2118836"/>
            <a:ext cx="3191773" cy="1292662"/>
          </a:xfrm>
          <a:prstGeom prst="rect">
            <a:avLst/>
          </a:prstGeom>
        </p:spPr>
        <p:txBody>
          <a:bodyPr wrap="square">
            <a:spAutoFit/>
          </a:bodyPr>
          <a:lstStyle/>
          <a:p>
            <a:r>
              <a:rPr lang="en-US" baseline="30000" dirty="0" smtClean="0">
                <a:solidFill>
                  <a:prstClr val="white"/>
                </a:solidFill>
                <a:latin typeface="Arial" panose="020B0604020202020204" pitchFamily="34" charset="0"/>
                <a:cs typeface="Arial" panose="020B0604020202020204" pitchFamily="34" charset="0"/>
              </a:rPr>
              <a:t>Hebrews 11</a:t>
            </a:r>
          </a:p>
          <a:p>
            <a:endParaRPr lang="en-US" baseline="30000" dirty="0" smtClean="0">
              <a:solidFill>
                <a:prstClr val="white"/>
              </a:solidFill>
              <a:latin typeface="Arial" panose="020B0604020202020204" pitchFamily="34" charset="0"/>
              <a:cs typeface="Arial" panose="020B0604020202020204" pitchFamily="34" charset="0"/>
            </a:endParaRPr>
          </a:p>
          <a:p>
            <a:r>
              <a:rPr lang="en-US" baseline="30000" dirty="0" smtClean="0">
                <a:solidFill>
                  <a:prstClr val="white"/>
                </a:solidFill>
                <a:latin typeface="Arial" panose="020B0604020202020204" pitchFamily="34" charset="0"/>
                <a:cs typeface="Arial" panose="020B0604020202020204" pitchFamily="34" charset="0"/>
              </a:rPr>
              <a:t>11</a:t>
            </a:r>
            <a:r>
              <a:rPr lang="en-US" baseline="30000" dirty="0">
                <a:solidFill>
                  <a:prstClr val="white"/>
                </a:solidFill>
                <a:latin typeface="Arial" panose="020B0604020202020204" pitchFamily="34" charset="0"/>
                <a:cs typeface="Arial" panose="020B0604020202020204" pitchFamily="34" charset="0"/>
              </a:rPr>
              <a:t> By faith Sarah herself received power to conceive, even when she was past the age, since she considered him faithful who had promised</a:t>
            </a:r>
            <a:endParaRPr lang="en-US" dirty="0"/>
          </a:p>
        </p:txBody>
      </p:sp>
    </p:spTree>
    <p:extLst>
      <p:ext uri="{BB962C8B-B14F-4D97-AF65-F5344CB8AC3E}">
        <p14:creationId xmlns:p14="http://schemas.microsoft.com/office/powerpoint/2010/main" val="23085649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hidden="1"/>
          <p:cNvSpPr>
            <a:spLocks noGrp="1" noChangeArrowheads="1"/>
          </p:cNvSpPr>
          <p:nvPr>
            <p:ph type="title"/>
          </p:nvPr>
        </p:nvSpPr>
        <p:spPr/>
        <p:txBody>
          <a:bodyPr/>
          <a:lstStyle/>
          <a:p>
            <a:pPr eaLnBrk="1" hangingPunct="1"/>
            <a:endParaRPr lang="en-US" dirty="0" smtClean="0"/>
          </a:p>
        </p:txBody>
      </p:sp>
      <p:pic>
        <p:nvPicPr>
          <p:cNvPr id="28674" name="Picture 3" descr="Gerar, Tel Haror from southeast3"/>
          <p:cNvPicPr preferRelativeResize="0">
            <a:picLocks noChangeAspect="1" noChangeArrowheads="1"/>
          </p:cNvPicPr>
          <p:nvPr>
            <p:custDataLst>
              <p:tags r:id="rId1"/>
            </p:custDataLst>
          </p:nvPr>
        </p:nvPicPr>
        <p:blipFill>
          <a:blip r:embed="rId4"/>
          <a:srcRect/>
          <a:stretch>
            <a:fillRect/>
          </a:stretch>
        </p:blipFill>
        <p:spPr bwMode="auto">
          <a:xfrm>
            <a:off x="0" y="0"/>
            <a:ext cx="9144000" cy="5715000"/>
          </a:xfrm>
          <a:prstGeom prst="rect">
            <a:avLst/>
          </a:prstGeom>
          <a:noFill/>
          <a:ln w="101600" cmpd="thinThick">
            <a:noFill/>
            <a:miter lim="800000"/>
            <a:headEnd/>
            <a:tailEnd/>
          </a:ln>
        </p:spPr>
      </p:pic>
      <p:sp>
        <p:nvSpPr>
          <p:cNvPr id="67588" name="Text Box 4"/>
          <p:cNvSpPr txBox="1">
            <a:spLocks noChangeArrowheads="1"/>
          </p:cNvSpPr>
          <p:nvPr/>
        </p:nvSpPr>
        <p:spPr bwMode="auto">
          <a:xfrm>
            <a:off x="-12700" y="5334000"/>
            <a:ext cx="9169400" cy="381000"/>
          </a:xfrm>
          <a:prstGeom prst="rect">
            <a:avLst/>
          </a:prstGeom>
          <a:noFill/>
          <a:ln>
            <a:noFill/>
          </a:ln>
        </p:spPr>
        <p:txBody>
          <a:bodyPr anchor="ctr"/>
          <a:lstStyle>
            <a:defPPr>
              <a:defRPr lang="en-US"/>
            </a:defPPr>
            <a:lvl1pPr algn="ctr">
              <a:defRPr sz="2200">
                <a:solidFill>
                  <a:srgbClr val="FFFFFF"/>
                </a:solidFill>
                <a:effectLst>
                  <a:glow rad="76200">
                    <a:schemeClr val="tx1">
                      <a:alpha val="60000"/>
                    </a:schemeClr>
                  </a:glow>
                </a:effectLst>
                <a:latin typeface="+mj-lt"/>
              </a:defRPr>
            </a:lvl1pPr>
          </a:lstStyle>
          <a:p>
            <a:pPr fontAlgn="base">
              <a:spcBef>
                <a:spcPct val="0"/>
              </a:spcBef>
              <a:spcAft>
                <a:spcPct val="0"/>
              </a:spcAft>
              <a:defRPr/>
            </a:pPr>
            <a:r>
              <a:rPr lang="en-US" dirty="0" err="1">
                <a:effectLst>
                  <a:glow rad="76200">
                    <a:srgbClr val="000000">
                      <a:alpha val="60000"/>
                    </a:srgbClr>
                  </a:glow>
                </a:effectLst>
                <a:latin typeface="Calibri" pitchFamily="34" charset="0"/>
                <a:cs typeface="Calibri" pitchFamily="34" charset="0"/>
              </a:rPr>
              <a:t>Gerar</a:t>
            </a:r>
            <a:r>
              <a:rPr lang="en-US" dirty="0">
                <a:effectLst>
                  <a:glow rad="76200">
                    <a:srgbClr val="000000">
                      <a:alpha val="60000"/>
                    </a:srgbClr>
                  </a:glow>
                </a:effectLst>
                <a:latin typeface="Calibri" pitchFamily="34" charset="0"/>
                <a:cs typeface="Calibri" pitchFamily="34" charset="0"/>
              </a:rPr>
              <a:t>, Tel </a:t>
            </a:r>
            <a:r>
              <a:rPr lang="en-US" dirty="0" err="1">
                <a:effectLst>
                  <a:glow rad="76200">
                    <a:srgbClr val="000000">
                      <a:alpha val="60000"/>
                    </a:srgbClr>
                  </a:glow>
                </a:effectLst>
                <a:latin typeface="Calibri" pitchFamily="34" charset="0"/>
                <a:cs typeface="Calibri" pitchFamily="34" charset="0"/>
              </a:rPr>
              <a:t>Haror</a:t>
            </a:r>
            <a:r>
              <a:rPr lang="en-US" dirty="0">
                <a:effectLst>
                  <a:glow rad="76200">
                    <a:srgbClr val="000000">
                      <a:alpha val="60000"/>
                    </a:srgbClr>
                  </a:glow>
                </a:effectLst>
                <a:latin typeface="Calibri" pitchFamily="34" charset="0"/>
                <a:cs typeface="Calibri" pitchFamily="34" charset="0"/>
              </a:rPr>
              <a:t>, from southeast</a:t>
            </a:r>
          </a:p>
        </p:txBody>
      </p:sp>
    </p:spTree>
    <p:extLst>
      <p:ext uri="{BB962C8B-B14F-4D97-AF65-F5344CB8AC3E}">
        <p14:creationId xmlns:p14="http://schemas.microsoft.com/office/powerpoint/2010/main" val="42310671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1" name="Group 3"/>
          <p:cNvGrpSpPr>
            <a:grpSpLocks noGrp="1" noUngrp="1" noChangeAspect="1"/>
          </p:cNvGrpSpPr>
          <p:nvPr/>
        </p:nvGrpSpPr>
        <p:grpSpPr bwMode="auto">
          <a:xfrm>
            <a:off x="0" y="2"/>
            <a:ext cx="9144000" cy="5441157"/>
            <a:chOff x="685800" y="844550"/>
            <a:chExt cx="7772400" cy="5549900"/>
          </a:xfrm>
        </p:grpSpPr>
        <p:pic>
          <p:nvPicPr>
            <p:cNvPr id="51202" name="Picture 1" descr="Beersheba well and tamarisk tree, tb122304334"/>
            <p:cNvPicPr>
              <a:picLocks noRot="1" noChangeAspect="1" noMove="1" noResize="1"/>
            </p:cNvPicPr>
            <p:nvPr isPhoto="1"/>
          </p:nvPicPr>
          <p:blipFill>
            <a:blip r:embed="rId3"/>
            <a:srcRect/>
            <a:stretch>
              <a:fillRect/>
            </a:stretch>
          </p:blipFill>
          <p:spPr bwMode="auto">
            <a:xfrm>
              <a:off x="685800" y="844550"/>
              <a:ext cx="7772400" cy="5168900"/>
            </a:xfrm>
            <a:prstGeom prst="rect">
              <a:avLst/>
            </a:prstGeom>
            <a:noFill/>
            <a:ln w="9525">
              <a:noFill/>
              <a:miter lim="800000"/>
              <a:headEnd/>
              <a:tailEnd/>
            </a:ln>
          </p:spPr>
        </p:pic>
        <p:sp>
          <p:nvSpPr>
            <p:cNvPr id="3" name="Rectangle 2"/>
            <p:cNvSpPr/>
            <p:nvPr/>
          </p:nvSpPr>
          <p:spPr>
            <a:xfrm>
              <a:off x="685800" y="6051714"/>
              <a:ext cx="7772400" cy="342736"/>
            </a:xfrm>
            <a:prstGeom prst="rect">
              <a:avLst/>
            </a:prstGeom>
            <a:noFill/>
            <a:ln>
              <a:noFill/>
            </a:ln>
          </p:spPr>
          <p:txBody>
            <a:bodyPr anchor="ctr">
              <a:noAutofit/>
            </a:bodyPr>
            <a:lstStyle/>
            <a:p>
              <a:pPr algn="r" fontAlgn="base">
                <a:spcBef>
                  <a:spcPct val="0"/>
                </a:spcBef>
                <a:spcAft>
                  <a:spcPct val="0"/>
                </a:spcAft>
                <a:defRPr/>
              </a:pPr>
              <a:r>
                <a:rPr lang="en-US" sz="2200" dirty="0">
                  <a:solidFill>
                    <a:srgbClr val="000000"/>
                  </a:solidFill>
                  <a:latin typeface="Calibri"/>
                  <a:cs typeface="Calibri" pitchFamily="34" charset="0"/>
                </a:rPr>
                <a:t>Beersheba well and tamarisk tree</a:t>
              </a:r>
            </a:p>
          </p:txBody>
        </p:sp>
      </p:grpSp>
      <p:sp>
        <p:nvSpPr>
          <p:cNvPr id="2" name="TextBox 1"/>
          <p:cNvSpPr txBox="1"/>
          <p:nvPr/>
        </p:nvSpPr>
        <p:spPr>
          <a:xfrm>
            <a:off x="180754" y="2741441"/>
            <a:ext cx="5007934" cy="2862322"/>
          </a:xfrm>
          <a:prstGeom prst="rect">
            <a:avLst/>
          </a:prstGeom>
          <a:solidFill>
            <a:schemeClr val="bg1">
              <a:alpha val="46000"/>
            </a:schemeClr>
          </a:solidFill>
        </p:spPr>
        <p:txBody>
          <a:bodyPr wrap="square" rtlCol="0">
            <a:spAutoFit/>
          </a:bodyPr>
          <a:lstStyle/>
          <a:p>
            <a:r>
              <a:rPr lang="en-US" b="1" dirty="0" smtClean="0">
                <a:solidFill>
                  <a:srgbClr val="000000"/>
                </a:solidFill>
              </a:rPr>
              <a:t>Genesis </a:t>
            </a:r>
            <a:r>
              <a:rPr lang="en-US" b="1" dirty="0">
                <a:solidFill>
                  <a:srgbClr val="000000"/>
                </a:solidFill>
              </a:rPr>
              <a:t>21:32-34(ESV) </a:t>
            </a:r>
            <a:r>
              <a:rPr lang="en-US" dirty="0">
                <a:solidFill>
                  <a:srgbClr val="000000"/>
                </a:solidFill>
              </a:rPr>
              <a:t/>
            </a:r>
            <a:br>
              <a:rPr lang="en-US" dirty="0">
                <a:solidFill>
                  <a:srgbClr val="000000"/>
                </a:solidFill>
              </a:rPr>
            </a:br>
            <a:r>
              <a:rPr lang="en-US" baseline="30000" dirty="0">
                <a:solidFill>
                  <a:srgbClr val="000000"/>
                </a:solidFill>
              </a:rPr>
              <a:t>32</a:t>
            </a:r>
            <a:r>
              <a:rPr lang="en-US" dirty="0">
                <a:solidFill>
                  <a:srgbClr val="000000"/>
                </a:solidFill>
              </a:rPr>
              <a:t>So they made a covenant at Beersheba. Then Abimelech and </a:t>
            </a:r>
            <a:r>
              <a:rPr lang="en-US" dirty="0" err="1">
                <a:solidFill>
                  <a:srgbClr val="000000"/>
                </a:solidFill>
              </a:rPr>
              <a:t>Phicol</a:t>
            </a:r>
            <a:r>
              <a:rPr lang="en-US" dirty="0">
                <a:solidFill>
                  <a:srgbClr val="000000"/>
                </a:solidFill>
              </a:rPr>
              <a:t> the commander of his army rose up and returned to the land of the Philistines.  </a:t>
            </a:r>
            <a:br>
              <a:rPr lang="en-US" dirty="0">
                <a:solidFill>
                  <a:srgbClr val="000000"/>
                </a:solidFill>
              </a:rPr>
            </a:br>
            <a:r>
              <a:rPr lang="en-US" baseline="30000" dirty="0">
                <a:solidFill>
                  <a:srgbClr val="000000"/>
                </a:solidFill>
              </a:rPr>
              <a:t>33</a:t>
            </a:r>
            <a:r>
              <a:rPr lang="en-US" dirty="0">
                <a:solidFill>
                  <a:srgbClr val="000000"/>
                </a:solidFill>
              </a:rPr>
              <a:t>Abraham planted a tamarisk tree in Beersheba and called there on the name of the Lord, the Everlasting God.  </a:t>
            </a:r>
            <a:br>
              <a:rPr lang="en-US" dirty="0">
                <a:solidFill>
                  <a:srgbClr val="000000"/>
                </a:solidFill>
              </a:rPr>
            </a:br>
            <a:r>
              <a:rPr lang="en-US" baseline="30000" dirty="0">
                <a:solidFill>
                  <a:srgbClr val="000000"/>
                </a:solidFill>
              </a:rPr>
              <a:t>34</a:t>
            </a:r>
            <a:r>
              <a:rPr lang="en-US" dirty="0">
                <a:solidFill>
                  <a:srgbClr val="000000"/>
                </a:solidFill>
              </a:rPr>
              <a:t>And Abraham sojourned many days in the land of the Philistines. </a:t>
            </a:r>
          </a:p>
        </p:txBody>
      </p:sp>
    </p:spTree>
    <p:extLst>
      <p:ext uri="{BB962C8B-B14F-4D97-AF65-F5344CB8AC3E}">
        <p14:creationId xmlns:p14="http://schemas.microsoft.com/office/powerpoint/2010/main" val="404886964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hidden="1"/>
          <p:cNvSpPr>
            <a:spLocks noGrp="1" noChangeArrowheads="1"/>
          </p:cNvSpPr>
          <p:nvPr>
            <p:ph type="title"/>
          </p:nvPr>
        </p:nvSpPr>
        <p:spPr/>
        <p:txBody>
          <a:bodyPr/>
          <a:lstStyle/>
          <a:p>
            <a:pPr eaLnBrk="1" hangingPunct="1"/>
            <a:r>
              <a:rPr lang="en-US" altLang="en-US" smtClean="0">
                <a:solidFill>
                  <a:schemeClr val="bg1"/>
                </a:solidFill>
              </a:rPr>
              <a:t>Women carrying water jars</a:t>
            </a:r>
          </a:p>
        </p:txBody>
      </p:sp>
      <p:pic>
        <p:nvPicPr>
          <p:cNvPr id="19459" name="Picture 3" descr="00063uWomen carrying water jars"/>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600" y="3969"/>
            <a:ext cx="9140825" cy="570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 Box 4"/>
          <p:cNvSpPr txBox="1">
            <a:spLocks noChangeArrowheads="1"/>
          </p:cNvSpPr>
          <p:nvPr/>
        </p:nvSpPr>
        <p:spPr bwMode="auto">
          <a:xfrm>
            <a:off x="0" y="5334000"/>
            <a:ext cx="9144000" cy="381000"/>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fontAlgn="base" hangingPunct="1">
              <a:spcBef>
                <a:spcPct val="0"/>
              </a:spcBef>
              <a:spcAft>
                <a:spcPct val="0"/>
              </a:spcAft>
            </a:pPr>
            <a:r>
              <a:rPr lang="en-US" altLang="en-US" smtClean="0">
                <a:solidFill>
                  <a:srgbClr val="FFFFFF"/>
                </a:solidFill>
              </a:rPr>
              <a:t>Women carrying water jars</a:t>
            </a:r>
          </a:p>
        </p:txBody>
      </p:sp>
    </p:spTree>
    <p:extLst>
      <p:ext uri="{BB962C8B-B14F-4D97-AF65-F5344CB8AC3E}">
        <p14:creationId xmlns:p14="http://schemas.microsoft.com/office/powerpoint/2010/main" val="12551138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hidden="1"/>
          <p:cNvSpPr>
            <a:spLocks noGrp="1" noChangeArrowheads="1"/>
          </p:cNvSpPr>
          <p:nvPr>
            <p:ph type="title"/>
          </p:nvPr>
        </p:nvSpPr>
        <p:spPr/>
        <p:txBody>
          <a:bodyPr/>
          <a:lstStyle/>
          <a:p>
            <a:pPr eaLnBrk="1" hangingPunct="1"/>
            <a:r>
              <a:rPr lang="en-US" altLang="en-US" smtClean="0">
                <a:solidFill>
                  <a:schemeClr val="bg1"/>
                </a:solidFill>
              </a:rPr>
              <a:t>Busy scene at desert well</a:t>
            </a:r>
          </a:p>
        </p:txBody>
      </p:sp>
      <p:pic>
        <p:nvPicPr>
          <p:cNvPr id="12291" name="Picture 3" descr="05402uBusy scene at desert well"/>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37650" cy="5713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Text Box 4"/>
          <p:cNvSpPr txBox="1">
            <a:spLocks noChangeArrowheads="1"/>
          </p:cNvSpPr>
          <p:nvPr/>
        </p:nvSpPr>
        <p:spPr bwMode="auto">
          <a:xfrm>
            <a:off x="0" y="5334000"/>
            <a:ext cx="9144000" cy="381000"/>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fontAlgn="base" hangingPunct="1">
              <a:spcBef>
                <a:spcPct val="0"/>
              </a:spcBef>
              <a:spcAft>
                <a:spcPct val="0"/>
              </a:spcAft>
            </a:pPr>
            <a:r>
              <a:rPr lang="en-US" altLang="en-US" smtClean="0">
                <a:solidFill>
                  <a:srgbClr val="FFFFFF"/>
                </a:solidFill>
              </a:rPr>
              <a:t>Busy scene at desert well</a:t>
            </a:r>
          </a:p>
        </p:txBody>
      </p:sp>
    </p:spTree>
    <p:extLst>
      <p:ext uri="{BB962C8B-B14F-4D97-AF65-F5344CB8AC3E}">
        <p14:creationId xmlns:p14="http://schemas.microsoft.com/office/powerpoint/2010/main" val="12228339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hidden="1"/>
          <p:cNvSpPr>
            <a:spLocks noGrp="1" noChangeArrowheads="1"/>
          </p:cNvSpPr>
          <p:nvPr>
            <p:ph type="title" idx="4294967295"/>
          </p:nvPr>
        </p:nvSpPr>
        <p:spPr/>
        <p:txBody>
          <a:bodyPr/>
          <a:lstStyle/>
          <a:p>
            <a:pPr eaLnBrk="1" hangingPunct="1"/>
            <a:r>
              <a:rPr lang="en-US" altLang="en-US" smtClean="0"/>
              <a:t>Man giving water to camel</a:t>
            </a:r>
          </a:p>
        </p:txBody>
      </p:sp>
      <p:pic>
        <p:nvPicPr>
          <p:cNvPr id="14339" name="Picture 3" descr="E:\0Projects\Matson photos\05 Manners and Customs\_Future or not\sr\zTo Sort\10619u Man giving water to camel, mat10619zzz.jpg"/>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2138363" y="1323"/>
            <a:ext cx="4868862" cy="5713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 Box 4"/>
          <p:cNvSpPr txBox="1">
            <a:spLocks noChangeArrowheads="1"/>
          </p:cNvSpPr>
          <p:nvPr/>
        </p:nvSpPr>
        <p:spPr bwMode="auto">
          <a:xfrm>
            <a:off x="0" y="4508500"/>
            <a:ext cx="2133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fontAlgn="base" hangingPunct="1">
              <a:spcBef>
                <a:spcPct val="0"/>
              </a:spcBef>
              <a:spcAft>
                <a:spcPct val="0"/>
              </a:spcAft>
            </a:pPr>
            <a:r>
              <a:rPr lang="en-US" altLang="en-US" smtClean="0">
                <a:solidFill>
                  <a:srgbClr val="000000"/>
                </a:solidFill>
                <a:cs typeface="Times New Roman" pitchFamily="18" charset="0"/>
              </a:rPr>
              <a:t>Man giving water to camel</a:t>
            </a:r>
          </a:p>
        </p:txBody>
      </p:sp>
    </p:spTree>
    <p:extLst>
      <p:ext uri="{BB962C8B-B14F-4D97-AF65-F5344CB8AC3E}">
        <p14:creationId xmlns:p14="http://schemas.microsoft.com/office/powerpoint/2010/main" val="7112710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hidden="1"/>
          <p:cNvSpPr>
            <a:spLocks noGrp="1" noChangeArrowheads="1"/>
          </p:cNvSpPr>
          <p:nvPr>
            <p:ph type="title"/>
          </p:nvPr>
        </p:nvSpPr>
        <p:spPr/>
        <p:txBody>
          <a:bodyPr/>
          <a:lstStyle/>
          <a:p>
            <a:pPr eaLnBrk="1" hangingPunct="1"/>
            <a:r>
              <a:rPr lang="en-US" altLang="en-US" smtClean="0">
                <a:solidFill>
                  <a:schemeClr val="bg1"/>
                </a:solidFill>
              </a:rPr>
              <a:t>Woman at well near Bethlehem</a:t>
            </a:r>
          </a:p>
        </p:txBody>
      </p:sp>
      <p:pic>
        <p:nvPicPr>
          <p:cNvPr id="4099" name="Picture 3" descr="04072uBethlehem from south with woman at well,"/>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4763" y="0"/>
            <a:ext cx="9148763"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Text Box 4"/>
          <p:cNvSpPr txBox="1">
            <a:spLocks noChangeArrowheads="1"/>
          </p:cNvSpPr>
          <p:nvPr/>
        </p:nvSpPr>
        <p:spPr bwMode="auto">
          <a:xfrm>
            <a:off x="0" y="5334000"/>
            <a:ext cx="9144000" cy="381000"/>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fontAlgn="base" hangingPunct="1">
              <a:spcBef>
                <a:spcPct val="0"/>
              </a:spcBef>
              <a:spcAft>
                <a:spcPct val="0"/>
              </a:spcAft>
            </a:pPr>
            <a:r>
              <a:rPr lang="en-US" altLang="en-US" smtClean="0">
                <a:solidFill>
                  <a:srgbClr val="FFFFFF"/>
                </a:solidFill>
              </a:rPr>
              <a:t>Woman at well near Bethlehem</a:t>
            </a:r>
          </a:p>
        </p:txBody>
      </p:sp>
    </p:spTree>
    <p:extLst>
      <p:ext uri="{BB962C8B-B14F-4D97-AF65-F5344CB8AC3E}">
        <p14:creationId xmlns:p14="http://schemas.microsoft.com/office/powerpoint/2010/main" val="7895795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06028u Arab agriculture, men with cattle, mat06028"/>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3175" y="1323"/>
            <a:ext cx="9137650" cy="5713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2" hidden="1"/>
          <p:cNvSpPr>
            <a:spLocks noGrp="1" noChangeArrowheads="1"/>
          </p:cNvSpPr>
          <p:nvPr>
            <p:ph type="title" idx="4294967295"/>
          </p:nvPr>
        </p:nvSpPr>
        <p:spPr/>
        <p:txBody>
          <a:bodyPr/>
          <a:lstStyle/>
          <a:p>
            <a:pPr eaLnBrk="1" hangingPunct="1"/>
            <a:r>
              <a:rPr lang="en-US" altLang="en-US" smtClean="0">
                <a:solidFill>
                  <a:schemeClr val="bg1"/>
                </a:solidFill>
              </a:rPr>
              <a:t>Joseph’s Well at Dothan with cattle</a:t>
            </a:r>
          </a:p>
        </p:txBody>
      </p:sp>
      <p:sp>
        <p:nvSpPr>
          <p:cNvPr id="5124" name="Text Box 4"/>
          <p:cNvSpPr txBox="1">
            <a:spLocks noChangeArrowheads="1"/>
          </p:cNvSpPr>
          <p:nvPr/>
        </p:nvSpPr>
        <p:spPr bwMode="auto">
          <a:xfrm>
            <a:off x="0" y="5334000"/>
            <a:ext cx="9144000" cy="381000"/>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fontAlgn="base" hangingPunct="1">
              <a:spcBef>
                <a:spcPct val="0"/>
              </a:spcBef>
              <a:spcAft>
                <a:spcPct val="0"/>
              </a:spcAft>
            </a:pPr>
            <a:r>
              <a:rPr lang="en-US" altLang="en-US" smtClean="0">
                <a:solidFill>
                  <a:srgbClr val="FFFFFF"/>
                </a:solidFill>
              </a:rPr>
              <a:t>Joseph’s Well at Dothan with cattle</a:t>
            </a:r>
          </a:p>
        </p:txBody>
      </p:sp>
    </p:spTree>
    <p:extLst>
      <p:ext uri="{BB962C8B-B14F-4D97-AF65-F5344CB8AC3E}">
        <p14:creationId xmlns:p14="http://schemas.microsoft.com/office/powerpoint/2010/main" val="36267049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hidden="1"/>
          <p:cNvSpPr>
            <a:spLocks noGrp="1" noChangeArrowheads="1"/>
          </p:cNvSpPr>
          <p:nvPr>
            <p:ph type="title"/>
          </p:nvPr>
        </p:nvSpPr>
        <p:spPr/>
        <p:txBody>
          <a:bodyPr/>
          <a:lstStyle/>
          <a:p>
            <a:pPr eaLnBrk="1" hangingPunct="1"/>
            <a:r>
              <a:rPr lang="en-US" altLang="en-US" smtClean="0"/>
              <a:t>Bedouin woman making bread</a:t>
            </a:r>
          </a:p>
        </p:txBody>
      </p:sp>
      <p:pic>
        <p:nvPicPr>
          <p:cNvPr id="14339" name="Picture 3" descr="01316uBedouin woman baking bread"/>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3175" y="1323"/>
            <a:ext cx="9137650" cy="5713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 Box 4"/>
          <p:cNvSpPr txBox="1">
            <a:spLocks noChangeArrowheads="1"/>
          </p:cNvSpPr>
          <p:nvPr/>
        </p:nvSpPr>
        <p:spPr bwMode="auto">
          <a:xfrm>
            <a:off x="0" y="5318128"/>
            <a:ext cx="9144000" cy="396875"/>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fontAlgn="base" hangingPunct="1">
              <a:spcBef>
                <a:spcPct val="0"/>
              </a:spcBef>
              <a:spcAft>
                <a:spcPct val="0"/>
              </a:spcAft>
            </a:pPr>
            <a:r>
              <a:rPr lang="en-US" altLang="en-US" smtClean="0">
                <a:solidFill>
                  <a:srgbClr val="FFFFFF"/>
                </a:solidFill>
              </a:rPr>
              <a:t>Bedouin woman making bread</a:t>
            </a:r>
          </a:p>
        </p:txBody>
      </p:sp>
    </p:spTree>
    <p:extLst>
      <p:ext uri="{BB962C8B-B14F-4D97-AF65-F5344CB8AC3E}">
        <p14:creationId xmlns:p14="http://schemas.microsoft.com/office/powerpoint/2010/main" val="25343842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Joseph &amp; the Price of a Slave</a:t>
            </a:r>
            <a:endParaRPr lang="en-US" dirty="0"/>
          </a:p>
        </p:txBody>
      </p:sp>
      <p:sp>
        <p:nvSpPr>
          <p:cNvPr id="3" name="TextBox 2"/>
          <p:cNvSpPr txBox="1"/>
          <p:nvPr/>
        </p:nvSpPr>
        <p:spPr>
          <a:xfrm>
            <a:off x="776198" y="1669312"/>
            <a:ext cx="7793665" cy="369332"/>
          </a:xfrm>
          <a:prstGeom prst="rect">
            <a:avLst/>
          </a:prstGeom>
          <a:noFill/>
        </p:spPr>
        <p:txBody>
          <a:bodyPr wrap="square" rtlCol="0">
            <a:spAutoFit/>
          </a:bodyPr>
          <a:lstStyle/>
          <a:p>
            <a:endParaRPr lang="en-US" dirty="0"/>
          </a:p>
        </p:txBody>
      </p:sp>
      <p:sp>
        <p:nvSpPr>
          <p:cNvPr id="4" name="TextBox 3"/>
          <p:cNvSpPr txBox="1"/>
          <p:nvPr/>
        </p:nvSpPr>
        <p:spPr>
          <a:xfrm>
            <a:off x="1233382" y="1853977"/>
            <a:ext cx="6772939" cy="1477328"/>
          </a:xfrm>
          <a:prstGeom prst="rect">
            <a:avLst/>
          </a:prstGeom>
          <a:noFill/>
        </p:spPr>
        <p:txBody>
          <a:bodyPr wrap="square" rtlCol="0">
            <a:spAutoFit/>
          </a:bodyPr>
          <a:lstStyle/>
          <a:p>
            <a:r>
              <a:rPr lang="en-US" dirty="0"/>
              <a:t/>
            </a:r>
            <a:br>
              <a:rPr lang="en-US" dirty="0"/>
            </a:br>
            <a:r>
              <a:rPr lang="en-US" b="1" dirty="0"/>
              <a:t>Genesis 37:28(ESV) </a:t>
            </a:r>
            <a:r>
              <a:rPr lang="en-US" dirty="0"/>
              <a:t/>
            </a:r>
            <a:br>
              <a:rPr lang="en-US" dirty="0"/>
            </a:br>
            <a:r>
              <a:rPr lang="en-US" baseline="30000" dirty="0"/>
              <a:t>28</a:t>
            </a:r>
            <a:r>
              <a:rPr lang="en-US" dirty="0"/>
              <a:t>Then Midianite traders passed by. And they drew Joseph up and lifted him out of the pit, and sold him to the </a:t>
            </a:r>
            <a:r>
              <a:rPr lang="en-US" dirty="0" err="1"/>
              <a:t>Ishmaelites</a:t>
            </a:r>
            <a:r>
              <a:rPr lang="en-US" dirty="0"/>
              <a:t> for twenty shekels</a:t>
            </a:r>
            <a:r>
              <a:rPr lang="en-US" baseline="30000" dirty="0"/>
              <a:t>£</a:t>
            </a:r>
            <a:r>
              <a:rPr lang="en-US" dirty="0"/>
              <a:t> of silver. They took Joseph to Egypt. </a:t>
            </a:r>
          </a:p>
        </p:txBody>
      </p:sp>
    </p:spTree>
    <p:extLst>
      <p:ext uri="{BB962C8B-B14F-4D97-AF65-F5344CB8AC3E}">
        <p14:creationId xmlns:p14="http://schemas.microsoft.com/office/powerpoint/2010/main" val="419237945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539750"/>
            <a:ext cx="7620000" cy="463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20160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Woman of Ur</a:t>
            </a:r>
            <a:endParaRPr lang="en-US" dirty="0"/>
          </a:p>
        </p:txBody>
      </p:sp>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4084" y="1230857"/>
            <a:ext cx="3352800" cy="3771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8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20" y="1392072"/>
            <a:ext cx="2672279" cy="4322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8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3690" y="1222608"/>
            <a:ext cx="2720829" cy="4492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36952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3794" name="Picture 2" descr="G:\Balage Balogh Pictures\Balage\Old Testament or Older\Avaris-16th cent israel slav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4900" y="-709613"/>
            <a:ext cx="11353800" cy="7134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948019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493" y="0"/>
            <a:ext cx="8095217" cy="5715000"/>
          </a:xfrm>
          <a:prstGeom prst="rect">
            <a:avLst/>
          </a:prstGeom>
        </p:spPr>
      </p:pic>
      <p:sp>
        <p:nvSpPr>
          <p:cNvPr id="6" name="Freeform 5"/>
          <p:cNvSpPr/>
          <p:nvPr/>
        </p:nvSpPr>
        <p:spPr>
          <a:xfrm>
            <a:off x="4904509" y="3895416"/>
            <a:ext cx="2155372" cy="1294411"/>
          </a:xfrm>
          <a:custGeom>
            <a:avLst/>
            <a:gdLst>
              <a:gd name="connsiteX0" fmla="*/ 0 w 2155372"/>
              <a:gd name="connsiteY0" fmla="*/ 1294411 h 1294411"/>
              <a:gd name="connsiteX1" fmla="*/ 570016 w 2155372"/>
              <a:gd name="connsiteY1" fmla="*/ 1217221 h 1294411"/>
              <a:gd name="connsiteX2" fmla="*/ 682831 w 2155372"/>
              <a:gd name="connsiteY2" fmla="*/ 1223159 h 1294411"/>
              <a:gd name="connsiteX3" fmla="*/ 819397 w 2155372"/>
              <a:gd name="connsiteY3" fmla="*/ 1128156 h 1294411"/>
              <a:gd name="connsiteX4" fmla="*/ 914400 w 2155372"/>
              <a:gd name="connsiteY4" fmla="*/ 1116281 h 1294411"/>
              <a:gd name="connsiteX5" fmla="*/ 1318161 w 2155372"/>
              <a:gd name="connsiteY5" fmla="*/ 979715 h 1294411"/>
              <a:gd name="connsiteX6" fmla="*/ 1615044 w 2155372"/>
              <a:gd name="connsiteY6" fmla="*/ 706582 h 1294411"/>
              <a:gd name="connsiteX7" fmla="*/ 1686296 w 2155372"/>
              <a:gd name="connsiteY7" fmla="*/ 350323 h 1294411"/>
              <a:gd name="connsiteX8" fmla="*/ 1905990 w 2155372"/>
              <a:gd name="connsiteY8" fmla="*/ 148442 h 1294411"/>
              <a:gd name="connsiteX9" fmla="*/ 2155372 w 2155372"/>
              <a:gd name="connsiteY9" fmla="*/ 0 h 1294411"/>
              <a:gd name="connsiteX10" fmla="*/ 2155372 w 2155372"/>
              <a:gd name="connsiteY10" fmla="*/ 0 h 129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55372" h="1294411">
                <a:moveTo>
                  <a:pt x="0" y="1294411"/>
                </a:moveTo>
                <a:lnTo>
                  <a:pt x="570016" y="1217221"/>
                </a:lnTo>
                <a:cubicBezTo>
                  <a:pt x="683821" y="1205346"/>
                  <a:pt x="641268" y="1238003"/>
                  <a:pt x="682831" y="1223159"/>
                </a:cubicBezTo>
                <a:cubicBezTo>
                  <a:pt x="724394" y="1208315"/>
                  <a:pt x="780802" y="1145969"/>
                  <a:pt x="819397" y="1128156"/>
                </a:cubicBezTo>
                <a:cubicBezTo>
                  <a:pt x="857992" y="1110343"/>
                  <a:pt x="831273" y="1141021"/>
                  <a:pt x="914400" y="1116281"/>
                </a:cubicBezTo>
                <a:cubicBezTo>
                  <a:pt x="997527" y="1091541"/>
                  <a:pt x="1201387" y="1047998"/>
                  <a:pt x="1318161" y="979715"/>
                </a:cubicBezTo>
                <a:cubicBezTo>
                  <a:pt x="1434935" y="911432"/>
                  <a:pt x="1553688" y="811481"/>
                  <a:pt x="1615044" y="706582"/>
                </a:cubicBezTo>
                <a:cubicBezTo>
                  <a:pt x="1676400" y="601683"/>
                  <a:pt x="1637805" y="443346"/>
                  <a:pt x="1686296" y="350323"/>
                </a:cubicBezTo>
                <a:cubicBezTo>
                  <a:pt x="1734787" y="257300"/>
                  <a:pt x="1827811" y="206829"/>
                  <a:pt x="1905990" y="148442"/>
                </a:cubicBezTo>
                <a:cubicBezTo>
                  <a:pt x="1984169" y="90055"/>
                  <a:pt x="2155372" y="0"/>
                  <a:pt x="2155372" y="0"/>
                </a:cubicBezTo>
                <a:lnTo>
                  <a:pt x="2155372" y="0"/>
                </a:lnTo>
              </a:path>
            </a:pathLst>
          </a:cu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Freeform 7"/>
          <p:cNvSpPr/>
          <p:nvPr/>
        </p:nvSpPr>
        <p:spPr>
          <a:xfrm>
            <a:off x="7089576" y="3503531"/>
            <a:ext cx="24711" cy="332509"/>
          </a:xfrm>
          <a:custGeom>
            <a:avLst/>
            <a:gdLst>
              <a:gd name="connsiteX0" fmla="*/ 17813 w 24711"/>
              <a:gd name="connsiteY0" fmla="*/ 332509 h 332509"/>
              <a:gd name="connsiteX1" fmla="*/ 23750 w 24711"/>
              <a:gd name="connsiteY1" fmla="*/ 231569 h 332509"/>
              <a:gd name="connsiteX2" fmla="*/ 0 w 24711"/>
              <a:gd name="connsiteY2" fmla="*/ 0 h 332509"/>
            </a:gdLst>
            <a:ahLst/>
            <a:cxnLst>
              <a:cxn ang="0">
                <a:pos x="connsiteX0" y="connsiteY0"/>
              </a:cxn>
              <a:cxn ang="0">
                <a:pos x="connsiteX1" y="connsiteY1"/>
              </a:cxn>
              <a:cxn ang="0">
                <a:pos x="connsiteX2" y="connsiteY2"/>
              </a:cxn>
            </a:cxnLst>
            <a:rect l="l" t="t" r="r" b="b"/>
            <a:pathLst>
              <a:path w="24711" h="332509">
                <a:moveTo>
                  <a:pt x="17813" y="332509"/>
                </a:moveTo>
                <a:cubicBezTo>
                  <a:pt x="22266" y="309748"/>
                  <a:pt x="26719" y="286987"/>
                  <a:pt x="23750" y="231569"/>
                </a:cubicBezTo>
                <a:cubicBezTo>
                  <a:pt x="20781" y="176151"/>
                  <a:pt x="10390" y="88075"/>
                  <a:pt x="0" y="0"/>
                </a:cubicBezTo>
              </a:path>
            </a:pathLst>
          </a:cu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Freeform 8"/>
          <p:cNvSpPr/>
          <p:nvPr/>
        </p:nvSpPr>
        <p:spPr>
          <a:xfrm>
            <a:off x="7101444" y="2114118"/>
            <a:ext cx="1270660" cy="1318161"/>
          </a:xfrm>
          <a:custGeom>
            <a:avLst/>
            <a:gdLst>
              <a:gd name="connsiteX0" fmla="*/ 0 w 1270660"/>
              <a:gd name="connsiteY0" fmla="*/ 1318161 h 1318161"/>
              <a:gd name="connsiteX1" fmla="*/ 17813 w 1270660"/>
              <a:gd name="connsiteY1" fmla="*/ 1122218 h 1318161"/>
              <a:gd name="connsiteX2" fmla="*/ 53439 w 1270660"/>
              <a:gd name="connsiteY2" fmla="*/ 973776 h 1318161"/>
              <a:gd name="connsiteX3" fmla="*/ 59377 w 1270660"/>
              <a:gd name="connsiteY3" fmla="*/ 866898 h 1318161"/>
              <a:gd name="connsiteX4" fmla="*/ 71252 w 1270660"/>
              <a:gd name="connsiteY4" fmla="*/ 789709 h 1318161"/>
              <a:gd name="connsiteX5" fmla="*/ 77190 w 1270660"/>
              <a:gd name="connsiteY5" fmla="*/ 700644 h 1318161"/>
              <a:gd name="connsiteX6" fmla="*/ 89065 w 1270660"/>
              <a:gd name="connsiteY6" fmla="*/ 581891 h 1318161"/>
              <a:gd name="connsiteX7" fmla="*/ 172192 w 1270660"/>
              <a:gd name="connsiteY7" fmla="*/ 374073 h 1318161"/>
              <a:gd name="connsiteX8" fmla="*/ 344385 w 1270660"/>
              <a:gd name="connsiteY8" fmla="*/ 207818 h 1318161"/>
              <a:gd name="connsiteX9" fmla="*/ 350322 w 1270660"/>
              <a:gd name="connsiteY9" fmla="*/ 118753 h 1318161"/>
              <a:gd name="connsiteX10" fmla="*/ 498764 w 1270660"/>
              <a:gd name="connsiteY10" fmla="*/ 35626 h 1318161"/>
              <a:gd name="connsiteX11" fmla="*/ 878774 w 1270660"/>
              <a:gd name="connsiteY11" fmla="*/ 41563 h 1318161"/>
              <a:gd name="connsiteX12" fmla="*/ 1211283 w 1270660"/>
              <a:gd name="connsiteY12" fmla="*/ 5937 h 1318161"/>
              <a:gd name="connsiteX13" fmla="*/ 1270660 w 1270660"/>
              <a:gd name="connsiteY13" fmla="*/ 0 h 131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0660" h="1318161">
                <a:moveTo>
                  <a:pt x="0" y="1318161"/>
                </a:moveTo>
                <a:cubicBezTo>
                  <a:pt x="4453" y="1248888"/>
                  <a:pt x="8907" y="1179615"/>
                  <a:pt x="17813" y="1122218"/>
                </a:cubicBezTo>
                <a:cubicBezTo>
                  <a:pt x="26720" y="1064820"/>
                  <a:pt x="46512" y="1016329"/>
                  <a:pt x="53439" y="973776"/>
                </a:cubicBezTo>
                <a:cubicBezTo>
                  <a:pt x="60366" y="931223"/>
                  <a:pt x="56408" y="897576"/>
                  <a:pt x="59377" y="866898"/>
                </a:cubicBezTo>
                <a:cubicBezTo>
                  <a:pt x="62346" y="836220"/>
                  <a:pt x="68283" y="817418"/>
                  <a:pt x="71252" y="789709"/>
                </a:cubicBezTo>
                <a:cubicBezTo>
                  <a:pt x="74221" y="762000"/>
                  <a:pt x="74221" y="735280"/>
                  <a:pt x="77190" y="700644"/>
                </a:cubicBezTo>
                <a:cubicBezTo>
                  <a:pt x="80159" y="666008"/>
                  <a:pt x="73231" y="636319"/>
                  <a:pt x="89065" y="581891"/>
                </a:cubicBezTo>
                <a:cubicBezTo>
                  <a:pt x="104899" y="527463"/>
                  <a:pt x="129639" y="436418"/>
                  <a:pt x="172192" y="374073"/>
                </a:cubicBezTo>
                <a:cubicBezTo>
                  <a:pt x="214745" y="311728"/>
                  <a:pt x="314697" y="250371"/>
                  <a:pt x="344385" y="207818"/>
                </a:cubicBezTo>
                <a:cubicBezTo>
                  <a:pt x="374073" y="165265"/>
                  <a:pt x="324592" y="147452"/>
                  <a:pt x="350322" y="118753"/>
                </a:cubicBezTo>
                <a:cubicBezTo>
                  <a:pt x="376052" y="90054"/>
                  <a:pt x="410689" y="48491"/>
                  <a:pt x="498764" y="35626"/>
                </a:cubicBezTo>
                <a:cubicBezTo>
                  <a:pt x="586839" y="22761"/>
                  <a:pt x="760021" y="46511"/>
                  <a:pt x="878774" y="41563"/>
                </a:cubicBezTo>
                <a:cubicBezTo>
                  <a:pt x="997527" y="36615"/>
                  <a:pt x="1211283" y="5937"/>
                  <a:pt x="1211283" y="5937"/>
                </a:cubicBezTo>
                <a:lnTo>
                  <a:pt x="1270660" y="0"/>
                </a:lnTo>
              </a:path>
            </a:pathLst>
          </a:cu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Freeform 9"/>
          <p:cNvSpPr/>
          <p:nvPr/>
        </p:nvSpPr>
        <p:spPr>
          <a:xfrm>
            <a:off x="7724899" y="237506"/>
            <a:ext cx="874236" cy="5035138"/>
          </a:xfrm>
          <a:custGeom>
            <a:avLst/>
            <a:gdLst>
              <a:gd name="connsiteX0" fmla="*/ 866898 w 874236"/>
              <a:gd name="connsiteY0" fmla="*/ 0 h 5035138"/>
              <a:gd name="connsiteX1" fmla="*/ 783771 w 874236"/>
              <a:gd name="connsiteY1" fmla="*/ 279071 h 5035138"/>
              <a:gd name="connsiteX2" fmla="*/ 825335 w 874236"/>
              <a:gd name="connsiteY2" fmla="*/ 427512 h 5035138"/>
              <a:gd name="connsiteX3" fmla="*/ 771896 w 874236"/>
              <a:gd name="connsiteY3" fmla="*/ 570016 h 5035138"/>
              <a:gd name="connsiteX4" fmla="*/ 872836 w 874236"/>
              <a:gd name="connsiteY4" fmla="*/ 884712 h 5035138"/>
              <a:gd name="connsiteX5" fmla="*/ 682831 w 874236"/>
              <a:gd name="connsiteY5" fmla="*/ 1235034 h 5035138"/>
              <a:gd name="connsiteX6" fmla="*/ 575953 w 874236"/>
              <a:gd name="connsiteY6" fmla="*/ 1484416 h 5035138"/>
              <a:gd name="connsiteX7" fmla="*/ 552202 w 874236"/>
              <a:gd name="connsiteY7" fmla="*/ 1615045 h 5035138"/>
              <a:gd name="connsiteX8" fmla="*/ 676893 w 874236"/>
              <a:gd name="connsiteY8" fmla="*/ 1692234 h 5035138"/>
              <a:gd name="connsiteX9" fmla="*/ 623454 w 874236"/>
              <a:gd name="connsiteY9" fmla="*/ 1941616 h 5035138"/>
              <a:gd name="connsiteX10" fmla="*/ 623454 w 874236"/>
              <a:gd name="connsiteY10" fmla="*/ 2095995 h 5035138"/>
              <a:gd name="connsiteX11" fmla="*/ 492826 w 874236"/>
              <a:gd name="connsiteY11" fmla="*/ 2268188 h 5035138"/>
              <a:gd name="connsiteX12" fmla="*/ 415636 w 874236"/>
              <a:gd name="connsiteY12" fmla="*/ 2291938 h 5035138"/>
              <a:gd name="connsiteX13" fmla="*/ 356259 w 874236"/>
              <a:gd name="connsiteY13" fmla="*/ 2481943 h 5035138"/>
              <a:gd name="connsiteX14" fmla="*/ 362197 w 874236"/>
              <a:gd name="connsiteY14" fmla="*/ 2648198 h 5035138"/>
              <a:gd name="connsiteX15" fmla="*/ 344384 w 874236"/>
              <a:gd name="connsiteY15" fmla="*/ 2761013 h 5035138"/>
              <a:gd name="connsiteX16" fmla="*/ 492826 w 874236"/>
              <a:gd name="connsiteY16" fmla="*/ 2873829 h 5035138"/>
              <a:gd name="connsiteX17" fmla="*/ 380010 w 874236"/>
              <a:gd name="connsiteY17" fmla="*/ 2998520 h 5035138"/>
              <a:gd name="connsiteX18" fmla="*/ 338446 w 874236"/>
              <a:gd name="connsiteY18" fmla="*/ 3111336 h 5035138"/>
              <a:gd name="connsiteX19" fmla="*/ 362197 w 874236"/>
              <a:gd name="connsiteY19" fmla="*/ 3313216 h 5035138"/>
              <a:gd name="connsiteX20" fmla="*/ 326571 w 874236"/>
              <a:gd name="connsiteY20" fmla="*/ 3580411 h 5035138"/>
              <a:gd name="connsiteX21" fmla="*/ 308758 w 874236"/>
              <a:gd name="connsiteY21" fmla="*/ 3681351 h 5035138"/>
              <a:gd name="connsiteX22" fmla="*/ 350322 w 874236"/>
              <a:gd name="connsiteY22" fmla="*/ 3806042 h 5035138"/>
              <a:gd name="connsiteX23" fmla="*/ 308758 w 874236"/>
              <a:gd name="connsiteY23" fmla="*/ 4031673 h 5035138"/>
              <a:gd name="connsiteX24" fmla="*/ 190005 w 874236"/>
              <a:gd name="connsiteY24" fmla="*/ 4221678 h 5035138"/>
              <a:gd name="connsiteX25" fmla="*/ 190005 w 874236"/>
              <a:gd name="connsiteY25" fmla="*/ 4435434 h 5035138"/>
              <a:gd name="connsiteX26" fmla="*/ 237506 w 874236"/>
              <a:gd name="connsiteY26" fmla="*/ 4536375 h 5035138"/>
              <a:gd name="connsiteX27" fmla="*/ 160317 w 874236"/>
              <a:gd name="connsiteY27" fmla="*/ 4732317 h 5035138"/>
              <a:gd name="connsiteX28" fmla="*/ 53439 w 874236"/>
              <a:gd name="connsiteY28" fmla="*/ 4797632 h 5035138"/>
              <a:gd name="connsiteX29" fmla="*/ 106878 w 874236"/>
              <a:gd name="connsiteY29" fmla="*/ 4922323 h 5035138"/>
              <a:gd name="connsiteX30" fmla="*/ 77189 w 874236"/>
              <a:gd name="connsiteY30" fmla="*/ 4975762 h 5035138"/>
              <a:gd name="connsiteX31" fmla="*/ 0 w 874236"/>
              <a:gd name="connsiteY31" fmla="*/ 5035138 h 5035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74236" h="5035138">
                <a:moveTo>
                  <a:pt x="866898" y="0"/>
                </a:moveTo>
                <a:cubicBezTo>
                  <a:pt x="828798" y="103909"/>
                  <a:pt x="790698" y="207819"/>
                  <a:pt x="783771" y="279071"/>
                </a:cubicBezTo>
                <a:cubicBezTo>
                  <a:pt x="776844" y="350323"/>
                  <a:pt x="827314" y="379021"/>
                  <a:pt x="825335" y="427512"/>
                </a:cubicBezTo>
                <a:cubicBezTo>
                  <a:pt x="823356" y="476003"/>
                  <a:pt x="763979" y="493816"/>
                  <a:pt x="771896" y="570016"/>
                </a:cubicBezTo>
                <a:cubicBezTo>
                  <a:pt x="779813" y="646216"/>
                  <a:pt x="887680" y="773876"/>
                  <a:pt x="872836" y="884712"/>
                </a:cubicBezTo>
                <a:cubicBezTo>
                  <a:pt x="857992" y="995548"/>
                  <a:pt x="732312" y="1135083"/>
                  <a:pt x="682831" y="1235034"/>
                </a:cubicBezTo>
                <a:cubicBezTo>
                  <a:pt x="633350" y="1334985"/>
                  <a:pt x="597724" y="1421081"/>
                  <a:pt x="575953" y="1484416"/>
                </a:cubicBezTo>
                <a:cubicBezTo>
                  <a:pt x="554182" y="1547751"/>
                  <a:pt x="535379" y="1580409"/>
                  <a:pt x="552202" y="1615045"/>
                </a:cubicBezTo>
                <a:cubicBezTo>
                  <a:pt x="569025" y="1649681"/>
                  <a:pt x="665018" y="1637806"/>
                  <a:pt x="676893" y="1692234"/>
                </a:cubicBezTo>
                <a:cubicBezTo>
                  <a:pt x="688768" y="1746663"/>
                  <a:pt x="632360" y="1874323"/>
                  <a:pt x="623454" y="1941616"/>
                </a:cubicBezTo>
                <a:cubicBezTo>
                  <a:pt x="614548" y="2008909"/>
                  <a:pt x="645225" y="2041566"/>
                  <a:pt x="623454" y="2095995"/>
                </a:cubicBezTo>
                <a:cubicBezTo>
                  <a:pt x="601683" y="2150424"/>
                  <a:pt x="527462" y="2235531"/>
                  <a:pt x="492826" y="2268188"/>
                </a:cubicBezTo>
                <a:cubicBezTo>
                  <a:pt x="458190" y="2300845"/>
                  <a:pt x="438397" y="2256312"/>
                  <a:pt x="415636" y="2291938"/>
                </a:cubicBezTo>
                <a:cubicBezTo>
                  <a:pt x="392875" y="2327564"/>
                  <a:pt x="365165" y="2422566"/>
                  <a:pt x="356259" y="2481943"/>
                </a:cubicBezTo>
                <a:cubicBezTo>
                  <a:pt x="347352" y="2541320"/>
                  <a:pt x="364176" y="2601686"/>
                  <a:pt x="362197" y="2648198"/>
                </a:cubicBezTo>
                <a:cubicBezTo>
                  <a:pt x="360218" y="2694710"/>
                  <a:pt x="322613" y="2723408"/>
                  <a:pt x="344384" y="2761013"/>
                </a:cubicBezTo>
                <a:cubicBezTo>
                  <a:pt x="366155" y="2798618"/>
                  <a:pt x="486888" y="2834244"/>
                  <a:pt x="492826" y="2873829"/>
                </a:cubicBezTo>
                <a:cubicBezTo>
                  <a:pt x="498764" y="2913414"/>
                  <a:pt x="405740" y="2958936"/>
                  <a:pt x="380010" y="2998520"/>
                </a:cubicBezTo>
                <a:cubicBezTo>
                  <a:pt x="354280" y="3038104"/>
                  <a:pt x="341415" y="3058887"/>
                  <a:pt x="338446" y="3111336"/>
                </a:cubicBezTo>
                <a:cubicBezTo>
                  <a:pt x="335477" y="3163785"/>
                  <a:pt x="364176" y="3235037"/>
                  <a:pt x="362197" y="3313216"/>
                </a:cubicBezTo>
                <a:cubicBezTo>
                  <a:pt x="360218" y="3391395"/>
                  <a:pt x="335477" y="3519055"/>
                  <a:pt x="326571" y="3580411"/>
                </a:cubicBezTo>
                <a:cubicBezTo>
                  <a:pt x="317664" y="3641767"/>
                  <a:pt x="304800" y="3643746"/>
                  <a:pt x="308758" y="3681351"/>
                </a:cubicBezTo>
                <a:cubicBezTo>
                  <a:pt x="312716" y="3718956"/>
                  <a:pt x="350322" y="3747655"/>
                  <a:pt x="350322" y="3806042"/>
                </a:cubicBezTo>
                <a:cubicBezTo>
                  <a:pt x="350322" y="3864429"/>
                  <a:pt x="335477" y="3962400"/>
                  <a:pt x="308758" y="4031673"/>
                </a:cubicBezTo>
                <a:cubicBezTo>
                  <a:pt x="282039" y="4100946"/>
                  <a:pt x="209797" y="4154385"/>
                  <a:pt x="190005" y="4221678"/>
                </a:cubicBezTo>
                <a:cubicBezTo>
                  <a:pt x="170213" y="4288971"/>
                  <a:pt x="182088" y="4382985"/>
                  <a:pt x="190005" y="4435434"/>
                </a:cubicBezTo>
                <a:cubicBezTo>
                  <a:pt x="197922" y="4487883"/>
                  <a:pt x="242454" y="4486895"/>
                  <a:pt x="237506" y="4536375"/>
                </a:cubicBezTo>
                <a:cubicBezTo>
                  <a:pt x="232558" y="4585855"/>
                  <a:pt x="190995" y="4688774"/>
                  <a:pt x="160317" y="4732317"/>
                </a:cubicBezTo>
                <a:cubicBezTo>
                  <a:pt x="129639" y="4775860"/>
                  <a:pt x="62345" y="4765964"/>
                  <a:pt x="53439" y="4797632"/>
                </a:cubicBezTo>
                <a:cubicBezTo>
                  <a:pt x="44533" y="4829300"/>
                  <a:pt x="102920" y="4892635"/>
                  <a:pt x="106878" y="4922323"/>
                </a:cubicBezTo>
                <a:cubicBezTo>
                  <a:pt x="110836" y="4952011"/>
                  <a:pt x="95002" y="4956960"/>
                  <a:pt x="77189" y="4975762"/>
                </a:cubicBezTo>
                <a:cubicBezTo>
                  <a:pt x="59376" y="4994564"/>
                  <a:pt x="29688" y="5014851"/>
                  <a:pt x="0" y="5035138"/>
                </a:cubicBez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Freeform 10"/>
          <p:cNvSpPr/>
          <p:nvPr/>
        </p:nvSpPr>
        <p:spPr>
          <a:xfrm>
            <a:off x="1110378" y="5064545"/>
            <a:ext cx="3806041" cy="240542"/>
          </a:xfrm>
          <a:custGeom>
            <a:avLst/>
            <a:gdLst>
              <a:gd name="connsiteX0" fmla="*/ 3806041 w 3806041"/>
              <a:gd name="connsiteY0" fmla="*/ 136847 h 240542"/>
              <a:gd name="connsiteX1" fmla="*/ 2992582 w 3806041"/>
              <a:gd name="connsiteY1" fmla="*/ 208099 h 240542"/>
              <a:gd name="connsiteX2" fmla="*/ 2101932 w 3806041"/>
              <a:gd name="connsiteY2" fmla="*/ 237787 h 240542"/>
              <a:gd name="connsiteX3" fmla="*/ 1199408 w 3806041"/>
              <a:gd name="connsiteY3" fmla="*/ 142785 h 240542"/>
              <a:gd name="connsiteX4" fmla="*/ 409699 w 3806041"/>
              <a:gd name="connsiteY4" fmla="*/ 6219 h 240542"/>
              <a:gd name="connsiteX5" fmla="*/ 0 w 3806041"/>
              <a:gd name="connsiteY5" fmla="*/ 35907 h 240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06041" h="240542">
                <a:moveTo>
                  <a:pt x="3806041" y="136847"/>
                </a:moveTo>
                <a:cubicBezTo>
                  <a:pt x="3541320" y="164061"/>
                  <a:pt x="3276600" y="191276"/>
                  <a:pt x="2992582" y="208099"/>
                </a:cubicBezTo>
                <a:cubicBezTo>
                  <a:pt x="2708564" y="224922"/>
                  <a:pt x="2400794" y="248673"/>
                  <a:pt x="2101932" y="237787"/>
                </a:cubicBezTo>
                <a:cubicBezTo>
                  <a:pt x="1803070" y="226901"/>
                  <a:pt x="1481447" y="181380"/>
                  <a:pt x="1199408" y="142785"/>
                </a:cubicBezTo>
                <a:cubicBezTo>
                  <a:pt x="917369" y="104190"/>
                  <a:pt x="609600" y="24032"/>
                  <a:pt x="409699" y="6219"/>
                </a:cubicBezTo>
                <a:cubicBezTo>
                  <a:pt x="209798" y="-11594"/>
                  <a:pt x="104899" y="12156"/>
                  <a:pt x="0" y="35907"/>
                </a:cubicBezTo>
              </a:path>
            </a:pathLst>
          </a:cu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Freeform 11"/>
          <p:cNvSpPr/>
          <p:nvPr/>
        </p:nvSpPr>
        <p:spPr>
          <a:xfrm>
            <a:off x="5326083" y="5017311"/>
            <a:ext cx="2381003" cy="435784"/>
          </a:xfrm>
          <a:custGeom>
            <a:avLst/>
            <a:gdLst>
              <a:gd name="connsiteX0" fmla="*/ 2381003 w 2381003"/>
              <a:gd name="connsiteY0" fmla="*/ 237520 h 435784"/>
              <a:gd name="connsiteX1" fmla="*/ 2315688 w 2381003"/>
              <a:gd name="connsiteY1" fmla="*/ 368149 h 435784"/>
              <a:gd name="connsiteX2" fmla="*/ 2119746 w 2381003"/>
              <a:gd name="connsiteY2" fmla="*/ 332523 h 435784"/>
              <a:gd name="connsiteX3" fmla="*/ 1941616 w 2381003"/>
              <a:gd name="connsiteY3" fmla="*/ 142518 h 435784"/>
              <a:gd name="connsiteX4" fmla="*/ 1805049 w 2381003"/>
              <a:gd name="connsiteY4" fmla="*/ 29702 h 435784"/>
              <a:gd name="connsiteX5" fmla="*/ 1561605 w 2381003"/>
              <a:gd name="connsiteY5" fmla="*/ 53453 h 435784"/>
              <a:gd name="connsiteX6" fmla="*/ 1324099 w 2381003"/>
              <a:gd name="connsiteY6" fmla="*/ 14 h 435784"/>
              <a:gd name="connsiteX7" fmla="*/ 1163782 w 2381003"/>
              <a:gd name="connsiteY7" fmla="*/ 59390 h 435784"/>
              <a:gd name="connsiteX8" fmla="*/ 926275 w 2381003"/>
              <a:gd name="connsiteY8" fmla="*/ 136580 h 435784"/>
              <a:gd name="connsiteX9" fmla="*/ 825335 w 2381003"/>
              <a:gd name="connsiteY9" fmla="*/ 296897 h 435784"/>
              <a:gd name="connsiteX10" fmla="*/ 718457 w 2381003"/>
              <a:gd name="connsiteY10" fmla="*/ 391899 h 435784"/>
              <a:gd name="connsiteX11" fmla="*/ 587829 w 2381003"/>
              <a:gd name="connsiteY11" fmla="*/ 433463 h 435784"/>
              <a:gd name="connsiteX12" fmla="*/ 160317 w 2381003"/>
              <a:gd name="connsiteY12" fmla="*/ 326585 h 435784"/>
              <a:gd name="connsiteX13" fmla="*/ 65314 w 2381003"/>
              <a:gd name="connsiteY13" fmla="*/ 219707 h 435784"/>
              <a:gd name="connsiteX14" fmla="*/ 0 w 2381003"/>
              <a:gd name="connsiteY14" fmla="*/ 118767 h 43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1003" h="435784">
                <a:moveTo>
                  <a:pt x="2381003" y="237520"/>
                </a:moveTo>
                <a:cubicBezTo>
                  <a:pt x="2370117" y="294917"/>
                  <a:pt x="2359231" y="352315"/>
                  <a:pt x="2315688" y="368149"/>
                </a:cubicBezTo>
                <a:cubicBezTo>
                  <a:pt x="2272145" y="383983"/>
                  <a:pt x="2182091" y="370128"/>
                  <a:pt x="2119746" y="332523"/>
                </a:cubicBezTo>
                <a:cubicBezTo>
                  <a:pt x="2057401" y="294918"/>
                  <a:pt x="1994065" y="192988"/>
                  <a:pt x="1941616" y="142518"/>
                </a:cubicBezTo>
                <a:cubicBezTo>
                  <a:pt x="1889166" y="92048"/>
                  <a:pt x="1868384" y="44546"/>
                  <a:pt x="1805049" y="29702"/>
                </a:cubicBezTo>
                <a:cubicBezTo>
                  <a:pt x="1741714" y="14858"/>
                  <a:pt x="1641763" y="58401"/>
                  <a:pt x="1561605" y="53453"/>
                </a:cubicBezTo>
                <a:cubicBezTo>
                  <a:pt x="1481447" y="48505"/>
                  <a:pt x="1390403" y="-975"/>
                  <a:pt x="1324099" y="14"/>
                </a:cubicBezTo>
                <a:cubicBezTo>
                  <a:pt x="1257795" y="1003"/>
                  <a:pt x="1230086" y="36629"/>
                  <a:pt x="1163782" y="59390"/>
                </a:cubicBezTo>
                <a:cubicBezTo>
                  <a:pt x="1097478" y="82151"/>
                  <a:pt x="982683" y="96996"/>
                  <a:pt x="926275" y="136580"/>
                </a:cubicBezTo>
                <a:cubicBezTo>
                  <a:pt x="869867" y="176164"/>
                  <a:pt x="859971" y="254344"/>
                  <a:pt x="825335" y="296897"/>
                </a:cubicBezTo>
                <a:cubicBezTo>
                  <a:pt x="790699" y="339450"/>
                  <a:pt x="758041" y="369138"/>
                  <a:pt x="718457" y="391899"/>
                </a:cubicBezTo>
                <a:cubicBezTo>
                  <a:pt x="678873" y="414660"/>
                  <a:pt x="680852" y="444349"/>
                  <a:pt x="587829" y="433463"/>
                </a:cubicBezTo>
                <a:cubicBezTo>
                  <a:pt x="494806" y="422577"/>
                  <a:pt x="247403" y="362211"/>
                  <a:pt x="160317" y="326585"/>
                </a:cubicBezTo>
                <a:cubicBezTo>
                  <a:pt x="73231" y="290959"/>
                  <a:pt x="92033" y="254343"/>
                  <a:pt x="65314" y="219707"/>
                </a:cubicBezTo>
                <a:cubicBezTo>
                  <a:pt x="38594" y="185071"/>
                  <a:pt x="19297" y="151919"/>
                  <a:pt x="0" y="118767"/>
                </a:cubicBez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Freeform 12"/>
          <p:cNvSpPr/>
          <p:nvPr/>
        </p:nvSpPr>
        <p:spPr>
          <a:xfrm>
            <a:off x="2321626" y="724395"/>
            <a:ext cx="4601688" cy="4310743"/>
          </a:xfrm>
          <a:custGeom>
            <a:avLst/>
            <a:gdLst>
              <a:gd name="connsiteX0" fmla="*/ 4601688 w 4601688"/>
              <a:gd name="connsiteY0" fmla="*/ 0 h 4310743"/>
              <a:gd name="connsiteX1" fmla="*/ 4494810 w 4601688"/>
              <a:gd name="connsiteY1" fmla="*/ 374073 h 4310743"/>
              <a:gd name="connsiteX2" fmla="*/ 4447309 w 4601688"/>
              <a:gd name="connsiteY2" fmla="*/ 670956 h 4310743"/>
              <a:gd name="connsiteX3" fmla="*/ 4381995 w 4601688"/>
              <a:gd name="connsiteY3" fmla="*/ 920337 h 4310743"/>
              <a:gd name="connsiteX4" fmla="*/ 4298868 w 4601688"/>
              <a:gd name="connsiteY4" fmla="*/ 1169719 h 4310743"/>
              <a:gd name="connsiteX5" fmla="*/ 4162301 w 4601688"/>
              <a:gd name="connsiteY5" fmla="*/ 1175657 h 4310743"/>
              <a:gd name="connsiteX6" fmla="*/ 4168239 w 4601688"/>
              <a:gd name="connsiteY6" fmla="*/ 1436914 h 4310743"/>
              <a:gd name="connsiteX7" fmla="*/ 4079174 w 4601688"/>
              <a:gd name="connsiteY7" fmla="*/ 2143496 h 4310743"/>
              <a:gd name="connsiteX8" fmla="*/ 3942608 w 4601688"/>
              <a:gd name="connsiteY8" fmla="*/ 2743200 h 4310743"/>
              <a:gd name="connsiteX9" fmla="*/ 3663538 w 4601688"/>
              <a:gd name="connsiteY9" fmla="*/ 3152899 h 4310743"/>
              <a:gd name="connsiteX10" fmla="*/ 3378530 w 4601688"/>
              <a:gd name="connsiteY10" fmla="*/ 3515096 h 4310743"/>
              <a:gd name="connsiteX11" fmla="*/ 3135086 w 4601688"/>
              <a:gd name="connsiteY11" fmla="*/ 3788228 h 4310743"/>
              <a:gd name="connsiteX12" fmla="*/ 2446317 w 4601688"/>
              <a:gd name="connsiteY12" fmla="*/ 4091049 h 4310743"/>
              <a:gd name="connsiteX13" fmla="*/ 1769423 w 4601688"/>
              <a:gd name="connsiteY13" fmla="*/ 4286992 h 4310743"/>
              <a:gd name="connsiteX14" fmla="*/ 1395351 w 4601688"/>
              <a:gd name="connsiteY14" fmla="*/ 4286992 h 4310743"/>
              <a:gd name="connsiteX15" fmla="*/ 575953 w 4601688"/>
              <a:gd name="connsiteY15" fmla="*/ 4310743 h 4310743"/>
              <a:gd name="connsiteX16" fmla="*/ 0 w 4601688"/>
              <a:gd name="connsiteY16" fmla="*/ 4304805 h 431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01688" h="4310743">
                <a:moveTo>
                  <a:pt x="4601688" y="0"/>
                </a:moveTo>
                <a:cubicBezTo>
                  <a:pt x="4561114" y="131123"/>
                  <a:pt x="4520540" y="262247"/>
                  <a:pt x="4494810" y="374073"/>
                </a:cubicBezTo>
                <a:cubicBezTo>
                  <a:pt x="4469080" y="485899"/>
                  <a:pt x="4466111" y="579912"/>
                  <a:pt x="4447309" y="670956"/>
                </a:cubicBezTo>
                <a:cubicBezTo>
                  <a:pt x="4428507" y="762000"/>
                  <a:pt x="4406735" y="837210"/>
                  <a:pt x="4381995" y="920337"/>
                </a:cubicBezTo>
                <a:cubicBezTo>
                  <a:pt x="4357255" y="1003464"/>
                  <a:pt x="4335484" y="1127166"/>
                  <a:pt x="4298868" y="1169719"/>
                </a:cubicBezTo>
                <a:cubicBezTo>
                  <a:pt x="4262252" y="1212272"/>
                  <a:pt x="4184072" y="1131125"/>
                  <a:pt x="4162301" y="1175657"/>
                </a:cubicBezTo>
                <a:cubicBezTo>
                  <a:pt x="4140530" y="1220189"/>
                  <a:pt x="4182093" y="1275608"/>
                  <a:pt x="4168239" y="1436914"/>
                </a:cubicBezTo>
                <a:cubicBezTo>
                  <a:pt x="4154385" y="1598220"/>
                  <a:pt x="4116779" y="1925782"/>
                  <a:pt x="4079174" y="2143496"/>
                </a:cubicBezTo>
                <a:cubicBezTo>
                  <a:pt x="4041569" y="2361210"/>
                  <a:pt x="4011881" y="2574966"/>
                  <a:pt x="3942608" y="2743200"/>
                </a:cubicBezTo>
                <a:cubicBezTo>
                  <a:pt x="3873335" y="2911434"/>
                  <a:pt x="3757551" y="3024250"/>
                  <a:pt x="3663538" y="3152899"/>
                </a:cubicBezTo>
                <a:cubicBezTo>
                  <a:pt x="3569525" y="3281548"/>
                  <a:pt x="3466605" y="3409208"/>
                  <a:pt x="3378530" y="3515096"/>
                </a:cubicBezTo>
                <a:cubicBezTo>
                  <a:pt x="3290455" y="3620984"/>
                  <a:pt x="3290455" y="3692236"/>
                  <a:pt x="3135086" y="3788228"/>
                </a:cubicBezTo>
                <a:cubicBezTo>
                  <a:pt x="2979717" y="3884220"/>
                  <a:pt x="2673927" y="4007922"/>
                  <a:pt x="2446317" y="4091049"/>
                </a:cubicBezTo>
                <a:cubicBezTo>
                  <a:pt x="2218706" y="4174176"/>
                  <a:pt x="1944584" y="4254335"/>
                  <a:pt x="1769423" y="4286992"/>
                </a:cubicBezTo>
                <a:cubicBezTo>
                  <a:pt x="1594262" y="4319649"/>
                  <a:pt x="1395351" y="4286992"/>
                  <a:pt x="1395351" y="4286992"/>
                </a:cubicBezTo>
                <a:lnTo>
                  <a:pt x="575953" y="4310743"/>
                </a:lnTo>
                <a:lnTo>
                  <a:pt x="0" y="4304805"/>
                </a:lnTo>
              </a:path>
            </a:pathLst>
          </a:cu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TextBox 13"/>
          <p:cNvSpPr txBox="1"/>
          <p:nvPr/>
        </p:nvSpPr>
        <p:spPr>
          <a:xfrm rot="17009588">
            <a:off x="7600652" y="742506"/>
            <a:ext cx="1258678" cy="261610"/>
          </a:xfrm>
          <a:prstGeom prst="rect">
            <a:avLst/>
          </a:prstGeom>
          <a:noFill/>
        </p:spPr>
        <p:txBody>
          <a:bodyPr wrap="none" rtlCol="0">
            <a:spAutoFit/>
          </a:bodyPr>
          <a:lstStyle/>
          <a:p>
            <a:r>
              <a:rPr lang="en-US" sz="1100" dirty="0" smtClean="0">
                <a:solidFill>
                  <a:prstClr val="black"/>
                </a:solidFill>
                <a:latin typeface="Aharoni" panose="02010803020104030203" pitchFamily="2" charset="-79"/>
                <a:ea typeface="Cardo" panose="02020600000000000000" pitchFamily="18" charset="-79"/>
                <a:cs typeface="Aharoni" panose="02010803020104030203" pitchFamily="2" charset="-79"/>
              </a:rPr>
              <a:t>King’s Highway</a:t>
            </a:r>
            <a:endParaRPr lang="en-US" sz="1100" dirty="0">
              <a:solidFill>
                <a:prstClr val="black"/>
              </a:solidFill>
              <a:latin typeface="Aharoni" panose="02010803020104030203" pitchFamily="2" charset="-79"/>
              <a:ea typeface="Cardo" panose="02020600000000000000" pitchFamily="18" charset="-79"/>
              <a:cs typeface="Aharoni" panose="02010803020104030203" pitchFamily="2" charset="-79"/>
            </a:endParaRPr>
          </a:p>
        </p:txBody>
      </p:sp>
      <p:sp>
        <p:nvSpPr>
          <p:cNvPr id="15" name="TextBox 14"/>
          <p:cNvSpPr txBox="1"/>
          <p:nvPr/>
        </p:nvSpPr>
        <p:spPr>
          <a:xfrm rot="17009588">
            <a:off x="7019803" y="1236857"/>
            <a:ext cx="1471878" cy="261610"/>
          </a:xfrm>
          <a:prstGeom prst="rect">
            <a:avLst/>
          </a:prstGeom>
          <a:noFill/>
        </p:spPr>
        <p:txBody>
          <a:bodyPr wrap="none" rtlCol="0">
            <a:spAutoFit/>
          </a:bodyPr>
          <a:lstStyle/>
          <a:p>
            <a:r>
              <a:rPr lang="en-US" sz="1100" dirty="0" smtClean="0">
                <a:solidFill>
                  <a:srgbClr val="FF66FF"/>
                </a:solidFill>
                <a:latin typeface="Aharoni" panose="02010803020104030203" pitchFamily="2" charset="-79"/>
                <a:ea typeface="Cardo" panose="02020600000000000000" pitchFamily="18" charset="-79"/>
                <a:cs typeface="Aharoni" panose="02010803020104030203" pitchFamily="2" charset="-79"/>
              </a:rPr>
              <a:t>Central Ridge Road</a:t>
            </a:r>
            <a:endParaRPr lang="en-US" sz="1100" dirty="0">
              <a:solidFill>
                <a:srgbClr val="FF66FF"/>
              </a:solidFill>
              <a:latin typeface="Aharoni" panose="02010803020104030203" pitchFamily="2" charset="-79"/>
              <a:ea typeface="Cardo" panose="02020600000000000000" pitchFamily="18" charset="-79"/>
              <a:cs typeface="Aharoni" panose="02010803020104030203" pitchFamily="2" charset="-79"/>
            </a:endParaRPr>
          </a:p>
        </p:txBody>
      </p:sp>
      <p:sp>
        <p:nvSpPr>
          <p:cNvPr id="16" name="TextBox 15"/>
          <p:cNvSpPr txBox="1"/>
          <p:nvPr/>
        </p:nvSpPr>
        <p:spPr>
          <a:xfrm rot="17009588">
            <a:off x="6554809" y="511683"/>
            <a:ext cx="1069524" cy="261610"/>
          </a:xfrm>
          <a:prstGeom prst="rect">
            <a:avLst/>
          </a:prstGeom>
          <a:noFill/>
        </p:spPr>
        <p:txBody>
          <a:bodyPr wrap="none" rtlCol="0">
            <a:spAutoFit/>
          </a:bodyPr>
          <a:lstStyle/>
          <a:p>
            <a:r>
              <a:rPr lang="en-US" sz="1100" dirty="0" smtClean="0">
                <a:solidFill>
                  <a:srgbClr val="0070C0"/>
                </a:solidFill>
                <a:latin typeface="Aharoni" panose="02010803020104030203" pitchFamily="2" charset="-79"/>
                <a:ea typeface="Cardo" panose="02020600000000000000" pitchFamily="18" charset="-79"/>
                <a:cs typeface="Aharoni" panose="02010803020104030203" pitchFamily="2" charset="-79"/>
              </a:rPr>
              <a:t>Coastal Road</a:t>
            </a:r>
            <a:endParaRPr lang="en-US" sz="1100" dirty="0">
              <a:solidFill>
                <a:srgbClr val="0070C0"/>
              </a:solidFill>
              <a:latin typeface="Aharoni" panose="02010803020104030203" pitchFamily="2" charset="-79"/>
              <a:ea typeface="Cardo" panose="02020600000000000000" pitchFamily="18" charset="-79"/>
              <a:cs typeface="Aharoni" panose="02010803020104030203" pitchFamily="2" charset="-79"/>
            </a:endParaRPr>
          </a:p>
        </p:txBody>
      </p:sp>
      <p:sp>
        <p:nvSpPr>
          <p:cNvPr id="18" name="Freeform 17"/>
          <p:cNvSpPr/>
          <p:nvPr/>
        </p:nvSpPr>
        <p:spPr>
          <a:xfrm>
            <a:off x="7468823" y="117043"/>
            <a:ext cx="285293" cy="2084832"/>
          </a:xfrm>
          <a:custGeom>
            <a:avLst/>
            <a:gdLst>
              <a:gd name="connsiteX0" fmla="*/ 0 w 285293"/>
              <a:gd name="connsiteY0" fmla="*/ 2084832 h 2084832"/>
              <a:gd name="connsiteX1" fmla="*/ 43891 w 285293"/>
              <a:gd name="connsiteY1" fmla="*/ 1799539 h 2084832"/>
              <a:gd name="connsiteX2" fmla="*/ 29261 w 285293"/>
              <a:gd name="connsiteY2" fmla="*/ 1477671 h 2084832"/>
              <a:gd name="connsiteX3" fmla="*/ 29261 w 285293"/>
              <a:gd name="connsiteY3" fmla="*/ 980237 h 2084832"/>
              <a:gd name="connsiteX4" fmla="*/ 117043 w 285293"/>
              <a:gd name="connsiteY4" fmla="*/ 599847 h 2084832"/>
              <a:gd name="connsiteX5" fmla="*/ 285293 w 285293"/>
              <a:gd name="connsiteY5" fmla="*/ 0 h 2084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293" h="2084832">
                <a:moveTo>
                  <a:pt x="0" y="2084832"/>
                </a:moveTo>
                <a:cubicBezTo>
                  <a:pt x="19507" y="1992782"/>
                  <a:pt x="39014" y="1900732"/>
                  <a:pt x="43891" y="1799539"/>
                </a:cubicBezTo>
                <a:cubicBezTo>
                  <a:pt x="48768" y="1698346"/>
                  <a:pt x="31699" y="1614221"/>
                  <a:pt x="29261" y="1477671"/>
                </a:cubicBezTo>
                <a:cubicBezTo>
                  <a:pt x="26823" y="1341121"/>
                  <a:pt x="14631" y="1126541"/>
                  <a:pt x="29261" y="980237"/>
                </a:cubicBezTo>
                <a:cubicBezTo>
                  <a:pt x="43891" y="833933"/>
                  <a:pt x="74371" y="763220"/>
                  <a:pt x="117043" y="599847"/>
                </a:cubicBezTo>
                <a:cubicBezTo>
                  <a:pt x="159715" y="436474"/>
                  <a:pt x="222504" y="218237"/>
                  <a:pt x="285293" y="0"/>
                </a:cubicBezTo>
              </a:path>
            </a:pathLst>
          </a:cu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TextBox 16"/>
          <p:cNvSpPr txBox="1"/>
          <p:nvPr/>
        </p:nvSpPr>
        <p:spPr>
          <a:xfrm>
            <a:off x="7242456" y="719732"/>
            <a:ext cx="513282" cy="307777"/>
          </a:xfrm>
          <a:prstGeom prst="rect">
            <a:avLst/>
          </a:prstGeom>
          <a:noFill/>
        </p:spPr>
        <p:txBody>
          <a:bodyPr wrap="none" rtlCol="0">
            <a:spAutoFit/>
          </a:bodyPr>
          <a:lstStyle/>
          <a:p>
            <a:r>
              <a:rPr lang="en-US" sz="1400" dirty="0" smtClean="0">
                <a:solidFill>
                  <a:prstClr val="black"/>
                </a:solidFill>
                <a:latin typeface="Arial" panose="020B0604020202020204" pitchFamily="34" charset="0"/>
                <a:cs typeface="Arial" panose="020B0604020202020204" pitchFamily="34" charset="0"/>
              </a:rPr>
              <a:t>Dan</a:t>
            </a:r>
            <a:endParaRPr lang="en-US" sz="1400" dirty="0">
              <a:solidFill>
                <a:prstClr val="black"/>
              </a:solidFill>
              <a:latin typeface="Arial" panose="020B0604020202020204" pitchFamily="34" charset="0"/>
              <a:cs typeface="Arial" panose="020B0604020202020204" pitchFamily="34" charset="0"/>
            </a:endParaRPr>
          </a:p>
        </p:txBody>
      </p:sp>
      <p:sp>
        <p:nvSpPr>
          <p:cNvPr id="19" name="TextBox 18"/>
          <p:cNvSpPr txBox="1"/>
          <p:nvPr/>
        </p:nvSpPr>
        <p:spPr>
          <a:xfrm>
            <a:off x="6602428" y="2297283"/>
            <a:ext cx="941283" cy="307777"/>
          </a:xfrm>
          <a:prstGeom prst="rect">
            <a:avLst/>
          </a:prstGeom>
          <a:noFill/>
        </p:spPr>
        <p:txBody>
          <a:bodyPr wrap="none" rtlCol="0">
            <a:spAutoFit/>
          </a:bodyPr>
          <a:lstStyle/>
          <a:p>
            <a:r>
              <a:rPr lang="en-US" sz="1400" dirty="0" smtClean="0">
                <a:solidFill>
                  <a:prstClr val="black"/>
                </a:solidFill>
                <a:latin typeface="Arial" panose="020B0604020202020204" pitchFamily="34" charset="0"/>
                <a:cs typeface="Arial" panose="020B0604020202020204" pitchFamily="34" charset="0"/>
              </a:rPr>
              <a:t>Shechem</a:t>
            </a:r>
            <a:endParaRPr lang="en-US" sz="1400" dirty="0">
              <a:solidFill>
                <a:prstClr val="black"/>
              </a:solidFill>
              <a:latin typeface="Arial" panose="020B0604020202020204" pitchFamily="34" charset="0"/>
              <a:cs typeface="Arial" panose="020B0604020202020204" pitchFamily="34" charset="0"/>
            </a:endParaRPr>
          </a:p>
        </p:txBody>
      </p:sp>
      <p:sp>
        <p:nvSpPr>
          <p:cNvPr id="20" name="TextBox 19"/>
          <p:cNvSpPr txBox="1"/>
          <p:nvPr/>
        </p:nvSpPr>
        <p:spPr>
          <a:xfrm>
            <a:off x="6380241" y="2770443"/>
            <a:ext cx="692818" cy="307777"/>
          </a:xfrm>
          <a:prstGeom prst="rect">
            <a:avLst/>
          </a:prstGeom>
          <a:noFill/>
        </p:spPr>
        <p:txBody>
          <a:bodyPr wrap="none" rtlCol="0">
            <a:spAutoFit/>
          </a:bodyPr>
          <a:lstStyle/>
          <a:p>
            <a:r>
              <a:rPr lang="en-US" sz="1400" dirty="0" smtClean="0">
                <a:solidFill>
                  <a:prstClr val="black"/>
                </a:solidFill>
                <a:latin typeface="Arial" panose="020B0604020202020204" pitchFamily="34" charset="0"/>
                <a:cs typeface="Arial" panose="020B0604020202020204" pitchFamily="34" charset="0"/>
              </a:rPr>
              <a:t>Bethel</a:t>
            </a:r>
            <a:endParaRPr lang="en-US" sz="1400" dirty="0">
              <a:solidFill>
                <a:prstClr val="black"/>
              </a:solidFill>
              <a:latin typeface="Arial" panose="020B0604020202020204" pitchFamily="34" charset="0"/>
              <a:cs typeface="Arial" panose="020B0604020202020204" pitchFamily="34" charset="0"/>
            </a:endParaRPr>
          </a:p>
        </p:txBody>
      </p:sp>
      <p:sp>
        <p:nvSpPr>
          <p:cNvPr id="21" name="TextBox 20"/>
          <p:cNvSpPr txBox="1"/>
          <p:nvPr/>
        </p:nvSpPr>
        <p:spPr>
          <a:xfrm>
            <a:off x="7380407" y="2703921"/>
            <a:ext cx="344966" cy="307777"/>
          </a:xfrm>
          <a:prstGeom prst="rect">
            <a:avLst/>
          </a:prstGeom>
          <a:noFill/>
        </p:spPr>
        <p:txBody>
          <a:bodyPr wrap="none" rtlCol="0">
            <a:spAutoFit/>
          </a:bodyPr>
          <a:lstStyle/>
          <a:p>
            <a:r>
              <a:rPr lang="en-US" sz="1400" dirty="0" smtClean="0">
                <a:solidFill>
                  <a:prstClr val="black"/>
                </a:solidFill>
                <a:latin typeface="Arial" panose="020B0604020202020204" pitchFamily="34" charset="0"/>
                <a:cs typeface="Arial" panose="020B0604020202020204" pitchFamily="34" charset="0"/>
              </a:rPr>
              <a:t>Ai</a:t>
            </a:r>
            <a:endParaRPr lang="en-US" sz="1400" dirty="0">
              <a:solidFill>
                <a:prstClr val="black"/>
              </a:solidFill>
              <a:latin typeface="Arial" panose="020B0604020202020204" pitchFamily="34" charset="0"/>
              <a:cs typeface="Arial" panose="020B0604020202020204" pitchFamily="34" charset="0"/>
            </a:endParaRPr>
          </a:p>
        </p:txBody>
      </p:sp>
      <p:sp>
        <p:nvSpPr>
          <p:cNvPr id="22" name="TextBox 21"/>
          <p:cNvSpPr txBox="1"/>
          <p:nvPr/>
        </p:nvSpPr>
        <p:spPr>
          <a:xfrm>
            <a:off x="6071623" y="3271723"/>
            <a:ext cx="1010213" cy="307777"/>
          </a:xfrm>
          <a:prstGeom prst="rect">
            <a:avLst/>
          </a:prstGeom>
          <a:noFill/>
        </p:spPr>
        <p:txBody>
          <a:bodyPr wrap="none" rtlCol="0">
            <a:spAutoFit/>
          </a:bodyPr>
          <a:lstStyle/>
          <a:p>
            <a:r>
              <a:rPr lang="en-US" sz="1400" dirty="0" smtClean="0">
                <a:solidFill>
                  <a:prstClr val="black"/>
                </a:solidFill>
                <a:latin typeface="Arial" panose="020B0604020202020204" pitchFamily="34" charset="0"/>
                <a:cs typeface="Arial" panose="020B0604020202020204" pitchFamily="34" charset="0"/>
              </a:rPr>
              <a:t>Jerusalem</a:t>
            </a:r>
            <a:endParaRPr lang="en-US" sz="1400" dirty="0">
              <a:solidFill>
                <a:prstClr val="black"/>
              </a:solidFill>
              <a:latin typeface="Arial" panose="020B0604020202020204" pitchFamily="34" charset="0"/>
              <a:cs typeface="Arial" panose="020B0604020202020204" pitchFamily="34" charset="0"/>
            </a:endParaRPr>
          </a:p>
        </p:txBody>
      </p:sp>
      <p:sp>
        <p:nvSpPr>
          <p:cNvPr id="23" name="TextBox 22"/>
          <p:cNvSpPr txBox="1"/>
          <p:nvPr/>
        </p:nvSpPr>
        <p:spPr>
          <a:xfrm>
            <a:off x="6367074" y="3669785"/>
            <a:ext cx="771365" cy="307777"/>
          </a:xfrm>
          <a:prstGeom prst="rect">
            <a:avLst/>
          </a:prstGeom>
          <a:noFill/>
        </p:spPr>
        <p:txBody>
          <a:bodyPr wrap="none" rtlCol="0">
            <a:spAutoFit/>
          </a:bodyPr>
          <a:lstStyle/>
          <a:p>
            <a:r>
              <a:rPr lang="en-US" sz="1400" dirty="0" smtClean="0">
                <a:solidFill>
                  <a:prstClr val="black"/>
                </a:solidFill>
                <a:latin typeface="Arial" panose="020B0604020202020204" pitchFamily="34" charset="0"/>
                <a:cs typeface="Arial" panose="020B0604020202020204" pitchFamily="34" charset="0"/>
              </a:rPr>
              <a:t>Hebron</a:t>
            </a:r>
            <a:endParaRPr lang="en-US" sz="1400" dirty="0">
              <a:solidFill>
                <a:prstClr val="black"/>
              </a:solidFill>
              <a:latin typeface="Arial" panose="020B0604020202020204" pitchFamily="34" charset="0"/>
              <a:cs typeface="Arial" panose="020B0604020202020204" pitchFamily="34" charset="0"/>
            </a:endParaRPr>
          </a:p>
        </p:txBody>
      </p:sp>
      <p:sp>
        <p:nvSpPr>
          <p:cNvPr id="24" name="TextBox 23"/>
          <p:cNvSpPr txBox="1"/>
          <p:nvPr/>
        </p:nvSpPr>
        <p:spPr>
          <a:xfrm>
            <a:off x="5561391" y="4216937"/>
            <a:ext cx="1050288" cy="307777"/>
          </a:xfrm>
          <a:prstGeom prst="rect">
            <a:avLst/>
          </a:prstGeom>
          <a:noFill/>
        </p:spPr>
        <p:txBody>
          <a:bodyPr wrap="none" rtlCol="0">
            <a:spAutoFit/>
          </a:bodyPr>
          <a:lstStyle/>
          <a:p>
            <a:r>
              <a:rPr lang="en-US" sz="1400" dirty="0" smtClean="0">
                <a:solidFill>
                  <a:prstClr val="black"/>
                </a:solidFill>
                <a:latin typeface="Arial" panose="020B0604020202020204" pitchFamily="34" charset="0"/>
                <a:cs typeface="Arial" panose="020B0604020202020204" pitchFamily="34" charset="0"/>
              </a:rPr>
              <a:t>Beersheba</a:t>
            </a:r>
            <a:endParaRPr lang="en-US" sz="1400" dirty="0">
              <a:solidFill>
                <a:prstClr val="black"/>
              </a:solidFill>
              <a:latin typeface="Arial" panose="020B0604020202020204" pitchFamily="34" charset="0"/>
              <a:cs typeface="Arial" panose="020B0604020202020204" pitchFamily="34" charset="0"/>
            </a:endParaRPr>
          </a:p>
        </p:txBody>
      </p:sp>
      <p:sp>
        <p:nvSpPr>
          <p:cNvPr id="25" name="TextBox 24"/>
          <p:cNvSpPr txBox="1"/>
          <p:nvPr/>
        </p:nvSpPr>
        <p:spPr>
          <a:xfrm>
            <a:off x="5561391" y="3909160"/>
            <a:ext cx="641522" cy="307777"/>
          </a:xfrm>
          <a:prstGeom prst="rect">
            <a:avLst/>
          </a:prstGeom>
          <a:noFill/>
        </p:spPr>
        <p:txBody>
          <a:bodyPr wrap="none" rtlCol="0">
            <a:spAutoFit/>
          </a:bodyPr>
          <a:lstStyle/>
          <a:p>
            <a:r>
              <a:rPr lang="en-US" sz="1400" dirty="0" err="1" smtClean="0">
                <a:solidFill>
                  <a:prstClr val="black"/>
                </a:solidFill>
                <a:latin typeface="Arial" panose="020B0604020202020204" pitchFamily="34" charset="0"/>
                <a:cs typeface="Arial" panose="020B0604020202020204" pitchFamily="34" charset="0"/>
              </a:rPr>
              <a:t>Gerar</a:t>
            </a:r>
            <a:endParaRPr lang="en-US" sz="14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03448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7750" y="128588"/>
            <a:ext cx="4286250" cy="5457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64234" y="224597"/>
            <a:ext cx="3778370" cy="2400657"/>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Hebrews 11</a:t>
            </a:r>
          </a:p>
          <a:p>
            <a:endParaRPr lang="en-US" dirty="0" smtClean="0"/>
          </a:p>
          <a:p>
            <a:r>
              <a:rPr lang="en-US" baseline="30000" dirty="0">
                <a:solidFill>
                  <a:prstClr val="white"/>
                </a:solidFill>
                <a:latin typeface="Arial" panose="020B0604020202020204" pitchFamily="34" charset="0"/>
                <a:cs typeface="Arial" panose="020B0604020202020204" pitchFamily="34" charset="0"/>
              </a:rPr>
              <a:t>17 By faith Abraham, when he was tested, offered up Isaac, and he who had received the promises was in the act of offering up his only son, </a:t>
            </a:r>
            <a:endParaRPr lang="en-US" baseline="30000" dirty="0" smtClean="0">
              <a:solidFill>
                <a:prstClr val="white"/>
              </a:solidFill>
              <a:latin typeface="Arial" panose="020B0604020202020204" pitchFamily="34" charset="0"/>
              <a:cs typeface="Arial" panose="020B0604020202020204" pitchFamily="34" charset="0"/>
            </a:endParaRPr>
          </a:p>
          <a:p>
            <a:endParaRPr lang="en-US" baseline="30000" dirty="0">
              <a:solidFill>
                <a:prstClr val="white"/>
              </a:solidFill>
              <a:latin typeface="Arial" panose="020B0604020202020204" pitchFamily="34" charset="0"/>
              <a:cs typeface="Arial" panose="020B0604020202020204" pitchFamily="34" charset="0"/>
            </a:endParaRPr>
          </a:p>
          <a:p>
            <a:r>
              <a:rPr lang="en-US" baseline="30000" dirty="0" smtClean="0">
                <a:solidFill>
                  <a:prstClr val="white"/>
                </a:solidFill>
                <a:latin typeface="Arial" panose="020B0604020202020204" pitchFamily="34" charset="0"/>
                <a:cs typeface="Arial" panose="020B0604020202020204" pitchFamily="34" charset="0"/>
              </a:rPr>
              <a:t>18</a:t>
            </a:r>
            <a:r>
              <a:rPr lang="en-US" baseline="30000" dirty="0">
                <a:solidFill>
                  <a:prstClr val="white"/>
                </a:solidFill>
                <a:latin typeface="Arial" panose="020B0604020202020204" pitchFamily="34" charset="0"/>
                <a:cs typeface="Arial" panose="020B0604020202020204" pitchFamily="34" charset="0"/>
              </a:rPr>
              <a:t> of whom it was said, “Through Isaac shall your offspring be named</a:t>
            </a:r>
            <a:r>
              <a:rPr lang="en-US" baseline="30000" dirty="0" smtClean="0">
                <a:solidFill>
                  <a:prstClr val="white"/>
                </a:solidFill>
                <a:latin typeface="Arial" panose="020B0604020202020204" pitchFamily="34" charset="0"/>
                <a:cs typeface="Arial" panose="020B0604020202020204" pitchFamily="34" charset="0"/>
              </a:rPr>
              <a:t>.”</a:t>
            </a:r>
          </a:p>
          <a:p>
            <a:endParaRPr lang="en-US" baseline="30000" dirty="0">
              <a:solidFill>
                <a:prstClr val="white"/>
              </a:solidFill>
              <a:latin typeface="Arial" panose="020B0604020202020204" pitchFamily="34" charset="0"/>
              <a:cs typeface="Arial" panose="020B0604020202020204" pitchFamily="34" charset="0"/>
            </a:endParaRPr>
          </a:p>
          <a:p>
            <a:r>
              <a:rPr lang="en-US" baseline="30000" dirty="0" smtClean="0">
                <a:solidFill>
                  <a:prstClr val="white"/>
                </a:solidFill>
                <a:latin typeface="Arial" panose="020B0604020202020204" pitchFamily="34" charset="0"/>
                <a:cs typeface="Arial" panose="020B0604020202020204" pitchFamily="34" charset="0"/>
              </a:rPr>
              <a:t> </a:t>
            </a:r>
            <a:r>
              <a:rPr lang="en-US" baseline="30000" dirty="0">
                <a:solidFill>
                  <a:prstClr val="white"/>
                </a:solidFill>
                <a:latin typeface="Arial" panose="020B0604020202020204" pitchFamily="34" charset="0"/>
                <a:cs typeface="Arial" panose="020B0604020202020204" pitchFamily="34" charset="0"/>
              </a:rPr>
              <a:t>19 He considered that God was able even to raise him from the dead, from which, figuratively speaking</a:t>
            </a:r>
            <a:endParaRPr lang="en-US" dirty="0"/>
          </a:p>
        </p:txBody>
      </p:sp>
      <p:sp>
        <p:nvSpPr>
          <p:cNvPr id="4" name="TextBox 3"/>
          <p:cNvSpPr txBox="1"/>
          <p:nvPr/>
        </p:nvSpPr>
        <p:spPr>
          <a:xfrm>
            <a:off x="664234" y="2857505"/>
            <a:ext cx="3778370" cy="1661993"/>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Genesis 22</a:t>
            </a:r>
          </a:p>
          <a:p>
            <a:endParaRPr lang="en-US" dirty="0" smtClean="0">
              <a:latin typeface="Arial" panose="020B0604020202020204" pitchFamily="34" charset="0"/>
              <a:cs typeface="Arial" panose="020B0604020202020204" pitchFamily="34" charset="0"/>
            </a:endParaRPr>
          </a:p>
          <a:p>
            <a:r>
              <a:rPr lang="en-US" baseline="30000" dirty="0">
                <a:latin typeface="Arial" panose="020B0604020202020204" pitchFamily="34" charset="0"/>
                <a:cs typeface="Arial" panose="020B0604020202020204" pitchFamily="34" charset="0"/>
              </a:rPr>
              <a:t>13 And Abraham lifted up his eyes and looked, and behold, behind him was a ram, caught in a thicket by his horns. And Abraham went and took the ram and offered it up as a burnt offering instead of his son.</a:t>
            </a:r>
          </a:p>
          <a:p>
            <a:pPr lvl="1"/>
            <a:r>
              <a:rPr lang="en-US" dirty="0">
                <a:latin typeface="Arial" panose="020B0604020202020204" pitchFamily="34" charset="0"/>
                <a:cs typeface="Arial" panose="020B0604020202020204" pitchFamily="34" charset="0"/>
              </a:rPr>
              <a:t> </a:t>
            </a:r>
          </a:p>
        </p:txBody>
      </p:sp>
      <p:sp>
        <p:nvSpPr>
          <p:cNvPr id="5" name="TextBox 4"/>
          <p:cNvSpPr txBox="1"/>
          <p:nvPr/>
        </p:nvSpPr>
        <p:spPr>
          <a:xfrm>
            <a:off x="724621" y="4804913"/>
            <a:ext cx="1928733"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Object Find at Ur</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05258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G:\Balage Balogh Pictures\Balage\Old Testament or Older\Ur%20Sacred%20Precinct_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6477"/>
            <a:ext cx="9144000" cy="580111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Ur City Center</a:t>
            </a:r>
            <a:endParaRPr lang="en-US" dirty="0"/>
          </a:p>
        </p:txBody>
      </p:sp>
    </p:spTree>
    <p:extLst>
      <p:ext uri="{BB962C8B-B14F-4D97-AF65-F5344CB8AC3E}">
        <p14:creationId xmlns:p14="http://schemas.microsoft.com/office/powerpoint/2010/main" val="20956961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0Projects\Matson photos\03b Israel-Samaria sr\Shechem area\Looking north from Mount Gerizim, mat05142.jpg"/>
</p:tagLst>
</file>

<file path=ppt/tags/tag10.xml><?xml version="1.0" encoding="utf-8"?>
<p:tagLst xmlns:a="http://schemas.openxmlformats.org/drawingml/2006/main" xmlns:r="http://schemas.openxmlformats.org/officeDocument/2006/relationships" xmlns:p="http://schemas.openxmlformats.org/presentationml/2006/main">
  <p:tag name="PHOTO" val="TRUE"/>
  <p:tag name="FILENAME" val="E:\0Projects\Matson photos\05 Manners and Customs\_Future or not\sr\zTo Sort\10619u Man giving water to camel, mat10619zzz.jpg"/>
</p:tagLst>
</file>

<file path=ppt/tags/tag11.xml><?xml version="1.0" encoding="utf-8"?>
<p:tagLst xmlns:a="http://schemas.openxmlformats.org/drawingml/2006/main" xmlns:r="http://schemas.openxmlformats.org/officeDocument/2006/relationships" xmlns:p="http://schemas.openxmlformats.org/presentationml/2006/main">
  <p:tag name="PHOTO" val="TRUE"/>
  <p:tag name="FILENAME" val="E:\0Projects\Matson photos\05 Manners and Customs\_Future or not\sr\zTo Sort\10620u Camel drinking, mat10620adjzzz.jpg"/>
</p:tagLst>
</file>

<file path=ppt/tags/tag12.xml><?xml version="1.0" encoding="utf-8"?>
<p:tagLst xmlns:a="http://schemas.openxmlformats.org/drawingml/2006/main" xmlns:r="http://schemas.openxmlformats.org/officeDocument/2006/relationships" xmlns:p="http://schemas.openxmlformats.org/presentationml/2006/main">
  <p:tag name="FILENAME" val="E:\Todd Sites\0 Adds\3 Judah\050701 Western Negev\sr\Gerar view of Nahal Gerar at eastern base.jpg"/>
  <p:tag name="PHOTO" val="TRUE"/>
</p:tagLst>
</file>

<file path=ppt/tags/tag13.xml><?xml version="1.0" encoding="utf-8"?>
<p:tagLst xmlns:a="http://schemas.openxmlformats.org/drawingml/2006/main" xmlns:r="http://schemas.openxmlformats.org/officeDocument/2006/relationships" xmlns:p="http://schemas.openxmlformats.org/presentationml/2006/main">
  <p:tag name="FILENAME" val="E:\Todd Sites\0 Adds\3 Judah\050701 Western Negev\sr\Gerar, Tel Haror from southeast3.jpg"/>
  <p:tag name="PHOTO" val="TRUE"/>
</p:tagLst>
</file>

<file path=ppt/tags/tag14.xml><?xml version="1.0" encoding="utf-8"?>
<p:tagLst xmlns:a="http://schemas.openxmlformats.org/drawingml/2006/main" xmlns:r="http://schemas.openxmlformats.org/officeDocument/2006/relationships" xmlns:p="http://schemas.openxmlformats.org/presentationml/2006/main">
  <p:tag name="PHOTO" val="TRUE"/>
  <p:tag name="FILENAME" val="D:\0\Desktop\sr\00063uWomen carrying water jars.jpg"/>
</p:tagLst>
</file>

<file path=ppt/tags/tag15.xml><?xml version="1.0" encoding="utf-8"?>
<p:tagLst xmlns:a="http://schemas.openxmlformats.org/drawingml/2006/main" xmlns:r="http://schemas.openxmlformats.org/officeDocument/2006/relationships" xmlns:p="http://schemas.openxmlformats.org/presentationml/2006/main">
  <p:tag name="PHOTO" val="TRUE"/>
  <p:tag name="FILENAME" val="D:\0\Desktop\sr\05402uBusy scene at desert well.jpg"/>
</p:tagLst>
</file>

<file path=ppt/tags/tag16.xml><?xml version="1.0" encoding="utf-8"?>
<p:tagLst xmlns:a="http://schemas.openxmlformats.org/drawingml/2006/main" xmlns:r="http://schemas.openxmlformats.org/officeDocument/2006/relationships" xmlns:p="http://schemas.openxmlformats.org/presentationml/2006/main">
  <p:tag name="PHOTO" val="TRUE"/>
  <p:tag name="FILENAME" val="E:\0Projects\Matson photos\05 Manners and Customs\_Future or not\sr\zTo Sort\10619u Man giving water to camel, mat10619zzz.jpg"/>
</p:tagLst>
</file>

<file path=ppt/tags/tag17.xml><?xml version="1.0" encoding="utf-8"?>
<p:tagLst xmlns:a="http://schemas.openxmlformats.org/drawingml/2006/main" xmlns:r="http://schemas.openxmlformats.org/officeDocument/2006/relationships" xmlns:p="http://schemas.openxmlformats.org/presentationml/2006/main">
  <p:tag name="PHOTO" val="TRUE"/>
  <p:tag name="FILENAME" val="D:\0\Desktop\sr\04072uBethlehem from south with woman at well,.jpg"/>
</p:tagLst>
</file>

<file path=ppt/tags/tag18.xml><?xml version="1.0" encoding="utf-8"?>
<p:tagLst xmlns:a="http://schemas.openxmlformats.org/drawingml/2006/main" xmlns:r="http://schemas.openxmlformats.org/officeDocument/2006/relationships" xmlns:p="http://schemas.openxmlformats.org/presentationml/2006/main">
  <p:tag name="PHOTO" val="TRUE"/>
  <p:tag name="FILENAME" val="E:\0Projects\Matson photos\05 Manners and Customs\The Harvest and Food\general\sr2\06028u Arab agriculture, men with cattle, mat06028.jpg"/>
</p:tagLst>
</file>

<file path=ppt/tags/tag19.xml><?xml version="1.0" encoding="utf-8"?>
<p:tagLst xmlns:a="http://schemas.openxmlformats.org/drawingml/2006/main" xmlns:r="http://schemas.openxmlformats.org/officeDocument/2006/relationships" xmlns:p="http://schemas.openxmlformats.org/presentationml/2006/main">
  <p:tag name="PHOTO" val="TRUE"/>
  <p:tag name="FILENAME" val="E:\matson named\Manners and Customs\z4PowerPoint\Man and His Work\Food preparation\sr\01316uBedouin woman baking bread.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D:\0Todd Sites new\2Samaria\Benjamin\fix\sr\et-Tell, Maqatir, Beitin aerial from east, 104-30tb.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Biblical Negev\sr\Negev north of Beersheba aerial2.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D:\0Images\0Adds 2002\4b Negev and Wilderness\Beersheba\sr\Negev hills north of Beersheba.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Biblical Negev\sr\Negev aerial east of Beersheba5.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E:\matson named\Manners and Customs\z4PowerPoint\Travel\sr\01282uCamels drinking.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E:\matson named\Manners and Customs\z4PowerPoint\Travel\sr\01277uCamel.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E:\matson named\Manners and Customs\z4PowerPoint\Travel\sr\05251uCamel, ship of the desert.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E:\matson named\Manners and Customs\z4PowerPoint\Travel\sr\01278uHalt of camels.jpg"/>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Genesis Template">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0.xml><?xml version="1.0" encoding="utf-8"?>
<a:theme xmlns:a="http://schemas.openxmlformats.org/drawingml/2006/main" name="4_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7_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8_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9_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0_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9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ahoma"/>
        <a:ea typeface="Microsoft YaHei"/>
        <a:cs typeface=""/>
      </a:majorFont>
      <a:minorFont>
        <a:latin typeface="Tahoma"/>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defRPr kumimoji="0" lang="en-GB" altLang="en-US" sz="1800" b="0" i="0" u="none" strike="noStrike" cap="none" normalizeH="0" baseline="0" smtClean="0">
            <a:ln>
              <a:noFill/>
            </a:ln>
            <a:solidFill>
              <a:schemeClr val="bg1"/>
            </a:solidFill>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defRPr kumimoji="0" lang="en-GB" altLang="en-US" sz="1800" b="0" i="0" u="none" strike="noStrike" cap="none" normalizeH="0" baseline="0" smtClean="0">
            <a:ln>
              <a:noFill/>
            </a:ln>
            <a:solidFill>
              <a:schemeClr val="bg1"/>
            </a:solidFill>
            <a:effectLst/>
            <a:latin typeface="Arial" charset="0"/>
            <a:ea typeface="Microsoft YaHei"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6.xml><?xml version="1.0" encoding="utf-8"?>
<a:theme xmlns:a="http://schemas.openxmlformats.org/drawingml/2006/main" name="11_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9.xml><?xml version="1.0" encoding="utf-8"?>
<a:theme xmlns:a="http://schemas.openxmlformats.org/drawingml/2006/main" name="6_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0.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12_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3_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4_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5_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6_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5150</TotalTime>
  <Words>3635</Words>
  <Application>Microsoft Office PowerPoint</Application>
  <PresentationFormat>On-screen Show (16:10)</PresentationFormat>
  <Paragraphs>402</Paragraphs>
  <Slides>71</Slides>
  <Notes>43</Notes>
  <HiddenSlides>0</HiddenSlides>
  <MMClips>0</MMClips>
  <ScaleCrop>false</ScaleCrop>
  <HeadingPairs>
    <vt:vector size="4" baseType="variant">
      <vt:variant>
        <vt:lpstr>Theme</vt:lpstr>
      </vt:variant>
      <vt:variant>
        <vt:i4>35</vt:i4>
      </vt:variant>
      <vt:variant>
        <vt:lpstr>Slide Titles</vt:lpstr>
      </vt:variant>
      <vt:variant>
        <vt:i4>71</vt:i4>
      </vt:variant>
    </vt:vector>
  </HeadingPairs>
  <TitlesOfParts>
    <vt:vector size="106" baseType="lpstr">
      <vt:lpstr>Genesis Template</vt:lpstr>
      <vt:lpstr>1_Office Theme</vt:lpstr>
      <vt:lpstr>Office Theme</vt:lpstr>
      <vt:lpstr>2_Office Theme</vt:lpstr>
      <vt:lpstr>White</vt:lpstr>
      <vt:lpstr>1_White</vt:lpstr>
      <vt:lpstr>2_White</vt:lpstr>
      <vt:lpstr>3_White</vt:lpstr>
      <vt:lpstr>4_Office Theme</vt:lpstr>
      <vt:lpstr>4_White</vt:lpstr>
      <vt:lpstr>5_White</vt:lpstr>
      <vt:lpstr>10_Office Theme</vt:lpstr>
      <vt:lpstr>3_Office Theme</vt:lpstr>
      <vt:lpstr>5_Office Theme</vt:lpstr>
      <vt:lpstr>6_Office Theme</vt:lpstr>
      <vt:lpstr>7_White</vt:lpstr>
      <vt:lpstr>8_White</vt:lpstr>
      <vt:lpstr>9_White</vt:lpstr>
      <vt:lpstr>7_Office Theme</vt:lpstr>
      <vt:lpstr>10_White</vt:lpstr>
      <vt:lpstr>8_Office Theme</vt:lpstr>
      <vt:lpstr>9_Office Theme</vt:lpstr>
      <vt:lpstr>11_Office Theme</vt:lpstr>
      <vt:lpstr>12_Office Theme</vt:lpstr>
      <vt:lpstr>13_Office Theme</vt:lpstr>
      <vt:lpstr>11_White</vt:lpstr>
      <vt:lpstr>14_Office Theme</vt:lpstr>
      <vt:lpstr>15_Office Theme</vt:lpstr>
      <vt:lpstr>6_White</vt:lpstr>
      <vt:lpstr>16_Office Theme</vt:lpstr>
      <vt:lpstr>12_White</vt:lpstr>
      <vt:lpstr>13_White</vt:lpstr>
      <vt:lpstr>14_White</vt:lpstr>
      <vt:lpstr>15_White</vt:lpstr>
      <vt:lpstr>16_White</vt:lpstr>
      <vt:lpstr>Genesis Life of the Patriarchs…</vt:lpstr>
      <vt:lpstr>Timeline</vt:lpstr>
      <vt:lpstr>Timeline</vt:lpstr>
      <vt:lpstr>Citizen of Ur</vt:lpstr>
      <vt:lpstr>Naram-Sin  2254 to 2218 BC  Abraham 2166  to 1991 BC </vt:lpstr>
      <vt:lpstr>Woman of Ur</vt:lpstr>
      <vt:lpstr>A Woman of Ur</vt:lpstr>
      <vt:lpstr>PowerPoint Presentation</vt:lpstr>
      <vt:lpstr>Ur City Center</vt:lpstr>
      <vt:lpstr>Harbor of Ur</vt:lpstr>
      <vt:lpstr>From Ur to Haran to Land that will be Yours</vt:lpstr>
      <vt:lpstr>PowerPoint Presentation</vt:lpstr>
      <vt:lpstr>PowerPoint Presentation</vt:lpstr>
      <vt:lpstr>PowerPoint Presentation</vt:lpstr>
      <vt:lpstr>From Ur to Haran to Land that will be Yours</vt:lpstr>
      <vt:lpstr>PowerPoint Presentation</vt:lpstr>
      <vt:lpstr>PowerPoint Presentation</vt:lpstr>
      <vt:lpstr>PowerPoint Presentation</vt:lpstr>
      <vt:lpstr>PowerPoint Presentation</vt:lpstr>
      <vt:lpstr>Looking north from Mount Gerizim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Camels</vt:lpstr>
      <vt:lpstr>Camels drinking</vt:lpstr>
      <vt:lpstr>Camel</vt:lpstr>
      <vt:lpstr>Camel, ship of the desert</vt:lpstr>
      <vt:lpstr>Halt of camels</vt:lpstr>
      <vt:lpstr>Man giving water to camel</vt:lpstr>
      <vt:lpstr>Camel drinking</vt:lpstr>
      <vt:lpstr>Genesis Camels Biblical Error? </vt:lpstr>
      <vt:lpstr>Genesis Camels Biblical Error? </vt:lpstr>
      <vt:lpstr>Genesis Camels Biblical Error? </vt:lpstr>
      <vt:lpstr>PowerPoint Presentation</vt:lpstr>
      <vt:lpstr>Sodom</vt:lpstr>
      <vt:lpstr>PowerPoint Presentation</vt:lpstr>
      <vt:lpstr>PowerPoint Presentation</vt:lpstr>
      <vt:lpstr>PowerPoint Presentation</vt:lpstr>
      <vt:lpstr>PowerPoint Presentation</vt:lpstr>
      <vt:lpstr>PowerPoint Presentation</vt:lpstr>
      <vt:lpstr>   Ebla Tablets</vt:lpstr>
      <vt:lpstr>Lot at Gate of Sodom</vt:lpstr>
      <vt:lpstr>Lot at the Gate</vt:lpstr>
      <vt:lpstr>Hebron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Women carrying water jars</vt:lpstr>
      <vt:lpstr>Busy scene at desert well</vt:lpstr>
      <vt:lpstr>Man giving water to camel</vt:lpstr>
      <vt:lpstr>Woman at well near Bethlehem</vt:lpstr>
      <vt:lpstr>Joseph’s Well at Dothan with cattle</vt:lpstr>
      <vt:lpstr>Bedouin woman making bread</vt:lpstr>
      <vt:lpstr>Joseph &amp; the Price of a Slave</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Danny Haynes</dc:creator>
  <cp:lastModifiedBy>Danny Haynes</cp:lastModifiedBy>
  <cp:revision>88</cp:revision>
  <cp:lastPrinted>2017-04-26T21:40:24Z</cp:lastPrinted>
  <dcterms:created xsi:type="dcterms:W3CDTF">2017-04-26T02:21:23Z</dcterms:created>
  <dcterms:modified xsi:type="dcterms:W3CDTF">2017-05-21T12:27:10Z</dcterms:modified>
</cp:coreProperties>
</file>