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11"/>
  </p:notesMasterIdLst>
  <p:sldIdLst>
    <p:sldId id="271" r:id="rId2"/>
    <p:sldId id="264" r:id="rId3"/>
    <p:sldId id="258" r:id="rId4"/>
    <p:sldId id="263" r:id="rId5"/>
    <p:sldId id="268" r:id="rId6"/>
    <p:sldId id="269" r:id="rId7"/>
    <p:sldId id="266" r:id="rId8"/>
    <p:sldId id="267" r:id="rId9"/>
    <p:sldId id="270" r:id="rId10"/>
  </p:sldIdLst>
  <p:sldSz cx="9144000" cy="5715000" type="screen16x1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Gill Sans MT" panose="020B0502020104020203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0996" autoAdjust="0"/>
  </p:normalViewPr>
  <p:slideViewPr>
    <p:cSldViewPr snapToGrid="0">
      <p:cViewPr varScale="1">
        <p:scale>
          <a:sx n="101" d="100"/>
          <a:sy n="101" d="100"/>
        </p:scale>
        <p:origin x="11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511584-9A58-487F-9164-6B9F12358CE6}" type="datetimeFigureOut">
              <a:rPr lang="en-US" smtClean="0"/>
              <a:t>6/25/2017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EAFA6-2942-4A5E-A5DF-DDB911AD0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783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12 </a:t>
            </a:r>
            <a:r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am grateful to the one who has strengthened me, Christ Jesus our Lord, because he considered me faithful in putting me into ministry, </a:t>
            </a:r>
            <a:r>
              <a:rPr lang="en-US" sz="1000" b="1" i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13 </a:t>
            </a:r>
            <a:r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 though I was formerly a blasphemer and a persecutor, and an arrogant man. But I was treated with mercy because I acted ignorantly in unbelief, </a:t>
            </a:r>
            <a:r>
              <a:rPr lang="en-US" sz="1000" b="1" i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14 </a:t>
            </a:r>
            <a:r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our Lord’s grace was abundant, bringing faith and love in Christ Jesus. </a:t>
            </a:r>
            <a:r>
              <a:rPr lang="en-US" sz="1000" b="1" i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15 </a:t>
            </a:r>
            <a:r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saying is trustworthy and deserves full acceptance: “Christ Jesus came into the world to save sinners”—and I am the worst of them! </a:t>
            </a:r>
            <a:r>
              <a:rPr lang="en-US" sz="1000" b="1" i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16 </a:t>
            </a:r>
            <a:r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here is why I was treated with mercy: so that in me as the worst, Christ Jesus could demonstrate his utmost patience, as an example for those who are going to believe in him for eternal life. </a:t>
            </a:r>
            <a:r>
              <a:rPr lang="en-US" sz="1000" b="1" i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17 </a:t>
            </a:r>
            <a:r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 to the eternal king, immortal, invisible, the only God, be honor and glory forever and ever! Amen.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EAFA6-2942-4A5E-A5DF-DDB911AD00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02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 of all, then, I urge that requests, prayers, intercessions, and thanks be offered on behalf of all people, </a:t>
            </a:r>
            <a:r>
              <a:rPr lang="en-US" sz="1200" b="1" i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 for kings and all who are in authority, that we may lead a peaceful and quiet life in all godliness and dignity. </a:t>
            </a:r>
            <a:r>
              <a:rPr lang="en-US" sz="1200" b="1" i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Such prayer for all is good and welcomed before God our Savior, </a:t>
            </a:r>
            <a:r>
              <a:rPr lang="en-US" sz="1200" b="1" i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since he wants all people to be saved and to come to a knowledge of the truth. </a:t>
            </a:r>
            <a:r>
              <a:rPr lang="en-US" sz="1200" b="1" i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there is one God and one intermediary between God and humanity, Christ Jesus, himself human, </a:t>
            </a:r>
            <a:r>
              <a:rPr lang="en-US" sz="1200" b="1" i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 gave himself as a ransom for all, revealing God’s purpose at his appointed time. </a:t>
            </a:r>
            <a:r>
              <a:rPr lang="en-US" sz="1200" b="1" i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this I was appointed a preacher and apostle—I am telling the truth; I am not lying—and a teacher of the Gentiles in faith and truth. 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woman must learn quietly with all submissiveness. </a:t>
            </a:r>
            <a:r>
              <a:rPr lang="en-US" sz="1200" b="1" i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I do not allow a woman to teach or exercise authority over a man. She must remain quiet. 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EAFA6-2942-4A5E-A5DF-DDB911AD00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151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 of all, then, I urge that requests, prayers, intercessions, and thanks be offered on behalf of all people, </a:t>
            </a:r>
            <a:r>
              <a:rPr lang="en-US" sz="1200" b="1" i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 for kings and all who are in authority, that we may lead a peaceful and quiet life in all godliness and dignity. </a:t>
            </a:r>
            <a:r>
              <a:rPr lang="en-US" sz="1200" b="1" i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Such prayer for all is good and welcomed before God our Savior, </a:t>
            </a:r>
            <a:r>
              <a:rPr lang="en-US" sz="1200" b="1" i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since he wants all people to be saved and to come to a knowledge of the truth. </a:t>
            </a:r>
            <a:r>
              <a:rPr lang="en-US" sz="1200" b="1" i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there is one God and one intermediary between God and humanity, Christ Jesus, himself human, </a:t>
            </a:r>
            <a:r>
              <a:rPr lang="en-US" sz="1200" b="1" i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 gave himself as a ransom for all, revealing God’s purpose at his appointed time. </a:t>
            </a:r>
            <a:r>
              <a:rPr lang="en-US" sz="1200" b="1" i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this I was appointed a preacher and apostle—I am telling the truth; I am not lying—and a teacher of the Gentiles in faith and truth. 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woman must learn quietly with all submissiveness. </a:t>
            </a:r>
            <a:r>
              <a:rPr lang="en-US" sz="1200" b="1" i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I do not allow a woman to teach or exercise authority over a man. She must remain quiet. 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EAFA6-2942-4A5E-A5DF-DDB911AD00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880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I want the men in every place to pray, lifting up holy hands without anger or dispute.</a:t>
            </a:r>
          </a:p>
          <a:p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sz="1200" dirty="0"/>
            </a:br>
            <a:r>
              <a:rPr lang="en-US" sz="1200" b="1" i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Adam was formed first and then Eve. </a:t>
            </a:r>
            <a:r>
              <a:rPr lang="en-US" sz="1200" b="1" i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Adam was not deceived, but the woman, because she was fully deceived, fell into transgression. </a:t>
            </a:r>
            <a:r>
              <a:rPr lang="en-US" sz="1200" b="1" i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she will be delivered through childbearing, if she continues in faith and love and holiness with self-control.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EAFA6-2942-4A5E-A5DF-DDB911AD00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886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 we may lead a peaceful and quiet life in all godliness and dignity</a:t>
            </a:r>
          </a:p>
          <a:p>
            <a:endParaRPr lang="en-US" sz="1200" b="0" i="0" kern="1200" baseline="300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baseline="300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baseline="300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Likewise the women are to dress in suitable apparel, with modesty and self-control. Their adornment must not be with braided hair and gold or pearls or expensive clothing, </a:t>
            </a:r>
            <a:r>
              <a:rPr lang="en-US" sz="1200" b="1" i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with good deeds, as is proper for women who profess reverence for God. </a:t>
            </a: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EAFA6-2942-4A5E-A5DF-DDB911AD00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8836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put this charge before you, Timothy my child, in keeping with the prophecies once spoken about you, in order that with such encouragement you may fight the good fight. </a:t>
            </a:r>
            <a:r>
              <a:rPr lang="en-US" sz="1200" b="1" i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do this you must hold firmly to faith and a good conscience, which some have rejected and so have suffered shipwreck in regard to the faith. </a:t>
            </a:r>
            <a:r>
              <a:rPr lang="en-US" sz="1200" b="1" i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Among these are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Hymenaeus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Alexander, whom I handed over to Satan to be taught not to blaspheme.</a:t>
            </a: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EAFA6-2942-4A5E-A5DF-DDB911AD00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220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2237A-2CB2-4A55-9CD5-B8D8B6F85136}" type="datetimeFigureOut">
              <a:rPr lang="en-US" smtClean="0"/>
              <a:t>6/25/2017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BA327-6731-4755-BBB4-C682615F5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407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2237A-2CB2-4A55-9CD5-B8D8B6F85136}" type="datetimeFigureOut">
              <a:rPr lang="en-US" smtClean="0"/>
              <a:t>6/25/2017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BA327-6731-4755-BBB4-C682615F5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320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2237A-2CB2-4A55-9CD5-B8D8B6F85136}" type="datetimeFigureOut">
              <a:rPr lang="en-US" smtClean="0"/>
              <a:t>6/25/2017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BA327-6731-4755-BBB4-C682615F5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599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2237A-2CB2-4A55-9CD5-B8D8B6F85136}" type="datetimeFigureOut">
              <a:rPr lang="en-US" smtClean="0"/>
              <a:t>6/25/2017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BA327-6731-4755-BBB4-C682615F5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670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2237A-2CB2-4A55-9CD5-B8D8B6F85136}" type="datetimeFigureOut">
              <a:rPr lang="en-US" smtClean="0"/>
              <a:t>6/25/2017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BA327-6731-4755-BBB4-C682615F5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28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2237A-2CB2-4A55-9CD5-B8D8B6F85136}" type="datetimeFigureOut">
              <a:rPr lang="en-US" smtClean="0"/>
              <a:t>6/25/2017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BA327-6731-4755-BBB4-C682615F5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934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2237A-2CB2-4A55-9CD5-B8D8B6F85136}" type="datetimeFigureOut">
              <a:rPr lang="en-US" smtClean="0"/>
              <a:t>6/25/2017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BA327-6731-4755-BBB4-C682615F5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124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2237A-2CB2-4A55-9CD5-B8D8B6F85136}" type="datetimeFigureOut">
              <a:rPr lang="en-US" smtClean="0"/>
              <a:t>6/25/2017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BA327-6731-4755-BBB4-C682615F5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37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2237A-2CB2-4A55-9CD5-B8D8B6F85136}" type="datetimeFigureOut">
              <a:rPr lang="en-US" smtClean="0"/>
              <a:t>6/25/2017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BA327-6731-4755-BBB4-C682615F5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413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2237A-2CB2-4A55-9CD5-B8D8B6F85136}" type="datetimeFigureOut">
              <a:rPr lang="en-US" smtClean="0"/>
              <a:t>6/25/2017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BA327-6731-4755-BBB4-C682615F5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095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2237A-2CB2-4A55-9CD5-B8D8B6F85136}" type="datetimeFigureOut">
              <a:rPr lang="en-US" smtClean="0"/>
              <a:t>6/25/2017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BA327-6731-4755-BBB4-C682615F5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554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2237A-2CB2-4A55-9CD5-B8D8B6F85136}" type="datetimeFigureOut">
              <a:rPr lang="en-US" smtClean="0"/>
              <a:t>6/25/2017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BA327-6731-4755-BBB4-C682615F5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3080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75DB4-8317-4D3C-B55E-38A3AB65CD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291006-7C22-4D4B-9390-2BC32200E1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151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AC402-60E9-4ED9-BF53-31CA1EFF9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A8C08F-095F-4FA6-9EE3-D51E7F216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188" y="2021305"/>
            <a:ext cx="7681161" cy="28971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/>
              <a:t>By the power of the Gospel changed people change people.</a:t>
            </a:r>
          </a:p>
        </p:txBody>
      </p:sp>
    </p:spTree>
    <p:extLst>
      <p:ext uri="{BB962C8B-B14F-4D97-AF65-F5344CB8AC3E}">
        <p14:creationId xmlns:p14="http://schemas.microsoft.com/office/powerpoint/2010/main" val="359465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595587C-A763-428F-B16B-E9D419767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1391" y="822852"/>
            <a:ext cx="3671823" cy="4406871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sz="4000" b="1" dirty="0"/>
              <a:t>Quietness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4000" b="1" dirty="0"/>
              <a:t>Self-Control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4000" b="1" dirty="0"/>
              <a:t>Godliness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9706116-51F7-4D11-BA6F-7C66438B09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9210" y="1238603"/>
            <a:ext cx="3910074" cy="3575371"/>
          </a:xfrm>
          <a:ln w="38100">
            <a:solidFill>
              <a:schemeClr val="accent3"/>
            </a:solidFill>
          </a:ln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endParaRPr lang="en-US" sz="3500" dirty="0"/>
          </a:p>
          <a:p>
            <a:pPr>
              <a:lnSpc>
                <a:spcPct val="120000"/>
              </a:lnSpc>
            </a:pPr>
            <a:r>
              <a:rPr lang="en-US" sz="3800" i="1" dirty="0"/>
              <a:t>By the power of the Gospel changed people change people.</a:t>
            </a:r>
            <a:br>
              <a:rPr lang="en-US" sz="3800" i="1" dirty="0"/>
            </a:br>
            <a:endParaRPr lang="en-US" sz="3800" i="1" dirty="0"/>
          </a:p>
        </p:txBody>
      </p:sp>
    </p:spTree>
    <p:extLst>
      <p:ext uri="{BB962C8B-B14F-4D97-AF65-F5344CB8AC3E}">
        <p14:creationId xmlns:p14="http://schemas.microsoft.com/office/powerpoint/2010/main" val="24879858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01E721D-DC58-4C7B-A322-96E74E31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0" y="236621"/>
            <a:ext cx="5803043" cy="1333500"/>
          </a:xfrm>
        </p:spPr>
        <p:txBody>
          <a:bodyPr>
            <a:noAutofit/>
          </a:bodyPr>
          <a:lstStyle/>
          <a:p>
            <a:r>
              <a:rPr lang="en-US" sz="3500" dirty="0"/>
              <a:t>Changed people change people through Gospel-centered…</a:t>
            </a:r>
          </a:p>
        </p:txBody>
      </p:sp>
      <p:pic>
        <p:nvPicPr>
          <p:cNvPr id="3" name="Content Placeholder 2" descr="A sunset over a body of water&#10;&#10;Description generated with very high confidence">
            <a:extLst>
              <a:ext uri="{FF2B5EF4-FFF2-40B4-BE49-F238E27FC236}">
                <a16:creationId xmlns:a16="http://schemas.microsoft.com/office/drawing/2014/main" id="{6B4DC6B8-4C21-4DE1-A34E-3098FF4A92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442" y="1892968"/>
            <a:ext cx="4844883" cy="2997856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9706116-51F7-4D11-BA6F-7C66438B09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70122"/>
            <a:ext cx="2949178" cy="3320702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3500" b="1" dirty="0"/>
              <a:t>Quietness</a:t>
            </a:r>
          </a:p>
        </p:txBody>
      </p:sp>
    </p:spTree>
    <p:extLst>
      <p:ext uri="{BB962C8B-B14F-4D97-AF65-F5344CB8AC3E}">
        <p14:creationId xmlns:p14="http://schemas.microsoft.com/office/powerpoint/2010/main" val="12967053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01E721D-DC58-4C7B-A322-96E74E31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0" y="236621"/>
            <a:ext cx="5803043" cy="1333500"/>
          </a:xfrm>
        </p:spPr>
        <p:txBody>
          <a:bodyPr>
            <a:noAutofit/>
          </a:bodyPr>
          <a:lstStyle/>
          <a:p>
            <a:r>
              <a:rPr lang="en-US" sz="3500" dirty="0"/>
              <a:t>Changed people change people through Gospel-centered…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9706116-51F7-4D11-BA6F-7C66438B09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70122"/>
            <a:ext cx="2949178" cy="3320702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35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Quietness</a:t>
            </a:r>
          </a:p>
          <a:p>
            <a:pPr>
              <a:lnSpc>
                <a:spcPct val="200000"/>
              </a:lnSpc>
            </a:pPr>
            <a:r>
              <a:rPr lang="en-US" sz="3500" b="1" dirty="0"/>
              <a:t>Self-Control</a:t>
            </a:r>
          </a:p>
          <a:p>
            <a:pPr>
              <a:lnSpc>
                <a:spcPct val="200000"/>
              </a:lnSpc>
            </a:pPr>
            <a:endParaRPr lang="en-US" sz="3500" b="1" dirty="0"/>
          </a:p>
        </p:txBody>
      </p:sp>
      <p:pic>
        <p:nvPicPr>
          <p:cNvPr id="8" name="Content Placeholder 7" descr="A close up of a fence&#10;&#10;Description generated with very high confidence">
            <a:extLst>
              <a:ext uri="{FF2B5EF4-FFF2-40B4-BE49-F238E27FC236}">
                <a16:creationId xmlns:a16="http://schemas.microsoft.com/office/drawing/2014/main" id="{827F7DE8-528C-4CC5-9301-D40CC0452E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308" y="1899711"/>
            <a:ext cx="4629150" cy="3126840"/>
          </a:xfrm>
        </p:spPr>
      </p:pic>
    </p:spTree>
    <p:extLst>
      <p:ext uri="{BB962C8B-B14F-4D97-AF65-F5344CB8AC3E}">
        <p14:creationId xmlns:p14="http://schemas.microsoft.com/office/powerpoint/2010/main" val="120513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01E721D-DC58-4C7B-A322-96E74E31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0" y="236621"/>
            <a:ext cx="5803043" cy="1333500"/>
          </a:xfrm>
        </p:spPr>
        <p:txBody>
          <a:bodyPr>
            <a:noAutofit/>
          </a:bodyPr>
          <a:lstStyle/>
          <a:p>
            <a:r>
              <a:rPr lang="en-US" sz="3500" dirty="0"/>
              <a:t>Changed people change people through Gospel-centered…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9706116-51F7-4D11-BA6F-7C66438B09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70122"/>
            <a:ext cx="2949178" cy="3320702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35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Quietness</a:t>
            </a:r>
          </a:p>
          <a:p>
            <a:pPr>
              <a:lnSpc>
                <a:spcPct val="200000"/>
              </a:lnSpc>
            </a:pPr>
            <a:r>
              <a:rPr lang="en-US" sz="35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Self-Control</a:t>
            </a:r>
          </a:p>
          <a:p>
            <a:pPr>
              <a:lnSpc>
                <a:spcPct val="200000"/>
              </a:lnSpc>
            </a:pPr>
            <a:r>
              <a:rPr lang="en-US" sz="3500" b="1" dirty="0"/>
              <a:t>Godliness</a:t>
            </a:r>
          </a:p>
          <a:p>
            <a:pPr>
              <a:lnSpc>
                <a:spcPct val="200000"/>
              </a:lnSpc>
            </a:pPr>
            <a:endParaRPr lang="en-US" sz="3500" b="1" dirty="0"/>
          </a:p>
        </p:txBody>
      </p:sp>
      <p:pic>
        <p:nvPicPr>
          <p:cNvPr id="7" name="Content Placeholder 6" descr="A picture containing outdoor, sky, sitting, perched&#10;&#10;Description generated with high confidence">
            <a:extLst>
              <a:ext uri="{FF2B5EF4-FFF2-40B4-BE49-F238E27FC236}">
                <a16:creationId xmlns:a16="http://schemas.microsoft.com/office/drawing/2014/main" id="{9261C011-1C16-4B40-9B25-51AA0D9D58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308" y="1969751"/>
            <a:ext cx="4629150" cy="3083013"/>
          </a:xfrm>
        </p:spPr>
      </p:pic>
    </p:spTree>
    <p:extLst>
      <p:ext uri="{BB962C8B-B14F-4D97-AF65-F5344CB8AC3E}">
        <p14:creationId xmlns:p14="http://schemas.microsoft.com/office/powerpoint/2010/main" val="134517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A8C08F-095F-4FA6-9EE3-D51E7F216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188" y="1652337"/>
            <a:ext cx="7681161" cy="32661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By the power of the Gospel changed people change people.</a:t>
            </a:r>
          </a:p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r>
              <a:rPr lang="en-US" sz="3600" b="1" dirty="0">
                <a:solidFill>
                  <a:srgbClr val="FFFF00"/>
                </a:solidFill>
              </a:rPr>
              <a:t>Starting with person in the mirror.</a:t>
            </a:r>
          </a:p>
        </p:txBody>
      </p:sp>
    </p:spTree>
    <p:extLst>
      <p:ext uri="{BB962C8B-B14F-4D97-AF65-F5344CB8AC3E}">
        <p14:creationId xmlns:p14="http://schemas.microsoft.com/office/powerpoint/2010/main" val="19135060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452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9D175-F8BC-4385-886C-A580FF585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500" b="1" dirty="0">
                <a:solidFill>
                  <a:schemeClr val="bg2">
                    <a:lumMod val="75000"/>
                  </a:schemeClr>
                </a:solidFill>
              </a:rPr>
              <a:t>Fighting for “The Faith”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B59128-DB3C-458D-95E7-894D8331BF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sz="3000" b="1" u="sng" dirty="0">
                <a:solidFill>
                  <a:schemeClr val="bg2">
                    <a:lumMod val="75000"/>
                  </a:schemeClr>
                </a:solidFill>
              </a:rPr>
              <a:t>Believe</a:t>
            </a:r>
            <a:r>
              <a:rPr lang="en-US" sz="3000" dirty="0">
                <a:solidFill>
                  <a:schemeClr val="bg2">
                    <a:lumMod val="75000"/>
                  </a:schemeClr>
                </a:solidFill>
              </a:rPr>
              <a:t> the Facts (1 Timothy 4:1, 6; 6:21)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3000" b="1" u="sng" dirty="0">
                <a:solidFill>
                  <a:schemeClr val="bg2">
                    <a:lumMod val="75000"/>
                  </a:schemeClr>
                </a:solidFill>
              </a:rPr>
              <a:t>Obey</a:t>
            </a:r>
            <a:r>
              <a:rPr lang="en-US" sz="3000" dirty="0">
                <a:solidFill>
                  <a:schemeClr val="bg2">
                    <a:lumMod val="75000"/>
                  </a:schemeClr>
                </a:solidFill>
              </a:rPr>
              <a:t> the Commands (1 Tim. 6:10)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3000" b="1" u="sng" dirty="0">
                <a:solidFill>
                  <a:schemeClr val="bg2">
                    <a:lumMod val="75000"/>
                  </a:schemeClr>
                </a:solidFill>
              </a:rPr>
              <a:t>Commit</a:t>
            </a:r>
            <a:r>
              <a:rPr lang="en-US" sz="3000" dirty="0">
                <a:solidFill>
                  <a:schemeClr val="bg2">
                    <a:lumMod val="75000"/>
                  </a:schemeClr>
                </a:solidFill>
              </a:rPr>
              <a:t> to the Worldview (1 Tim. 3:9, 13)</a:t>
            </a:r>
          </a:p>
        </p:txBody>
      </p:sp>
    </p:spTree>
    <p:extLst>
      <p:ext uri="{BB962C8B-B14F-4D97-AF65-F5344CB8AC3E}">
        <p14:creationId xmlns:p14="http://schemas.microsoft.com/office/powerpoint/2010/main" val="27572680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180</TotalTime>
  <Words>183</Words>
  <Application>Microsoft Office PowerPoint</Application>
  <PresentationFormat>On-screen Show (16:10)</PresentationFormat>
  <Paragraphs>52</Paragraphs>
  <Slides>9</Slides>
  <Notes>6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Arial</vt:lpstr>
      <vt:lpstr>Gill Sans MT</vt:lpstr>
      <vt:lpstr>Office Theme</vt:lpstr>
      <vt:lpstr>PowerPoint Presentation</vt:lpstr>
      <vt:lpstr>PowerPoint Presentation</vt:lpstr>
      <vt:lpstr>PowerPoint Presentation</vt:lpstr>
      <vt:lpstr>Changed people change people through Gospel-centered…</vt:lpstr>
      <vt:lpstr>Changed people change people through Gospel-centered…</vt:lpstr>
      <vt:lpstr>Changed people change people through Gospel-centered…</vt:lpstr>
      <vt:lpstr>PowerPoint Presentation</vt:lpstr>
      <vt:lpstr>PowerPoint Presentation</vt:lpstr>
      <vt:lpstr>Fighting for “The Faith”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Changed People Change People</dc:title>
  <dc:creator>BenHall</dc:creator>
  <cp:lastModifiedBy>Brad Beutjer</cp:lastModifiedBy>
  <cp:revision>28</cp:revision>
  <dcterms:created xsi:type="dcterms:W3CDTF">2017-06-21T11:20:01Z</dcterms:created>
  <dcterms:modified xsi:type="dcterms:W3CDTF">2017-06-25T12:58:27Z</dcterms:modified>
</cp:coreProperties>
</file>