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2" r:id="rId4"/>
    <p:sldId id="267" r:id="rId5"/>
    <p:sldId id="259" r:id="rId6"/>
    <p:sldId id="268" r:id="rId7"/>
    <p:sldId id="260" r:id="rId8"/>
    <p:sldId id="269" r:id="rId9"/>
    <p:sldId id="261" r:id="rId10"/>
    <p:sldId id="264" r:id="rId11"/>
    <p:sldId id="263" r:id="rId12"/>
    <p:sldId id="274" r:id="rId13"/>
    <p:sldId id="265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87085" autoAdjust="0"/>
  </p:normalViewPr>
  <p:slideViewPr>
    <p:cSldViewPr snapToGrid="0">
      <p:cViewPr varScale="1">
        <p:scale>
          <a:sx n="109" d="100"/>
          <a:sy n="109" d="100"/>
        </p:scale>
        <p:origin x="15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C68C7-7BE4-418B-BBD1-3DE257A20620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1CBB8-CFF9-4AD8-A0DB-70C7D890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Purposes that God commanded for the people who He promised to extend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1CBB8-CFF9-4AD8-A0DB-70C7D890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3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Christ fulfills all the purposes God had throughout history.</a:t>
            </a:r>
          </a:p>
          <a:p>
            <a:endParaRPr lang="en-US" b="0" i="1" dirty="0"/>
          </a:p>
          <a:p>
            <a:r>
              <a:rPr lang="en-US" b="0" i="0" dirty="0"/>
              <a:t>Exact image of God – Hebrews 1 // Colossians 1 // John 1</a:t>
            </a:r>
          </a:p>
          <a:p>
            <a:r>
              <a:rPr lang="en-US" b="0" i="0" dirty="0"/>
              <a:t>Seed of Abraham – Galatians 3</a:t>
            </a:r>
          </a:p>
          <a:p>
            <a:r>
              <a:rPr lang="en-US" b="0" i="0" dirty="0"/>
              <a:t>Holy One, High Priest – John 6 // Hebrews 1-7 // Psalm 110</a:t>
            </a:r>
          </a:p>
          <a:p>
            <a:r>
              <a:rPr lang="en-US" b="0" i="0" dirty="0"/>
              <a:t>True David – Jeremiah 33 // Matthew 1 // Romans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1CBB8-CFF9-4AD8-A0DB-70C7D890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5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NT allusions to the OT promises / purposes that connect those who are part of the body of Christ to God’s plans for light in the World.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1CBB8-CFF9-4AD8-A0DB-70C7D890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7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5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6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6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67B71-CDAF-4D53-971D-927A5B7D1735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A4FED-BECF-4C79-9B6B-BEA1CE484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4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34C6-F906-444D-B7EF-49B3E30EF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77" y="1127522"/>
            <a:ext cx="7556046" cy="1790700"/>
          </a:xfrm>
        </p:spPr>
        <p:txBody>
          <a:bodyPr>
            <a:noAutofit/>
          </a:bodyPr>
          <a:lstStyle/>
          <a:p>
            <a:r>
              <a:rPr lang="en-US" sz="5625" b="1" dirty="0"/>
              <a:t>God’s People, </a:t>
            </a:r>
            <a:br>
              <a:rPr lang="en-US" sz="5625" b="1" dirty="0"/>
            </a:br>
            <a:r>
              <a:rPr lang="en-US" sz="5625" b="1" dirty="0"/>
              <a:t>The Light of the World</a:t>
            </a:r>
          </a:p>
        </p:txBody>
      </p:sp>
    </p:spTree>
    <p:extLst>
      <p:ext uri="{BB962C8B-B14F-4D97-AF65-F5344CB8AC3E}">
        <p14:creationId xmlns:p14="http://schemas.microsoft.com/office/powerpoint/2010/main" val="3418854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1AEB4D94-2F52-4955-B610-5BF3BC9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993" cy="283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3753F-51BC-4F74-92A2-22367A824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93" y="-2657"/>
            <a:ext cx="4622007" cy="2841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30549-9AE3-43C5-9857-B462211B2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735"/>
            <a:ext cx="4521993" cy="2863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B3235-CFD5-43B5-9D83-2519F93327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93" y="2838734"/>
            <a:ext cx="4622007" cy="2863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2789FA-9917-4C81-BC87-6BB27655C476}"/>
              </a:ext>
            </a:extLst>
          </p:cNvPr>
          <p:cNvSpPr/>
          <p:nvPr/>
        </p:nvSpPr>
        <p:spPr>
          <a:xfrm>
            <a:off x="8840391" y="285750"/>
            <a:ext cx="225028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68A0-F53E-46B3-96D0-23C40B823E33}"/>
              </a:ext>
            </a:extLst>
          </p:cNvPr>
          <p:cNvSpPr txBox="1"/>
          <p:nvPr/>
        </p:nvSpPr>
        <p:spPr>
          <a:xfrm>
            <a:off x="640216" y="852498"/>
            <a:ext cx="324155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Be Fruitful and Multiply, Fill the Earth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(Genesis 1:26-31)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F9D58-B0F2-4F24-8F0E-C03F03634744}"/>
              </a:ext>
            </a:extLst>
          </p:cNvPr>
          <p:cNvSpPr txBox="1"/>
          <p:nvPr/>
        </p:nvSpPr>
        <p:spPr>
          <a:xfrm>
            <a:off x="5277360" y="937859"/>
            <a:ext cx="32707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Go Out, Be a Blessing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(Genesis 12:1-3)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0DB8C-AE17-44E6-B201-BD23206C469D}"/>
              </a:ext>
            </a:extLst>
          </p:cNvPr>
          <p:cNvSpPr txBox="1"/>
          <p:nvPr/>
        </p:nvSpPr>
        <p:spPr>
          <a:xfrm>
            <a:off x="421619" y="3704931"/>
            <a:ext cx="367875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Serve as God’s Kingdom of Priests and Holy Nation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(Exodus 19:6)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C2BFC-2B09-49BD-A226-3F148058BB1E}"/>
              </a:ext>
            </a:extLst>
          </p:cNvPr>
          <p:cNvSpPr txBox="1"/>
          <p:nvPr/>
        </p:nvSpPr>
        <p:spPr>
          <a:xfrm>
            <a:off x="4689871" y="3704930"/>
            <a:ext cx="42862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Build a House for God’s Name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(2 Samuel 7:12-16)</a:t>
            </a:r>
          </a:p>
        </p:txBody>
      </p:sp>
    </p:spTree>
    <p:extLst>
      <p:ext uri="{BB962C8B-B14F-4D97-AF65-F5344CB8AC3E}">
        <p14:creationId xmlns:p14="http://schemas.microsoft.com/office/powerpoint/2010/main" val="21950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2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1AEB4D94-2F52-4955-B610-5BF3BC9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993" cy="2838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3753F-51BC-4F74-92A2-22367A824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93" y="-2657"/>
            <a:ext cx="4622007" cy="2841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30549-9AE3-43C5-9857-B462211B2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735"/>
            <a:ext cx="4521993" cy="2863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B3235-CFD5-43B5-9D83-2519F93327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93" y="2838734"/>
            <a:ext cx="4622007" cy="2863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2789FA-9917-4C81-BC87-6BB27655C476}"/>
              </a:ext>
            </a:extLst>
          </p:cNvPr>
          <p:cNvSpPr/>
          <p:nvPr/>
        </p:nvSpPr>
        <p:spPr>
          <a:xfrm>
            <a:off x="8818958" y="0"/>
            <a:ext cx="225028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68A0-F53E-46B3-96D0-23C40B823E33}"/>
              </a:ext>
            </a:extLst>
          </p:cNvPr>
          <p:cNvSpPr txBox="1"/>
          <p:nvPr/>
        </p:nvSpPr>
        <p:spPr>
          <a:xfrm>
            <a:off x="640216" y="937859"/>
            <a:ext cx="3241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“They multiplied”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(Acts 9:31; 6:1, 7; 12:24)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F9D58-B0F2-4F24-8F0E-C03F03634744}"/>
              </a:ext>
            </a:extLst>
          </p:cNvPr>
          <p:cNvSpPr txBox="1"/>
          <p:nvPr/>
        </p:nvSpPr>
        <p:spPr>
          <a:xfrm>
            <a:off x="5162210" y="937859"/>
            <a:ext cx="33858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FF00"/>
                </a:solidFill>
              </a:rPr>
              <a:t>“You are Abraham’s seed”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(Galatians 3:29)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0DB8C-AE17-44E6-B201-BD23206C469D}"/>
              </a:ext>
            </a:extLst>
          </p:cNvPr>
          <p:cNvSpPr txBox="1"/>
          <p:nvPr/>
        </p:nvSpPr>
        <p:spPr>
          <a:xfrm>
            <a:off x="242690" y="3704931"/>
            <a:ext cx="403661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rgbClr val="FFFF00"/>
                </a:solidFill>
              </a:rPr>
              <a:t>“Coming to Him … You are … a royal priesthood, a holy nation”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(1 Peter 2:4, 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C2BFC-2B09-49BD-A226-3F148058BB1E}"/>
              </a:ext>
            </a:extLst>
          </p:cNvPr>
          <p:cNvSpPr txBox="1"/>
          <p:nvPr/>
        </p:nvSpPr>
        <p:spPr>
          <a:xfrm>
            <a:off x="4628090" y="3704930"/>
            <a:ext cx="445412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rgbClr val="FFFF00"/>
                </a:solidFill>
              </a:rPr>
              <a:t>“To the one who overcomes…I will give authority over the nations”</a:t>
            </a:r>
          </a:p>
          <a:p>
            <a:pPr algn="ctr"/>
            <a:r>
              <a:rPr lang="en-US" sz="2250" b="1" dirty="0">
                <a:solidFill>
                  <a:srgbClr val="FFFF00"/>
                </a:solidFill>
              </a:rPr>
              <a:t>(Revelation 2:26)</a:t>
            </a:r>
          </a:p>
        </p:txBody>
      </p:sp>
    </p:spTree>
    <p:extLst>
      <p:ext uri="{BB962C8B-B14F-4D97-AF65-F5344CB8AC3E}">
        <p14:creationId xmlns:p14="http://schemas.microsoft.com/office/powerpoint/2010/main" val="18282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05A8-A443-4B5A-94B2-FEE4AB24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Shining as Lights in the World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12B5B-DC26-45BA-BF8D-99DB7DFC2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8096250" cy="3626115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Who do I include in ‘my circle’?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What tangible investments can I make in the needs of others?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Am I reliant on the Lord through fasting and prayer?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Do I </a:t>
            </a:r>
            <a:r>
              <a:rPr lang="en-US" sz="2400" dirty="0" err="1"/>
              <a:t>dligently</a:t>
            </a:r>
            <a:r>
              <a:rPr lang="en-US" sz="2400" dirty="0"/>
              <a:t> listen to the Word of God?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FFFF00"/>
                </a:solidFill>
              </a:rPr>
              <a:t>How can I do my part to further expand the Kingdom?</a:t>
            </a:r>
          </a:p>
          <a:p>
            <a:pPr marL="385763" indent="-38576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7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05A8-A443-4B5A-94B2-FEE4AB24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5299"/>
            <a:ext cx="7886700" cy="913607"/>
          </a:xfrm>
        </p:spPr>
        <p:txBody>
          <a:bodyPr>
            <a:normAutofit/>
          </a:bodyPr>
          <a:lstStyle/>
          <a:p>
            <a:r>
              <a:rPr lang="en-US" sz="4000" b="1" dirty="0"/>
              <a:t>The </a:t>
            </a:r>
            <a:r>
              <a:rPr lang="en-US" sz="4000" b="1" dirty="0" err="1"/>
              <a:t>Antiochan</a:t>
            </a:r>
            <a:r>
              <a:rPr lang="en-US" sz="4000" b="1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12B5B-DC26-45BA-BF8D-99DB7DFC2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654969"/>
            <a:ext cx="8352065" cy="3263504"/>
          </a:xfrm>
        </p:spPr>
        <p:txBody>
          <a:bodyPr>
            <a:normAutofit lnSpcReduction="10000"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500" dirty="0"/>
              <a:t>Proactive Openness to Outsiders (Acts 11:19-21)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500" dirty="0"/>
              <a:t>Sacrificial Love for the Needy (Acts 11:27-30)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500" dirty="0"/>
              <a:t>Devotion to Fasting and Prayer (Acts 13:2-3)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500" dirty="0"/>
              <a:t>Commitment to Truth (Acts 13:1; 15:1-5)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500" b="1" dirty="0">
                <a:solidFill>
                  <a:srgbClr val="FFFF00"/>
                </a:solidFill>
              </a:rPr>
              <a:t>Mission: Kingdom Expansion (11:19-26; 13:1-3; 15:35-41)</a:t>
            </a:r>
          </a:p>
          <a:p>
            <a:pPr marL="385763" indent="-38576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8EF2F2-26AE-4E8E-B0AB-912ECB9E5EAE}"/>
              </a:ext>
            </a:extLst>
          </p:cNvPr>
          <p:cNvSpPr txBox="1"/>
          <p:nvPr/>
        </p:nvSpPr>
        <p:spPr>
          <a:xfrm>
            <a:off x="263217" y="2644462"/>
            <a:ext cx="381938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Then God said, Let us make man </a:t>
            </a:r>
            <a:r>
              <a:rPr lang="en-US" sz="2500" b="1" dirty="0">
                <a:solidFill>
                  <a:srgbClr val="FFFF00"/>
                </a:solidFill>
              </a:rPr>
              <a:t>in our image</a:t>
            </a:r>
            <a:r>
              <a:rPr lang="en-US" sz="2500" b="1" dirty="0"/>
              <a:t>, according to our likeness; and </a:t>
            </a:r>
            <a:r>
              <a:rPr lang="en-US" sz="2500" b="1" dirty="0">
                <a:solidFill>
                  <a:srgbClr val="FFFF00"/>
                </a:solidFill>
              </a:rPr>
              <a:t>let them rule</a:t>
            </a:r>
            <a:r>
              <a:rPr lang="en-US" sz="2500" b="1" dirty="0"/>
              <a:t>…</a:t>
            </a:r>
          </a:p>
          <a:p>
            <a:r>
              <a:rPr lang="en-US" sz="2250" dirty="0"/>
              <a:t>Genesis 1:26</a:t>
            </a:r>
          </a:p>
        </p:txBody>
      </p:sp>
    </p:spTree>
    <p:extLst>
      <p:ext uri="{BB962C8B-B14F-4D97-AF65-F5344CB8AC3E}">
        <p14:creationId xmlns:p14="http://schemas.microsoft.com/office/powerpoint/2010/main" val="101323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7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15F4E-EB73-47D4-8CF7-DBA71EA22EE8}"/>
              </a:ext>
            </a:extLst>
          </p:cNvPr>
          <p:cNvSpPr txBox="1"/>
          <p:nvPr/>
        </p:nvSpPr>
        <p:spPr>
          <a:xfrm>
            <a:off x="4378570" y="528418"/>
            <a:ext cx="45684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And I will make you a great nation, And </a:t>
            </a:r>
            <a:r>
              <a:rPr lang="en-US" sz="2500" b="1" dirty="0">
                <a:solidFill>
                  <a:srgbClr val="FFFF00"/>
                </a:solidFill>
              </a:rPr>
              <a:t>I will bless you</a:t>
            </a:r>
            <a:r>
              <a:rPr lang="en-US" sz="2500" b="1" dirty="0"/>
              <a:t>, And make your name great;  And so you shall be a blessing…</a:t>
            </a:r>
          </a:p>
          <a:p>
            <a:r>
              <a:rPr lang="en-US" sz="2250" dirty="0"/>
              <a:t>Genesis 12:2</a:t>
            </a:r>
          </a:p>
        </p:txBody>
      </p:sp>
    </p:spTree>
    <p:extLst>
      <p:ext uri="{BB962C8B-B14F-4D97-AF65-F5344CB8AC3E}">
        <p14:creationId xmlns:p14="http://schemas.microsoft.com/office/powerpoint/2010/main" val="3836232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E9D56-BEC1-4002-B8A0-312D9090BA8A}"/>
              </a:ext>
            </a:extLst>
          </p:cNvPr>
          <p:cNvSpPr txBox="1"/>
          <p:nvPr/>
        </p:nvSpPr>
        <p:spPr>
          <a:xfrm>
            <a:off x="968521" y="3683000"/>
            <a:ext cx="7206958" cy="162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“Now then, if you will indeed obey My voice and keep My covenant, then you </a:t>
            </a:r>
            <a:r>
              <a:rPr lang="en-US" sz="2500" b="1" dirty="0">
                <a:solidFill>
                  <a:srgbClr val="FFFF00"/>
                </a:solidFill>
              </a:rPr>
              <a:t>shall be My own possession</a:t>
            </a:r>
            <a:r>
              <a:rPr lang="en-US" sz="2500" b="1" dirty="0"/>
              <a:t> among all the peoples…”</a:t>
            </a:r>
          </a:p>
          <a:p>
            <a:r>
              <a:rPr lang="en-US" sz="2100" dirty="0"/>
              <a:t>Exodus 19:5</a:t>
            </a:r>
          </a:p>
        </p:txBody>
      </p:sp>
    </p:spTree>
    <p:extLst>
      <p:ext uri="{BB962C8B-B14F-4D97-AF65-F5344CB8AC3E}">
        <p14:creationId xmlns:p14="http://schemas.microsoft.com/office/powerpoint/2010/main" val="851769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2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FD7F5-F745-48EF-A796-623C17BB683D}"/>
              </a:ext>
            </a:extLst>
          </p:cNvPr>
          <p:cNvSpPr txBox="1"/>
          <p:nvPr/>
        </p:nvSpPr>
        <p:spPr>
          <a:xfrm>
            <a:off x="4381500" y="557928"/>
            <a:ext cx="4558903" cy="321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</a:rPr>
              <a:t>I will raise up your seed after you, who will come forth from you, and </a:t>
            </a:r>
            <a:r>
              <a:rPr lang="en-US" sz="2300" b="1" dirty="0">
                <a:solidFill>
                  <a:schemeClr val="accent5"/>
                </a:solidFill>
              </a:rPr>
              <a:t>I will establish his kingdom</a:t>
            </a:r>
            <a:r>
              <a:rPr lang="en-US" sz="2300" b="1" dirty="0">
                <a:solidFill>
                  <a:schemeClr val="bg1"/>
                </a:solidFill>
              </a:rPr>
              <a:t>. … My </a:t>
            </a:r>
            <a:r>
              <a:rPr lang="en-US" sz="2300" b="1" dirty="0">
                <a:solidFill>
                  <a:schemeClr val="accent5"/>
                </a:solidFill>
              </a:rPr>
              <a:t>lovingkindness shall not depart </a:t>
            </a:r>
            <a:r>
              <a:rPr lang="en-US" sz="2300" b="1" dirty="0">
                <a:solidFill>
                  <a:schemeClr val="bg1"/>
                </a:solidFill>
              </a:rPr>
              <a:t>from him … Your house and your kingdom shall endure before Me forever, </a:t>
            </a:r>
            <a:r>
              <a:rPr lang="en-US" sz="2300" b="1" dirty="0">
                <a:solidFill>
                  <a:schemeClr val="accent5"/>
                </a:solidFill>
              </a:rPr>
              <a:t>your throne shall be established forever</a:t>
            </a:r>
            <a:r>
              <a:rPr lang="en-US" sz="2300" b="1" dirty="0">
                <a:solidFill>
                  <a:schemeClr val="bg1"/>
                </a:solidFill>
              </a:rPr>
              <a:t>.”</a:t>
            </a:r>
          </a:p>
          <a:p>
            <a:r>
              <a:rPr lang="en-US" sz="1875" dirty="0">
                <a:solidFill>
                  <a:schemeClr val="bg1"/>
                </a:solidFill>
              </a:rPr>
              <a:t>2 Samuel 7:12, 15-16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0B51E-B891-47C5-B7F0-917F53080F17}"/>
              </a:ext>
            </a:extLst>
          </p:cNvPr>
          <p:cNvSpPr txBox="1"/>
          <p:nvPr/>
        </p:nvSpPr>
        <p:spPr>
          <a:xfrm>
            <a:off x="507096" y="3115226"/>
            <a:ext cx="3595004" cy="222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“You are my Son, today I have begotten you. Ask of Me, and </a:t>
            </a:r>
            <a:r>
              <a:rPr lang="en-US" sz="2400" b="1" dirty="0">
                <a:solidFill>
                  <a:schemeClr val="accent5"/>
                </a:solidFill>
              </a:rPr>
              <a:t>I will surely give the nations as Your inheritance</a:t>
            </a:r>
            <a:r>
              <a:rPr lang="en-US" sz="2400" b="1" dirty="0">
                <a:solidFill>
                  <a:schemeClr val="bg1"/>
                </a:solidFill>
              </a:rPr>
              <a:t>.”</a:t>
            </a:r>
          </a:p>
          <a:p>
            <a:r>
              <a:rPr lang="en-US" sz="1875" dirty="0">
                <a:solidFill>
                  <a:schemeClr val="bg1"/>
                </a:solidFill>
              </a:rPr>
              <a:t>Psalm 2:7-9</a:t>
            </a:r>
          </a:p>
        </p:txBody>
      </p:sp>
    </p:spTree>
    <p:extLst>
      <p:ext uri="{BB962C8B-B14F-4D97-AF65-F5344CB8AC3E}">
        <p14:creationId xmlns:p14="http://schemas.microsoft.com/office/powerpoint/2010/main" val="77387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2369</TotalTime>
  <Words>493</Words>
  <Application>Microsoft Office PowerPoint</Application>
  <PresentationFormat>On-screen Show (16:10)</PresentationFormat>
  <Paragraphs>50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Office Theme</vt:lpstr>
      <vt:lpstr>God’s People,  The Light of the World</vt:lpstr>
      <vt:lpstr>The Antiochan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Shining as Lights in the World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God’s People in the World</dc:title>
  <dc:creator>BenHall</dc:creator>
  <cp:lastModifiedBy>Brad Beutjer</cp:lastModifiedBy>
  <cp:revision>56</cp:revision>
  <dcterms:created xsi:type="dcterms:W3CDTF">2017-08-17T14:59:42Z</dcterms:created>
  <dcterms:modified xsi:type="dcterms:W3CDTF">2017-08-27T12:49:14Z</dcterms:modified>
</cp:coreProperties>
</file>