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9" r:id="rId2"/>
    <p:sldMasterId id="2147483796" r:id="rId3"/>
    <p:sldMasterId id="2147483846" r:id="rId4"/>
    <p:sldMasterId id="2147483871" r:id="rId5"/>
    <p:sldMasterId id="2147483928" r:id="rId6"/>
    <p:sldMasterId id="2147483953" r:id="rId7"/>
  </p:sldMasterIdLst>
  <p:notesMasterIdLst>
    <p:notesMasterId r:id="rId63"/>
  </p:notesMasterIdLst>
  <p:sldIdLst>
    <p:sldId id="617" r:id="rId8"/>
    <p:sldId id="849" r:id="rId9"/>
    <p:sldId id="623" r:id="rId10"/>
    <p:sldId id="829" r:id="rId11"/>
    <p:sldId id="815" r:id="rId12"/>
    <p:sldId id="816" r:id="rId13"/>
    <p:sldId id="817" r:id="rId14"/>
    <p:sldId id="848" r:id="rId15"/>
    <p:sldId id="786" r:id="rId16"/>
    <p:sldId id="788" r:id="rId17"/>
    <p:sldId id="803" r:id="rId18"/>
    <p:sldId id="819" r:id="rId19"/>
    <p:sldId id="804" r:id="rId20"/>
    <p:sldId id="806" r:id="rId21"/>
    <p:sldId id="787" r:id="rId22"/>
    <p:sldId id="789" r:id="rId23"/>
    <p:sldId id="622" r:id="rId24"/>
    <p:sldId id="624" r:id="rId25"/>
    <p:sldId id="625" r:id="rId26"/>
    <p:sldId id="627" r:id="rId27"/>
    <p:sldId id="686" r:id="rId28"/>
    <p:sldId id="688" r:id="rId29"/>
    <p:sldId id="689" r:id="rId30"/>
    <p:sldId id="690" r:id="rId31"/>
    <p:sldId id="691" r:id="rId32"/>
    <p:sldId id="692" r:id="rId33"/>
    <p:sldId id="693" r:id="rId34"/>
    <p:sldId id="694" r:id="rId35"/>
    <p:sldId id="695" r:id="rId36"/>
    <p:sldId id="696" r:id="rId37"/>
    <p:sldId id="697" r:id="rId38"/>
    <p:sldId id="698" r:id="rId39"/>
    <p:sldId id="699" r:id="rId40"/>
    <p:sldId id="700" r:id="rId41"/>
    <p:sldId id="701" r:id="rId42"/>
    <p:sldId id="702" r:id="rId43"/>
    <p:sldId id="628" r:id="rId44"/>
    <p:sldId id="842" r:id="rId45"/>
    <p:sldId id="629" r:id="rId46"/>
    <p:sldId id="809" r:id="rId47"/>
    <p:sldId id="835" r:id="rId48"/>
    <p:sldId id="812" r:id="rId49"/>
    <p:sldId id="843" r:id="rId50"/>
    <p:sldId id="844" r:id="rId51"/>
    <p:sldId id="845" r:id="rId52"/>
    <p:sldId id="846" r:id="rId53"/>
    <p:sldId id="808" r:id="rId54"/>
    <p:sldId id="631" r:id="rId55"/>
    <p:sldId id="632" r:id="rId56"/>
    <p:sldId id="811" r:id="rId57"/>
    <p:sldId id="837" r:id="rId58"/>
    <p:sldId id="793" r:id="rId59"/>
    <p:sldId id="646" r:id="rId60"/>
    <p:sldId id="647" r:id="rId61"/>
    <p:sldId id="83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9368" autoAdjust="0"/>
  </p:normalViewPr>
  <p:slideViewPr>
    <p:cSldViewPr snapToGrid="0">
      <p:cViewPr varScale="1">
        <p:scale>
          <a:sx n="64" d="100"/>
          <a:sy n="64" d="100"/>
        </p:scale>
        <p:origin x="2196" y="9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82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86D67-C3EA-4F56-9889-4C2B97B03539}"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EEA6D-025D-41EC-8E54-81F454AC89EC}" type="slidenum">
              <a:rPr lang="en-US" smtClean="0"/>
              <a:t>‹#›</a:t>
            </a:fld>
            <a:endParaRPr lang="en-US"/>
          </a:p>
        </p:txBody>
      </p:sp>
    </p:spTree>
    <p:extLst>
      <p:ext uri="{BB962C8B-B14F-4D97-AF65-F5344CB8AC3E}">
        <p14:creationId xmlns:p14="http://schemas.microsoft.com/office/powerpoint/2010/main" val="154660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1</a:t>
            </a:fld>
            <a:endParaRPr lang="en-US"/>
          </a:p>
        </p:txBody>
      </p:sp>
    </p:spTree>
    <p:extLst>
      <p:ext uri="{BB962C8B-B14F-4D97-AF65-F5344CB8AC3E}">
        <p14:creationId xmlns:p14="http://schemas.microsoft.com/office/powerpoint/2010/main" val="220947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05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76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tb061304085</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9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15</a:t>
            </a:fld>
            <a:endParaRPr lang="en-US"/>
          </a:p>
        </p:txBody>
      </p:sp>
    </p:spTree>
    <p:extLst>
      <p:ext uri="{BB962C8B-B14F-4D97-AF65-F5344CB8AC3E}">
        <p14:creationId xmlns:p14="http://schemas.microsoft.com/office/powerpoint/2010/main" val="91694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16</a:t>
            </a:fld>
            <a:endParaRPr lang="en-US"/>
          </a:p>
        </p:txBody>
      </p:sp>
    </p:spTree>
    <p:extLst>
      <p:ext uri="{BB962C8B-B14F-4D97-AF65-F5344CB8AC3E}">
        <p14:creationId xmlns:p14="http://schemas.microsoft.com/office/powerpoint/2010/main" val="38711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42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93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62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023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21</a:t>
            </a:fld>
            <a:endParaRPr lang="en-US"/>
          </a:p>
        </p:txBody>
      </p:sp>
    </p:spTree>
    <p:extLst>
      <p:ext uri="{BB962C8B-B14F-4D97-AF65-F5344CB8AC3E}">
        <p14:creationId xmlns:p14="http://schemas.microsoft.com/office/powerpoint/2010/main" val="220555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2</a:t>
            </a:fld>
            <a:endParaRPr lang="en-US"/>
          </a:p>
        </p:txBody>
      </p:sp>
    </p:spTree>
    <p:extLst>
      <p:ext uri="{BB962C8B-B14F-4D97-AF65-F5344CB8AC3E}">
        <p14:creationId xmlns:p14="http://schemas.microsoft.com/office/powerpoint/2010/main" val="991379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22</a:t>
            </a:fld>
            <a:endParaRPr lang="en-US"/>
          </a:p>
        </p:txBody>
      </p:sp>
    </p:spTree>
    <p:extLst>
      <p:ext uri="{BB962C8B-B14F-4D97-AF65-F5344CB8AC3E}">
        <p14:creationId xmlns:p14="http://schemas.microsoft.com/office/powerpoint/2010/main" val="3461133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23</a:t>
            </a:fld>
            <a:endParaRPr lang="en-US"/>
          </a:p>
        </p:txBody>
      </p:sp>
    </p:spTree>
    <p:extLst>
      <p:ext uri="{BB962C8B-B14F-4D97-AF65-F5344CB8AC3E}">
        <p14:creationId xmlns:p14="http://schemas.microsoft.com/office/powerpoint/2010/main" val="1691343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63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BB07B-0F96-4A09-B99F-91C9A8E578D9}" type="slidenum">
              <a:rPr lang="en-US" altLang="en-US" smtClean="0"/>
              <a:pPr/>
              <a:t>38</a:t>
            </a:fld>
            <a:endParaRPr lang="en-US" altLang="en-US"/>
          </a:p>
        </p:txBody>
      </p:sp>
    </p:spTree>
    <p:extLst>
      <p:ext uri="{BB962C8B-B14F-4D97-AF65-F5344CB8AC3E}">
        <p14:creationId xmlns:p14="http://schemas.microsoft.com/office/powerpoint/2010/main" val="684071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614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904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228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CDFC7-4247-4CEA-BC27-DA6966B2E3D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8722" name="Rectangle 102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8723" name="Rectangle 102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rPr>
              <a:t>33</a:t>
            </a:r>
          </a:p>
        </p:txBody>
      </p:sp>
      <p:sp>
        <p:nvSpPr>
          <p:cNvPr id="158724" name="Rectangle 102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8725" name="Rectangle 102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8726" name="Rectangle 1030"/>
          <p:cNvSpPr>
            <a:spLocks noGrp="1" noRot="1" noChangeAspect="1" noChangeArrowheads="1" noTextEdit="1"/>
          </p:cNvSpPr>
          <p:nvPr>
            <p:ph type="sldImg"/>
          </p:nvPr>
        </p:nvSpPr>
        <p:spPr>
          <a:xfrm>
            <a:off x="381000" y="685800"/>
            <a:ext cx="6096000" cy="3429000"/>
          </a:xfrm>
          <a:ln w="12700" cap="flat">
            <a:solidFill>
              <a:schemeClr val="tx1"/>
            </a:solidFill>
          </a:ln>
        </p:spPr>
      </p:sp>
      <p:sp>
        <p:nvSpPr>
          <p:cNvPr id="158727" name="Rectangle 1031"/>
          <p:cNvSpPr>
            <a:spLocks noGrp="1" noChangeArrowheads="1"/>
          </p:cNvSpPr>
          <p:nvPr>
            <p:ph type="body" idx="1"/>
          </p:nvPr>
        </p:nvSpPr>
        <p:spPr>
          <a:ln/>
        </p:spPr>
        <p:txBody>
          <a:bodyPr lIns="90488" tIns="44450" rIns="90488" bIns="44450"/>
          <a:lstStyle/>
          <a:p>
            <a:endParaRPr lang="en-US" dirty="0"/>
          </a:p>
        </p:txBody>
      </p:sp>
    </p:spTree>
    <p:extLst>
      <p:ext uri="{BB962C8B-B14F-4D97-AF65-F5344CB8AC3E}">
        <p14:creationId xmlns:p14="http://schemas.microsoft.com/office/powerpoint/2010/main" val="127798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304CFD-3E4C-4AAE-8B9C-3CB71680055D}"/>
              </a:ext>
            </a:extLst>
          </p:cNvPr>
          <p:cNvSpPr>
            <a:spLocks noGrp="1" noChangeArrowheads="1"/>
          </p:cNvSpPr>
          <p:nvPr>
            <p:ph type="sldNum" sz="quarter" idx="5"/>
          </p:nvPr>
        </p:nvSpPr>
        <p:spPr>
          <a:ln/>
        </p:spPr>
        <p:txBody>
          <a:bodyPr/>
          <a:lstStyle/>
          <a:p>
            <a:fld id="{E2B4B6F0-8FA0-4CE1-AFC9-D3ABA5A1DB11}" type="slidenum">
              <a:rPr lang="en-US" altLang="en-US"/>
              <a:pPr/>
              <a:t>43</a:t>
            </a:fld>
            <a:endParaRPr lang="en-US" altLang="en-US"/>
          </a:p>
        </p:txBody>
      </p:sp>
      <p:sp>
        <p:nvSpPr>
          <p:cNvPr id="86018" name="Rectangle 2">
            <a:extLst>
              <a:ext uri="{FF2B5EF4-FFF2-40B4-BE49-F238E27FC236}">
                <a16:creationId xmlns:a16="http://schemas.microsoft.com/office/drawing/2014/main" id="{B6C83093-2855-4FD1-93AE-DA46C40C138E}"/>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077F57C1-25CE-4DDD-937F-D172D677FA21}"/>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59263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BEAACA-50B3-4272-B5B6-C786FC0A0963}"/>
              </a:ext>
            </a:extLst>
          </p:cNvPr>
          <p:cNvSpPr>
            <a:spLocks noGrp="1" noChangeArrowheads="1"/>
          </p:cNvSpPr>
          <p:nvPr>
            <p:ph type="sldNum" sz="quarter" idx="5"/>
          </p:nvPr>
        </p:nvSpPr>
        <p:spPr>
          <a:ln/>
        </p:spPr>
        <p:txBody>
          <a:bodyPr/>
          <a:lstStyle/>
          <a:p>
            <a:fld id="{2504C3EB-732A-4244-96B6-825EAEA0400B}" type="slidenum">
              <a:rPr lang="en-US" altLang="en-US"/>
              <a:pPr/>
              <a:t>44</a:t>
            </a:fld>
            <a:endParaRPr lang="en-US" altLang="en-US"/>
          </a:p>
        </p:txBody>
      </p:sp>
      <p:sp>
        <p:nvSpPr>
          <p:cNvPr id="21506" name="Rectangle 2">
            <a:extLst>
              <a:ext uri="{FF2B5EF4-FFF2-40B4-BE49-F238E27FC236}">
                <a16:creationId xmlns:a16="http://schemas.microsoft.com/office/drawing/2014/main" id="{0825C803-7EDF-4151-9FDB-B511152445CC}"/>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278E8B8B-D957-481D-BF72-EF24FF269995}"/>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9843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906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C6CECC-5F4D-4B8A-85DE-6B4DD0AC55C7}"/>
              </a:ext>
            </a:extLst>
          </p:cNvPr>
          <p:cNvSpPr>
            <a:spLocks noGrp="1" noChangeArrowheads="1"/>
          </p:cNvSpPr>
          <p:nvPr>
            <p:ph type="sldNum" sz="quarter" idx="5"/>
          </p:nvPr>
        </p:nvSpPr>
        <p:spPr>
          <a:ln/>
        </p:spPr>
        <p:txBody>
          <a:bodyPr/>
          <a:lstStyle/>
          <a:p>
            <a:fld id="{6D746054-1FB4-4381-887E-67D2E561CBD4}" type="slidenum">
              <a:rPr lang="en-US" altLang="en-US"/>
              <a:pPr/>
              <a:t>45</a:t>
            </a:fld>
            <a:endParaRPr lang="en-US" altLang="en-US"/>
          </a:p>
        </p:txBody>
      </p:sp>
      <p:sp>
        <p:nvSpPr>
          <p:cNvPr id="11266" name="Rectangle 2">
            <a:extLst>
              <a:ext uri="{FF2B5EF4-FFF2-40B4-BE49-F238E27FC236}">
                <a16:creationId xmlns:a16="http://schemas.microsoft.com/office/drawing/2014/main" id="{48268390-6875-4153-B224-04A7E2683B9C}"/>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57950993-A70D-4D0B-9605-6F405C06109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34282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46</a:t>
            </a:fld>
            <a:endParaRPr lang="en-US"/>
          </a:p>
        </p:txBody>
      </p:sp>
    </p:spTree>
    <p:extLst>
      <p:ext uri="{BB962C8B-B14F-4D97-AF65-F5344CB8AC3E}">
        <p14:creationId xmlns:p14="http://schemas.microsoft.com/office/powerpoint/2010/main" val="1355174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872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748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683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0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53</a:t>
            </a:fld>
            <a:endParaRPr lang="en-US"/>
          </a:p>
        </p:txBody>
      </p:sp>
    </p:spTree>
    <p:extLst>
      <p:ext uri="{BB962C8B-B14F-4D97-AF65-F5344CB8AC3E}">
        <p14:creationId xmlns:p14="http://schemas.microsoft.com/office/powerpoint/2010/main" val="725683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505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4</a:t>
            </a:fld>
            <a:endParaRPr lang="en-US"/>
          </a:p>
        </p:txBody>
      </p:sp>
    </p:spTree>
    <p:extLst>
      <p:ext uri="{BB962C8B-B14F-4D97-AF65-F5344CB8AC3E}">
        <p14:creationId xmlns:p14="http://schemas.microsoft.com/office/powerpoint/2010/main" val="128345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5</a:t>
            </a:fld>
            <a:endParaRPr lang="en-US"/>
          </a:p>
        </p:txBody>
      </p:sp>
    </p:spTree>
    <p:extLst>
      <p:ext uri="{BB962C8B-B14F-4D97-AF65-F5344CB8AC3E}">
        <p14:creationId xmlns:p14="http://schemas.microsoft.com/office/powerpoint/2010/main" val="137570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7</a:t>
            </a:fld>
            <a:endParaRPr lang="en-US"/>
          </a:p>
        </p:txBody>
      </p:sp>
    </p:spTree>
    <p:extLst>
      <p:ext uri="{BB962C8B-B14F-4D97-AF65-F5344CB8AC3E}">
        <p14:creationId xmlns:p14="http://schemas.microsoft.com/office/powerpoint/2010/main" val="241595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304CFD-3E4C-4AAE-8B9C-3CB71680055D}"/>
              </a:ext>
            </a:extLst>
          </p:cNvPr>
          <p:cNvSpPr>
            <a:spLocks noGrp="1" noChangeArrowheads="1"/>
          </p:cNvSpPr>
          <p:nvPr>
            <p:ph type="sldNum" sz="quarter" idx="5"/>
          </p:nvPr>
        </p:nvSpPr>
        <p:spPr>
          <a:ln/>
        </p:spPr>
        <p:txBody>
          <a:bodyPr/>
          <a:lstStyle/>
          <a:p>
            <a:fld id="{E2B4B6F0-8FA0-4CE1-AFC9-D3ABA5A1DB11}" type="slidenum">
              <a:rPr lang="en-US" altLang="en-US"/>
              <a:pPr/>
              <a:t>8</a:t>
            </a:fld>
            <a:endParaRPr lang="en-US" altLang="en-US"/>
          </a:p>
        </p:txBody>
      </p:sp>
      <p:sp>
        <p:nvSpPr>
          <p:cNvPr id="86018" name="Rectangle 2">
            <a:extLst>
              <a:ext uri="{FF2B5EF4-FFF2-40B4-BE49-F238E27FC236}">
                <a16:creationId xmlns:a16="http://schemas.microsoft.com/office/drawing/2014/main" id="{B6C83093-2855-4FD1-93AE-DA46C40C138E}"/>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077F57C1-25CE-4DDD-937F-D172D677FA21}"/>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53938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9</a:t>
            </a:fld>
            <a:endParaRPr lang="en-US"/>
          </a:p>
        </p:txBody>
      </p:sp>
    </p:spTree>
    <p:extLst>
      <p:ext uri="{BB962C8B-B14F-4D97-AF65-F5344CB8AC3E}">
        <p14:creationId xmlns:p14="http://schemas.microsoft.com/office/powerpoint/2010/main" val="41824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10</a:t>
            </a:fld>
            <a:endParaRPr lang="en-US"/>
          </a:p>
        </p:txBody>
      </p:sp>
    </p:spTree>
    <p:extLst>
      <p:ext uri="{BB962C8B-B14F-4D97-AF65-F5344CB8AC3E}">
        <p14:creationId xmlns:p14="http://schemas.microsoft.com/office/powerpoint/2010/main" val="246949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433"/>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8737600" y="6248400"/>
            <a:ext cx="2844800" cy="457200"/>
          </a:xfrm>
        </p:spPr>
        <p:txBody>
          <a:bodyPr/>
          <a:lstStyle>
            <a:lvl1pPr>
              <a:defRPr sz="1333"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419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578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8"/>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8"/>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8091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6" y="275004"/>
            <a:ext cx="10973300" cy="5850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45334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39311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sz="1800"/>
          </a:p>
        </p:txBody>
      </p:sp>
      <p:sp>
        <p:nvSpPr>
          <p:cNvPr id="9218" name="Rectangle 2"/>
          <p:cNvSpPr>
            <a:spLocks noGrp="1" noChangeArrowheads="1"/>
          </p:cNvSpPr>
          <p:nvPr>
            <p:ph type="ctrTitle" sz="quarter"/>
          </p:nvPr>
        </p:nvSpPr>
        <p:spPr>
          <a:xfrm>
            <a:off x="914400" y="1997076"/>
            <a:ext cx="10363200" cy="1431925"/>
          </a:xfrm>
        </p:spPr>
        <p:txBody>
          <a:bodyPr anchor="b" anchorCtr="1"/>
          <a:lstStyle>
            <a:lvl1pPr algn="ctr">
              <a:defRPr sz="6600"/>
            </a:lvl1pPr>
          </a:lstStyle>
          <a:p>
            <a:r>
              <a:rPr lang="en-US"/>
              <a:t>Click to edit Master title style</a:t>
            </a:r>
          </a:p>
        </p:txBody>
      </p:sp>
      <p:sp>
        <p:nvSpPr>
          <p:cNvPr id="9219"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E0D9CC9F-A67A-4782-BB09-2306EA8758D5}"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31083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886004-6B6B-49BB-9627-61729FACC45B}" type="slidenum">
              <a:rPr lang="en-US" altLang="en-US"/>
              <a:pPr/>
              <a:t>‹#›</a:t>
            </a:fld>
            <a:endParaRPr lang="en-US" altLang="en-US"/>
          </a:p>
        </p:txBody>
      </p:sp>
    </p:spTree>
    <p:extLst>
      <p:ext uri="{BB962C8B-B14F-4D97-AF65-F5344CB8AC3E}">
        <p14:creationId xmlns:p14="http://schemas.microsoft.com/office/powerpoint/2010/main" val="69131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28D207-1D44-40B6-884F-5C7ACBD3B0B0}" type="slidenum">
              <a:rPr lang="en-US" altLang="en-US"/>
              <a:pPr/>
              <a:t>‹#›</a:t>
            </a:fld>
            <a:endParaRPr lang="en-US" altLang="en-US"/>
          </a:p>
        </p:txBody>
      </p:sp>
    </p:spTree>
    <p:extLst>
      <p:ext uri="{BB962C8B-B14F-4D97-AF65-F5344CB8AC3E}">
        <p14:creationId xmlns:p14="http://schemas.microsoft.com/office/powerpoint/2010/main" val="363033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16293D-F5AE-49A7-8778-070AA3CC3447}" type="slidenum">
              <a:rPr lang="en-US" altLang="en-US"/>
              <a:pPr/>
              <a:t>‹#›</a:t>
            </a:fld>
            <a:endParaRPr lang="en-US" altLang="en-US"/>
          </a:p>
        </p:txBody>
      </p:sp>
    </p:spTree>
    <p:extLst>
      <p:ext uri="{BB962C8B-B14F-4D97-AF65-F5344CB8AC3E}">
        <p14:creationId xmlns:p14="http://schemas.microsoft.com/office/powerpoint/2010/main" val="2581893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B9ED64B-E99A-48B4-9135-B4D4B5770ACC}" type="slidenum">
              <a:rPr lang="en-US" altLang="en-US"/>
              <a:pPr/>
              <a:t>‹#›</a:t>
            </a:fld>
            <a:endParaRPr lang="en-US" altLang="en-US"/>
          </a:p>
        </p:txBody>
      </p:sp>
    </p:spTree>
    <p:extLst>
      <p:ext uri="{BB962C8B-B14F-4D97-AF65-F5344CB8AC3E}">
        <p14:creationId xmlns:p14="http://schemas.microsoft.com/office/powerpoint/2010/main" val="4249268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23C69EC-AD98-4771-B9E2-79A125B0A022}" type="slidenum">
              <a:rPr lang="en-US" altLang="en-US"/>
              <a:pPr/>
              <a:t>‹#›</a:t>
            </a:fld>
            <a:endParaRPr lang="en-US" altLang="en-US"/>
          </a:p>
        </p:txBody>
      </p:sp>
    </p:spTree>
    <p:extLst>
      <p:ext uri="{BB962C8B-B14F-4D97-AF65-F5344CB8AC3E}">
        <p14:creationId xmlns:p14="http://schemas.microsoft.com/office/powerpoint/2010/main" val="326085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95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B06545D-326F-48D5-8873-02160CFFAEA7}" type="slidenum">
              <a:rPr lang="en-US" altLang="en-US"/>
              <a:pPr/>
              <a:t>‹#›</a:t>
            </a:fld>
            <a:endParaRPr lang="en-US" altLang="en-US"/>
          </a:p>
        </p:txBody>
      </p:sp>
    </p:spTree>
    <p:extLst>
      <p:ext uri="{BB962C8B-B14F-4D97-AF65-F5344CB8AC3E}">
        <p14:creationId xmlns:p14="http://schemas.microsoft.com/office/powerpoint/2010/main" val="2682047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84EBA0-6F6C-4DF2-A7C1-A696DD45E1C5}" type="slidenum">
              <a:rPr lang="en-US" altLang="en-US"/>
              <a:pPr/>
              <a:t>‹#›</a:t>
            </a:fld>
            <a:endParaRPr lang="en-US" altLang="en-US"/>
          </a:p>
        </p:txBody>
      </p:sp>
    </p:spTree>
    <p:extLst>
      <p:ext uri="{BB962C8B-B14F-4D97-AF65-F5344CB8AC3E}">
        <p14:creationId xmlns:p14="http://schemas.microsoft.com/office/powerpoint/2010/main" val="560443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673D51-88D5-4CA1-9D70-7D43F260DD86}" type="slidenum">
              <a:rPr lang="en-US" altLang="en-US"/>
              <a:pPr/>
              <a:t>‹#›</a:t>
            </a:fld>
            <a:endParaRPr lang="en-US" altLang="en-US"/>
          </a:p>
        </p:txBody>
      </p:sp>
    </p:spTree>
    <p:extLst>
      <p:ext uri="{BB962C8B-B14F-4D97-AF65-F5344CB8AC3E}">
        <p14:creationId xmlns:p14="http://schemas.microsoft.com/office/powerpoint/2010/main" val="719674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7AFD7D-8500-4596-B07A-9CA28D315C2F}" type="slidenum">
              <a:rPr lang="en-US" altLang="en-US"/>
              <a:pPr/>
              <a:t>‹#›</a:t>
            </a:fld>
            <a:endParaRPr lang="en-US" altLang="en-US"/>
          </a:p>
        </p:txBody>
      </p:sp>
    </p:spTree>
    <p:extLst>
      <p:ext uri="{BB962C8B-B14F-4D97-AF65-F5344CB8AC3E}">
        <p14:creationId xmlns:p14="http://schemas.microsoft.com/office/powerpoint/2010/main" val="1239082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AEF2E6-1769-468A-A575-35C9AF707D08}" type="slidenum">
              <a:rPr lang="en-US" altLang="en-US"/>
              <a:pPr/>
              <a:t>‹#›</a:t>
            </a:fld>
            <a:endParaRPr lang="en-US" altLang="en-US"/>
          </a:p>
        </p:txBody>
      </p:sp>
    </p:spTree>
    <p:extLst>
      <p:ext uri="{BB962C8B-B14F-4D97-AF65-F5344CB8AC3E}">
        <p14:creationId xmlns:p14="http://schemas.microsoft.com/office/powerpoint/2010/main" val="1289007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D1096B4-0AC8-4A99-8E47-37C49AC5F363}" type="slidenum">
              <a:rPr lang="en-US" altLang="en-US"/>
              <a:pPr/>
              <a:t>‹#›</a:t>
            </a:fld>
            <a:endParaRPr lang="en-US" altLang="en-US"/>
          </a:p>
        </p:txBody>
      </p:sp>
    </p:spTree>
    <p:extLst>
      <p:ext uri="{BB962C8B-B14F-4D97-AF65-F5344CB8AC3E}">
        <p14:creationId xmlns:p14="http://schemas.microsoft.com/office/powerpoint/2010/main" val="402789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AF19820-C6AB-4783-BE9A-CA44B7032A96}" type="slidenum">
              <a:rPr lang="en-US" altLang="en-US"/>
              <a:pPr/>
              <a:t>‹#›</a:t>
            </a:fld>
            <a:endParaRPr lang="en-US" altLang="en-US"/>
          </a:p>
        </p:txBody>
      </p:sp>
    </p:spTree>
    <p:extLst>
      <p:ext uri="{BB962C8B-B14F-4D97-AF65-F5344CB8AC3E}">
        <p14:creationId xmlns:p14="http://schemas.microsoft.com/office/powerpoint/2010/main" val="1095984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F9A94D-A1F4-4ED3-8576-6EA72E6EAEAE}" type="slidenum">
              <a:rPr lang="en-US" altLang="en-US"/>
              <a:pPr/>
              <a:t>‹#›</a:t>
            </a:fld>
            <a:endParaRPr lang="en-US" altLang="en-US"/>
          </a:p>
        </p:txBody>
      </p:sp>
    </p:spTree>
    <p:extLst>
      <p:ext uri="{BB962C8B-B14F-4D97-AF65-F5344CB8AC3E}">
        <p14:creationId xmlns:p14="http://schemas.microsoft.com/office/powerpoint/2010/main" val="3130735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quarter" idx="1"/>
          </p:nvPr>
        </p:nvSpPr>
        <p:spPr>
          <a:xfrm>
            <a:off x="609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2917015-4716-45EB-BEAA-7EC80F397ADB}" type="slidenum">
              <a:rPr lang="en-US" altLang="en-US"/>
              <a:pPr/>
              <a:t>‹#›</a:t>
            </a:fld>
            <a:endParaRPr lang="en-US" altLang="en-US"/>
          </a:p>
        </p:txBody>
      </p:sp>
    </p:spTree>
    <p:extLst>
      <p:ext uri="{BB962C8B-B14F-4D97-AF65-F5344CB8AC3E}">
        <p14:creationId xmlns:p14="http://schemas.microsoft.com/office/powerpoint/2010/main" val="2009819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05000"/>
            <a:ext cx="53848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266092-222D-48B3-98FD-D45C030D924E}" type="slidenum">
              <a:rPr lang="en-US" altLang="en-US"/>
              <a:pPr/>
              <a:t>‹#›</a:t>
            </a:fld>
            <a:endParaRPr lang="en-US" altLang="en-US"/>
          </a:p>
        </p:txBody>
      </p:sp>
    </p:spTree>
    <p:extLst>
      <p:ext uri="{BB962C8B-B14F-4D97-AF65-F5344CB8AC3E}">
        <p14:creationId xmlns:p14="http://schemas.microsoft.com/office/powerpoint/2010/main" val="393884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5"/>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003" indent="0">
              <a:buNone/>
              <a:defRPr sz="2400"/>
            </a:lvl2pPr>
            <a:lvl3pPr marL="1218014" indent="0">
              <a:buNone/>
              <a:defRPr sz="2133"/>
            </a:lvl3pPr>
            <a:lvl4pPr marL="1827010" indent="0">
              <a:buNone/>
              <a:defRPr sz="1867"/>
            </a:lvl4pPr>
            <a:lvl5pPr marL="2436024" indent="0">
              <a:buNone/>
              <a:defRPr sz="1867"/>
            </a:lvl5pPr>
            <a:lvl6pPr marL="3045028" indent="0">
              <a:buNone/>
              <a:defRPr sz="1867"/>
            </a:lvl6pPr>
            <a:lvl7pPr marL="3654033" indent="0">
              <a:buNone/>
              <a:defRPr sz="1867"/>
            </a:lvl7pPr>
            <a:lvl8pPr marL="4263041" indent="0">
              <a:buNone/>
              <a:defRPr sz="1867"/>
            </a:lvl8pPr>
            <a:lvl9pPr marL="4872044"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6628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59B81-B86A-4CD0-8445-D2355383E699}" type="slidenum">
              <a:rPr lang="en-US"/>
              <a:pPr>
                <a:defRPr/>
              </a:pPr>
              <a:t>‹#›</a:t>
            </a:fld>
            <a:endParaRPr lang="en-US"/>
          </a:p>
        </p:txBody>
      </p:sp>
    </p:spTree>
    <p:extLst>
      <p:ext uri="{BB962C8B-B14F-4D97-AF65-F5344CB8AC3E}">
        <p14:creationId xmlns:p14="http://schemas.microsoft.com/office/powerpoint/2010/main" val="2549544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808DB-148D-4846-9BEA-7933A37F50B0}" type="slidenum">
              <a:rPr lang="en-US"/>
              <a:pPr>
                <a:defRPr/>
              </a:pPr>
              <a:t>‹#›</a:t>
            </a:fld>
            <a:endParaRPr lang="en-US"/>
          </a:p>
        </p:txBody>
      </p:sp>
    </p:spTree>
    <p:extLst>
      <p:ext uri="{BB962C8B-B14F-4D97-AF65-F5344CB8AC3E}">
        <p14:creationId xmlns:p14="http://schemas.microsoft.com/office/powerpoint/2010/main" val="2557311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90F7A-0F7D-4889-9AAC-BBA77771A30A}" type="slidenum">
              <a:rPr lang="en-US"/>
              <a:pPr>
                <a:defRPr/>
              </a:pPr>
              <a:t>‹#›</a:t>
            </a:fld>
            <a:endParaRPr lang="en-US"/>
          </a:p>
        </p:txBody>
      </p:sp>
    </p:spTree>
    <p:extLst>
      <p:ext uri="{BB962C8B-B14F-4D97-AF65-F5344CB8AC3E}">
        <p14:creationId xmlns:p14="http://schemas.microsoft.com/office/powerpoint/2010/main" val="3593220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F34E09-C415-472A-A09B-26A4E6971B32}" type="slidenum">
              <a:rPr lang="en-US"/>
              <a:pPr>
                <a:defRPr/>
              </a:pPr>
              <a:t>‹#›</a:t>
            </a:fld>
            <a:endParaRPr lang="en-US"/>
          </a:p>
        </p:txBody>
      </p:sp>
    </p:spTree>
    <p:extLst>
      <p:ext uri="{BB962C8B-B14F-4D97-AF65-F5344CB8AC3E}">
        <p14:creationId xmlns:p14="http://schemas.microsoft.com/office/powerpoint/2010/main" val="2362513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7D7C1F-AF96-4452-950A-71C9BE806F14}" type="slidenum">
              <a:rPr lang="en-US"/>
              <a:pPr>
                <a:defRPr/>
              </a:pPr>
              <a:t>‹#›</a:t>
            </a:fld>
            <a:endParaRPr lang="en-US"/>
          </a:p>
        </p:txBody>
      </p:sp>
    </p:spTree>
    <p:extLst>
      <p:ext uri="{BB962C8B-B14F-4D97-AF65-F5344CB8AC3E}">
        <p14:creationId xmlns:p14="http://schemas.microsoft.com/office/powerpoint/2010/main" val="472772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2CA85D-4D07-4315-B046-77AEF10F85C0}" type="slidenum">
              <a:rPr lang="en-US"/>
              <a:pPr>
                <a:defRPr/>
              </a:pPr>
              <a:t>‹#›</a:t>
            </a:fld>
            <a:endParaRPr lang="en-US"/>
          </a:p>
        </p:txBody>
      </p:sp>
    </p:spTree>
    <p:extLst>
      <p:ext uri="{BB962C8B-B14F-4D97-AF65-F5344CB8AC3E}">
        <p14:creationId xmlns:p14="http://schemas.microsoft.com/office/powerpoint/2010/main" val="3718343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043B4A-3D68-4289-B586-07F84187B5F3}" type="slidenum">
              <a:rPr lang="en-US"/>
              <a:pPr>
                <a:defRPr/>
              </a:pPr>
              <a:t>‹#›</a:t>
            </a:fld>
            <a:endParaRPr lang="en-US"/>
          </a:p>
        </p:txBody>
      </p:sp>
    </p:spTree>
    <p:extLst>
      <p:ext uri="{BB962C8B-B14F-4D97-AF65-F5344CB8AC3E}">
        <p14:creationId xmlns:p14="http://schemas.microsoft.com/office/powerpoint/2010/main" val="2549364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197179-0CA7-47A9-9074-5A3E3805AD28}" type="slidenum">
              <a:rPr lang="en-US"/>
              <a:pPr>
                <a:defRPr/>
              </a:pPr>
              <a:t>‹#›</a:t>
            </a:fld>
            <a:endParaRPr lang="en-US"/>
          </a:p>
        </p:txBody>
      </p:sp>
    </p:spTree>
    <p:extLst>
      <p:ext uri="{BB962C8B-B14F-4D97-AF65-F5344CB8AC3E}">
        <p14:creationId xmlns:p14="http://schemas.microsoft.com/office/powerpoint/2010/main" val="4283480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6D5A5-3BAF-4846-984D-6DCFCFA733D8}" type="slidenum">
              <a:rPr lang="en-US"/>
              <a:pPr>
                <a:defRPr/>
              </a:pPr>
              <a:t>‹#›</a:t>
            </a:fld>
            <a:endParaRPr lang="en-US"/>
          </a:p>
        </p:txBody>
      </p:sp>
    </p:spTree>
    <p:extLst>
      <p:ext uri="{BB962C8B-B14F-4D97-AF65-F5344CB8AC3E}">
        <p14:creationId xmlns:p14="http://schemas.microsoft.com/office/powerpoint/2010/main" val="1787165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FC37E0-C8FD-4CF7-9349-803770B76F93}" type="slidenum">
              <a:rPr lang="en-US"/>
              <a:pPr>
                <a:defRPr/>
              </a:pPr>
              <a:t>‹#›</a:t>
            </a:fld>
            <a:endParaRPr lang="en-US"/>
          </a:p>
        </p:txBody>
      </p:sp>
    </p:spTree>
    <p:extLst>
      <p:ext uri="{BB962C8B-B14F-4D97-AF65-F5344CB8AC3E}">
        <p14:creationId xmlns:p14="http://schemas.microsoft.com/office/powerpoint/2010/main" val="37785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3372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E244A3-828B-4E71-855B-E0777E6C5D18}" type="slidenum">
              <a:rPr lang="en-US"/>
              <a:pPr>
                <a:defRPr/>
              </a:pPr>
              <a:t>‹#›</a:t>
            </a:fld>
            <a:endParaRPr lang="en-US"/>
          </a:p>
        </p:txBody>
      </p:sp>
    </p:spTree>
    <p:extLst>
      <p:ext uri="{BB962C8B-B14F-4D97-AF65-F5344CB8AC3E}">
        <p14:creationId xmlns:p14="http://schemas.microsoft.com/office/powerpoint/2010/main" val="1516492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2EF6-6ED0-4EE3-BB8B-7AC6B03E02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D4D8BE-2D8C-4F9A-BBFB-AF755E814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79B3E-412D-46E5-B32C-70CFD0C88FD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7F545E2-3888-4839-8B3F-7ECBC2BE67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90D1F3C-7632-4F03-A613-F4ED1CB442E0}"/>
              </a:ext>
            </a:extLst>
          </p:cNvPr>
          <p:cNvSpPr>
            <a:spLocks noGrp="1"/>
          </p:cNvSpPr>
          <p:nvPr>
            <p:ph type="sldNum" sz="quarter" idx="12"/>
          </p:nvPr>
        </p:nvSpPr>
        <p:spPr/>
        <p:txBody>
          <a:bodyPr/>
          <a:lstStyle>
            <a:lvl1pPr>
              <a:defRPr/>
            </a:lvl1pPr>
          </a:lstStyle>
          <a:p>
            <a:fld id="{E7003144-0105-4FFB-8024-D7D6233FD2F9}" type="slidenum">
              <a:rPr lang="en-US" altLang="en-US"/>
              <a:pPr/>
              <a:t>‹#›</a:t>
            </a:fld>
            <a:endParaRPr lang="en-US" altLang="en-US"/>
          </a:p>
        </p:txBody>
      </p:sp>
    </p:spTree>
    <p:extLst>
      <p:ext uri="{BB962C8B-B14F-4D97-AF65-F5344CB8AC3E}">
        <p14:creationId xmlns:p14="http://schemas.microsoft.com/office/powerpoint/2010/main" val="4237077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70FD-A2B0-4C1B-9D58-5B871D46A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AFDB2-49EE-4E01-AD29-620202AFB2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16F22-37B8-4432-B60B-251D169970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47F364E-70BC-4AA5-A148-158759BCBD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CC3FD7-36EF-4B2D-BCD4-718783F4D768}"/>
              </a:ext>
            </a:extLst>
          </p:cNvPr>
          <p:cNvSpPr>
            <a:spLocks noGrp="1"/>
          </p:cNvSpPr>
          <p:nvPr>
            <p:ph type="sldNum" sz="quarter" idx="12"/>
          </p:nvPr>
        </p:nvSpPr>
        <p:spPr/>
        <p:txBody>
          <a:bodyPr/>
          <a:lstStyle>
            <a:lvl1pPr>
              <a:defRPr/>
            </a:lvl1pPr>
          </a:lstStyle>
          <a:p>
            <a:fld id="{C6327875-6732-4F2E-B39A-9CF55FF62882}" type="slidenum">
              <a:rPr lang="en-US" altLang="en-US"/>
              <a:pPr/>
              <a:t>‹#›</a:t>
            </a:fld>
            <a:endParaRPr lang="en-US" altLang="en-US"/>
          </a:p>
        </p:txBody>
      </p:sp>
    </p:spTree>
    <p:extLst>
      <p:ext uri="{BB962C8B-B14F-4D97-AF65-F5344CB8AC3E}">
        <p14:creationId xmlns:p14="http://schemas.microsoft.com/office/powerpoint/2010/main" val="1875419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4FE5-F693-4ED1-A5FD-3E437F52A76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8063B-9C44-49B1-ADD1-3DBAADFBE1C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C453DA1-4591-4E54-A45C-10540CEF2B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BFE32F5-9031-41BF-A88B-5AFA5248851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89CE04-0C8B-4DAA-988F-815E3583A940}"/>
              </a:ext>
            </a:extLst>
          </p:cNvPr>
          <p:cNvSpPr>
            <a:spLocks noGrp="1"/>
          </p:cNvSpPr>
          <p:nvPr>
            <p:ph type="sldNum" sz="quarter" idx="12"/>
          </p:nvPr>
        </p:nvSpPr>
        <p:spPr/>
        <p:txBody>
          <a:bodyPr/>
          <a:lstStyle>
            <a:lvl1pPr>
              <a:defRPr/>
            </a:lvl1pPr>
          </a:lstStyle>
          <a:p>
            <a:fld id="{1F89BDD5-9527-47F3-B060-5D8CB18C3670}" type="slidenum">
              <a:rPr lang="en-US" altLang="en-US"/>
              <a:pPr/>
              <a:t>‹#›</a:t>
            </a:fld>
            <a:endParaRPr lang="en-US" altLang="en-US"/>
          </a:p>
        </p:txBody>
      </p:sp>
    </p:spTree>
    <p:extLst>
      <p:ext uri="{BB962C8B-B14F-4D97-AF65-F5344CB8AC3E}">
        <p14:creationId xmlns:p14="http://schemas.microsoft.com/office/powerpoint/2010/main" val="463764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1CF6-7380-4EA1-AD8E-66C5590DD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F77EA-69E0-4C17-B1A3-699ABF5A7E89}"/>
              </a:ext>
            </a:extLst>
          </p:cNvPr>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7A29B5-5069-4CFC-8826-9B7ADC0B6F60}"/>
              </a:ext>
            </a:extLst>
          </p:cNvPr>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447981-C284-41DB-A03E-3D9B6E7860E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C7D1477-0B6B-469C-A7AE-63E419655F8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A1093F5-DA88-4509-9CDE-394DBB4BF382}"/>
              </a:ext>
            </a:extLst>
          </p:cNvPr>
          <p:cNvSpPr>
            <a:spLocks noGrp="1"/>
          </p:cNvSpPr>
          <p:nvPr>
            <p:ph type="sldNum" sz="quarter" idx="12"/>
          </p:nvPr>
        </p:nvSpPr>
        <p:spPr/>
        <p:txBody>
          <a:bodyPr/>
          <a:lstStyle>
            <a:lvl1pPr>
              <a:defRPr/>
            </a:lvl1pPr>
          </a:lstStyle>
          <a:p>
            <a:fld id="{4F4EE312-03DC-4191-940B-4F947D36435E}" type="slidenum">
              <a:rPr lang="en-US" altLang="en-US"/>
              <a:pPr/>
              <a:t>‹#›</a:t>
            </a:fld>
            <a:endParaRPr lang="en-US" altLang="en-US"/>
          </a:p>
        </p:txBody>
      </p:sp>
    </p:spTree>
    <p:extLst>
      <p:ext uri="{BB962C8B-B14F-4D97-AF65-F5344CB8AC3E}">
        <p14:creationId xmlns:p14="http://schemas.microsoft.com/office/powerpoint/2010/main" val="1682054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56CE-2B0B-49A5-B543-92B86937EB9A}"/>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264FB-4FDE-4BF3-AAED-DAB8DE3BFC79}"/>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DAC4F4-01D3-45B9-9CC5-C012BAFD99F7}"/>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D2934-69A6-4E16-B50D-467877B137B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9DCA07-70DA-4B21-AD40-9F299023B1DB}"/>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B22FAD-7C74-4D09-BE16-A0FFDFD358F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CF97863-3470-4F04-8105-21D07C6E20A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13D93A8-C5FD-4875-83DD-33ABDA18A9AE}"/>
              </a:ext>
            </a:extLst>
          </p:cNvPr>
          <p:cNvSpPr>
            <a:spLocks noGrp="1"/>
          </p:cNvSpPr>
          <p:nvPr>
            <p:ph type="sldNum" sz="quarter" idx="12"/>
          </p:nvPr>
        </p:nvSpPr>
        <p:spPr/>
        <p:txBody>
          <a:bodyPr/>
          <a:lstStyle>
            <a:lvl1pPr>
              <a:defRPr/>
            </a:lvl1pPr>
          </a:lstStyle>
          <a:p>
            <a:fld id="{41C816C0-2B99-438F-AF37-CDD98180C264}" type="slidenum">
              <a:rPr lang="en-US" altLang="en-US"/>
              <a:pPr/>
              <a:t>‹#›</a:t>
            </a:fld>
            <a:endParaRPr lang="en-US" altLang="en-US"/>
          </a:p>
        </p:txBody>
      </p:sp>
    </p:spTree>
    <p:extLst>
      <p:ext uri="{BB962C8B-B14F-4D97-AF65-F5344CB8AC3E}">
        <p14:creationId xmlns:p14="http://schemas.microsoft.com/office/powerpoint/2010/main" val="3541934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9103-793E-401B-9365-ED0123E89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EBC1A3-5B09-43EF-ADC5-4694A10545E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6312111-0E27-43B8-B06E-8F1B0733070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2DD7F02-BF29-44FC-983A-17328940F624}"/>
              </a:ext>
            </a:extLst>
          </p:cNvPr>
          <p:cNvSpPr>
            <a:spLocks noGrp="1"/>
          </p:cNvSpPr>
          <p:nvPr>
            <p:ph type="sldNum" sz="quarter" idx="12"/>
          </p:nvPr>
        </p:nvSpPr>
        <p:spPr/>
        <p:txBody>
          <a:bodyPr/>
          <a:lstStyle>
            <a:lvl1pPr>
              <a:defRPr/>
            </a:lvl1pPr>
          </a:lstStyle>
          <a:p>
            <a:fld id="{BC32CAB6-A58B-4801-8CA4-7E1CE670C40E}" type="slidenum">
              <a:rPr lang="en-US" altLang="en-US"/>
              <a:pPr/>
              <a:t>‹#›</a:t>
            </a:fld>
            <a:endParaRPr lang="en-US" altLang="en-US"/>
          </a:p>
        </p:txBody>
      </p:sp>
    </p:spTree>
    <p:extLst>
      <p:ext uri="{BB962C8B-B14F-4D97-AF65-F5344CB8AC3E}">
        <p14:creationId xmlns:p14="http://schemas.microsoft.com/office/powerpoint/2010/main" val="1146949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825BB-43CD-4E66-9F17-0BEBE012528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C89CA48-D99C-42B4-9243-7C32E077838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293BC2B-52AF-4C1C-AAFC-77F6D8E695A1}"/>
              </a:ext>
            </a:extLst>
          </p:cNvPr>
          <p:cNvSpPr>
            <a:spLocks noGrp="1"/>
          </p:cNvSpPr>
          <p:nvPr>
            <p:ph type="sldNum" sz="quarter" idx="12"/>
          </p:nvPr>
        </p:nvSpPr>
        <p:spPr/>
        <p:txBody>
          <a:bodyPr/>
          <a:lstStyle>
            <a:lvl1pPr>
              <a:defRPr/>
            </a:lvl1pPr>
          </a:lstStyle>
          <a:p>
            <a:fld id="{08FF51D1-1E8C-4D88-A74F-8A6667B13783}" type="slidenum">
              <a:rPr lang="en-US" altLang="en-US"/>
              <a:pPr/>
              <a:t>‹#›</a:t>
            </a:fld>
            <a:endParaRPr lang="en-US" altLang="en-US"/>
          </a:p>
        </p:txBody>
      </p:sp>
    </p:spTree>
    <p:extLst>
      <p:ext uri="{BB962C8B-B14F-4D97-AF65-F5344CB8AC3E}">
        <p14:creationId xmlns:p14="http://schemas.microsoft.com/office/powerpoint/2010/main" val="1371858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8CF1-444F-408C-8C4A-044E9FCD379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810C7-CB34-4116-AE08-EC410E9DBB4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3439A-4F0C-4EFA-AB4E-57DFADAFD22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5DD64-C013-4F33-B043-BB803D10F53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207E568-C05F-4094-BF6F-0F67FE9A2C1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B641147-773A-4EE1-9314-194A9E0EC724}"/>
              </a:ext>
            </a:extLst>
          </p:cNvPr>
          <p:cNvSpPr>
            <a:spLocks noGrp="1"/>
          </p:cNvSpPr>
          <p:nvPr>
            <p:ph type="sldNum" sz="quarter" idx="12"/>
          </p:nvPr>
        </p:nvSpPr>
        <p:spPr/>
        <p:txBody>
          <a:bodyPr/>
          <a:lstStyle>
            <a:lvl1pPr>
              <a:defRPr/>
            </a:lvl1pPr>
          </a:lstStyle>
          <a:p>
            <a:fld id="{B1D91B03-80AE-4A30-AF71-3B9C75E91393}" type="slidenum">
              <a:rPr lang="en-US" altLang="en-US"/>
              <a:pPr/>
              <a:t>‹#›</a:t>
            </a:fld>
            <a:endParaRPr lang="en-US" altLang="en-US"/>
          </a:p>
        </p:txBody>
      </p:sp>
    </p:spTree>
    <p:extLst>
      <p:ext uri="{BB962C8B-B14F-4D97-AF65-F5344CB8AC3E}">
        <p14:creationId xmlns:p14="http://schemas.microsoft.com/office/powerpoint/2010/main" val="4079707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58E6-C16E-415D-BE25-3F898C46E77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2129F2-C5AA-41EE-B6ED-FEA1141A669E}"/>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8D41D7-AE60-4FAD-8401-83E821B493D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3B637-B44C-4B38-A244-A8DFE14DE5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CFCFF1-0958-4EA2-ADAD-1421182960C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90881A8-92DF-4867-8F21-C55EDADF15AC}"/>
              </a:ext>
            </a:extLst>
          </p:cNvPr>
          <p:cNvSpPr>
            <a:spLocks noGrp="1"/>
          </p:cNvSpPr>
          <p:nvPr>
            <p:ph type="sldNum" sz="quarter" idx="12"/>
          </p:nvPr>
        </p:nvSpPr>
        <p:spPr/>
        <p:txBody>
          <a:bodyPr/>
          <a:lstStyle>
            <a:lvl1pPr>
              <a:defRPr/>
            </a:lvl1pPr>
          </a:lstStyle>
          <a:p>
            <a:fld id="{B635833A-2DDB-4BE5-8912-FDE8C4A2073A}" type="slidenum">
              <a:rPr lang="en-US" altLang="en-US"/>
              <a:pPr/>
              <a:t>‹#›</a:t>
            </a:fld>
            <a:endParaRPr lang="en-US" altLang="en-US"/>
          </a:p>
        </p:txBody>
      </p:sp>
    </p:spTree>
    <p:extLst>
      <p:ext uri="{BB962C8B-B14F-4D97-AF65-F5344CB8AC3E}">
        <p14:creationId xmlns:p14="http://schemas.microsoft.com/office/powerpoint/2010/main" val="318349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21"/>
            <a:ext cx="5386917"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57" y="1535121"/>
            <a:ext cx="5389033"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5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4270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55FC-C5D2-4E39-9DCF-EC0074A5A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930397-C7A0-41D3-805C-F0462CF4F3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930D-B48D-46FF-A0D2-CB43827286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F68C6C-8AE2-4AE7-B15E-D38650357FD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7136A33-CC68-4E98-BDC0-D032946DDFC8}"/>
              </a:ext>
            </a:extLst>
          </p:cNvPr>
          <p:cNvSpPr>
            <a:spLocks noGrp="1"/>
          </p:cNvSpPr>
          <p:nvPr>
            <p:ph type="sldNum" sz="quarter" idx="12"/>
          </p:nvPr>
        </p:nvSpPr>
        <p:spPr/>
        <p:txBody>
          <a:bodyPr/>
          <a:lstStyle>
            <a:lvl1pPr>
              <a:defRPr/>
            </a:lvl1pPr>
          </a:lstStyle>
          <a:p>
            <a:fld id="{93D2F564-EC7B-4B27-A261-BA78DF94D912}" type="slidenum">
              <a:rPr lang="en-US" altLang="en-US"/>
              <a:pPr/>
              <a:t>‹#›</a:t>
            </a:fld>
            <a:endParaRPr lang="en-US" altLang="en-US"/>
          </a:p>
        </p:txBody>
      </p:sp>
    </p:spTree>
    <p:extLst>
      <p:ext uri="{BB962C8B-B14F-4D97-AF65-F5344CB8AC3E}">
        <p14:creationId xmlns:p14="http://schemas.microsoft.com/office/powerpoint/2010/main" val="1436163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256956-8FCE-475E-8DB2-216CAAD08638}"/>
              </a:ext>
            </a:extLst>
          </p:cNvPr>
          <p:cNvSpPr>
            <a:spLocks noGrp="1"/>
          </p:cNvSpPr>
          <p:nvPr>
            <p:ph type="title" orient="vert"/>
          </p:nvPr>
        </p:nvSpPr>
        <p:spPr>
          <a:xfrm>
            <a:off x="8686800" y="0"/>
            <a:ext cx="2590800" cy="6096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287AEF-522E-4057-979C-1F378C971FE6}"/>
              </a:ext>
            </a:extLst>
          </p:cNvPr>
          <p:cNvSpPr>
            <a:spLocks noGrp="1"/>
          </p:cNvSpPr>
          <p:nvPr>
            <p:ph type="body" orient="vert" idx="1"/>
          </p:nvPr>
        </p:nvSpPr>
        <p:spPr>
          <a:xfrm>
            <a:off x="914400" y="0"/>
            <a:ext cx="7569200" cy="6096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B930D-41D0-48E8-9AE4-CC696E872FA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A8DED48-2431-419A-A2F7-D44211355C9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33F8DE-2D7D-481A-AFDA-FFE8B0D05E34}"/>
              </a:ext>
            </a:extLst>
          </p:cNvPr>
          <p:cNvSpPr>
            <a:spLocks noGrp="1"/>
          </p:cNvSpPr>
          <p:nvPr>
            <p:ph type="sldNum" sz="quarter" idx="12"/>
          </p:nvPr>
        </p:nvSpPr>
        <p:spPr/>
        <p:txBody>
          <a:bodyPr/>
          <a:lstStyle>
            <a:lvl1pPr>
              <a:defRPr/>
            </a:lvl1pPr>
          </a:lstStyle>
          <a:p>
            <a:fld id="{97F18A4F-1E03-439A-884C-639A7195E811}" type="slidenum">
              <a:rPr lang="en-US" altLang="en-US"/>
              <a:pPr/>
              <a:t>‹#›</a:t>
            </a:fld>
            <a:endParaRPr lang="en-US" altLang="en-US"/>
          </a:p>
        </p:txBody>
      </p:sp>
    </p:spTree>
    <p:extLst>
      <p:ext uri="{BB962C8B-B14F-4D97-AF65-F5344CB8AC3E}">
        <p14:creationId xmlns:p14="http://schemas.microsoft.com/office/powerpoint/2010/main" val="3313118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282C250-457F-4C7A-B386-4E797DACBF1F}"/>
              </a:ext>
            </a:extLst>
          </p:cNvPr>
          <p:cNvGrpSpPr>
            <a:grpSpLocks/>
          </p:cNvGrpSpPr>
          <p:nvPr/>
        </p:nvGrpSpPr>
        <p:grpSpPr bwMode="auto">
          <a:xfrm>
            <a:off x="0" y="1"/>
            <a:ext cx="12192000" cy="6856413"/>
            <a:chOff x="0" y="0"/>
            <a:chExt cx="5760" cy="4319"/>
          </a:xfrm>
        </p:grpSpPr>
        <p:sp>
          <p:nvSpPr>
            <p:cNvPr id="5" name="Freeform 3">
              <a:extLst>
                <a:ext uri="{FF2B5EF4-FFF2-40B4-BE49-F238E27FC236}">
                  <a16:creationId xmlns:a16="http://schemas.microsoft.com/office/drawing/2014/main" id="{2DC30BAD-B058-4230-B304-958BA20F3C76}"/>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p>
          </p:txBody>
        </p:sp>
        <p:sp>
          <p:nvSpPr>
            <p:cNvPr id="6" name="Freeform 4">
              <a:extLst>
                <a:ext uri="{FF2B5EF4-FFF2-40B4-BE49-F238E27FC236}">
                  <a16:creationId xmlns:a16="http://schemas.microsoft.com/office/drawing/2014/main" id="{2603A5D7-06DE-483C-8B6A-72276AE26FD4}"/>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p>
          </p:txBody>
        </p:sp>
        <p:sp>
          <p:nvSpPr>
            <p:cNvPr id="7" name="Freeform 5">
              <a:extLst>
                <a:ext uri="{FF2B5EF4-FFF2-40B4-BE49-F238E27FC236}">
                  <a16:creationId xmlns:a16="http://schemas.microsoft.com/office/drawing/2014/main" id="{9DD05ABC-2944-4F51-B40B-0C842BFA6757}"/>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p>
          </p:txBody>
        </p:sp>
        <p:sp>
          <p:nvSpPr>
            <p:cNvPr id="8" name="Freeform 6">
              <a:extLst>
                <a:ext uri="{FF2B5EF4-FFF2-40B4-BE49-F238E27FC236}">
                  <a16:creationId xmlns:a16="http://schemas.microsoft.com/office/drawing/2014/main" id="{053D384F-65F2-499E-810D-FE4898ECD694}"/>
                </a:ext>
              </a:extLst>
            </p:cNvPr>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p>
          </p:txBody>
        </p:sp>
        <p:sp>
          <p:nvSpPr>
            <p:cNvPr id="9" name="Freeform 7">
              <a:extLst>
                <a:ext uri="{FF2B5EF4-FFF2-40B4-BE49-F238E27FC236}">
                  <a16:creationId xmlns:a16="http://schemas.microsoft.com/office/drawing/2014/main" id="{D8EC17EE-B2C0-455F-B589-CAC1F4EDA760}"/>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p>
          </p:txBody>
        </p:sp>
        <p:sp>
          <p:nvSpPr>
            <p:cNvPr id="10" name="Freeform 8">
              <a:extLst>
                <a:ext uri="{FF2B5EF4-FFF2-40B4-BE49-F238E27FC236}">
                  <a16:creationId xmlns:a16="http://schemas.microsoft.com/office/drawing/2014/main" id="{2722E21B-878B-4C16-A684-17D9DDDA43CC}"/>
                </a:ext>
              </a:extLst>
            </p:cNvPr>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sz="1800"/>
            </a:p>
          </p:txBody>
        </p:sp>
        <p:sp>
          <p:nvSpPr>
            <p:cNvPr id="11" name="Freeform 9">
              <a:extLst>
                <a:ext uri="{FF2B5EF4-FFF2-40B4-BE49-F238E27FC236}">
                  <a16:creationId xmlns:a16="http://schemas.microsoft.com/office/drawing/2014/main" id="{832292A5-0769-448F-8D11-2E7E53A20019}"/>
                </a:ext>
              </a:extLst>
            </p:cNvPr>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sz="1800"/>
            </a:p>
          </p:txBody>
        </p:sp>
        <p:sp>
          <p:nvSpPr>
            <p:cNvPr id="12" name="Freeform 10">
              <a:extLst>
                <a:ext uri="{FF2B5EF4-FFF2-40B4-BE49-F238E27FC236}">
                  <a16:creationId xmlns:a16="http://schemas.microsoft.com/office/drawing/2014/main" id="{07F5A43F-9DD5-45F0-AA49-9BAACE016C0B}"/>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p>
          </p:txBody>
        </p:sp>
        <p:sp>
          <p:nvSpPr>
            <p:cNvPr id="13" name="Freeform 11">
              <a:extLst>
                <a:ext uri="{FF2B5EF4-FFF2-40B4-BE49-F238E27FC236}">
                  <a16:creationId xmlns:a16="http://schemas.microsoft.com/office/drawing/2014/main" id="{1B814A9F-7F28-4856-9422-1CB1F6152F0B}"/>
                </a:ext>
              </a:extLst>
            </p:cNvPr>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sz="1800"/>
            </a:p>
          </p:txBody>
        </p:sp>
        <p:sp>
          <p:nvSpPr>
            <p:cNvPr id="14" name="Freeform 12">
              <a:extLst>
                <a:ext uri="{FF2B5EF4-FFF2-40B4-BE49-F238E27FC236}">
                  <a16:creationId xmlns:a16="http://schemas.microsoft.com/office/drawing/2014/main" id="{29179D20-A47D-4BD6-9790-A93994FA52D0}"/>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p>
          </p:txBody>
        </p:sp>
        <p:sp>
          <p:nvSpPr>
            <p:cNvPr id="15" name="Freeform 13">
              <a:extLst>
                <a:ext uri="{FF2B5EF4-FFF2-40B4-BE49-F238E27FC236}">
                  <a16:creationId xmlns:a16="http://schemas.microsoft.com/office/drawing/2014/main" id="{AF6D9AE7-85E8-4796-87F8-288D8F063D16}"/>
                </a:ext>
              </a:extLst>
            </p:cNvPr>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sz="1800"/>
            </a:p>
          </p:txBody>
        </p:sp>
        <p:sp>
          <p:nvSpPr>
            <p:cNvPr id="16" name="Freeform 14">
              <a:extLst>
                <a:ext uri="{FF2B5EF4-FFF2-40B4-BE49-F238E27FC236}">
                  <a16:creationId xmlns:a16="http://schemas.microsoft.com/office/drawing/2014/main" id="{718E11BD-D666-4E9A-95DA-5DC767F1C745}"/>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p>
          </p:txBody>
        </p:sp>
        <p:sp>
          <p:nvSpPr>
            <p:cNvPr id="17" name="Freeform 15">
              <a:extLst>
                <a:ext uri="{FF2B5EF4-FFF2-40B4-BE49-F238E27FC236}">
                  <a16:creationId xmlns:a16="http://schemas.microsoft.com/office/drawing/2014/main" id="{FF375D77-0FE9-4E49-89C7-67C47E67B1A6}"/>
                </a:ext>
              </a:extLst>
            </p:cNvPr>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p>
          </p:txBody>
        </p:sp>
        <p:sp>
          <p:nvSpPr>
            <p:cNvPr id="18" name="Freeform 16">
              <a:extLst>
                <a:ext uri="{FF2B5EF4-FFF2-40B4-BE49-F238E27FC236}">
                  <a16:creationId xmlns:a16="http://schemas.microsoft.com/office/drawing/2014/main" id="{AC2F32CD-FA53-4D90-84E6-E645E6868928}"/>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p>
          </p:txBody>
        </p:sp>
        <p:sp>
          <p:nvSpPr>
            <p:cNvPr id="19" name="Freeform 17">
              <a:extLst>
                <a:ext uri="{FF2B5EF4-FFF2-40B4-BE49-F238E27FC236}">
                  <a16:creationId xmlns:a16="http://schemas.microsoft.com/office/drawing/2014/main" id="{45A4CD36-D65E-41B8-AF6F-922D1FA9488D}"/>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p>
          </p:txBody>
        </p:sp>
        <p:sp>
          <p:nvSpPr>
            <p:cNvPr id="20" name="Freeform 18">
              <a:extLst>
                <a:ext uri="{FF2B5EF4-FFF2-40B4-BE49-F238E27FC236}">
                  <a16:creationId xmlns:a16="http://schemas.microsoft.com/office/drawing/2014/main" id="{3F309599-D572-4FAB-BC61-5506319E13D1}"/>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p>
          </p:txBody>
        </p:sp>
        <p:sp>
          <p:nvSpPr>
            <p:cNvPr id="21" name="Freeform 19">
              <a:extLst>
                <a:ext uri="{FF2B5EF4-FFF2-40B4-BE49-F238E27FC236}">
                  <a16:creationId xmlns:a16="http://schemas.microsoft.com/office/drawing/2014/main" id="{4CA89A3D-FC75-427A-8410-28FED7173EA8}"/>
                </a:ext>
              </a:extLst>
            </p:cNvPr>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sz="1800"/>
            </a:p>
          </p:txBody>
        </p:sp>
        <p:sp>
          <p:nvSpPr>
            <p:cNvPr id="22" name="Freeform 20">
              <a:extLst>
                <a:ext uri="{FF2B5EF4-FFF2-40B4-BE49-F238E27FC236}">
                  <a16:creationId xmlns:a16="http://schemas.microsoft.com/office/drawing/2014/main" id="{25D842CB-6534-4046-95FE-F1989891227C}"/>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p>
          </p:txBody>
        </p:sp>
        <p:sp>
          <p:nvSpPr>
            <p:cNvPr id="23" name="Freeform 21">
              <a:extLst>
                <a:ext uri="{FF2B5EF4-FFF2-40B4-BE49-F238E27FC236}">
                  <a16:creationId xmlns:a16="http://schemas.microsoft.com/office/drawing/2014/main" id="{7E3DFC22-B546-432F-B487-2AB53CD1DF87}"/>
                </a:ext>
              </a:extLst>
            </p:cNvPr>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sz="1800"/>
            </a:p>
          </p:txBody>
        </p:sp>
        <p:sp>
          <p:nvSpPr>
            <p:cNvPr id="24" name="Freeform 22">
              <a:extLst>
                <a:ext uri="{FF2B5EF4-FFF2-40B4-BE49-F238E27FC236}">
                  <a16:creationId xmlns:a16="http://schemas.microsoft.com/office/drawing/2014/main" id="{827E8F78-70EA-49A4-AEBD-59AC05DB9B17}"/>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p>
          </p:txBody>
        </p:sp>
        <p:sp>
          <p:nvSpPr>
            <p:cNvPr id="25" name="Freeform 23">
              <a:extLst>
                <a:ext uri="{FF2B5EF4-FFF2-40B4-BE49-F238E27FC236}">
                  <a16:creationId xmlns:a16="http://schemas.microsoft.com/office/drawing/2014/main" id="{D010DEB9-F3D9-4D8C-BEF6-16BC8CD667C9}"/>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p>
          </p:txBody>
        </p:sp>
        <p:sp>
          <p:nvSpPr>
            <p:cNvPr id="26" name="Freeform 24">
              <a:extLst>
                <a:ext uri="{FF2B5EF4-FFF2-40B4-BE49-F238E27FC236}">
                  <a16:creationId xmlns:a16="http://schemas.microsoft.com/office/drawing/2014/main" id="{60665FA2-105C-45B2-8274-98191D89AB5E}"/>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p>
          </p:txBody>
        </p:sp>
        <p:sp>
          <p:nvSpPr>
            <p:cNvPr id="27" name="Freeform 25">
              <a:extLst>
                <a:ext uri="{FF2B5EF4-FFF2-40B4-BE49-F238E27FC236}">
                  <a16:creationId xmlns:a16="http://schemas.microsoft.com/office/drawing/2014/main" id="{56A4D65E-C0E7-4548-AB4E-6B416CBEFC8E}"/>
                </a:ext>
              </a:extLst>
            </p:cNvPr>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sz="1800"/>
            </a:p>
          </p:txBody>
        </p:sp>
        <p:sp>
          <p:nvSpPr>
            <p:cNvPr id="28" name="Freeform 26">
              <a:extLst>
                <a:ext uri="{FF2B5EF4-FFF2-40B4-BE49-F238E27FC236}">
                  <a16:creationId xmlns:a16="http://schemas.microsoft.com/office/drawing/2014/main" id="{852C0024-DD91-4493-83C0-99D7CA98C4FC}"/>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p>
          </p:txBody>
        </p:sp>
        <p:sp>
          <p:nvSpPr>
            <p:cNvPr id="29" name="Freeform 27">
              <a:extLst>
                <a:ext uri="{FF2B5EF4-FFF2-40B4-BE49-F238E27FC236}">
                  <a16:creationId xmlns:a16="http://schemas.microsoft.com/office/drawing/2014/main" id="{07E3210E-6826-4209-A703-D35C25398561}"/>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p>
          </p:txBody>
        </p:sp>
        <p:sp>
          <p:nvSpPr>
            <p:cNvPr id="30" name="Freeform 28">
              <a:extLst>
                <a:ext uri="{FF2B5EF4-FFF2-40B4-BE49-F238E27FC236}">
                  <a16:creationId xmlns:a16="http://schemas.microsoft.com/office/drawing/2014/main" id="{71CF571D-EA4C-463D-AA78-C8BBD4CC0A94}"/>
                </a:ext>
              </a:extLst>
            </p:cNvPr>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sz="1800"/>
            </a:p>
          </p:txBody>
        </p:sp>
        <p:sp>
          <p:nvSpPr>
            <p:cNvPr id="31" name="Freeform 29">
              <a:extLst>
                <a:ext uri="{FF2B5EF4-FFF2-40B4-BE49-F238E27FC236}">
                  <a16:creationId xmlns:a16="http://schemas.microsoft.com/office/drawing/2014/main" id="{D71D9B55-F172-4CE2-A758-49634F1EA032}"/>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p>
          </p:txBody>
        </p:sp>
        <p:sp>
          <p:nvSpPr>
            <p:cNvPr id="32" name="Freeform 30">
              <a:extLst>
                <a:ext uri="{FF2B5EF4-FFF2-40B4-BE49-F238E27FC236}">
                  <a16:creationId xmlns:a16="http://schemas.microsoft.com/office/drawing/2014/main" id="{FE9BD76E-6303-4216-9423-C824AC45E0CC}"/>
                </a:ext>
              </a:extLst>
            </p:cNvPr>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sz="1800"/>
            </a:p>
          </p:txBody>
        </p:sp>
        <p:sp>
          <p:nvSpPr>
            <p:cNvPr id="33" name="Freeform 31">
              <a:extLst>
                <a:ext uri="{FF2B5EF4-FFF2-40B4-BE49-F238E27FC236}">
                  <a16:creationId xmlns:a16="http://schemas.microsoft.com/office/drawing/2014/main" id="{0424AC4D-6DC1-40A6-855B-6808B68689B3}"/>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p>
          </p:txBody>
        </p:sp>
        <p:sp>
          <p:nvSpPr>
            <p:cNvPr id="34" name="Freeform 32">
              <a:extLst>
                <a:ext uri="{FF2B5EF4-FFF2-40B4-BE49-F238E27FC236}">
                  <a16:creationId xmlns:a16="http://schemas.microsoft.com/office/drawing/2014/main" id="{CA3E11CE-358B-4B16-9A03-944333DD3A94}"/>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p>
          </p:txBody>
        </p:sp>
        <p:sp>
          <p:nvSpPr>
            <p:cNvPr id="35" name="Freeform 33">
              <a:extLst>
                <a:ext uri="{FF2B5EF4-FFF2-40B4-BE49-F238E27FC236}">
                  <a16:creationId xmlns:a16="http://schemas.microsoft.com/office/drawing/2014/main" id="{B3EC7C07-261E-4622-9845-0AD76985246E}"/>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p>
          </p:txBody>
        </p:sp>
        <p:sp>
          <p:nvSpPr>
            <p:cNvPr id="36" name="Freeform 34">
              <a:extLst>
                <a:ext uri="{FF2B5EF4-FFF2-40B4-BE49-F238E27FC236}">
                  <a16:creationId xmlns:a16="http://schemas.microsoft.com/office/drawing/2014/main" id="{B18195C9-5C53-4A2E-8DEA-4A8F97CCC7AC}"/>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37" name="Freeform 35">
              <a:extLst>
                <a:ext uri="{FF2B5EF4-FFF2-40B4-BE49-F238E27FC236}">
                  <a16:creationId xmlns:a16="http://schemas.microsoft.com/office/drawing/2014/main" id="{CFC1AC2F-1224-46EF-84F9-2164FA6AD868}"/>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p>
          </p:txBody>
        </p:sp>
        <p:sp>
          <p:nvSpPr>
            <p:cNvPr id="38" name="Freeform 36">
              <a:extLst>
                <a:ext uri="{FF2B5EF4-FFF2-40B4-BE49-F238E27FC236}">
                  <a16:creationId xmlns:a16="http://schemas.microsoft.com/office/drawing/2014/main" id="{71625EE2-00AE-4F00-A8FC-B0737CA3525C}"/>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p>
          </p:txBody>
        </p:sp>
        <p:sp>
          <p:nvSpPr>
            <p:cNvPr id="39" name="Freeform 37">
              <a:extLst>
                <a:ext uri="{FF2B5EF4-FFF2-40B4-BE49-F238E27FC236}">
                  <a16:creationId xmlns:a16="http://schemas.microsoft.com/office/drawing/2014/main" id="{52DCC0EE-8C59-4356-8210-BB82E9AFF5F8}"/>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p>
          </p:txBody>
        </p:sp>
        <p:sp>
          <p:nvSpPr>
            <p:cNvPr id="40" name="Freeform 38">
              <a:extLst>
                <a:ext uri="{FF2B5EF4-FFF2-40B4-BE49-F238E27FC236}">
                  <a16:creationId xmlns:a16="http://schemas.microsoft.com/office/drawing/2014/main" id="{74E1085B-2AD0-4379-B6B2-D7BD93A063E1}"/>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p>
          </p:txBody>
        </p:sp>
        <p:grpSp>
          <p:nvGrpSpPr>
            <p:cNvPr id="41" name="Group 39">
              <a:extLst>
                <a:ext uri="{FF2B5EF4-FFF2-40B4-BE49-F238E27FC236}">
                  <a16:creationId xmlns:a16="http://schemas.microsoft.com/office/drawing/2014/main" id="{5DFE205B-4620-4340-974E-E20B62AC1DA5}"/>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5AA4FF48-C955-4C22-9BDF-80A586CA072F}"/>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p>
            </p:txBody>
          </p:sp>
          <p:sp>
            <p:nvSpPr>
              <p:cNvPr id="43" name="Freeform 41">
                <a:extLst>
                  <a:ext uri="{FF2B5EF4-FFF2-40B4-BE49-F238E27FC236}">
                    <a16:creationId xmlns:a16="http://schemas.microsoft.com/office/drawing/2014/main" id="{6FC64B2A-B230-44F5-9A4E-3F1B23A6B4EF}"/>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p>
            </p:txBody>
          </p:sp>
        </p:grpSp>
      </p:grpSp>
      <p:sp>
        <p:nvSpPr>
          <p:cNvPr id="45098"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45099"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A3F7AFF3-0B50-46F4-B24F-84C29888CF86}"/>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04F2EDE9-C9BB-418B-922A-87D2103310CC}"/>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FF972E86-EF57-4D37-8D39-82DDC49E5403}"/>
              </a:ext>
            </a:extLst>
          </p:cNvPr>
          <p:cNvSpPr>
            <a:spLocks noGrp="1" noChangeArrowheads="1"/>
          </p:cNvSpPr>
          <p:nvPr>
            <p:ph type="sldNum" sz="quarter" idx="12"/>
          </p:nvPr>
        </p:nvSpPr>
        <p:spPr/>
        <p:txBody>
          <a:bodyPr/>
          <a:lstStyle>
            <a:lvl1pPr>
              <a:defRPr/>
            </a:lvl1pPr>
          </a:lstStyle>
          <a:p>
            <a:fld id="{35AD8A3C-5DA6-495D-A9BD-58A06276EF55}" type="slidenum">
              <a:rPr lang="en-US" altLang="en-US"/>
              <a:pPr/>
              <a:t>‹#›</a:t>
            </a:fld>
            <a:endParaRPr lang="en-US" altLang="en-US"/>
          </a:p>
        </p:txBody>
      </p:sp>
    </p:spTree>
    <p:extLst>
      <p:ext uri="{BB962C8B-B14F-4D97-AF65-F5344CB8AC3E}">
        <p14:creationId xmlns:p14="http://schemas.microsoft.com/office/powerpoint/2010/main" val="2040968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0D233C19-1589-4789-BAD7-074633F5C0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0B1BF165-0E9D-4B1D-B5ED-CD5A30F6DD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338B8029-57ED-41E0-9B40-35CEEE6BBEBA}"/>
              </a:ext>
            </a:extLst>
          </p:cNvPr>
          <p:cNvSpPr>
            <a:spLocks noGrp="1" noChangeArrowheads="1"/>
          </p:cNvSpPr>
          <p:nvPr>
            <p:ph type="sldNum" sz="quarter" idx="12"/>
          </p:nvPr>
        </p:nvSpPr>
        <p:spPr>
          <a:ln/>
        </p:spPr>
        <p:txBody>
          <a:bodyPr/>
          <a:lstStyle>
            <a:lvl1pPr>
              <a:defRPr/>
            </a:lvl1pPr>
          </a:lstStyle>
          <a:p>
            <a:fld id="{86106C48-2BB5-4B4C-BE0D-70E5C7D54FC0}" type="slidenum">
              <a:rPr lang="en-US" altLang="en-US"/>
              <a:pPr/>
              <a:t>‹#›</a:t>
            </a:fld>
            <a:endParaRPr lang="en-US" altLang="en-US"/>
          </a:p>
        </p:txBody>
      </p:sp>
    </p:spTree>
    <p:extLst>
      <p:ext uri="{BB962C8B-B14F-4D97-AF65-F5344CB8AC3E}">
        <p14:creationId xmlns:p14="http://schemas.microsoft.com/office/powerpoint/2010/main" val="33354466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7D31826F-4D92-4564-BAE1-7231F77ADB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59144B15-8D15-4511-9835-AFD531EF8D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50F111D3-1D9B-42B0-9E58-58DD7B6B1DE3}"/>
              </a:ext>
            </a:extLst>
          </p:cNvPr>
          <p:cNvSpPr>
            <a:spLocks noGrp="1" noChangeArrowheads="1"/>
          </p:cNvSpPr>
          <p:nvPr>
            <p:ph type="sldNum" sz="quarter" idx="12"/>
          </p:nvPr>
        </p:nvSpPr>
        <p:spPr>
          <a:ln/>
        </p:spPr>
        <p:txBody>
          <a:bodyPr/>
          <a:lstStyle>
            <a:lvl1pPr>
              <a:defRPr/>
            </a:lvl1pPr>
          </a:lstStyle>
          <a:p>
            <a:fld id="{524B4FAE-607D-4A21-B331-329ECCB705E9}" type="slidenum">
              <a:rPr lang="en-US" altLang="en-US"/>
              <a:pPr/>
              <a:t>‹#›</a:t>
            </a:fld>
            <a:endParaRPr lang="en-US" altLang="en-US"/>
          </a:p>
        </p:txBody>
      </p:sp>
    </p:spTree>
    <p:extLst>
      <p:ext uri="{BB962C8B-B14F-4D97-AF65-F5344CB8AC3E}">
        <p14:creationId xmlns:p14="http://schemas.microsoft.com/office/powerpoint/2010/main" val="1813212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E60011EE-3897-4A4E-877D-1115C53613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50F8A184-9C4C-4808-AD71-8A3287BAC3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E6591FB6-73D8-4205-9E47-E6CA01AEA242}"/>
              </a:ext>
            </a:extLst>
          </p:cNvPr>
          <p:cNvSpPr>
            <a:spLocks noGrp="1" noChangeArrowheads="1"/>
          </p:cNvSpPr>
          <p:nvPr>
            <p:ph type="sldNum" sz="quarter" idx="12"/>
          </p:nvPr>
        </p:nvSpPr>
        <p:spPr>
          <a:ln/>
        </p:spPr>
        <p:txBody>
          <a:bodyPr/>
          <a:lstStyle>
            <a:lvl1pPr>
              <a:defRPr/>
            </a:lvl1pPr>
          </a:lstStyle>
          <a:p>
            <a:fld id="{932ACDEF-6418-477A-B2EA-0C567BE99C44}" type="slidenum">
              <a:rPr lang="en-US" altLang="en-US"/>
              <a:pPr/>
              <a:t>‹#›</a:t>
            </a:fld>
            <a:endParaRPr lang="en-US" altLang="en-US"/>
          </a:p>
        </p:txBody>
      </p:sp>
    </p:spTree>
    <p:extLst>
      <p:ext uri="{BB962C8B-B14F-4D97-AF65-F5344CB8AC3E}">
        <p14:creationId xmlns:p14="http://schemas.microsoft.com/office/powerpoint/2010/main" val="777819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86EDAEBD-E9F6-4761-8973-3080FB260D9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B58807AE-EB04-4CFD-A16F-10ABE3BF7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F72CEE31-9980-48DD-BCE7-11CABC8FEE4E}"/>
              </a:ext>
            </a:extLst>
          </p:cNvPr>
          <p:cNvSpPr>
            <a:spLocks noGrp="1" noChangeArrowheads="1"/>
          </p:cNvSpPr>
          <p:nvPr>
            <p:ph type="sldNum" sz="quarter" idx="12"/>
          </p:nvPr>
        </p:nvSpPr>
        <p:spPr>
          <a:ln/>
        </p:spPr>
        <p:txBody>
          <a:bodyPr/>
          <a:lstStyle>
            <a:lvl1pPr>
              <a:defRPr/>
            </a:lvl1pPr>
          </a:lstStyle>
          <a:p>
            <a:fld id="{7AF122CD-2904-4BA7-A5E3-3EF8047CF6D3}" type="slidenum">
              <a:rPr lang="en-US" altLang="en-US"/>
              <a:pPr/>
              <a:t>‹#›</a:t>
            </a:fld>
            <a:endParaRPr lang="en-US" altLang="en-US"/>
          </a:p>
        </p:txBody>
      </p:sp>
    </p:spTree>
    <p:extLst>
      <p:ext uri="{BB962C8B-B14F-4D97-AF65-F5344CB8AC3E}">
        <p14:creationId xmlns:p14="http://schemas.microsoft.com/office/powerpoint/2010/main" val="4249539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4DC805EF-A691-450C-AF8F-977C2EC4D7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B2EBE50E-7F69-448C-BC39-909453928E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A354F7EE-7642-41CE-B0DD-B63FB322AC16}"/>
              </a:ext>
            </a:extLst>
          </p:cNvPr>
          <p:cNvSpPr>
            <a:spLocks noGrp="1" noChangeArrowheads="1"/>
          </p:cNvSpPr>
          <p:nvPr>
            <p:ph type="sldNum" sz="quarter" idx="12"/>
          </p:nvPr>
        </p:nvSpPr>
        <p:spPr>
          <a:ln/>
        </p:spPr>
        <p:txBody>
          <a:bodyPr/>
          <a:lstStyle>
            <a:lvl1pPr>
              <a:defRPr/>
            </a:lvl1pPr>
          </a:lstStyle>
          <a:p>
            <a:fld id="{0B70F7FB-D6F9-4A69-9433-323ABCF3BBAE}" type="slidenum">
              <a:rPr lang="en-US" altLang="en-US"/>
              <a:pPr/>
              <a:t>‹#›</a:t>
            </a:fld>
            <a:endParaRPr lang="en-US" altLang="en-US"/>
          </a:p>
        </p:txBody>
      </p:sp>
    </p:spTree>
    <p:extLst>
      <p:ext uri="{BB962C8B-B14F-4D97-AF65-F5344CB8AC3E}">
        <p14:creationId xmlns:p14="http://schemas.microsoft.com/office/powerpoint/2010/main" val="3754756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CFF8A22C-34FB-49A5-B071-31BE66D6939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E6189858-9C90-41A8-B9DA-DC2C8DADF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053EF234-AD48-4FD6-A76F-D03D24BB61EB}"/>
              </a:ext>
            </a:extLst>
          </p:cNvPr>
          <p:cNvSpPr>
            <a:spLocks noGrp="1" noChangeArrowheads="1"/>
          </p:cNvSpPr>
          <p:nvPr>
            <p:ph type="sldNum" sz="quarter" idx="12"/>
          </p:nvPr>
        </p:nvSpPr>
        <p:spPr>
          <a:ln/>
        </p:spPr>
        <p:txBody>
          <a:bodyPr/>
          <a:lstStyle>
            <a:lvl1pPr>
              <a:defRPr/>
            </a:lvl1pPr>
          </a:lstStyle>
          <a:p>
            <a:fld id="{511E0F8E-387D-46D2-802E-59D99028F3C8}" type="slidenum">
              <a:rPr lang="en-US" altLang="en-US"/>
              <a:pPr/>
              <a:t>‹#›</a:t>
            </a:fld>
            <a:endParaRPr lang="en-US" altLang="en-US"/>
          </a:p>
        </p:txBody>
      </p:sp>
    </p:spTree>
    <p:extLst>
      <p:ext uri="{BB962C8B-B14F-4D97-AF65-F5344CB8AC3E}">
        <p14:creationId xmlns:p14="http://schemas.microsoft.com/office/powerpoint/2010/main" val="46174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54BF15DB-45DC-45A1-87CA-67DDC3B3B2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7F88127-D7CE-490E-8BA8-AB956D743F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C036F502-D057-4F92-BB0A-50A7D653CC6C}"/>
              </a:ext>
            </a:extLst>
          </p:cNvPr>
          <p:cNvSpPr>
            <a:spLocks noGrp="1" noChangeArrowheads="1"/>
          </p:cNvSpPr>
          <p:nvPr>
            <p:ph type="sldNum" sz="quarter" idx="12"/>
          </p:nvPr>
        </p:nvSpPr>
        <p:spPr>
          <a:ln/>
        </p:spPr>
        <p:txBody>
          <a:bodyPr/>
          <a:lstStyle>
            <a:lvl1pPr>
              <a:defRPr/>
            </a:lvl1pPr>
          </a:lstStyle>
          <a:p>
            <a:fld id="{38F57EAB-4D32-42B9-B0D2-A7921C7E6DED}" type="slidenum">
              <a:rPr lang="en-US" altLang="en-US"/>
              <a:pPr/>
              <a:t>‹#›</a:t>
            </a:fld>
            <a:endParaRPr lang="en-US" altLang="en-US"/>
          </a:p>
        </p:txBody>
      </p:sp>
    </p:spTree>
    <p:extLst>
      <p:ext uri="{BB962C8B-B14F-4D97-AF65-F5344CB8AC3E}">
        <p14:creationId xmlns:p14="http://schemas.microsoft.com/office/powerpoint/2010/main" val="203244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0255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D0BCDE2A-2AA7-4259-BA1F-4E998D239F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3942C579-0855-4EDF-B167-1AA31C54B2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73C8868F-F193-4C20-8E97-7D80598141B4}"/>
              </a:ext>
            </a:extLst>
          </p:cNvPr>
          <p:cNvSpPr>
            <a:spLocks noGrp="1" noChangeArrowheads="1"/>
          </p:cNvSpPr>
          <p:nvPr>
            <p:ph type="sldNum" sz="quarter" idx="12"/>
          </p:nvPr>
        </p:nvSpPr>
        <p:spPr>
          <a:ln/>
        </p:spPr>
        <p:txBody>
          <a:bodyPr/>
          <a:lstStyle>
            <a:lvl1pPr>
              <a:defRPr/>
            </a:lvl1pPr>
          </a:lstStyle>
          <a:p>
            <a:fld id="{FF275A1A-8E65-4A4F-9DB0-F2074B2438EC}" type="slidenum">
              <a:rPr lang="en-US" altLang="en-US"/>
              <a:pPr/>
              <a:t>‹#›</a:t>
            </a:fld>
            <a:endParaRPr lang="en-US" altLang="en-US"/>
          </a:p>
        </p:txBody>
      </p:sp>
    </p:spTree>
    <p:extLst>
      <p:ext uri="{BB962C8B-B14F-4D97-AF65-F5344CB8AC3E}">
        <p14:creationId xmlns:p14="http://schemas.microsoft.com/office/powerpoint/2010/main" val="20216926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89C6519D-A4E1-460B-BB70-551AB94410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3EE3AA52-B64C-4043-8F67-C12B0040B7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17B0652A-2D6A-4F25-A6E0-E5F34D633C1D}"/>
              </a:ext>
            </a:extLst>
          </p:cNvPr>
          <p:cNvSpPr>
            <a:spLocks noGrp="1" noChangeArrowheads="1"/>
          </p:cNvSpPr>
          <p:nvPr>
            <p:ph type="sldNum" sz="quarter" idx="12"/>
          </p:nvPr>
        </p:nvSpPr>
        <p:spPr>
          <a:ln/>
        </p:spPr>
        <p:txBody>
          <a:bodyPr/>
          <a:lstStyle>
            <a:lvl1pPr>
              <a:defRPr/>
            </a:lvl1pPr>
          </a:lstStyle>
          <a:p>
            <a:fld id="{8C405AC6-79B9-4468-887D-C44E7600330F}" type="slidenum">
              <a:rPr lang="en-US" altLang="en-US"/>
              <a:pPr/>
              <a:t>‹#›</a:t>
            </a:fld>
            <a:endParaRPr lang="en-US" altLang="en-US"/>
          </a:p>
        </p:txBody>
      </p:sp>
    </p:spTree>
    <p:extLst>
      <p:ext uri="{BB962C8B-B14F-4D97-AF65-F5344CB8AC3E}">
        <p14:creationId xmlns:p14="http://schemas.microsoft.com/office/powerpoint/2010/main" val="3707262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14473D41-6900-41FF-8655-5B498D3EF7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E8E55F31-F771-428C-9992-936F911CD1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1D8E4FA4-1AEA-4531-9EA6-0B2E37CF33ED}"/>
              </a:ext>
            </a:extLst>
          </p:cNvPr>
          <p:cNvSpPr>
            <a:spLocks noGrp="1" noChangeArrowheads="1"/>
          </p:cNvSpPr>
          <p:nvPr>
            <p:ph type="sldNum" sz="quarter" idx="12"/>
          </p:nvPr>
        </p:nvSpPr>
        <p:spPr>
          <a:ln/>
        </p:spPr>
        <p:txBody>
          <a:bodyPr/>
          <a:lstStyle>
            <a:lvl1pPr>
              <a:defRPr/>
            </a:lvl1pPr>
          </a:lstStyle>
          <a:p>
            <a:fld id="{374C94CE-CFF6-48AA-8BC3-915758B3ACD7}" type="slidenum">
              <a:rPr lang="en-US" altLang="en-US"/>
              <a:pPr/>
              <a:t>‹#›</a:t>
            </a:fld>
            <a:endParaRPr lang="en-US" altLang="en-US"/>
          </a:p>
        </p:txBody>
      </p:sp>
    </p:spTree>
    <p:extLst>
      <p:ext uri="{BB962C8B-B14F-4D97-AF65-F5344CB8AC3E}">
        <p14:creationId xmlns:p14="http://schemas.microsoft.com/office/powerpoint/2010/main" val="329071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4">
            <a:extLst>
              <a:ext uri="{FF2B5EF4-FFF2-40B4-BE49-F238E27FC236}">
                <a16:creationId xmlns:a16="http://schemas.microsoft.com/office/drawing/2014/main" id="{2BE2B747-1E0A-415A-938A-B2917E6438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72960AC8-C9EE-49D8-814A-49DDA274C3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C7327063-08D7-4EA7-B6DE-3475C9D743C2}"/>
              </a:ext>
            </a:extLst>
          </p:cNvPr>
          <p:cNvSpPr>
            <a:spLocks noGrp="1" noChangeArrowheads="1"/>
          </p:cNvSpPr>
          <p:nvPr>
            <p:ph type="sldNum" sz="quarter" idx="12"/>
          </p:nvPr>
        </p:nvSpPr>
        <p:spPr>
          <a:ln/>
        </p:spPr>
        <p:txBody>
          <a:bodyPr/>
          <a:lstStyle>
            <a:lvl1pPr>
              <a:defRPr/>
            </a:lvl1pPr>
          </a:lstStyle>
          <a:p>
            <a:fld id="{1B52607C-2FDD-4B29-8199-64B364AB5A03}" type="slidenum">
              <a:rPr lang="en-US" altLang="en-US"/>
              <a:pPr/>
              <a:t>‹#›</a:t>
            </a:fld>
            <a:endParaRPr lang="en-US" altLang="en-US"/>
          </a:p>
        </p:txBody>
      </p:sp>
    </p:spTree>
    <p:extLst>
      <p:ext uri="{BB962C8B-B14F-4D97-AF65-F5344CB8AC3E}">
        <p14:creationId xmlns:p14="http://schemas.microsoft.com/office/powerpoint/2010/main" val="26830683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a:p>
        </p:txBody>
      </p:sp>
      <p:sp>
        <p:nvSpPr>
          <p:cNvPr id="5" name="Rectangle 44">
            <a:extLst>
              <a:ext uri="{FF2B5EF4-FFF2-40B4-BE49-F238E27FC236}">
                <a16:creationId xmlns:a16="http://schemas.microsoft.com/office/drawing/2014/main" id="{7F501641-0634-400A-AF5D-A7BE5DBC40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4CFDAFE-2763-493D-8EF5-D0FBD156E9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883B35E8-3E42-4091-9BBD-FB2AA42B8AFB}"/>
              </a:ext>
            </a:extLst>
          </p:cNvPr>
          <p:cNvSpPr>
            <a:spLocks noGrp="1" noChangeArrowheads="1"/>
          </p:cNvSpPr>
          <p:nvPr>
            <p:ph type="sldNum" sz="quarter" idx="12"/>
          </p:nvPr>
        </p:nvSpPr>
        <p:spPr>
          <a:ln/>
        </p:spPr>
        <p:txBody>
          <a:bodyPr/>
          <a:lstStyle>
            <a:lvl1pPr>
              <a:defRPr/>
            </a:lvl1pPr>
          </a:lstStyle>
          <a:p>
            <a:fld id="{ED661E3D-D190-450D-AAAA-47F32D309BD0}" type="slidenum">
              <a:rPr lang="en-US" altLang="en-US"/>
              <a:pPr/>
              <a:t>‹#›</a:t>
            </a:fld>
            <a:endParaRPr lang="en-US" altLang="en-US"/>
          </a:p>
        </p:txBody>
      </p:sp>
    </p:spTree>
    <p:extLst>
      <p:ext uri="{BB962C8B-B14F-4D97-AF65-F5344CB8AC3E}">
        <p14:creationId xmlns:p14="http://schemas.microsoft.com/office/powerpoint/2010/main" val="3753389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427445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2624655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2775653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1438100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86266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9245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10765536"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10765536" y="6519672"/>
            <a:ext cx="1426464"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12192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903617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4214086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39464525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3740009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29257171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31262771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10765536" cy="338328"/>
          </a:xfrm>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10765536" y="6519672"/>
            <a:ext cx="1426464" cy="338328"/>
          </a:xfrm>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12192000" cy="365760"/>
          </a:xfrm>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639737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2218954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657928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53888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9" y="273057"/>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200"/>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99" y="1435124"/>
            <a:ext cx="4011084" cy="46910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16114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285428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1851573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943777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970562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966492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3839441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2289730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914C9-4353-4C01-B4FC-FA857D9AB6FB}" type="datetimeFigureOut">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2928032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03" indent="0">
              <a:buNone/>
              <a:defRPr sz="3733"/>
            </a:lvl2pPr>
            <a:lvl3pPr marL="1218014" indent="0">
              <a:buNone/>
              <a:defRPr sz="3200"/>
            </a:lvl3pPr>
            <a:lvl4pPr marL="1827010" indent="0">
              <a:buNone/>
              <a:defRPr sz="2667"/>
            </a:lvl4pPr>
            <a:lvl5pPr marL="2436024" indent="0">
              <a:buNone/>
              <a:defRPr sz="2667"/>
            </a:lvl5pPr>
            <a:lvl6pPr marL="3045028" indent="0">
              <a:buNone/>
              <a:defRPr sz="2667"/>
            </a:lvl6pPr>
            <a:lvl7pPr marL="3654033" indent="0">
              <a:buNone/>
              <a:defRPr sz="2667"/>
            </a:lvl7pPr>
            <a:lvl8pPr marL="4263041" indent="0">
              <a:buNone/>
              <a:defRPr sz="2667"/>
            </a:lvl8pPr>
            <a:lvl9pPr marL="4872044" indent="0">
              <a:buNone/>
              <a:defRPr sz="2667"/>
            </a:lvl9pPr>
          </a:lstStyle>
          <a:p>
            <a:pPr lvl="0"/>
            <a:endParaRPr lang="en-US" noProof="0"/>
          </a:p>
        </p:txBody>
      </p:sp>
      <p:sp>
        <p:nvSpPr>
          <p:cNvPr id="4" name="Text Placeholder 3"/>
          <p:cNvSpPr>
            <a:spLocks noGrp="1"/>
          </p:cNvSpPr>
          <p:nvPr>
            <p:ph type="body" sz="half" idx="2"/>
          </p:nvPr>
        </p:nvSpPr>
        <p:spPr>
          <a:xfrm>
            <a:off x="2389717" y="5367521"/>
            <a:ext cx="7315200" cy="8048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697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3.png"/><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4.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609600" y="0"/>
            <a:ext cx="10972800" cy="7620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p>
            <a:pPr lvl="0"/>
            <a:r>
              <a:rPr lang="en-US"/>
              <a:t>Click to edit Master title style</a:t>
            </a:r>
          </a:p>
        </p:txBody>
      </p:sp>
      <p:sp>
        <p:nvSpPr>
          <p:cNvPr id="16395" name="Rectangle 11"/>
          <p:cNvSpPr>
            <a:spLocks noGrp="1" noChangeArrowheads="1"/>
          </p:cNvSpPr>
          <p:nvPr>
            <p:ph type="body" idx="1"/>
          </p:nvPr>
        </p:nvSpPr>
        <p:spPr bwMode="auto">
          <a:xfrm>
            <a:off x="203200" y="990603"/>
            <a:ext cx="11785600" cy="4531784"/>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r" eaLnBrk="1" hangingPunct="1">
              <a:defRPr sz="1867" b="1">
                <a:effectLst>
                  <a:outerShdw blurRad="38100" dist="38100" dir="2700000" algn="tl">
                    <a:srgbClr val="010199"/>
                  </a:outerShdw>
                </a:effectLst>
                <a:latin typeface="Arial" charset="0"/>
                <a:cs typeface="+mn-cs"/>
              </a:defRPr>
            </a:lvl1pPr>
          </a:lstStyle>
          <a:p>
            <a:pPr fontAlgn="base">
              <a:spcBef>
                <a:spcPct val="0"/>
              </a:spcBef>
              <a:spcAft>
                <a:spcPct val="0"/>
              </a:spcAft>
              <a:defRPr/>
            </a:pPr>
            <a:fld id="{F34EEE36-3F98-428C-9787-9982ACA7A283}"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421395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p:titleStyle>
    <p:bodyStyle>
      <a:lvl1pPr marL="456755" indent="-456755" algn="l" rtl="0" eaLnBrk="0" fontAlgn="base" hangingPunct="0">
        <a:spcBef>
          <a:spcPct val="20000"/>
        </a:spcBef>
        <a:spcAft>
          <a:spcPct val="0"/>
        </a:spcAft>
        <a:buClr>
          <a:schemeClr val="tx1"/>
        </a:buClr>
        <a:buSzPct val="75000"/>
        <a:buFont typeface="Wingdings"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89634" indent="-380629" algn="l" rtl="0" eaLnBrk="0" fontAlgn="base" hangingPunct="0">
        <a:spcBef>
          <a:spcPct val="20000"/>
        </a:spcBef>
        <a:spcAft>
          <a:spcPct val="0"/>
        </a:spcAft>
        <a:buClr>
          <a:schemeClr val="tx1"/>
        </a:buClr>
        <a:buSzPct val="75000"/>
        <a:buFont typeface="Wingdings" pitchFamily="2" charset="2"/>
        <a:buChar char="l"/>
        <a:defRPr sz="3733" b="1">
          <a:solidFill>
            <a:schemeClr val="tx1"/>
          </a:solidFill>
          <a:effectLst>
            <a:outerShdw blurRad="38100" dist="38100" dir="2700000" algn="tl">
              <a:srgbClr val="010199"/>
            </a:outerShdw>
          </a:effectLst>
          <a:latin typeface="+mn-lt"/>
        </a:defRPr>
      </a:lvl2pPr>
      <a:lvl3pPr marL="1522514" indent="-304500"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defRPr>
      </a:lvl3pPr>
      <a:lvl4pPr marL="2131517"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4pPr>
      <a:lvl5pPr marL="2740526"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5pPr>
      <a:lvl6pPr marL="3349526"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58538"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67540"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76547"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8014" rtl="0" eaLnBrk="1" latinLnBrk="0" hangingPunct="1">
        <a:defRPr sz="2400" kern="1200">
          <a:solidFill>
            <a:schemeClr val="tx1"/>
          </a:solidFill>
          <a:latin typeface="+mn-lt"/>
          <a:ea typeface="+mn-ea"/>
          <a:cs typeface="+mn-cs"/>
        </a:defRPr>
      </a:lvl1pPr>
      <a:lvl2pPr marL="609003" algn="l" defTabSz="1218014" rtl="0" eaLnBrk="1" latinLnBrk="0" hangingPunct="1">
        <a:defRPr sz="2400" kern="1200">
          <a:solidFill>
            <a:schemeClr val="tx1"/>
          </a:solidFill>
          <a:latin typeface="+mn-lt"/>
          <a:ea typeface="+mn-ea"/>
          <a:cs typeface="+mn-cs"/>
        </a:defRPr>
      </a:lvl2pPr>
      <a:lvl3pPr marL="1218014" algn="l" defTabSz="1218014" rtl="0" eaLnBrk="1" latinLnBrk="0" hangingPunct="1">
        <a:defRPr sz="2400" kern="1200">
          <a:solidFill>
            <a:schemeClr val="tx1"/>
          </a:solidFill>
          <a:latin typeface="+mn-lt"/>
          <a:ea typeface="+mn-ea"/>
          <a:cs typeface="+mn-cs"/>
        </a:defRPr>
      </a:lvl3pPr>
      <a:lvl4pPr marL="1827010" algn="l" defTabSz="1218014" rtl="0" eaLnBrk="1" latinLnBrk="0" hangingPunct="1">
        <a:defRPr sz="2400" kern="1200">
          <a:solidFill>
            <a:schemeClr val="tx1"/>
          </a:solidFill>
          <a:latin typeface="+mn-lt"/>
          <a:ea typeface="+mn-ea"/>
          <a:cs typeface="+mn-cs"/>
        </a:defRPr>
      </a:lvl4pPr>
      <a:lvl5pPr marL="2436024" algn="l" defTabSz="1218014" rtl="0" eaLnBrk="1" latinLnBrk="0" hangingPunct="1">
        <a:defRPr sz="2400" kern="1200">
          <a:solidFill>
            <a:schemeClr val="tx1"/>
          </a:solidFill>
          <a:latin typeface="+mn-lt"/>
          <a:ea typeface="+mn-ea"/>
          <a:cs typeface="+mn-cs"/>
        </a:defRPr>
      </a:lvl5pPr>
      <a:lvl6pPr marL="3045028" algn="l" defTabSz="1218014" rtl="0" eaLnBrk="1" latinLnBrk="0" hangingPunct="1">
        <a:defRPr sz="2400" kern="1200">
          <a:solidFill>
            <a:schemeClr val="tx1"/>
          </a:solidFill>
          <a:latin typeface="+mn-lt"/>
          <a:ea typeface="+mn-ea"/>
          <a:cs typeface="+mn-cs"/>
        </a:defRPr>
      </a:lvl6pPr>
      <a:lvl7pPr marL="3654033" algn="l" defTabSz="1218014" rtl="0" eaLnBrk="1" latinLnBrk="0" hangingPunct="1">
        <a:defRPr sz="2400" kern="1200">
          <a:solidFill>
            <a:schemeClr val="tx1"/>
          </a:solidFill>
          <a:latin typeface="+mn-lt"/>
          <a:ea typeface="+mn-ea"/>
          <a:cs typeface="+mn-cs"/>
        </a:defRPr>
      </a:lvl7pPr>
      <a:lvl8pPr marL="4263041" algn="l" defTabSz="1218014" rtl="0" eaLnBrk="1" latinLnBrk="0" hangingPunct="1">
        <a:defRPr sz="2400" kern="1200">
          <a:solidFill>
            <a:schemeClr val="tx1"/>
          </a:solidFill>
          <a:latin typeface="+mn-lt"/>
          <a:ea typeface="+mn-ea"/>
          <a:cs typeface="+mn-cs"/>
        </a:defRPr>
      </a:lvl8pPr>
      <a:lvl9pPr marL="4872044" algn="l" defTabSz="121801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22900"/>
            </a:gs>
            <a:gs pos="100000">
              <a:srgbClr val="261300"/>
            </a:gs>
          </a:gsLst>
          <a:lin ang="27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143FCA37-6525-40C3-B3E5-E0BE38AEB9C3}" type="slidenum">
              <a:rPr lang="en-US" altLang="en-US"/>
              <a:pPr/>
              <a:t>‹#›</a:t>
            </a:fld>
            <a:endParaRPr lang="en-US" altLang="en-US"/>
          </a:p>
        </p:txBody>
      </p:sp>
    </p:spTree>
    <p:extLst>
      <p:ext uri="{BB962C8B-B14F-4D97-AF65-F5344CB8AC3E}">
        <p14:creationId xmlns:p14="http://schemas.microsoft.com/office/powerpoint/2010/main" val="3065156454"/>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mj-lt"/>
          <a:ea typeface="+mj-ea"/>
          <a:cs typeface="+mj-cs"/>
        </a:defRPr>
      </a:lvl1pPr>
      <a:lvl2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2pPr>
      <a:lvl3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3pPr>
      <a:lvl4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4pPr>
      <a:lvl5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5pPr>
      <a:lvl6pPr marL="4572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6pPr>
      <a:lvl7pPr marL="9144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7pPr>
      <a:lvl8pPr marL="13716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8pPr>
      <a:lvl9pPr marL="18288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907EE9-C1BD-4AFE-81C9-2B4FF0252F6B}" type="slidenum">
              <a:rPr lang="en-US"/>
              <a:pPr>
                <a:defRPr/>
              </a:pPr>
              <a:t>‹#›</a:t>
            </a:fld>
            <a:endParaRPr lang="en-US"/>
          </a:p>
        </p:txBody>
      </p:sp>
    </p:spTree>
    <p:extLst>
      <p:ext uri="{BB962C8B-B14F-4D97-AF65-F5344CB8AC3E}">
        <p14:creationId xmlns:p14="http://schemas.microsoft.com/office/powerpoint/2010/main" val="1676481290"/>
      </p:ext>
    </p:extLst>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2B07A6-B7A1-4A03-BEAE-086A1F0A1E3D}"/>
              </a:ext>
            </a:extLst>
          </p:cNvPr>
          <p:cNvSpPr>
            <a:spLocks noGrp="1" noChangeArrowheads="1"/>
          </p:cNvSpPr>
          <p:nvPr>
            <p:ph type="title"/>
          </p:nvPr>
        </p:nvSpPr>
        <p:spPr bwMode="auto">
          <a:xfrm>
            <a:off x="914400" y="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A0871E2-3208-4DBE-876D-7E6646F9CA5A}"/>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453D4EA-4FE8-4FC0-A948-6A0D18027037}"/>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1A1385F-23A2-44D6-9F1E-A83DE215F415}"/>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0CA3C99C-01AC-472A-9A28-7AA50BCEB145}"/>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B538D9-9781-481A-9BA2-E7DA0696799F}" type="slidenum">
              <a:rPr lang="en-US" altLang="en-US"/>
              <a:pPr/>
              <a:t>‹#›</a:t>
            </a:fld>
            <a:endParaRPr lang="en-US" altLang="en-US"/>
          </a:p>
        </p:txBody>
      </p:sp>
    </p:spTree>
    <p:extLst>
      <p:ext uri="{BB962C8B-B14F-4D97-AF65-F5344CB8AC3E}">
        <p14:creationId xmlns:p14="http://schemas.microsoft.com/office/powerpoint/2010/main" val="379691534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rtl="0" eaLnBrk="0" fontAlgn="base" hangingPunct="0">
        <a:spcBef>
          <a:spcPct val="0"/>
        </a:spcBef>
        <a:spcAft>
          <a:spcPct val="0"/>
        </a:spcAft>
        <a:defRPr sz="3200" b="1" kern="1200">
          <a:solidFill>
            <a:schemeClr val="accent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panose="020B0604020202020204" pitchFamily="34" charset="0"/>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panose="020B0604020202020204" pitchFamily="34"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panose="020B0604020202020204" pitchFamily="34"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panose="020B0604020202020204" pitchFamily="34"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AA79D0C6-6B80-4E59-9A8D-87DBD890DD5E}"/>
              </a:ext>
            </a:extLst>
          </p:cNvPr>
          <p:cNvGrpSpPr>
            <a:grpSpLocks/>
          </p:cNvGrpSpPr>
          <p:nvPr/>
        </p:nvGrpSpPr>
        <p:grpSpPr bwMode="auto">
          <a:xfrm>
            <a:off x="0" y="1"/>
            <a:ext cx="12192000" cy="6856413"/>
            <a:chOff x="0" y="0"/>
            <a:chExt cx="5760" cy="4319"/>
          </a:xfrm>
        </p:grpSpPr>
        <p:sp>
          <p:nvSpPr>
            <p:cNvPr id="44035" name="Freeform 3">
              <a:extLst>
                <a:ext uri="{FF2B5EF4-FFF2-40B4-BE49-F238E27FC236}">
                  <a16:creationId xmlns:a16="http://schemas.microsoft.com/office/drawing/2014/main" id="{1574CD9C-4FF9-4EA9-9C83-00A5532EE932}"/>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p>
          </p:txBody>
        </p:sp>
        <p:sp>
          <p:nvSpPr>
            <p:cNvPr id="44036" name="Freeform 4">
              <a:extLst>
                <a:ext uri="{FF2B5EF4-FFF2-40B4-BE49-F238E27FC236}">
                  <a16:creationId xmlns:a16="http://schemas.microsoft.com/office/drawing/2014/main" id="{6456511E-7A52-4CB3-8F6D-D92D5103D971}"/>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p>
          </p:txBody>
        </p:sp>
        <p:sp>
          <p:nvSpPr>
            <p:cNvPr id="44037" name="Freeform 5">
              <a:extLst>
                <a:ext uri="{FF2B5EF4-FFF2-40B4-BE49-F238E27FC236}">
                  <a16:creationId xmlns:a16="http://schemas.microsoft.com/office/drawing/2014/main" id="{1FA05CB5-AC3A-4620-A554-73D77B37C997}"/>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p>
          </p:txBody>
        </p:sp>
        <p:sp>
          <p:nvSpPr>
            <p:cNvPr id="44038" name="Freeform 6">
              <a:extLst>
                <a:ext uri="{FF2B5EF4-FFF2-40B4-BE49-F238E27FC236}">
                  <a16:creationId xmlns:a16="http://schemas.microsoft.com/office/drawing/2014/main" id="{8E2AA600-780E-42C7-89F9-95A4F822CF98}"/>
                </a:ext>
              </a:extLst>
            </p:cNvPr>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p>
          </p:txBody>
        </p:sp>
        <p:sp>
          <p:nvSpPr>
            <p:cNvPr id="44039" name="Freeform 7">
              <a:extLst>
                <a:ext uri="{FF2B5EF4-FFF2-40B4-BE49-F238E27FC236}">
                  <a16:creationId xmlns:a16="http://schemas.microsoft.com/office/drawing/2014/main" id="{83543B84-3A44-4051-8D7B-20EB77D78170}"/>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p>
          </p:txBody>
        </p:sp>
        <p:sp>
          <p:nvSpPr>
            <p:cNvPr id="44040" name="Freeform 8">
              <a:extLst>
                <a:ext uri="{FF2B5EF4-FFF2-40B4-BE49-F238E27FC236}">
                  <a16:creationId xmlns:a16="http://schemas.microsoft.com/office/drawing/2014/main" id="{EC414D0B-9842-4270-901B-E5075FBC0DF5}"/>
                </a:ext>
              </a:extLst>
            </p:cNvPr>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sz="1800"/>
            </a:p>
          </p:txBody>
        </p:sp>
        <p:sp>
          <p:nvSpPr>
            <p:cNvPr id="44041" name="Freeform 9">
              <a:extLst>
                <a:ext uri="{FF2B5EF4-FFF2-40B4-BE49-F238E27FC236}">
                  <a16:creationId xmlns:a16="http://schemas.microsoft.com/office/drawing/2014/main" id="{C57A45B1-467C-4432-81A5-18F0EEBB176D}"/>
                </a:ext>
              </a:extLst>
            </p:cNvPr>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sz="1800"/>
            </a:p>
          </p:txBody>
        </p:sp>
        <p:sp>
          <p:nvSpPr>
            <p:cNvPr id="44042" name="Freeform 10">
              <a:extLst>
                <a:ext uri="{FF2B5EF4-FFF2-40B4-BE49-F238E27FC236}">
                  <a16:creationId xmlns:a16="http://schemas.microsoft.com/office/drawing/2014/main" id="{4157FC5A-2977-4CA1-BB4C-479F9A84A0EC}"/>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p>
          </p:txBody>
        </p:sp>
        <p:sp>
          <p:nvSpPr>
            <p:cNvPr id="44043" name="Freeform 11">
              <a:extLst>
                <a:ext uri="{FF2B5EF4-FFF2-40B4-BE49-F238E27FC236}">
                  <a16:creationId xmlns:a16="http://schemas.microsoft.com/office/drawing/2014/main" id="{8B59125C-B109-4E33-98E1-40CBED6A0BAA}"/>
                </a:ext>
              </a:extLst>
            </p:cNvPr>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sz="1800"/>
            </a:p>
          </p:txBody>
        </p:sp>
        <p:sp>
          <p:nvSpPr>
            <p:cNvPr id="44044" name="Freeform 12">
              <a:extLst>
                <a:ext uri="{FF2B5EF4-FFF2-40B4-BE49-F238E27FC236}">
                  <a16:creationId xmlns:a16="http://schemas.microsoft.com/office/drawing/2014/main" id="{BA7DAA8D-786E-425D-87B4-AA95DA3B923D}"/>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p>
          </p:txBody>
        </p:sp>
        <p:sp>
          <p:nvSpPr>
            <p:cNvPr id="44045" name="Freeform 13">
              <a:extLst>
                <a:ext uri="{FF2B5EF4-FFF2-40B4-BE49-F238E27FC236}">
                  <a16:creationId xmlns:a16="http://schemas.microsoft.com/office/drawing/2014/main" id="{EB0A8089-8A2B-4C1C-8ED2-FD40554934CC}"/>
                </a:ext>
              </a:extLst>
            </p:cNvPr>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sz="1800"/>
            </a:p>
          </p:txBody>
        </p:sp>
        <p:sp>
          <p:nvSpPr>
            <p:cNvPr id="44046" name="Freeform 14">
              <a:extLst>
                <a:ext uri="{FF2B5EF4-FFF2-40B4-BE49-F238E27FC236}">
                  <a16:creationId xmlns:a16="http://schemas.microsoft.com/office/drawing/2014/main" id="{94A9EC03-1159-440B-8A46-D9A59E42F866}"/>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p>
          </p:txBody>
        </p:sp>
        <p:sp>
          <p:nvSpPr>
            <p:cNvPr id="44047" name="Freeform 15">
              <a:extLst>
                <a:ext uri="{FF2B5EF4-FFF2-40B4-BE49-F238E27FC236}">
                  <a16:creationId xmlns:a16="http://schemas.microsoft.com/office/drawing/2014/main" id="{5C363AC8-F14E-4059-89DF-94AFE6661E26}"/>
                </a:ext>
              </a:extLst>
            </p:cNvPr>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p>
          </p:txBody>
        </p:sp>
        <p:sp>
          <p:nvSpPr>
            <p:cNvPr id="44048" name="Freeform 16">
              <a:extLst>
                <a:ext uri="{FF2B5EF4-FFF2-40B4-BE49-F238E27FC236}">
                  <a16:creationId xmlns:a16="http://schemas.microsoft.com/office/drawing/2014/main" id="{B1BE155E-1B69-47AB-A196-93DCA388DE38}"/>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p>
          </p:txBody>
        </p:sp>
        <p:sp>
          <p:nvSpPr>
            <p:cNvPr id="44049" name="Freeform 17">
              <a:extLst>
                <a:ext uri="{FF2B5EF4-FFF2-40B4-BE49-F238E27FC236}">
                  <a16:creationId xmlns:a16="http://schemas.microsoft.com/office/drawing/2014/main" id="{E78710FD-CA84-4422-AA3E-0D23405DFB13}"/>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p>
          </p:txBody>
        </p:sp>
        <p:sp>
          <p:nvSpPr>
            <p:cNvPr id="44050" name="Freeform 18">
              <a:extLst>
                <a:ext uri="{FF2B5EF4-FFF2-40B4-BE49-F238E27FC236}">
                  <a16:creationId xmlns:a16="http://schemas.microsoft.com/office/drawing/2014/main" id="{B1738D09-BBEF-4CE6-B492-6969BBB2CCD8}"/>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p>
          </p:txBody>
        </p:sp>
        <p:sp>
          <p:nvSpPr>
            <p:cNvPr id="44051" name="Freeform 19">
              <a:extLst>
                <a:ext uri="{FF2B5EF4-FFF2-40B4-BE49-F238E27FC236}">
                  <a16:creationId xmlns:a16="http://schemas.microsoft.com/office/drawing/2014/main" id="{C05753E8-57C5-496D-879B-F9765026E78A}"/>
                </a:ext>
              </a:extLst>
            </p:cNvPr>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sz="1800"/>
            </a:p>
          </p:txBody>
        </p:sp>
        <p:sp>
          <p:nvSpPr>
            <p:cNvPr id="44052" name="Freeform 20">
              <a:extLst>
                <a:ext uri="{FF2B5EF4-FFF2-40B4-BE49-F238E27FC236}">
                  <a16:creationId xmlns:a16="http://schemas.microsoft.com/office/drawing/2014/main" id="{7E66096D-8145-4130-96D2-59ED287260F2}"/>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p>
          </p:txBody>
        </p:sp>
        <p:sp>
          <p:nvSpPr>
            <p:cNvPr id="44053" name="Freeform 21">
              <a:extLst>
                <a:ext uri="{FF2B5EF4-FFF2-40B4-BE49-F238E27FC236}">
                  <a16:creationId xmlns:a16="http://schemas.microsoft.com/office/drawing/2014/main" id="{9B55D430-7711-4E4B-B5C2-398B3BE17B9F}"/>
                </a:ext>
              </a:extLst>
            </p:cNvPr>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sz="1800"/>
            </a:p>
          </p:txBody>
        </p:sp>
        <p:sp>
          <p:nvSpPr>
            <p:cNvPr id="44054" name="Freeform 22">
              <a:extLst>
                <a:ext uri="{FF2B5EF4-FFF2-40B4-BE49-F238E27FC236}">
                  <a16:creationId xmlns:a16="http://schemas.microsoft.com/office/drawing/2014/main" id="{5935928C-0EB7-4A1E-BCA7-3754F492F6D6}"/>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p>
          </p:txBody>
        </p:sp>
        <p:sp>
          <p:nvSpPr>
            <p:cNvPr id="44055" name="Freeform 23">
              <a:extLst>
                <a:ext uri="{FF2B5EF4-FFF2-40B4-BE49-F238E27FC236}">
                  <a16:creationId xmlns:a16="http://schemas.microsoft.com/office/drawing/2014/main" id="{41FB57B3-6150-4C60-A173-53936EDE10B5}"/>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p>
          </p:txBody>
        </p:sp>
        <p:sp>
          <p:nvSpPr>
            <p:cNvPr id="44056" name="Freeform 24">
              <a:extLst>
                <a:ext uri="{FF2B5EF4-FFF2-40B4-BE49-F238E27FC236}">
                  <a16:creationId xmlns:a16="http://schemas.microsoft.com/office/drawing/2014/main" id="{95B36D96-E4B6-448E-A916-A99AC4DCB7D6}"/>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p>
          </p:txBody>
        </p:sp>
        <p:sp>
          <p:nvSpPr>
            <p:cNvPr id="44057" name="Freeform 25">
              <a:extLst>
                <a:ext uri="{FF2B5EF4-FFF2-40B4-BE49-F238E27FC236}">
                  <a16:creationId xmlns:a16="http://schemas.microsoft.com/office/drawing/2014/main" id="{02ADE863-0B4D-4614-9B20-1524A12A7979}"/>
                </a:ext>
              </a:extLst>
            </p:cNvPr>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sz="1800"/>
            </a:p>
          </p:txBody>
        </p:sp>
        <p:sp>
          <p:nvSpPr>
            <p:cNvPr id="44058" name="Freeform 26">
              <a:extLst>
                <a:ext uri="{FF2B5EF4-FFF2-40B4-BE49-F238E27FC236}">
                  <a16:creationId xmlns:a16="http://schemas.microsoft.com/office/drawing/2014/main" id="{EF63E183-F844-4B8F-9644-F631C69A914E}"/>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p>
          </p:txBody>
        </p:sp>
        <p:sp>
          <p:nvSpPr>
            <p:cNvPr id="44059" name="Freeform 27">
              <a:extLst>
                <a:ext uri="{FF2B5EF4-FFF2-40B4-BE49-F238E27FC236}">
                  <a16:creationId xmlns:a16="http://schemas.microsoft.com/office/drawing/2014/main" id="{F3C6970E-0DA8-4036-9AFF-A5100DAF4D0D}"/>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p>
          </p:txBody>
        </p:sp>
        <p:sp>
          <p:nvSpPr>
            <p:cNvPr id="44060" name="Freeform 28">
              <a:extLst>
                <a:ext uri="{FF2B5EF4-FFF2-40B4-BE49-F238E27FC236}">
                  <a16:creationId xmlns:a16="http://schemas.microsoft.com/office/drawing/2014/main" id="{4D984972-B965-4E42-AE3D-C9021F0C2C91}"/>
                </a:ext>
              </a:extLst>
            </p:cNvPr>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sz="1800"/>
            </a:p>
          </p:txBody>
        </p:sp>
        <p:sp>
          <p:nvSpPr>
            <p:cNvPr id="44061" name="Freeform 29">
              <a:extLst>
                <a:ext uri="{FF2B5EF4-FFF2-40B4-BE49-F238E27FC236}">
                  <a16:creationId xmlns:a16="http://schemas.microsoft.com/office/drawing/2014/main" id="{2858FA38-96DD-448F-A23A-33D8D38B8168}"/>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p>
          </p:txBody>
        </p:sp>
        <p:sp>
          <p:nvSpPr>
            <p:cNvPr id="44062" name="Freeform 30">
              <a:extLst>
                <a:ext uri="{FF2B5EF4-FFF2-40B4-BE49-F238E27FC236}">
                  <a16:creationId xmlns:a16="http://schemas.microsoft.com/office/drawing/2014/main" id="{022DF111-5B96-4F48-A635-8A0CC2DC752D}"/>
                </a:ext>
              </a:extLst>
            </p:cNvPr>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sz="1800"/>
            </a:p>
          </p:txBody>
        </p:sp>
        <p:sp>
          <p:nvSpPr>
            <p:cNvPr id="44063" name="Freeform 31">
              <a:extLst>
                <a:ext uri="{FF2B5EF4-FFF2-40B4-BE49-F238E27FC236}">
                  <a16:creationId xmlns:a16="http://schemas.microsoft.com/office/drawing/2014/main" id="{E7532DAD-E72A-49BC-8AD1-7F5D1BB806BF}"/>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p>
          </p:txBody>
        </p:sp>
        <p:sp>
          <p:nvSpPr>
            <p:cNvPr id="44064" name="Freeform 32">
              <a:extLst>
                <a:ext uri="{FF2B5EF4-FFF2-40B4-BE49-F238E27FC236}">
                  <a16:creationId xmlns:a16="http://schemas.microsoft.com/office/drawing/2014/main" id="{16444C00-B2ED-4E5A-806C-AC7E337BAC17}"/>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p>
          </p:txBody>
        </p:sp>
        <p:sp>
          <p:nvSpPr>
            <p:cNvPr id="44065" name="Freeform 33">
              <a:extLst>
                <a:ext uri="{FF2B5EF4-FFF2-40B4-BE49-F238E27FC236}">
                  <a16:creationId xmlns:a16="http://schemas.microsoft.com/office/drawing/2014/main" id="{47B1C7D4-EC18-4E78-9807-430BB50DA723}"/>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p>
          </p:txBody>
        </p:sp>
        <p:sp>
          <p:nvSpPr>
            <p:cNvPr id="44066" name="Freeform 34">
              <a:extLst>
                <a:ext uri="{FF2B5EF4-FFF2-40B4-BE49-F238E27FC236}">
                  <a16:creationId xmlns:a16="http://schemas.microsoft.com/office/drawing/2014/main" id="{E9D0E794-6F0A-4883-83AE-B9AF7B9A043F}"/>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44067" name="Freeform 35">
              <a:extLst>
                <a:ext uri="{FF2B5EF4-FFF2-40B4-BE49-F238E27FC236}">
                  <a16:creationId xmlns:a16="http://schemas.microsoft.com/office/drawing/2014/main" id="{73715838-22A6-4462-93B0-028A0752E743}"/>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p>
          </p:txBody>
        </p:sp>
        <p:sp>
          <p:nvSpPr>
            <p:cNvPr id="44068" name="Freeform 36">
              <a:extLst>
                <a:ext uri="{FF2B5EF4-FFF2-40B4-BE49-F238E27FC236}">
                  <a16:creationId xmlns:a16="http://schemas.microsoft.com/office/drawing/2014/main" id="{9FEBF72D-AFE7-4BDD-AE92-2F99249E5FDD}"/>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p>
          </p:txBody>
        </p:sp>
        <p:sp>
          <p:nvSpPr>
            <p:cNvPr id="44069" name="Freeform 37">
              <a:extLst>
                <a:ext uri="{FF2B5EF4-FFF2-40B4-BE49-F238E27FC236}">
                  <a16:creationId xmlns:a16="http://schemas.microsoft.com/office/drawing/2014/main" id="{FE959AF9-1E14-4F5F-A240-C24FA7F81956}"/>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p>
          </p:txBody>
        </p:sp>
        <p:sp>
          <p:nvSpPr>
            <p:cNvPr id="44070" name="Freeform 38">
              <a:extLst>
                <a:ext uri="{FF2B5EF4-FFF2-40B4-BE49-F238E27FC236}">
                  <a16:creationId xmlns:a16="http://schemas.microsoft.com/office/drawing/2014/main" id="{CFC37D7C-B0E0-4154-AF2D-E87C32AFBE9B}"/>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p>
          </p:txBody>
        </p:sp>
        <p:grpSp>
          <p:nvGrpSpPr>
            <p:cNvPr id="5164" name="Group 39">
              <a:extLst>
                <a:ext uri="{FF2B5EF4-FFF2-40B4-BE49-F238E27FC236}">
                  <a16:creationId xmlns:a16="http://schemas.microsoft.com/office/drawing/2014/main" id="{678C6DE7-8B9B-42C8-85A4-8697F6F10A79}"/>
                </a:ext>
              </a:extLst>
            </p:cNvPr>
            <p:cNvGrpSpPr>
              <a:grpSpLocks/>
            </p:cNvGrpSpPr>
            <p:nvPr userDrawn="1"/>
          </p:nvGrpSpPr>
          <p:grpSpPr bwMode="auto">
            <a:xfrm>
              <a:off x="0" y="1632"/>
              <a:ext cx="5758" cy="1858"/>
              <a:chOff x="0" y="1632"/>
              <a:chExt cx="5758" cy="1858"/>
            </a:xfrm>
          </p:grpSpPr>
          <p:sp>
            <p:nvSpPr>
              <p:cNvPr id="44072" name="Freeform 40">
                <a:extLst>
                  <a:ext uri="{FF2B5EF4-FFF2-40B4-BE49-F238E27FC236}">
                    <a16:creationId xmlns:a16="http://schemas.microsoft.com/office/drawing/2014/main" id="{7F60CDEE-52A5-455A-AD2A-F4A3D5E84467}"/>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p>
            </p:txBody>
          </p:sp>
          <p:sp>
            <p:nvSpPr>
              <p:cNvPr id="44073" name="Freeform 41">
                <a:extLst>
                  <a:ext uri="{FF2B5EF4-FFF2-40B4-BE49-F238E27FC236}">
                    <a16:creationId xmlns:a16="http://schemas.microsoft.com/office/drawing/2014/main" id="{6837992D-F170-4384-9271-6E2DBDE659A3}"/>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p>
            </p:txBody>
          </p:sp>
        </p:grpSp>
      </p:grpSp>
      <p:sp>
        <p:nvSpPr>
          <p:cNvPr id="44074" name="Rectangle 42">
            <a:extLst>
              <a:ext uri="{FF2B5EF4-FFF2-40B4-BE49-F238E27FC236}">
                <a16:creationId xmlns:a16="http://schemas.microsoft.com/office/drawing/2014/main" id="{02BD1EE0-6BCB-44C0-AF7B-8D9B75E602F4}"/>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075" name="Rectangle 43">
            <a:extLst>
              <a:ext uri="{FF2B5EF4-FFF2-40B4-BE49-F238E27FC236}">
                <a16:creationId xmlns:a16="http://schemas.microsoft.com/office/drawing/2014/main" id="{59077F4C-9C6E-4B09-B80F-0D2BFC073D87}"/>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76" name="Rectangle 44">
            <a:extLst>
              <a:ext uri="{FF2B5EF4-FFF2-40B4-BE49-F238E27FC236}">
                <a16:creationId xmlns:a16="http://schemas.microsoft.com/office/drawing/2014/main" id="{A26DE556-9EA3-46FA-9BAF-2A75C77A5D30}"/>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44077" name="Rectangle 45">
            <a:extLst>
              <a:ext uri="{FF2B5EF4-FFF2-40B4-BE49-F238E27FC236}">
                <a16:creationId xmlns:a16="http://schemas.microsoft.com/office/drawing/2014/main" id="{8B0B23A5-7203-4D1D-A016-80EC02B93A4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44078" name="Rectangle 46">
            <a:extLst>
              <a:ext uri="{FF2B5EF4-FFF2-40B4-BE49-F238E27FC236}">
                <a16:creationId xmlns:a16="http://schemas.microsoft.com/office/drawing/2014/main" id="{12AD1BDC-10D7-4A0E-97A7-F6584F30CA9D}"/>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A066AAD-6D3C-4C8C-A4F4-9D66E4BDDEC4}" type="slidenum">
              <a:rPr lang="en-US" altLang="en-US"/>
              <a:pPr/>
              <a:t>‹#›</a:t>
            </a:fld>
            <a:endParaRPr lang="en-US" altLang="en-US"/>
          </a:p>
        </p:txBody>
      </p:sp>
    </p:spTree>
    <p:extLst>
      <p:ext uri="{BB962C8B-B14F-4D97-AF65-F5344CB8AC3E}">
        <p14:creationId xmlns:p14="http://schemas.microsoft.com/office/powerpoint/2010/main" val="2550061474"/>
      </p:ext>
    </p:extLst>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10/25/2017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dirty="0"/>
          </a:p>
        </p:txBody>
      </p:sp>
    </p:spTree>
    <p:extLst>
      <p:ext uri="{BB962C8B-B14F-4D97-AF65-F5344CB8AC3E}">
        <p14:creationId xmlns:p14="http://schemas.microsoft.com/office/powerpoint/2010/main" val="2981820"/>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914C9-4353-4C01-B4FC-FA857D9AB6FB}" type="datetimeFigureOut">
              <a:rPr lang="en-US" smtClean="0"/>
              <a:t>10/25/2017</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5BCD2-CE24-4392-8A87-FDAEB4F960B0}" type="slidenum">
              <a:rPr lang="en-US" smtClean="0"/>
              <a:t>‹#›</a:t>
            </a:fld>
            <a:endParaRPr lang="en-US" dirty="0"/>
          </a:p>
        </p:txBody>
      </p:sp>
      <p:pic>
        <p:nvPicPr>
          <p:cNvPr id="7" name="Picture 2" descr="http://img.docstoccdn.com/thumb/orig/41480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517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5.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6.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6.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46.xml"/><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46.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46.xml"/><Relationship Id="rId6" Type="http://schemas.openxmlformats.org/officeDocument/2006/relationships/slide" Target="slide22.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46.xml"/><Relationship Id="rId6" Type="http://schemas.openxmlformats.org/officeDocument/2006/relationships/slide" Target="slide22.xml"/><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46.xml"/><Relationship Id="rId6" Type="http://schemas.openxmlformats.org/officeDocument/2006/relationships/slide" Target="slide22.xml"/><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46.xml"/><Relationship Id="rId6" Type="http://schemas.openxmlformats.org/officeDocument/2006/relationships/slide" Target="slide22.xml"/><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46.xml"/><Relationship Id="rId6" Type="http://schemas.openxmlformats.org/officeDocument/2006/relationships/slide" Target="slide22.xml"/><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46.xml"/><Relationship Id="rId6" Type="http://schemas.openxmlformats.org/officeDocument/2006/relationships/slide" Target="slide22.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46.xml"/><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3.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a:extLst>
              <a:ext uri="{FF2B5EF4-FFF2-40B4-BE49-F238E27FC236}">
                <a16:creationId xmlns:a16="http://schemas.microsoft.com/office/drawing/2014/main" id="{F6312248-73F9-4C63-B146-B7C25E9663C8}"/>
              </a:ext>
            </a:extLst>
          </p:cNvPr>
          <p:cNvSpPr>
            <a:spLocks noGrp="1" noChangeArrowheads="1"/>
          </p:cNvSpPr>
          <p:nvPr>
            <p:ph type="title"/>
          </p:nvPr>
        </p:nvSpPr>
        <p:spPr>
          <a:xfrm>
            <a:off x="1804639" y="198863"/>
            <a:ext cx="8763000" cy="620288"/>
          </a:xfrm>
        </p:spPr>
        <p:txBody>
          <a:bodyPr/>
          <a:lstStyle/>
          <a:p>
            <a:r>
              <a:rPr lang="en-US" altLang="en-US" sz="4400" i="1" u="sng" dirty="0">
                <a:latin typeface="Cambria" panose="02040503050406030204" pitchFamily="18" charset="0"/>
              </a:rPr>
              <a:t>Gospel of Matthew</a:t>
            </a:r>
          </a:p>
        </p:txBody>
      </p:sp>
      <p:sp>
        <p:nvSpPr>
          <p:cNvPr id="7" name="Rectangle 7">
            <a:extLst/>
          </p:cNvPr>
          <p:cNvSpPr txBox="1">
            <a:spLocks noChangeArrowheads="1"/>
          </p:cNvSpPr>
          <p:nvPr/>
        </p:nvSpPr>
        <p:spPr bwMode="auto">
          <a:xfrm>
            <a:off x="1592035" y="6088566"/>
            <a:ext cx="8763000" cy="769433"/>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0" cap="none" spc="0" normalizeH="0" baseline="0" noProof="0" dirty="0">
                <a:ln>
                  <a:noFill/>
                </a:ln>
                <a:solidFill>
                  <a:srgbClr val="FFFF00"/>
                </a:solidFill>
                <a:effectLst/>
                <a:uLnTx/>
                <a:uFillTx/>
                <a:latin typeface="Cambria" panose="02040503050406030204" pitchFamily="18" charset="0"/>
                <a:ea typeface="+mj-ea"/>
                <a:cs typeface="+mj-cs"/>
              </a:rPr>
              <a:t>Chapter </a:t>
            </a:r>
            <a:r>
              <a:rPr lang="en-US" altLang="en-US" sz="4400" i="1" kern="0" dirty="0">
                <a:latin typeface="Cambria" panose="02040503050406030204" pitchFamily="18" charset="0"/>
              </a:rPr>
              <a:t>28</a:t>
            </a:r>
            <a:endParaRPr kumimoji="0" lang="en-US" altLang="en-US" sz="4400" b="1" i="1" u="none" strike="noStrike" kern="0" cap="none" spc="0" normalizeH="0" baseline="0" noProof="0" dirty="0">
              <a:ln>
                <a:noFill/>
              </a:ln>
              <a:solidFill>
                <a:srgbClr val="FFFF00"/>
              </a:solidFill>
              <a:effectLst/>
              <a:uLnTx/>
              <a:uFillTx/>
              <a:latin typeface="Cambria" panose="02040503050406030204" pitchFamily="18" charset="0"/>
              <a:ea typeface="+mj-ea"/>
              <a:cs typeface="+mj-cs"/>
            </a:endParaRPr>
          </a:p>
        </p:txBody>
      </p:sp>
      <p:pic>
        <p:nvPicPr>
          <p:cNvPr id="5" name="Picture 3">
            <a:extLst>
              <a:ext uri="{FF2B5EF4-FFF2-40B4-BE49-F238E27FC236}">
                <a16:creationId xmlns:a16="http://schemas.microsoft.com/office/drawing/2014/main" id="{80F4B508-7FF0-49A0-B771-3D255C036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323" y="983166"/>
            <a:ext cx="6936344" cy="52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38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67362" name="Rectangle 2">
            <a:extLst>
              <a:ext uri="{FF2B5EF4-FFF2-40B4-BE49-F238E27FC236}">
                <a16:creationId xmlns:a16="http://schemas.microsoft.com/office/drawing/2014/main" id="{9333FE80-B378-407F-90CA-807AD0282E62}"/>
              </a:ext>
            </a:extLst>
          </p:cNvPr>
          <p:cNvSpPr>
            <a:spLocks noGrp="1" noChangeArrowheads="1"/>
          </p:cNvSpPr>
          <p:nvPr>
            <p:ph type="title"/>
          </p:nvPr>
        </p:nvSpPr>
        <p:spPr>
          <a:xfrm>
            <a:off x="0" y="138906"/>
            <a:ext cx="3334661" cy="546101"/>
          </a:xfrm>
        </p:spPr>
        <p:txBody>
          <a:bodyPr vert="horz" wrap="square" lIns="92075" tIns="46038" rIns="92075" bIns="46038" numCol="1" anchor="ctr" anchorCtr="0" compatLnSpc="1">
            <a:prstTxWarp prst="textNoShape">
              <a:avLst/>
            </a:prstTxWarp>
          </a:bodyPr>
          <a:lstStyle/>
          <a:p>
            <a:pPr>
              <a:defRPr/>
            </a:pPr>
            <a:r>
              <a:rPr lang="en-US" sz="2800" b="1" i="1" u="sng" dirty="0">
                <a:solidFill>
                  <a:srgbClr val="FFFF00"/>
                </a:solidFill>
                <a:effectLst/>
                <a:latin typeface="Cambria" panose="02040503050406030204" pitchFamily="18" charset="0"/>
              </a:rPr>
              <a:t>Stone Door </a:t>
            </a:r>
          </a:p>
        </p:txBody>
      </p:sp>
      <p:sp>
        <p:nvSpPr>
          <p:cNvPr id="1167363" name="Rectangle 3">
            <a:extLst>
              <a:ext uri="{FF2B5EF4-FFF2-40B4-BE49-F238E27FC236}">
                <a16:creationId xmlns:a16="http://schemas.microsoft.com/office/drawing/2014/main" id="{2700DD22-2B2B-499F-9601-BADB096694C4}"/>
              </a:ext>
            </a:extLst>
          </p:cNvPr>
          <p:cNvSpPr>
            <a:spLocks noGrp="1" noChangeArrowheads="1"/>
          </p:cNvSpPr>
          <p:nvPr>
            <p:ph type="body" sz="half" idx="1"/>
          </p:nvPr>
        </p:nvSpPr>
        <p:spPr>
          <a:xfrm>
            <a:off x="162232" y="823913"/>
            <a:ext cx="3350934" cy="3556357"/>
          </a:xfrm>
        </p:spPr>
        <p:txBody>
          <a:bodyPr vert="horz" wrap="square" lIns="92075" tIns="46038" rIns="92075" bIns="46038" numCol="1" anchor="t" anchorCtr="0" compatLnSpc="1">
            <a:prstTxWarp prst="textNoShape">
              <a:avLst/>
            </a:prstTxWarp>
          </a:bodyPr>
          <a:lstStyle/>
          <a:p>
            <a:pPr>
              <a:buClr>
                <a:srgbClr val="FFFF00"/>
              </a:buClr>
              <a:buFont typeface="Wingdings" panose="05000000000000000000" pitchFamily="2" charset="2"/>
              <a:buChar char="Ø"/>
              <a:defRPr/>
            </a:pPr>
            <a:r>
              <a:rPr lang="en-US" b="1" dirty="0">
                <a:effectLst/>
                <a:latin typeface="Cambria" panose="02040503050406030204" pitchFamily="18" charset="0"/>
              </a:rPr>
              <a:t>About a ton</a:t>
            </a:r>
          </a:p>
          <a:p>
            <a:pPr>
              <a:buClr>
                <a:srgbClr val="FFFF00"/>
              </a:buClr>
              <a:buFont typeface="Wingdings" panose="05000000000000000000" pitchFamily="2" charset="2"/>
              <a:buChar char="Ø"/>
              <a:defRPr/>
            </a:pPr>
            <a:r>
              <a:rPr lang="en-US" b="1" dirty="0">
                <a:effectLst/>
                <a:latin typeface="Cambria" panose="02040503050406030204" pitchFamily="18" charset="0"/>
              </a:rPr>
              <a:t>no escape</a:t>
            </a:r>
          </a:p>
          <a:p>
            <a:pPr>
              <a:buClr>
                <a:srgbClr val="FFFF00"/>
              </a:buClr>
              <a:buFont typeface="Wingdings" panose="05000000000000000000" pitchFamily="2" charset="2"/>
              <a:buChar char="Ø"/>
              <a:defRPr/>
            </a:pPr>
            <a:r>
              <a:rPr lang="en-US" b="1" dirty="0">
                <a:effectLst/>
                <a:latin typeface="Cambria" panose="02040503050406030204" pitchFamily="18" charset="0"/>
              </a:rPr>
              <a:t>Women worried about who would help them - </a:t>
            </a:r>
            <a:r>
              <a:rPr lang="en-US" b="1" i="1" u="sng" dirty="0">
                <a:solidFill>
                  <a:srgbClr val="FFFF00"/>
                </a:solidFill>
                <a:effectLst/>
                <a:latin typeface="Cambria" panose="02040503050406030204" pitchFamily="18" charset="0"/>
              </a:rPr>
              <a:t>Mk 15:46</a:t>
            </a:r>
            <a:endParaRPr lang="en-US" b="1" dirty="0">
              <a:effectLst/>
              <a:latin typeface="Cambria" panose="02040503050406030204" pitchFamily="18" charset="0"/>
            </a:endParaRPr>
          </a:p>
        </p:txBody>
      </p:sp>
      <p:pic>
        <p:nvPicPr>
          <p:cNvPr id="10242" name="Picture 2" descr="Image result for the tomb of Jesus">
            <a:extLst>
              <a:ext uri="{FF2B5EF4-FFF2-40B4-BE49-F238E27FC236}">
                <a16:creationId xmlns:a16="http://schemas.microsoft.com/office/drawing/2014/main" id="{C29271FE-09F5-4E90-A4EF-ED52D1FAC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66" y="0"/>
            <a:ext cx="8678834" cy="650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805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PLBLsr\matt27plus\Herod's Family Tomb, tb06180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p:txBody>
          <a:bodyPr/>
          <a:lstStyle/>
          <a:p>
            <a:r>
              <a:rPr lang="en-US" dirty="0"/>
              <a:t>28:2</a:t>
            </a:r>
          </a:p>
        </p:txBody>
      </p:sp>
    </p:spTree>
    <p:extLst>
      <p:ext uri="{BB962C8B-B14F-4D97-AF65-F5344CB8AC3E}">
        <p14:creationId xmlns:p14="http://schemas.microsoft.com/office/powerpoint/2010/main" val="305290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FF637DAD-3DBB-4342-B86D-B8914901398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
            <a:ext cx="9296400" cy="91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4819" name="Text Box 2">
            <a:extLst>
              <a:ext uri="{FF2B5EF4-FFF2-40B4-BE49-F238E27FC236}">
                <a16:creationId xmlns:a16="http://schemas.microsoft.com/office/drawing/2014/main" id="{CDDCA02B-287C-4423-AD7C-9E7311931AA5}"/>
              </a:ext>
            </a:extLst>
          </p:cNvPr>
          <p:cNvSpPr txBox="1">
            <a:spLocks noChangeArrowheads="1"/>
          </p:cNvSpPr>
          <p:nvPr/>
        </p:nvSpPr>
        <p:spPr bwMode="auto">
          <a:xfrm>
            <a:off x="9923464" y="6442075"/>
            <a:ext cx="287337"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fld id="{828CF0D1-54BF-4D07-AC89-2F88FA49582A}" type="slidenum">
              <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rPr>
              <a:pPr algn="r" eaLnBrk="1" hangingPunct="1"/>
              <a:t>12</a:t>
            </a:fld>
            <a:endPar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4820" name="Rectangle 3">
            <a:extLst>
              <a:ext uri="{FF2B5EF4-FFF2-40B4-BE49-F238E27FC236}">
                <a16:creationId xmlns:a16="http://schemas.microsoft.com/office/drawing/2014/main" id="{71C5120E-D2EE-4341-BE36-12914C44EF8D}"/>
              </a:ext>
            </a:extLst>
          </p:cNvPr>
          <p:cNvSpPr>
            <a:spLocks/>
          </p:cNvSpPr>
          <p:nvPr/>
        </p:nvSpPr>
        <p:spPr bwMode="auto">
          <a:xfrm>
            <a:off x="1714500" y="215900"/>
            <a:ext cx="7175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6000">
                <a:solidFill>
                  <a:srgbClr val="FFFFFF"/>
                </a:solidFill>
                <a:latin typeface="Lucida Grande" charset="0"/>
                <a:cs typeface="Lucida Grande" charset="0"/>
                <a:sym typeface="Lucida Grande" charset="0"/>
              </a:rPr>
              <a:t>The Empty Tomb</a:t>
            </a:r>
          </a:p>
        </p:txBody>
      </p:sp>
      <p:sp>
        <p:nvSpPr>
          <p:cNvPr id="2" name="Rectangle 4">
            <a:extLst>
              <a:ext uri="{FF2B5EF4-FFF2-40B4-BE49-F238E27FC236}">
                <a16:creationId xmlns:a16="http://schemas.microsoft.com/office/drawing/2014/main" id="{F6FBB7C2-E2AB-4855-A221-66B9EB5C98F0}"/>
              </a:ext>
            </a:extLst>
          </p:cNvPr>
          <p:cNvSpPr>
            <a:spLocks/>
          </p:cNvSpPr>
          <p:nvPr/>
        </p:nvSpPr>
        <p:spPr bwMode="auto">
          <a:xfrm>
            <a:off x="1841500" y="1441450"/>
            <a:ext cx="3683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eaLnBrk="1" hangingPunct="1">
              <a:defRPr/>
            </a:pPr>
            <a:r>
              <a:rPr lang="en-US" altLang="en-US" sz="3300">
                <a:solidFill>
                  <a:srgbClr val="FFFFFF"/>
                </a:solidFill>
                <a:effectLst>
                  <a:outerShdw blurRad="38100" dist="38100" dir="2700000" algn="tl">
                    <a:srgbClr val="C0C0C0"/>
                  </a:outerShdw>
                </a:effectLst>
                <a:latin typeface="Lucida Grande" charset="0"/>
                <a:cs typeface="Lucida Grande" charset="0"/>
                <a:sym typeface="Lucida Grande" charset="0"/>
              </a:rPr>
              <a:t>Central tenet of the</a:t>
            </a:r>
            <a:br>
              <a:rPr lang="en-US" altLang="en-US" sz="3300">
                <a:solidFill>
                  <a:srgbClr val="FFFFFF"/>
                </a:solidFill>
                <a:effectLst>
                  <a:outerShdw blurRad="38100" dist="38100" dir="2700000" algn="tl">
                    <a:srgbClr val="C0C0C0"/>
                  </a:outerShdw>
                </a:effectLst>
                <a:latin typeface="Lucida Grande" charset="0"/>
                <a:cs typeface="Lucida Grande" charset="0"/>
                <a:sym typeface="Lucida Grande" charset="0"/>
              </a:rPr>
            </a:br>
            <a:r>
              <a:rPr lang="en-US" altLang="en-US" sz="3300">
                <a:solidFill>
                  <a:srgbClr val="FFFFFF"/>
                </a:solidFill>
                <a:effectLst>
                  <a:outerShdw blurRad="38100" dist="38100" dir="2700000" algn="tl">
                    <a:srgbClr val="C0C0C0"/>
                  </a:outerShdw>
                </a:effectLst>
                <a:latin typeface="Lucida Grande" charset="0"/>
                <a:cs typeface="Lucida Grande" charset="0"/>
                <a:sym typeface="Lucida Grande" charset="0"/>
              </a:rPr>
              <a:t> Faith</a:t>
            </a:r>
          </a:p>
        </p:txBody>
      </p:sp>
      <p:pic>
        <p:nvPicPr>
          <p:cNvPr id="34822" name="Picture 5">
            <a:extLst>
              <a:ext uri="{FF2B5EF4-FFF2-40B4-BE49-F238E27FC236}">
                <a16:creationId xmlns:a16="http://schemas.microsoft.com/office/drawing/2014/main" id="{0E07ACEF-3C6F-4A1A-B909-6D79CA6DBC9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959262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27070464" presetClass="entr" presetSubtype="1027070464" fill="hold" grpId="0" nodeType="afterEffect">
                                  <p:stCondLst>
                                    <p:cond delay="200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PLBLsr\matt28plus\Tell Hesban rolling stone tomb, tb06130409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939"/>
            <a:ext cx="9144000" cy="6080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Stone rolled away from tomb near Tell </a:t>
            </a:r>
            <a:r>
              <a:rPr lang="en-US" dirty="0" err="1"/>
              <a:t>Hesban</a:t>
            </a:r>
            <a:endParaRPr lang="en-US" dirty="0"/>
          </a:p>
        </p:txBody>
      </p:sp>
      <p:sp>
        <p:nvSpPr>
          <p:cNvPr id="3" name="Text Placeholder 2"/>
          <p:cNvSpPr>
            <a:spLocks noGrp="1"/>
          </p:cNvSpPr>
          <p:nvPr>
            <p:ph type="body" sz="quarter" idx="12"/>
          </p:nvPr>
        </p:nvSpPr>
        <p:spPr/>
        <p:txBody>
          <a:bodyPr/>
          <a:lstStyle/>
          <a:p>
            <a:r>
              <a:rPr lang="en-US" dirty="0"/>
              <a:t>28:2</a:t>
            </a:r>
          </a:p>
        </p:txBody>
      </p:sp>
    </p:spTree>
    <p:extLst>
      <p:ext uri="{BB962C8B-B14F-4D97-AF65-F5344CB8AC3E}">
        <p14:creationId xmlns:p14="http://schemas.microsoft.com/office/powerpoint/2010/main" val="390189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ublic\_Bethany\matt28\Tell Hesban rolling stone tomb from inside, tb0613040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939"/>
            <a:ext cx="9144000" cy="6080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Rolling stone from inside the tomb at Tell </a:t>
            </a:r>
            <a:r>
              <a:rPr lang="en-US" dirty="0" err="1"/>
              <a:t>Hesban</a:t>
            </a:r>
            <a:endParaRPr lang="en-US" dirty="0"/>
          </a:p>
        </p:txBody>
      </p:sp>
      <p:sp>
        <p:nvSpPr>
          <p:cNvPr id="3" name="Text Placeholder 2"/>
          <p:cNvSpPr>
            <a:spLocks noGrp="1"/>
          </p:cNvSpPr>
          <p:nvPr>
            <p:ph type="body" sz="quarter" idx="12"/>
          </p:nvPr>
        </p:nvSpPr>
        <p:spPr/>
        <p:txBody>
          <a:bodyPr/>
          <a:lstStyle/>
          <a:p>
            <a:r>
              <a:rPr lang="en-US" dirty="0"/>
              <a:t>28:2</a:t>
            </a:r>
          </a:p>
        </p:txBody>
      </p:sp>
      <p:sp>
        <p:nvSpPr>
          <p:cNvPr id="7" name="Title 6">
            <a:extLst>
              <a:ext uri="{FF2B5EF4-FFF2-40B4-BE49-F238E27FC236}">
                <a16:creationId xmlns:a16="http://schemas.microsoft.com/office/drawing/2014/main" id="{71C39D4E-EE0F-46F1-ACDC-3F64EF062DD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0252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66338" name="Rectangle 2">
            <a:extLst>
              <a:ext uri="{FF2B5EF4-FFF2-40B4-BE49-F238E27FC236}">
                <a16:creationId xmlns:a16="http://schemas.microsoft.com/office/drawing/2014/main" id="{A7615435-5D4C-49DC-A87C-DB08FBEE1E1F}"/>
              </a:ext>
            </a:extLst>
          </p:cNvPr>
          <p:cNvSpPr>
            <a:spLocks noGrp="1" noChangeArrowheads="1"/>
          </p:cNvSpPr>
          <p:nvPr>
            <p:ph type="title"/>
          </p:nvPr>
        </p:nvSpPr>
        <p:spPr>
          <a:xfrm>
            <a:off x="598449" y="244359"/>
            <a:ext cx="10972800" cy="703494"/>
          </a:xfrm>
        </p:spPr>
        <p:txBody>
          <a:bodyPr vert="horz" wrap="square" lIns="92075" tIns="46038" rIns="92075" bIns="46038" numCol="1" anchor="ctr" anchorCtr="0" compatLnSpc="1">
            <a:prstTxWarp prst="textNoShape">
              <a:avLst/>
            </a:prstTxWarp>
          </a:bodyPr>
          <a:lstStyle/>
          <a:p>
            <a:pPr>
              <a:defRPr/>
            </a:pPr>
            <a:r>
              <a:rPr lang="en-US" sz="2800" b="1" i="1" u="sng" dirty="0">
                <a:solidFill>
                  <a:srgbClr val="FFFF00"/>
                </a:solidFill>
                <a:latin typeface="Cambria" panose="02040503050406030204" pitchFamily="18" charset="0"/>
              </a:rPr>
              <a:t>Burial Preparation</a:t>
            </a:r>
          </a:p>
        </p:txBody>
      </p:sp>
      <p:sp>
        <p:nvSpPr>
          <p:cNvPr id="1166339" name="Rectangle 3">
            <a:extLst>
              <a:ext uri="{FF2B5EF4-FFF2-40B4-BE49-F238E27FC236}">
                <a16:creationId xmlns:a16="http://schemas.microsoft.com/office/drawing/2014/main" id="{830DA9BB-B9CC-445F-83DB-4F94C0E56065}"/>
              </a:ext>
            </a:extLst>
          </p:cNvPr>
          <p:cNvSpPr>
            <a:spLocks noGrp="1" noChangeArrowheads="1"/>
          </p:cNvSpPr>
          <p:nvPr>
            <p:ph type="body" sz="half" idx="1"/>
          </p:nvPr>
        </p:nvSpPr>
        <p:spPr>
          <a:xfrm>
            <a:off x="423747" y="1187605"/>
            <a:ext cx="5542156" cy="5101683"/>
          </a:xfrm>
        </p:spPr>
        <p:txBody>
          <a:bodyPr vert="horz" wrap="square" lIns="92075" tIns="46038" rIns="92075" bIns="46038" numCol="1" anchor="t" anchorCtr="0" compatLnSpc="1">
            <a:prstTxWarp prst="textNoShape">
              <a:avLst/>
            </a:prstTxWarp>
          </a:bodyPr>
          <a:lstStyle/>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About 100 </a:t>
            </a:r>
            <a:r>
              <a:rPr lang="en-US" b="1" dirty="0" err="1">
                <a:latin typeface="Cambria" panose="02040503050406030204" pitchFamily="18" charset="0"/>
              </a:rPr>
              <a:t>lbs</a:t>
            </a:r>
            <a:r>
              <a:rPr lang="en-US" b="1" dirty="0">
                <a:latin typeface="Cambria" panose="02040503050406030204" pitchFamily="18" charset="0"/>
              </a:rPr>
              <a:t> of myrrh &amp; Aloes – John 19:39</a:t>
            </a:r>
          </a:p>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Bound in linen - John 19:40</a:t>
            </a:r>
          </a:p>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Head napkin detail (</a:t>
            </a:r>
            <a:r>
              <a:rPr lang="en-US" b="1" dirty="0" err="1">
                <a:latin typeface="Cambria" panose="02040503050406030204" pitchFamily="18" charset="0"/>
              </a:rPr>
              <a:t>Jn</a:t>
            </a:r>
            <a:r>
              <a:rPr lang="en-US" b="1" dirty="0">
                <a:latin typeface="Cambria" panose="02040503050406030204" pitchFamily="18" charset="0"/>
              </a:rPr>
              <a:t> 20:7)</a:t>
            </a:r>
          </a:p>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Bound in a resin (myrrh)</a:t>
            </a:r>
          </a:p>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No “escape”</a:t>
            </a:r>
          </a:p>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Difficult to remove</a:t>
            </a:r>
          </a:p>
        </p:txBody>
      </p:sp>
      <p:pic>
        <p:nvPicPr>
          <p:cNvPr id="641028" name="Picture 4">
            <a:extLst>
              <a:ext uri="{FF2B5EF4-FFF2-40B4-BE49-F238E27FC236}">
                <a16:creationId xmlns:a16="http://schemas.microsoft.com/office/drawing/2014/main" id="{DCC3551D-BFEC-4DF5-AF5D-E83A3C927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1752600"/>
            <a:ext cx="30511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562364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68386" name="Rectangle 2">
            <a:extLst>
              <a:ext uri="{FF2B5EF4-FFF2-40B4-BE49-F238E27FC236}">
                <a16:creationId xmlns:a16="http://schemas.microsoft.com/office/drawing/2014/main" id="{5D4BE8ED-1DDC-48AF-95E3-CF420551EEBB}"/>
              </a:ext>
            </a:extLst>
          </p:cNvPr>
          <p:cNvSpPr>
            <a:spLocks noGrp="1" noChangeArrowheads="1"/>
          </p:cNvSpPr>
          <p:nvPr>
            <p:ph type="title"/>
          </p:nvPr>
        </p:nvSpPr>
        <p:spPr>
          <a:xfrm>
            <a:off x="0" y="97555"/>
            <a:ext cx="4979811" cy="681192"/>
          </a:xfrm>
        </p:spPr>
        <p:txBody>
          <a:bodyPr vert="horz" wrap="square" lIns="92075" tIns="46038" rIns="92075" bIns="46038" numCol="1" anchor="ctr" anchorCtr="0" compatLnSpc="1">
            <a:prstTxWarp prst="textNoShape">
              <a:avLst/>
            </a:prstTxWarp>
          </a:bodyPr>
          <a:lstStyle/>
          <a:p>
            <a:pPr>
              <a:defRPr/>
            </a:pPr>
            <a:r>
              <a:rPr lang="en-US" sz="3200" b="1" i="1" u="sng" dirty="0">
                <a:solidFill>
                  <a:srgbClr val="FFFF00"/>
                </a:solidFill>
                <a:effectLst/>
                <a:latin typeface="Cambria" panose="02040503050406030204" pitchFamily="18" charset="0"/>
              </a:rPr>
              <a:t>Guards (Roman)</a:t>
            </a:r>
          </a:p>
        </p:txBody>
      </p:sp>
      <p:sp>
        <p:nvSpPr>
          <p:cNvPr id="1168387" name="Rectangle 3">
            <a:extLst>
              <a:ext uri="{FF2B5EF4-FFF2-40B4-BE49-F238E27FC236}">
                <a16:creationId xmlns:a16="http://schemas.microsoft.com/office/drawing/2014/main" id="{0D95E45B-97CF-4FC2-B858-1B91C0301247}"/>
              </a:ext>
            </a:extLst>
          </p:cNvPr>
          <p:cNvSpPr>
            <a:spLocks noGrp="1" noChangeArrowheads="1"/>
          </p:cNvSpPr>
          <p:nvPr>
            <p:ph type="body" sz="half" idx="1"/>
          </p:nvPr>
        </p:nvSpPr>
        <p:spPr>
          <a:xfrm>
            <a:off x="239474" y="775937"/>
            <a:ext cx="4788125" cy="3331367"/>
          </a:xfrm>
        </p:spPr>
        <p:txBody>
          <a:bodyPr vert="horz" wrap="square" lIns="92075" tIns="46038" rIns="92075" bIns="46038" numCol="1" anchor="t" anchorCtr="0" compatLnSpc="1">
            <a:prstTxWarp prst="textNoShape">
              <a:avLst/>
            </a:prstTxWarp>
          </a:bodyPr>
          <a:lstStyle/>
          <a:p>
            <a:pPr>
              <a:buClr>
                <a:srgbClr val="FFFF00"/>
              </a:buClr>
              <a:buFont typeface="Wingdings" panose="05000000000000000000" pitchFamily="2" charset="2"/>
              <a:buChar char="Ø"/>
              <a:defRPr/>
            </a:pPr>
            <a:r>
              <a:rPr lang="en-US" sz="2600" b="1" dirty="0">
                <a:latin typeface="Cambria" panose="02040503050406030204" pitchFamily="18" charset="0"/>
              </a:rPr>
              <a:t>4-12? highly trained and disciplined guards (</a:t>
            </a:r>
            <a:r>
              <a:rPr lang="en-US" sz="2600" b="1" dirty="0" err="1">
                <a:latin typeface="Cambria" panose="02040503050406030204" pitchFamily="18" charset="0"/>
              </a:rPr>
              <a:t>cf</a:t>
            </a:r>
            <a:r>
              <a:rPr lang="en-US" sz="2600" b="1" dirty="0">
                <a:latin typeface="Cambria" panose="02040503050406030204" pitchFamily="18" charset="0"/>
              </a:rPr>
              <a:t> Acts 12:4)</a:t>
            </a:r>
          </a:p>
          <a:p>
            <a:pPr>
              <a:buClr>
                <a:srgbClr val="FFFF00"/>
              </a:buClr>
              <a:buFont typeface="Wingdings" panose="05000000000000000000" pitchFamily="2" charset="2"/>
              <a:buChar char="Ø"/>
              <a:defRPr/>
            </a:pPr>
            <a:r>
              <a:rPr lang="en-US" sz="2600" b="1" dirty="0">
                <a:latin typeface="Cambria" panose="02040503050406030204" pitchFamily="18" charset="0"/>
              </a:rPr>
              <a:t>Round the clock shifts</a:t>
            </a:r>
          </a:p>
          <a:p>
            <a:pPr>
              <a:buClr>
                <a:srgbClr val="FFFF00"/>
              </a:buClr>
              <a:buFont typeface="Wingdings" panose="05000000000000000000" pitchFamily="2" charset="2"/>
              <a:buChar char="Ø"/>
              <a:defRPr/>
            </a:pPr>
            <a:r>
              <a:rPr lang="en-US" sz="2600" b="1" dirty="0">
                <a:latin typeface="Cambria" panose="02040503050406030204" pitchFamily="18" charset="0"/>
              </a:rPr>
              <a:t>Consequences for failure</a:t>
            </a:r>
          </a:p>
          <a:p>
            <a:pPr marL="0" indent="0">
              <a:buClr>
                <a:srgbClr val="FFFF00"/>
              </a:buClr>
              <a:buNone/>
              <a:defRPr/>
            </a:pPr>
            <a:r>
              <a:rPr lang="en-US" sz="2600" b="1" i="1" u="sng" dirty="0">
                <a:latin typeface="Cambria" panose="02040503050406030204" pitchFamily="18" charset="0"/>
              </a:rPr>
              <a:t>Note:</a:t>
            </a:r>
            <a:r>
              <a:rPr lang="en-US" sz="2600" b="1" i="1" dirty="0">
                <a:latin typeface="Cambria" panose="02040503050406030204" pitchFamily="18" charset="0"/>
              </a:rPr>
              <a:t> </a:t>
            </a:r>
            <a:r>
              <a:rPr lang="en-US" sz="2600" b="1" dirty="0">
                <a:latin typeface="Cambria" panose="02040503050406030204" pitchFamily="18" charset="0"/>
              </a:rPr>
              <a:t>May have been Jewish guards instead of Roman.</a:t>
            </a:r>
          </a:p>
        </p:txBody>
      </p:sp>
      <p:pic>
        <p:nvPicPr>
          <p:cNvPr id="6" name="Picture 2" descr="C:\Users\Public\_Bethany\matt22\Roman soldier in bronze, tb010901882.jpg">
            <a:extLst>
              <a:ext uri="{FF2B5EF4-FFF2-40B4-BE49-F238E27FC236}">
                <a16:creationId xmlns:a16="http://schemas.microsoft.com/office/drawing/2014/main" id="{7668372C-053F-451B-9CF9-CA3F8A4DF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809" y="0"/>
            <a:ext cx="35659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45DAE9-1163-4252-8CC5-37DFA0743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729" y="0"/>
            <a:ext cx="3686271" cy="6858000"/>
          </a:xfrm>
          <a:prstGeom prst="rect">
            <a:avLst/>
          </a:prstGeom>
        </p:spPr>
      </p:pic>
      <p:pic>
        <p:nvPicPr>
          <p:cNvPr id="5" name="Picture 4">
            <a:extLst>
              <a:ext uri="{FF2B5EF4-FFF2-40B4-BE49-F238E27FC236}">
                <a16:creationId xmlns:a16="http://schemas.microsoft.com/office/drawing/2014/main" id="{8A897CE1-BBD4-49AC-9438-87D2C358005A}"/>
              </a:ext>
            </a:extLst>
          </p:cNvPr>
          <p:cNvPicPr>
            <a:picLocks noChangeAspect="1"/>
          </p:cNvPicPr>
          <p:nvPr/>
        </p:nvPicPr>
        <p:blipFill rotWithShape="1">
          <a:blip r:embed="rId5">
            <a:extLst>
              <a:ext uri="{28A0092B-C50C-407E-A947-70E740481C1C}">
                <a14:useLocalDpi xmlns:a14="http://schemas.microsoft.com/office/drawing/2010/main" val="0"/>
              </a:ext>
            </a:extLst>
          </a:blip>
          <a:srcRect l="24187" t="14739" r="9594"/>
          <a:stretch/>
        </p:blipFill>
        <p:spPr>
          <a:xfrm>
            <a:off x="683797" y="3777521"/>
            <a:ext cx="3190010" cy="3080479"/>
          </a:xfrm>
          <a:prstGeom prst="rect">
            <a:avLst/>
          </a:prstGeom>
        </p:spPr>
      </p:pic>
    </p:spTree>
    <p:extLst>
      <p:ext uri="{BB962C8B-B14F-4D97-AF65-F5344CB8AC3E}">
        <p14:creationId xmlns:p14="http://schemas.microsoft.com/office/powerpoint/2010/main" val="155578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150628"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28:1-7</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954107"/>
          </a:xfrm>
          <a:prstGeom prst="rect">
            <a:avLst/>
          </a:prstGeom>
          <a:noFill/>
        </p:spPr>
        <p:txBody>
          <a:bodyPr wrap="square" rtlCol="0">
            <a:spAutoFit/>
          </a:bodyPr>
          <a:lstStyle/>
          <a:p>
            <a:pPr lvl="0" algn="ctr">
              <a:defRPr/>
            </a:pPr>
            <a:r>
              <a:rPr lang="en-US" sz="2800" dirty="0">
                <a:latin typeface="Cambria" panose="02040503050406030204" pitchFamily="18" charset="0"/>
              </a:rPr>
              <a:t>Now after the Sabbath, as it began to dawn toward the first </a:t>
            </a:r>
            <a:r>
              <a:rPr lang="en-US" sz="2800" i="1" dirty="0">
                <a:latin typeface="Cambria" panose="02040503050406030204" pitchFamily="18" charset="0"/>
              </a:rPr>
              <a:t>day</a:t>
            </a:r>
            <a:r>
              <a:rPr lang="en-US" sz="2800" dirty="0">
                <a:latin typeface="Cambria" panose="02040503050406030204" pitchFamily="18" charset="0"/>
              </a:rPr>
              <a:t> of the week, Mary Magdalene and the other Mary came to look at the grave. </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1837508" y="1579880"/>
            <a:ext cx="537733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9185729" y="1109980"/>
            <a:ext cx="1143074"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1" name="Rounded Rectangular Callout 4">
            <a:extLst>
              <a:ext uri="{FF2B5EF4-FFF2-40B4-BE49-F238E27FC236}">
                <a16:creationId xmlns:a16="http://schemas.microsoft.com/office/drawing/2014/main" id="{62D467D7-F821-4412-9C2B-C70D4C098FC2}"/>
              </a:ext>
            </a:extLst>
          </p:cNvPr>
          <p:cNvSpPr/>
          <p:nvPr/>
        </p:nvSpPr>
        <p:spPr>
          <a:xfrm>
            <a:off x="1939009" y="1596445"/>
            <a:ext cx="7419588" cy="1651947"/>
          </a:xfrm>
          <a:custGeom>
            <a:avLst/>
            <a:gdLst>
              <a:gd name="connsiteX0" fmla="*/ 0 w 7419588"/>
              <a:gd name="connsiteY0" fmla="*/ 160837 h 965003"/>
              <a:gd name="connsiteX1" fmla="*/ 160837 w 7419588"/>
              <a:gd name="connsiteY1" fmla="*/ 0 h 965003"/>
              <a:gd name="connsiteX2" fmla="*/ 4328093 w 7419588"/>
              <a:gd name="connsiteY2" fmla="*/ 0 h 965003"/>
              <a:gd name="connsiteX3" fmla="*/ 5837287 w 7419588"/>
              <a:gd name="connsiteY3" fmla="*/ -839485 h 965003"/>
              <a:gd name="connsiteX4" fmla="*/ 6182990 w 7419588"/>
              <a:gd name="connsiteY4" fmla="*/ 0 h 965003"/>
              <a:gd name="connsiteX5" fmla="*/ 7258751 w 7419588"/>
              <a:gd name="connsiteY5" fmla="*/ 0 h 965003"/>
              <a:gd name="connsiteX6" fmla="*/ 7419588 w 7419588"/>
              <a:gd name="connsiteY6" fmla="*/ 160837 h 965003"/>
              <a:gd name="connsiteX7" fmla="*/ 7419588 w 7419588"/>
              <a:gd name="connsiteY7" fmla="*/ 160834 h 965003"/>
              <a:gd name="connsiteX8" fmla="*/ 7419588 w 7419588"/>
              <a:gd name="connsiteY8" fmla="*/ 160834 h 965003"/>
              <a:gd name="connsiteX9" fmla="*/ 7419588 w 7419588"/>
              <a:gd name="connsiteY9" fmla="*/ 402085 h 965003"/>
              <a:gd name="connsiteX10" fmla="*/ 7419588 w 7419588"/>
              <a:gd name="connsiteY10" fmla="*/ 804166 h 965003"/>
              <a:gd name="connsiteX11" fmla="*/ 7258751 w 7419588"/>
              <a:gd name="connsiteY11" fmla="*/ 965003 h 965003"/>
              <a:gd name="connsiteX12" fmla="*/ 6182990 w 7419588"/>
              <a:gd name="connsiteY12" fmla="*/ 965003 h 965003"/>
              <a:gd name="connsiteX13" fmla="*/ 4328093 w 7419588"/>
              <a:gd name="connsiteY13" fmla="*/ 965003 h 965003"/>
              <a:gd name="connsiteX14" fmla="*/ 4328093 w 7419588"/>
              <a:gd name="connsiteY14" fmla="*/ 965003 h 965003"/>
              <a:gd name="connsiteX15" fmla="*/ 160837 w 7419588"/>
              <a:gd name="connsiteY15" fmla="*/ 965003 h 965003"/>
              <a:gd name="connsiteX16" fmla="*/ 0 w 7419588"/>
              <a:gd name="connsiteY16" fmla="*/ 804166 h 965003"/>
              <a:gd name="connsiteX17" fmla="*/ 0 w 7419588"/>
              <a:gd name="connsiteY17" fmla="*/ 402085 h 965003"/>
              <a:gd name="connsiteX18" fmla="*/ 0 w 7419588"/>
              <a:gd name="connsiteY18" fmla="*/ 160834 h 965003"/>
              <a:gd name="connsiteX19" fmla="*/ 0 w 7419588"/>
              <a:gd name="connsiteY19" fmla="*/ 160834 h 965003"/>
              <a:gd name="connsiteX20" fmla="*/ 0 w 7419588"/>
              <a:gd name="connsiteY20" fmla="*/ 160837 h 965003"/>
              <a:gd name="connsiteX0" fmla="*/ 0 w 7419588"/>
              <a:gd name="connsiteY0" fmla="*/ 1000322 h 1804488"/>
              <a:gd name="connsiteX1" fmla="*/ 160837 w 7419588"/>
              <a:gd name="connsiteY1" fmla="*/ 839485 h 1804488"/>
              <a:gd name="connsiteX2" fmla="*/ 5862978 w 7419588"/>
              <a:gd name="connsiteY2" fmla="*/ 828600 h 1804488"/>
              <a:gd name="connsiteX3" fmla="*/ 5837287 w 7419588"/>
              <a:gd name="connsiteY3" fmla="*/ 0 h 1804488"/>
              <a:gd name="connsiteX4" fmla="*/ 6182990 w 7419588"/>
              <a:gd name="connsiteY4" fmla="*/ 839485 h 1804488"/>
              <a:gd name="connsiteX5" fmla="*/ 7258751 w 7419588"/>
              <a:gd name="connsiteY5" fmla="*/ 839485 h 1804488"/>
              <a:gd name="connsiteX6" fmla="*/ 7419588 w 7419588"/>
              <a:gd name="connsiteY6" fmla="*/ 1000322 h 1804488"/>
              <a:gd name="connsiteX7" fmla="*/ 7419588 w 7419588"/>
              <a:gd name="connsiteY7" fmla="*/ 1000319 h 1804488"/>
              <a:gd name="connsiteX8" fmla="*/ 7419588 w 7419588"/>
              <a:gd name="connsiteY8" fmla="*/ 1000319 h 1804488"/>
              <a:gd name="connsiteX9" fmla="*/ 7419588 w 7419588"/>
              <a:gd name="connsiteY9" fmla="*/ 1241570 h 1804488"/>
              <a:gd name="connsiteX10" fmla="*/ 7419588 w 7419588"/>
              <a:gd name="connsiteY10" fmla="*/ 1643651 h 1804488"/>
              <a:gd name="connsiteX11" fmla="*/ 7258751 w 7419588"/>
              <a:gd name="connsiteY11" fmla="*/ 1804488 h 1804488"/>
              <a:gd name="connsiteX12" fmla="*/ 6182990 w 7419588"/>
              <a:gd name="connsiteY12" fmla="*/ 1804488 h 1804488"/>
              <a:gd name="connsiteX13" fmla="*/ 4328093 w 7419588"/>
              <a:gd name="connsiteY13" fmla="*/ 1804488 h 1804488"/>
              <a:gd name="connsiteX14" fmla="*/ 4328093 w 7419588"/>
              <a:gd name="connsiteY14" fmla="*/ 1804488 h 1804488"/>
              <a:gd name="connsiteX15" fmla="*/ 160837 w 7419588"/>
              <a:gd name="connsiteY15" fmla="*/ 1804488 h 1804488"/>
              <a:gd name="connsiteX16" fmla="*/ 0 w 7419588"/>
              <a:gd name="connsiteY16" fmla="*/ 1643651 h 1804488"/>
              <a:gd name="connsiteX17" fmla="*/ 0 w 7419588"/>
              <a:gd name="connsiteY17" fmla="*/ 1241570 h 1804488"/>
              <a:gd name="connsiteX18" fmla="*/ 0 w 7419588"/>
              <a:gd name="connsiteY18" fmla="*/ 1000319 h 1804488"/>
              <a:gd name="connsiteX19" fmla="*/ 0 w 7419588"/>
              <a:gd name="connsiteY19" fmla="*/ 1000319 h 1804488"/>
              <a:gd name="connsiteX20" fmla="*/ 0 w 7419588"/>
              <a:gd name="connsiteY20" fmla="*/ 1000322 h 180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9588" h="1804488">
                <a:moveTo>
                  <a:pt x="0" y="1000322"/>
                </a:moveTo>
                <a:cubicBezTo>
                  <a:pt x="0" y="911494"/>
                  <a:pt x="72009" y="839485"/>
                  <a:pt x="160837" y="839485"/>
                </a:cubicBezTo>
                <a:lnTo>
                  <a:pt x="5862978" y="828600"/>
                </a:lnTo>
                <a:lnTo>
                  <a:pt x="5837287" y="0"/>
                </a:lnTo>
                <a:lnTo>
                  <a:pt x="6182990" y="839485"/>
                </a:lnTo>
                <a:lnTo>
                  <a:pt x="7258751" y="839485"/>
                </a:lnTo>
                <a:cubicBezTo>
                  <a:pt x="7347579" y="839485"/>
                  <a:pt x="7419588" y="911494"/>
                  <a:pt x="7419588" y="1000322"/>
                </a:cubicBezTo>
                <a:lnTo>
                  <a:pt x="7419588" y="1000319"/>
                </a:lnTo>
                <a:lnTo>
                  <a:pt x="7419588" y="1000319"/>
                </a:lnTo>
                <a:lnTo>
                  <a:pt x="7419588" y="1241570"/>
                </a:lnTo>
                <a:lnTo>
                  <a:pt x="7419588" y="1643651"/>
                </a:lnTo>
                <a:cubicBezTo>
                  <a:pt x="7419588" y="1732479"/>
                  <a:pt x="7347579" y="1804488"/>
                  <a:pt x="7258751" y="1804488"/>
                </a:cubicBezTo>
                <a:lnTo>
                  <a:pt x="6182990" y="1804488"/>
                </a:lnTo>
                <a:lnTo>
                  <a:pt x="4328093" y="1804488"/>
                </a:lnTo>
                <a:lnTo>
                  <a:pt x="4328093" y="1804488"/>
                </a:lnTo>
                <a:lnTo>
                  <a:pt x="160837" y="1804488"/>
                </a:lnTo>
                <a:cubicBezTo>
                  <a:pt x="72009" y="1804488"/>
                  <a:pt x="0" y="1732479"/>
                  <a:pt x="0" y="1643651"/>
                </a:cubicBezTo>
                <a:lnTo>
                  <a:pt x="0" y="1241570"/>
                </a:lnTo>
                <a:lnTo>
                  <a:pt x="0" y="1000319"/>
                </a:lnTo>
                <a:lnTo>
                  <a:pt x="0" y="1000319"/>
                </a:lnTo>
                <a:lnTo>
                  <a:pt x="0" y="1000322"/>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rgbClr val="FFFFFF"/>
                </a:solidFill>
                <a:latin typeface="Cambria" panose="02040503050406030204" pitchFamily="18" charset="0"/>
              </a:rPr>
              <a:t> </a:t>
            </a: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Mark explains that the purpose of their visit was to bring spices to anoint Jesus’ body (Mark 16:1). </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12" name="Rounded Rectangular Callout 4">
            <a:extLst>
              <a:ext uri="{FF2B5EF4-FFF2-40B4-BE49-F238E27FC236}">
                <a16:creationId xmlns:a16="http://schemas.microsoft.com/office/drawing/2014/main" id="{7BA8D71C-6D67-475F-9ED8-E3B7AE668A2C}"/>
              </a:ext>
            </a:extLst>
          </p:cNvPr>
          <p:cNvSpPr/>
          <p:nvPr/>
        </p:nvSpPr>
        <p:spPr>
          <a:xfrm>
            <a:off x="1827253" y="2458930"/>
            <a:ext cx="9499600" cy="1666778"/>
          </a:xfrm>
          <a:prstGeom prst="wedgeRoundRectCallout">
            <a:avLst>
              <a:gd name="adj1" fmla="val 43400"/>
              <a:gd name="adj2" fmla="val -100104"/>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chemeClr val="tx1"/>
                </a:solidFill>
                <a:latin typeface="Cambria" panose="02040503050406030204" pitchFamily="18" charset="0"/>
              </a:rPr>
              <a:t>The two Mary's (and possibly some of these same women) watched while Joseph and Nicodemus had buried Jesus </a:t>
            </a:r>
            <a:r>
              <a:rPr lang="en-US" sz="2400" dirty="0">
                <a:solidFill>
                  <a:srgbClr val="FFFF00"/>
                </a:solidFill>
                <a:latin typeface="Cambria" panose="02040503050406030204" pitchFamily="18" charset="0"/>
              </a:rPr>
              <a:t>(27:59-61; John 19:38-40). </a:t>
            </a:r>
            <a:r>
              <a:rPr lang="en-US" sz="2400" dirty="0">
                <a:solidFill>
                  <a:schemeClr val="tx1"/>
                </a:solidFill>
                <a:latin typeface="Cambria" panose="02040503050406030204" pitchFamily="18" charset="0"/>
              </a:rPr>
              <a:t>They saw “how his body was laid” </a:t>
            </a:r>
            <a:r>
              <a:rPr lang="en-US" sz="2400" dirty="0">
                <a:solidFill>
                  <a:srgbClr val="FFFF00"/>
                </a:solidFill>
                <a:latin typeface="Cambria" panose="02040503050406030204" pitchFamily="18" charset="0"/>
              </a:rPr>
              <a:t>(Luke 23:55), </a:t>
            </a:r>
            <a:r>
              <a:rPr lang="en-US" sz="2400" dirty="0">
                <a:solidFill>
                  <a:schemeClr val="tx1"/>
                </a:solidFill>
                <a:latin typeface="Cambria" panose="02040503050406030204" pitchFamily="18" charset="0"/>
              </a:rPr>
              <a:t>and “where he was laid” </a:t>
            </a:r>
            <a:r>
              <a:rPr lang="en-US" sz="2400" dirty="0">
                <a:solidFill>
                  <a:srgbClr val="FFFF00"/>
                </a:solidFill>
                <a:latin typeface="Cambria" panose="02040503050406030204" pitchFamily="18" charset="0"/>
              </a:rPr>
              <a:t>(Mark 15:47). </a:t>
            </a:r>
            <a:endParaRPr kumimoji="0" lang="en-US" sz="2400" i="0"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10" name="Rounded Rectangular Callout 4">
            <a:extLst>
              <a:ext uri="{FF2B5EF4-FFF2-40B4-BE49-F238E27FC236}">
                <a16:creationId xmlns:a16="http://schemas.microsoft.com/office/drawing/2014/main" id="{D1185268-22E4-4852-A549-6DC44F0163E9}"/>
              </a:ext>
            </a:extLst>
          </p:cNvPr>
          <p:cNvSpPr/>
          <p:nvPr/>
        </p:nvSpPr>
        <p:spPr>
          <a:xfrm>
            <a:off x="0" y="1596445"/>
            <a:ext cx="10035032" cy="1929877"/>
          </a:xfrm>
          <a:custGeom>
            <a:avLst/>
            <a:gdLst>
              <a:gd name="connsiteX0" fmla="*/ 0 w 10035032"/>
              <a:gd name="connsiteY0" fmla="*/ 215617 h 1293675"/>
              <a:gd name="connsiteX1" fmla="*/ 215617 w 10035032"/>
              <a:gd name="connsiteY1" fmla="*/ 0 h 1293675"/>
              <a:gd name="connsiteX2" fmla="*/ 5853769 w 10035032"/>
              <a:gd name="connsiteY2" fmla="*/ 0 h 1293675"/>
              <a:gd name="connsiteX3" fmla="*/ 5948867 w 10035032"/>
              <a:gd name="connsiteY3" fmla="*/ -2545124 h 1293675"/>
              <a:gd name="connsiteX4" fmla="*/ 8362527 w 10035032"/>
              <a:gd name="connsiteY4" fmla="*/ 0 h 1293675"/>
              <a:gd name="connsiteX5" fmla="*/ 9819415 w 10035032"/>
              <a:gd name="connsiteY5" fmla="*/ 0 h 1293675"/>
              <a:gd name="connsiteX6" fmla="*/ 10035032 w 10035032"/>
              <a:gd name="connsiteY6" fmla="*/ 215617 h 1293675"/>
              <a:gd name="connsiteX7" fmla="*/ 10035032 w 10035032"/>
              <a:gd name="connsiteY7" fmla="*/ 215613 h 1293675"/>
              <a:gd name="connsiteX8" fmla="*/ 10035032 w 10035032"/>
              <a:gd name="connsiteY8" fmla="*/ 215613 h 1293675"/>
              <a:gd name="connsiteX9" fmla="*/ 10035032 w 10035032"/>
              <a:gd name="connsiteY9" fmla="*/ 539031 h 1293675"/>
              <a:gd name="connsiteX10" fmla="*/ 10035032 w 10035032"/>
              <a:gd name="connsiteY10" fmla="*/ 1078058 h 1293675"/>
              <a:gd name="connsiteX11" fmla="*/ 9819415 w 10035032"/>
              <a:gd name="connsiteY11" fmla="*/ 1293675 h 1293675"/>
              <a:gd name="connsiteX12" fmla="*/ 8362527 w 10035032"/>
              <a:gd name="connsiteY12" fmla="*/ 1293675 h 1293675"/>
              <a:gd name="connsiteX13" fmla="*/ 5853769 w 10035032"/>
              <a:gd name="connsiteY13" fmla="*/ 1293675 h 1293675"/>
              <a:gd name="connsiteX14" fmla="*/ 5853769 w 10035032"/>
              <a:gd name="connsiteY14" fmla="*/ 1293675 h 1293675"/>
              <a:gd name="connsiteX15" fmla="*/ 215617 w 10035032"/>
              <a:gd name="connsiteY15" fmla="*/ 1293675 h 1293675"/>
              <a:gd name="connsiteX16" fmla="*/ 0 w 10035032"/>
              <a:gd name="connsiteY16" fmla="*/ 1078058 h 1293675"/>
              <a:gd name="connsiteX17" fmla="*/ 0 w 10035032"/>
              <a:gd name="connsiteY17" fmla="*/ 539031 h 1293675"/>
              <a:gd name="connsiteX18" fmla="*/ 0 w 10035032"/>
              <a:gd name="connsiteY18" fmla="*/ 215613 h 1293675"/>
              <a:gd name="connsiteX19" fmla="*/ 0 w 10035032"/>
              <a:gd name="connsiteY19" fmla="*/ 215613 h 1293675"/>
              <a:gd name="connsiteX20" fmla="*/ 0 w 10035032"/>
              <a:gd name="connsiteY20" fmla="*/ 215617 h 1293675"/>
              <a:gd name="connsiteX0" fmla="*/ 0 w 10035032"/>
              <a:gd name="connsiteY0" fmla="*/ 2760741 h 3838799"/>
              <a:gd name="connsiteX1" fmla="*/ 215617 w 10035032"/>
              <a:gd name="connsiteY1" fmla="*/ 2545124 h 3838799"/>
              <a:gd name="connsiteX2" fmla="*/ 7976483 w 10035032"/>
              <a:gd name="connsiteY2" fmla="*/ 2545124 h 3838799"/>
              <a:gd name="connsiteX3" fmla="*/ 5948867 w 10035032"/>
              <a:gd name="connsiteY3" fmla="*/ 0 h 3838799"/>
              <a:gd name="connsiteX4" fmla="*/ 8362527 w 10035032"/>
              <a:gd name="connsiteY4" fmla="*/ 2545124 h 3838799"/>
              <a:gd name="connsiteX5" fmla="*/ 9819415 w 10035032"/>
              <a:gd name="connsiteY5" fmla="*/ 2545124 h 3838799"/>
              <a:gd name="connsiteX6" fmla="*/ 10035032 w 10035032"/>
              <a:gd name="connsiteY6" fmla="*/ 2760741 h 3838799"/>
              <a:gd name="connsiteX7" fmla="*/ 10035032 w 10035032"/>
              <a:gd name="connsiteY7" fmla="*/ 2760737 h 3838799"/>
              <a:gd name="connsiteX8" fmla="*/ 10035032 w 10035032"/>
              <a:gd name="connsiteY8" fmla="*/ 2760737 h 3838799"/>
              <a:gd name="connsiteX9" fmla="*/ 10035032 w 10035032"/>
              <a:gd name="connsiteY9" fmla="*/ 3084155 h 3838799"/>
              <a:gd name="connsiteX10" fmla="*/ 10035032 w 10035032"/>
              <a:gd name="connsiteY10" fmla="*/ 3623182 h 3838799"/>
              <a:gd name="connsiteX11" fmla="*/ 9819415 w 10035032"/>
              <a:gd name="connsiteY11" fmla="*/ 3838799 h 3838799"/>
              <a:gd name="connsiteX12" fmla="*/ 8362527 w 10035032"/>
              <a:gd name="connsiteY12" fmla="*/ 3838799 h 3838799"/>
              <a:gd name="connsiteX13" fmla="*/ 5853769 w 10035032"/>
              <a:gd name="connsiteY13" fmla="*/ 3838799 h 3838799"/>
              <a:gd name="connsiteX14" fmla="*/ 5853769 w 10035032"/>
              <a:gd name="connsiteY14" fmla="*/ 3838799 h 3838799"/>
              <a:gd name="connsiteX15" fmla="*/ 215617 w 10035032"/>
              <a:gd name="connsiteY15" fmla="*/ 3838799 h 3838799"/>
              <a:gd name="connsiteX16" fmla="*/ 0 w 10035032"/>
              <a:gd name="connsiteY16" fmla="*/ 3623182 h 3838799"/>
              <a:gd name="connsiteX17" fmla="*/ 0 w 10035032"/>
              <a:gd name="connsiteY17" fmla="*/ 3084155 h 3838799"/>
              <a:gd name="connsiteX18" fmla="*/ 0 w 10035032"/>
              <a:gd name="connsiteY18" fmla="*/ 2760737 h 3838799"/>
              <a:gd name="connsiteX19" fmla="*/ 0 w 10035032"/>
              <a:gd name="connsiteY19" fmla="*/ 2760737 h 3838799"/>
              <a:gd name="connsiteX20" fmla="*/ 0 w 10035032"/>
              <a:gd name="connsiteY20" fmla="*/ 2760741 h 3838799"/>
              <a:gd name="connsiteX0" fmla="*/ 0 w 10035032"/>
              <a:gd name="connsiteY0" fmla="*/ 1149656 h 2227714"/>
              <a:gd name="connsiteX1" fmla="*/ 215617 w 10035032"/>
              <a:gd name="connsiteY1" fmla="*/ 934039 h 2227714"/>
              <a:gd name="connsiteX2" fmla="*/ 7976483 w 10035032"/>
              <a:gd name="connsiteY2" fmla="*/ 934039 h 2227714"/>
              <a:gd name="connsiteX3" fmla="*/ 7342238 w 10035032"/>
              <a:gd name="connsiteY3" fmla="*/ 0 h 2227714"/>
              <a:gd name="connsiteX4" fmla="*/ 8362527 w 10035032"/>
              <a:gd name="connsiteY4" fmla="*/ 934039 h 2227714"/>
              <a:gd name="connsiteX5" fmla="*/ 9819415 w 10035032"/>
              <a:gd name="connsiteY5" fmla="*/ 934039 h 2227714"/>
              <a:gd name="connsiteX6" fmla="*/ 10035032 w 10035032"/>
              <a:gd name="connsiteY6" fmla="*/ 1149656 h 2227714"/>
              <a:gd name="connsiteX7" fmla="*/ 10035032 w 10035032"/>
              <a:gd name="connsiteY7" fmla="*/ 1149652 h 2227714"/>
              <a:gd name="connsiteX8" fmla="*/ 10035032 w 10035032"/>
              <a:gd name="connsiteY8" fmla="*/ 1149652 h 2227714"/>
              <a:gd name="connsiteX9" fmla="*/ 10035032 w 10035032"/>
              <a:gd name="connsiteY9" fmla="*/ 1473070 h 2227714"/>
              <a:gd name="connsiteX10" fmla="*/ 10035032 w 10035032"/>
              <a:gd name="connsiteY10" fmla="*/ 2012097 h 2227714"/>
              <a:gd name="connsiteX11" fmla="*/ 9819415 w 10035032"/>
              <a:gd name="connsiteY11" fmla="*/ 2227714 h 2227714"/>
              <a:gd name="connsiteX12" fmla="*/ 8362527 w 10035032"/>
              <a:gd name="connsiteY12" fmla="*/ 2227714 h 2227714"/>
              <a:gd name="connsiteX13" fmla="*/ 5853769 w 10035032"/>
              <a:gd name="connsiteY13" fmla="*/ 2227714 h 2227714"/>
              <a:gd name="connsiteX14" fmla="*/ 5853769 w 10035032"/>
              <a:gd name="connsiteY14" fmla="*/ 2227714 h 2227714"/>
              <a:gd name="connsiteX15" fmla="*/ 215617 w 10035032"/>
              <a:gd name="connsiteY15" fmla="*/ 2227714 h 2227714"/>
              <a:gd name="connsiteX16" fmla="*/ 0 w 10035032"/>
              <a:gd name="connsiteY16" fmla="*/ 2012097 h 2227714"/>
              <a:gd name="connsiteX17" fmla="*/ 0 w 10035032"/>
              <a:gd name="connsiteY17" fmla="*/ 1473070 h 2227714"/>
              <a:gd name="connsiteX18" fmla="*/ 0 w 10035032"/>
              <a:gd name="connsiteY18" fmla="*/ 1149652 h 2227714"/>
              <a:gd name="connsiteX19" fmla="*/ 0 w 10035032"/>
              <a:gd name="connsiteY19" fmla="*/ 1149652 h 2227714"/>
              <a:gd name="connsiteX20" fmla="*/ 0 w 10035032"/>
              <a:gd name="connsiteY20" fmla="*/ 1149656 h 22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5032" h="2227714">
                <a:moveTo>
                  <a:pt x="0" y="1149656"/>
                </a:moveTo>
                <a:cubicBezTo>
                  <a:pt x="0" y="1030574"/>
                  <a:pt x="96535" y="934039"/>
                  <a:pt x="215617" y="934039"/>
                </a:cubicBezTo>
                <a:lnTo>
                  <a:pt x="7976483" y="934039"/>
                </a:lnTo>
                <a:lnTo>
                  <a:pt x="7342238" y="0"/>
                </a:lnTo>
                <a:lnTo>
                  <a:pt x="8362527" y="934039"/>
                </a:lnTo>
                <a:lnTo>
                  <a:pt x="9819415" y="934039"/>
                </a:lnTo>
                <a:cubicBezTo>
                  <a:pt x="9938497" y="934039"/>
                  <a:pt x="10035032" y="1030574"/>
                  <a:pt x="10035032" y="1149656"/>
                </a:cubicBezTo>
                <a:lnTo>
                  <a:pt x="10035032" y="1149652"/>
                </a:lnTo>
                <a:lnTo>
                  <a:pt x="10035032" y="1149652"/>
                </a:lnTo>
                <a:lnTo>
                  <a:pt x="10035032" y="1473070"/>
                </a:lnTo>
                <a:lnTo>
                  <a:pt x="10035032" y="2012097"/>
                </a:lnTo>
                <a:cubicBezTo>
                  <a:pt x="10035032" y="2131179"/>
                  <a:pt x="9938497" y="2227714"/>
                  <a:pt x="9819415" y="2227714"/>
                </a:cubicBezTo>
                <a:lnTo>
                  <a:pt x="8362527" y="2227714"/>
                </a:lnTo>
                <a:lnTo>
                  <a:pt x="5853769" y="2227714"/>
                </a:lnTo>
                <a:lnTo>
                  <a:pt x="5853769" y="2227714"/>
                </a:lnTo>
                <a:lnTo>
                  <a:pt x="215617" y="2227714"/>
                </a:lnTo>
                <a:cubicBezTo>
                  <a:pt x="96535" y="2227714"/>
                  <a:pt x="0" y="2131179"/>
                  <a:pt x="0" y="2012097"/>
                </a:cubicBezTo>
                <a:lnTo>
                  <a:pt x="0" y="1473070"/>
                </a:lnTo>
                <a:lnTo>
                  <a:pt x="0" y="1149652"/>
                </a:lnTo>
                <a:lnTo>
                  <a:pt x="0" y="1149652"/>
                </a:lnTo>
                <a:lnTo>
                  <a:pt x="0" y="1149656"/>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rgbClr val="FFFFFF"/>
                </a:solidFill>
                <a:latin typeface="Cambria" panose="02040503050406030204" pitchFamily="18" charset="0"/>
              </a:rPr>
              <a:t> </a:t>
            </a: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“Mary, the mother of James and Joseph” (27:56). Mark informs us that Salome, the mother of James and John was with them (Mark 16:1), while Luke adds that Joanna, and “other women” were also present (Luke 24:10)</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0" name="Rounded Rectangular Callout 4">
            <a:extLst>
              <a:ext uri="{FF2B5EF4-FFF2-40B4-BE49-F238E27FC236}">
                <a16:creationId xmlns:a16="http://schemas.microsoft.com/office/drawing/2014/main" id="{F3AB5E8A-A7BC-4710-9C98-EEB36F92BD97}"/>
              </a:ext>
            </a:extLst>
          </p:cNvPr>
          <p:cNvSpPr/>
          <p:nvPr/>
        </p:nvSpPr>
        <p:spPr>
          <a:xfrm>
            <a:off x="1837508" y="1163154"/>
            <a:ext cx="9499600" cy="2342046"/>
          </a:xfrm>
          <a:custGeom>
            <a:avLst/>
            <a:gdLst>
              <a:gd name="connsiteX0" fmla="*/ 0 w 9499600"/>
              <a:gd name="connsiteY0" fmla="*/ 215617 h 1293675"/>
              <a:gd name="connsiteX1" fmla="*/ 215617 w 9499600"/>
              <a:gd name="connsiteY1" fmla="*/ 0 h 1293675"/>
              <a:gd name="connsiteX2" fmla="*/ 5541433 w 9499600"/>
              <a:gd name="connsiteY2" fmla="*/ 0 h 1293675"/>
              <a:gd name="connsiteX3" fmla="*/ 7775993 w 9499600"/>
              <a:gd name="connsiteY3" fmla="*/ -1002986 h 1293675"/>
              <a:gd name="connsiteX4" fmla="*/ 7916333 w 9499600"/>
              <a:gd name="connsiteY4" fmla="*/ 0 h 1293675"/>
              <a:gd name="connsiteX5" fmla="*/ 9283983 w 9499600"/>
              <a:gd name="connsiteY5" fmla="*/ 0 h 1293675"/>
              <a:gd name="connsiteX6" fmla="*/ 9499600 w 9499600"/>
              <a:gd name="connsiteY6" fmla="*/ 215617 h 1293675"/>
              <a:gd name="connsiteX7" fmla="*/ 9499600 w 9499600"/>
              <a:gd name="connsiteY7" fmla="*/ 215613 h 1293675"/>
              <a:gd name="connsiteX8" fmla="*/ 9499600 w 9499600"/>
              <a:gd name="connsiteY8" fmla="*/ 215613 h 1293675"/>
              <a:gd name="connsiteX9" fmla="*/ 9499600 w 9499600"/>
              <a:gd name="connsiteY9" fmla="*/ 539031 h 1293675"/>
              <a:gd name="connsiteX10" fmla="*/ 9499600 w 9499600"/>
              <a:gd name="connsiteY10" fmla="*/ 1078058 h 1293675"/>
              <a:gd name="connsiteX11" fmla="*/ 9283983 w 9499600"/>
              <a:gd name="connsiteY11" fmla="*/ 1293675 h 1293675"/>
              <a:gd name="connsiteX12" fmla="*/ 7916333 w 9499600"/>
              <a:gd name="connsiteY12" fmla="*/ 1293675 h 1293675"/>
              <a:gd name="connsiteX13" fmla="*/ 5541433 w 9499600"/>
              <a:gd name="connsiteY13" fmla="*/ 1293675 h 1293675"/>
              <a:gd name="connsiteX14" fmla="*/ 5541433 w 9499600"/>
              <a:gd name="connsiteY14" fmla="*/ 1293675 h 1293675"/>
              <a:gd name="connsiteX15" fmla="*/ 215617 w 9499600"/>
              <a:gd name="connsiteY15" fmla="*/ 1293675 h 1293675"/>
              <a:gd name="connsiteX16" fmla="*/ 0 w 9499600"/>
              <a:gd name="connsiteY16" fmla="*/ 1078058 h 1293675"/>
              <a:gd name="connsiteX17" fmla="*/ 0 w 9499600"/>
              <a:gd name="connsiteY17" fmla="*/ 539031 h 1293675"/>
              <a:gd name="connsiteX18" fmla="*/ 0 w 9499600"/>
              <a:gd name="connsiteY18" fmla="*/ 215613 h 1293675"/>
              <a:gd name="connsiteX19" fmla="*/ 0 w 9499600"/>
              <a:gd name="connsiteY19" fmla="*/ 215613 h 1293675"/>
              <a:gd name="connsiteX20" fmla="*/ 0 w 9499600"/>
              <a:gd name="connsiteY20" fmla="*/ 215617 h 1293675"/>
              <a:gd name="connsiteX0" fmla="*/ 0 w 9499600"/>
              <a:gd name="connsiteY0" fmla="*/ 1218603 h 2296661"/>
              <a:gd name="connsiteX1" fmla="*/ 215617 w 9499600"/>
              <a:gd name="connsiteY1" fmla="*/ 1002986 h 2296661"/>
              <a:gd name="connsiteX2" fmla="*/ 7500861 w 9499600"/>
              <a:gd name="connsiteY2" fmla="*/ 1002986 h 2296661"/>
              <a:gd name="connsiteX3" fmla="*/ 7775993 w 9499600"/>
              <a:gd name="connsiteY3" fmla="*/ 0 h 2296661"/>
              <a:gd name="connsiteX4" fmla="*/ 7916333 w 9499600"/>
              <a:gd name="connsiteY4" fmla="*/ 1002986 h 2296661"/>
              <a:gd name="connsiteX5" fmla="*/ 9283983 w 9499600"/>
              <a:gd name="connsiteY5" fmla="*/ 1002986 h 2296661"/>
              <a:gd name="connsiteX6" fmla="*/ 9499600 w 9499600"/>
              <a:gd name="connsiteY6" fmla="*/ 1218603 h 2296661"/>
              <a:gd name="connsiteX7" fmla="*/ 9499600 w 9499600"/>
              <a:gd name="connsiteY7" fmla="*/ 1218599 h 2296661"/>
              <a:gd name="connsiteX8" fmla="*/ 9499600 w 9499600"/>
              <a:gd name="connsiteY8" fmla="*/ 1218599 h 2296661"/>
              <a:gd name="connsiteX9" fmla="*/ 9499600 w 9499600"/>
              <a:gd name="connsiteY9" fmla="*/ 1542017 h 2296661"/>
              <a:gd name="connsiteX10" fmla="*/ 9499600 w 9499600"/>
              <a:gd name="connsiteY10" fmla="*/ 2081044 h 2296661"/>
              <a:gd name="connsiteX11" fmla="*/ 9283983 w 9499600"/>
              <a:gd name="connsiteY11" fmla="*/ 2296661 h 2296661"/>
              <a:gd name="connsiteX12" fmla="*/ 7916333 w 9499600"/>
              <a:gd name="connsiteY12" fmla="*/ 2296661 h 2296661"/>
              <a:gd name="connsiteX13" fmla="*/ 5541433 w 9499600"/>
              <a:gd name="connsiteY13" fmla="*/ 2296661 h 2296661"/>
              <a:gd name="connsiteX14" fmla="*/ 5541433 w 9499600"/>
              <a:gd name="connsiteY14" fmla="*/ 2296661 h 2296661"/>
              <a:gd name="connsiteX15" fmla="*/ 215617 w 9499600"/>
              <a:gd name="connsiteY15" fmla="*/ 2296661 h 2296661"/>
              <a:gd name="connsiteX16" fmla="*/ 0 w 9499600"/>
              <a:gd name="connsiteY16" fmla="*/ 2081044 h 2296661"/>
              <a:gd name="connsiteX17" fmla="*/ 0 w 9499600"/>
              <a:gd name="connsiteY17" fmla="*/ 1542017 h 2296661"/>
              <a:gd name="connsiteX18" fmla="*/ 0 w 9499600"/>
              <a:gd name="connsiteY18" fmla="*/ 1218599 h 2296661"/>
              <a:gd name="connsiteX19" fmla="*/ 0 w 9499600"/>
              <a:gd name="connsiteY19" fmla="*/ 1218599 h 2296661"/>
              <a:gd name="connsiteX20" fmla="*/ 0 w 9499600"/>
              <a:gd name="connsiteY20" fmla="*/ 1218603 h 229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99600" h="2296661">
                <a:moveTo>
                  <a:pt x="0" y="1218603"/>
                </a:moveTo>
                <a:cubicBezTo>
                  <a:pt x="0" y="1099521"/>
                  <a:pt x="96535" y="1002986"/>
                  <a:pt x="215617" y="1002986"/>
                </a:cubicBezTo>
                <a:lnTo>
                  <a:pt x="7500861" y="1002986"/>
                </a:lnTo>
                <a:lnTo>
                  <a:pt x="7775993" y="0"/>
                </a:lnTo>
                <a:lnTo>
                  <a:pt x="7916333" y="1002986"/>
                </a:lnTo>
                <a:lnTo>
                  <a:pt x="9283983" y="1002986"/>
                </a:lnTo>
                <a:cubicBezTo>
                  <a:pt x="9403065" y="1002986"/>
                  <a:pt x="9499600" y="1099521"/>
                  <a:pt x="9499600" y="1218603"/>
                </a:cubicBezTo>
                <a:lnTo>
                  <a:pt x="9499600" y="1218599"/>
                </a:lnTo>
                <a:lnTo>
                  <a:pt x="9499600" y="1218599"/>
                </a:lnTo>
                <a:lnTo>
                  <a:pt x="9499600" y="1542017"/>
                </a:lnTo>
                <a:lnTo>
                  <a:pt x="9499600" y="2081044"/>
                </a:lnTo>
                <a:cubicBezTo>
                  <a:pt x="9499600" y="2200126"/>
                  <a:pt x="9403065" y="2296661"/>
                  <a:pt x="9283983" y="2296661"/>
                </a:cubicBezTo>
                <a:lnTo>
                  <a:pt x="7916333" y="2296661"/>
                </a:lnTo>
                <a:lnTo>
                  <a:pt x="5541433" y="2296661"/>
                </a:lnTo>
                <a:lnTo>
                  <a:pt x="5541433" y="2296661"/>
                </a:lnTo>
                <a:lnTo>
                  <a:pt x="215617" y="2296661"/>
                </a:lnTo>
                <a:cubicBezTo>
                  <a:pt x="96535" y="2296661"/>
                  <a:pt x="0" y="2200126"/>
                  <a:pt x="0" y="2081044"/>
                </a:cubicBezTo>
                <a:lnTo>
                  <a:pt x="0" y="1542017"/>
                </a:lnTo>
                <a:lnTo>
                  <a:pt x="0" y="1218599"/>
                </a:lnTo>
                <a:lnTo>
                  <a:pt x="0" y="1218599"/>
                </a:lnTo>
                <a:lnTo>
                  <a:pt x="0" y="1218603"/>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All agree that it was on “the ﬁrst day of the week” that the women came “very early in the morning” (Luke 24:1), “while it was still dark” (John 20:1), probably arriving “when the sun had risen” (Mark 16:2)</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59883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par>
                          <p:cTn id="29" fill="hold">
                            <p:stCondLst>
                              <p:cond delay="0"/>
                            </p:stCondLst>
                            <p:childTnLst>
                              <p:par>
                                <p:cTn id="30" presetID="9"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par>
                          <p:cTn id="37" fill="hold">
                            <p:stCondLst>
                              <p:cond delay="0"/>
                            </p:stCondLst>
                            <p:childTnLst>
                              <p:par>
                                <p:cTn id="38" presetID="9"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0" grpId="0" animBg="1"/>
      <p:bldP spid="10"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150628"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28:1-7</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2677656"/>
          </a:xfrm>
          <a:prstGeom prst="rect">
            <a:avLst/>
          </a:prstGeom>
          <a:noFill/>
        </p:spPr>
        <p:txBody>
          <a:bodyPr wrap="square" rtlCol="0">
            <a:spAutoFit/>
          </a:bodyPr>
          <a:lstStyle/>
          <a:p>
            <a:pPr lvl="0" algn="ctr">
              <a:defRPr/>
            </a:pPr>
            <a:r>
              <a:rPr lang="en-US" sz="2800" dirty="0">
                <a:solidFill>
                  <a:schemeClr val="tx2">
                    <a:lumMod val="75000"/>
                  </a:schemeClr>
                </a:solidFill>
                <a:latin typeface="Cambria" panose="02040503050406030204" pitchFamily="18" charset="0"/>
              </a:rPr>
              <a:t>Now after the Sabbath, as it began to dawn toward the first </a:t>
            </a:r>
            <a:r>
              <a:rPr lang="en-US" sz="2800" i="1" dirty="0">
                <a:solidFill>
                  <a:schemeClr val="tx2">
                    <a:lumMod val="75000"/>
                  </a:schemeClr>
                </a:solidFill>
                <a:latin typeface="Cambria" panose="02040503050406030204" pitchFamily="18" charset="0"/>
              </a:rPr>
              <a:t>day</a:t>
            </a:r>
            <a:r>
              <a:rPr lang="en-US" sz="2800" dirty="0">
                <a:solidFill>
                  <a:schemeClr val="tx2">
                    <a:lumMod val="75000"/>
                  </a:schemeClr>
                </a:solidFill>
                <a:latin typeface="Cambria" panose="02040503050406030204" pitchFamily="18" charset="0"/>
              </a:rPr>
              <a:t> of the week, Mary Magdalene and the other Mary came to look at the grave. </a:t>
            </a:r>
            <a:r>
              <a:rPr lang="en-US" sz="2800" b="1" baseline="30000" dirty="0">
                <a:latin typeface="Cambria" panose="02040503050406030204" pitchFamily="18" charset="0"/>
              </a:rPr>
              <a:t>2 </a:t>
            </a:r>
            <a:r>
              <a:rPr lang="en-US" sz="2800" dirty="0">
                <a:latin typeface="Cambria" panose="02040503050406030204" pitchFamily="18" charset="0"/>
              </a:rPr>
              <a:t>And behold, a severe earthquake had occurred, for an angel of the Lord descended from heaven and came and rolled away the stone and sat upon it. </a:t>
            </a:r>
            <a:r>
              <a:rPr lang="en-US" sz="2800" b="1" baseline="30000" dirty="0">
                <a:latin typeface="Cambria" panose="02040503050406030204" pitchFamily="18" charset="0"/>
              </a:rPr>
              <a:t>3 </a:t>
            </a:r>
            <a:r>
              <a:rPr lang="en-US" sz="2800" dirty="0">
                <a:latin typeface="Cambria" panose="02040503050406030204" pitchFamily="18" charset="0"/>
              </a:rPr>
              <a:t>And his appearance was like lightning, and his clothing as white as snow. </a:t>
            </a:r>
            <a:r>
              <a:rPr lang="en-US" sz="2800" b="1" baseline="30000" dirty="0">
                <a:latin typeface="Cambria" panose="02040503050406030204" pitchFamily="18" charset="0"/>
              </a:rPr>
              <a:t>4 </a:t>
            </a:r>
            <a:r>
              <a:rPr lang="en-US" sz="2800" dirty="0">
                <a:latin typeface="Cambria" panose="02040503050406030204" pitchFamily="18" charset="0"/>
              </a:rPr>
              <a:t>The guards shook for fear of him and became like dead men. </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8491379" y="1980268"/>
            <a:ext cx="2656394"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6379754" y="2430780"/>
            <a:ext cx="325025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3604694" y="1986280"/>
            <a:ext cx="158960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265D4E56-6FE4-4E67-940B-EFE5C64952D3}"/>
              </a:ext>
            </a:extLst>
          </p:cNvPr>
          <p:cNvCxnSpPr>
            <a:cxnSpLocks/>
          </p:cNvCxnSpPr>
          <p:nvPr/>
        </p:nvCxnSpPr>
        <p:spPr bwMode="auto">
          <a:xfrm>
            <a:off x="2315754" y="3307080"/>
            <a:ext cx="325025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43191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150628"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28:1-7</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4832092"/>
          </a:xfrm>
          <a:prstGeom prst="rect">
            <a:avLst/>
          </a:prstGeom>
          <a:noFill/>
        </p:spPr>
        <p:txBody>
          <a:bodyPr wrap="square" rtlCol="0">
            <a:spAutoFit/>
          </a:bodyPr>
          <a:lstStyle/>
          <a:p>
            <a:pPr lvl="0" algn="ctr">
              <a:defRPr/>
            </a:pPr>
            <a:r>
              <a:rPr lang="en-US" sz="2800" dirty="0">
                <a:solidFill>
                  <a:schemeClr val="tx2">
                    <a:lumMod val="75000"/>
                  </a:schemeClr>
                </a:solidFill>
                <a:latin typeface="Cambria" panose="02040503050406030204" pitchFamily="18" charset="0"/>
              </a:rPr>
              <a:t>Now after the Sabbath, as it began to dawn toward the first </a:t>
            </a:r>
            <a:r>
              <a:rPr lang="en-US" sz="2800" i="1" dirty="0">
                <a:solidFill>
                  <a:schemeClr val="tx2">
                    <a:lumMod val="75000"/>
                  </a:schemeClr>
                </a:solidFill>
                <a:latin typeface="Cambria" panose="02040503050406030204" pitchFamily="18" charset="0"/>
              </a:rPr>
              <a:t>day</a:t>
            </a:r>
            <a:r>
              <a:rPr lang="en-US" sz="2800" dirty="0">
                <a:solidFill>
                  <a:schemeClr val="tx2">
                    <a:lumMod val="75000"/>
                  </a:schemeClr>
                </a:solidFill>
                <a:latin typeface="Cambria" panose="02040503050406030204" pitchFamily="18" charset="0"/>
              </a:rPr>
              <a:t> of the week, Mary Magdalene and the other Mary came to look at the grave. </a:t>
            </a:r>
            <a:r>
              <a:rPr lang="en-US" sz="2800" b="1" baseline="30000" dirty="0">
                <a:solidFill>
                  <a:schemeClr val="tx2">
                    <a:lumMod val="75000"/>
                  </a:schemeClr>
                </a:solidFill>
                <a:latin typeface="Cambria" panose="02040503050406030204" pitchFamily="18" charset="0"/>
              </a:rPr>
              <a:t>2 </a:t>
            </a:r>
            <a:r>
              <a:rPr lang="en-US" sz="2800" dirty="0">
                <a:solidFill>
                  <a:schemeClr val="tx2">
                    <a:lumMod val="75000"/>
                  </a:schemeClr>
                </a:solidFill>
                <a:latin typeface="Cambria" panose="02040503050406030204" pitchFamily="18" charset="0"/>
              </a:rPr>
              <a:t>And behold, a severe earthquake had occurred, for an angel of the Lord descended from heaven and came and rolled away the stone and sat upon it. </a:t>
            </a:r>
            <a:r>
              <a:rPr lang="en-US" sz="2800" b="1" baseline="30000" dirty="0">
                <a:solidFill>
                  <a:schemeClr val="tx2">
                    <a:lumMod val="75000"/>
                  </a:schemeClr>
                </a:solidFill>
                <a:latin typeface="Cambria" panose="02040503050406030204" pitchFamily="18" charset="0"/>
              </a:rPr>
              <a:t>3 </a:t>
            </a:r>
            <a:r>
              <a:rPr lang="en-US" sz="2800" dirty="0">
                <a:solidFill>
                  <a:schemeClr val="tx2">
                    <a:lumMod val="75000"/>
                  </a:schemeClr>
                </a:solidFill>
                <a:latin typeface="Cambria" panose="02040503050406030204" pitchFamily="18" charset="0"/>
              </a:rPr>
              <a:t>And his appearance was like lightning, and his clothing as white as snow. </a:t>
            </a:r>
            <a:r>
              <a:rPr lang="en-US" sz="2800" b="1" baseline="30000" dirty="0">
                <a:solidFill>
                  <a:schemeClr val="tx2">
                    <a:lumMod val="75000"/>
                  </a:schemeClr>
                </a:solidFill>
                <a:latin typeface="Cambria" panose="02040503050406030204" pitchFamily="18" charset="0"/>
              </a:rPr>
              <a:t>4 </a:t>
            </a:r>
            <a:r>
              <a:rPr lang="en-US" sz="2800" dirty="0">
                <a:solidFill>
                  <a:schemeClr val="tx2">
                    <a:lumMod val="75000"/>
                  </a:schemeClr>
                </a:solidFill>
                <a:latin typeface="Cambria" panose="02040503050406030204" pitchFamily="18" charset="0"/>
              </a:rPr>
              <a:t>The guards shook for fear of him and became like dead men.</a:t>
            </a:r>
            <a:r>
              <a:rPr lang="en-US" sz="2800" dirty="0">
                <a:latin typeface="Cambria" panose="02040503050406030204" pitchFamily="18" charset="0"/>
              </a:rPr>
              <a:t> </a:t>
            </a:r>
            <a:r>
              <a:rPr lang="en-US" sz="2800" b="1" baseline="30000" dirty="0">
                <a:latin typeface="Cambria" panose="02040503050406030204" pitchFamily="18" charset="0"/>
              </a:rPr>
              <a:t>5 </a:t>
            </a:r>
            <a:r>
              <a:rPr lang="en-US" sz="2800" dirty="0">
                <a:latin typeface="Cambria" panose="02040503050406030204" pitchFamily="18" charset="0"/>
              </a:rPr>
              <a:t>The angel said to the women, “Do not be afraid; for I know that you are looking for Jesus who has been crucified. </a:t>
            </a:r>
            <a:r>
              <a:rPr lang="en-US" sz="2800" b="1" baseline="30000" dirty="0">
                <a:latin typeface="Cambria" panose="02040503050406030204" pitchFamily="18" charset="0"/>
              </a:rPr>
              <a:t>6 </a:t>
            </a:r>
            <a:r>
              <a:rPr lang="en-US" sz="2800" dirty="0">
                <a:latin typeface="Cambria" panose="02040503050406030204" pitchFamily="18" charset="0"/>
              </a:rPr>
              <a:t>He is not here, for He has risen, just as He said. Come, see the place where He was lying. </a:t>
            </a:r>
            <a:r>
              <a:rPr lang="en-US" sz="2800" b="1" baseline="30000" dirty="0">
                <a:latin typeface="Cambria" panose="02040503050406030204" pitchFamily="18" charset="0"/>
              </a:rPr>
              <a:t>7 </a:t>
            </a:r>
            <a:r>
              <a:rPr lang="en-US" sz="2800" dirty="0">
                <a:latin typeface="Cambria" panose="02040503050406030204" pitchFamily="18" charset="0"/>
              </a:rPr>
              <a:t>Go quickly and tell His disciples that He has risen from the dead; and behold, He is going ahead of you into Galilee, there you will see Him; behold, I have told you.”</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4544323" y="3717256"/>
            <a:ext cx="226287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575854" y="4526280"/>
            <a:ext cx="112594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2029894" y="4119880"/>
            <a:ext cx="946360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5" name="Rounded Rectangular Callout 4">
            <a:extLst>
              <a:ext uri="{FF2B5EF4-FFF2-40B4-BE49-F238E27FC236}">
                <a16:creationId xmlns:a16="http://schemas.microsoft.com/office/drawing/2014/main" id="{5319F808-77D8-45AB-A67E-F2DD168D6896}"/>
              </a:ext>
            </a:extLst>
          </p:cNvPr>
          <p:cNvSpPr/>
          <p:nvPr/>
        </p:nvSpPr>
        <p:spPr>
          <a:xfrm>
            <a:off x="87656" y="2087628"/>
            <a:ext cx="12006934" cy="2102330"/>
          </a:xfrm>
          <a:custGeom>
            <a:avLst/>
            <a:gdLst>
              <a:gd name="connsiteX0" fmla="*/ 0 w 12006934"/>
              <a:gd name="connsiteY0" fmla="*/ 148548 h 891271"/>
              <a:gd name="connsiteX1" fmla="*/ 148548 w 12006934"/>
              <a:gd name="connsiteY1" fmla="*/ 0 h 891271"/>
              <a:gd name="connsiteX2" fmla="*/ 2001156 w 12006934"/>
              <a:gd name="connsiteY2" fmla="*/ 0 h 891271"/>
              <a:gd name="connsiteX3" fmla="*/ 2001156 w 12006934"/>
              <a:gd name="connsiteY3" fmla="*/ 0 h 891271"/>
              <a:gd name="connsiteX4" fmla="*/ 5002889 w 12006934"/>
              <a:gd name="connsiteY4" fmla="*/ 0 h 891271"/>
              <a:gd name="connsiteX5" fmla="*/ 11858386 w 12006934"/>
              <a:gd name="connsiteY5" fmla="*/ 0 h 891271"/>
              <a:gd name="connsiteX6" fmla="*/ 12006934 w 12006934"/>
              <a:gd name="connsiteY6" fmla="*/ 148548 h 891271"/>
              <a:gd name="connsiteX7" fmla="*/ 12006934 w 12006934"/>
              <a:gd name="connsiteY7" fmla="*/ 519908 h 891271"/>
              <a:gd name="connsiteX8" fmla="*/ 12006934 w 12006934"/>
              <a:gd name="connsiteY8" fmla="*/ 519908 h 891271"/>
              <a:gd name="connsiteX9" fmla="*/ 12006934 w 12006934"/>
              <a:gd name="connsiteY9" fmla="*/ 742726 h 891271"/>
              <a:gd name="connsiteX10" fmla="*/ 12006934 w 12006934"/>
              <a:gd name="connsiteY10" fmla="*/ 742723 h 891271"/>
              <a:gd name="connsiteX11" fmla="*/ 11858386 w 12006934"/>
              <a:gd name="connsiteY11" fmla="*/ 891271 h 891271"/>
              <a:gd name="connsiteX12" fmla="*/ 5002889 w 12006934"/>
              <a:gd name="connsiteY12" fmla="*/ 891271 h 891271"/>
              <a:gd name="connsiteX13" fmla="*/ 1376715 w 12006934"/>
              <a:gd name="connsiteY13" fmla="*/ 2102330 h 891271"/>
              <a:gd name="connsiteX14" fmla="*/ 2001156 w 12006934"/>
              <a:gd name="connsiteY14" fmla="*/ 891271 h 891271"/>
              <a:gd name="connsiteX15" fmla="*/ 148548 w 12006934"/>
              <a:gd name="connsiteY15" fmla="*/ 891271 h 891271"/>
              <a:gd name="connsiteX16" fmla="*/ 0 w 12006934"/>
              <a:gd name="connsiteY16" fmla="*/ 742723 h 891271"/>
              <a:gd name="connsiteX17" fmla="*/ 0 w 12006934"/>
              <a:gd name="connsiteY17" fmla="*/ 742726 h 891271"/>
              <a:gd name="connsiteX18" fmla="*/ 0 w 12006934"/>
              <a:gd name="connsiteY18" fmla="*/ 519908 h 891271"/>
              <a:gd name="connsiteX19" fmla="*/ 0 w 12006934"/>
              <a:gd name="connsiteY19" fmla="*/ 519908 h 891271"/>
              <a:gd name="connsiteX20" fmla="*/ 0 w 12006934"/>
              <a:gd name="connsiteY20" fmla="*/ 148548 h 891271"/>
              <a:gd name="connsiteX0" fmla="*/ 0 w 12006934"/>
              <a:gd name="connsiteY0" fmla="*/ 148548 h 2102330"/>
              <a:gd name="connsiteX1" fmla="*/ 148548 w 12006934"/>
              <a:gd name="connsiteY1" fmla="*/ 0 h 2102330"/>
              <a:gd name="connsiteX2" fmla="*/ 2001156 w 12006934"/>
              <a:gd name="connsiteY2" fmla="*/ 0 h 2102330"/>
              <a:gd name="connsiteX3" fmla="*/ 2001156 w 12006934"/>
              <a:gd name="connsiteY3" fmla="*/ 0 h 2102330"/>
              <a:gd name="connsiteX4" fmla="*/ 5002889 w 12006934"/>
              <a:gd name="connsiteY4" fmla="*/ 0 h 2102330"/>
              <a:gd name="connsiteX5" fmla="*/ 11858386 w 12006934"/>
              <a:gd name="connsiteY5" fmla="*/ 0 h 2102330"/>
              <a:gd name="connsiteX6" fmla="*/ 12006934 w 12006934"/>
              <a:gd name="connsiteY6" fmla="*/ 148548 h 2102330"/>
              <a:gd name="connsiteX7" fmla="*/ 12006934 w 12006934"/>
              <a:gd name="connsiteY7" fmla="*/ 519908 h 2102330"/>
              <a:gd name="connsiteX8" fmla="*/ 12006934 w 12006934"/>
              <a:gd name="connsiteY8" fmla="*/ 519908 h 2102330"/>
              <a:gd name="connsiteX9" fmla="*/ 12006934 w 12006934"/>
              <a:gd name="connsiteY9" fmla="*/ 742726 h 2102330"/>
              <a:gd name="connsiteX10" fmla="*/ 12006934 w 12006934"/>
              <a:gd name="connsiteY10" fmla="*/ 742723 h 2102330"/>
              <a:gd name="connsiteX11" fmla="*/ 11858386 w 12006934"/>
              <a:gd name="connsiteY11" fmla="*/ 891271 h 2102330"/>
              <a:gd name="connsiteX12" fmla="*/ 2139946 w 12006934"/>
              <a:gd name="connsiteY12" fmla="*/ 891271 h 2102330"/>
              <a:gd name="connsiteX13" fmla="*/ 1376715 w 12006934"/>
              <a:gd name="connsiteY13" fmla="*/ 2102330 h 2102330"/>
              <a:gd name="connsiteX14" fmla="*/ 2001156 w 12006934"/>
              <a:gd name="connsiteY14" fmla="*/ 891271 h 2102330"/>
              <a:gd name="connsiteX15" fmla="*/ 148548 w 12006934"/>
              <a:gd name="connsiteY15" fmla="*/ 891271 h 2102330"/>
              <a:gd name="connsiteX16" fmla="*/ 0 w 12006934"/>
              <a:gd name="connsiteY16" fmla="*/ 742723 h 2102330"/>
              <a:gd name="connsiteX17" fmla="*/ 0 w 12006934"/>
              <a:gd name="connsiteY17" fmla="*/ 742726 h 2102330"/>
              <a:gd name="connsiteX18" fmla="*/ 0 w 12006934"/>
              <a:gd name="connsiteY18" fmla="*/ 519908 h 2102330"/>
              <a:gd name="connsiteX19" fmla="*/ 0 w 12006934"/>
              <a:gd name="connsiteY19" fmla="*/ 519908 h 2102330"/>
              <a:gd name="connsiteX20" fmla="*/ 0 w 12006934"/>
              <a:gd name="connsiteY20" fmla="*/ 148548 h 210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06934" h="2102330">
                <a:moveTo>
                  <a:pt x="0" y="148548"/>
                </a:moveTo>
                <a:cubicBezTo>
                  <a:pt x="0" y="66507"/>
                  <a:pt x="66507" y="0"/>
                  <a:pt x="148548" y="0"/>
                </a:cubicBezTo>
                <a:lnTo>
                  <a:pt x="2001156" y="0"/>
                </a:lnTo>
                <a:lnTo>
                  <a:pt x="2001156" y="0"/>
                </a:lnTo>
                <a:lnTo>
                  <a:pt x="5002889" y="0"/>
                </a:lnTo>
                <a:lnTo>
                  <a:pt x="11858386" y="0"/>
                </a:lnTo>
                <a:cubicBezTo>
                  <a:pt x="11940427" y="0"/>
                  <a:pt x="12006934" y="66507"/>
                  <a:pt x="12006934" y="148548"/>
                </a:cubicBezTo>
                <a:lnTo>
                  <a:pt x="12006934" y="519908"/>
                </a:lnTo>
                <a:lnTo>
                  <a:pt x="12006934" y="519908"/>
                </a:lnTo>
                <a:lnTo>
                  <a:pt x="12006934" y="742726"/>
                </a:lnTo>
                <a:lnTo>
                  <a:pt x="12006934" y="742723"/>
                </a:lnTo>
                <a:cubicBezTo>
                  <a:pt x="12006934" y="824764"/>
                  <a:pt x="11940427" y="891271"/>
                  <a:pt x="11858386" y="891271"/>
                </a:cubicBezTo>
                <a:lnTo>
                  <a:pt x="2139946" y="891271"/>
                </a:lnTo>
                <a:lnTo>
                  <a:pt x="1376715" y="2102330"/>
                </a:lnTo>
                <a:lnTo>
                  <a:pt x="2001156" y="891271"/>
                </a:lnTo>
                <a:lnTo>
                  <a:pt x="148548" y="891271"/>
                </a:lnTo>
                <a:cubicBezTo>
                  <a:pt x="66507" y="891271"/>
                  <a:pt x="0" y="824764"/>
                  <a:pt x="0" y="742723"/>
                </a:cubicBezTo>
                <a:lnTo>
                  <a:pt x="0" y="742726"/>
                </a:lnTo>
                <a:lnTo>
                  <a:pt x="0" y="519908"/>
                </a:lnTo>
                <a:lnTo>
                  <a:pt x="0" y="519908"/>
                </a:lnTo>
                <a:lnTo>
                  <a:pt x="0" y="148548"/>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rgbClr val="FFFFFF"/>
                </a:solidFill>
                <a:latin typeface="Cambria" panose="02040503050406030204" pitchFamily="18" charset="0"/>
              </a:rPr>
              <a:t>Luke records that the angel quoted Jesus to say, “The Son of Man must be delivered into the hands of sinful men, and be cruciﬁed, and the third day rise again” (Luke 24:7)</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11" name="Straight Connector 10">
            <a:extLst>
              <a:ext uri="{FF2B5EF4-FFF2-40B4-BE49-F238E27FC236}">
                <a16:creationId xmlns:a16="http://schemas.microsoft.com/office/drawing/2014/main" id="{8BD22ED1-F914-433F-B02D-F3F03785B667}"/>
              </a:ext>
            </a:extLst>
          </p:cNvPr>
          <p:cNvCxnSpPr>
            <a:cxnSpLocks/>
          </p:cNvCxnSpPr>
          <p:nvPr/>
        </p:nvCxnSpPr>
        <p:spPr bwMode="auto">
          <a:xfrm>
            <a:off x="2580203" y="5431035"/>
            <a:ext cx="93850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3D956F7E-28F7-46FC-9ABA-BD774FDCAC56}"/>
              </a:ext>
            </a:extLst>
          </p:cNvPr>
          <p:cNvCxnSpPr>
            <a:cxnSpLocks/>
          </p:cNvCxnSpPr>
          <p:nvPr/>
        </p:nvCxnSpPr>
        <p:spPr bwMode="auto">
          <a:xfrm>
            <a:off x="8163823" y="4535136"/>
            <a:ext cx="279398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0" name="Rounded Rectangular Callout 4">
            <a:extLst>
              <a:ext uri="{FF2B5EF4-FFF2-40B4-BE49-F238E27FC236}">
                <a16:creationId xmlns:a16="http://schemas.microsoft.com/office/drawing/2014/main" id="{51DF9256-43D5-48D1-8DA1-D7A3FBFC6E54}"/>
              </a:ext>
            </a:extLst>
          </p:cNvPr>
          <p:cNvSpPr/>
          <p:nvPr/>
        </p:nvSpPr>
        <p:spPr>
          <a:xfrm>
            <a:off x="5229080" y="4522503"/>
            <a:ext cx="6616390" cy="1629629"/>
          </a:xfrm>
          <a:custGeom>
            <a:avLst/>
            <a:gdLst>
              <a:gd name="connsiteX0" fmla="*/ 0 w 6616390"/>
              <a:gd name="connsiteY0" fmla="*/ 90069 h 540402"/>
              <a:gd name="connsiteX1" fmla="*/ 90069 w 6616390"/>
              <a:gd name="connsiteY1" fmla="*/ 0 h 540402"/>
              <a:gd name="connsiteX2" fmla="*/ 3859561 w 6616390"/>
              <a:gd name="connsiteY2" fmla="*/ 0 h 540402"/>
              <a:gd name="connsiteX3" fmla="*/ 5546057 w 6616390"/>
              <a:gd name="connsiteY3" fmla="*/ -1018588 h 540402"/>
              <a:gd name="connsiteX4" fmla="*/ 5513658 w 6616390"/>
              <a:gd name="connsiteY4" fmla="*/ 0 h 540402"/>
              <a:gd name="connsiteX5" fmla="*/ 6526321 w 6616390"/>
              <a:gd name="connsiteY5" fmla="*/ 0 h 540402"/>
              <a:gd name="connsiteX6" fmla="*/ 6616390 w 6616390"/>
              <a:gd name="connsiteY6" fmla="*/ 90069 h 540402"/>
              <a:gd name="connsiteX7" fmla="*/ 6616390 w 6616390"/>
              <a:gd name="connsiteY7" fmla="*/ 90067 h 540402"/>
              <a:gd name="connsiteX8" fmla="*/ 6616390 w 6616390"/>
              <a:gd name="connsiteY8" fmla="*/ 90067 h 540402"/>
              <a:gd name="connsiteX9" fmla="*/ 6616390 w 6616390"/>
              <a:gd name="connsiteY9" fmla="*/ 225168 h 540402"/>
              <a:gd name="connsiteX10" fmla="*/ 6616390 w 6616390"/>
              <a:gd name="connsiteY10" fmla="*/ 450333 h 540402"/>
              <a:gd name="connsiteX11" fmla="*/ 6526321 w 6616390"/>
              <a:gd name="connsiteY11" fmla="*/ 540402 h 540402"/>
              <a:gd name="connsiteX12" fmla="*/ 5513658 w 6616390"/>
              <a:gd name="connsiteY12" fmla="*/ 540402 h 540402"/>
              <a:gd name="connsiteX13" fmla="*/ 3859561 w 6616390"/>
              <a:gd name="connsiteY13" fmla="*/ 540402 h 540402"/>
              <a:gd name="connsiteX14" fmla="*/ 3859561 w 6616390"/>
              <a:gd name="connsiteY14" fmla="*/ 540402 h 540402"/>
              <a:gd name="connsiteX15" fmla="*/ 90069 w 6616390"/>
              <a:gd name="connsiteY15" fmla="*/ 540402 h 540402"/>
              <a:gd name="connsiteX16" fmla="*/ 0 w 6616390"/>
              <a:gd name="connsiteY16" fmla="*/ 450333 h 540402"/>
              <a:gd name="connsiteX17" fmla="*/ 0 w 6616390"/>
              <a:gd name="connsiteY17" fmla="*/ 225168 h 540402"/>
              <a:gd name="connsiteX18" fmla="*/ 0 w 6616390"/>
              <a:gd name="connsiteY18" fmla="*/ 90067 h 540402"/>
              <a:gd name="connsiteX19" fmla="*/ 0 w 6616390"/>
              <a:gd name="connsiteY19" fmla="*/ 90067 h 540402"/>
              <a:gd name="connsiteX20" fmla="*/ 0 w 6616390"/>
              <a:gd name="connsiteY20" fmla="*/ 90069 h 540402"/>
              <a:gd name="connsiteX0" fmla="*/ 0 w 6616390"/>
              <a:gd name="connsiteY0" fmla="*/ 1108657 h 1558990"/>
              <a:gd name="connsiteX1" fmla="*/ 90069 w 6616390"/>
              <a:gd name="connsiteY1" fmla="*/ 1018588 h 1558990"/>
              <a:gd name="connsiteX2" fmla="*/ 5274704 w 6616390"/>
              <a:gd name="connsiteY2" fmla="*/ 1007702 h 1558990"/>
              <a:gd name="connsiteX3" fmla="*/ 5546057 w 6616390"/>
              <a:gd name="connsiteY3" fmla="*/ 0 h 1558990"/>
              <a:gd name="connsiteX4" fmla="*/ 5513658 w 6616390"/>
              <a:gd name="connsiteY4" fmla="*/ 1018588 h 1558990"/>
              <a:gd name="connsiteX5" fmla="*/ 6526321 w 6616390"/>
              <a:gd name="connsiteY5" fmla="*/ 1018588 h 1558990"/>
              <a:gd name="connsiteX6" fmla="*/ 6616390 w 6616390"/>
              <a:gd name="connsiteY6" fmla="*/ 1108657 h 1558990"/>
              <a:gd name="connsiteX7" fmla="*/ 6616390 w 6616390"/>
              <a:gd name="connsiteY7" fmla="*/ 1108655 h 1558990"/>
              <a:gd name="connsiteX8" fmla="*/ 6616390 w 6616390"/>
              <a:gd name="connsiteY8" fmla="*/ 1108655 h 1558990"/>
              <a:gd name="connsiteX9" fmla="*/ 6616390 w 6616390"/>
              <a:gd name="connsiteY9" fmla="*/ 1243756 h 1558990"/>
              <a:gd name="connsiteX10" fmla="*/ 6616390 w 6616390"/>
              <a:gd name="connsiteY10" fmla="*/ 1468921 h 1558990"/>
              <a:gd name="connsiteX11" fmla="*/ 6526321 w 6616390"/>
              <a:gd name="connsiteY11" fmla="*/ 1558990 h 1558990"/>
              <a:gd name="connsiteX12" fmla="*/ 5513658 w 6616390"/>
              <a:gd name="connsiteY12" fmla="*/ 1558990 h 1558990"/>
              <a:gd name="connsiteX13" fmla="*/ 3859561 w 6616390"/>
              <a:gd name="connsiteY13" fmla="*/ 1558990 h 1558990"/>
              <a:gd name="connsiteX14" fmla="*/ 3859561 w 6616390"/>
              <a:gd name="connsiteY14" fmla="*/ 1558990 h 1558990"/>
              <a:gd name="connsiteX15" fmla="*/ 90069 w 6616390"/>
              <a:gd name="connsiteY15" fmla="*/ 1558990 h 1558990"/>
              <a:gd name="connsiteX16" fmla="*/ 0 w 6616390"/>
              <a:gd name="connsiteY16" fmla="*/ 1468921 h 1558990"/>
              <a:gd name="connsiteX17" fmla="*/ 0 w 6616390"/>
              <a:gd name="connsiteY17" fmla="*/ 1243756 h 1558990"/>
              <a:gd name="connsiteX18" fmla="*/ 0 w 6616390"/>
              <a:gd name="connsiteY18" fmla="*/ 1108655 h 1558990"/>
              <a:gd name="connsiteX19" fmla="*/ 0 w 6616390"/>
              <a:gd name="connsiteY19" fmla="*/ 1108655 h 1558990"/>
              <a:gd name="connsiteX20" fmla="*/ 0 w 6616390"/>
              <a:gd name="connsiteY20" fmla="*/ 1108657 h 155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6390" h="1558990">
                <a:moveTo>
                  <a:pt x="0" y="1108657"/>
                </a:moveTo>
                <a:cubicBezTo>
                  <a:pt x="0" y="1058913"/>
                  <a:pt x="40325" y="1018588"/>
                  <a:pt x="90069" y="1018588"/>
                </a:cubicBezTo>
                <a:lnTo>
                  <a:pt x="5274704" y="1007702"/>
                </a:lnTo>
                <a:lnTo>
                  <a:pt x="5546057" y="0"/>
                </a:lnTo>
                <a:lnTo>
                  <a:pt x="5513658" y="1018588"/>
                </a:lnTo>
                <a:lnTo>
                  <a:pt x="6526321" y="1018588"/>
                </a:lnTo>
                <a:cubicBezTo>
                  <a:pt x="6576065" y="1018588"/>
                  <a:pt x="6616390" y="1058913"/>
                  <a:pt x="6616390" y="1108657"/>
                </a:cubicBezTo>
                <a:lnTo>
                  <a:pt x="6616390" y="1108655"/>
                </a:lnTo>
                <a:lnTo>
                  <a:pt x="6616390" y="1108655"/>
                </a:lnTo>
                <a:lnTo>
                  <a:pt x="6616390" y="1243756"/>
                </a:lnTo>
                <a:lnTo>
                  <a:pt x="6616390" y="1468921"/>
                </a:lnTo>
                <a:cubicBezTo>
                  <a:pt x="6616390" y="1518665"/>
                  <a:pt x="6576065" y="1558990"/>
                  <a:pt x="6526321" y="1558990"/>
                </a:cubicBezTo>
                <a:lnTo>
                  <a:pt x="5513658" y="1558990"/>
                </a:lnTo>
                <a:lnTo>
                  <a:pt x="3859561" y="1558990"/>
                </a:lnTo>
                <a:lnTo>
                  <a:pt x="3859561" y="1558990"/>
                </a:lnTo>
                <a:lnTo>
                  <a:pt x="90069" y="1558990"/>
                </a:lnTo>
                <a:cubicBezTo>
                  <a:pt x="40325" y="1558990"/>
                  <a:pt x="0" y="1518665"/>
                  <a:pt x="0" y="1468921"/>
                </a:cubicBezTo>
                <a:lnTo>
                  <a:pt x="0" y="1243756"/>
                </a:lnTo>
                <a:lnTo>
                  <a:pt x="0" y="1108655"/>
                </a:lnTo>
                <a:lnTo>
                  <a:pt x="0" y="1108655"/>
                </a:lnTo>
                <a:lnTo>
                  <a:pt x="0" y="1108657"/>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The prominence of women in the story of Jesus </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ndParaRPr>
          </a:p>
        </p:txBody>
      </p:sp>
    </p:spTree>
    <p:extLst>
      <p:ext uri="{BB962C8B-B14F-4D97-AF65-F5344CB8AC3E}">
        <p14:creationId xmlns:p14="http://schemas.microsoft.com/office/powerpoint/2010/main" val="90215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227BA4-F637-42A0-8254-9123156C8069}"/>
              </a:ext>
            </a:extLst>
          </p:cNvPr>
          <p:cNvSpPr/>
          <p:nvPr/>
        </p:nvSpPr>
        <p:spPr>
          <a:xfrm>
            <a:off x="412955" y="4532649"/>
            <a:ext cx="11459497" cy="2246769"/>
          </a:xfrm>
          <a:prstGeom prst="rect">
            <a:avLst/>
          </a:prstGeom>
        </p:spPr>
        <p:txBody>
          <a:bodyPr wrap="square">
            <a:spAutoFit/>
          </a:bodyPr>
          <a:lstStyle/>
          <a:p>
            <a:pPr algn="ctr"/>
            <a:r>
              <a:rPr lang="en-US" sz="2800" dirty="0">
                <a:solidFill>
                  <a:srgbClr val="FFFF00"/>
                </a:solidFill>
                <a:latin typeface="Cambria" panose="02040503050406030204" pitchFamily="18" charset="0"/>
              </a:rPr>
              <a:t>Therefore having overlooked the times of ignorance, God is now declaring to men that all </a:t>
            </a:r>
            <a:r>
              <a:rPr lang="en-US" sz="2800" i="1" dirty="0">
                <a:solidFill>
                  <a:srgbClr val="FFFF00"/>
                </a:solidFill>
                <a:latin typeface="Cambria" panose="02040503050406030204" pitchFamily="18" charset="0"/>
              </a:rPr>
              <a:t>people </a:t>
            </a:r>
            <a:r>
              <a:rPr lang="en-US" sz="2800" dirty="0">
                <a:solidFill>
                  <a:srgbClr val="FFFF00"/>
                </a:solidFill>
                <a:latin typeface="Cambria" panose="02040503050406030204" pitchFamily="18" charset="0"/>
              </a:rPr>
              <a:t>everywhere should repent, </a:t>
            </a:r>
            <a:r>
              <a:rPr lang="en-US" sz="2800" b="1" baseline="30000" dirty="0">
                <a:solidFill>
                  <a:srgbClr val="FFFF00"/>
                </a:solidFill>
                <a:latin typeface="Cambria" panose="02040503050406030204" pitchFamily="18" charset="0"/>
              </a:rPr>
              <a:t>31 </a:t>
            </a:r>
            <a:r>
              <a:rPr lang="en-US" sz="2800" dirty="0">
                <a:solidFill>
                  <a:srgbClr val="FFFF00"/>
                </a:solidFill>
                <a:latin typeface="Cambria" panose="02040503050406030204" pitchFamily="18" charset="0"/>
              </a:rPr>
              <a:t>because He has fixed a day in which He will judge the world in righteousness through a Man whom He has appointed, having furnished proof to all men </a:t>
            </a:r>
            <a:r>
              <a:rPr lang="en-US" sz="2800" i="1" u="sng" dirty="0">
                <a:solidFill>
                  <a:srgbClr val="FFFF00"/>
                </a:solidFill>
                <a:latin typeface="Cambria" panose="02040503050406030204" pitchFamily="18" charset="0"/>
              </a:rPr>
              <a:t>by raising Him from the dead.”</a:t>
            </a:r>
            <a:r>
              <a:rPr lang="en-US" sz="2800" dirty="0">
                <a:solidFill>
                  <a:srgbClr val="FFFF00"/>
                </a:solidFill>
                <a:latin typeface="Cambria" panose="02040503050406030204" pitchFamily="18" charset="0"/>
              </a:rPr>
              <a:t> (Acts 17:30-31)</a:t>
            </a:r>
          </a:p>
        </p:txBody>
      </p:sp>
      <p:sp>
        <p:nvSpPr>
          <p:cNvPr id="8" name="Rectangle 7">
            <a:extLst>
              <a:ext uri="{FF2B5EF4-FFF2-40B4-BE49-F238E27FC236}">
                <a16:creationId xmlns:a16="http://schemas.microsoft.com/office/drawing/2014/main" id="{BECA144D-640D-4DDD-81F9-B6B627A46880}"/>
              </a:ext>
            </a:extLst>
          </p:cNvPr>
          <p:cNvSpPr/>
          <p:nvPr/>
        </p:nvSpPr>
        <p:spPr>
          <a:xfrm>
            <a:off x="679505" y="213712"/>
            <a:ext cx="11172370" cy="954107"/>
          </a:xfrm>
          <a:prstGeom prst="rect">
            <a:avLst/>
          </a:prstGeom>
          <a:ln w="38100">
            <a:noFill/>
          </a:ln>
        </p:spPr>
        <p:txBody>
          <a:bodyPr wrap="square">
            <a:spAutoFit/>
          </a:bodyPr>
          <a:lstStyle/>
          <a:p>
            <a:pPr algn="ctr"/>
            <a:r>
              <a:rPr lang="en-US" sz="2800" dirty="0">
                <a:solidFill>
                  <a:srgbClr val="FFFF00"/>
                </a:solidFill>
                <a:latin typeface="Cambria" panose="02040503050406030204" pitchFamily="18" charset="0"/>
              </a:rPr>
              <a:t>“All authority has been given to Me in heaven and on earth.”</a:t>
            </a:r>
            <a:r>
              <a:rPr lang="en-US" sz="2800" dirty="0">
                <a:latin typeface="Cambria" panose="02040503050406030204" pitchFamily="18" charset="0"/>
              </a:rPr>
              <a:t>  </a:t>
            </a:r>
          </a:p>
          <a:p>
            <a:pPr algn="ctr"/>
            <a:r>
              <a:rPr lang="en-US" sz="2800" dirty="0">
                <a:latin typeface="Cambria" panose="02040503050406030204" pitchFamily="18" charset="0"/>
              </a:rPr>
              <a:t>(Matthew 28:18)</a:t>
            </a:r>
            <a:endParaRPr lang="en-US" sz="2800" dirty="0"/>
          </a:p>
        </p:txBody>
      </p:sp>
      <p:sp>
        <p:nvSpPr>
          <p:cNvPr id="5" name="TextBox 4">
            <a:extLst>
              <a:ext uri="{FF2B5EF4-FFF2-40B4-BE49-F238E27FC236}">
                <a16:creationId xmlns:a16="http://schemas.microsoft.com/office/drawing/2014/main" id="{8A711ACE-BCD8-461E-A6D2-BF43576A249A}"/>
              </a:ext>
            </a:extLst>
          </p:cNvPr>
          <p:cNvSpPr txBox="1"/>
          <p:nvPr/>
        </p:nvSpPr>
        <p:spPr>
          <a:xfrm>
            <a:off x="412955" y="1511406"/>
            <a:ext cx="11438920" cy="2677656"/>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Cambria" panose="02040503050406030204" pitchFamily="18" charset="0"/>
              </a:rPr>
              <a:t>How did he back up that claim?</a:t>
            </a:r>
          </a:p>
          <a:p>
            <a:pPr marL="285750" indent="-285750">
              <a:buFont typeface="Wingdings" panose="05000000000000000000" pitchFamily="2" charset="2"/>
              <a:buChar char="Ø"/>
            </a:pPr>
            <a:r>
              <a:rPr lang="en-US" sz="2400" dirty="0">
                <a:latin typeface="Cambria" panose="02040503050406030204" pitchFamily="18" charset="0"/>
              </a:rPr>
              <a:t>Jesus said - </a:t>
            </a:r>
            <a:r>
              <a:rPr lang="en-US" sz="2400" i="1" u="sng" dirty="0">
                <a:latin typeface="Cambria" panose="02040503050406030204" pitchFamily="18" charset="0"/>
              </a:rPr>
              <a:t>If I do not do the works of My Father, do not believe Me; but if I do them, though you do not believe Me, believe the works</a:t>
            </a:r>
            <a:r>
              <a:rPr lang="en-US" sz="2400" dirty="0">
                <a:latin typeface="Cambria" panose="02040503050406030204" pitchFamily="18" charset="0"/>
              </a:rPr>
              <a:t>, </a:t>
            </a:r>
            <a:r>
              <a:rPr lang="en-US" sz="2400" dirty="0">
                <a:solidFill>
                  <a:srgbClr val="FFFF00"/>
                </a:solidFill>
                <a:latin typeface="Cambria" panose="02040503050406030204" pitchFamily="18" charset="0"/>
              </a:rPr>
              <a:t>(John 10:37-38)</a:t>
            </a:r>
          </a:p>
          <a:p>
            <a:pPr marL="285750" indent="-285750">
              <a:buFont typeface="Wingdings" panose="05000000000000000000" pitchFamily="2" charset="2"/>
              <a:buChar char="Ø"/>
            </a:pPr>
            <a:r>
              <a:rPr lang="en-US" sz="2400" dirty="0">
                <a:latin typeface="Cambria" panose="02040503050406030204" pitchFamily="18" charset="0"/>
              </a:rPr>
              <a:t>The ultimate miracle is his resurrection.  Greater evidence for this miracle than others.</a:t>
            </a:r>
          </a:p>
          <a:p>
            <a:pPr marL="285750" indent="-285750">
              <a:buFont typeface="Wingdings" panose="05000000000000000000" pitchFamily="2" charset="2"/>
              <a:buChar char="Ø"/>
            </a:pPr>
            <a:r>
              <a:rPr lang="en-US" sz="2400" dirty="0">
                <a:latin typeface="Cambria" panose="02040503050406030204" pitchFamily="18" charset="0"/>
              </a:rPr>
              <a:t>This is the fundamental basis for our faith.  It was the cornerstone of apostolic preaching. Everything rests on the factuality of this one event.</a:t>
            </a:r>
          </a:p>
        </p:txBody>
      </p:sp>
    </p:spTree>
    <p:extLst>
      <p:ext uri="{BB962C8B-B14F-4D97-AF65-F5344CB8AC3E}">
        <p14:creationId xmlns:p14="http://schemas.microsoft.com/office/powerpoint/2010/main" val="40869153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386270"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28:8-10</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2246769"/>
          </a:xfrm>
          <a:prstGeom prst="rect">
            <a:avLst/>
          </a:prstGeom>
          <a:noFill/>
        </p:spPr>
        <p:txBody>
          <a:bodyPr wrap="square" rtlCol="0">
            <a:spAutoFit/>
          </a:bodyPr>
          <a:lstStyle/>
          <a:p>
            <a:pPr algn="ctr"/>
            <a:r>
              <a:rPr lang="en-US" sz="2800" dirty="0">
                <a:latin typeface="Cambria" panose="02040503050406030204" pitchFamily="18" charset="0"/>
              </a:rPr>
              <a:t>And they left the tomb quickly with fear and great joy and ran to report it to His disciples. </a:t>
            </a:r>
            <a:r>
              <a:rPr lang="en-US" sz="2800" b="1" baseline="30000" dirty="0">
                <a:latin typeface="Cambria" panose="02040503050406030204" pitchFamily="18" charset="0"/>
              </a:rPr>
              <a:t>9 </a:t>
            </a:r>
            <a:r>
              <a:rPr lang="en-US" sz="2800" dirty="0">
                <a:latin typeface="Cambria" panose="02040503050406030204" pitchFamily="18" charset="0"/>
              </a:rPr>
              <a:t>And behold, Jesus met them and greeted them. And they came up and took hold of His feet and worshiped Him. </a:t>
            </a:r>
            <a:r>
              <a:rPr lang="en-US" sz="2800" b="1" baseline="30000" dirty="0">
                <a:latin typeface="Cambria" panose="02040503050406030204" pitchFamily="18" charset="0"/>
              </a:rPr>
              <a:t>10 </a:t>
            </a:r>
            <a:r>
              <a:rPr lang="en-US" sz="2800" dirty="0">
                <a:latin typeface="Cambria" panose="02040503050406030204" pitchFamily="18" charset="0"/>
              </a:rPr>
              <a:t>Then Jesus said to them, “Do not be afraid; go and take word to My brethren to leave for Galilee, and there they will see Me.”</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3845823" y="1550636"/>
            <a:ext cx="618717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7700554" y="2430780"/>
            <a:ext cx="183714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2518954" y="2037080"/>
            <a:ext cx="596464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0" name="Rounded Rectangular Callout 4">
            <a:extLst>
              <a:ext uri="{FF2B5EF4-FFF2-40B4-BE49-F238E27FC236}">
                <a16:creationId xmlns:a16="http://schemas.microsoft.com/office/drawing/2014/main" id="{D1185268-22E4-4852-A549-6DC44F0163E9}"/>
              </a:ext>
            </a:extLst>
          </p:cNvPr>
          <p:cNvSpPr/>
          <p:nvPr/>
        </p:nvSpPr>
        <p:spPr>
          <a:xfrm>
            <a:off x="1817225" y="2368425"/>
            <a:ext cx="9317620" cy="1915424"/>
          </a:xfrm>
          <a:custGeom>
            <a:avLst/>
            <a:gdLst>
              <a:gd name="connsiteX0" fmla="*/ 0 w 9317620"/>
              <a:gd name="connsiteY0" fmla="*/ 149373 h 896218"/>
              <a:gd name="connsiteX1" fmla="*/ 149373 w 9317620"/>
              <a:gd name="connsiteY1" fmla="*/ 0 h 896218"/>
              <a:gd name="connsiteX2" fmla="*/ 5435278 w 9317620"/>
              <a:gd name="connsiteY2" fmla="*/ 0 h 896218"/>
              <a:gd name="connsiteX3" fmla="*/ 5019309 w 9317620"/>
              <a:gd name="connsiteY3" fmla="*/ -1019206 h 896218"/>
              <a:gd name="connsiteX4" fmla="*/ 7764683 w 9317620"/>
              <a:gd name="connsiteY4" fmla="*/ 0 h 896218"/>
              <a:gd name="connsiteX5" fmla="*/ 9168247 w 9317620"/>
              <a:gd name="connsiteY5" fmla="*/ 0 h 896218"/>
              <a:gd name="connsiteX6" fmla="*/ 9317620 w 9317620"/>
              <a:gd name="connsiteY6" fmla="*/ 149373 h 896218"/>
              <a:gd name="connsiteX7" fmla="*/ 9317620 w 9317620"/>
              <a:gd name="connsiteY7" fmla="*/ 149370 h 896218"/>
              <a:gd name="connsiteX8" fmla="*/ 9317620 w 9317620"/>
              <a:gd name="connsiteY8" fmla="*/ 149370 h 896218"/>
              <a:gd name="connsiteX9" fmla="*/ 9317620 w 9317620"/>
              <a:gd name="connsiteY9" fmla="*/ 373424 h 896218"/>
              <a:gd name="connsiteX10" fmla="*/ 9317620 w 9317620"/>
              <a:gd name="connsiteY10" fmla="*/ 746845 h 896218"/>
              <a:gd name="connsiteX11" fmla="*/ 9168247 w 9317620"/>
              <a:gd name="connsiteY11" fmla="*/ 896218 h 896218"/>
              <a:gd name="connsiteX12" fmla="*/ 7764683 w 9317620"/>
              <a:gd name="connsiteY12" fmla="*/ 896218 h 896218"/>
              <a:gd name="connsiteX13" fmla="*/ 5435278 w 9317620"/>
              <a:gd name="connsiteY13" fmla="*/ 896218 h 896218"/>
              <a:gd name="connsiteX14" fmla="*/ 5435278 w 9317620"/>
              <a:gd name="connsiteY14" fmla="*/ 896218 h 896218"/>
              <a:gd name="connsiteX15" fmla="*/ 149373 w 9317620"/>
              <a:gd name="connsiteY15" fmla="*/ 896218 h 896218"/>
              <a:gd name="connsiteX16" fmla="*/ 0 w 9317620"/>
              <a:gd name="connsiteY16" fmla="*/ 746845 h 896218"/>
              <a:gd name="connsiteX17" fmla="*/ 0 w 9317620"/>
              <a:gd name="connsiteY17" fmla="*/ 373424 h 896218"/>
              <a:gd name="connsiteX18" fmla="*/ 0 w 9317620"/>
              <a:gd name="connsiteY18" fmla="*/ 149370 h 896218"/>
              <a:gd name="connsiteX19" fmla="*/ 0 w 9317620"/>
              <a:gd name="connsiteY19" fmla="*/ 149370 h 896218"/>
              <a:gd name="connsiteX20" fmla="*/ 0 w 9317620"/>
              <a:gd name="connsiteY20" fmla="*/ 149373 h 896218"/>
              <a:gd name="connsiteX0" fmla="*/ 0 w 9317620"/>
              <a:gd name="connsiteY0" fmla="*/ 1168579 h 1915424"/>
              <a:gd name="connsiteX1" fmla="*/ 149373 w 9317620"/>
              <a:gd name="connsiteY1" fmla="*/ 1019206 h 1915424"/>
              <a:gd name="connsiteX2" fmla="*/ 5435278 w 9317620"/>
              <a:gd name="connsiteY2" fmla="*/ 1019206 h 1915424"/>
              <a:gd name="connsiteX3" fmla="*/ 5019309 w 9317620"/>
              <a:gd name="connsiteY3" fmla="*/ 0 h 1915424"/>
              <a:gd name="connsiteX4" fmla="*/ 5620197 w 9317620"/>
              <a:gd name="connsiteY4" fmla="*/ 1019206 h 1915424"/>
              <a:gd name="connsiteX5" fmla="*/ 9168247 w 9317620"/>
              <a:gd name="connsiteY5" fmla="*/ 1019206 h 1915424"/>
              <a:gd name="connsiteX6" fmla="*/ 9317620 w 9317620"/>
              <a:gd name="connsiteY6" fmla="*/ 1168579 h 1915424"/>
              <a:gd name="connsiteX7" fmla="*/ 9317620 w 9317620"/>
              <a:gd name="connsiteY7" fmla="*/ 1168576 h 1915424"/>
              <a:gd name="connsiteX8" fmla="*/ 9317620 w 9317620"/>
              <a:gd name="connsiteY8" fmla="*/ 1168576 h 1915424"/>
              <a:gd name="connsiteX9" fmla="*/ 9317620 w 9317620"/>
              <a:gd name="connsiteY9" fmla="*/ 1392630 h 1915424"/>
              <a:gd name="connsiteX10" fmla="*/ 9317620 w 9317620"/>
              <a:gd name="connsiteY10" fmla="*/ 1766051 h 1915424"/>
              <a:gd name="connsiteX11" fmla="*/ 9168247 w 9317620"/>
              <a:gd name="connsiteY11" fmla="*/ 1915424 h 1915424"/>
              <a:gd name="connsiteX12" fmla="*/ 7764683 w 9317620"/>
              <a:gd name="connsiteY12" fmla="*/ 1915424 h 1915424"/>
              <a:gd name="connsiteX13" fmla="*/ 5435278 w 9317620"/>
              <a:gd name="connsiteY13" fmla="*/ 1915424 h 1915424"/>
              <a:gd name="connsiteX14" fmla="*/ 5435278 w 9317620"/>
              <a:gd name="connsiteY14" fmla="*/ 1915424 h 1915424"/>
              <a:gd name="connsiteX15" fmla="*/ 149373 w 9317620"/>
              <a:gd name="connsiteY15" fmla="*/ 1915424 h 1915424"/>
              <a:gd name="connsiteX16" fmla="*/ 0 w 9317620"/>
              <a:gd name="connsiteY16" fmla="*/ 1766051 h 1915424"/>
              <a:gd name="connsiteX17" fmla="*/ 0 w 9317620"/>
              <a:gd name="connsiteY17" fmla="*/ 1392630 h 1915424"/>
              <a:gd name="connsiteX18" fmla="*/ 0 w 9317620"/>
              <a:gd name="connsiteY18" fmla="*/ 1168576 h 1915424"/>
              <a:gd name="connsiteX19" fmla="*/ 0 w 9317620"/>
              <a:gd name="connsiteY19" fmla="*/ 1168576 h 1915424"/>
              <a:gd name="connsiteX20" fmla="*/ 0 w 9317620"/>
              <a:gd name="connsiteY20" fmla="*/ 1168579 h 19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7620" h="1915424">
                <a:moveTo>
                  <a:pt x="0" y="1168579"/>
                </a:moveTo>
                <a:cubicBezTo>
                  <a:pt x="0" y="1086083"/>
                  <a:pt x="66877" y="1019206"/>
                  <a:pt x="149373" y="1019206"/>
                </a:cubicBezTo>
                <a:lnTo>
                  <a:pt x="5435278" y="1019206"/>
                </a:lnTo>
                <a:lnTo>
                  <a:pt x="5019309" y="0"/>
                </a:lnTo>
                <a:lnTo>
                  <a:pt x="5620197" y="1019206"/>
                </a:lnTo>
                <a:lnTo>
                  <a:pt x="9168247" y="1019206"/>
                </a:lnTo>
                <a:cubicBezTo>
                  <a:pt x="9250743" y="1019206"/>
                  <a:pt x="9317620" y="1086083"/>
                  <a:pt x="9317620" y="1168579"/>
                </a:cubicBezTo>
                <a:lnTo>
                  <a:pt x="9317620" y="1168576"/>
                </a:lnTo>
                <a:lnTo>
                  <a:pt x="9317620" y="1168576"/>
                </a:lnTo>
                <a:lnTo>
                  <a:pt x="9317620" y="1392630"/>
                </a:lnTo>
                <a:lnTo>
                  <a:pt x="9317620" y="1766051"/>
                </a:lnTo>
                <a:cubicBezTo>
                  <a:pt x="9317620" y="1848547"/>
                  <a:pt x="9250743" y="1915424"/>
                  <a:pt x="9168247" y="1915424"/>
                </a:cubicBezTo>
                <a:lnTo>
                  <a:pt x="7764683" y="1915424"/>
                </a:lnTo>
                <a:lnTo>
                  <a:pt x="5435278" y="1915424"/>
                </a:lnTo>
                <a:lnTo>
                  <a:pt x="5435278" y="1915424"/>
                </a:lnTo>
                <a:lnTo>
                  <a:pt x="149373" y="1915424"/>
                </a:lnTo>
                <a:cubicBezTo>
                  <a:pt x="66877" y="1915424"/>
                  <a:pt x="0" y="1848547"/>
                  <a:pt x="0" y="1766051"/>
                </a:cubicBezTo>
                <a:lnTo>
                  <a:pt x="0" y="1392630"/>
                </a:lnTo>
                <a:lnTo>
                  <a:pt x="0" y="1168576"/>
                </a:lnTo>
                <a:lnTo>
                  <a:pt x="0" y="1168576"/>
                </a:lnTo>
                <a:lnTo>
                  <a:pt x="0" y="1168579"/>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rgbClr val="FFFFFF"/>
                </a:solidFill>
                <a:latin typeface="Cambria" panose="02040503050406030204" pitchFamily="18" charset="0"/>
              </a:rPr>
              <a:t> </a:t>
            </a:r>
          </a:p>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It is a powerful evidence of the reliability of the biblical record of the resurrection that the word of women is the ﬁrst testimony offered. </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9" name="Straight Connector 8">
            <a:extLst>
              <a:ext uri="{FF2B5EF4-FFF2-40B4-BE49-F238E27FC236}">
                <a16:creationId xmlns:a16="http://schemas.microsoft.com/office/drawing/2014/main" id="{E3CDF687-64DE-4792-B29F-666891F8D553}"/>
              </a:ext>
            </a:extLst>
          </p:cNvPr>
          <p:cNvCxnSpPr>
            <a:cxnSpLocks/>
          </p:cNvCxnSpPr>
          <p:nvPr/>
        </p:nvCxnSpPr>
        <p:spPr bwMode="auto">
          <a:xfrm>
            <a:off x="3466150" y="2819577"/>
            <a:ext cx="94380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211738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9" name="Text Box 1031">
            <a:extLst>
              <a:ext uri="{FF2B5EF4-FFF2-40B4-BE49-F238E27FC236}">
                <a16:creationId xmlns:a16="http://schemas.microsoft.com/office/drawing/2014/main" id="{1CFC6B56-1F80-4A9A-96D5-F97225450219}"/>
              </a:ext>
            </a:extLst>
          </p:cNvPr>
          <p:cNvSpPr txBox="1">
            <a:spLocks noChangeArrowheads="1"/>
          </p:cNvSpPr>
          <p:nvPr/>
        </p:nvSpPr>
        <p:spPr bwMode="auto">
          <a:xfrm>
            <a:off x="88741" y="6290069"/>
            <a:ext cx="10146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dirty="0">
                <a:solidFill>
                  <a:srgbClr val="FFFFFF"/>
                </a:solidFill>
                <a:latin typeface="Cambria" panose="02040503050406030204" pitchFamily="18" charset="0"/>
              </a:rPr>
              <a:t>M Broadwell</a:t>
            </a:r>
          </a:p>
          <a:p>
            <a:pPr eaLnBrk="0" fontAlgn="base" hangingPunct="0">
              <a:spcBef>
                <a:spcPct val="0"/>
              </a:spcBef>
              <a:spcAft>
                <a:spcPct val="0"/>
              </a:spcAft>
            </a:pPr>
            <a:r>
              <a:rPr lang="en-US" altLang="en-US" sz="1200" dirty="0">
                <a:solidFill>
                  <a:srgbClr val="FFFFFF"/>
                </a:solidFill>
                <a:latin typeface="Cambria" panose="02040503050406030204" pitchFamily="18" charset="0"/>
              </a:rPr>
              <a:t>8/18/99</a:t>
            </a:r>
          </a:p>
        </p:txBody>
      </p:sp>
      <p:sp>
        <p:nvSpPr>
          <p:cNvPr id="33800" name="Text Box 1032">
            <a:extLst>
              <a:ext uri="{FF2B5EF4-FFF2-40B4-BE49-F238E27FC236}">
                <a16:creationId xmlns:a16="http://schemas.microsoft.com/office/drawing/2014/main" id="{F03FCD69-F4A3-4FE3-907D-FAF05C252918}"/>
              </a:ext>
            </a:extLst>
          </p:cNvPr>
          <p:cNvSpPr txBox="1">
            <a:spLocks noChangeArrowheads="1"/>
          </p:cNvSpPr>
          <p:nvPr/>
        </p:nvSpPr>
        <p:spPr bwMode="auto">
          <a:xfrm>
            <a:off x="3508771" y="2492055"/>
            <a:ext cx="55277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200" b="1" i="1" dirty="0">
                <a:solidFill>
                  <a:srgbClr val="FFFFFF"/>
                </a:solidFill>
                <a:latin typeface="Cambria" panose="02040503050406030204" pitchFamily="18" charset="0"/>
              </a:rPr>
              <a:t>One Possible Sequence of</a:t>
            </a:r>
            <a:br>
              <a:rPr lang="en-US" altLang="en-US" sz="3200" b="1" i="1" dirty="0">
                <a:solidFill>
                  <a:srgbClr val="FFFFFF"/>
                </a:solidFill>
                <a:latin typeface="Cambria" panose="02040503050406030204" pitchFamily="18" charset="0"/>
              </a:rPr>
            </a:br>
            <a:r>
              <a:rPr lang="en-US" altLang="en-US" sz="3200" b="1" i="1" dirty="0">
                <a:solidFill>
                  <a:srgbClr val="FFFFFF"/>
                </a:solidFill>
                <a:latin typeface="Cambria" panose="02040503050406030204" pitchFamily="18" charset="0"/>
              </a:rPr>
              <a:t>Events that Fits the Accounts.</a:t>
            </a:r>
          </a:p>
        </p:txBody>
      </p:sp>
      <p:sp>
        <p:nvSpPr>
          <p:cNvPr id="2" name="TextBox 1">
            <a:extLst>
              <a:ext uri="{FF2B5EF4-FFF2-40B4-BE49-F238E27FC236}">
                <a16:creationId xmlns:a16="http://schemas.microsoft.com/office/drawing/2014/main" id="{7C0FCA9F-9554-40B6-8498-3D8B86B4AC1C}"/>
              </a:ext>
            </a:extLst>
          </p:cNvPr>
          <p:cNvSpPr txBox="1"/>
          <p:nvPr/>
        </p:nvSpPr>
        <p:spPr>
          <a:xfrm>
            <a:off x="4328932" y="1724628"/>
            <a:ext cx="3887411" cy="584775"/>
          </a:xfrm>
          <a:prstGeom prst="rect">
            <a:avLst/>
          </a:prstGeom>
          <a:noFill/>
        </p:spPr>
        <p:txBody>
          <a:bodyPr wrap="none" rtlCol="0">
            <a:spAutoFit/>
          </a:bodyPr>
          <a:lstStyle/>
          <a:p>
            <a:r>
              <a:rPr lang="en-US" sz="3200" b="1" i="1" u="sng" dirty="0">
                <a:solidFill>
                  <a:srgbClr val="FFFF00"/>
                </a:solidFill>
                <a:latin typeface="Cambria" panose="02040503050406030204" pitchFamily="18" charset="0"/>
              </a:rPr>
              <a:t>THE RESURERCTION</a:t>
            </a:r>
          </a:p>
        </p:txBody>
      </p:sp>
    </p:spTree>
    <p:extLst>
      <p:ext uri="{BB962C8B-B14F-4D97-AF65-F5344CB8AC3E}">
        <p14:creationId xmlns:p14="http://schemas.microsoft.com/office/powerpoint/2010/main" val="2434969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1" name="Rectangle 19">
            <a:extLst>
              <a:ext uri="{FF2B5EF4-FFF2-40B4-BE49-F238E27FC236}">
                <a16:creationId xmlns:a16="http://schemas.microsoft.com/office/drawing/2014/main" id="{A45591EC-0ABD-449A-8FD9-FB2E1A83ACE5}"/>
              </a:ext>
            </a:extLst>
          </p:cNvPr>
          <p:cNvSpPr>
            <a:spLocks noChangeArrowheads="1"/>
          </p:cNvSpPr>
          <p:nvPr/>
        </p:nvSpPr>
        <p:spPr bwMode="auto">
          <a:xfrm>
            <a:off x="0" y="0"/>
            <a:ext cx="12192000" cy="6858000"/>
          </a:xfrm>
          <a:prstGeom prst="rect">
            <a:avLst/>
          </a:prstGeom>
          <a:solidFill>
            <a:schemeClr val="tx1"/>
          </a:solidFill>
          <a:ln w="9525">
            <a:solidFill>
              <a:schemeClr val="tx1"/>
            </a:solidFill>
            <a:miter lim="800000"/>
            <a:headEnd/>
            <a:tailEnd/>
          </a:ln>
          <a:effectLst/>
          <a:extLst/>
        </p:spPr>
        <p:txBody>
          <a:bodyPr wrap="none" anchor="ctr"/>
          <a:lstStyle/>
          <a:p>
            <a:pPr algn="ctr" eaLnBrk="0" fontAlgn="base" hangingPunct="0">
              <a:spcBef>
                <a:spcPct val="0"/>
              </a:spcBef>
              <a:spcAft>
                <a:spcPct val="0"/>
              </a:spcAft>
            </a:pPr>
            <a:endParaRPr lang="en-US" altLang="en-US" sz="2400" dirty="0">
              <a:solidFill>
                <a:srgbClr val="000000"/>
              </a:solidFill>
              <a:latin typeface="Cambria" panose="02040503050406030204" pitchFamily="18" charset="0"/>
            </a:endParaRPr>
          </a:p>
        </p:txBody>
      </p:sp>
      <p:sp>
        <p:nvSpPr>
          <p:cNvPr id="18434" name="Rectangle 2">
            <a:extLst>
              <a:ext uri="{FF2B5EF4-FFF2-40B4-BE49-F238E27FC236}">
                <a16:creationId xmlns:a16="http://schemas.microsoft.com/office/drawing/2014/main" id="{FE26DD8E-E7C6-4312-A46C-E7163C326B95}"/>
              </a:ext>
            </a:extLst>
          </p:cNvPr>
          <p:cNvSpPr>
            <a:spLocks noGrp="1" noChangeArrowheads="1"/>
          </p:cNvSpPr>
          <p:nvPr>
            <p:ph type="title"/>
          </p:nvPr>
        </p:nvSpPr>
        <p:spPr>
          <a:xfrm>
            <a:off x="-2907446" y="0"/>
            <a:ext cx="10531572" cy="647700"/>
          </a:xfrm>
        </p:spPr>
        <p:txBody>
          <a:bodyPr/>
          <a:lstStyle/>
          <a:p>
            <a:r>
              <a:rPr lang="en-US" altLang="en-US" i="1" u="sng" dirty="0">
                <a:solidFill>
                  <a:srgbClr val="FFFF00"/>
                </a:solidFill>
                <a:effectLst/>
                <a:latin typeface="Cambria" panose="02040503050406030204" pitchFamily="18" charset="0"/>
              </a:rPr>
              <a:t>Appearances</a:t>
            </a:r>
          </a:p>
        </p:txBody>
      </p:sp>
      <p:sp>
        <p:nvSpPr>
          <p:cNvPr id="18437" name="Rectangle 5">
            <a:extLst>
              <a:ext uri="{FF2B5EF4-FFF2-40B4-BE49-F238E27FC236}">
                <a16:creationId xmlns:a16="http://schemas.microsoft.com/office/drawing/2014/main" id="{C8E77443-DD3D-44EC-8AFC-4A8883884232}"/>
              </a:ext>
            </a:extLst>
          </p:cNvPr>
          <p:cNvSpPr>
            <a:spLocks noChangeArrowheads="1"/>
          </p:cNvSpPr>
          <p:nvPr/>
        </p:nvSpPr>
        <p:spPr bwMode="auto">
          <a:xfrm>
            <a:off x="812801" y="1295400"/>
            <a:ext cx="105315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rgbClr val="FFFF00"/>
                </a:solidFill>
                <a:latin typeface="Cambria" panose="02040503050406030204" pitchFamily="18" charset="0"/>
              </a:rPr>
              <a:t>The Other Women		 Matthew 28:8-10</a:t>
            </a:r>
          </a:p>
        </p:txBody>
      </p:sp>
      <p:sp>
        <p:nvSpPr>
          <p:cNvPr id="18438" name="Rectangle 6">
            <a:extLst>
              <a:ext uri="{FF2B5EF4-FFF2-40B4-BE49-F238E27FC236}">
                <a16:creationId xmlns:a16="http://schemas.microsoft.com/office/drawing/2014/main" id="{1EE218E7-FCDC-4C7B-B7EC-F87EB2B2F83D}"/>
              </a:ext>
            </a:extLst>
          </p:cNvPr>
          <p:cNvSpPr>
            <a:spLocks noChangeArrowheads="1"/>
          </p:cNvSpPr>
          <p:nvPr/>
        </p:nvSpPr>
        <p:spPr bwMode="auto">
          <a:xfrm>
            <a:off x="812801" y="1752600"/>
            <a:ext cx="105315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chemeClr val="bg1"/>
                </a:solidFill>
                <a:latin typeface="Cambria" panose="02040503050406030204" pitchFamily="18" charset="0"/>
              </a:rPr>
              <a:t>Peter in Jerusalem		 Luke 24:34;  1 Corinthians 15:5</a:t>
            </a:r>
          </a:p>
        </p:txBody>
      </p:sp>
      <p:sp>
        <p:nvSpPr>
          <p:cNvPr id="18439" name="Rectangle 7">
            <a:extLst>
              <a:ext uri="{FF2B5EF4-FFF2-40B4-BE49-F238E27FC236}">
                <a16:creationId xmlns:a16="http://schemas.microsoft.com/office/drawing/2014/main" id="{12B4D28C-D4F5-4012-A598-C344EFF877E7}"/>
              </a:ext>
            </a:extLst>
          </p:cNvPr>
          <p:cNvSpPr>
            <a:spLocks noChangeArrowheads="1"/>
          </p:cNvSpPr>
          <p:nvPr/>
        </p:nvSpPr>
        <p:spPr bwMode="auto">
          <a:xfrm>
            <a:off x="812801" y="2209800"/>
            <a:ext cx="105315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rgbClr val="FFFF00"/>
                </a:solidFill>
                <a:latin typeface="Cambria" panose="02040503050406030204" pitchFamily="18" charset="0"/>
              </a:rPr>
              <a:t>The Two on the Road	 Mark 16:12, 13;   Luke 24:13-31</a:t>
            </a:r>
          </a:p>
        </p:txBody>
      </p:sp>
      <p:sp>
        <p:nvSpPr>
          <p:cNvPr id="18443" name="Rectangle 11">
            <a:extLst>
              <a:ext uri="{FF2B5EF4-FFF2-40B4-BE49-F238E27FC236}">
                <a16:creationId xmlns:a16="http://schemas.microsoft.com/office/drawing/2014/main" id="{0B5990A1-2638-4AD2-9AB2-309AEB207690}"/>
              </a:ext>
            </a:extLst>
          </p:cNvPr>
          <p:cNvSpPr>
            <a:spLocks noChangeArrowheads="1"/>
          </p:cNvSpPr>
          <p:nvPr/>
        </p:nvSpPr>
        <p:spPr bwMode="auto">
          <a:xfrm>
            <a:off x="812801" y="4038600"/>
            <a:ext cx="105315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05113" algn="l"/>
              </a:tabLst>
              <a:defRPr sz="2800" b="1">
                <a:solidFill>
                  <a:schemeClr val="tx1"/>
                </a:solidFill>
                <a:latin typeface="Arial" panose="020B0604020202020204" pitchFamily="34" charset="0"/>
              </a:defRPr>
            </a:lvl1pPr>
            <a:lvl2pPr marL="742950" indent="-285750">
              <a:spcBef>
                <a:spcPct val="20000"/>
              </a:spcBef>
              <a:buChar char="–"/>
              <a:tabLst>
                <a:tab pos="2805113" algn="l"/>
              </a:tabLst>
              <a:defRPr sz="2400" b="1">
                <a:solidFill>
                  <a:schemeClr val="tx1"/>
                </a:solidFill>
                <a:latin typeface="Arial" panose="020B0604020202020204" pitchFamily="34" charset="0"/>
              </a:defRPr>
            </a:lvl2pPr>
            <a:lvl3pPr marL="1143000" indent="-228600">
              <a:spcBef>
                <a:spcPct val="20000"/>
              </a:spcBef>
              <a:buChar char="•"/>
              <a:tabLst>
                <a:tab pos="2805113" algn="l"/>
              </a:tabLst>
              <a:defRPr sz="2000" b="1">
                <a:solidFill>
                  <a:schemeClr val="tx1"/>
                </a:solidFill>
                <a:latin typeface="Arial" panose="020B0604020202020204" pitchFamily="34" charset="0"/>
              </a:defRPr>
            </a:lvl3pPr>
            <a:lvl4pPr marL="1600200" indent="-228600">
              <a:spcBef>
                <a:spcPct val="20000"/>
              </a:spcBef>
              <a:buChar char="–"/>
              <a:tabLst>
                <a:tab pos="2805113" algn="l"/>
              </a:tabLst>
              <a:defRPr b="1">
                <a:solidFill>
                  <a:schemeClr val="tx1"/>
                </a:solidFill>
                <a:latin typeface="Arial" panose="020B0604020202020204" pitchFamily="34" charset="0"/>
              </a:defRPr>
            </a:lvl4pPr>
            <a:lvl5pPr marL="2057400" indent="-228600">
              <a:spcBef>
                <a:spcPct val="20000"/>
              </a:spcBef>
              <a:buChar char="»"/>
              <a:tabLst>
                <a:tab pos="2805113"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05113"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05113"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05113"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05113"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rgbClr val="FFFF00"/>
                </a:solidFill>
                <a:latin typeface="Cambria" panose="02040503050406030204" pitchFamily="18" charset="0"/>
              </a:rPr>
              <a:t>11 Disciples on </a:t>
            </a:r>
            <a:r>
              <a:rPr lang="en-US" altLang="en-US" sz="2400" dirty="0" err="1">
                <a:solidFill>
                  <a:srgbClr val="FFFF00"/>
                </a:solidFill>
                <a:latin typeface="Cambria" panose="02040503050406030204" pitchFamily="18" charset="0"/>
              </a:rPr>
              <a:t>Mtn</a:t>
            </a:r>
            <a:r>
              <a:rPr lang="en-US" altLang="en-US" sz="2400" dirty="0">
                <a:solidFill>
                  <a:srgbClr val="FFFF00"/>
                </a:solidFill>
                <a:latin typeface="Cambria" panose="02040503050406030204" pitchFamily="18" charset="0"/>
              </a:rPr>
              <a:t>		 Matthew 28:16-20</a:t>
            </a:r>
          </a:p>
        </p:txBody>
      </p:sp>
      <p:sp>
        <p:nvSpPr>
          <p:cNvPr id="18444" name="Rectangle 12">
            <a:extLst>
              <a:ext uri="{FF2B5EF4-FFF2-40B4-BE49-F238E27FC236}">
                <a16:creationId xmlns:a16="http://schemas.microsoft.com/office/drawing/2014/main" id="{44DDECE9-A5C0-4D6A-8B7A-DFA9F8B6A6A3}"/>
              </a:ext>
            </a:extLst>
          </p:cNvPr>
          <p:cNvSpPr>
            <a:spLocks noChangeArrowheads="1"/>
          </p:cNvSpPr>
          <p:nvPr/>
        </p:nvSpPr>
        <p:spPr bwMode="auto">
          <a:xfrm>
            <a:off x="812801" y="4495800"/>
            <a:ext cx="105315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chemeClr val="bg1"/>
                </a:solidFill>
                <a:latin typeface="Cambria" panose="02040503050406030204" pitchFamily="18" charset="0"/>
              </a:rPr>
              <a:t>A Crowd of 500		 I Corinthians 15:6	</a:t>
            </a:r>
          </a:p>
        </p:txBody>
      </p:sp>
      <p:sp>
        <p:nvSpPr>
          <p:cNvPr id="18445" name="Rectangle 13">
            <a:extLst>
              <a:ext uri="{FF2B5EF4-FFF2-40B4-BE49-F238E27FC236}">
                <a16:creationId xmlns:a16="http://schemas.microsoft.com/office/drawing/2014/main" id="{45AB5643-56DF-4C64-B7FE-9B2A52FBD1D9}"/>
              </a:ext>
            </a:extLst>
          </p:cNvPr>
          <p:cNvSpPr>
            <a:spLocks noChangeArrowheads="1"/>
          </p:cNvSpPr>
          <p:nvPr/>
        </p:nvSpPr>
        <p:spPr bwMode="auto">
          <a:xfrm>
            <a:off x="812801" y="4953000"/>
            <a:ext cx="105315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rgbClr val="FFFF00"/>
                </a:solidFill>
                <a:latin typeface="Cambria" panose="02040503050406030204" pitchFamily="18" charset="0"/>
              </a:rPr>
              <a:t>Jesus' brother James	 I Corinthians 15:7</a:t>
            </a:r>
          </a:p>
        </p:txBody>
      </p:sp>
      <p:sp>
        <p:nvSpPr>
          <p:cNvPr id="18446" name="Rectangle 14">
            <a:extLst>
              <a:ext uri="{FF2B5EF4-FFF2-40B4-BE49-F238E27FC236}">
                <a16:creationId xmlns:a16="http://schemas.microsoft.com/office/drawing/2014/main" id="{E1E2B558-FE3E-47D5-8E60-8FBA520DAE9E}"/>
              </a:ext>
            </a:extLst>
          </p:cNvPr>
          <p:cNvSpPr>
            <a:spLocks noChangeArrowheads="1"/>
          </p:cNvSpPr>
          <p:nvPr/>
        </p:nvSpPr>
        <p:spPr bwMode="auto">
          <a:xfrm>
            <a:off x="812801" y="5410200"/>
            <a:ext cx="105315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chemeClr val="bg1"/>
                </a:solidFill>
                <a:latin typeface="Cambria" panose="02040503050406030204" pitchFamily="18" charset="0"/>
              </a:rPr>
              <a:t>The Ascension		 Luke 24:44-49;  Acts 1:3-8</a:t>
            </a:r>
          </a:p>
        </p:txBody>
      </p:sp>
      <p:sp>
        <p:nvSpPr>
          <p:cNvPr id="18440" name="Rectangle 8">
            <a:extLst>
              <a:ext uri="{FF2B5EF4-FFF2-40B4-BE49-F238E27FC236}">
                <a16:creationId xmlns:a16="http://schemas.microsoft.com/office/drawing/2014/main" id="{B9BA8388-3D34-498F-AB6B-4EF26A5546E8}"/>
              </a:ext>
            </a:extLst>
          </p:cNvPr>
          <p:cNvSpPr>
            <a:spLocks noChangeArrowheads="1"/>
          </p:cNvSpPr>
          <p:nvPr/>
        </p:nvSpPr>
        <p:spPr bwMode="auto">
          <a:xfrm>
            <a:off x="812801" y="2667000"/>
            <a:ext cx="115640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rgbClr val="FFFFFF"/>
                </a:solidFill>
                <a:latin typeface="Cambria" panose="02040503050406030204" pitchFamily="18" charset="0"/>
              </a:rPr>
              <a:t>Ten Disciples 		 Mark 16:14;   Luke 24:36-43;   </a:t>
            </a:r>
            <a:r>
              <a:rPr lang="en-US" altLang="en-US" sz="2400" u="sng" dirty="0">
                <a:solidFill>
                  <a:srgbClr val="FFFFFF"/>
                </a:solidFill>
                <a:latin typeface="Cambria" panose="02040503050406030204" pitchFamily="18" charset="0"/>
              </a:rPr>
              <a:t>John</a:t>
            </a:r>
            <a:r>
              <a:rPr lang="en-US" altLang="en-US" sz="2400" dirty="0">
                <a:solidFill>
                  <a:srgbClr val="FFFFFF"/>
                </a:solidFill>
                <a:latin typeface="Cambria" panose="02040503050406030204" pitchFamily="18" charset="0"/>
              </a:rPr>
              <a:t> 20:19-25</a:t>
            </a:r>
          </a:p>
        </p:txBody>
      </p:sp>
      <p:sp>
        <p:nvSpPr>
          <p:cNvPr id="18441" name="Rectangle 9">
            <a:extLst>
              <a:ext uri="{FF2B5EF4-FFF2-40B4-BE49-F238E27FC236}">
                <a16:creationId xmlns:a16="http://schemas.microsoft.com/office/drawing/2014/main" id="{AF2EFFBC-E193-4F5D-8DB6-9440203BEDC0}"/>
              </a:ext>
            </a:extLst>
          </p:cNvPr>
          <p:cNvSpPr>
            <a:spLocks noChangeArrowheads="1"/>
          </p:cNvSpPr>
          <p:nvPr/>
        </p:nvSpPr>
        <p:spPr bwMode="auto">
          <a:xfrm>
            <a:off x="812801" y="3124200"/>
            <a:ext cx="110449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rgbClr val="FFFF00"/>
                </a:solidFill>
                <a:latin typeface="Cambria" panose="02040503050406030204" pitchFamily="18" charset="0"/>
              </a:rPr>
              <a:t>Eleven Disciples 		 </a:t>
            </a:r>
            <a:r>
              <a:rPr lang="en-US" altLang="en-US" sz="2400" u="sng" dirty="0">
                <a:solidFill>
                  <a:srgbClr val="FFFF00"/>
                </a:solidFill>
                <a:latin typeface="Cambria" panose="02040503050406030204" pitchFamily="18" charset="0"/>
              </a:rPr>
              <a:t>John</a:t>
            </a:r>
            <a:r>
              <a:rPr lang="en-US" altLang="en-US" sz="2400" dirty="0">
                <a:solidFill>
                  <a:srgbClr val="FFFF00"/>
                </a:solidFill>
                <a:latin typeface="Cambria" panose="02040503050406030204" pitchFamily="18" charset="0"/>
              </a:rPr>
              <a:t> 20:26-31; (“after 8 days”)  1 Corinthians 15:5</a:t>
            </a:r>
          </a:p>
        </p:txBody>
      </p:sp>
      <p:sp>
        <p:nvSpPr>
          <p:cNvPr id="18442" name="Rectangle 10">
            <a:extLst>
              <a:ext uri="{FF2B5EF4-FFF2-40B4-BE49-F238E27FC236}">
                <a16:creationId xmlns:a16="http://schemas.microsoft.com/office/drawing/2014/main" id="{C5EC147B-890B-4092-ABF3-5552B6328770}"/>
              </a:ext>
            </a:extLst>
          </p:cNvPr>
          <p:cNvSpPr>
            <a:spLocks noChangeArrowheads="1"/>
          </p:cNvSpPr>
          <p:nvPr/>
        </p:nvSpPr>
        <p:spPr bwMode="auto">
          <a:xfrm>
            <a:off x="812801" y="3581400"/>
            <a:ext cx="105315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rgbClr val="FFFFFF"/>
                </a:solidFill>
                <a:latin typeface="Cambria" panose="02040503050406030204" pitchFamily="18" charset="0"/>
              </a:rPr>
              <a:t>7 Disciples Fishing		 </a:t>
            </a:r>
            <a:r>
              <a:rPr lang="en-US" altLang="en-US" sz="2400" u="sng" dirty="0">
                <a:solidFill>
                  <a:srgbClr val="FFFFFF"/>
                </a:solidFill>
                <a:latin typeface="Cambria" panose="02040503050406030204" pitchFamily="18" charset="0"/>
              </a:rPr>
              <a:t>John</a:t>
            </a:r>
            <a:r>
              <a:rPr lang="en-US" altLang="en-US" sz="2400" dirty="0">
                <a:solidFill>
                  <a:srgbClr val="FFFFFF"/>
                </a:solidFill>
                <a:latin typeface="Cambria" panose="02040503050406030204" pitchFamily="18" charset="0"/>
              </a:rPr>
              <a:t> 21:1-23  (“third time” vs 14)</a:t>
            </a:r>
          </a:p>
        </p:txBody>
      </p:sp>
      <p:sp>
        <p:nvSpPr>
          <p:cNvPr id="18447" name="Rectangle 15">
            <a:extLst>
              <a:ext uri="{FF2B5EF4-FFF2-40B4-BE49-F238E27FC236}">
                <a16:creationId xmlns:a16="http://schemas.microsoft.com/office/drawing/2014/main" id="{808C5867-BBAC-4CAB-9DE6-D5800D011A72}"/>
              </a:ext>
            </a:extLst>
          </p:cNvPr>
          <p:cNvSpPr>
            <a:spLocks noChangeArrowheads="1"/>
          </p:cNvSpPr>
          <p:nvPr/>
        </p:nvSpPr>
        <p:spPr bwMode="auto">
          <a:xfrm>
            <a:off x="812801" y="838200"/>
            <a:ext cx="100153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tabLst>
                <a:tab pos="2857500" algn="l"/>
              </a:tabLst>
              <a:defRPr sz="2800" b="1">
                <a:solidFill>
                  <a:schemeClr val="tx1"/>
                </a:solidFill>
                <a:latin typeface="Arial" panose="020B0604020202020204" pitchFamily="34" charset="0"/>
              </a:defRPr>
            </a:lvl1pPr>
            <a:lvl2pPr marL="742950" indent="-285750">
              <a:spcBef>
                <a:spcPct val="20000"/>
              </a:spcBef>
              <a:buChar char="–"/>
              <a:tabLst>
                <a:tab pos="2857500" algn="l"/>
              </a:tabLst>
              <a:defRPr sz="2400" b="1">
                <a:solidFill>
                  <a:schemeClr val="tx1"/>
                </a:solidFill>
                <a:latin typeface="Arial" panose="020B0604020202020204" pitchFamily="34" charset="0"/>
              </a:defRPr>
            </a:lvl2pPr>
            <a:lvl3pPr marL="1143000" indent="-228600">
              <a:spcBef>
                <a:spcPct val="20000"/>
              </a:spcBef>
              <a:buChar char="•"/>
              <a:tabLst>
                <a:tab pos="2857500" algn="l"/>
              </a:tabLst>
              <a:defRPr sz="2000" b="1">
                <a:solidFill>
                  <a:schemeClr val="tx1"/>
                </a:solidFill>
                <a:latin typeface="Arial" panose="020B0604020202020204" pitchFamily="34" charset="0"/>
              </a:defRPr>
            </a:lvl3pPr>
            <a:lvl4pPr marL="1600200" indent="-228600">
              <a:spcBef>
                <a:spcPct val="20000"/>
              </a:spcBef>
              <a:buChar char="–"/>
              <a:tabLst>
                <a:tab pos="2857500" algn="l"/>
              </a:tabLst>
              <a:defRPr b="1">
                <a:solidFill>
                  <a:schemeClr val="tx1"/>
                </a:solidFill>
                <a:latin typeface="Arial" panose="020B0604020202020204" pitchFamily="34" charset="0"/>
              </a:defRPr>
            </a:lvl4pPr>
            <a:lvl5pPr marL="2057400" indent="-228600">
              <a:spcBef>
                <a:spcPct val="20000"/>
              </a:spcBef>
              <a:buChar char="»"/>
              <a:tabLst>
                <a:tab pos="2857500" algn="l"/>
              </a:tabLst>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57500" algn="l"/>
              </a:tabLst>
              <a:defRPr b="1">
                <a:solidFill>
                  <a:schemeClr val="tx1"/>
                </a:solidFill>
                <a:latin typeface="Arial" panose="020B0604020202020204" pitchFamily="34" charset="0"/>
              </a:defRPr>
            </a:lvl9pPr>
          </a:lstStyle>
          <a:p>
            <a:pPr eaLnBrk="0" fontAlgn="base" hangingPunct="0">
              <a:spcAft>
                <a:spcPct val="0"/>
              </a:spcAft>
              <a:buNone/>
            </a:pPr>
            <a:r>
              <a:rPr lang="en-US" altLang="en-US" sz="2400" dirty="0">
                <a:solidFill>
                  <a:srgbClr val="FFFFFF"/>
                </a:solidFill>
                <a:latin typeface="Cambria" panose="02040503050406030204" pitchFamily="18" charset="0"/>
              </a:rPr>
              <a:t>Mary Magdalene		Mark 16:9-11;  </a:t>
            </a:r>
            <a:r>
              <a:rPr lang="en-US" altLang="en-US" sz="2400" u="sng" dirty="0">
                <a:solidFill>
                  <a:srgbClr val="FFFFFF"/>
                </a:solidFill>
                <a:latin typeface="Cambria" panose="02040503050406030204" pitchFamily="18" charset="0"/>
              </a:rPr>
              <a:t>John</a:t>
            </a:r>
            <a:r>
              <a:rPr lang="en-US" altLang="en-US" sz="2400" dirty="0">
                <a:solidFill>
                  <a:srgbClr val="FFFFFF"/>
                </a:solidFill>
                <a:latin typeface="Cambria" panose="02040503050406030204" pitchFamily="18" charset="0"/>
              </a:rPr>
              <a:t> 20:10-18</a:t>
            </a:r>
          </a:p>
        </p:txBody>
      </p:sp>
      <p:sp>
        <p:nvSpPr>
          <p:cNvPr id="18453" name="Text Box 21">
            <a:extLst>
              <a:ext uri="{FF2B5EF4-FFF2-40B4-BE49-F238E27FC236}">
                <a16:creationId xmlns:a16="http://schemas.microsoft.com/office/drawing/2014/main" id="{4B9CDB73-7EBB-44F1-A246-7B34D2A3D6EA}"/>
              </a:ext>
            </a:extLst>
          </p:cNvPr>
          <p:cNvSpPr txBox="1">
            <a:spLocks noChangeArrowheads="1"/>
          </p:cNvSpPr>
          <p:nvPr/>
        </p:nvSpPr>
        <p:spPr bwMode="auto">
          <a:xfrm>
            <a:off x="681817" y="5867400"/>
            <a:ext cx="10944575" cy="1089529"/>
          </a:xfrm>
          <a:prstGeom prst="rect">
            <a:avLst/>
          </a:prstGeom>
          <a:solidFill>
            <a:srgbClr val="FFFF00"/>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lnSpc>
                <a:spcPct val="90000"/>
              </a:lnSpc>
              <a:spcBef>
                <a:spcPct val="0"/>
              </a:spcBef>
              <a:spcAft>
                <a:spcPct val="0"/>
              </a:spcAft>
            </a:pPr>
            <a:r>
              <a:rPr lang="en-US" sz="2400" b="1" i="1" dirty="0">
                <a:latin typeface="Cambria" panose="02040503050406030204" pitchFamily="18" charset="0"/>
              </a:rPr>
              <a:t>To these He also presented Himself alive after His suffering, by many convincing proofs, appearing to them over a period of forty days and speaking of the things concerning the kingdom of God. </a:t>
            </a:r>
            <a:r>
              <a:rPr lang="en-US" altLang="en-US" sz="2400" b="1" i="1" dirty="0">
                <a:solidFill>
                  <a:srgbClr val="000000"/>
                </a:solidFill>
                <a:latin typeface="Cambria" panose="02040503050406030204" pitchFamily="18" charset="0"/>
              </a:rPr>
              <a:t>(Acts 1:3)</a:t>
            </a:r>
          </a:p>
        </p:txBody>
      </p:sp>
    </p:spTree>
    <p:extLst>
      <p:ext uri="{BB962C8B-B14F-4D97-AF65-F5344CB8AC3E}">
        <p14:creationId xmlns:p14="http://schemas.microsoft.com/office/powerpoint/2010/main" val="3906839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53"/>
                                        </p:tgtEl>
                                        <p:attrNameLst>
                                          <p:attrName>style.visibility</p:attrName>
                                        </p:attrNameLst>
                                      </p:cBhvr>
                                      <p:to>
                                        <p:strVal val="visible"/>
                                      </p:to>
                                    </p:set>
                                    <p:animEffect transition="in" filter="dissolve">
                                      <p:cBhvr>
                                        <p:cTn id="7" dur="500"/>
                                        <p:tgtEl>
                                          <p:spTgt spid="18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descr="Recycled paper">
            <a:extLst>
              <a:ext uri="{FF2B5EF4-FFF2-40B4-BE49-F238E27FC236}">
                <a16:creationId xmlns:a16="http://schemas.microsoft.com/office/drawing/2014/main" id="{9CA455B7-C0CD-44AF-8D95-CC6ACEA0D983}"/>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47" name="Freeform 3" descr="Recycled paper">
            <a:extLst>
              <a:ext uri="{FF2B5EF4-FFF2-40B4-BE49-F238E27FC236}">
                <a16:creationId xmlns:a16="http://schemas.microsoft.com/office/drawing/2014/main" id="{442DB000-6E43-4113-BB1D-EB8221F47393}"/>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48" name="Rectangle 4">
            <a:extLst>
              <a:ext uri="{FF2B5EF4-FFF2-40B4-BE49-F238E27FC236}">
                <a16:creationId xmlns:a16="http://schemas.microsoft.com/office/drawing/2014/main" id="{445A1182-F06E-4F0D-A0E8-D4D2948FF9EA}"/>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a:br>
            <a:r>
              <a:rPr lang="en-US" altLang="en-US" sz="2000"/>
              <a:t>(The Setting)</a:t>
            </a:r>
            <a:endParaRPr lang="en-US" altLang="en-US"/>
          </a:p>
        </p:txBody>
      </p:sp>
      <p:sp>
        <p:nvSpPr>
          <p:cNvPr id="6149" name="Freeform 5">
            <a:extLst>
              <a:ext uri="{FF2B5EF4-FFF2-40B4-BE49-F238E27FC236}">
                <a16:creationId xmlns:a16="http://schemas.microsoft.com/office/drawing/2014/main" id="{93E48F90-5E3E-460D-A21D-5C8BCB54CF3E}"/>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50" name="Freeform 6">
            <a:extLst>
              <a:ext uri="{FF2B5EF4-FFF2-40B4-BE49-F238E27FC236}">
                <a16:creationId xmlns:a16="http://schemas.microsoft.com/office/drawing/2014/main" id="{D4FFC779-E973-4F1F-9C51-F25A6A402CAB}"/>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51" name="Rectangle 7">
            <a:extLst>
              <a:ext uri="{FF2B5EF4-FFF2-40B4-BE49-F238E27FC236}">
                <a16:creationId xmlns:a16="http://schemas.microsoft.com/office/drawing/2014/main" id="{3D13A11C-69DE-48BE-8629-02A8C581147D}"/>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52" name="Freeform 8">
            <a:extLst>
              <a:ext uri="{FF2B5EF4-FFF2-40B4-BE49-F238E27FC236}">
                <a16:creationId xmlns:a16="http://schemas.microsoft.com/office/drawing/2014/main" id="{0C544D2D-1E0A-424D-BA58-1ACC08639142}"/>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53" name="Freeform 9">
            <a:extLst>
              <a:ext uri="{FF2B5EF4-FFF2-40B4-BE49-F238E27FC236}">
                <a16:creationId xmlns:a16="http://schemas.microsoft.com/office/drawing/2014/main" id="{E87C38B6-6412-47AC-8095-8C326647EEEC}"/>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54" name="Freeform 10">
            <a:extLst>
              <a:ext uri="{FF2B5EF4-FFF2-40B4-BE49-F238E27FC236}">
                <a16:creationId xmlns:a16="http://schemas.microsoft.com/office/drawing/2014/main" id="{BCCFE0F6-9DC5-4AC8-9C53-230E38CC5E69}"/>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55" name="Freeform 11">
            <a:extLst>
              <a:ext uri="{FF2B5EF4-FFF2-40B4-BE49-F238E27FC236}">
                <a16:creationId xmlns:a16="http://schemas.microsoft.com/office/drawing/2014/main" id="{B08BE6F2-434E-4C13-8297-5E714BC1C9FC}"/>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56" name="Freeform 12" descr="Sand">
            <a:extLst>
              <a:ext uri="{FF2B5EF4-FFF2-40B4-BE49-F238E27FC236}">
                <a16:creationId xmlns:a16="http://schemas.microsoft.com/office/drawing/2014/main" id="{13DDB4A5-47D3-4E55-B2A8-5DFC6B0B66AD}"/>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57" name="Text Box 13">
            <a:extLst>
              <a:ext uri="{FF2B5EF4-FFF2-40B4-BE49-F238E27FC236}">
                <a16:creationId xmlns:a16="http://schemas.microsoft.com/office/drawing/2014/main" id="{E97E5ADE-C675-412F-A8B0-B49B52CCA553}"/>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6158" name="Text Box 14">
            <a:extLst>
              <a:ext uri="{FF2B5EF4-FFF2-40B4-BE49-F238E27FC236}">
                <a16:creationId xmlns:a16="http://schemas.microsoft.com/office/drawing/2014/main" id="{1B0BFE2F-5D12-4CAB-9A79-917BECA57BD9}"/>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6159" name="AutoShape 15" descr="Green marble">
            <a:extLst>
              <a:ext uri="{FF2B5EF4-FFF2-40B4-BE49-F238E27FC236}">
                <a16:creationId xmlns:a16="http://schemas.microsoft.com/office/drawing/2014/main" id="{95B5C486-B811-4BC0-BE4D-8EF5F662F30A}"/>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60" name="Text Box 16">
            <a:extLst>
              <a:ext uri="{FF2B5EF4-FFF2-40B4-BE49-F238E27FC236}">
                <a16:creationId xmlns:a16="http://schemas.microsoft.com/office/drawing/2014/main" id="{C85C29A1-284C-4ABF-B140-BDF524ED6534}"/>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6164" name="Text Box 20">
            <a:extLst>
              <a:ext uri="{FF2B5EF4-FFF2-40B4-BE49-F238E27FC236}">
                <a16:creationId xmlns:a16="http://schemas.microsoft.com/office/drawing/2014/main" id="{BA9D9303-7BD7-48E6-A509-6BFFA2199272}"/>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6165" name="Text Box 21">
            <a:extLst>
              <a:ext uri="{FF2B5EF4-FFF2-40B4-BE49-F238E27FC236}">
                <a16:creationId xmlns:a16="http://schemas.microsoft.com/office/drawing/2014/main" id="{0740F39B-B9D9-4FB1-9A75-2C9E7EEDCF31}"/>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6166" name="Text Box 22">
            <a:extLst>
              <a:ext uri="{FF2B5EF4-FFF2-40B4-BE49-F238E27FC236}">
                <a16:creationId xmlns:a16="http://schemas.microsoft.com/office/drawing/2014/main" id="{78046116-CF9F-4993-8302-4D27A2EC8EC5}"/>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6167" name="Text Box 23">
            <a:extLst>
              <a:ext uri="{FF2B5EF4-FFF2-40B4-BE49-F238E27FC236}">
                <a16:creationId xmlns:a16="http://schemas.microsoft.com/office/drawing/2014/main" id="{0B65F43E-7535-4F46-BC8C-BAEF20716656}"/>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6168" name="Freeform 24" descr="Recycled paper">
            <a:extLst>
              <a:ext uri="{FF2B5EF4-FFF2-40B4-BE49-F238E27FC236}">
                <a16:creationId xmlns:a16="http://schemas.microsoft.com/office/drawing/2014/main" id="{CD9C07D4-8F05-4F66-88F3-A5B53D266077}"/>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69" name="Freeform 25">
            <a:extLst>
              <a:ext uri="{FF2B5EF4-FFF2-40B4-BE49-F238E27FC236}">
                <a16:creationId xmlns:a16="http://schemas.microsoft.com/office/drawing/2014/main" id="{193A1156-BB30-4D7A-8E84-6B067386AAEB}"/>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70" name="Freeform 26">
            <a:extLst>
              <a:ext uri="{FF2B5EF4-FFF2-40B4-BE49-F238E27FC236}">
                <a16:creationId xmlns:a16="http://schemas.microsoft.com/office/drawing/2014/main" id="{0F714E63-3FF3-460C-AF8A-04E28EAA2D72}"/>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71" name="Text Box 27">
            <a:extLst>
              <a:ext uri="{FF2B5EF4-FFF2-40B4-BE49-F238E27FC236}">
                <a16:creationId xmlns:a16="http://schemas.microsoft.com/office/drawing/2014/main" id="{30F4CA6D-630D-43A5-AB4F-4D0578A96C16}"/>
              </a:ext>
            </a:extLst>
          </p:cNvPr>
          <p:cNvSpPr txBox="1">
            <a:spLocks noChangeArrowheads="1"/>
          </p:cNvSpPr>
          <p:nvPr/>
        </p:nvSpPr>
        <p:spPr bwMode="auto">
          <a:xfrm>
            <a:off x="3269370" y="5638800"/>
            <a:ext cx="970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 (?)</a:t>
            </a:r>
          </a:p>
        </p:txBody>
      </p:sp>
      <p:sp>
        <p:nvSpPr>
          <p:cNvPr id="6172" name="Text Box 28">
            <a:extLst>
              <a:ext uri="{FF2B5EF4-FFF2-40B4-BE49-F238E27FC236}">
                <a16:creationId xmlns:a16="http://schemas.microsoft.com/office/drawing/2014/main" id="{CF7A6E49-1CFB-48E2-9A5B-031622F450C6}"/>
              </a:ext>
            </a:extLst>
          </p:cNvPr>
          <p:cNvSpPr txBox="1">
            <a:spLocks noChangeArrowheads="1"/>
          </p:cNvSpPr>
          <p:nvPr/>
        </p:nvSpPr>
        <p:spPr bwMode="auto">
          <a:xfrm>
            <a:off x="1841501" y="2438400"/>
            <a:ext cx="8883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Peter &amp;</a:t>
            </a:r>
          </a:p>
          <a:p>
            <a:pPr eaLnBrk="0" fontAlgn="base" hangingPunct="0">
              <a:spcBef>
                <a:spcPct val="0"/>
              </a:spcBef>
              <a:spcAft>
                <a:spcPct val="0"/>
              </a:spcAft>
            </a:pPr>
            <a:r>
              <a:rPr lang="en-US" altLang="en-US" sz="1400" b="1" i="1">
                <a:solidFill>
                  <a:srgbClr val="FF0000"/>
                </a:solidFill>
                <a:latin typeface="Arial" panose="020B0604020202020204" pitchFamily="34" charset="0"/>
              </a:rPr>
              <a:t>John (?)</a:t>
            </a:r>
          </a:p>
        </p:txBody>
      </p:sp>
      <p:sp>
        <p:nvSpPr>
          <p:cNvPr id="6173" name="Text Box 29">
            <a:extLst>
              <a:ext uri="{FF2B5EF4-FFF2-40B4-BE49-F238E27FC236}">
                <a16:creationId xmlns:a16="http://schemas.microsoft.com/office/drawing/2014/main" id="{F56FB295-2433-42DF-9A8B-327A6F685F9A}"/>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6174" name="Text Box 30">
            <a:extLst>
              <a:ext uri="{FF2B5EF4-FFF2-40B4-BE49-F238E27FC236}">
                <a16:creationId xmlns:a16="http://schemas.microsoft.com/office/drawing/2014/main" id="{07A90CA0-4AA0-4DBB-BAB1-A014B91CF791}"/>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6175" name="Text Box 31">
            <a:extLst>
              <a:ext uri="{FF2B5EF4-FFF2-40B4-BE49-F238E27FC236}">
                <a16:creationId xmlns:a16="http://schemas.microsoft.com/office/drawing/2014/main" id="{0F5D30D4-FB2B-4484-AEA8-559D75D500C2}"/>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6176" name="Text Box 32">
            <a:extLst>
              <a:ext uri="{FF2B5EF4-FFF2-40B4-BE49-F238E27FC236}">
                <a16:creationId xmlns:a16="http://schemas.microsoft.com/office/drawing/2014/main" id="{7BBC10F1-59D0-436D-968D-C91F69CBF258}"/>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6177" name="Text Box 33">
            <a:extLst>
              <a:ext uri="{FF2B5EF4-FFF2-40B4-BE49-F238E27FC236}">
                <a16:creationId xmlns:a16="http://schemas.microsoft.com/office/drawing/2014/main" id="{AC3422DA-CA0D-462A-B5F6-031B4BEC1E87}"/>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6178" name="Text Box 34">
            <a:extLst>
              <a:ext uri="{FF2B5EF4-FFF2-40B4-BE49-F238E27FC236}">
                <a16:creationId xmlns:a16="http://schemas.microsoft.com/office/drawing/2014/main" id="{0B8ABA8F-F934-4E34-A36E-ACB260344470}"/>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6179" name="Line 35">
            <a:extLst>
              <a:ext uri="{FF2B5EF4-FFF2-40B4-BE49-F238E27FC236}">
                <a16:creationId xmlns:a16="http://schemas.microsoft.com/office/drawing/2014/main" id="{C55B9666-8751-44D6-AAAA-CBA538266561}"/>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80" name="Line 36">
            <a:extLst>
              <a:ext uri="{FF2B5EF4-FFF2-40B4-BE49-F238E27FC236}">
                <a16:creationId xmlns:a16="http://schemas.microsoft.com/office/drawing/2014/main" id="{699D14FF-0359-418D-9C51-CC467DD9B4C5}"/>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nvGrpSpPr>
          <p:cNvPr id="6184" name="Group 40">
            <a:extLst>
              <a:ext uri="{FF2B5EF4-FFF2-40B4-BE49-F238E27FC236}">
                <a16:creationId xmlns:a16="http://schemas.microsoft.com/office/drawing/2014/main" id="{2E6C62E4-D6C2-4CBE-B326-6448BD844317}"/>
              </a:ext>
            </a:extLst>
          </p:cNvPr>
          <p:cNvGrpSpPr>
            <a:grpSpLocks/>
          </p:cNvGrpSpPr>
          <p:nvPr/>
        </p:nvGrpSpPr>
        <p:grpSpPr bwMode="auto">
          <a:xfrm>
            <a:off x="3429000" y="1447801"/>
            <a:ext cx="2209800" cy="676275"/>
            <a:chOff x="1200" y="912"/>
            <a:chExt cx="1392" cy="426"/>
          </a:xfrm>
        </p:grpSpPr>
        <p:sp>
          <p:nvSpPr>
            <p:cNvPr id="6161" name="Freeform 17" descr="Sand">
              <a:extLst>
                <a:ext uri="{FF2B5EF4-FFF2-40B4-BE49-F238E27FC236}">
                  <a16:creationId xmlns:a16="http://schemas.microsoft.com/office/drawing/2014/main" id="{4DF16C0D-B867-422E-B27B-9B9CC70CA232}"/>
                </a:ext>
              </a:extLst>
            </p:cNvPr>
            <p:cNvSpPr>
              <a:spLocks/>
            </p:cNvSpPr>
            <p:nvPr/>
          </p:nvSpPr>
          <p:spPr bwMode="auto">
            <a:xfrm>
              <a:off x="1620" y="1008"/>
              <a:ext cx="453" cy="32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62" name="Text Box 18">
              <a:extLst>
                <a:ext uri="{FF2B5EF4-FFF2-40B4-BE49-F238E27FC236}">
                  <a16:creationId xmlns:a16="http://schemas.microsoft.com/office/drawing/2014/main" id="{8325B36B-D893-4E37-A0A4-C6699FF7A8D7}"/>
                </a:ext>
              </a:extLst>
            </p:cNvPr>
            <p:cNvSpPr txBox="1">
              <a:spLocks noChangeArrowheads="1"/>
            </p:cNvSpPr>
            <p:nvPr/>
          </p:nvSpPr>
          <p:spPr bwMode="auto">
            <a:xfrm>
              <a:off x="1987" y="912"/>
              <a:ext cx="6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6163" name="Text Box 19">
              <a:extLst>
                <a:ext uri="{FF2B5EF4-FFF2-40B4-BE49-F238E27FC236}">
                  <a16:creationId xmlns:a16="http://schemas.microsoft.com/office/drawing/2014/main" id="{8DBEA943-C82E-4F0D-9561-5071E1AA6D35}"/>
                </a:ext>
              </a:extLst>
            </p:cNvPr>
            <p:cNvSpPr txBox="1">
              <a:spLocks noChangeArrowheads="1"/>
            </p:cNvSpPr>
            <p:nvPr/>
          </p:nvSpPr>
          <p:spPr bwMode="auto">
            <a:xfrm>
              <a:off x="1200" y="1008"/>
              <a:ext cx="51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6181" name="Line 37">
              <a:extLst>
                <a:ext uri="{FF2B5EF4-FFF2-40B4-BE49-F238E27FC236}">
                  <a16:creationId xmlns:a16="http://schemas.microsoft.com/office/drawing/2014/main" id="{6E5DEFEA-BCD9-424D-B607-C7320A74F1B3}"/>
                </a:ext>
              </a:extLst>
            </p:cNvPr>
            <p:cNvSpPr>
              <a:spLocks noChangeShapeType="1"/>
            </p:cNvSpPr>
            <p:nvPr/>
          </p:nvSpPr>
          <p:spPr bwMode="auto">
            <a:xfrm>
              <a:off x="1968" y="912"/>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6182" name="Line 38">
              <a:extLst>
                <a:ext uri="{FF2B5EF4-FFF2-40B4-BE49-F238E27FC236}">
                  <a16:creationId xmlns:a16="http://schemas.microsoft.com/office/drawing/2014/main" id="{864280FA-4D59-455A-9B2E-415C59658E68}"/>
                </a:ext>
              </a:extLst>
            </p:cNvPr>
            <p:cNvSpPr>
              <a:spLocks noChangeShapeType="1"/>
            </p:cNvSpPr>
            <p:nvPr/>
          </p:nvSpPr>
          <p:spPr bwMode="auto">
            <a:xfrm>
              <a:off x="1920" y="960"/>
              <a:ext cx="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sp>
        <p:nvSpPr>
          <p:cNvPr id="6186" name="Text Box 42">
            <a:extLst>
              <a:ext uri="{FF2B5EF4-FFF2-40B4-BE49-F238E27FC236}">
                <a16:creationId xmlns:a16="http://schemas.microsoft.com/office/drawing/2014/main" id="{1DB55603-48DA-4B00-8C53-512253F829B3}"/>
              </a:ext>
            </a:extLst>
          </p:cNvPr>
          <p:cNvSpPr txBox="1">
            <a:spLocks noChangeArrowheads="1"/>
          </p:cNvSpPr>
          <p:nvPr/>
        </p:nvSpPr>
        <p:spPr bwMode="auto">
          <a:xfrm>
            <a:off x="9516896" y="4495800"/>
            <a:ext cx="829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FF0000"/>
                </a:solidFill>
                <a:latin typeface="Arial" panose="020B0604020202020204" pitchFamily="34" charset="0"/>
              </a:rPr>
              <a:t>Mary &amp;</a:t>
            </a:r>
          </a:p>
          <a:p>
            <a:pPr algn="ctr" eaLnBrk="0" fontAlgn="base" hangingPunct="0">
              <a:spcBef>
                <a:spcPct val="0"/>
              </a:spcBef>
              <a:spcAft>
                <a:spcPct val="0"/>
              </a:spcAft>
            </a:pPr>
            <a:r>
              <a:rPr lang="en-US" altLang="en-US" sz="1400" b="1" i="1">
                <a:solidFill>
                  <a:srgbClr val="FF0000"/>
                </a:solidFill>
                <a:latin typeface="Arial" panose="020B0604020202020204" pitchFamily="34" charset="0"/>
              </a:rPr>
              <a:t>Women</a:t>
            </a:r>
          </a:p>
        </p:txBody>
      </p:sp>
      <p:sp>
        <p:nvSpPr>
          <p:cNvPr id="6187" name="Text Box 43">
            <a:extLst>
              <a:ext uri="{FF2B5EF4-FFF2-40B4-BE49-F238E27FC236}">
                <a16:creationId xmlns:a16="http://schemas.microsoft.com/office/drawing/2014/main" id="{7E02CB88-295C-4268-A0AF-2AADC5FC4F0E}"/>
              </a:ext>
            </a:extLst>
          </p:cNvPr>
          <p:cNvSpPr txBox="1">
            <a:spLocks noChangeArrowheads="1"/>
          </p:cNvSpPr>
          <p:nvPr/>
        </p:nvSpPr>
        <p:spPr bwMode="auto">
          <a:xfrm>
            <a:off x="3309938" y="3124201"/>
            <a:ext cx="16430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i="1">
                <a:solidFill>
                  <a:srgbClr val="3333CC"/>
                </a:solidFill>
                <a:latin typeface="Times New Roman" panose="02020603050405020304" pitchFamily="18" charset="0"/>
              </a:rPr>
              <a:t>Jerusalem</a:t>
            </a:r>
          </a:p>
        </p:txBody>
      </p:sp>
    </p:spTree>
    <p:extLst>
      <p:ext uri="{BB962C8B-B14F-4D97-AF65-F5344CB8AC3E}">
        <p14:creationId xmlns:p14="http://schemas.microsoft.com/office/powerpoint/2010/main" val="1776437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184"/>
                                        </p:tgtEl>
                                        <p:attrNameLst>
                                          <p:attrName>style.visibility</p:attrName>
                                        </p:attrNameLst>
                                      </p:cBhvr>
                                      <p:to>
                                        <p:strVal val="visible"/>
                                      </p:to>
                                    </p:set>
                                    <p:animEffect transition="in" filter="randombar(horizontal)">
                                      <p:cBhvr>
                                        <p:cTn id="7" dur="500"/>
                                        <p:tgtEl>
                                          <p:spTgt spid="6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186"/>
                                        </p:tgtEl>
                                        <p:attrNameLst>
                                          <p:attrName>style.visibility</p:attrName>
                                        </p:attrNameLst>
                                      </p:cBhvr>
                                      <p:to>
                                        <p:strVal val="visible"/>
                                      </p:to>
                                    </p:set>
                                    <p:anim calcmode="lin" valueType="num">
                                      <p:cBhvr>
                                        <p:cTn id="12" dur="1000" fill="hold"/>
                                        <p:tgtEl>
                                          <p:spTgt spid="6186"/>
                                        </p:tgtEl>
                                        <p:attrNameLst>
                                          <p:attrName>ppt_w</p:attrName>
                                        </p:attrNameLst>
                                      </p:cBhvr>
                                      <p:tavLst>
                                        <p:tav tm="0">
                                          <p:val>
                                            <p:fltVal val="0"/>
                                          </p:val>
                                        </p:tav>
                                        <p:tav tm="100000">
                                          <p:val>
                                            <p:strVal val="#ppt_w"/>
                                          </p:val>
                                        </p:tav>
                                      </p:tavLst>
                                    </p:anim>
                                    <p:anim calcmode="lin" valueType="num">
                                      <p:cBhvr>
                                        <p:cTn id="13" dur="1000" fill="hold"/>
                                        <p:tgtEl>
                                          <p:spTgt spid="6186"/>
                                        </p:tgtEl>
                                        <p:attrNameLst>
                                          <p:attrName>ppt_h</p:attrName>
                                        </p:attrNameLst>
                                      </p:cBhvr>
                                      <p:tavLst>
                                        <p:tav tm="0">
                                          <p:val>
                                            <p:fltVal val="0"/>
                                          </p:val>
                                        </p:tav>
                                        <p:tav tm="100000">
                                          <p:val>
                                            <p:strVal val="#ppt_h"/>
                                          </p:val>
                                        </p:tav>
                                      </p:tavLst>
                                    </p:anim>
                                    <p:anim calcmode="lin" valueType="num">
                                      <p:cBhvr>
                                        <p:cTn id="14" dur="1000" fill="hold"/>
                                        <p:tgtEl>
                                          <p:spTgt spid="618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1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6171"/>
                                        </p:tgtEl>
                                        <p:attrNameLst>
                                          <p:attrName>style.visibility</p:attrName>
                                        </p:attrNameLst>
                                      </p:cBhvr>
                                      <p:to>
                                        <p:strVal val="visible"/>
                                      </p:to>
                                    </p:set>
                                    <p:anim calcmode="lin" valueType="num">
                                      <p:cBhvr>
                                        <p:cTn id="20" dur="1000" fill="hold"/>
                                        <p:tgtEl>
                                          <p:spTgt spid="6171"/>
                                        </p:tgtEl>
                                        <p:attrNameLst>
                                          <p:attrName>ppt_w</p:attrName>
                                        </p:attrNameLst>
                                      </p:cBhvr>
                                      <p:tavLst>
                                        <p:tav tm="0">
                                          <p:val>
                                            <p:fltVal val="0"/>
                                          </p:val>
                                        </p:tav>
                                        <p:tav tm="100000">
                                          <p:val>
                                            <p:strVal val="#ppt_w"/>
                                          </p:val>
                                        </p:tav>
                                      </p:tavLst>
                                    </p:anim>
                                    <p:anim calcmode="lin" valueType="num">
                                      <p:cBhvr>
                                        <p:cTn id="21" dur="1000" fill="hold"/>
                                        <p:tgtEl>
                                          <p:spTgt spid="6171"/>
                                        </p:tgtEl>
                                        <p:attrNameLst>
                                          <p:attrName>ppt_h</p:attrName>
                                        </p:attrNameLst>
                                      </p:cBhvr>
                                      <p:tavLst>
                                        <p:tav tm="0">
                                          <p:val>
                                            <p:fltVal val="0"/>
                                          </p:val>
                                        </p:tav>
                                        <p:tav tm="100000">
                                          <p:val>
                                            <p:strVal val="#ppt_h"/>
                                          </p:val>
                                        </p:tav>
                                      </p:tavLst>
                                    </p:anim>
                                    <p:anim calcmode="lin" valueType="num">
                                      <p:cBhvr>
                                        <p:cTn id="22" dur="1000" fill="hold"/>
                                        <p:tgtEl>
                                          <p:spTgt spid="617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1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6172"/>
                                        </p:tgtEl>
                                        <p:attrNameLst>
                                          <p:attrName>style.visibility</p:attrName>
                                        </p:attrNameLst>
                                      </p:cBhvr>
                                      <p:to>
                                        <p:strVal val="visible"/>
                                      </p:to>
                                    </p:set>
                                    <p:anim calcmode="lin" valueType="num">
                                      <p:cBhvr>
                                        <p:cTn id="28" dur="1000" fill="hold"/>
                                        <p:tgtEl>
                                          <p:spTgt spid="6172"/>
                                        </p:tgtEl>
                                        <p:attrNameLst>
                                          <p:attrName>ppt_w</p:attrName>
                                        </p:attrNameLst>
                                      </p:cBhvr>
                                      <p:tavLst>
                                        <p:tav tm="0">
                                          <p:val>
                                            <p:fltVal val="0"/>
                                          </p:val>
                                        </p:tav>
                                        <p:tav tm="100000">
                                          <p:val>
                                            <p:strVal val="#ppt_w"/>
                                          </p:val>
                                        </p:tav>
                                      </p:tavLst>
                                    </p:anim>
                                    <p:anim calcmode="lin" valueType="num">
                                      <p:cBhvr>
                                        <p:cTn id="29" dur="1000" fill="hold"/>
                                        <p:tgtEl>
                                          <p:spTgt spid="6172"/>
                                        </p:tgtEl>
                                        <p:attrNameLst>
                                          <p:attrName>ppt_h</p:attrName>
                                        </p:attrNameLst>
                                      </p:cBhvr>
                                      <p:tavLst>
                                        <p:tav tm="0">
                                          <p:val>
                                            <p:fltVal val="0"/>
                                          </p:val>
                                        </p:tav>
                                        <p:tav tm="100000">
                                          <p:val>
                                            <p:strVal val="#ppt_h"/>
                                          </p:val>
                                        </p:tav>
                                      </p:tavLst>
                                    </p:anim>
                                    <p:anim calcmode="lin" valueType="num">
                                      <p:cBhvr>
                                        <p:cTn id="30" dur="1000" fill="hold"/>
                                        <p:tgtEl>
                                          <p:spTgt spid="617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1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utoUpdateAnimBg="0"/>
      <p:bldP spid="6172" grpId="0" autoUpdateAnimBg="0"/>
      <p:bldP spid="618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descr="Recycled paper">
            <a:extLst>
              <a:ext uri="{FF2B5EF4-FFF2-40B4-BE49-F238E27FC236}">
                <a16:creationId xmlns:a16="http://schemas.microsoft.com/office/drawing/2014/main" id="{BC005897-6BC3-4EAB-9394-ED3B37AE0098}"/>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71" name="Freeform 3" descr="Recycled paper">
            <a:extLst>
              <a:ext uri="{FF2B5EF4-FFF2-40B4-BE49-F238E27FC236}">
                <a16:creationId xmlns:a16="http://schemas.microsoft.com/office/drawing/2014/main" id="{06C800BF-F8AC-4C24-A4E3-FF54161D6A49}"/>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72" name="Rectangle 4">
            <a:extLst>
              <a:ext uri="{FF2B5EF4-FFF2-40B4-BE49-F238E27FC236}">
                <a16:creationId xmlns:a16="http://schemas.microsoft.com/office/drawing/2014/main" id="{44AB2FB2-ABD6-4933-9FCD-B86F73DB292B}"/>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p>
        </p:txBody>
      </p:sp>
      <p:sp>
        <p:nvSpPr>
          <p:cNvPr id="7173" name="Freeform 5">
            <a:extLst>
              <a:ext uri="{FF2B5EF4-FFF2-40B4-BE49-F238E27FC236}">
                <a16:creationId xmlns:a16="http://schemas.microsoft.com/office/drawing/2014/main" id="{C2356080-1C0A-460E-83C2-70E5BD476B22}"/>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74" name="Freeform 6">
            <a:extLst>
              <a:ext uri="{FF2B5EF4-FFF2-40B4-BE49-F238E27FC236}">
                <a16:creationId xmlns:a16="http://schemas.microsoft.com/office/drawing/2014/main" id="{3129596D-6FE4-42E7-B7AD-844B3AF7D792}"/>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75" name="Rectangle 7">
            <a:extLst>
              <a:ext uri="{FF2B5EF4-FFF2-40B4-BE49-F238E27FC236}">
                <a16:creationId xmlns:a16="http://schemas.microsoft.com/office/drawing/2014/main" id="{02174BCD-0A13-4D07-9166-E8D2922F1FD9}"/>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76" name="Freeform 8">
            <a:extLst>
              <a:ext uri="{FF2B5EF4-FFF2-40B4-BE49-F238E27FC236}">
                <a16:creationId xmlns:a16="http://schemas.microsoft.com/office/drawing/2014/main" id="{433B2637-E1D0-4416-9DEF-4D36B5195223}"/>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77" name="Freeform 9">
            <a:extLst>
              <a:ext uri="{FF2B5EF4-FFF2-40B4-BE49-F238E27FC236}">
                <a16:creationId xmlns:a16="http://schemas.microsoft.com/office/drawing/2014/main" id="{69A8C6EB-9C96-48DE-9A60-0871F706373B}"/>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78" name="Freeform 10">
            <a:extLst>
              <a:ext uri="{FF2B5EF4-FFF2-40B4-BE49-F238E27FC236}">
                <a16:creationId xmlns:a16="http://schemas.microsoft.com/office/drawing/2014/main" id="{9569585C-721F-4A21-BF0A-6B448AE856C7}"/>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79" name="Freeform 11">
            <a:extLst>
              <a:ext uri="{FF2B5EF4-FFF2-40B4-BE49-F238E27FC236}">
                <a16:creationId xmlns:a16="http://schemas.microsoft.com/office/drawing/2014/main" id="{D11D3C4C-0689-4978-B14E-3960E7341F57}"/>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0" name="Freeform 12" descr="Sand">
            <a:extLst>
              <a:ext uri="{FF2B5EF4-FFF2-40B4-BE49-F238E27FC236}">
                <a16:creationId xmlns:a16="http://schemas.microsoft.com/office/drawing/2014/main" id="{32EDCBFD-CB63-4383-AA6C-807E9E6F8EA8}"/>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1" name="Text Box 13">
            <a:extLst>
              <a:ext uri="{FF2B5EF4-FFF2-40B4-BE49-F238E27FC236}">
                <a16:creationId xmlns:a16="http://schemas.microsoft.com/office/drawing/2014/main" id="{193E517A-0EA6-4213-A20F-84874AACB453}"/>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7182" name="Text Box 14">
            <a:extLst>
              <a:ext uri="{FF2B5EF4-FFF2-40B4-BE49-F238E27FC236}">
                <a16:creationId xmlns:a16="http://schemas.microsoft.com/office/drawing/2014/main" id="{D1EA331B-47CA-43CB-A91C-C613FB1A4ED0}"/>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7183" name="AutoShape 15" descr="Green marble">
            <a:extLst>
              <a:ext uri="{FF2B5EF4-FFF2-40B4-BE49-F238E27FC236}">
                <a16:creationId xmlns:a16="http://schemas.microsoft.com/office/drawing/2014/main" id="{3FFFB17B-047E-4474-9CB2-6A8299DD91B2}"/>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4" name="Text Box 16">
            <a:extLst>
              <a:ext uri="{FF2B5EF4-FFF2-40B4-BE49-F238E27FC236}">
                <a16:creationId xmlns:a16="http://schemas.microsoft.com/office/drawing/2014/main" id="{4FDD9164-28FC-4056-AB7C-02F26458AD63}"/>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7185" name="Freeform 17" descr="Sand">
            <a:extLst>
              <a:ext uri="{FF2B5EF4-FFF2-40B4-BE49-F238E27FC236}">
                <a16:creationId xmlns:a16="http://schemas.microsoft.com/office/drawing/2014/main" id="{7CAB25A5-B1DA-4961-B566-67191EEA351B}"/>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6" name="Text Box 18">
            <a:extLst>
              <a:ext uri="{FF2B5EF4-FFF2-40B4-BE49-F238E27FC236}">
                <a16:creationId xmlns:a16="http://schemas.microsoft.com/office/drawing/2014/main" id="{312C605F-CFC8-4709-AB45-6BE999DD77F5}"/>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7187" name="Text Box 19">
            <a:extLst>
              <a:ext uri="{FF2B5EF4-FFF2-40B4-BE49-F238E27FC236}">
                <a16:creationId xmlns:a16="http://schemas.microsoft.com/office/drawing/2014/main" id="{84D3CEB9-25A0-4754-B8BB-9FFC42D09F1F}"/>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7188" name="Text Box 20">
            <a:extLst>
              <a:ext uri="{FF2B5EF4-FFF2-40B4-BE49-F238E27FC236}">
                <a16:creationId xmlns:a16="http://schemas.microsoft.com/office/drawing/2014/main" id="{BEC4578F-47AB-4478-97FA-61D079D56BAA}"/>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7189" name="Text Box 21">
            <a:extLst>
              <a:ext uri="{FF2B5EF4-FFF2-40B4-BE49-F238E27FC236}">
                <a16:creationId xmlns:a16="http://schemas.microsoft.com/office/drawing/2014/main" id="{1308A3B8-978E-4D2A-B13B-8F8FF50BDE34}"/>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7190" name="Text Box 22">
            <a:extLst>
              <a:ext uri="{FF2B5EF4-FFF2-40B4-BE49-F238E27FC236}">
                <a16:creationId xmlns:a16="http://schemas.microsoft.com/office/drawing/2014/main" id="{5E2FD0FA-8B5D-4954-9A35-320758C50176}"/>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7191" name="Text Box 23">
            <a:extLst>
              <a:ext uri="{FF2B5EF4-FFF2-40B4-BE49-F238E27FC236}">
                <a16:creationId xmlns:a16="http://schemas.microsoft.com/office/drawing/2014/main" id="{978843AA-408C-46B0-B209-116A3C433275}"/>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7192" name="Freeform 24" descr="Recycled paper">
            <a:extLst>
              <a:ext uri="{FF2B5EF4-FFF2-40B4-BE49-F238E27FC236}">
                <a16:creationId xmlns:a16="http://schemas.microsoft.com/office/drawing/2014/main" id="{FE4A0E6E-CC3C-4078-9720-BB0C51688A2A}"/>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3" name="Freeform 25">
            <a:extLst>
              <a:ext uri="{FF2B5EF4-FFF2-40B4-BE49-F238E27FC236}">
                <a16:creationId xmlns:a16="http://schemas.microsoft.com/office/drawing/2014/main" id="{E7F8B7C4-95AC-4EC0-956B-C0E22DD729F6}"/>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4" name="Freeform 26">
            <a:extLst>
              <a:ext uri="{FF2B5EF4-FFF2-40B4-BE49-F238E27FC236}">
                <a16:creationId xmlns:a16="http://schemas.microsoft.com/office/drawing/2014/main" id="{73ECD5BC-CB35-40A8-800E-138D6FBF2847}"/>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5" name="Text Box 27">
            <a:extLst>
              <a:ext uri="{FF2B5EF4-FFF2-40B4-BE49-F238E27FC236}">
                <a16:creationId xmlns:a16="http://schemas.microsoft.com/office/drawing/2014/main" id="{C7C01577-6152-4D42-B68A-FCB27C190340}"/>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7196" name="Text Box 28">
            <a:extLst>
              <a:ext uri="{FF2B5EF4-FFF2-40B4-BE49-F238E27FC236}">
                <a16:creationId xmlns:a16="http://schemas.microsoft.com/office/drawing/2014/main" id="{34AF0655-765A-4F58-BD30-B61CDEF18CB8}"/>
              </a:ext>
            </a:extLst>
          </p:cNvPr>
          <p:cNvSpPr txBox="1">
            <a:spLocks noChangeArrowheads="1"/>
          </p:cNvSpPr>
          <p:nvPr/>
        </p:nvSpPr>
        <p:spPr bwMode="auto">
          <a:xfrm>
            <a:off x="1838205" y="2438400"/>
            <a:ext cx="8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FF0000"/>
                </a:solidFill>
                <a:latin typeface="Arial" panose="020B0604020202020204" pitchFamily="34" charset="0"/>
              </a:rPr>
              <a:t>Peter &amp;</a:t>
            </a:r>
          </a:p>
          <a:p>
            <a:pPr algn="ctr" eaLnBrk="0" fontAlgn="base" hangingPunct="0">
              <a:spcBef>
                <a:spcPct val="0"/>
              </a:spcBef>
              <a:spcAft>
                <a:spcPct val="0"/>
              </a:spcAft>
            </a:pPr>
            <a:r>
              <a:rPr lang="en-US" altLang="en-US" sz="1400" b="1" i="1">
                <a:solidFill>
                  <a:srgbClr val="FF0000"/>
                </a:solidFill>
                <a:latin typeface="Arial" panose="020B0604020202020204" pitchFamily="34" charset="0"/>
              </a:rPr>
              <a:t>John</a:t>
            </a:r>
          </a:p>
        </p:txBody>
      </p:sp>
      <p:sp>
        <p:nvSpPr>
          <p:cNvPr id="7197" name="Text Box 29">
            <a:extLst>
              <a:ext uri="{FF2B5EF4-FFF2-40B4-BE49-F238E27FC236}">
                <a16:creationId xmlns:a16="http://schemas.microsoft.com/office/drawing/2014/main" id="{9A1BD027-C74A-42F7-B616-12CC762F7794}"/>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7198" name="Text Box 30">
            <a:extLst>
              <a:ext uri="{FF2B5EF4-FFF2-40B4-BE49-F238E27FC236}">
                <a16:creationId xmlns:a16="http://schemas.microsoft.com/office/drawing/2014/main" id="{AB0947D4-AACE-4E9B-9604-CC91BC6EA5A3}"/>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7199" name="Text Box 31">
            <a:extLst>
              <a:ext uri="{FF2B5EF4-FFF2-40B4-BE49-F238E27FC236}">
                <a16:creationId xmlns:a16="http://schemas.microsoft.com/office/drawing/2014/main" id="{E5CDD427-084D-4E08-B8CC-3C72433028EB}"/>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7200" name="Text Box 32">
            <a:extLst>
              <a:ext uri="{FF2B5EF4-FFF2-40B4-BE49-F238E27FC236}">
                <a16:creationId xmlns:a16="http://schemas.microsoft.com/office/drawing/2014/main" id="{66AD9989-3202-40E6-A9FB-10EE170A458D}"/>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7201" name="Text Box 33">
            <a:extLst>
              <a:ext uri="{FF2B5EF4-FFF2-40B4-BE49-F238E27FC236}">
                <a16:creationId xmlns:a16="http://schemas.microsoft.com/office/drawing/2014/main" id="{E6B9CA95-B1F2-41DE-B4DF-CE129D3850AF}"/>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7202" name="Text Box 34">
            <a:extLst>
              <a:ext uri="{FF2B5EF4-FFF2-40B4-BE49-F238E27FC236}">
                <a16:creationId xmlns:a16="http://schemas.microsoft.com/office/drawing/2014/main" id="{CD0BC9C1-1AE0-458D-A542-842928E5D602}"/>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7203" name="Line 35">
            <a:extLst>
              <a:ext uri="{FF2B5EF4-FFF2-40B4-BE49-F238E27FC236}">
                <a16:creationId xmlns:a16="http://schemas.microsoft.com/office/drawing/2014/main" id="{CA50A5B9-927F-4C4C-986A-8CF9AB64C424}"/>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4" name="Line 36">
            <a:extLst>
              <a:ext uri="{FF2B5EF4-FFF2-40B4-BE49-F238E27FC236}">
                <a16:creationId xmlns:a16="http://schemas.microsoft.com/office/drawing/2014/main" id="{B4D5AB0C-61CF-4F23-9E0D-E84E19C0F120}"/>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5" name="Line 37">
            <a:extLst>
              <a:ext uri="{FF2B5EF4-FFF2-40B4-BE49-F238E27FC236}">
                <a16:creationId xmlns:a16="http://schemas.microsoft.com/office/drawing/2014/main" id="{E4D98548-D47B-4CB8-90C8-5D02E54F01FD}"/>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6" name="Line 38">
            <a:extLst>
              <a:ext uri="{FF2B5EF4-FFF2-40B4-BE49-F238E27FC236}">
                <a16:creationId xmlns:a16="http://schemas.microsoft.com/office/drawing/2014/main" id="{DA321CF4-79D8-45D1-92B2-E28DCB22A1CE}"/>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8" name="Freeform 40">
            <a:extLst>
              <a:ext uri="{FF2B5EF4-FFF2-40B4-BE49-F238E27FC236}">
                <a16:creationId xmlns:a16="http://schemas.microsoft.com/office/drawing/2014/main" id="{D2EE2BE4-41A0-4F1F-AD41-A45D30343916}"/>
              </a:ext>
            </a:extLst>
          </p:cNvPr>
          <p:cNvSpPr>
            <a:spLocks/>
          </p:cNvSpPr>
          <p:nvPr/>
        </p:nvSpPr>
        <p:spPr bwMode="auto">
          <a:xfrm>
            <a:off x="8399464" y="4527551"/>
            <a:ext cx="2179637" cy="906463"/>
          </a:xfrm>
          <a:custGeom>
            <a:avLst/>
            <a:gdLst>
              <a:gd name="T0" fmla="*/ 1373 w 1373"/>
              <a:gd name="T1" fmla="*/ 0 h 571"/>
              <a:gd name="T2" fmla="*/ 1159 w 1373"/>
              <a:gd name="T3" fmla="*/ 320 h 571"/>
              <a:gd name="T4" fmla="*/ 666 w 1373"/>
              <a:gd name="T5" fmla="*/ 534 h 571"/>
              <a:gd name="T6" fmla="*/ 0 w 1373"/>
              <a:gd name="T7" fmla="*/ 542 h 571"/>
            </a:gdLst>
            <a:ahLst/>
            <a:cxnLst>
              <a:cxn ang="0">
                <a:pos x="T0" y="T1"/>
              </a:cxn>
              <a:cxn ang="0">
                <a:pos x="T2" y="T3"/>
              </a:cxn>
              <a:cxn ang="0">
                <a:pos x="T4" y="T5"/>
              </a:cxn>
              <a:cxn ang="0">
                <a:pos x="T6" y="T7"/>
              </a:cxn>
            </a:cxnLst>
            <a:rect l="0" t="0" r="r" b="b"/>
            <a:pathLst>
              <a:path w="1373" h="571">
                <a:moveTo>
                  <a:pt x="1373" y="0"/>
                </a:moveTo>
                <a:cubicBezTo>
                  <a:pt x="1325" y="115"/>
                  <a:pt x="1277" y="231"/>
                  <a:pt x="1159" y="320"/>
                </a:cubicBezTo>
                <a:cubicBezTo>
                  <a:pt x="1041" y="409"/>
                  <a:pt x="859" y="497"/>
                  <a:pt x="666" y="534"/>
                </a:cubicBezTo>
                <a:cubicBezTo>
                  <a:pt x="473" y="571"/>
                  <a:pt x="236" y="556"/>
                  <a:pt x="0" y="54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9" name="Text Box 41">
            <a:extLst>
              <a:ext uri="{FF2B5EF4-FFF2-40B4-BE49-F238E27FC236}">
                <a16:creationId xmlns:a16="http://schemas.microsoft.com/office/drawing/2014/main" id="{DF785DF6-74BB-42B6-A136-F4CA96A3FECF}"/>
              </a:ext>
            </a:extLst>
          </p:cNvPr>
          <p:cNvSpPr txBox="1">
            <a:spLocks noChangeArrowheads="1"/>
          </p:cNvSpPr>
          <p:nvPr/>
        </p:nvSpPr>
        <p:spPr bwMode="auto">
          <a:xfrm>
            <a:off x="6324600" y="5486401"/>
            <a:ext cx="4038600" cy="4667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Mary &amp; women Start for tomb.</a:t>
            </a:r>
          </a:p>
        </p:txBody>
      </p:sp>
      <p:sp>
        <p:nvSpPr>
          <p:cNvPr id="7210" name="AutoShape 42">
            <a:extLst>
              <a:ext uri="{FF2B5EF4-FFF2-40B4-BE49-F238E27FC236}">
                <a16:creationId xmlns:a16="http://schemas.microsoft.com/office/drawing/2014/main" id="{3CFCDAE5-DE9A-48C7-9589-707131D09B99}"/>
              </a:ext>
            </a:extLst>
          </p:cNvPr>
          <p:cNvSpPr>
            <a:spLocks noChangeArrowheads="1"/>
          </p:cNvSpPr>
          <p:nvPr/>
        </p:nvSpPr>
        <p:spPr bwMode="auto">
          <a:xfrm>
            <a:off x="4186239" y="1735138"/>
            <a:ext cx="390525" cy="404812"/>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12" name="Text Box 44">
            <a:extLst>
              <a:ext uri="{FF2B5EF4-FFF2-40B4-BE49-F238E27FC236}">
                <a16:creationId xmlns:a16="http://schemas.microsoft.com/office/drawing/2014/main" id="{51D9F716-5E60-4F4B-8EC9-14C4832C9411}"/>
              </a:ext>
            </a:extLst>
          </p:cNvPr>
          <p:cNvSpPr txBox="1">
            <a:spLocks noChangeArrowheads="1"/>
          </p:cNvSpPr>
          <p:nvPr/>
        </p:nvSpPr>
        <p:spPr bwMode="auto">
          <a:xfrm>
            <a:off x="6477000" y="5873750"/>
            <a:ext cx="4038600" cy="831850"/>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eaLnBrk="0" fontAlgn="base" hangingPunct="0">
              <a:spcBef>
                <a:spcPct val="0"/>
              </a:spcBef>
              <a:spcAft>
                <a:spcPct val="0"/>
              </a:spcAft>
            </a:pPr>
            <a:r>
              <a:rPr lang="en-US" altLang="en-US" sz="2400">
                <a:solidFill>
                  <a:srgbClr val="000000"/>
                </a:solidFill>
                <a:latin typeface="Times New Roman" panose="02020603050405020304" pitchFamily="18" charset="0"/>
              </a:rPr>
              <a:t>Resurrection. An angel moves the stone &amp; disables soldiers.</a:t>
            </a:r>
          </a:p>
        </p:txBody>
      </p:sp>
      <p:sp>
        <p:nvSpPr>
          <p:cNvPr id="7213" name="AutoShape 45">
            <a:extLst>
              <a:ext uri="{FF2B5EF4-FFF2-40B4-BE49-F238E27FC236}">
                <a16:creationId xmlns:a16="http://schemas.microsoft.com/office/drawing/2014/main" id="{CAC3E398-B6D1-4BAA-9631-D8DECF3191A0}"/>
              </a:ext>
            </a:extLst>
          </p:cNvPr>
          <p:cNvSpPr>
            <a:spLocks noChangeArrowheads="1"/>
          </p:cNvSpPr>
          <p:nvPr/>
        </p:nvSpPr>
        <p:spPr bwMode="auto">
          <a:xfrm>
            <a:off x="3886200" y="1066800"/>
            <a:ext cx="381000" cy="68580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14" name="AutoShape 46">
            <a:extLst>
              <a:ext uri="{FF2B5EF4-FFF2-40B4-BE49-F238E27FC236}">
                <a16:creationId xmlns:a16="http://schemas.microsoft.com/office/drawing/2014/main" id="{631FC4C0-B18F-4B51-8792-0B63DB5F12D8}"/>
              </a:ext>
            </a:extLst>
          </p:cNvPr>
          <p:cNvSpPr>
            <a:spLocks noChangeArrowheads="1"/>
          </p:cNvSpPr>
          <p:nvPr/>
        </p:nvSpPr>
        <p:spPr bwMode="auto">
          <a:xfrm flipH="1">
            <a:off x="4419600" y="1066800"/>
            <a:ext cx="381000" cy="68580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15" name="Text Box 47">
            <a:extLst>
              <a:ext uri="{FF2B5EF4-FFF2-40B4-BE49-F238E27FC236}">
                <a16:creationId xmlns:a16="http://schemas.microsoft.com/office/drawing/2014/main" id="{D9949775-E011-43F6-8365-7BAD6F9B051B}"/>
              </a:ext>
            </a:extLst>
          </p:cNvPr>
          <p:cNvSpPr txBox="1">
            <a:spLocks noChangeArrowheads="1"/>
          </p:cNvSpPr>
          <p:nvPr/>
        </p:nvSpPr>
        <p:spPr bwMode="auto">
          <a:xfrm>
            <a:off x="8077200" y="5040313"/>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women</a:t>
            </a:r>
          </a:p>
        </p:txBody>
      </p:sp>
      <p:sp>
        <p:nvSpPr>
          <p:cNvPr id="7217" name="AutoShape 49">
            <a:extLst>
              <a:ext uri="{FF2B5EF4-FFF2-40B4-BE49-F238E27FC236}">
                <a16:creationId xmlns:a16="http://schemas.microsoft.com/office/drawing/2014/main" id="{BE97DC40-0AC2-4A7A-9C0B-3541E43861EC}"/>
              </a:ext>
            </a:extLst>
          </p:cNvPr>
          <p:cNvSpPr>
            <a:spLocks noChangeArrowheads="1"/>
          </p:cNvSpPr>
          <p:nvPr/>
        </p:nvSpPr>
        <p:spPr bwMode="auto">
          <a:xfrm>
            <a:off x="3886200" y="1066800"/>
            <a:ext cx="381000" cy="68580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18" name="AutoShape 50">
            <a:extLst>
              <a:ext uri="{FF2B5EF4-FFF2-40B4-BE49-F238E27FC236}">
                <a16:creationId xmlns:a16="http://schemas.microsoft.com/office/drawing/2014/main" id="{802203EB-58BF-4D37-AE92-BE0D65B58D0E}"/>
              </a:ext>
            </a:extLst>
          </p:cNvPr>
          <p:cNvSpPr>
            <a:spLocks noChangeArrowheads="1"/>
          </p:cNvSpPr>
          <p:nvPr/>
        </p:nvSpPr>
        <p:spPr bwMode="auto">
          <a:xfrm flipH="1">
            <a:off x="4419600" y="1066800"/>
            <a:ext cx="381000" cy="685800"/>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38451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209"/>
                                        </p:tgtEl>
                                        <p:attrNameLst>
                                          <p:attrName>style.visibility</p:attrName>
                                        </p:attrNameLst>
                                      </p:cBhvr>
                                      <p:to>
                                        <p:strVal val="visible"/>
                                      </p:to>
                                    </p:set>
                                    <p:animEffect transition="in" filter="dissolve">
                                      <p:cBhvr>
                                        <p:cTn id="7" dur="500"/>
                                        <p:tgtEl>
                                          <p:spTgt spid="7209"/>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7208"/>
                                        </p:tgtEl>
                                        <p:attrNameLst>
                                          <p:attrName>style.visibility</p:attrName>
                                        </p:attrNameLst>
                                      </p:cBhvr>
                                      <p:to>
                                        <p:strVal val="visible"/>
                                      </p:to>
                                    </p:set>
                                    <p:animEffect transition="in" filter="wipe(right)">
                                      <p:cBhvr>
                                        <p:cTn id="11" dur="500"/>
                                        <p:tgtEl>
                                          <p:spTgt spid="7208"/>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72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212"/>
                                        </p:tgtEl>
                                        <p:attrNameLst>
                                          <p:attrName>style.visibility</p:attrName>
                                        </p:attrNameLst>
                                      </p:cBhvr>
                                      <p:to>
                                        <p:strVal val="visible"/>
                                      </p:to>
                                    </p:set>
                                    <p:animEffect transition="in" filter="dissolve">
                                      <p:cBhvr>
                                        <p:cTn id="19" dur="500"/>
                                        <p:tgtEl>
                                          <p:spTgt spid="7212"/>
                                        </p:tgtEl>
                                      </p:cBhvr>
                                    </p:animEffect>
                                  </p:childTnLst>
                                </p:cTn>
                              </p:par>
                            </p:childTnLst>
                          </p:cTn>
                        </p:par>
                        <p:par>
                          <p:cTn id="20" fill="hold" nodeType="afterGroup">
                            <p:stCondLst>
                              <p:cond delay="500"/>
                            </p:stCondLst>
                            <p:childTnLst>
                              <p:par>
                                <p:cTn id="21" presetID="11" presetClass="entr" presetSubtype="0" fill="hold" nodeType="afterEffect">
                                  <p:stCondLst>
                                    <p:cond delay="2000"/>
                                  </p:stCondLst>
                                  <p:childTnLst>
                                    <p:set>
                                      <p:cBhvr>
                                        <p:cTn id="22" dur="1000">
                                          <p:stCondLst>
                                            <p:cond delay="0"/>
                                          </p:stCondLst>
                                        </p:cTn>
                                        <p:tgtEl>
                                          <p:spTgt spid="7214"/>
                                        </p:tgtEl>
                                        <p:attrNameLst>
                                          <p:attrName>style.visibility</p:attrName>
                                        </p:attrNameLst>
                                      </p:cBhvr>
                                      <p:to>
                                        <p:strVal val="visible"/>
                                      </p:to>
                                    </p:set>
                                  </p:childTnLst>
                                  <p:subTnLst>
                                    <p:set>
                                      <p:cBhvr override="childStyle">
                                        <p:cTn dur="1" fill="hold" display="0" masterRel="sameClick" afterEffect="1">
                                          <p:stCondLst>
                                            <p:cond evt="end" delay="0">
                                              <p:tn val="21"/>
                                            </p:cond>
                                          </p:stCondLst>
                                        </p:cTn>
                                        <p:tgtEl>
                                          <p:spTgt spid="7214"/>
                                        </p:tgtEl>
                                        <p:attrNameLst>
                                          <p:attrName>style.visibility</p:attrName>
                                        </p:attrNameLst>
                                      </p:cBhvr>
                                      <p:to>
                                        <p:strVal val="hidden"/>
                                      </p:to>
                                    </p:set>
                                  </p:subTnLst>
                                </p:cTn>
                              </p:par>
                            </p:childTnLst>
                          </p:cTn>
                        </p:par>
                        <p:par>
                          <p:cTn id="23" fill="hold" nodeType="afterGroup">
                            <p:stCondLst>
                              <p:cond delay="3500"/>
                            </p:stCondLst>
                            <p:childTnLst>
                              <p:par>
                                <p:cTn id="24" presetID="11" presetClass="entr" presetSubtype="0" fill="hold" nodeType="afterEffect">
                                  <p:stCondLst>
                                    <p:cond delay="0"/>
                                  </p:stCondLst>
                                  <p:childTnLst>
                                    <p:set>
                                      <p:cBhvr>
                                        <p:cTn id="25" dur="1000">
                                          <p:stCondLst>
                                            <p:cond delay="0"/>
                                          </p:stCondLst>
                                        </p:cTn>
                                        <p:tgtEl>
                                          <p:spTgt spid="7213"/>
                                        </p:tgtEl>
                                        <p:attrNameLst>
                                          <p:attrName>style.visibility</p:attrName>
                                        </p:attrNameLst>
                                      </p:cBhvr>
                                      <p:to>
                                        <p:strVal val="visible"/>
                                      </p:to>
                                    </p:set>
                                  </p:childTnLst>
                                  <p:subTnLst>
                                    <p:set>
                                      <p:cBhvr override="childStyle">
                                        <p:cTn dur="1" fill="hold" display="0" masterRel="sameClick" afterEffect="1">
                                          <p:stCondLst>
                                            <p:cond evt="end" delay="0">
                                              <p:tn val="24"/>
                                            </p:cond>
                                          </p:stCondLst>
                                        </p:cTn>
                                        <p:tgtEl>
                                          <p:spTgt spid="7213"/>
                                        </p:tgtEl>
                                        <p:attrNameLst>
                                          <p:attrName>style.visibility</p:attrName>
                                        </p:attrNameLst>
                                      </p:cBhvr>
                                      <p:to>
                                        <p:strVal val="hidden"/>
                                      </p:to>
                                    </p:set>
                                  </p:subTnLst>
                                </p:cTn>
                              </p:par>
                            </p:childTnLst>
                          </p:cTn>
                        </p:par>
                        <p:par>
                          <p:cTn id="26" fill="hold" nodeType="afterGroup">
                            <p:stCondLst>
                              <p:cond delay="4500"/>
                            </p:stCondLst>
                            <p:childTnLst>
                              <p:par>
                                <p:cTn id="27" presetID="23" presetClass="entr" presetSubtype="32" fill="hold" nodeType="afterEffect">
                                  <p:stCondLst>
                                    <p:cond delay="0"/>
                                  </p:stCondLst>
                                  <p:childTnLst>
                                    <p:set>
                                      <p:cBhvr>
                                        <p:cTn id="28" dur="1" fill="hold">
                                          <p:stCondLst>
                                            <p:cond delay="0"/>
                                          </p:stCondLst>
                                        </p:cTn>
                                        <p:tgtEl>
                                          <p:spTgt spid="7210"/>
                                        </p:tgtEl>
                                        <p:attrNameLst>
                                          <p:attrName>style.visibility</p:attrName>
                                        </p:attrNameLst>
                                      </p:cBhvr>
                                      <p:to>
                                        <p:strVal val="visible"/>
                                      </p:to>
                                    </p:set>
                                    <p:anim calcmode="lin" valueType="num">
                                      <p:cBhvr>
                                        <p:cTn id="29" dur="500" fill="hold"/>
                                        <p:tgtEl>
                                          <p:spTgt spid="7210"/>
                                        </p:tgtEl>
                                        <p:attrNameLst>
                                          <p:attrName>ppt_w</p:attrName>
                                        </p:attrNameLst>
                                      </p:cBhvr>
                                      <p:tavLst>
                                        <p:tav tm="0">
                                          <p:val>
                                            <p:strVal val="4*#ppt_w"/>
                                          </p:val>
                                        </p:tav>
                                        <p:tav tm="100000">
                                          <p:val>
                                            <p:strVal val="#ppt_w"/>
                                          </p:val>
                                        </p:tav>
                                      </p:tavLst>
                                    </p:anim>
                                    <p:anim calcmode="lin" valueType="num">
                                      <p:cBhvr>
                                        <p:cTn id="30" dur="500" fill="hold"/>
                                        <p:tgtEl>
                                          <p:spTgt spid="7210"/>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7210"/>
                                        </p:tgtEl>
                                        <p:attrNameLst>
                                          <p:attrName>ppt_c</p:attrName>
                                        </p:attrNameLst>
                                      </p:cBhvr>
                                      <p:to>
                                        <a:srgbClr val="FFFFFF"/>
                                      </p:to>
                                    </p:animClr>
                                    <p:audio>
                                      <p:cMediaNode>
                                        <p:cTn display="0" masterRel="sameClick">
                                          <p:stCondLst>
                                            <p:cond evt="begin" delay="0">
                                              <p:tn val="27"/>
                                            </p:cond>
                                          </p:stCondLst>
                                          <p:endCondLst>
                                            <p:cond evt="onStopAudio" delay="0">
                                              <p:tgtEl>
                                                <p:sldTgt/>
                                              </p:tgtEl>
                                            </p:cond>
                                          </p:endCondLst>
                                        </p:cTn>
                                        <p:tgtEl>
                                          <p:sndTgt r:embed="rId2" name="EXPLODE.WAV"/>
                                        </p:tgtEl>
                                      </p:cMediaNode>
                                    </p:audio>
                                  </p:subTnLst>
                                </p:cTn>
                              </p:par>
                            </p:childTnLst>
                          </p:cTn>
                        </p:par>
                        <p:par>
                          <p:cTn id="31" fill="hold" nodeType="afterGroup">
                            <p:stCondLst>
                              <p:cond delay="5000"/>
                            </p:stCondLst>
                            <p:childTnLst>
                              <p:par>
                                <p:cTn id="32" presetID="11" presetClass="entr" presetSubtype="0" fill="hold" nodeType="afterEffect">
                                  <p:stCondLst>
                                    <p:cond delay="0"/>
                                  </p:stCondLst>
                                  <p:childTnLst>
                                    <p:set>
                                      <p:cBhvr>
                                        <p:cTn id="33" dur="500">
                                          <p:stCondLst>
                                            <p:cond delay="0"/>
                                          </p:stCondLst>
                                        </p:cTn>
                                        <p:tgtEl>
                                          <p:spTgt spid="7217"/>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7217"/>
                                        </p:tgtEl>
                                        <p:attrNameLst>
                                          <p:attrName>style.visibility</p:attrName>
                                        </p:attrNameLst>
                                      </p:cBhvr>
                                      <p:to>
                                        <p:strVal val="hidden"/>
                                      </p:to>
                                    </p:set>
                                  </p:subTnLst>
                                </p:cTn>
                              </p:par>
                            </p:childTnLst>
                          </p:cTn>
                        </p:par>
                        <p:par>
                          <p:cTn id="34" fill="hold" nodeType="afterGroup">
                            <p:stCondLst>
                              <p:cond delay="5500"/>
                            </p:stCondLst>
                            <p:childTnLst>
                              <p:par>
                                <p:cTn id="35" presetID="11" presetClass="entr" presetSubtype="0" fill="hold" nodeType="afterEffect">
                                  <p:stCondLst>
                                    <p:cond delay="1000"/>
                                  </p:stCondLst>
                                  <p:childTnLst>
                                    <p:set>
                                      <p:cBhvr>
                                        <p:cTn id="36" dur="500">
                                          <p:stCondLst>
                                            <p:cond delay="0"/>
                                          </p:stCondLst>
                                        </p:cTn>
                                        <p:tgtEl>
                                          <p:spTgt spid="7218"/>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72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animBg="1" autoUpdateAnimBg="0"/>
      <p:bldP spid="7212" grpId="0" animBg="1" autoUpdateAnimBg="0"/>
      <p:bldP spid="721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descr="Recycled paper">
            <a:extLst>
              <a:ext uri="{FF2B5EF4-FFF2-40B4-BE49-F238E27FC236}">
                <a16:creationId xmlns:a16="http://schemas.microsoft.com/office/drawing/2014/main" id="{29048D24-4B33-45C4-89E6-E369A8636C4A}"/>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195" name="Freeform 3" descr="Recycled paper">
            <a:extLst>
              <a:ext uri="{FF2B5EF4-FFF2-40B4-BE49-F238E27FC236}">
                <a16:creationId xmlns:a16="http://schemas.microsoft.com/office/drawing/2014/main" id="{983F2C2C-EA7C-4B23-9E38-093107078F44}"/>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196" name="Rectangle 4">
            <a:extLst>
              <a:ext uri="{FF2B5EF4-FFF2-40B4-BE49-F238E27FC236}">
                <a16:creationId xmlns:a16="http://schemas.microsoft.com/office/drawing/2014/main" id="{24FC35B8-943C-4033-9610-33A50981786B}"/>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p>
        </p:txBody>
      </p:sp>
      <p:sp>
        <p:nvSpPr>
          <p:cNvPr id="8197" name="Freeform 5">
            <a:extLst>
              <a:ext uri="{FF2B5EF4-FFF2-40B4-BE49-F238E27FC236}">
                <a16:creationId xmlns:a16="http://schemas.microsoft.com/office/drawing/2014/main" id="{E7F33139-6FD8-497F-A034-7CEDDDC9064D}"/>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198" name="Freeform 6">
            <a:extLst>
              <a:ext uri="{FF2B5EF4-FFF2-40B4-BE49-F238E27FC236}">
                <a16:creationId xmlns:a16="http://schemas.microsoft.com/office/drawing/2014/main" id="{C8D04183-8A33-401E-A0FF-AF77E2B8E47D}"/>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199" name="Rectangle 7">
            <a:extLst>
              <a:ext uri="{FF2B5EF4-FFF2-40B4-BE49-F238E27FC236}">
                <a16:creationId xmlns:a16="http://schemas.microsoft.com/office/drawing/2014/main" id="{9B4FBC27-9551-4B00-9A13-194F70782E19}"/>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00" name="Freeform 8">
            <a:extLst>
              <a:ext uri="{FF2B5EF4-FFF2-40B4-BE49-F238E27FC236}">
                <a16:creationId xmlns:a16="http://schemas.microsoft.com/office/drawing/2014/main" id="{87194B12-7D1F-4768-AF5E-DA5AA12A3BA2}"/>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01" name="Freeform 9">
            <a:extLst>
              <a:ext uri="{FF2B5EF4-FFF2-40B4-BE49-F238E27FC236}">
                <a16:creationId xmlns:a16="http://schemas.microsoft.com/office/drawing/2014/main" id="{67DD35A8-C686-4645-A8EF-5D35AAB1B393}"/>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02" name="Freeform 10">
            <a:extLst>
              <a:ext uri="{FF2B5EF4-FFF2-40B4-BE49-F238E27FC236}">
                <a16:creationId xmlns:a16="http://schemas.microsoft.com/office/drawing/2014/main" id="{2C0060D7-8C1B-4D99-99D4-293C8AA60F04}"/>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03" name="Freeform 11">
            <a:extLst>
              <a:ext uri="{FF2B5EF4-FFF2-40B4-BE49-F238E27FC236}">
                <a16:creationId xmlns:a16="http://schemas.microsoft.com/office/drawing/2014/main" id="{829A130B-8E3B-45EB-A783-552749ECDAF9}"/>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04" name="Freeform 12" descr="Sand">
            <a:extLst>
              <a:ext uri="{FF2B5EF4-FFF2-40B4-BE49-F238E27FC236}">
                <a16:creationId xmlns:a16="http://schemas.microsoft.com/office/drawing/2014/main" id="{12A94DFB-D0C4-493B-80B7-4A9DFAE2EE21}"/>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05" name="Text Box 13">
            <a:extLst>
              <a:ext uri="{FF2B5EF4-FFF2-40B4-BE49-F238E27FC236}">
                <a16:creationId xmlns:a16="http://schemas.microsoft.com/office/drawing/2014/main" id="{05CBC7A5-0080-46FE-AFC9-C0D854618F94}"/>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8206" name="Text Box 14">
            <a:extLst>
              <a:ext uri="{FF2B5EF4-FFF2-40B4-BE49-F238E27FC236}">
                <a16:creationId xmlns:a16="http://schemas.microsoft.com/office/drawing/2014/main" id="{038C8608-D835-446F-BD5B-E6B3CC1D594C}"/>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8207" name="AutoShape 15" descr="Green marble">
            <a:extLst>
              <a:ext uri="{FF2B5EF4-FFF2-40B4-BE49-F238E27FC236}">
                <a16:creationId xmlns:a16="http://schemas.microsoft.com/office/drawing/2014/main" id="{342085E9-7802-431C-9F1C-ED7136D6F6C2}"/>
              </a:ext>
            </a:extLst>
          </p:cNvPr>
          <p:cNvSpPr>
            <a:spLocks noChangeArrowheads="1"/>
          </p:cNvSpPr>
          <p:nvPr/>
        </p:nvSpPr>
        <p:spPr bwMode="auto">
          <a:xfrm>
            <a:off x="6096000" y="3733800"/>
            <a:ext cx="304800" cy="228600"/>
          </a:xfrm>
          <a:prstGeom prst="octagon">
            <a:avLst>
              <a:gd name="adj" fmla="val 29287"/>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08" name="Text Box 16">
            <a:extLst>
              <a:ext uri="{FF2B5EF4-FFF2-40B4-BE49-F238E27FC236}">
                <a16:creationId xmlns:a16="http://schemas.microsoft.com/office/drawing/2014/main" id="{B23DEE8D-D349-4686-8AC2-1FE9BF671FC2}"/>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8209" name="Freeform 17" descr="Sand">
            <a:extLst>
              <a:ext uri="{FF2B5EF4-FFF2-40B4-BE49-F238E27FC236}">
                <a16:creationId xmlns:a16="http://schemas.microsoft.com/office/drawing/2014/main" id="{B9B0F77B-4E3D-483C-884A-346695C698A4}"/>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10" name="Text Box 18">
            <a:extLst>
              <a:ext uri="{FF2B5EF4-FFF2-40B4-BE49-F238E27FC236}">
                <a16:creationId xmlns:a16="http://schemas.microsoft.com/office/drawing/2014/main" id="{45944FF8-03F3-4754-9220-2BAABEBED3FB}"/>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8211" name="Text Box 19">
            <a:extLst>
              <a:ext uri="{FF2B5EF4-FFF2-40B4-BE49-F238E27FC236}">
                <a16:creationId xmlns:a16="http://schemas.microsoft.com/office/drawing/2014/main" id="{FEE4EBFC-936C-4F14-A808-AA00FF687984}"/>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8212" name="Text Box 20">
            <a:extLst>
              <a:ext uri="{FF2B5EF4-FFF2-40B4-BE49-F238E27FC236}">
                <a16:creationId xmlns:a16="http://schemas.microsoft.com/office/drawing/2014/main" id="{2177916F-A2F8-49EC-A9D7-94527A2B929F}"/>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8213" name="Text Box 21">
            <a:extLst>
              <a:ext uri="{FF2B5EF4-FFF2-40B4-BE49-F238E27FC236}">
                <a16:creationId xmlns:a16="http://schemas.microsoft.com/office/drawing/2014/main" id="{E30BEF55-2617-4320-A4C9-86643DFB89FA}"/>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8214" name="Text Box 22">
            <a:extLst>
              <a:ext uri="{FF2B5EF4-FFF2-40B4-BE49-F238E27FC236}">
                <a16:creationId xmlns:a16="http://schemas.microsoft.com/office/drawing/2014/main" id="{CEA0C521-B691-4670-908D-EB0609E37076}"/>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8215" name="Text Box 23">
            <a:extLst>
              <a:ext uri="{FF2B5EF4-FFF2-40B4-BE49-F238E27FC236}">
                <a16:creationId xmlns:a16="http://schemas.microsoft.com/office/drawing/2014/main" id="{87FAB9AC-9126-478E-BF4A-F84073823693}"/>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8216" name="Freeform 24" descr="Recycled paper">
            <a:extLst>
              <a:ext uri="{FF2B5EF4-FFF2-40B4-BE49-F238E27FC236}">
                <a16:creationId xmlns:a16="http://schemas.microsoft.com/office/drawing/2014/main" id="{B4D74BA7-68FC-432D-BAF7-EBE1FD5C51A8}"/>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17" name="Freeform 25">
            <a:extLst>
              <a:ext uri="{FF2B5EF4-FFF2-40B4-BE49-F238E27FC236}">
                <a16:creationId xmlns:a16="http://schemas.microsoft.com/office/drawing/2014/main" id="{D5DF620D-30C0-4FCA-9980-6D825D239172}"/>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18" name="Freeform 26">
            <a:extLst>
              <a:ext uri="{FF2B5EF4-FFF2-40B4-BE49-F238E27FC236}">
                <a16:creationId xmlns:a16="http://schemas.microsoft.com/office/drawing/2014/main" id="{76DEF150-5FD9-4FB9-8A7C-3F23419FE2ED}"/>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19" name="Text Box 27">
            <a:extLst>
              <a:ext uri="{FF2B5EF4-FFF2-40B4-BE49-F238E27FC236}">
                <a16:creationId xmlns:a16="http://schemas.microsoft.com/office/drawing/2014/main" id="{A62F9B63-DB8C-481B-8106-0D84E951204E}"/>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8220" name="Text Box 28">
            <a:extLst>
              <a:ext uri="{FF2B5EF4-FFF2-40B4-BE49-F238E27FC236}">
                <a16:creationId xmlns:a16="http://schemas.microsoft.com/office/drawing/2014/main" id="{2230D43A-40F9-457A-8337-FF487CE3A6DF}"/>
              </a:ext>
            </a:extLst>
          </p:cNvPr>
          <p:cNvSpPr txBox="1">
            <a:spLocks noChangeArrowheads="1"/>
          </p:cNvSpPr>
          <p:nvPr/>
        </p:nvSpPr>
        <p:spPr bwMode="auto">
          <a:xfrm>
            <a:off x="1825505" y="2438400"/>
            <a:ext cx="8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FF0000"/>
                </a:solidFill>
                <a:latin typeface="Arial" panose="020B0604020202020204" pitchFamily="34" charset="0"/>
              </a:rPr>
              <a:t>Peter &amp;</a:t>
            </a:r>
          </a:p>
          <a:p>
            <a:pPr algn="ctr" eaLnBrk="0" fontAlgn="base" hangingPunct="0">
              <a:spcBef>
                <a:spcPct val="0"/>
              </a:spcBef>
              <a:spcAft>
                <a:spcPct val="0"/>
              </a:spcAft>
            </a:pPr>
            <a:r>
              <a:rPr lang="en-US" altLang="en-US" sz="1400" b="1" i="1">
                <a:solidFill>
                  <a:srgbClr val="FF0000"/>
                </a:solidFill>
                <a:latin typeface="Arial" panose="020B0604020202020204" pitchFamily="34" charset="0"/>
              </a:rPr>
              <a:t>John</a:t>
            </a:r>
          </a:p>
        </p:txBody>
      </p:sp>
      <p:sp>
        <p:nvSpPr>
          <p:cNvPr id="8221" name="Text Box 29">
            <a:extLst>
              <a:ext uri="{FF2B5EF4-FFF2-40B4-BE49-F238E27FC236}">
                <a16:creationId xmlns:a16="http://schemas.microsoft.com/office/drawing/2014/main" id="{E9099C09-3E4E-4BF3-AC9A-1379D8A16F0B}"/>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8222" name="Text Box 30">
            <a:extLst>
              <a:ext uri="{FF2B5EF4-FFF2-40B4-BE49-F238E27FC236}">
                <a16:creationId xmlns:a16="http://schemas.microsoft.com/office/drawing/2014/main" id="{CD974ED4-FEB4-4A4C-9A03-F378ADF98DBE}"/>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8223" name="Text Box 31">
            <a:extLst>
              <a:ext uri="{FF2B5EF4-FFF2-40B4-BE49-F238E27FC236}">
                <a16:creationId xmlns:a16="http://schemas.microsoft.com/office/drawing/2014/main" id="{D68DA708-C465-4F35-ABC9-9DF58C0FC6C3}"/>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8224" name="Text Box 32">
            <a:extLst>
              <a:ext uri="{FF2B5EF4-FFF2-40B4-BE49-F238E27FC236}">
                <a16:creationId xmlns:a16="http://schemas.microsoft.com/office/drawing/2014/main" id="{317CC71F-91C2-4E1C-8B34-6A066C554B97}"/>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8225" name="Text Box 33">
            <a:extLst>
              <a:ext uri="{FF2B5EF4-FFF2-40B4-BE49-F238E27FC236}">
                <a16:creationId xmlns:a16="http://schemas.microsoft.com/office/drawing/2014/main" id="{BB4B4A90-C23D-46E9-BB94-6F8BAA6A2044}"/>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8227" name="Line 35">
            <a:extLst>
              <a:ext uri="{FF2B5EF4-FFF2-40B4-BE49-F238E27FC236}">
                <a16:creationId xmlns:a16="http://schemas.microsoft.com/office/drawing/2014/main" id="{3AE4DBBC-2997-4567-AB77-B0C1A2224E57}"/>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28" name="Line 36">
            <a:extLst>
              <a:ext uri="{FF2B5EF4-FFF2-40B4-BE49-F238E27FC236}">
                <a16:creationId xmlns:a16="http://schemas.microsoft.com/office/drawing/2014/main" id="{A43DABC2-BD12-4130-BD28-F935AF78E258}"/>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29" name="Line 37">
            <a:extLst>
              <a:ext uri="{FF2B5EF4-FFF2-40B4-BE49-F238E27FC236}">
                <a16:creationId xmlns:a16="http://schemas.microsoft.com/office/drawing/2014/main" id="{CD3FC20E-DA20-484B-AC8F-A03563C81ED7}"/>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30" name="Line 38">
            <a:extLst>
              <a:ext uri="{FF2B5EF4-FFF2-40B4-BE49-F238E27FC236}">
                <a16:creationId xmlns:a16="http://schemas.microsoft.com/office/drawing/2014/main" id="{02B80BFF-7532-45C3-B29D-CE74C2CDF52B}"/>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33" name="Freeform 41">
            <a:extLst>
              <a:ext uri="{FF2B5EF4-FFF2-40B4-BE49-F238E27FC236}">
                <a16:creationId xmlns:a16="http://schemas.microsoft.com/office/drawing/2014/main" id="{728B4F27-93C1-4B24-8BA9-D99FEABC7BA1}"/>
              </a:ext>
            </a:extLst>
          </p:cNvPr>
          <p:cNvSpPr>
            <a:spLocks/>
          </p:cNvSpPr>
          <p:nvPr/>
        </p:nvSpPr>
        <p:spPr bwMode="auto">
          <a:xfrm>
            <a:off x="3617913" y="2009775"/>
            <a:ext cx="804862" cy="1303338"/>
          </a:xfrm>
          <a:custGeom>
            <a:avLst/>
            <a:gdLst>
              <a:gd name="T0" fmla="*/ 489 w 507"/>
              <a:gd name="T1" fmla="*/ 0 h 821"/>
              <a:gd name="T2" fmla="*/ 473 w 507"/>
              <a:gd name="T3" fmla="*/ 82 h 821"/>
              <a:gd name="T4" fmla="*/ 440 w 507"/>
              <a:gd name="T5" fmla="*/ 123 h 821"/>
              <a:gd name="T6" fmla="*/ 70 w 507"/>
              <a:gd name="T7" fmla="*/ 172 h 821"/>
              <a:gd name="T8" fmla="*/ 21 w 507"/>
              <a:gd name="T9" fmla="*/ 271 h 821"/>
              <a:gd name="T10" fmla="*/ 54 w 507"/>
              <a:gd name="T11" fmla="*/ 410 h 821"/>
              <a:gd name="T12" fmla="*/ 259 w 507"/>
              <a:gd name="T13" fmla="*/ 821 h 821"/>
            </a:gdLst>
            <a:ahLst/>
            <a:cxnLst>
              <a:cxn ang="0">
                <a:pos x="T0" y="T1"/>
              </a:cxn>
              <a:cxn ang="0">
                <a:pos x="T2" y="T3"/>
              </a:cxn>
              <a:cxn ang="0">
                <a:pos x="T4" y="T5"/>
              </a:cxn>
              <a:cxn ang="0">
                <a:pos x="T6" y="T7"/>
              </a:cxn>
              <a:cxn ang="0">
                <a:pos x="T8" y="T9"/>
              </a:cxn>
              <a:cxn ang="0">
                <a:pos x="T10" y="T11"/>
              </a:cxn>
              <a:cxn ang="0">
                <a:pos x="T12" y="T13"/>
              </a:cxn>
            </a:cxnLst>
            <a:rect l="0" t="0" r="r" b="b"/>
            <a:pathLst>
              <a:path w="507" h="821">
                <a:moveTo>
                  <a:pt x="489" y="0"/>
                </a:moveTo>
                <a:cubicBezTo>
                  <a:pt x="485" y="31"/>
                  <a:pt x="481" y="62"/>
                  <a:pt x="473" y="82"/>
                </a:cubicBezTo>
                <a:cubicBezTo>
                  <a:pt x="465" y="102"/>
                  <a:pt x="507" y="108"/>
                  <a:pt x="440" y="123"/>
                </a:cubicBezTo>
                <a:cubicBezTo>
                  <a:pt x="373" y="138"/>
                  <a:pt x="140" y="147"/>
                  <a:pt x="70" y="172"/>
                </a:cubicBezTo>
                <a:cubicBezTo>
                  <a:pt x="0" y="197"/>
                  <a:pt x="24" y="231"/>
                  <a:pt x="21" y="271"/>
                </a:cubicBezTo>
                <a:cubicBezTo>
                  <a:pt x="18" y="311"/>
                  <a:pt x="14" y="318"/>
                  <a:pt x="54" y="410"/>
                </a:cubicBezTo>
                <a:cubicBezTo>
                  <a:pt x="94" y="502"/>
                  <a:pt x="176" y="661"/>
                  <a:pt x="259" y="821"/>
                </a:cubicBezTo>
              </a:path>
            </a:pathLst>
          </a:custGeom>
          <a:noFill/>
          <a:ln w="3810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26" name="Text Box 34">
            <a:extLst>
              <a:ext uri="{FF2B5EF4-FFF2-40B4-BE49-F238E27FC236}">
                <a16:creationId xmlns:a16="http://schemas.microsoft.com/office/drawing/2014/main" id="{2F988594-C491-4A0B-BC9A-424EA8A966A3}"/>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8234" name="Text Box 42">
            <a:extLst>
              <a:ext uri="{FF2B5EF4-FFF2-40B4-BE49-F238E27FC236}">
                <a16:creationId xmlns:a16="http://schemas.microsoft.com/office/drawing/2014/main" id="{14F636E7-03A1-4097-BBDC-7129A0FDBFD6}"/>
              </a:ext>
            </a:extLst>
          </p:cNvPr>
          <p:cNvSpPr txBox="1">
            <a:spLocks noChangeArrowheads="1"/>
          </p:cNvSpPr>
          <p:nvPr/>
        </p:nvSpPr>
        <p:spPr bwMode="auto">
          <a:xfrm>
            <a:off x="6324600" y="5721350"/>
            <a:ext cx="4038600" cy="831850"/>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The Soldiers Leave to Report to the Chief Priest.</a:t>
            </a:r>
          </a:p>
        </p:txBody>
      </p:sp>
      <p:sp>
        <p:nvSpPr>
          <p:cNvPr id="8235" name="Text Box 43">
            <a:extLst>
              <a:ext uri="{FF2B5EF4-FFF2-40B4-BE49-F238E27FC236}">
                <a16:creationId xmlns:a16="http://schemas.microsoft.com/office/drawing/2014/main" id="{8455E4CF-8DE1-4494-AE50-B57D63D5B935}"/>
              </a:ext>
            </a:extLst>
          </p:cNvPr>
          <p:cNvSpPr txBox="1">
            <a:spLocks noChangeArrowheads="1"/>
          </p:cNvSpPr>
          <p:nvPr/>
        </p:nvSpPr>
        <p:spPr bwMode="auto">
          <a:xfrm>
            <a:off x="6477000" y="6238876"/>
            <a:ext cx="4038600" cy="4667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Women Continue to tomb.</a:t>
            </a:r>
          </a:p>
        </p:txBody>
      </p:sp>
      <p:sp>
        <p:nvSpPr>
          <p:cNvPr id="8236" name="Freeform 44">
            <a:extLst>
              <a:ext uri="{FF2B5EF4-FFF2-40B4-BE49-F238E27FC236}">
                <a16:creationId xmlns:a16="http://schemas.microsoft.com/office/drawing/2014/main" id="{08198202-E065-40D6-8F49-111E473BC4EC}"/>
              </a:ext>
            </a:extLst>
          </p:cNvPr>
          <p:cNvSpPr>
            <a:spLocks/>
          </p:cNvSpPr>
          <p:nvPr/>
        </p:nvSpPr>
        <p:spPr bwMode="auto">
          <a:xfrm>
            <a:off x="8399464" y="4527551"/>
            <a:ext cx="2179637" cy="906463"/>
          </a:xfrm>
          <a:custGeom>
            <a:avLst/>
            <a:gdLst>
              <a:gd name="T0" fmla="*/ 1373 w 1373"/>
              <a:gd name="T1" fmla="*/ 0 h 571"/>
              <a:gd name="T2" fmla="*/ 1159 w 1373"/>
              <a:gd name="T3" fmla="*/ 320 h 571"/>
              <a:gd name="T4" fmla="*/ 666 w 1373"/>
              <a:gd name="T5" fmla="*/ 534 h 571"/>
              <a:gd name="T6" fmla="*/ 0 w 1373"/>
              <a:gd name="T7" fmla="*/ 542 h 571"/>
            </a:gdLst>
            <a:ahLst/>
            <a:cxnLst>
              <a:cxn ang="0">
                <a:pos x="T0" y="T1"/>
              </a:cxn>
              <a:cxn ang="0">
                <a:pos x="T2" y="T3"/>
              </a:cxn>
              <a:cxn ang="0">
                <a:pos x="T4" y="T5"/>
              </a:cxn>
              <a:cxn ang="0">
                <a:pos x="T6" y="T7"/>
              </a:cxn>
            </a:cxnLst>
            <a:rect l="0" t="0" r="r" b="b"/>
            <a:pathLst>
              <a:path w="1373" h="571">
                <a:moveTo>
                  <a:pt x="1373" y="0"/>
                </a:moveTo>
                <a:cubicBezTo>
                  <a:pt x="1325" y="115"/>
                  <a:pt x="1277" y="231"/>
                  <a:pt x="1159" y="320"/>
                </a:cubicBezTo>
                <a:cubicBezTo>
                  <a:pt x="1041" y="409"/>
                  <a:pt x="859" y="497"/>
                  <a:pt x="666" y="534"/>
                </a:cubicBezTo>
                <a:cubicBezTo>
                  <a:pt x="473" y="571"/>
                  <a:pt x="236" y="556"/>
                  <a:pt x="0" y="54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37" name="Freeform 45">
            <a:extLst>
              <a:ext uri="{FF2B5EF4-FFF2-40B4-BE49-F238E27FC236}">
                <a16:creationId xmlns:a16="http://schemas.microsoft.com/office/drawing/2014/main" id="{BF41EEE0-19E0-4B7D-B52F-FAC0ECD0C6D4}"/>
              </a:ext>
            </a:extLst>
          </p:cNvPr>
          <p:cNvSpPr>
            <a:spLocks/>
          </p:cNvSpPr>
          <p:nvPr/>
        </p:nvSpPr>
        <p:spPr bwMode="auto">
          <a:xfrm>
            <a:off x="5829300" y="2743200"/>
            <a:ext cx="2552700" cy="2705100"/>
          </a:xfrm>
          <a:custGeom>
            <a:avLst/>
            <a:gdLst>
              <a:gd name="T0" fmla="*/ 1608 w 1608"/>
              <a:gd name="T1" fmla="*/ 1680 h 1704"/>
              <a:gd name="T2" fmla="*/ 1320 w 1608"/>
              <a:gd name="T3" fmla="*/ 1680 h 1704"/>
              <a:gd name="T4" fmla="*/ 744 w 1608"/>
              <a:gd name="T5" fmla="*/ 1536 h 1704"/>
              <a:gd name="T6" fmla="*/ 168 w 1608"/>
              <a:gd name="T7" fmla="*/ 1152 h 1704"/>
              <a:gd name="T8" fmla="*/ 24 w 1608"/>
              <a:gd name="T9" fmla="*/ 624 h 1704"/>
              <a:gd name="T10" fmla="*/ 24 w 1608"/>
              <a:gd name="T11" fmla="*/ 0 h 1704"/>
            </a:gdLst>
            <a:ahLst/>
            <a:cxnLst>
              <a:cxn ang="0">
                <a:pos x="T0" y="T1"/>
              </a:cxn>
              <a:cxn ang="0">
                <a:pos x="T2" y="T3"/>
              </a:cxn>
              <a:cxn ang="0">
                <a:pos x="T4" y="T5"/>
              </a:cxn>
              <a:cxn ang="0">
                <a:pos x="T6" y="T7"/>
              </a:cxn>
              <a:cxn ang="0">
                <a:pos x="T8" y="T9"/>
              </a:cxn>
              <a:cxn ang="0">
                <a:pos x="T10" y="T11"/>
              </a:cxn>
            </a:cxnLst>
            <a:rect l="0" t="0" r="r" b="b"/>
            <a:pathLst>
              <a:path w="1608" h="1704">
                <a:moveTo>
                  <a:pt x="1608" y="1680"/>
                </a:moveTo>
                <a:cubicBezTo>
                  <a:pt x="1536" y="1692"/>
                  <a:pt x="1464" y="1704"/>
                  <a:pt x="1320" y="1680"/>
                </a:cubicBezTo>
                <a:cubicBezTo>
                  <a:pt x="1176" y="1656"/>
                  <a:pt x="936" y="1624"/>
                  <a:pt x="744" y="1536"/>
                </a:cubicBezTo>
                <a:cubicBezTo>
                  <a:pt x="552" y="1448"/>
                  <a:pt x="288" y="1304"/>
                  <a:pt x="168" y="1152"/>
                </a:cubicBezTo>
                <a:cubicBezTo>
                  <a:pt x="48" y="1000"/>
                  <a:pt x="48" y="816"/>
                  <a:pt x="24" y="624"/>
                </a:cubicBezTo>
                <a:cubicBezTo>
                  <a:pt x="0" y="432"/>
                  <a:pt x="24" y="104"/>
                  <a:pt x="24"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8238" name="Text Box 46">
            <a:extLst>
              <a:ext uri="{FF2B5EF4-FFF2-40B4-BE49-F238E27FC236}">
                <a16:creationId xmlns:a16="http://schemas.microsoft.com/office/drawing/2014/main" id="{4EEC53E3-AD6C-4E00-AD67-CC01F6E416CB}"/>
              </a:ext>
            </a:extLst>
          </p:cNvPr>
          <p:cNvSpPr txBox="1">
            <a:spLocks noChangeArrowheads="1"/>
          </p:cNvSpPr>
          <p:nvPr/>
        </p:nvSpPr>
        <p:spPr bwMode="auto">
          <a:xfrm>
            <a:off x="5943600" y="26670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women</a:t>
            </a:r>
          </a:p>
        </p:txBody>
      </p:sp>
      <p:sp>
        <p:nvSpPr>
          <p:cNvPr id="8239" name="Text Box 47">
            <a:extLst>
              <a:ext uri="{FF2B5EF4-FFF2-40B4-BE49-F238E27FC236}">
                <a16:creationId xmlns:a16="http://schemas.microsoft.com/office/drawing/2014/main" id="{F66D6187-4825-4615-B031-C22919F6DE64}"/>
              </a:ext>
            </a:extLst>
          </p:cNvPr>
          <p:cNvSpPr txBox="1">
            <a:spLocks noChangeArrowheads="1"/>
          </p:cNvSpPr>
          <p:nvPr/>
        </p:nvSpPr>
        <p:spPr bwMode="auto">
          <a:xfrm>
            <a:off x="3733800" y="3276600"/>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00CC99"/>
                </a:solidFill>
                <a:latin typeface="Arial" panose="020B0604020202020204" pitchFamily="34" charset="0"/>
              </a:rPr>
              <a:t>soldiers</a:t>
            </a:r>
          </a:p>
        </p:txBody>
      </p:sp>
      <p:sp>
        <p:nvSpPr>
          <p:cNvPr id="8240" name="Text Box 48">
            <a:extLst>
              <a:ext uri="{FF2B5EF4-FFF2-40B4-BE49-F238E27FC236}">
                <a16:creationId xmlns:a16="http://schemas.microsoft.com/office/drawing/2014/main" id="{27E10C13-90C1-4989-BA46-E79CD17A78E9}"/>
              </a:ext>
            </a:extLst>
          </p:cNvPr>
          <p:cNvSpPr txBox="1">
            <a:spLocks noChangeArrowheads="1"/>
          </p:cNvSpPr>
          <p:nvPr/>
        </p:nvSpPr>
        <p:spPr bwMode="auto">
          <a:xfrm>
            <a:off x="7391400" y="49530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women</a:t>
            </a:r>
          </a:p>
        </p:txBody>
      </p:sp>
    </p:spTree>
    <p:extLst>
      <p:ext uri="{BB962C8B-B14F-4D97-AF65-F5344CB8AC3E}">
        <p14:creationId xmlns:p14="http://schemas.microsoft.com/office/powerpoint/2010/main" val="1324832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240"/>
                                        </p:tgtEl>
                                        <p:attrNameLst>
                                          <p:attrName>style.visibility</p:attrName>
                                        </p:attrNameLst>
                                      </p:cBhvr>
                                      <p:to>
                                        <p:strVal val="visible"/>
                                      </p:to>
                                    </p:set>
                                  </p:childTnLst>
                                  <p:subTnLst>
                                    <p:set>
                                      <p:cBhvr override="childStyle">
                                        <p:cTn dur="1" fill="hold" display="0" masterRel="nextClick" afterEffect="1"/>
                                        <p:tgtEl>
                                          <p:spTgt spid="8240"/>
                                        </p:tgtEl>
                                        <p:attrNameLst>
                                          <p:attrName>style.visibility</p:attrName>
                                        </p:attrNameLst>
                                      </p:cBhvr>
                                      <p:to>
                                        <p:strVal val="hidden"/>
                                      </p:to>
                                    </p:set>
                                  </p:sub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8234"/>
                                        </p:tgtEl>
                                        <p:attrNameLst>
                                          <p:attrName>style.visibility</p:attrName>
                                        </p:attrNameLst>
                                      </p:cBhvr>
                                      <p:to>
                                        <p:strVal val="visible"/>
                                      </p:to>
                                    </p:set>
                                    <p:animEffect transition="in" filter="dissolve">
                                      <p:cBhvr>
                                        <p:cTn id="10" dur="500"/>
                                        <p:tgtEl>
                                          <p:spTgt spid="8234"/>
                                        </p:tgtEl>
                                      </p:cBhvr>
                                    </p:animEffect>
                                  </p:childTnLst>
                                </p:cTn>
                              </p:par>
                            </p:childTnLst>
                          </p:cTn>
                        </p:par>
                        <p:par>
                          <p:cTn id="11" fill="hold" nodeType="afterGroup">
                            <p:stCondLst>
                              <p:cond delay="1000"/>
                            </p:stCondLst>
                            <p:childTnLst>
                              <p:par>
                                <p:cTn id="12" presetID="22" presetClass="entr" presetSubtype="1" fill="hold" nodeType="afterEffect">
                                  <p:stCondLst>
                                    <p:cond delay="1000"/>
                                  </p:stCondLst>
                                  <p:childTnLst>
                                    <p:set>
                                      <p:cBhvr>
                                        <p:cTn id="13" dur="1" fill="hold">
                                          <p:stCondLst>
                                            <p:cond delay="0"/>
                                          </p:stCondLst>
                                        </p:cTn>
                                        <p:tgtEl>
                                          <p:spTgt spid="8233"/>
                                        </p:tgtEl>
                                        <p:attrNameLst>
                                          <p:attrName>style.visibility</p:attrName>
                                        </p:attrNameLst>
                                      </p:cBhvr>
                                      <p:to>
                                        <p:strVal val="visible"/>
                                      </p:to>
                                    </p:set>
                                    <p:animEffect transition="in" filter="wipe(up)">
                                      <p:cBhvr>
                                        <p:cTn id="14" dur="500"/>
                                        <p:tgtEl>
                                          <p:spTgt spid="8233"/>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499"/>
                                          </p:stCondLst>
                                        </p:cTn>
                                        <p:tgtEl>
                                          <p:spTgt spid="823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35"/>
                                        </p:tgtEl>
                                        <p:attrNameLst>
                                          <p:attrName>style.visibility</p:attrName>
                                        </p:attrNameLst>
                                      </p:cBhvr>
                                      <p:to>
                                        <p:strVal val="visible"/>
                                      </p:to>
                                    </p:set>
                                    <p:animEffect transition="in" filter="dissolve">
                                      <p:cBhvr>
                                        <p:cTn id="22" dur="500"/>
                                        <p:tgtEl>
                                          <p:spTgt spid="8235"/>
                                        </p:tgtEl>
                                      </p:cBhvr>
                                    </p:animEffect>
                                  </p:childTnLst>
                                </p:cTn>
                              </p:par>
                            </p:childTnLst>
                          </p:cTn>
                        </p:par>
                        <p:par>
                          <p:cTn id="23" fill="hold" nodeType="afterGroup">
                            <p:stCondLst>
                              <p:cond delay="500"/>
                            </p:stCondLst>
                            <p:childTnLst>
                              <p:par>
                                <p:cTn id="24" presetID="22" presetClass="entr" presetSubtype="4" fill="hold" nodeType="afterEffect">
                                  <p:stCondLst>
                                    <p:cond delay="1000"/>
                                  </p:stCondLst>
                                  <p:childTnLst>
                                    <p:set>
                                      <p:cBhvr>
                                        <p:cTn id="25" dur="1" fill="hold">
                                          <p:stCondLst>
                                            <p:cond delay="0"/>
                                          </p:stCondLst>
                                        </p:cTn>
                                        <p:tgtEl>
                                          <p:spTgt spid="8237"/>
                                        </p:tgtEl>
                                        <p:attrNameLst>
                                          <p:attrName>style.visibility</p:attrName>
                                        </p:attrNameLst>
                                      </p:cBhvr>
                                      <p:to>
                                        <p:strVal val="visible"/>
                                      </p:to>
                                    </p:set>
                                    <p:animEffect transition="in" filter="wipe(down)">
                                      <p:cBhvr>
                                        <p:cTn id="26" dur="500"/>
                                        <p:tgtEl>
                                          <p:spTgt spid="8237"/>
                                        </p:tgtEl>
                                      </p:cBhvr>
                                    </p:animEffect>
                                  </p:childTnLst>
                                </p:cTn>
                              </p:par>
                            </p:childTnLst>
                          </p:cTn>
                        </p:par>
                        <p:par>
                          <p:cTn id="27" fill="hold" nodeType="afterGroup">
                            <p:stCondLst>
                              <p:cond delay="2000"/>
                            </p:stCondLst>
                            <p:childTnLst>
                              <p:par>
                                <p:cTn id="28" presetID="1" presetClass="entr" presetSubtype="0" fill="hold" grpId="0" nodeType="afterEffect">
                                  <p:stCondLst>
                                    <p:cond delay="0"/>
                                  </p:stCondLst>
                                  <p:childTnLst>
                                    <p:set>
                                      <p:cBhvr>
                                        <p:cTn id="29" dur="1" fill="hold">
                                          <p:stCondLst>
                                            <p:cond delay="499"/>
                                          </p:stCondLst>
                                        </p:cTn>
                                        <p:tgtEl>
                                          <p:spTgt spid="8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4" grpId="0" animBg="1" autoUpdateAnimBg="0"/>
      <p:bldP spid="8235" grpId="0" animBg="1" autoUpdateAnimBg="0"/>
      <p:bldP spid="8238" grpId="0" autoUpdateAnimBg="0"/>
      <p:bldP spid="8239" grpId="0" autoUpdateAnimBg="0"/>
      <p:bldP spid="824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2" descr="Recycled paper">
            <a:extLst>
              <a:ext uri="{FF2B5EF4-FFF2-40B4-BE49-F238E27FC236}">
                <a16:creationId xmlns:a16="http://schemas.microsoft.com/office/drawing/2014/main" id="{F2E4F0B0-E286-44C6-B0F6-8EAC53A42FDB}"/>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19" name="Freeform 3" descr="Recycled paper">
            <a:extLst>
              <a:ext uri="{FF2B5EF4-FFF2-40B4-BE49-F238E27FC236}">
                <a16:creationId xmlns:a16="http://schemas.microsoft.com/office/drawing/2014/main" id="{2639927B-58DD-42EF-9BB3-DA59C46E8018}"/>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20" name="Rectangle 4">
            <a:extLst>
              <a:ext uri="{FF2B5EF4-FFF2-40B4-BE49-F238E27FC236}">
                <a16:creationId xmlns:a16="http://schemas.microsoft.com/office/drawing/2014/main" id="{13BD3A48-B210-4810-B4E7-1C44F5938260}"/>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p>
        </p:txBody>
      </p:sp>
      <p:sp>
        <p:nvSpPr>
          <p:cNvPr id="9221" name="Freeform 5">
            <a:extLst>
              <a:ext uri="{FF2B5EF4-FFF2-40B4-BE49-F238E27FC236}">
                <a16:creationId xmlns:a16="http://schemas.microsoft.com/office/drawing/2014/main" id="{757100D9-13DB-4896-AD6F-8327DEC77F6D}"/>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22" name="Freeform 6">
            <a:extLst>
              <a:ext uri="{FF2B5EF4-FFF2-40B4-BE49-F238E27FC236}">
                <a16:creationId xmlns:a16="http://schemas.microsoft.com/office/drawing/2014/main" id="{C9489A11-1FCF-40DC-8C01-3E73AD2FC11F}"/>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23" name="Rectangle 7">
            <a:extLst>
              <a:ext uri="{FF2B5EF4-FFF2-40B4-BE49-F238E27FC236}">
                <a16:creationId xmlns:a16="http://schemas.microsoft.com/office/drawing/2014/main" id="{29B38AFA-E4D8-4BAC-B6EC-1910951F3E09}"/>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24" name="Freeform 8">
            <a:extLst>
              <a:ext uri="{FF2B5EF4-FFF2-40B4-BE49-F238E27FC236}">
                <a16:creationId xmlns:a16="http://schemas.microsoft.com/office/drawing/2014/main" id="{BD12741D-D6BD-4C52-B48B-C79F3E92ADFD}"/>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25" name="Freeform 9">
            <a:extLst>
              <a:ext uri="{FF2B5EF4-FFF2-40B4-BE49-F238E27FC236}">
                <a16:creationId xmlns:a16="http://schemas.microsoft.com/office/drawing/2014/main" id="{699C3193-E965-4CB8-AF9C-97D9D387063B}"/>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26" name="Freeform 10">
            <a:extLst>
              <a:ext uri="{FF2B5EF4-FFF2-40B4-BE49-F238E27FC236}">
                <a16:creationId xmlns:a16="http://schemas.microsoft.com/office/drawing/2014/main" id="{19D5FE6D-A55D-41A4-AEDF-FB19BBE91167}"/>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27" name="Freeform 11">
            <a:extLst>
              <a:ext uri="{FF2B5EF4-FFF2-40B4-BE49-F238E27FC236}">
                <a16:creationId xmlns:a16="http://schemas.microsoft.com/office/drawing/2014/main" id="{954C30EE-3AB8-4FA0-87C1-459417C59701}"/>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28" name="Freeform 12" descr="Sand">
            <a:extLst>
              <a:ext uri="{FF2B5EF4-FFF2-40B4-BE49-F238E27FC236}">
                <a16:creationId xmlns:a16="http://schemas.microsoft.com/office/drawing/2014/main" id="{82114E5B-4893-4960-BD89-C62BA9845745}"/>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29" name="Text Box 13">
            <a:extLst>
              <a:ext uri="{FF2B5EF4-FFF2-40B4-BE49-F238E27FC236}">
                <a16:creationId xmlns:a16="http://schemas.microsoft.com/office/drawing/2014/main" id="{BB474DB6-901D-4C0C-A43B-2540BD7E4B04}"/>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9230" name="Text Box 14">
            <a:extLst>
              <a:ext uri="{FF2B5EF4-FFF2-40B4-BE49-F238E27FC236}">
                <a16:creationId xmlns:a16="http://schemas.microsoft.com/office/drawing/2014/main" id="{382E7B3A-F4FD-47C7-8AD2-690AAC22968A}"/>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9231" name="AutoShape 15" descr="Green marble">
            <a:extLst>
              <a:ext uri="{FF2B5EF4-FFF2-40B4-BE49-F238E27FC236}">
                <a16:creationId xmlns:a16="http://schemas.microsoft.com/office/drawing/2014/main" id="{F3CB8BF7-402E-4D60-821D-DA24564CBC78}"/>
              </a:ext>
            </a:extLst>
          </p:cNvPr>
          <p:cNvSpPr>
            <a:spLocks noChangeArrowheads="1"/>
          </p:cNvSpPr>
          <p:nvPr/>
        </p:nvSpPr>
        <p:spPr bwMode="auto">
          <a:xfrm>
            <a:off x="6096000" y="3733800"/>
            <a:ext cx="304800" cy="228600"/>
          </a:xfrm>
          <a:prstGeom prst="octagon">
            <a:avLst>
              <a:gd name="adj" fmla="val 29287"/>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32" name="Text Box 16">
            <a:extLst>
              <a:ext uri="{FF2B5EF4-FFF2-40B4-BE49-F238E27FC236}">
                <a16:creationId xmlns:a16="http://schemas.microsoft.com/office/drawing/2014/main" id="{EA3B5402-125A-46E1-934B-80D8D0DAF8DE}"/>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9233" name="Freeform 17" descr="Sand">
            <a:extLst>
              <a:ext uri="{FF2B5EF4-FFF2-40B4-BE49-F238E27FC236}">
                <a16:creationId xmlns:a16="http://schemas.microsoft.com/office/drawing/2014/main" id="{C0FC0B6B-3029-4169-A1C5-7211D9F346A2}"/>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34" name="Text Box 18">
            <a:extLst>
              <a:ext uri="{FF2B5EF4-FFF2-40B4-BE49-F238E27FC236}">
                <a16:creationId xmlns:a16="http://schemas.microsoft.com/office/drawing/2014/main" id="{AF924453-79C7-4B52-9865-53E8A012045A}"/>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9235" name="Text Box 19">
            <a:extLst>
              <a:ext uri="{FF2B5EF4-FFF2-40B4-BE49-F238E27FC236}">
                <a16:creationId xmlns:a16="http://schemas.microsoft.com/office/drawing/2014/main" id="{182F5CB9-EF0A-440A-979C-F4D0888F70F1}"/>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9236" name="Text Box 20">
            <a:extLst>
              <a:ext uri="{FF2B5EF4-FFF2-40B4-BE49-F238E27FC236}">
                <a16:creationId xmlns:a16="http://schemas.microsoft.com/office/drawing/2014/main" id="{3394A643-89FC-4D7C-8BFA-F9C5AF176842}"/>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9237" name="Text Box 21">
            <a:extLst>
              <a:ext uri="{FF2B5EF4-FFF2-40B4-BE49-F238E27FC236}">
                <a16:creationId xmlns:a16="http://schemas.microsoft.com/office/drawing/2014/main" id="{FD19E6D8-A16A-46B5-989B-D3E3F6D2B146}"/>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9238" name="Text Box 22">
            <a:extLst>
              <a:ext uri="{FF2B5EF4-FFF2-40B4-BE49-F238E27FC236}">
                <a16:creationId xmlns:a16="http://schemas.microsoft.com/office/drawing/2014/main" id="{EB92C5F8-C421-4425-A6C9-F65A53E8BB7E}"/>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9239" name="Text Box 23">
            <a:extLst>
              <a:ext uri="{FF2B5EF4-FFF2-40B4-BE49-F238E27FC236}">
                <a16:creationId xmlns:a16="http://schemas.microsoft.com/office/drawing/2014/main" id="{2319FB6A-9834-4F0A-BE23-BF7486D4F9D6}"/>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9240" name="Freeform 24" descr="Recycled paper">
            <a:extLst>
              <a:ext uri="{FF2B5EF4-FFF2-40B4-BE49-F238E27FC236}">
                <a16:creationId xmlns:a16="http://schemas.microsoft.com/office/drawing/2014/main" id="{52AF4ADD-310E-4B69-889A-48ECEFECE23A}"/>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41" name="Freeform 25">
            <a:extLst>
              <a:ext uri="{FF2B5EF4-FFF2-40B4-BE49-F238E27FC236}">
                <a16:creationId xmlns:a16="http://schemas.microsoft.com/office/drawing/2014/main" id="{24A5E0CF-05D5-4A3A-83A3-CC6980FA04A0}"/>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42" name="Freeform 26">
            <a:extLst>
              <a:ext uri="{FF2B5EF4-FFF2-40B4-BE49-F238E27FC236}">
                <a16:creationId xmlns:a16="http://schemas.microsoft.com/office/drawing/2014/main" id="{5A6781E2-EF11-4A9A-A16B-E7CBD8CBA713}"/>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43" name="Text Box 27">
            <a:extLst>
              <a:ext uri="{FF2B5EF4-FFF2-40B4-BE49-F238E27FC236}">
                <a16:creationId xmlns:a16="http://schemas.microsoft.com/office/drawing/2014/main" id="{28B3E8B5-AF45-492B-B3EC-9C50AA273230}"/>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9244" name="Text Box 28">
            <a:extLst>
              <a:ext uri="{FF2B5EF4-FFF2-40B4-BE49-F238E27FC236}">
                <a16:creationId xmlns:a16="http://schemas.microsoft.com/office/drawing/2014/main" id="{4EB44B24-C309-40D5-AD78-8B960CAA0261}"/>
              </a:ext>
            </a:extLst>
          </p:cNvPr>
          <p:cNvSpPr txBox="1">
            <a:spLocks noChangeArrowheads="1"/>
          </p:cNvSpPr>
          <p:nvPr/>
        </p:nvSpPr>
        <p:spPr bwMode="auto">
          <a:xfrm>
            <a:off x="1825505" y="2438400"/>
            <a:ext cx="8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FF0000"/>
                </a:solidFill>
                <a:latin typeface="Arial" panose="020B0604020202020204" pitchFamily="34" charset="0"/>
              </a:rPr>
              <a:t>Peter &amp;</a:t>
            </a:r>
          </a:p>
          <a:p>
            <a:pPr algn="ctr" eaLnBrk="0" fontAlgn="base" hangingPunct="0">
              <a:spcBef>
                <a:spcPct val="0"/>
              </a:spcBef>
              <a:spcAft>
                <a:spcPct val="0"/>
              </a:spcAft>
            </a:pPr>
            <a:r>
              <a:rPr lang="en-US" altLang="en-US" sz="1400" b="1" i="1">
                <a:solidFill>
                  <a:srgbClr val="FF0000"/>
                </a:solidFill>
                <a:latin typeface="Arial" panose="020B0604020202020204" pitchFamily="34" charset="0"/>
              </a:rPr>
              <a:t>John</a:t>
            </a:r>
          </a:p>
        </p:txBody>
      </p:sp>
      <p:sp>
        <p:nvSpPr>
          <p:cNvPr id="9245" name="Text Box 29">
            <a:extLst>
              <a:ext uri="{FF2B5EF4-FFF2-40B4-BE49-F238E27FC236}">
                <a16:creationId xmlns:a16="http://schemas.microsoft.com/office/drawing/2014/main" id="{1079C5A9-4336-4930-8C48-A7E460BAE75C}"/>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9246" name="Text Box 30">
            <a:extLst>
              <a:ext uri="{FF2B5EF4-FFF2-40B4-BE49-F238E27FC236}">
                <a16:creationId xmlns:a16="http://schemas.microsoft.com/office/drawing/2014/main" id="{94F9BB74-D545-4163-A1BA-84CCED219FB8}"/>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9247" name="Text Box 31">
            <a:extLst>
              <a:ext uri="{FF2B5EF4-FFF2-40B4-BE49-F238E27FC236}">
                <a16:creationId xmlns:a16="http://schemas.microsoft.com/office/drawing/2014/main" id="{FFA745C2-B945-48AE-8816-9D910038181D}"/>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9248" name="Text Box 32">
            <a:extLst>
              <a:ext uri="{FF2B5EF4-FFF2-40B4-BE49-F238E27FC236}">
                <a16:creationId xmlns:a16="http://schemas.microsoft.com/office/drawing/2014/main" id="{ADC084BF-658D-4478-882D-A5F501F08CC6}"/>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9249" name="Text Box 33">
            <a:extLst>
              <a:ext uri="{FF2B5EF4-FFF2-40B4-BE49-F238E27FC236}">
                <a16:creationId xmlns:a16="http://schemas.microsoft.com/office/drawing/2014/main" id="{DF82E499-6B7B-412E-B5EF-4C2E7332FD6B}"/>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9250" name="Text Box 34">
            <a:extLst>
              <a:ext uri="{FF2B5EF4-FFF2-40B4-BE49-F238E27FC236}">
                <a16:creationId xmlns:a16="http://schemas.microsoft.com/office/drawing/2014/main" id="{09FD6EED-EFDC-4C20-B4F6-9A589B803D74}"/>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9251" name="Line 35">
            <a:extLst>
              <a:ext uri="{FF2B5EF4-FFF2-40B4-BE49-F238E27FC236}">
                <a16:creationId xmlns:a16="http://schemas.microsoft.com/office/drawing/2014/main" id="{FF6849F2-9FB4-49A2-98AF-A27B69090D77}"/>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52" name="Line 36">
            <a:extLst>
              <a:ext uri="{FF2B5EF4-FFF2-40B4-BE49-F238E27FC236}">
                <a16:creationId xmlns:a16="http://schemas.microsoft.com/office/drawing/2014/main" id="{1A8BDAC7-82A7-44EF-A947-630803B44546}"/>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53" name="Line 37">
            <a:extLst>
              <a:ext uri="{FF2B5EF4-FFF2-40B4-BE49-F238E27FC236}">
                <a16:creationId xmlns:a16="http://schemas.microsoft.com/office/drawing/2014/main" id="{72753B1D-3465-4ABD-A362-ED818E421CE2}"/>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54" name="Line 38">
            <a:extLst>
              <a:ext uri="{FF2B5EF4-FFF2-40B4-BE49-F238E27FC236}">
                <a16:creationId xmlns:a16="http://schemas.microsoft.com/office/drawing/2014/main" id="{E3C96F74-61DE-4627-9A21-33C7A4DED5EC}"/>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58" name="Freeform 42">
            <a:extLst>
              <a:ext uri="{FF2B5EF4-FFF2-40B4-BE49-F238E27FC236}">
                <a16:creationId xmlns:a16="http://schemas.microsoft.com/office/drawing/2014/main" id="{B8E61FDC-FB4B-467E-9578-488CE818CFA3}"/>
              </a:ext>
            </a:extLst>
          </p:cNvPr>
          <p:cNvSpPr>
            <a:spLocks/>
          </p:cNvSpPr>
          <p:nvPr/>
        </p:nvSpPr>
        <p:spPr bwMode="auto">
          <a:xfrm>
            <a:off x="4343400" y="1981200"/>
            <a:ext cx="1536700" cy="1143000"/>
          </a:xfrm>
          <a:custGeom>
            <a:avLst/>
            <a:gdLst>
              <a:gd name="T0" fmla="*/ 912 w 968"/>
              <a:gd name="T1" fmla="*/ 720 h 720"/>
              <a:gd name="T2" fmla="*/ 912 w 968"/>
              <a:gd name="T3" fmla="*/ 672 h 720"/>
              <a:gd name="T4" fmla="*/ 960 w 968"/>
              <a:gd name="T5" fmla="*/ 480 h 720"/>
              <a:gd name="T6" fmla="*/ 960 w 968"/>
              <a:gd name="T7" fmla="*/ 192 h 720"/>
              <a:gd name="T8" fmla="*/ 912 w 968"/>
              <a:gd name="T9" fmla="*/ 48 h 720"/>
              <a:gd name="T10" fmla="*/ 816 w 968"/>
              <a:gd name="T11" fmla="*/ 0 h 720"/>
              <a:gd name="T12" fmla="*/ 576 w 968"/>
              <a:gd name="T13" fmla="*/ 48 h 720"/>
              <a:gd name="T14" fmla="*/ 336 w 968"/>
              <a:gd name="T15" fmla="*/ 48 h 720"/>
              <a:gd name="T16" fmla="*/ 240 w 968"/>
              <a:gd name="T17" fmla="*/ 144 h 720"/>
              <a:gd name="T18" fmla="*/ 48 w 968"/>
              <a:gd name="T19" fmla="*/ 96 h 720"/>
              <a:gd name="T20" fmla="*/ 0 w 968"/>
              <a:gd name="T21"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 h="720">
                <a:moveTo>
                  <a:pt x="912" y="720"/>
                </a:moveTo>
                <a:cubicBezTo>
                  <a:pt x="908" y="716"/>
                  <a:pt x="904" y="712"/>
                  <a:pt x="912" y="672"/>
                </a:cubicBezTo>
                <a:cubicBezTo>
                  <a:pt x="920" y="632"/>
                  <a:pt x="952" y="560"/>
                  <a:pt x="960" y="480"/>
                </a:cubicBezTo>
                <a:cubicBezTo>
                  <a:pt x="968" y="400"/>
                  <a:pt x="968" y="264"/>
                  <a:pt x="960" y="192"/>
                </a:cubicBezTo>
                <a:cubicBezTo>
                  <a:pt x="952" y="120"/>
                  <a:pt x="936" y="80"/>
                  <a:pt x="912" y="48"/>
                </a:cubicBezTo>
                <a:cubicBezTo>
                  <a:pt x="888" y="16"/>
                  <a:pt x="872" y="0"/>
                  <a:pt x="816" y="0"/>
                </a:cubicBezTo>
                <a:cubicBezTo>
                  <a:pt x="760" y="0"/>
                  <a:pt x="656" y="40"/>
                  <a:pt x="576" y="48"/>
                </a:cubicBezTo>
                <a:cubicBezTo>
                  <a:pt x="496" y="56"/>
                  <a:pt x="392" y="32"/>
                  <a:pt x="336" y="48"/>
                </a:cubicBezTo>
                <a:cubicBezTo>
                  <a:pt x="280" y="64"/>
                  <a:pt x="288" y="136"/>
                  <a:pt x="240" y="144"/>
                </a:cubicBezTo>
                <a:cubicBezTo>
                  <a:pt x="192" y="152"/>
                  <a:pt x="88" y="120"/>
                  <a:pt x="48" y="96"/>
                </a:cubicBezTo>
                <a:cubicBezTo>
                  <a:pt x="8" y="72"/>
                  <a:pt x="4" y="36"/>
                  <a:pt x="0"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59" name="Text Box 43">
            <a:extLst>
              <a:ext uri="{FF2B5EF4-FFF2-40B4-BE49-F238E27FC236}">
                <a16:creationId xmlns:a16="http://schemas.microsoft.com/office/drawing/2014/main" id="{0A77E9D4-5B1A-4D1D-94E6-E87E8DBD3033}"/>
              </a:ext>
            </a:extLst>
          </p:cNvPr>
          <p:cNvSpPr txBox="1">
            <a:spLocks noChangeArrowheads="1"/>
          </p:cNvSpPr>
          <p:nvPr/>
        </p:nvSpPr>
        <p:spPr bwMode="auto">
          <a:xfrm>
            <a:off x="6172200" y="5638801"/>
            <a:ext cx="4343400" cy="4667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Women arrive, find tomb empty.</a:t>
            </a:r>
          </a:p>
        </p:txBody>
      </p:sp>
      <p:sp>
        <p:nvSpPr>
          <p:cNvPr id="9260" name="Text Box 44">
            <a:extLst>
              <a:ext uri="{FF2B5EF4-FFF2-40B4-BE49-F238E27FC236}">
                <a16:creationId xmlns:a16="http://schemas.microsoft.com/office/drawing/2014/main" id="{D16BDC37-4939-415A-B156-0AD34A8A19A2}"/>
              </a:ext>
            </a:extLst>
          </p:cNvPr>
          <p:cNvSpPr txBox="1">
            <a:spLocks noChangeArrowheads="1"/>
          </p:cNvSpPr>
          <p:nvPr/>
        </p:nvSpPr>
        <p:spPr bwMode="auto">
          <a:xfrm>
            <a:off x="6400800" y="6010276"/>
            <a:ext cx="4038600" cy="466725"/>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Mary reports to Peter &amp; John.</a:t>
            </a:r>
          </a:p>
        </p:txBody>
      </p:sp>
      <p:sp>
        <p:nvSpPr>
          <p:cNvPr id="9261" name="Freeform 45">
            <a:extLst>
              <a:ext uri="{FF2B5EF4-FFF2-40B4-BE49-F238E27FC236}">
                <a16:creationId xmlns:a16="http://schemas.microsoft.com/office/drawing/2014/main" id="{C8594937-2239-4E0A-907B-6E881151682F}"/>
              </a:ext>
            </a:extLst>
          </p:cNvPr>
          <p:cNvSpPr>
            <a:spLocks/>
          </p:cNvSpPr>
          <p:nvPr/>
        </p:nvSpPr>
        <p:spPr bwMode="auto">
          <a:xfrm>
            <a:off x="2667000" y="1981200"/>
            <a:ext cx="1752600" cy="762000"/>
          </a:xfrm>
          <a:custGeom>
            <a:avLst/>
            <a:gdLst>
              <a:gd name="T0" fmla="*/ 1104 w 1104"/>
              <a:gd name="T1" fmla="*/ 0 h 480"/>
              <a:gd name="T2" fmla="*/ 1056 w 1104"/>
              <a:gd name="T3" fmla="*/ 144 h 480"/>
              <a:gd name="T4" fmla="*/ 816 w 1104"/>
              <a:gd name="T5" fmla="*/ 192 h 480"/>
              <a:gd name="T6" fmla="*/ 576 w 1104"/>
              <a:gd name="T7" fmla="*/ 240 h 480"/>
              <a:gd name="T8" fmla="*/ 144 w 1104"/>
              <a:gd name="T9" fmla="*/ 384 h 480"/>
              <a:gd name="T10" fmla="*/ 0 w 1104"/>
              <a:gd name="T11" fmla="*/ 480 h 480"/>
            </a:gdLst>
            <a:ahLst/>
            <a:cxnLst>
              <a:cxn ang="0">
                <a:pos x="T0" y="T1"/>
              </a:cxn>
              <a:cxn ang="0">
                <a:pos x="T2" y="T3"/>
              </a:cxn>
              <a:cxn ang="0">
                <a:pos x="T4" y="T5"/>
              </a:cxn>
              <a:cxn ang="0">
                <a:pos x="T6" y="T7"/>
              </a:cxn>
              <a:cxn ang="0">
                <a:pos x="T8" y="T9"/>
              </a:cxn>
              <a:cxn ang="0">
                <a:pos x="T10" y="T11"/>
              </a:cxn>
            </a:cxnLst>
            <a:rect l="0" t="0" r="r" b="b"/>
            <a:pathLst>
              <a:path w="1104" h="480">
                <a:moveTo>
                  <a:pt x="1104" y="0"/>
                </a:moveTo>
                <a:cubicBezTo>
                  <a:pt x="1104" y="56"/>
                  <a:pt x="1104" y="112"/>
                  <a:pt x="1056" y="144"/>
                </a:cubicBezTo>
                <a:cubicBezTo>
                  <a:pt x="1008" y="176"/>
                  <a:pt x="896" y="176"/>
                  <a:pt x="816" y="192"/>
                </a:cubicBezTo>
                <a:cubicBezTo>
                  <a:pt x="736" y="208"/>
                  <a:pt x="688" y="208"/>
                  <a:pt x="576" y="240"/>
                </a:cubicBezTo>
                <a:cubicBezTo>
                  <a:pt x="464" y="272"/>
                  <a:pt x="240" y="344"/>
                  <a:pt x="144" y="384"/>
                </a:cubicBezTo>
                <a:cubicBezTo>
                  <a:pt x="48" y="424"/>
                  <a:pt x="24" y="452"/>
                  <a:pt x="0" y="48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9262" name="Text Box 46">
            <a:extLst>
              <a:ext uri="{FF2B5EF4-FFF2-40B4-BE49-F238E27FC236}">
                <a16:creationId xmlns:a16="http://schemas.microsoft.com/office/drawing/2014/main" id="{3ADBA9F2-52CB-4E8A-B4AB-2747BDCEDFC6}"/>
              </a:ext>
            </a:extLst>
          </p:cNvPr>
          <p:cNvSpPr txBox="1">
            <a:spLocks noChangeArrowheads="1"/>
          </p:cNvSpPr>
          <p:nvPr/>
        </p:nvSpPr>
        <p:spPr bwMode="auto">
          <a:xfrm>
            <a:off x="4267200" y="21336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women</a:t>
            </a:r>
          </a:p>
        </p:txBody>
      </p:sp>
      <p:sp>
        <p:nvSpPr>
          <p:cNvPr id="9263" name="Text Box 47">
            <a:extLst>
              <a:ext uri="{FF2B5EF4-FFF2-40B4-BE49-F238E27FC236}">
                <a16:creationId xmlns:a16="http://schemas.microsoft.com/office/drawing/2014/main" id="{50F0BC45-5480-49B7-9BF0-B3FEC8E5A4FC}"/>
              </a:ext>
            </a:extLst>
          </p:cNvPr>
          <p:cNvSpPr txBox="1">
            <a:spLocks noChangeArrowheads="1"/>
          </p:cNvSpPr>
          <p:nvPr/>
        </p:nvSpPr>
        <p:spPr bwMode="auto">
          <a:xfrm>
            <a:off x="2297114" y="2209800"/>
            <a:ext cx="598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Mary</a:t>
            </a:r>
          </a:p>
        </p:txBody>
      </p:sp>
    </p:spTree>
    <p:extLst>
      <p:ext uri="{BB962C8B-B14F-4D97-AF65-F5344CB8AC3E}">
        <p14:creationId xmlns:p14="http://schemas.microsoft.com/office/powerpoint/2010/main" val="1314094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59"/>
                                        </p:tgtEl>
                                        <p:attrNameLst>
                                          <p:attrName>style.visibility</p:attrName>
                                        </p:attrNameLst>
                                      </p:cBhvr>
                                      <p:to>
                                        <p:strVal val="visible"/>
                                      </p:to>
                                    </p:set>
                                    <p:animEffect transition="in" filter="dissolve">
                                      <p:cBhvr>
                                        <p:cTn id="7" dur="500"/>
                                        <p:tgtEl>
                                          <p:spTgt spid="925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258"/>
                                        </p:tgtEl>
                                        <p:attrNameLst>
                                          <p:attrName>style.visibility</p:attrName>
                                        </p:attrNameLst>
                                      </p:cBhvr>
                                      <p:to>
                                        <p:strVal val="visible"/>
                                      </p:to>
                                    </p:set>
                                    <p:animEffect transition="in" filter="wipe(down)">
                                      <p:cBhvr>
                                        <p:cTn id="11" dur="500"/>
                                        <p:tgtEl>
                                          <p:spTgt spid="9258"/>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9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260"/>
                                        </p:tgtEl>
                                        <p:attrNameLst>
                                          <p:attrName>style.visibility</p:attrName>
                                        </p:attrNameLst>
                                      </p:cBhvr>
                                      <p:to>
                                        <p:strVal val="visible"/>
                                      </p:to>
                                    </p:set>
                                    <p:animEffect transition="in" filter="dissolve">
                                      <p:cBhvr>
                                        <p:cTn id="19" dur="500"/>
                                        <p:tgtEl>
                                          <p:spTgt spid="9260"/>
                                        </p:tgtEl>
                                      </p:cBhvr>
                                    </p:animEffect>
                                  </p:childTnLst>
                                </p:cTn>
                              </p:par>
                            </p:childTnLst>
                          </p:cTn>
                        </p:par>
                        <p:par>
                          <p:cTn id="20" fill="hold" nodeType="afterGroup">
                            <p:stCondLst>
                              <p:cond delay="500"/>
                            </p:stCondLst>
                            <p:childTnLst>
                              <p:par>
                                <p:cTn id="21" presetID="22" presetClass="entr" presetSubtype="2" fill="hold" nodeType="afterEffect">
                                  <p:stCondLst>
                                    <p:cond delay="1000"/>
                                  </p:stCondLst>
                                  <p:childTnLst>
                                    <p:set>
                                      <p:cBhvr>
                                        <p:cTn id="22" dur="1" fill="hold">
                                          <p:stCondLst>
                                            <p:cond delay="0"/>
                                          </p:stCondLst>
                                        </p:cTn>
                                        <p:tgtEl>
                                          <p:spTgt spid="9261"/>
                                        </p:tgtEl>
                                        <p:attrNameLst>
                                          <p:attrName>style.visibility</p:attrName>
                                        </p:attrNameLst>
                                      </p:cBhvr>
                                      <p:to>
                                        <p:strVal val="visible"/>
                                      </p:to>
                                    </p:set>
                                    <p:animEffect transition="in" filter="wipe(right)">
                                      <p:cBhvr>
                                        <p:cTn id="23" dur="500"/>
                                        <p:tgtEl>
                                          <p:spTgt spid="9261"/>
                                        </p:tgtEl>
                                      </p:cBhvr>
                                    </p:animEffect>
                                  </p:childTnLst>
                                </p:cTn>
                              </p:par>
                            </p:childTnLst>
                          </p:cTn>
                        </p:par>
                        <p:par>
                          <p:cTn id="24" fill="hold" nodeType="afterGroup">
                            <p:stCondLst>
                              <p:cond delay="2000"/>
                            </p:stCondLst>
                            <p:childTnLst>
                              <p:par>
                                <p:cTn id="25" presetID="1" presetClass="entr" presetSubtype="0" fill="hold" grpId="0" nodeType="afterEffect">
                                  <p:stCondLst>
                                    <p:cond delay="0"/>
                                  </p:stCondLst>
                                  <p:childTnLst>
                                    <p:set>
                                      <p:cBhvr>
                                        <p:cTn id="26" dur="1" fill="hold">
                                          <p:stCondLst>
                                            <p:cond delay="499"/>
                                          </p:stCondLst>
                                        </p:cTn>
                                        <p:tgtEl>
                                          <p:spTgt spid="9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9" grpId="0" animBg="1" autoUpdateAnimBg="0"/>
      <p:bldP spid="9260" grpId="0" animBg="1" autoUpdateAnimBg="0"/>
      <p:bldP spid="9262" grpId="0" autoUpdateAnimBg="0"/>
      <p:bldP spid="926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1026" descr="Recycled paper">
            <a:extLst>
              <a:ext uri="{FF2B5EF4-FFF2-40B4-BE49-F238E27FC236}">
                <a16:creationId xmlns:a16="http://schemas.microsoft.com/office/drawing/2014/main" id="{2F87C515-FB7D-406C-81E8-7EE2BB3AD2B9}"/>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291" name="Freeform 1027" descr="Recycled paper">
            <a:extLst>
              <a:ext uri="{FF2B5EF4-FFF2-40B4-BE49-F238E27FC236}">
                <a16:creationId xmlns:a16="http://schemas.microsoft.com/office/drawing/2014/main" id="{51E0D9E0-7535-4054-B3D6-75675C34A35E}"/>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292" name="Rectangle 1028">
            <a:extLst>
              <a:ext uri="{FF2B5EF4-FFF2-40B4-BE49-F238E27FC236}">
                <a16:creationId xmlns:a16="http://schemas.microsoft.com/office/drawing/2014/main" id="{DDA811FF-13A3-43C3-B809-7B5D69DA4F65}"/>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p>
        </p:txBody>
      </p:sp>
      <p:sp>
        <p:nvSpPr>
          <p:cNvPr id="12293" name="Freeform 1029">
            <a:extLst>
              <a:ext uri="{FF2B5EF4-FFF2-40B4-BE49-F238E27FC236}">
                <a16:creationId xmlns:a16="http://schemas.microsoft.com/office/drawing/2014/main" id="{81078F5D-61AE-496A-B94B-7875113AFF57}"/>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294" name="Freeform 1030">
            <a:extLst>
              <a:ext uri="{FF2B5EF4-FFF2-40B4-BE49-F238E27FC236}">
                <a16:creationId xmlns:a16="http://schemas.microsoft.com/office/drawing/2014/main" id="{B685CAD1-1279-4B81-BD74-1FAD2DAAE77F}"/>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295" name="Rectangle 1031">
            <a:extLst>
              <a:ext uri="{FF2B5EF4-FFF2-40B4-BE49-F238E27FC236}">
                <a16:creationId xmlns:a16="http://schemas.microsoft.com/office/drawing/2014/main" id="{8C37B5AB-4B99-4F21-B36D-1719020971CC}"/>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296" name="Freeform 1032">
            <a:extLst>
              <a:ext uri="{FF2B5EF4-FFF2-40B4-BE49-F238E27FC236}">
                <a16:creationId xmlns:a16="http://schemas.microsoft.com/office/drawing/2014/main" id="{CCCADF3E-5C54-4BAC-AA0F-075E92EEF329}"/>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297" name="Freeform 1033">
            <a:extLst>
              <a:ext uri="{FF2B5EF4-FFF2-40B4-BE49-F238E27FC236}">
                <a16:creationId xmlns:a16="http://schemas.microsoft.com/office/drawing/2014/main" id="{6F98127B-329B-4791-891B-CFC1937277A6}"/>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298" name="Freeform 1034">
            <a:extLst>
              <a:ext uri="{FF2B5EF4-FFF2-40B4-BE49-F238E27FC236}">
                <a16:creationId xmlns:a16="http://schemas.microsoft.com/office/drawing/2014/main" id="{6CBA1886-D010-4AE7-BA55-2A945B2313E2}"/>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299" name="Freeform 1035">
            <a:extLst>
              <a:ext uri="{FF2B5EF4-FFF2-40B4-BE49-F238E27FC236}">
                <a16:creationId xmlns:a16="http://schemas.microsoft.com/office/drawing/2014/main" id="{3394F1B5-013B-41D6-AE2F-1E1D4BC32BC7}"/>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00" name="Freeform 1036" descr="Sand">
            <a:extLst>
              <a:ext uri="{FF2B5EF4-FFF2-40B4-BE49-F238E27FC236}">
                <a16:creationId xmlns:a16="http://schemas.microsoft.com/office/drawing/2014/main" id="{DF9912EE-2EA2-49B1-ABF3-C54D4B581966}"/>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01" name="Text Box 1037">
            <a:extLst>
              <a:ext uri="{FF2B5EF4-FFF2-40B4-BE49-F238E27FC236}">
                <a16:creationId xmlns:a16="http://schemas.microsoft.com/office/drawing/2014/main" id="{39C1CC41-C9DD-400E-96E2-0632994B7FA3}"/>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12302" name="Text Box 1038">
            <a:extLst>
              <a:ext uri="{FF2B5EF4-FFF2-40B4-BE49-F238E27FC236}">
                <a16:creationId xmlns:a16="http://schemas.microsoft.com/office/drawing/2014/main" id="{049AE9CF-D5B5-4C1A-A47F-48178C4BF9D4}"/>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12303" name="AutoShape 1039" descr="Green marble">
            <a:extLst>
              <a:ext uri="{FF2B5EF4-FFF2-40B4-BE49-F238E27FC236}">
                <a16:creationId xmlns:a16="http://schemas.microsoft.com/office/drawing/2014/main" id="{F891CAB5-09D4-4137-B763-536DB8CD5510}"/>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04" name="Text Box 1040">
            <a:extLst>
              <a:ext uri="{FF2B5EF4-FFF2-40B4-BE49-F238E27FC236}">
                <a16:creationId xmlns:a16="http://schemas.microsoft.com/office/drawing/2014/main" id="{5BF1B9CB-3904-4955-B1DF-9C0A982BF444}"/>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12305" name="Freeform 1041" descr="Sand">
            <a:extLst>
              <a:ext uri="{FF2B5EF4-FFF2-40B4-BE49-F238E27FC236}">
                <a16:creationId xmlns:a16="http://schemas.microsoft.com/office/drawing/2014/main" id="{D28171E9-EA6A-4B2C-9900-060CD4F265F2}"/>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06" name="Text Box 1042">
            <a:extLst>
              <a:ext uri="{FF2B5EF4-FFF2-40B4-BE49-F238E27FC236}">
                <a16:creationId xmlns:a16="http://schemas.microsoft.com/office/drawing/2014/main" id="{0D89B4D7-814C-4AB7-93C3-910647509EA6}"/>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12307" name="Text Box 1043">
            <a:extLst>
              <a:ext uri="{FF2B5EF4-FFF2-40B4-BE49-F238E27FC236}">
                <a16:creationId xmlns:a16="http://schemas.microsoft.com/office/drawing/2014/main" id="{B8583CE4-5503-47E9-8D06-AD024F7B8259}"/>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12308" name="Text Box 1044">
            <a:extLst>
              <a:ext uri="{FF2B5EF4-FFF2-40B4-BE49-F238E27FC236}">
                <a16:creationId xmlns:a16="http://schemas.microsoft.com/office/drawing/2014/main" id="{432A08D2-3339-44AC-84BC-4A54AC83408A}"/>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12309" name="Text Box 1045">
            <a:extLst>
              <a:ext uri="{FF2B5EF4-FFF2-40B4-BE49-F238E27FC236}">
                <a16:creationId xmlns:a16="http://schemas.microsoft.com/office/drawing/2014/main" id="{B7129303-24DB-4484-8DEC-348BA38155C4}"/>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2310" name="Text Box 1046">
            <a:extLst>
              <a:ext uri="{FF2B5EF4-FFF2-40B4-BE49-F238E27FC236}">
                <a16:creationId xmlns:a16="http://schemas.microsoft.com/office/drawing/2014/main" id="{C1726595-15CA-4689-AD3D-25F1ECFD102B}"/>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2311" name="Text Box 1047">
            <a:extLst>
              <a:ext uri="{FF2B5EF4-FFF2-40B4-BE49-F238E27FC236}">
                <a16:creationId xmlns:a16="http://schemas.microsoft.com/office/drawing/2014/main" id="{488775A5-DD31-4A39-9A9C-16D02AF608CD}"/>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2312" name="Freeform 1048" descr="Recycled paper">
            <a:extLst>
              <a:ext uri="{FF2B5EF4-FFF2-40B4-BE49-F238E27FC236}">
                <a16:creationId xmlns:a16="http://schemas.microsoft.com/office/drawing/2014/main" id="{6EB4E1F0-C4DB-4322-8FA8-8841EB11141E}"/>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13" name="Freeform 1049">
            <a:extLst>
              <a:ext uri="{FF2B5EF4-FFF2-40B4-BE49-F238E27FC236}">
                <a16:creationId xmlns:a16="http://schemas.microsoft.com/office/drawing/2014/main" id="{EE67AB7E-1E04-4127-91EE-E2E69FA08903}"/>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14" name="Freeform 1050">
            <a:extLst>
              <a:ext uri="{FF2B5EF4-FFF2-40B4-BE49-F238E27FC236}">
                <a16:creationId xmlns:a16="http://schemas.microsoft.com/office/drawing/2014/main" id="{CBF3470E-4099-47EB-869E-D441B9DF8FA2}"/>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15" name="Text Box 1051">
            <a:extLst>
              <a:ext uri="{FF2B5EF4-FFF2-40B4-BE49-F238E27FC236}">
                <a16:creationId xmlns:a16="http://schemas.microsoft.com/office/drawing/2014/main" id="{EB85BF29-EA0F-4E4B-8D26-53230AE16817}"/>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12317" name="Text Box 1053">
            <a:extLst>
              <a:ext uri="{FF2B5EF4-FFF2-40B4-BE49-F238E27FC236}">
                <a16:creationId xmlns:a16="http://schemas.microsoft.com/office/drawing/2014/main" id="{0C35DE71-6A05-4E54-AF7F-E2E23CD4A1F4}"/>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12318" name="Text Box 1054">
            <a:extLst>
              <a:ext uri="{FF2B5EF4-FFF2-40B4-BE49-F238E27FC236}">
                <a16:creationId xmlns:a16="http://schemas.microsoft.com/office/drawing/2014/main" id="{7BC97115-EDBC-4FD0-9EB2-8C845999567B}"/>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12319" name="Text Box 1055">
            <a:extLst>
              <a:ext uri="{FF2B5EF4-FFF2-40B4-BE49-F238E27FC236}">
                <a16:creationId xmlns:a16="http://schemas.microsoft.com/office/drawing/2014/main" id="{3A91F698-68F6-4088-8825-035A7D1CB989}"/>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12320" name="Text Box 1056">
            <a:extLst>
              <a:ext uri="{FF2B5EF4-FFF2-40B4-BE49-F238E27FC236}">
                <a16:creationId xmlns:a16="http://schemas.microsoft.com/office/drawing/2014/main" id="{801FFE60-FE9A-402E-A9E1-04A14C6BADB1}"/>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12321" name="Text Box 1057">
            <a:extLst>
              <a:ext uri="{FF2B5EF4-FFF2-40B4-BE49-F238E27FC236}">
                <a16:creationId xmlns:a16="http://schemas.microsoft.com/office/drawing/2014/main" id="{A2FA1227-22DA-4CDC-A5BD-EC3047F03782}"/>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12322" name="Text Box 1058">
            <a:extLst>
              <a:ext uri="{FF2B5EF4-FFF2-40B4-BE49-F238E27FC236}">
                <a16:creationId xmlns:a16="http://schemas.microsoft.com/office/drawing/2014/main" id="{CA30772A-B443-4A74-9B3D-918555FF809B}"/>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2323" name="Line 1059">
            <a:extLst>
              <a:ext uri="{FF2B5EF4-FFF2-40B4-BE49-F238E27FC236}">
                <a16:creationId xmlns:a16="http://schemas.microsoft.com/office/drawing/2014/main" id="{ED430D86-C023-4CC9-9B93-A6AF94CCB78D}"/>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24" name="Line 1060">
            <a:extLst>
              <a:ext uri="{FF2B5EF4-FFF2-40B4-BE49-F238E27FC236}">
                <a16:creationId xmlns:a16="http://schemas.microsoft.com/office/drawing/2014/main" id="{647CF783-D384-40A5-82AF-9B035BC9D744}"/>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25" name="Line 1061">
            <a:extLst>
              <a:ext uri="{FF2B5EF4-FFF2-40B4-BE49-F238E27FC236}">
                <a16:creationId xmlns:a16="http://schemas.microsoft.com/office/drawing/2014/main" id="{6B9189BF-90AF-43F3-A541-650CC7BF956E}"/>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26" name="Line 1062">
            <a:extLst>
              <a:ext uri="{FF2B5EF4-FFF2-40B4-BE49-F238E27FC236}">
                <a16:creationId xmlns:a16="http://schemas.microsoft.com/office/drawing/2014/main" id="{6D4AABB6-1B53-4B9F-B514-6C0A1D525285}"/>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32" name="Text Box 1068">
            <a:extLst>
              <a:ext uri="{FF2B5EF4-FFF2-40B4-BE49-F238E27FC236}">
                <a16:creationId xmlns:a16="http://schemas.microsoft.com/office/drawing/2014/main" id="{2A8D5C41-9FB8-4C41-83CC-EFA48719FA41}"/>
              </a:ext>
            </a:extLst>
          </p:cNvPr>
          <p:cNvSpPr txBox="1">
            <a:spLocks noChangeArrowheads="1"/>
          </p:cNvSpPr>
          <p:nvPr/>
        </p:nvSpPr>
        <p:spPr bwMode="auto">
          <a:xfrm>
            <a:off x="6094413" y="5638801"/>
            <a:ext cx="4495800" cy="4667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Angel(s) appear to the women.</a:t>
            </a:r>
          </a:p>
        </p:txBody>
      </p:sp>
      <p:sp>
        <p:nvSpPr>
          <p:cNvPr id="12333" name="AutoShape 1069">
            <a:extLst>
              <a:ext uri="{FF2B5EF4-FFF2-40B4-BE49-F238E27FC236}">
                <a16:creationId xmlns:a16="http://schemas.microsoft.com/office/drawing/2014/main" id="{B9E558B4-E2CE-43B8-87CA-AF4410872D04}"/>
              </a:ext>
            </a:extLst>
          </p:cNvPr>
          <p:cNvSpPr>
            <a:spLocks noChangeArrowheads="1"/>
          </p:cNvSpPr>
          <p:nvPr/>
        </p:nvSpPr>
        <p:spPr bwMode="auto">
          <a:xfrm>
            <a:off x="4267200" y="1676400"/>
            <a:ext cx="228600" cy="304800"/>
          </a:xfrm>
          <a:prstGeom prst="star16">
            <a:avLst>
              <a:gd name="adj" fmla="val 3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35" name="Text Box 1071">
            <a:extLst>
              <a:ext uri="{FF2B5EF4-FFF2-40B4-BE49-F238E27FC236}">
                <a16:creationId xmlns:a16="http://schemas.microsoft.com/office/drawing/2014/main" id="{7FE46E07-43E4-4A23-896D-903187E38000}"/>
              </a:ext>
            </a:extLst>
          </p:cNvPr>
          <p:cNvSpPr txBox="1">
            <a:spLocks noChangeArrowheads="1"/>
          </p:cNvSpPr>
          <p:nvPr/>
        </p:nvSpPr>
        <p:spPr bwMode="auto">
          <a:xfrm>
            <a:off x="6019800" y="6096001"/>
            <a:ext cx="4495800" cy="4667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The women go to tell the disciples.</a:t>
            </a:r>
          </a:p>
        </p:txBody>
      </p:sp>
      <p:sp>
        <p:nvSpPr>
          <p:cNvPr id="12336" name="Text Box 1072">
            <a:extLst>
              <a:ext uri="{FF2B5EF4-FFF2-40B4-BE49-F238E27FC236}">
                <a16:creationId xmlns:a16="http://schemas.microsoft.com/office/drawing/2014/main" id="{008FCA68-AE4E-482E-B5D9-6A31F6AA5483}"/>
              </a:ext>
            </a:extLst>
          </p:cNvPr>
          <p:cNvSpPr txBox="1">
            <a:spLocks noChangeArrowheads="1"/>
          </p:cNvSpPr>
          <p:nvPr/>
        </p:nvSpPr>
        <p:spPr bwMode="auto">
          <a:xfrm>
            <a:off x="1825505" y="2438400"/>
            <a:ext cx="8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FF0000"/>
                </a:solidFill>
                <a:latin typeface="Arial" panose="020B0604020202020204" pitchFamily="34" charset="0"/>
              </a:rPr>
              <a:t>Peter &amp;</a:t>
            </a:r>
          </a:p>
          <a:p>
            <a:pPr algn="ctr" eaLnBrk="0" fontAlgn="base" hangingPunct="0">
              <a:spcBef>
                <a:spcPct val="0"/>
              </a:spcBef>
              <a:spcAft>
                <a:spcPct val="0"/>
              </a:spcAft>
            </a:pPr>
            <a:r>
              <a:rPr lang="en-US" altLang="en-US" sz="1400" b="1" i="1">
                <a:solidFill>
                  <a:srgbClr val="FF0000"/>
                </a:solidFill>
                <a:latin typeface="Arial" panose="020B0604020202020204" pitchFamily="34" charset="0"/>
              </a:rPr>
              <a:t>John</a:t>
            </a:r>
          </a:p>
        </p:txBody>
      </p:sp>
      <p:sp>
        <p:nvSpPr>
          <p:cNvPr id="12337" name="Text Box 1073">
            <a:extLst>
              <a:ext uri="{FF2B5EF4-FFF2-40B4-BE49-F238E27FC236}">
                <a16:creationId xmlns:a16="http://schemas.microsoft.com/office/drawing/2014/main" id="{7FBBEAE8-494D-4FA2-97C4-5D4AB3E6A7E3}"/>
              </a:ext>
            </a:extLst>
          </p:cNvPr>
          <p:cNvSpPr txBox="1">
            <a:spLocks noChangeArrowheads="1"/>
          </p:cNvSpPr>
          <p:nvPr/>
        </p:nvSpPr>
        <p:spPr bwMode="auto">
          <a:xfrm>
            <a:off x="2297114" y="2209800"/>
            <a:ext cx="598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Mary</a:t>
            </a:r>
          </a:p>
        </p:txBody>
      </p:sp>
      <p:sp>
        <p:nvSpPr>
          <p:cNvPr id="12338" name="Freeform 1074">
            <a:extLst>
              <a:ext uri="{FF2B5EF4-FFF2-40B4-BE49-F238E27FC236}">
                <a16:creationId xmlns:a16="http://schemas.microsoft.com/office/drawing/2014/main" id="{31A75133-104B-4822-A312-E30F8E37997A}"/>
              </a:ext>
            </a:extLst>
          </p:cNvPr>
          <p:cNvSpPr>
            <a:spLocks/>
          </p:cNvSpPr>
          <p:nvPr/>
        </p:nvSpPr>
        <p:spPr bwMode="auto">
          <a:xfrm>
            <a:off x="4495800" y="1943100"/>
            <a:ext cx="1384300" cy="419100"/>
          </a:xfrm>
          <a:custGeom>
            <a:avLst/>
            <a:gdLst>
              <a:gd name="T0" fmla="*/ 0 w 872"/>
              <a:gd name="T1" fmla="*/ 72 h 264"/>
              <a:gd name="T2" fmla="*/ 48 w 872"/>
              <a:gd name="T3" fmla="*/ 120 h 264"/>
              <a:gd name="T4" fmla="*/ 192 w 872"/>
              <a:gd name="T5" fmla="*/ 120 h 264"/>
              <a:gd name="T6" fmla="*/ 288 w 872"/>
              <a:gd name="T7" fmla="*/ 72 h 264"/>
              <a:gd name="T8" fmla="*/ 624 w 872"/>
              <a:gd name="T9" fmla="*/ 72 h 264"/>
              <a:gd name="T10" fmla="*/ 816 w 872"/>
              <a:gd name="T11" fmla="*/ 24 h 264"/>
              <a:gd name="T12" fmla="*/ 864 w 872"/>
              <a:gd name="T13" fmla="*/ 216 h 264"/>
              <a:gd name="T14" fmla="*/ 864 w 872"/>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264">
                <a:moveTo>
                  <a:pt x="0" y="72"/>
                </a:moveTo>
                <a:cubicBezTo>
                  <a:pt x="8" y="92"/>
                  <a:pt x="16" y="112"/>
                  <a:pt x="48" y="120"/>
                </a:cubicBezTo>
                <a:cubicBezTo>
                  <a:pt x="80" y="128"/>
                  <a:pt x="152" y="128"/>
                  <a:pt x="192" y="120"/>
                </a:cubicBezTo>
                <a:cubicBezTo>
                  <a:pt x="232" y="112"/>
                  <a:pt x="216" y="80"/>
                  <a:pt x="288" y="72"/>
                </a:cubicBezTo>
                <a:cubicBezTo>
                  <a:pt x="360" y="64"/>
                  <a:pt x="536" y="80"/>
                  <a:pt x="624" y="72"/>
                </a:cubicBezTo>
                <a:cubicBezTo>
                  <a:pt x="712" y="64"/>
                  <a:pt x="776" y="0"/>
                  <a:pt x="816" y="24"/>
                </a:cubicBezTo>
                <a:cubicBezTo>
                  <a:pt x="856" y="48"/>
                  <a:pt x="856" y="176"/>
                  <a:pt x="864" y="216"/>
                </a:cubicBezTo>
                <a:cubicBezTo>
                  <a:pt x="872" y="256"/>
                  <a:pt x="868" y="260"/>
                  <a:pt x="864" y="264"/>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2339" name="Text Box 1075">
            <a:extLst>
              <a:ext uri="{FF2B5EF4-FFF2-40B4-BE49-F238E27FC236}">
                <a16:creationId xmlns:a16="http://schemas.microsoft.com/office/drawing/2014/main" id="{D123F1D8-FBC9-404E-9FBD-DE6AD6CC148A}"/>
              </a:ext>
            </a:extLst>
          </p:cNvPr>
          <p:cNvSpPr txBox="1">
            <a:spLocks noChangeArrowheads="1"/>
          </p:cNvSpPr>
          <p:nvPr/>
        </p:nvSpPr>
        <p:spPr bwMode="auto">
          <a:xfrm>
            <a:off x="5791200" y="23622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women</a:t>
            </a:r>
          </a:p>
        </p:txBody>
      </p:sp>
      <p:sp>
        <p:nvSpPr>
          <p:cNvPr id="12341" name="Text Box 1077">
            <a:extLst>
              <a:ext uri="{FF2B5EF4-FFF2-40B4-BE49-F238E27FC236}">
                <a16:creationId xmlns:a16="http://schemas.microsoft.com/office/drawing/2014/main" id="{0F360F66-68DC-4145-ABAA-E3A95E0A5576}"/>
              </a:ext>
            </a:extLst>
          </p:cNvPr>
          <p:cNvSpPr txBox="1">
            <a:spLocks noChangeArrowheads="1"/>
          </p:cNvSpPr>
          <p:nvPr/>
        </p:nvSpPr>
        <p:spPr bwMode="auto">
          <a:xfrm>
            <a:off x="4267200" y="21336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women</a:t>
            </a:r>
          </a:p>
        </p:txBody>
      </p:sp>
    </p:spTree>
    <p:extLst>
      <p:ext uri="{BB962C8B-B14F-4D97-AF65-F5344CB8AC3E}">
        <p14:creationId xmlns:p14="http://schemas.microsoft.com/office/powerpoint/2010/main" val="296219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341"/>
                                        </p:tgtEl>
                                        <p:attrNameLst>
                                          <p:attrName>style.visibility</p:attrName>
                                        </p:attrNameLst>
                                      </p:cBhvr>
                                      <p:to>
                                        <p:strVal val="visible"/>
                                      </p:to>
                                    </p:set>
                                  </p:childTnLst>
                                  <p:subTnLst>
                                    <p:set>
                                      <p:cBhvr override="childStyle">
                                        <p:cTn dur="1" fill="hold" display="0" masterRel="nextClick" afterEffect="1"/>
                                        <p:tgtEl>
                                          <p:spTgt spid="12341"/>
                                        </p:tgtEl>
                                        <p:attrNameLst>
                                          <p:attrName>style.visibility</p:attrName>
                                        </p:attrNameLst>
                                      </p:cBhvr>
                                      <p:to>
                                        <p:strVal val="hidden"/>
                                      </p:to>
                                    </p:set>
                                  </p:sub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12332"/>
                                        </p:tgtEl>
                                        <p:attrNameLst>
                                          <p:attrName>style.visibility</p:attrName>
                                        </p:attrNameLst>
                                      </p:cBhvr>
                                      <p:to>
                                        <p:strVal val="visible"/>
                                      </p:to>
                                    </p:set>
                                    <p:animEffect transition="in" filter="dissolve">
                                      <p:cBhvr>
                                        <p:cTn id="10" dur="500"/>
                                        <p:tgtEl>
                                          <p:spTgt spid="12332"/>
                                        </p:tgtEl>
                                      </p:cBhvr>
                                    </p:animEffect>
                                  </p:childTnLst>
                                </p:cTn>
                              </p:par>
                            </p:childTnLst>
                          </p:cTn>
                        </p:par>
                        <p:par>
                          <p:cTn id="11" fill="hold" nodeType="afterGroup">
                            <p:stCondLst>
                              <p:cond delay="1000"/>
                            </p:stCondLst>
                            <p:childTnLst>
                              <p:par>
                                <p:cTn id="12" presetID="23" presetClass="entr" presetSubtype="32" fill="hold" nodeType="afterEffect">
                                  <p:stCondLst>
                                    <p:cond delay="1000"/>
                                  </p:stCondLst>
                                  <p:childTnLst>
                                    <p:set>
                                      <p:cBhvr>
                                        <p:cTn id="13" dur="1" fill="hold">
                                          <p:stCondLst>
                                            <p:cond delay="0"/>
                                          </p:stCondLst>
                                        </p:cTn>
                                        <p:tgtEl>
                                          <p:spTgt spid="12333"/>
                                        </p:tgtEl>
                                        <p:attrNameLst>
                                          <p:attrName>style.visibility</p:attrName>
                                        </p:attrNameLst>
                                      </p:cBhvr>
                                      <p:to>
                                        <p:strVal val="visible"/>
                                      </p:to>
                                    </p:set>
                                    <p:anim calcmode="lin" valueType="num">
                                      <p:cBhvr>
                                        <p:cTn id="14" dur="500" fill="hold"/>
                                        <p:tgtEl>
                                          <p:spTgt spid="12333"/>
                                        </p:tgtEl>
                                        <p:attrNameLst>
                                          <p:attrName>ppt_w</p:attrName>
                                        </p:attrNameLst>
                                      </p:cBhvr>
                                      <p:tavLst>
                                        <p:tav tm="0">
                                          <p:val>
                                            <p:strVal val="4*#ppt_w"/>
                                          </p:val>
                                        </p:tav>
                                        <p:tav tm="100000">
                                          <p:val>
                                            <p:strVal val="#ppt_w"/>
                                          </p:val>
                                        </p:tav>
                                      </p:tavLst>
                                    </p:anim>
                                    <p:anim calcmode="lin" valueType="num">
                                      <p:cBhvr>
                                        <p:cTn id="15" dur="500" fill="hold"/>
                                        <p:tgtEl>
                                          <p:spTgt spid="12333"/>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1233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335"/>
                                        </p:tgtEl>
                                        <p:attrNameLst>
                                          <p:attrName>style.visibility</p:attrName>
                                        </p:attrNameLst>
                                      </p:cBhvr>
                                      <p:to>
                                        <p:strVal val="visible"/>
                                      </p:to>
                                    </p:set>
                                    <p:animEffect transition="in" filter="dissolve">
                                      <p:cBhvr>
                                        <p:cTn id="20" dur="500"/>
                                        <p:tgtEl>
                                          <p:spTgt spid="12335"/>
                                        </p:tgtEl>
                                      </p:cBhvr>
                                    </p:animEffect>
                                  </p:childTnLst>
                                </p:cTn>
                              </p:par>
                            </p:childTnLst>
                          </p:cTn>
                        </p:par>
                        <p:par>
                          <p:cTn id="21" fill="hold" nodeType="afterGroup">
                            <p:stCondLst>
                              <p:cond delay="500"/>
                            </p:stCondLst>
                            <p:childTnLst>
                              <p:par>
                                <p:cTn id="22" presetID="22" presetClass="entr" presetSubtype="8" fill="hold" nodeType="afterEffect">
                                  <p:stCondLst>
                                    <p:cond delay="1000"/>
                                  </p:stCondLst>
                                  <p:childTnLst>
                                    <p:set>
                                      <p:cBhvr>
                                        <p:cTn id="23" dur="1" fill="hold">
                                          <p:stCondLst>
                                            <p:cond delay="0"/>
                                          </p:stCondLst>
                                        </p:cTn>
                                        <p:tgtEl>
                                          <p:spTgt spid="12338"/>
                                        </p:tgtEl>
                                        <p:attrNameLst>
                                          <p:attrName>style.visibility</p:attrName>
                                        </p:attrNameLst>
                                      </p:cBhvr>
                                      <p:to>
                                        <p:strVal val="visible"/>
                                      </p:to>
                                    </p:set>
                                    <p:animEffect transition="in" filter="wipe(left)">
                                      <p:cBhvr>
                                        <p:cTn id="24" dur="500"/>
                                        <p:tgtEl>
                                          <p:spTgt spid="12338"/>
                                        </p:tgtEl>
                                      </p:cBhvr>
                                    </p:animEffect>
                                  </p:child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499"/>
                                          </p:stCondLst>
                                        </p:cTn>
                                        <p:tgtEl>
                                          <p:spTgt spid="12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2" grpId="0" animBg="1" autoUpdateAnimBg="0"/>
      <p:bldP spid="12335" grpId="0" animBg="1" autoUpdateAnimBg="0"/>
      <p:bldP spid="12339" grpId="0" autoUpdateAnimBg="0"/>
      <p:bldP spid="1234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descr="Recycled paper">
            <a:extLst>
              <a:ext uri="{FF2B5EF4-FFF2-40B4-BE49-F238E27FC236}">
                <a16:creationId xmlns:a16="http://schemas.microsoft.com/office/drawing/2014/main" id="{11D290CD-4901-44F2-9825-400704FBEF0D}"/>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43" name="Freeform 3" descr="Recycled paper">
            <a:extLst>
              <a:ext uri="{FF2B5EF4-FFF2-40B4-BE49-F238E27FC236}">
                <a16:creationId xmlns:a16="http://schemas.microsoft.com/office/drawing/2014/main" id="{2C9E355E-2984-45E6-B86D-C5EB7F7751E2}"/>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44" name="Rectangle 4">
            <a:extLst>
              <a:ext uri="{FF2B5EF4-FFF2-40B4-BE49-F238E27FC236}">
                <a16:creationId xmlns:a16="http://schemas.microsoft.com/office/drawing/2014/main" id="{F1D64604-7A65-44EB-A1EC-265370614CF3}"/>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p>
        </p:txBody>
      </p:sp>
      <p:sp>
        <p:nvSpPr>
          <p:cNvPr id="10245" name="Freeform 5">
            <a:extLst>
              <a:ext uri="{FF2B5EF4-FFF2-40B4-BE49-F238E27FC236}">
                <a16:creationId xmlns:a16="http://schemas.microsoft.com/office/drawing/2014/main" id="{9F55CF64-3982-4502-A653-C50CB62F4203}"/>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46" name="Freeform 6">
            <a:extLst>
              <a:ext uri="{FF2B5EF4-FFF2-40B4-BE49-F238E27FC236}">
                <a16:creationId xmlns:a16="http://schemas.microsoft.com/office/drawing/2014/main" id="{F0E07B4F-E0A6-4C1A-9BE7-59BF57ACF520}"/>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47" name="Rectangle 7">
            <a:extLst>
              <a:ext uri="{FF2B5EF4-FFF2-40B4-BE49-F238E27FC236}">
                <a16:creationId xmlns:a16="http://schemas.microsoft.com/office/drawing/2014/main" id="{205339A6-1543-4D21-B9E1-5D5086EAD7C9}"/>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48" name="Freeform 8">
            <a:extLst>
              <a:ext uri="{FF2B5EF4-FFF2-40B4-BE49-F238E27FC236}">
                <a16:creationId xmlns:a16="http://schemas.microsoft.com/office/drawing/2014/main" id="{8F282DC0-0B8A-487E-B237-6346881B5B19}"/>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49" name="Freeform 9">
            <a:extLst>
              <a:ext uri="{FF2B5EF4-FFF2-40B4-BE49-F238E27FC236}">
                <a16:creationId xmlns:a16="http://schemas.microsoft.com/office/drawing/2014/main" id="{EEA88785-A436-4236-9EE5-71D9CFB12406}"/>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50" name="Freeform 10">
            <a:extLst>
              <a:ext uri="{FF2B5EF4-FFF2-40B4-BE49-F238E27FC236}">
                <a16:creationId xmlns:a16="http://schemas.microsoft.com/office/drawing/2014/main" id="{6DBF0A34-FB14-4215-A107-2010EAAFBBF7}"/>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51" name="Freeform 11">
            <a:extLst>
              <a:ext uri="{FF2B5EF4-FFF2-40B4-BE49-F238E27FC236}">
                <a16:creationId xmlns:a16="http://schemas.microsoft.com/office/drawing/2014/main" id="{E8AB8CED-266A-4C3B-A9D4-F1D6DD02C3AC}"/>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52" name="Freeform 12" descr="Sand">
            <a:extLst>
              <a:ext uri="{FF2B5EF4-FFF2-40B4-BE49-F238E27FC236}">
                <a16:creationId xmlns:a16="http://schemas.microsoft.com/office/drawing/2014/main" id="{50E2980C-3836-444E-9E82-DC516E6E3094}"/>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53" name="Text Box 13">
            <a:extLst>
              <a:ext uri="{FF2B5EF4-FFF2-40B4-BE49-F238E27FC236}">
                <a16:creationId xmlns:a16="http://schemas.microsoft.com/office/drawing/2014/main" id="{580AB71E-03D1-4098-8865-8A24A4DCD181}"/>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10254" name="Text Box 14">
            <a:extLst>
              <a:ext uri="{FF2B5EF4-FFF2-40B4-BE49-F238E27FC236}">
                <a16:creationId xmlns:a16="http://schemas.microsoft.com/office/drawing/2014/main" id="{61E6A68D-31BE-4094-AFF0-92D328622DAC}"/>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10255" name="AutoShape 15" descr="Green marble">
            <a:extLst>
              <a:ext uri="{FF2B5EF4-FFF2-40B4-BE49-F238E27FC236}">
                <a16:creationId xmlns:a16="http://schemas.microsoft.com/office/drawing/2014/main" id="{AFE42CB5-E98D-474B-B463-1C793DEBB09B}"/>
              </a:ext>
            </a:extLst>
          </p:cNvPr>
          <p:cNvSpPr>
            <a:spLocks noChangeArrowheads="1"/>
          </p:cNvSpPr>
          <p:nvPr/>
        </p:nvSpPr>
        <p:spPr bwMode="auto">
          <a:xfrm>
            <a:off x="6096000" y="3733800"/>
            <a:ext cx="304800" cy="228600"/>
          </a:xfrm>
          <a:prstGeom prst="octagon">
            <a:avLst>
              <a:gd name="adj" fmla="val 29287"/>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56" name="Text Box 16">
            <a:extLst>
              <a:ext uri="{FF2B5EF4-FFF2-40B4-BE49-F238E27FC236}">
                <a16:creationId xmlns:a16="http://schemas.microsoft.com/office/drawing/2014/main" id="{C9D55F33-D58A-4886-A1CD-0FB68A3E62F4}"/>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10257" name="Freeform 17" descr="Sand">
            <a:extLst>
              <a:ext uri="{FF2B5EF4-FFF2-40B4-BE49-F238E27FC236}">
                <a16:creationId xmlns:a16="http://schemas.microsoft.com/office/drawing/2014/main" id="{7FDF383A-EDAB-4872-8A38-3570E617150F}"/>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58" name="Text Box 18">
            <a:extLst>
              <a:ext uri="{FF2B5EF4-FFF2-40B4-BE49-F238E27FC236}">
                <a16:creationId xmlns:a16="http://schemas.microsoft.com/office/drawing/2014/main" id="{597E8DCA-B10A-4FB4-A62A-D204108181FE}"/>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10259" name="Text Box 19">
            <a:extLst>
              <a:ext uri="{FF2B5EF4-FFF2-40B4-BE49-F238E27FC236}">
                <a16:creationId xmlns:a16="http://schemas.microsoft.com/office/drawing/2014/main" id="{F8A20330-7DA3-4E6F-9DBA-A1B72120D8FE}"/>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10260" name="Text Box 20">
            <a:extLst>
              <a:ext uri="{FF2B5EF4-FFF2-40B4-BE49-F238E27FC236}">
                <a16:creationId xmlns:a16="http://schemas.microsoft.com/office/drawing/2014/main" id="{13C063F3-098F-4720-B2EA-7066B7F9AC9D}"/>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10261" name="Text Box 21">
            <a:extLst>
              <a:ext uri="{FF2B5EF4-FFF2-40B4-BE49-F238E27FC236}">
                <a16:creationId xmlns:a16="http://schemas.microsoft.com/office/drawing/2014/main" id="{39526356-58EC-4A98-BD91-1C091526C1D0}"/>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0262" name="Text Box 22">
            <a:extLst>
              <a:ext uri="{FF2B5EF4-FFF2-40B4-BE49-F238E27FC236}">
                <a16:creationId xmlns:a16="http://schemas.microsoft.com/office/drawing/2014/main" id="{3BCA5197-0872-4282-BD7F-AF78DA370FFD}"/>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0263" name="Text Box 23">
            <a:extLst>
              <a:ext uri="{FF2B5EF4-FFF2-40B4-BE49-F238E27FC236}">
                <a16:creationId xmlns:a16="http://schemas.microsoft.com/office/drawing/2014/main" id="{0EF0CD42-07A2-4A0E-BE3F-91AD21E2774B}"/>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0264" name="Freeform 24" descr="Recycled paper">
            <a:extLst>
              <a:ext uri="{FF2B5EF4-FFF2-40B4-BE49-F238E27FC236}">
                <a16:creationId xmlns:a16="http://schemas.microsoft.com/office/drawing/2014/main" id="{292F8217-75A4-4DE0-B601-6F497E95980F}"/>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65" name="Freeform 25">
            <a:extLst>
              <a:ext uri="{FF2B5EF4-FFF2-40B4-BE49-F238E27FC236}">
                <a16:creationId xmlns:a16="http://schemas.microsoft.com/office/drawing/2014/main" id="{27E284EB-F45F-4E4A-AB40-9F993FC1F7B8}"/>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66" name="Freeform 26">
            <a:extLst>
              <a:ext uri="{FF2B5EF4-FFF2-40B4-BE49-F238E27FC236}">
                <a16:creationId xmlns:a16="http://schemas.microsoft.com/office/drawing/2014/main" id="{AC3F1D27-33FD-401C-B2C5-54305AF12369}"/>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67" name="Text Box 27">
            <a:extLst>
              <a:ext uri="{FF2B5EF4-FFF2-40B4-BE49-F238E27FC236}">
                <a16:creationId xmlns:a16="http://schemas.microsoft.com/office/drawing/2014/main" id="{B06C2273-44CC-4CF5-971B-5C800E2B5DAF}"/>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10268" name="Text Box 28">
            <a:extLst>
              <a:ext uri="{FF2B5EF4-FFF2-40B4-BE49-F238E27FC236}">
                <a16:creationId xmlns:a16="http://schemas.microsoft.com/office/drawing/2014/main" id="{2CF8117F-943C-4C90-B232-B68E21D22157}"/>
              </a:ext>
            </a:extLst>
          </p:cNvPr>
          <p:cNvSpPr txBox="1">
            <a:spLocks noChangeArrowheads="1"/>
          </p:cNvSpPr>
          <p:nvPr/>
        </p:nvSpPr>
        <p:spPr bwMode="auto">
          <a:xfrm>
            <a:off x="1981201" y="2514600"/>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200" b="1" i="1">
                <a:solidFill>
                  <a:srgbClr val="FF0000"/>
                </a:solidFill>
                <a:latin typeface="Arial" panose="020B0604020202020204" pitchFamily="34" charset="0"/>
              </a:rPr>
              <a:t>Peter</a:t>
            </a:r>
          </a:p>
          <a:p>
            <a:pPr algn="ctr" eaLnBrk="0" fontAlgn="base" hangingPunct="0">
              <a:spcBef>
                <a:spcPct val="0"/>
              </a:spcBef>
              <a:spcAft>
                <a:spcPct val="0"/>
              </a:spcAft>
            </a:pPr>
            <a:r>
              <a:rPr lang="en-US" altLang="en-US" sz="1200" b="1" i="1">
                <a:solidFill>
                  <a:srgbClr val="FF0000"/>
                </a:solidFill>
                <a:latin typeface="Arial" panose="020B0604020202020204" pitchFamily="34" charset="0"/>
              </a:rPr>
              <a:t>&amp; John</a:t>
            </a:r>
          </a:p>
        </p:txBody>
      </p:sp>
      <p:sp>
        <p:nvSpPr>
          <p:cNvPr id="10269" name="Text Box 29">
            <a:extLst>
              <a:ext uri="{FF2B5EF4-FFF2-40B4-BE49-F238E27FC236}">
                <a16:creationId xmlns:a16="http://schemas.microsoft.com/office/drawing/2014/main" id="{79A70EDE-0179-4754-81A4-E56B2EA8487E}"/>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10270" name="Text Box 30">
            <a:extLst>
              <a:ext uri="{FF2B5EF4-FFF2-40B4-BE49-F238E27FC236}">
                <a16:creationId xmlns:a16="http://schemas.microsoft.com/office/drawing/2014/main" id="{D7D2BB12-CAE8-4497-BBAC-7AB3BE8E58F9}"/>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10271" name="Text Box 31">
            <a:extLst>
              <a:ext uri="{FF2B5EF4-FFF2-40B4-BE49-F238E27FC236}">
                <a16:creationId xmlns:a16="http://schemas.microsoft.com/office/drawing/2014/main" id="{1E481E55-37BF-4040-BE5C-3BAE1E2D7716}"/>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10272" name="Text Box 32">
            <a:extLst>
              <a:ext uri="{FF2B5EF4-FFF2-40B4-BE49-F238E27FC236}">
                <a16:creationId xmlns:a16="http://schemas.microsoft.com/office/drawing/2014/main" id="{DB59D35F-58BC-4349-A811-5D91D616C30D}"/>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10273" name="Text Box 33">
            <a:extLst>
              <a:ext uri="{FF2B5EF4-FFF2-40B4-BE49-F238E27FC236}">
                <a16:creationId xmlns:a16="http://schemas.microsoft.com/office/drawing/2014/main" id="{561FD70E-749B-454E-9FCE-119A9AB573BF}"/>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10274" name="Text Box 34">
            <a:extLst>
              <a:ext uri="{FF2B5EF4-FFF2-40B4-BE49-F238E27FC236}">
                <a16:creationId xmlns:a16="http://schemas.microsoft.com/office/drawing/2014/main" id="{69715C7A-0A9E-4A3C-93D1-DD311ABA0680}"/>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0275" name="Line 35">
            <a:extLst>
              <a:ext uri="{FF2B5EF4-FFF2-40B4-BE49-F238E27FC236}">
                <a16:creationId xmlns:a16="http://schemas.microsoft.com/office/drawing/2014/main" id="{E17A5DD8-6695-4A50-9B72-84591E758937}"/>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76" name="Line 36">
            <a:extLst>
              <a:ext uri="{FF2B5EF4-FFF2-40B4-BE49-F238E27FC236}">
                <a16:creationId xmlns:a16="http://schemas.microsoft.com/office/drawing/2014/main" id="{330ED791-82AF-4F72-A7B3-BBE19204278E}"/>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77" name="Line 37">
            <a:extLst>
              <a:ext uri="{FF2B5EF4-FFF2-40B4-BE49-F238E27FC236}">
                <a16:creationId xmlns:a16="http://schemas.microsoft.com/office/drawing/2014/main" id="{B8834B55-BD27-4865-903C-3A7E2BA69992}"/>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78" name="Line 38">
            <a:extLst>
              <a:ext uri="{FF2B5EF4-FFF2-40B4-BE49-F238E27FC236}">
                <a16:creationId xmlns:a16="http://schemas.microsoft.com/office/drawing/2014/main" id="{CD7AD96C-97B0-4776-9E40-1A53475DDE8B}"/>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82" name="Freeform 42">
            <a:extLst>
              <a:ext uri="{FF2B5EF4-FFF2-40B4-BE49-F238E27FC236}">
                <a16:creationId xmlns:a16="http://schemas.microsoft.com/office/drawing/2014/main" id="{62BD4408-F685-41DB-B31A-EB8ED96801A6}"/>
              </a:ext>
            </a:extLst>
          </p:cNvPr>
          <p:cNvSpPr>
            <a:spLocks/>
          </p:cNvSpPr>
          <p:nvPr/>
        </p:nvSpPr>
        <p:spPr bwMode="auto">
          <a:xfrm>
            <a:off x="2667000" y="1905000"/>
            <a:ext cx="1689100" cy="914400"/>
          </a:xfrm>
          <a:custGeom>
            <a:avLst/>
            <a:gdLst>
              <a:gd name="T0" fmla="*/ 0 w 1064"/>
              <a:gd name="T1" fmla="*/ 576 h 576"/>
              <a:gd name="T2" fmla="*/ 144 w 1064"/>
              <a:gd name="T3" fmla="*/ 480 h 576"/>
              <a:gd name="T4" fmla="*/ 432 w 1064"/>
              <a:gd name="T5" fmla="*/ 384 h 576"/>
              <a:gd name="T6" fmla="*/ 720 w 1064"/>
              <a:gd name="T7" fmla="*/ 288 h 576"/>
              <a:gd name="T8" fmla="*/ 1008 w 1064"/>
              <a:gd name="T9" fmla="*/ 192 h 576"/>
              <a:gd name="T10" fmla="*/ 1056 w 1064"/>
              <a:gd name="T11" fmla="*/ 0 h 576"/>
            </a:gdLst>
            <a:ahLst/>
            <a:cxnLst>
              <a:cxn ang="0">
                <a:pos x="T0" y="T1"/>
              </a:cxn>
              <a:cxn ang="0">
                <a:pos x="T2" y="T3"/>
              </a:cxn>
              <a:cxn ang="0">
                <a:pos x="T4" y="T5"/>
              </a:cxn>
              <a:cxn ang="0">
                <a:pos x="T6" y="T7"/>
              </a:cxn>
              <a:cxn ang="0">
                <a:pos x="T8" y="T9"/>
              </a:cxn>
              <a:cxn ang="0">
                <a:pos x="T10" y="T11"/>
              </a:cxn>
            </a:cxnLst>
            <a:rect l="0" t="0" r="r" b="b"/>
            <a:pathLst>
              <a:path w="1064" h="576">
                <a:moveTo>
                  <a:pt x="0" y="576"/>
                </a:moveTo>
                <a:cubicBezTo>
                  <a:pt x="36" y="544"/>
                  <a:pt x="72" y="512"/>
                  <a:pt x="144" y="480"/>
                </a:cubicBezTo>
                <a:cubicBezTo>
                  <a:pt x="216" y="448"/>
                  <a:pt x="336" y="416"/>
                  <a:pt x="432" y="384"/>
                </a:cubicBezTo>
                <a:cubicBezTo>
                  <a:pt x="528" y="352"/>
                  <a:pt x="624" y="320"/>
                  <a:pt x="720" y="288"/>
                </a:cubicBezTo>
                <a:cubicBezTo>
                  <a:pt x="816" y="256"/>
                  <a:pt x="952" y="240"/>
                  <a:pt x="1008" y="192"/>
                </a:cubicBezTo>
                <a:cubicBezTo>
                  <a:pt x="1064" y="144"/>
                  <a:pt x="1060" y="72"/>
                  <a:pt x="1056"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85" name="Text Box 45">
            <a:extLst>
              <a:ext uri="{FF2B5EF4-FFF2-40B4-BE49-F238E27FC236}">
                <a16:creationId xmlns:a16="http://schemas.microsoft.com/office/drawing/2014/main" id="{56E3A0A2-2D6D-4FCD-BCFA-88630763A435}"/>
              </a:ext>
            </a:extLst>
          </p:cNvPr>
          <p:cNvSpPr txBox="1">
            <a:spLocks noChangeArrowheads="1"/>
          </p:cNvSpPr>
          <p:nvPr/>
        </p:nvSpPr>
        <p:spPr bwMode="auto">
          <a:xfrm>
            <a:off x="6248400" y="5486400"/>
            <a:ext cx="4038600" cy="831850"/>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Peter &amp; John return to tomb, enter, find the grave clothes.</a:t>
            </a:r>
          </a:p>
        </p:txBody>
      </p:sp>
      <p:sp>
        <p:nvSpPr>
          <p:cNvPr id="10286" name="Text Box 46">
            <a:extLst>
              <a:ext uri="{FF2B5EF4-FFF2-40B4-BE49-F238E27FC236}">
                <a16:creationId xmlns:a16="http://schemas.microsoft.com/office/drawing/2014/main" id="{70DF5F66-E755-4379-8C2D-994A38F6B45E}"/>
              </a:ext>
            </a:extLst>
          </p:cNvPr>
          <p:cNvSpPr txBox="1">
            <a:spLocks noChangeArrowheads="1"/>
          </p:cNvSpPr>
          <p:nvPr/>
        </p:nvSpPr>
        <p:spPr bwMode="auto">
          <a:xfrm>
            <a:off x="6629400" y="6010276"/>
            <a:ext cx="3276600" cy="466725"/>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Peter &amp; John leave.  </a:t>
            </a:r>
          </a:p>
        </p:txBody>
      </p:sp>
      <p:sp>
        <p:nvSpPr>
          <p:cNvPr id="10291" name="Freeform 51">
            <a:extLst>
              <a:ext uri="{FF2B5EF4-FFF2-40B4-BE49-F238E27FC236}">
                <a16:creationId xmlns:a16="http://schemas.microsoft.com/office/drawing/2014/main" id="{6D929A72-A493-434D-92B0-DF481607B3DD}"/>
              </a:ext>
            </a:extLst>
          </p:cNvPr>
          <p:cNvSpPr>
            <a:spLocks/>
          </p:cNvSpPr>
          <p:nvPr/>
        </p:nvSpPr>
        <p:spPr bwMode="auto">
          <a:xfrm>
            <a:off x="4343400" y="2032000"/>
            <a:ext cx="1066800" cy="190500"/>
          </a:xfrm>
          <a:custGeom>
            <a:avLst/>
            <a:gdLst>
              <a:gd name="T0" fmla="*/ 0 w 672"/>
              <a:gd name="T1" fmla="*/ 64 h 120"/>
              <a:gd name="T2" fmla="*/ 144 w 672"/>
              <a:gd name="T3" fmla="*/ 112 h 120"/>
              <a:gd name="T4" fmla="*/ 432 w 672"/>
              <a:gd name="T5" fmla="*/ 16 h 120"/>
              <a:gd name="T6" fmla="*/ 672 w 672"/>
              <a:gd name="T7" fmla="*/ 16 h 120"/>
            </a:gdLst>
            <a:ahLst/>
            <a:cxnLst>
              <a:cxn ang="0">
                <a:pos x="T0" y="T1"/>
              </a:cxn>
              <a:cxn ang="0">
                <a:pos x="T2" y="T3"/>
              </a:cxn>
              <a:cxn ang="0">
                <a:pos x="T4" y="T5"/>
              </a:cxn>
              <a:cxn ang="0">
                <a:pos x="T6" y="T7"/>
              </a:cxn>
            </a:cxnLst>
            <a:rect l="0" t="0" r="r" b="b"/>
            <a:pathLst>
              <a:path w="672" h="120">
                <a:moveTo>
                  <a:pt x="0" y="64"/>
                </a:moveTo>
                <a:cubicBezTo>
                  <a:pt x="36" y="92"/>
                  <a:pt x="72" y="120"/>
                  <a:pt x="144" y="112"/>
                </a:cubicBezTo>
                <a:cubicBezTo>
                  <a:pt x="216" y="104"/>
                  <a:pt x="344" y="32"/>
                  <a:pt x="432" y="16"/>
                </a:cubicBezTo>
                <a:cubicBezTo>
                  <a:pt x="520" y="0"/>
                  <a:pt x="596" y="8"/>
                  <a:pt x="672" y="16"/>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0293" name="Text Box 53">
            <a:extLst>
              <a:ext uri="{FF2B5EF4-FFF2-40B4-BE49-F238E27FC236}">
                <a16:creationId xmlns:a16="http://schemas.microsoft.com/office/drawing/2014/main" id="{5E872256-813F-464D-AB1C-5A03FE357EC0}"/>
              </a:ext>
            </a:extLst>
          </p:cNvPr>
          <p:cNvSpPr txBox="1">
            <a:spLocks noChangeArrowheads="1"/>
          </p:cNvSpPr>
          <p:nvPr/>
        </p:nvSpPr>
        <p:spPr bwMode="auto">
          <a:xfrm>
            <a:off x="4114801" y="2209800"/>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200" b="1" i="1">
                <a:solidFill>
                  <a:srgbClr val="FF0000"/>
                </a:solidFill>
                <a:latin typeface="Arial" panose="020B0604020202020204" pitchFamily="34" charset="0"/>
              </a:rPr>
              <a:t>Peter</a:t>
            </a:r>
          </a:p>
          <a:p>
            <a:pPr algn="ctr" eaLnBrk="0" fontAlgn="base" hangingPunct="0">
              <a:spcBef>
                <a:spcPct val="0"/>
              </a:spcBef>
              <a:spcAft>
                <a:spcPct val="0"/>
              </a:spcAft>
            </a:pPr>
            <a:r>
              <a:rPr lang="en-US" altLang="en-US" sz="1200" b="1" i="1">
                <a:solidFill>
                  <a:srgbClr val="FF0000"/>
                </a:solidFill>
                <a:latin typeface="Arial" panose="020B0604020202020204" pitchFamily="34" charset="0"/>
              </a:rPr>
              <a:t>&amp; John</a:t>
            </a:r>
          </a:p>
        </p:txBody>
      </p:sp>
      <p:sp>
        <p:nvSpPr>
          <p:cNvPr id="10294" name="Text Box 54">
            <a:extLst>
              <a:ext uri="{FF2B5EF4-FFF2-40B4-BE49-F238E27FC236}">
                <a16:creationId xmlns:a16="http://schemas.microsoft.com/office/drawing/2014/main" id="{A502F494-8795-45D0-8127-1EEAEF068418}"/>
              </a:ext>
            </a:extLst>
          </p:cNvPr>
          <p:cNvSpPr txBox="1">
            <a:spLocks noChangeArrowheads="1"/>
          </p:cNvSpPr>
          <p:nvPr/>
        </p:nvSpPr>
        <p:spPr bwMode="auto">
          <a:xfrm>
            <a:off x="2297114" y="2286000"/>
            <a:ext cx="598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Mary</a:t>
            </a:r>
          </a:p>
        </p:txBody>
      </p:sp>
      <p:sp>
        <p:nvSpPr>
          <p:cNvPr id="10295" name="Text Box 55">
            <a:extLst>
              <a:ext uri="{FF2B5EF4-FFF2-40B4-BE49-F238E27FC236}">
                <a16:creationId xmlns:a16="http://schemas.microsoft.com/office/drawing/2014/main" id="{96883CCD-36E0-493B-A3BE-0936A19332FC}"/>
              </a:ext>
            </a:extLst>
          </p:cNvPr>
          <p:cNvSpPr txBox="1">
            <a:spLocks noChangeArrowheads="1"/>
          </p:cNvSpPr>
          <p:nvPr/>
        </p:nvSpPr>
        <p:spPr bwMode="auto">
          <a:xfrm>
            <a:off x="5257801" y="1600200"/>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200" b="1" i="1">
                <a:solidFill>
                  <a:srgbClr val="FF0000"/>
                </a:solidFill>
                <a:latin typeface="Arial" panose="020B0604020202020204" pitchFamily="34" charset="0"/>
              </a:rPr>
              <a:t>Peter</a:t>
            </a:r>
          </a:p>
          <a:p>
            <a:pPr algn="ctr" eaLnBrk="0" fontAlgn="base" hangingPunct="0">
              <a:spcBef>
                <a:spcPct val="0"/>
              </a:spcBef>
              <a:spcAft>
                <a:spcPct val="0"/>
              </a:spcAft>
            </a:pPr>
            <a:r>
              <a:rPr lang="en-US" altLang="en-US" sz="1200" b="1" i="1">
                <a:solidFill>
                  <a:srgbClr val="FF0000"/>
                </a:solidFill>
                <a:latin typeface="Arial" panose="020B0604020202020204" pitchFamily="34" charset="0"/>
              </a:rPr>
              <a:t>&amp; John</a:t>
            </a:r>
          </a:p>
        </p:txBody>
      </p:sp>
    </p:spTree>
    <p:extLst>
      <p:ext uri="{BB962C8B-B14F-4D97-AF65-F5344CB8AC3E}">
        <p14:creationId xmlns:p14="http://schemas.microsoft.com/office/powerpoint/2010/main" val="3235410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26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0268"/>
                                        </p:tgtEl>
                                        <p:attrNameLst>
                                          <p:attrName>style.visibility</p:attrName>
                                        </p:attrNameLst>
                                      </p:cBhvr>
                                      <p:to>
                                        <p:strVal val="hidden"/>
                                      </p:to>
                                    </p:set>
                                  </p:sub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10285"/>
                                        </p:tgtEl>
                                        <p:attrNameLst>
                                          <p:attrName>style.visibility</p:attrName>
                                        </p:attrNameLst>
                                      </p:cBhvr>
                                      <p:to>
                                        <p:strVal val="visible"/>
                                      </p:to>
                                    </p:set>
                                    <p:animEffect transition="in" filter="dissolve">
                                      <p:cBhvr>
                                        <p:cTn id="10" dur="500"/>
                                        <p:tgtEl>
                                          <p:spTgt spid="10285"/>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282"/>
                                        </p:tgtEl>
                                        <p:attrNameLst>
                                          <p:attrName>style.visibility</p:attrName>
                                        </p:attrNameLst>
                                      </p:cBhvr>
                                      <p:to>
                                        <p:strVal val="visible"/>
                                      </p:to>
                                    </p:set>
                                    <p:animEffect transition="in" filter="wipe(left)">
                                      <p:cBhvr>
                                        <p:cTn id="14" dur="500"/>
                                        <p:tgtEl>
                                          <p:spTgt spid="10282"/>
                                        </p:tgtEl>
                                      </p:cBhvr>
                                    </p:animEffec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0293"/>
                                        </p:tgtEl>
                                        <p:attrNameLst>
                                          <p:attrName>style.visibility</p:attrName>
                                        </p:attrNameLst>
                                      </p:cBhvr>
                                      <p:to>
                                        <p:strVal val="visible"/>
                                      </p:to>
                                    </p:set>
                                  </p:childTnLst>
                                  <p:subTnLst>
                                    <p:set>
                                      <p:cBhvr override="childStyle">
                                        <p:cTn dur="1" fill="hold" display="0" masterRel="nextClick" afterEffect="1"/>
                                        <p:tgtEl>
                                          <p:spTgt spid="1029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86"/>
                                        </p:tgtEl>
                                        <p:attrNameLst>
                                          <p:attrName>style.visibility</p:attrName>
                                        </p:attrNameLst>
                                      </p:cBhvr>
                                      <p:to>
                                        <p:strVal val="visible"/>
                                      </p:to>
                                    </p:set>
                                    <p:animEffect transition="in" filter="dissolve">
                                      <p:cBhvr>
                                        <p:cTn id="22" dur="500"/>
                                        <p:tgtEl>
                                          <p:spTgt spid="10286"/>
                                        </p:tgtEl>
                                      </p:cBhvr>
                                    </p:animEffect>
                                  </p:childTnLst>
                                </p:cTn>
                              </p:par>
                            </p:childTnLst>
                          </p:cTn>
                        </p:par>
                        <p:par>
                          <p:cTn id="23" fill="hold" nodeType="afterGroup">
                            <p:stCondLst>
                              <p:cond delay="500"/>
                            </p:stCondLst>
                            <p:childTnLst>
                              <p:par>
                                <p:cTn id="24" presetID="22" presetClass="entr" presetSubtype="8" fill="hold" nodeType="afterEffect">
                                  <p:stCondLst>
                                    <p:cond delay="1000"/>
                                  </p:stCondLst>
                                  <p:childTnLst>
                                    <p:set>
                                      <p:cBhvr>
                                        <p:cTn id="25" dur="1" fill="hold">
                                          <p:stCondLst>
                                            <p:cond delay="0"/>
                                          </p:stCondLst>
                                        </p:cTn>
                                        <p:tgtEl>
                                          <p:spTgt spid="10291"/>
                                        </p:tgtEl>
                                        <p:attrNameLst>
                                          <p:attrName>style.visibility</p:attrName>
                                        </p:attrNameLst>
                                      </p:cBhvr>
                                      <p:to>
                                        <p:strVal val="visible"/>
                                      </p:to>
                                    </p:set>
                                    <p:animEffect transition="in" filter="wipe(left)">
                                      <p:cBhvr>
                                        <p:cTn id="26" dur="500"/>
                                        <p:tgtEl>
                                          <p:spTgt spid="10291"/>
                                        </p:tgtEl>
                                      </p:cBhvr>
                                    </p:animEffect>
                                  </p:childTnLst>
                                </p:cTn>
                              </p:par>
                            </p:childTnLst>
                          </p:cTn>
                        </p:par>
                        <p:par>
                          <p:cTn id="27" fill="hold" nodeType="afterGroup">
                            <p:stCondLst>
                              <p:cond delay="2000"/>
                            </p:stCondLst>
                            <p:childTnLst>
                              <p:par>
                                <p:cTn id="28" presetID="1" presetClass="entr" presetSubtype="0" fill="hold" grpId="0" nodeType="afterEffect">
                                  <p:stCondLst>
                                    <p:cond delay="0"/>
                                  </p:stCondLst>
                                  <p:childTnLst>
                                    <p:set>
                                      <p:cBhvr>
                                        <p:cTn id="29" dur="1" fill="hold">
                                          <p:stCondLst>
                                            <p:cond delay="499"/>
                                          </p:stCondLst>
                                        </p:cTn>
                                        <p:tgtEl>
                                          <p:spTgt spid="10295"/>
                                        </p:tgtEl>
                                        <p:attrNameLst>
                                          <p:attrName>style.visibility</p:attrName>
                                        </p:attrNameLst>
                                      </p:cBhvr>
                                      <p:to>
                                        <p:strVal val="visible"/>
                                      </p:to>
                                    </p:set>
                                  </p:childTnLst>
                                  <p:subTnLst>
                                    <p:set>
                                      <p:cBhvr override="childStyle">
                                        <p:cTn dur="1" fill="hold" display="0" masterRel="nextClick" afterEffect="1"/>
                                        <p:tgtEl>
                                          <p:spTgt spid="1029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8" grpId="0" autoUpdateAnimBg="0"/>
      <p:bldP spid="10285" grpId="0" animBg="1" autoUpdateAnimBg="0"/>
      <p:bldP spid="10286" grpId="0" animBg="1" autoUpdateAnimBg="0"/>
      <p:bldP spid="10293" grpId="0" autoUpdateAnimBg="0"/>
      <p:bldP spid="1029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descr="Recycled paper">
            <a:extLst>
              <a:ext uri="{FF2B5EF4-FFF2-40B4-BE49-F238E27FC236}">
                <a16:creationId xmlns:a16="http://schemas.microsoft.com/office/drawing/2014/main" id="{6871B7EA-30BE-49A6-B797-0920F6086E27}"/>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67" name="Freeform 3" descr="Recycled paper">
            <a:extLst>
              <a:ext uri="{FF2B5EF4-FFF2-40B4-BE49-F238E27FC236}">
                <a16:creationId xmlns:a16="http://schemas.microsoft.com/office/drawing/2014/main" id="{DDB6B503-29D2-468C-9A98-E675F8E98550}"/>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68" name="Rectangle 4">
            <a:extLst>
              <a:ext uri="{FF2B5EF4-FFF2-40B4-BE49-F238E27FC236}">
                <a16:creationId xmlns:a16="http://schemas.microsoft.com/office/drawing/2014/main" id="{7DC8D924-15F0-41E3-BEE8-0D239D1DCCC7}"/>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p>
        </p:txBody>
      </p:sp>
      <p:sp>
        <p:nvSpPr>
          <p:cNvPr id="11269" name="Freeform 5">
            <a:extLst>
              <a:ext uri="{FF2B5EF4-FFF2-40B4-BE49-F238E27FC236}">
                <a16:creationId xmlns:a16="http://schemas.microsoft.com/office/drawing/2014/main" id="{E09C0B3A-BD4A-4A4F-A94D-0B11E8D3AEEC}"/>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0" name="Freeform 6">
            <a:extLst>
              <a:ext uri="{FF2B5EF4-FFF2-40B4-BE49-F238E27FC236}">
                <a16:creationId xmlns:a16="http://schemas.microsoft.com/office/drawing/2014/main" id="{C5D23C01-1920-4160-BB05-24648A0B661E}"/>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1" name="Rectangle 7">
            <a:extLst>
              <a:ext uri="{FF2B5EF4-FFF2-40B4-BE49-F238E27FC236}">
                <a16:creationId xmlns:a16="http://schemas.microsoft.com/office/drawing/2014/main" id="{8D86F9B0-6FEF-4DD7-8A26-0F8CAC3C6BF3}"/>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2" name="Freeform 8">
            <a:extLst>
              <a:ext uri="{FF2B5EF4-FFF2-40B4-BE49-F238E27FC236}">
                <a16:creationId xmlns:a16="http://schemas.microsoft.com/office/drawing/2014/main" id="{40272B82-06AF-47C2-BF26-0714AC08A3CB}"/>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3" name="Freeform 9">
            <a:extLst>
              <a:ext uri="{FF2B5EF4-FFF2-40B4-BE49-F238E27FC236}">
                <a16:creationId xmlns:a16="http://schemas.microsoft.com/office/drawing/2014/main" id="{E7413B89-155B-45E6-A5BA-A68F018A8A7B}"/>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4" name="Freeform 10">
            <a:extLst>
              <a:ext uri="{FF2B5EF4-FFF2-40B4-BE49-F238E27FC236}">
                <a16:creationId xmlns:a16="http://schemas.microsoft.com/office/drawing/2014/main" id="{9F0A357B-7E49-4C79-A4C1-B4740181D6B5}"/>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5" name="Freeform 11">
            <a:extLst>
              <a:ext uri="{FF2B5EF4-FFF2-40B4-BE49-F238E27FC236}">
                <a16:creationId xmlns:a16="http://schemas.microsoft.com/office/drawing/2014/main" id="{78DAD334-A7FD-464E-BA0A-66ED2BC2D54C}"/>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6" name="Freeform 12" descr="Sand">
            <a:extLst>
              <a:ext uri="{FF2B5EF4-FFF2-40B4-BE49-F238E27FC236}">
                <a16:creationId xmlns:a16="http://schemas.microsoft.com/office/drawing/2014/main" id="{0E2A6408-C0D5-4311-ABED-1B9EB72DA554}"/>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77" name="Text Box 13">
            <a:extLst>
              <a:ext uri="{FF2B5EF4-FFF2-40B4-BE49-F238E27FC236}">
                <a16:creationId xmlns:a16="http://schemas.microsoft.com/office/drawing/2014/main" id="{345D09CD-077E-4887-8F87-E0558078447D}"/>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11278" name="Text Box 14">
            <a:extLst>
              <a:ext uri="{FF2B5EF4-FFF2-40B4-BE49-F238E27FC236}">
                <a16:creationId xmlns:a16="http://schemas.microsoft.com/office/drawing/2014/main" id="{79AF2C3B-3E9F-4DDE-A90F-45120E5A4162}"/>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11279" name="AutoShape 15" descr="Green marble">
            <a:extLst>
              <a:ext uri="{FF2B5EF4-FFF2-40B4-BE49-F238E27FC236}">
                <a16:creationId xmlns:a16="http://schemas.microsoft.com/office/drawing/2014/main" id="{E0319067-FD40-4B35-91CF-4C4318C5BFD6}"/>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80" name="Text Box 16">
            <a:extLst>
              <a:ext uri="{FF2B5EF4-FFF2-40B4-BE49-F238E27FC236}">
                <a16:creationId xmlns:a16="http://schemas.microsoft.com/office/drawing/2014/main" id="{C8C5B327-D849-4464-A9D0-043AB44E4E0A}"/>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11281" name="Freeform 17" descr="Sand">
            <a:extLst>
              <a:ext uri="{FF2B5EF4-FFF2-40B4-BE49-F238E27FC236}">
                <a16:creationId xmlns:a16="http://schemas.microsoft.com/office/drawing/2014/main" id="{CF3C57EF-650E-46CA-AFE0-DDA05CA1D1F0}"/>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82" name="Text Box 18">
            <a:extLst>
              <a:ext uri="{FF2B5EF4-FFF2-40B4-BE49-F238E27FC236}">
                <a16:creationId xmlns:a16="http://schemas.microsoft.com/office/drawing/2014/main" id="{5A97042B-0B2E-46A3-BC0B-869B1FA77D0E}"/>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11283" name="Text Box 19">
            <a:extLst>
              <a:ext uri="{FF2B5EF4-FFF2-40B4-BE49-F238E27FC236}">
                <a16:creationId xmlns:a16="http://schemas.microsoft.com/office/drawing/2014/main" id="{B170DD98-2745-4D58-804E-2D8501689DEC}"/>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11284" name="Text Box 20">
            <a:extLst>
              <a:ext uri="{FF2B5EF4-FFF2-40B4-BE49-F238E27FC236}">
                <a16:creationId xmlns:a16="http://schemas.microsoft.com/office/drawing/2014/main" id="{877996D5-3B5C-4E2F-B44F-F8F96DE36565}"/>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11285" name="Text Box 21">
            <a:extLst>
              <a:ext uri="{FF2B5EF4-FFF2-40B4-BE49-F238E27FC236}">
                <a16:creationId xmlns:a16="http://schemas.microsoft.com/office/drawing/2014/main" id="{8F6F0840-353C-457A-B733-7A35AC54672A}"/>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1286" name="Text Box 22">
            <a:extLst>
              <a:ext uri="{FF2B5EF4-FFF2-40B4-BE49-F238E27FC236}">
                <a16:creationId xmlns:a16="http://schemas.microsoft.com/office/drawing/2014/main" id="{EBFC3668-78DE-4F56-87C2-F151B43596A8}"/>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1287" name="Text Box 23">
            <a:extLst>
              <a:ext uri="{FF2B5EF4-FFF2-40B4-BE49-F238E27FC236}">
                <a16:creationId xmlns:a16="http://schemas.microsoft.com/office/drawing/2014/main" id="{DA488891-13B9-4A23-BE04-21CDC8C5EC10}"/>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1288" name="Freeform 24" descr="Recycled paper">
            <a:extLst>
              <a:ext uri="{FF2B5EF4-FFF2-40B4-BE49-F238E27FC236}">
                <a16:creationId xmlns:a16="http://schemas.microsoft.com/office/drawing/2014/main" id="{4C5A788D-C999-43EF-8767-05E443735D47}"/>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89" name="Freeform 25">
            <a:extLst>
              <a:ext uri="{FF2B5EF4-FFF2-40B4-BE49-F238E27FC236}">
                <a16:creationId xmlns:a16="http://schemas.microsoft.com/office/drawing/2014/main" id="{A34BA931-8AAB-4A54-B22A-6C09D5A418B5}"/>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90" name="Freeform 26">
            <a:extLst>
              <a:ext uri="{FF2B5EF4-FFF2-40B4-BE49-F238E27FC236}">
                <a16:creationId xmlns:a16="http://schemas.microsoft.com/office/drawing/2014/main" id="{69E8F5AF-6F5A-4EFC-87E0-9BEA91D102C7}"/>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291" name="Text Box 27">
            <a:extLst>
              <a:ext uri="{FF2B5EF4-FFF2-40B4-BE49-F238E27FC236}">
                <a16:creationId xmlns:a16="http://schemas.microsoft.com/office/drawing/2014/main" id="{A417310C-425F-4713-8114-D3EC5AE16644}"/>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11293" name="Text Box 29">
            <a:extLst>
              <a:ext uri="{FF2B5EF4-FFF2-40B4-BE49-F238E27FC236}">
                <a16:creationId xmlns:a16="http://schemas.microsoft.com/office/drawing/2014/main" id="{F47BB07B-A1B7-4A81-B7D2-C622B40CF2C1}"/>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11294" name="Text Box 30">
            <a:extLst>
              <a:ext uri="{FF2B5EF4-FFF2-40B4-BE49-F238E27FC236}">
                <a16:creationId xmlns:a16="http://schemas.microsoft.com/office/drawing/2014/main" id="{5BAA1B7D-0B32-486A-8141-6AADFB4B59E7}"/>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11295" name="Text Box 31">
            <a:extLst>
              <a:ext uri="{FF2B5EF4-FFF2-40B4-BE49-F238E27FC236}">
                <a16:creationId xmlns:a16="http://schemas.microsoft.com/office/drawing/2014/main" id="{0A67B448-DCB0-446D-A37D-63CBF916F84F}"/>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11296" name="Text Box 32">
            <a:extLst>
              <a:ext uri="{FF2B5EF4-FFF2-40B4-BE49-F238E27FC236}">
                <a16:creationId xmlns:a16="http://schemas.microsoft.com/office/drawing/2014/main" id="{DE1EBEA6-3133-48DB-BA4D-D3CE0D7D7CAF}"/>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11297" name="Text Box 33">
            <a:extLst>
              <a:ext uri="{FF2B5EF4-FFF2-40B4-BE49-F238E27FC236}">
                <a16:creationId xmlns:a16="http://schemas.microsoft.com/office/drawing/2014/main" id="{8F8ABDA3-58E3-4AE3-A3FE-8171FFCF8E61}"/>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11298" name="Text Box 34">
            <a:extLst>
              <a:ext uri="{FF2B5EF4-FFF2-40B4-BE49-F238E27FC236}">
                <a16:creationId xmlns:a16="http://schemas.microsoft.com/office/drawing/2014/main" id="{059E2A7E-602E-45A8-96CC-FBADC299B2EF}"/>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1299" name="Line 35">
            <a:extLst>
              <a:ext uri="{FF2B5EF4-FFF2-40B4-BE49-F238E27FC236}">
                <a16:creationId xmlns:a16="http://schemas.microsoft.com/office/drawing/2014/main" id="{4DDD79B5-D284-477F-896A-F2A01DB09C1C}"/>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300" name="Line 36">
            <a:extLst>
              <a:ext uri="{FF2B5EF4-FFF2-40B4-BE49-F238E27FC236}">
                <a16:creationId xmlns:a16="http://schemas.microsoft.com/office/drawing/2014/main" id="{CD89A456-CF00-4F6D-B0E8-24253BBB0ADF}"/>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301" name="Line 37">
            <a:extLst>
              <a:ext uri="{FF2B5EF4-FFF2-40B4-BE49-F238E27FC236}">
                <a16:creationId xmlns:a16="http://schemas.microsoft.com/office/drawing/2014/main" id="{FA782B8C-8779-49EE-A9C3-A48F3B5B148F}"/>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302" name="Line 38">
            <a:extLst>
              <a:ext uri="{FF2B5EF4-FFF2-40B4-BE49-F238E27FC236}">
                <a16:creationId xmlns:a16="http://schemas.microsoft.com/office/drawing/2014/main" id="{0D5D5B7E-B62A-46A3-8D5F-0D3A5B232137}"/>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308" name="Text Box 44">
            <a:extLst>
              <a:ext uri="{FF2B5EF4-FFF2-40B4-BE49-F238E27FC236}">
                <a16:creationId xmlns:a16="http://schemas.microsoft.com/office/drawing/2014/main" id="{F31768FE-0055-4163-979E-1BD60C62020B}"/>
              </a:ext>
            </a:extLst>
          </p:cNvPr>
          <p:cNvSpPr txBox="1">
            <a:spLocks noChangeArrowheads="1"/>
          </p:cNvSpPr>
          <p:nvPr/>
        </p:nvSpPr>
        <p:spPr bwMode="auto">
          <a:xfrm>
            <a:off x="6364288" y="5715001"/>
            <a:ext cx="3846512" cy="466725"/>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wrap="none">
            <a:spAutoFit/>
          </a:bodyPr>
          <a:lstStyle/>
          <a:p>
            <a:pPr eaLnBrk="0" fontAlgn="base" hangingPunct="0">
              <a:spcBef>
                <a:spcPct val="0"/>
              </a:spcBef>
              <a:spcAft>
                <a:spcPct val="0"/>
              </a:spcAft>
            </a:pPr>
            <a:r>
              <a:rPr lang="en-US" altLang="en-US" sz="2400">
                <a:solidFill>
                  <a:srgbClr val="000000"/>
                </a:solidFill>
                <a:latin typeface="Times New Roman" panose="02020603050405020304" pitchFamily="18" charset="0"/>
              </a:rPr>
              <a:t>Mary arrives (again) at tomb. </a:t>
            </a:r>
          </a:p>
        </p:txBody>
      </p:sp>
      <p:sp>
        <p:nvSpPr>
          <p:cNvPr id="11310" name="Text Box 46">
            <a:extLst>
              <a:ext uri="{FF2B5EF4-FFF2-40B4-BE49-F238E27FC236}">
                <a16:creationId xmlns:a16="http://schemas.microsoft.com/office/drawing/2014/main" id="{DFD69465-F070-425E-9908-84699417FF3F}"/>
              </a:ext>
            </a:extLst>
          </p:cNvPr>
          <p:cNvSpPr txBox="1">
            <a:spLocks noChangeArrowheads="1"/>
          </p:cNvSpPr>
          <p:nvPr/>
        </p:nvSpPr>
        <p:spPr bwMode="auto">
          <a:xfrm>
            <a:off x="2286000" y="2286000"/>
            <a:ext cx="59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Mary</a:t>
            </a:r>
          </a:p>
        </p:txBody>
      </p:sp>
      <p:sp>
        <p:nvSpPr>
          <p:cNvPr id="11309" name="Freeform 45">
            <a:extLst>
              <a:ext uri="{FF2B5EF4-FFF2-40B4-BE49-F238E27FC236}">
                <a16:creationId xmlns:a16="http://schemas.microsoft.com/office/drawing/2014/main" id="{1E15D0FD-C59C-4F81-9653-0304A53A7DE4}"/>
              </a:ext>
            </a:extLst>
          </p:cNvPr>
          <p:cNvSpPr>
            <a:spLocks/>
          </p:cNvSpPr>
          <p:nvPr/>
        </p:nvSpPr>
        <p:spPr bwMode="auto">
          <a:xfrm>
            <a:off x="2743200" y="1981200"/>
            <a:ext cx="1739900" cy="685800"/>
          </a:xfrm>
          <a:custGeom>
            <a:avLst/>
            <a:gdLst>
              <a:gd name="T0" fmla="*/ 0 w 1096"/>
              <a:gd name="T1" fmla="*/ 432 h 432"/>
              <a:gd name="T2" fmla="*/ 336 w 1096"/>
              <a:gd name="T3" fmla="*/ 336 h 432"/>
              <a:gd name="T4" fmla="*/ 624 w 1096"/>
              <a:gd name="T5" fmla="*/ 240 h 432"/>
              <a:gd name="T6" fmla="*/ 816 w 1096"/>
              <a:gd name="T7" fmla="*/ 192 h 432"/>
              <a:gd name="T8" fmla="*/ 1056 w 1096"/>
              <a:gd name="T9" fmla="*/ 96 h 432"/>
              <a:gd name="T10" fmla="*/ 1056 w 1096"/>
              <a:gd name="T11" fmla="*/ 0 h 432"/>
            </a:gdLst>
            <a:ahLst/>
            <a:cxnLst>
              <a:cxn ang="0">
                <a:pos x="T0" y="T1"/>
              </a:cxn>
              <a:cxn ang="0">
                <a:pos x="T2" y="T3"/>
              </a:cxn>
              <a:cxn ang="0">
                <a:pos x="T4" y="T5"/>
              </a:cxn>
              <a:cxn ang="0">
                <a:pos x="T6" y="T7"/>
              </a:cxn>
              <a:cxn ang="0">
                <a:pos x="T8" y="T9"/>
              </a:cxn>
              <a:cxn ang="0">
                <a:pos x="T10" y="T11"/>
              </a:cxn>
            </a:cxnLst>
            <a:rect l="0" t="0" r="r" b="b"/>
            <a:pathLst>
              <a:path w="1096" h="432">
                <a:moveTo>
                  <a:pt x="0" y="432"/>
                </a:moveTo>
                <a:cubicBezTo>
                  <a:pt x="116" y="400"/>
                  <a:pt x="232" y="368"/>
                  <a:pt x="336" y="336"/>
                </a:cubicBezTo>
                <a:cubicBezTo>
                  <a:pt x="440" y="304"/>
                  <a:pt x="544" y="264"/>
                  <a:pt x="624" y="240"/>
                </a:cubicBezTo>
                <a:cubicBezTo>
                  <a:pt x="704" y="216"/>
                  <a:pt x="744" y="216"/>
                  <a:pt x="816" y="192"/>
                </a:cubicBezTo>
                <a:cubicBezTo>
                  <a:pt x="888" y="168"/>
                  <a:pt x="1016" y="128"/>
                  <a:pt x="1056" y="96"/>
                </a:cubicBezTo>
                <a:cubicBezTo>
                  <a:pt x="1096" y="64"/>
                  <a:pt x="1076" y="32"/>
                  <a:pt x="1056"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311" name="Text Box 47">
            <a:extLst>
              <a:ext uri="{FF2B5EF4-FFF2-40B4-BE49-F238E27FC236}">
                <a16:creationId xmlns:a16="http://schemas.microsoft.com/office/drawing/2014/main" id="{C2C98CB1-D19C-4A2C-A49E-B115E2EEB815}"/>
              </a:ext>
            </a:extLst>
          </p:cNvPr>
          <p:cNvSpPr txBox="1">
            <a:spLocks noChangeArrowheads="1"/>
          </p:cNvSpPr>
          <p:nvPr/>
        </p:nvSpPr>
        <p:spPr bwMode="auto">
          <a:xfrm>
            <a:off x="4343400" y="2133600"/>
            <a:ext cx="59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Mary</a:t>
            </a:r>
          </a:p>
        </p:txBody>
      </p:sp>
      <p:sp>
        <p:nvSpPr>
          <p:cNvPr id="11312" name="Text Box 48">
            <a:extLst>
              <a:ext uri="{FF2B5EF4-FFF2-40B4-BE49-F238E27FC236}">
                <a16:creationId xmlns:a16="http://schemas.microsoft.com/office/drawing/2014/main" id="{76BB16F1-F3FE-4D3D-B941-9FA938CDF8B6}"/>
              </a:ext>
            </a:extLst>
          </p:cNvPr>
          <p:cNvSpPr txBox="1">
            <a:spLocks noChangeArrowheads="1"/>
          </p:cNvSpPr>
          <p:nvPr/>
        </p:nvSpPr>
        <p:spPr bwMode="auto">
          <a:xfrm>
            <a:off x="6248401" y="6096001"/>
            <a:ext cx="4094163" cy="466725"/>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wrap="none">
            <a:spAutoFit/>
          </a:bodyPr>
          <a:lstStyle/>
          <a:p>
            <a:pPr eaLnBrk="0" fontAlgn="base" hangingPunct="0">
              <a:spcBef>
                <a:spcPct val="0"/>
              </a:spcBef>
              <a:spcAft>
                <a:spcPct val="0"/>
              </a:spcAft>
            </a:pPr>
            <a:r>
              <a:rPr lang="en-US" altLang="en-US" sz="2400">
                <a:solidFill>
                  <a:srgbClr val="000000"/>
                </a:solidFill>
                <a:latin typeface="Times New Roman" panose="02020603050405020304" pitchFamily="18" charset="0"/>
              </a:rPr>
              <a:t>Mary enters &amp; sees two angels. </a:t>
            </a:r>
          </a:p>
        </p:txBody>
      </p:sp>
      <p:sp>
        <p:nvSpPr>
          <p:cNvPr id="11313" name="AutoShape 49">
            <a:extLst>
              <a:ext uri="{FF2B5EF4-FFF2-40B4-BE49-F238E27FC236}">
                <a16:creationId xmlns:a16="http://schemas.microsoft.com/office/drawing/2014/main" id="{4B37494E-6088-4424-A3BA-46354066A223}"/>
              </a:ext>
            </a:extLst>
          </p:cNvPr>
          <p:cNvSpPr>
            <a:spLocks noChangeArrowheads="1"/>
          </p:cNvSpPr>
          <p:nvPr/>
        </p:nvSpPr>
        <p:spPr bwMode="auto">
          <a:xfrm>
            <a:off x="4267200" y="1676400"/>
            <a:ext cx="228600" cy="304800"/>
          </a:xfrm>
          <a:prstGeom prst="star16">
            <a:avLst>
              <a:gd name="adj" fmla="val 3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05828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310"/>
                                        </p:tgtEl>
                                        <p:attrNameLst>
                                          <p:attrName>style.visibility</p:attrName>
                                        </p:attrNameLst>
                                      </p:cBhvr>
                                      <p:to>
                                        <p:strVal val="visible"/>
                                      </p:to>
                                    </p:set>
                                  </p:childTnLst>
                                  <p:subTnLst>
                                    <p:set>
                                      <p:cBhvr override="childStyle">
                                        <p:cTn dur="1" fill="hold" display="0" masterRel="nextClick" afterEffect="1"/>
                                        <p:tgtEl>
                                          <p:spTgt spid="1131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1309"/>
                                        </p:tgtEl>
                                        <p:attrNameLst>
                                          <p:attrName>style.visibility</p:attrName>
                                        </p:attrNameLst>
                                      </p:cBhvr>
                                      <p:to>
                                        <p:strVal val="visible"/>
                                      </p:to>
                                    </p:set>
                                    <p:animEffect transition="in" filter="wipe(down)">
                                      <p:cBhvr>
                                        <p:cTn id="11" dur="500"/>
                                        <p:tgtEl>
                                          <p:spTgt spid="11309"/>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1311"/>
                                        </p:tgtEl>
                                        <p:attrNameLst>
                                          <p:attrName>style.visibility</p:attrName>
                                        </p:attrNameLst>
                                      </p:cBhvr>
                                      <p:to>
                                        <p:strVal val="visible"/>
                                      </p:to>
                                    </p:set>
                                  </p:childTnLst>
                                </p:cTn>
                              </p:par>
                            </p:childTnLst>
                          </p:cTn>
                        </p:par>
                        <p:par>
                          <p:cTn id="15" fill="hold" nodeType="afterGroup">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11308"/>
                                        </p:tgtEl>
                                        <p:attrNameLst>
                                          <p:attrName>style.visibility</p:attrName>
                                        </p:attrNameLst>
                                      </p:cBhvr>
                                      <p:to>
                                        <p:strVal val="visible"/>
                                      </p:to>
                                    </p:set>
                                    <p:animEffect transition="in" filter="dissolve">
                                      <p:cBhvr>
                                        <p:cTn id="18" dur="500"/>
                                        <p:tgtEl>
                                          <p:spTgt spid="11308"/>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11312"/>
                                        </p:tgtEl>
                                        <p:attrNameLst>
                                          <p:attrName>style.visibility</p:attrName>
                                        </p:attrNameLst>
                                      </p:cBhvr>
                                      <p:to>
                                        <p:strVal val="visible"/>
                                      </p:to>
                                    </p:set>
                                    <p:animEffect transition="in" filter="dissolve">
                                      <p:cBhvr>
                                        <p:cTn id="22" dur="500"/>
                                        <p:tgtEl>
                                          <p:spTgt spid="11312"/>
                                        </p:tgtEl>
                                      </p:cBhvr>
                                    </p:animEffect>
                                  </p:childTnLst>
                                </p:cTn>
                              </p:par>
                            </p:childTnLst>
                          </p:cTn>
                        </p:par>
                        <p:par>
                          <p:cTn id="23" fill="hold" nodeType="afterGroup">
                            <p:stCondLst>
                              <p:cond delay="1500"/>
                            </p:stCondLst>
                            <p:childTnLst>
                              <p:par>
                                <p:cTn id="24" presetID="23" presetClass="entr" presetSubtype="32" fill="hold" nodeType="afterEffect">
                                  <p:stCondLst>
                                    <p:cond delay="1000"/>
                                  </p:stCondLst>
                                  <p:childTnLst>
                                    <p:set>
                                      <p:cBhvr>
                                        <p:cTn id="25" dur="1" fill="hold">
                                          <p:stCondLst>
                                            <p:cond delay="0"/>
                                          </p:stCondLst>
                                        </p:cTn>
                                        <p:tgtEl>
                                          <p:spTgt spid="11313"/>
                                        </p:tgtEl>
                                        <p:attrNameLst>
                                          <p:attrName>style.visibility</p:attrName>
                                        </p:attrNameLst>
                                      </p:cBhvr>
                                      <p:to>
                                        <p:strVal val="visible"/>
                                      </p:to>
                                    </p:set>
                                    <p:anim calcmode="lin" valueType="num">
                                      <p:cBhvr>
                                        <p:cTn id="26" dur="500" fill="hold"/>
                                        <p:tgtEl>
                                          <p:spTgt spid="11313"/>
                                        </p:tgtEl>
                                        <p:attrNameLst>
                                          <p:attrName>ppt_w</p:attrName>
                                        </p:attrNameLst>
                                      </p:cBhvr>
                                      <p:tavLst>
                                        <p:tav tm="0">
                                          <p:val>
                                            <p:strVal val="4*#ppt_w"/>
                                          </p:val>
                                        </p:tav>
                                        <p:tav tm="100000">
                                          <p:val>
                                            <p:strVal val="#ppt_w"/>
                                          </p:val>
                                        </p:tav>
                                      </p:tavLst>
                                    </p:anim>
                                    <p:anim calcmode="lin" valueType="num">
                                      <p:cBhvr>
                                        <p:cTn id="27" dur="500" fill="hold"/>
                                        <p:tgtEl>
                                          <p:spTgt spid="113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8" grpId="0" animBg="1" autoUpdateAnimBg="0"/>
      <p:bldP spid="11310" grpId="0" autoUpdateAnimBg="0"/>
      <p:bldP spid="11311" grpId="0"/>
      <p:bldP spid="1131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4780" y="0"/>
            <a:ext cx="8358144"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The Resurrection </a:t>
            </a:r>
            <a:r>
              <a:rPr lang="en-US" sz="3200" b="1" i="1" u="sng" dirty="0">
                <a:solidFill>
                  <a:srgbClr val="FFFF00"/>
                </a:solidFill>
                <a:latin typeface="Cambria" panose="02040503050406030204" pitchFamily="18" charset="0"/>
              </a:rPr>
              <a:t>– What if it is not factual?</a:t>
            </a:r>
            <a:endPar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endParaRPr>
          </a:p>
        </p:txBody>
      </p:sp>
      <p:sp>
        <p:nvSpPr>
          <p:cNvPr id="3" name="Rectangle 2">
            <a:extLst>
              <a:ext uri="{FF2B5EF4-FFF2-40B4-BE49-F238E27FC236}">
                <a16:creationId xmlns:a16="http://schemas.microsoft.com/office/drawing/2014/main" id="{845A6E38-5DE0-42EC-B040-49AE27A314CF}"/>
              </a:ext>
            </a:extLst>
          </p:cNvPr>
          <p:cNvSpPr/>
          <p:nvPr/>
        </p:nvSpPr>
        <p:spPr>
          <a:xfrm>
            <a:off x="624728" y="916547"/>
            <a:ext cx="10858500" cy="5262979"/>
          </a:xfrm>
          <a:prstGeom prst="rect">
            <a:avLst/>
          </a:prstGeom>
        </p:spPr>
        <p:txBody>
          <a:bodyPr wrap="square">
            <a:spAutoFit/>
          </a:bodyPr>
          <a:lstStyle/>
          <a:p>
            <a:pPr algn="ctr"/>
            <a:r>
              <a:rPr lang="en-US" sz="2800" dirty="0">
                <a:latin typeface="Cambria" panose="02040503050406030204" pitchFamily="18" charset="0"/>
              </a:rPr>
              <a:t>Now if Christ is preached, that He has been raised from the dead, how do some among you say that there is no resurrection of the dead? </a:t>
            </a:r>
            <a:r>
              <a:rPr lang="en-US" sz="2800" b="1" baseline="30000" dirty="0">
                <a:latin typeface="Cambria" panose="02040503050406030204" pitchFamily="18" charset="0"/>
              </a:rPr>
              <a:t>13 </a:t>
            </a:r>
            <a:r>
              <a:rPr lang="en-US" sz="2800" dirty="0">
                <a:latin typeface="Cambria" panose="02040503050406030204" pitchFamily="18" charset="0"/>
              </a:rPr>
              <a:t>But if there is no resurrection of the dead, not even Christ has been raised;</a:t>
            </a:r>
            <a:r>
              <a:rPr lang="en-US" sz="2800" b="1" baseline="30000" dirty="0">
                <a:latin typeface="Cambria" panose="02040503050406030204" pitchFamily="18" charset="0"/>
              </a:rPr>
              <a:t>14 </a:t>
            </a:r>
            <a:r>
              <a:rPr lang="en-US" sz="2800" dirty="0">
                <a:latin typeface="Cambria" panose="02040503050406030204" pitchFamily="18" charset="0"/>
              </a:rPr>
              <a:t>and if Christ has not been raised, then our preaching is vain, your faith also is vain. </a:t>
            </a:r>
            <a:r>
              <a:rPr lang="en-US" sz="2800" b="1" baseline="30000" dirty="0">
                <a:latin typeface="Cambria" panose="02040503050406030204" pitchFamily="18" charset="0"/>
              </a:rPr>
              <a:t>15 </a:t>
            </a:r>
            <a:r>
              <a:rPr lang="en-US" sz="2800" dirty="0">
                <a:latin typeface="Cambria" panose="02040503050406030204" pitchFamily="18" charset="0"/>
              </a:rPr>
              <a:t>Moreover we are even found </a:t>
            </a:r>
            <a:r>
              <a:rPr lang="en-US" sz="2800" i="1" dirty="0">
                <a:latin typeface="Cambria" panose="02040503050406030204" pitchFamily="18" charset="0"/>
              </a:rPr>
              <a:t>to be</a:t>
            </a:r>
            <a:r>
              <a:rPr lang="en-US" sz="2800" dirty="0">
                <a:latin typeface="Cambria" panose="02040503050406030204" pitchFamily="18" charset="0"/>
              </a:rPr>
              <a:t> false witnesses of God, because we testified against God that He raised Christ, whom He did not raise, if in fact the dead are not raised. </a:t>
            </a:r>
            <a:r>
              <a:rPr lang="en-US" sz="2800" b="1" baseline="30000" dirty="0">
                <a:latin typeface="Cambria" panose="02040503050406030204" pitchFamily="18" charset="0"/>
              </a:rPr>
              <a:t>16 </a:t>
            </a:r>
            <a:r>
              <a:rPr lang="en-US" sz="2800" dirty="0">
                <a:latin typeface="Cambria" panose="02040503050406030204" pitchFamily="18" charset="0"/>
              </a:rPr>
              <a:t>For if the dead are not raised, not even Christ has been raised; </a:t>
            </a:r>
            <a:r>
              <a:rPr lang="en-US" sz="2800" b="1" baseline="30000" dirty="0">
                <a:latin typeface="Cambria" panose="02040503050406030204" pitchFamily="18" charset="0"/>
              </a:rPr>
              <a:t>17 </a:t>
            </a:r>
            <a:r>
              <a:rPr lang="en-US" sz="2800" dirty="0">
                <a:latin typeface="Cambria" panose="02040503050406030204" pitchFamily="18" charset="0"/>
              </a:rPr>
              <a:t>and if Christ has not been raised, your faith is worthless; you are still in your sins. </a:t>
            </a:r>
            <a:r>
              <a:rPr lang="en-US" sz="2800" b="1" baseline="30000" dirty="0">
                <a:latin typeface="Cambria" panose="02040503050406030204" pitchFamily="18" charset="0"/>
              </a:rPr>
              <a:t>18 </a:t>
            </a:r>
            <a:r>
              <a:rPr lang="en-US" sz="2800" dirty="0">
                <a:latin typeface="Cambria" panose="02040503050406030204" pitchFamily="18" charset="0"/>
              </a:rPr>
              <a:t>Then those also who have fallen asleep in Christ have perished. </a:t>
            </a:r>
            <a:r>
              <a:rPr lang="en-US" sz="2800" b="1" baseline="30000" dirty="0">
                <a:latin typeface="Cambria" panose="02040503050406030204" pitchFamily="18" charset="0"/>
              </a:rPr>
              <a:t>19 </a:t>
            </a:r>
            <a:r>
              <a:rPr lang="en-US" sz="2800" dirty="0">
                <a:latin typeface="Cambria" panose="02040503050406030204" pitchFamily="18" charset="0"/>
              </a:rPr>
              <a:t>If we have hoped in Christ in this life only, we are of all men most to be pitied. </a:t>
            </a:r>
            <a:r>
              <a:rPr lang="en-US" sz="2800" b="1" i="1" u="sng" dirty="0">
                <a:solidFill>
                  <a:srgbClr val="FFFF00"/>
                </a:solidFill>
                <a:latin typeface="Cambria" panose="02040503050406030204" pitchFamily="18" charset="0"/>
              </a:rPr>
              <a:t>(I Corinthians 15:12-19)</a:t>
            </a:r>
          </a:p>
        </p:txBody>
      </p:sp>
    </p:spTree>
    <p:extLst>
      <p:ext uri="{BB962C8B-B14F-4D97-AF65-F5344CB8AC3E}">
        <p14:creationId xmlns:p14="http://schemas.microsoft.com/office/powerpoint/2010/main" val="270759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descr="Recycled paper">
            <a:extLst>
              <a:ext uri="{FF2B5EF4-FFF2-40B4-BE49-F238E27FC236}">
                <a16:creationId xmlns:a16="http://schemas.microsoft.com/office/drawing/2014/main" id="{10D440AA-88E7-4FD5-A56F-78A8F8FBBE6E}"/>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15" name="Freeform 3" descr="Recycled paper">
            <a:extLst>
              <a:ext uri="{FF2B5EF4-FFF2-40B4-BE49-F238E27FC236}">
                <a16:creationId xmlns:a16="http://schemas.microsoft.com/office/drawing/2014/main" id="{0C10EE52-9BA6-4390-98A5-70ADCD9C4D1D}"/>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16" name="Rectangle 4">
            <a:extLst>
              <a:ext uri="{FF2B5EF4-FFF2-40B4-BE49-F238E27FC236}">
                <a16:creationId xmlns:a16="http://schemas.microsoft.com/office/drawing/2014/main" id="{9166C49A-4056-4F99-8F57-E4ACBBB6A456}"/>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p>
        </p:txBody>
      </p:sp>
      <p:sp>
        <p:nvSpPr>
          <p:cNvPr id="13317" name="Freeform 5">
            <a:extLst>
              <a:ext uri="{FF2B5EF4-FFF2-40B4-BE49-F238E27FC236}">
                <a16:creationId xmlns:a16="http://schemas.microsoft.com/office/drawing/2014/main" id="{65CE3263-6289-44B2-B261-348F33DDFB94}"/>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18" name="Freeform 6">
            <a:extLst>
              <a:ext uri="{FF2B5EF4-FFF2-40B4-BE49-F238E27FC236}">
                <a16:creationId xmlns:a16="http://schemas.microsoft.com/office/drawing/2014/main" id="{BFF254DC-B61F-4E8C-9816-21EB376CF3E0}"/>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19" name="Rectangle 7">
            <a:extLst>
              <a:ext uri="{FF2B5EF4-FFF2-40B4-BE49-F238E27FC236}">
                <a16:creationId xmlns:a16="http://schemas.microsoft.com/office/drawing/2014/main" id="{744BFFEF-B035-4F0C-A015-EA8CC20A2142}"/>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20" name="Freeform 8">
            <a:extLst>
              <a:ext uri="{FF2B5EF4-FFF2-40B4-BE49-F238E27FC236}">
                <a16:creationId xmlns:a16="http://schemas.microsoft.com/office/drawing/2014/main" id="{379EDEC9-4A0A-469A-A412-5F800FA50EF7}"/>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21" name="Freeform 9">
            <a:extLst>
              <a:ext uri="{FF2B5EF4-FFF2-40B4-BE49-F238E27FC236}">
                <a16:creationId xmlns:a16="http://schemas.microsoft.com/office/drawing/2014/main" id="{08273C6D-F6E8-4DBF-B412-713F06CE0A8D}"/>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22" name="Freeform 10">
            <a:extLst>
              <a:ext uri="{FF2B5EF4-FFF2-40B4-BE49-F238E27FC236}">
                <a16:creationId xmlns:a16="http://schemas.microsoft.com/office/drawing/2014/main" id="{6F46E185-92ED-4330-ACD3-5752AD42BFB5}"/>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23" name="Freeform 11">
            <a:extLst>
              <a:ext uri="{FF2B5EF4-FFF2-40B4-BE49-F238E27FC236}">
                <a16:creationId xmlns:a16="http://schemas.microsoft.com/office/drawing/2014/main" id="{4A2C5C13-582B-4EAD-BB13-557D76F79390}"/>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24" name="Freeform 12" descr="Sand">
            <a:extLst>
              <a:ext uri="{FF2B5EF4-FFF2-40B4-BE49-F238E27FC236}">
                <a16:creationId xmlns:a16="http://schemas.microsoft.com/office/drawing/2014/main" id="{E18BBA0B-DF8C-45A0-8FD9-BC0BB5FC20A1}"/>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25" name="Text Box 13">
            <a:extLst>
              <a:ext uri="{FF2B5EF4-FFF2-40B4-BE49-F238E27FC236}">
                <a16:creationId xmlns:a16="http://schemas.microsoft.com/office/drawing/2014/main" id="{ED9B4891-584A-4817-BC90-BCF4EA317D04}"/>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13326" name="Text Box 14">
            <a:extLst>
              <a:ext uri="{FF2B5EF4-FFF2-40B4-BE49-F238E27FC236}">
                <a16:creationId xmlns:a16="http://schemas.microsoft.com/office/drawing/2014/main" id="{9A9416F4-F6D6-4845-9F75-D9F34165BE05}"/>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13327" name="AutoShape 15" descr="Green marble">
            <a:extLst>
              <a:ext uri="{FF2B5EF4-FFF2-40B4-BE49-F238E27FC236}">
                <a16:creationId xmlns:a16="http://schemas.microsoft.com/office/drawing/2014/main" id="{E04BB866-4330-4088-89A2-AF1F4922F92B}"/>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28" name="Text Box 16">
            <a:extLst>
              <a:ext uri="{FF2B5EF4-FFF2-40B4-BE49-F238E27FC236}">
                <a16:creationId xmlns:a16="http://schemas.microsoft.com/office/drawing/2014/main" id="{3586FA78-EFF9-4299-8B4C-D6E22FEC40C5}"/>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13329" name="Freeform 17" descr="Sand">
            <a:extLst>
              <a:ext uri="{FF2B5EF4-FFF2-40B4-BE49-F238E27FC236}">
                <a16:creationId xmlns:a16="http://schemas.microsoft.com/office/drawing/2014/main" id="{6BCF2C9A-2B45-4631-A36C-019C3193A48A}"/>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30" name="Text Box 18">
            <a:extLst>
              <a:ext uri="{FF2B5EF4-FFF2-40B4-BE49-F238E27FC236}">
                <a16:creationId xmlns:a16="http://schemas.microsoft.com/office/drawing/2014/main" id="{EE4FC5C2-4F4B-416D-B7DD-C92DBA343631}"/>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13331" name="Text Box 19">
            <a:extLst>
              <a:ext uri="{FF2B5EF4-FFF2-40B4-BE49-F238E27FC236}">
                <a16:creationId xmlns:a16="http://schemas.microsoft.com/office/drawing/2014/main" id="{4C525B59-985B-4BB6-A4C7-E52280AED54B}"/>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13332" name="Text Box 20">
            <a:extLst>
              <a:ext uri="{FF2B5EF4-FFF2-40B4-BE49-F238E27FC236}">
                <a16:creationId xmlns:a16="http://schemas.microsoft.com/office/drawing/2014/main" id="{2327D06A-F574-4EB4-9EFD-8048C0495FC4}"/>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13333" name="Text Box 21">
            <a:extLst>
              <a:ext uri="{FF2B5EF4-FFF2-40B4-BE49-F238E27FC236}">
                <a16:creationId xmlns:a16="http://schemas.microsoft.com/office/drawing/2014/main" id="{9207BFC7-A4EF-4D6B-984A-BE92C61C1DFD}"/>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3334" name="Text Box 22">
            <a:extLst>
              <a:ext uri="{FF2B5EF4-FFF2-40B4-BE49-F238E27FC236}">
                <a16:creationId xmlns:a16="http://schemas.microsoft.com/office/drawing/2014/main" id="{C8EB8E88-B376-4453-A8E6-52C85EB2BB37}"/>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3335" name="Text Box 23">
            <a:extLst>
              <a:ext uri="{FF2B5EF4-FFF2-40B4-BE49-F238E27FC236}">
                <a16:creationId xmlns:a16="http://schemas.microsoft.com/office/drawing/2014/main" id="{21806F2F-1D49-4BE0-9C0A-6E2C4047B2D7}"/>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3336" name="Freeform 24" descr="Recycled paper">
            <a:extLst>
              <a:ext uri="{FF2B5EF4-FFF2-40B4-BE49-F238E27FC236}">
                <a16:creationId xmlns:a16="http://schemas.microsoft.com/office/drawing/2014/main" id="{709C6249-42A5-406E-90A6-E879505450F8}"/>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37" name="Freeform 25">
            <a:extLst>
              <a:ext uri="{FF2B5EF4-FFF2-40B4-BE49-F238E27FC236}">
                <a16:creationId xmlns:a16="http://schemas.microsoft.com/office/drawing/2014/main" id="{25EB2C8A-EE1A-4574-98BA-DCAFCADA36AD}"/>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38" name="Freeform 26">
            <a:extLst>
              <a:ext uri="{FF2B5EF4-FFF2-40B4-BE49-F238E27FC236}">
                <a16:creationId xmlns:a16="http://schemas.microsoft.com/office/drawing/2014/main" id="{82CF11CB-4883-41C7-A4CD-A6CD3BB56BD2}"/>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39" name="Text Box 27">
            <a:extLst>
              <a:ext uri="{FF2B5EF4-FFF2-40B4-BE49-F238E27FC236}">
                <a16:creationId xmlns:a16="http://schemas.microsoft.com/office/drawing/2014/main" id="{FF58A50B-CE65-4765-841F-4C2748CBA304}"/>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13341" name="Text Box 29">
            <a:extLst>
              <a:ext uri="{FF2B5EF4-FFF2-40B4-BE49-F238E27FC236}">
                <a16:creationId xmlns:a16="http://schemas.microsoft.com/office/drawing/2014/main" id="{61ECEF31-87E1-4F4D-BCCB-3908643FEE1E}"/>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13342" name="Text Box 30">
            <a:extLst>
              <a:ext uri="{FF2B5EF4-FFF2-40B4-BE49-F238E27FC236}">
                <a16:creationId xmlns:a16="http://schemas.microsoft.com/office/drawing/2014/main" id="{942ACB03-B0A0-4FC5-A0E5-C15415927938}"/>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13343" name="Text Box 31">
            <a:extLst>
              <a:ext uri="{FF2B5EF4-FFF2-40B4-BE49-F238E27FC236}">
                <a16:creationId xmlns:a16="http://schemas.microsoft.com/office/drawing/2014/main" id="{DDB7FC95-47C0-4264-A279-F026E470D26D}"/>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13344" name="Text Box 32">
            <a:extLst>
              <a:ext uri="{FF2B5EF4-FFF2-40B4-BE49-F238E27FC236}">
                <a16:creationId xmlns:a16="http://schemas.microsoft.com/office/drawing/2014/main" id="{C24B2D30-36F6-4F1E-8814-96EC8AEA74DD}"/>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13345" name="Text Box 33">
            <a:extLst>
              <a:ext uri="{FF2B5EF4-FFF2-40B4-BE49-F238E27FC236}">
                <a16:creationId xmlns:a16="http://schemas.microsoft.com/office/drawing/2014/main" id="{8542663E-1ED8-4069-88AD-A991A0814B21}"/>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13346" name="Text Box 34">
            <a:extLst>
              <a:ext uri="{FF2B5EF4-FFF2-40B4-BE49-F238E27FC236}">
                <a16:creationId xmlns:a16="http://schemas.microsoft.com/office/drawing/2014/main" id="{8B735D18-BC92-4FEC-A1C1-3F6A90026572}"/>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3347" name="Line 35">
            <a:extLst>
              <a:ext uri="{FF2B5EF4-FFF2-40B4-BE49-F238E27FC236}">
                <a16:creationId xmlns:a16="http://schemas.microsoft.com/office/drawing/2014/main" id="{43A98835-9578-4BD8-ACFC-65B5C433F6A2}"/>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48" name="Line 36">
            <a:extLst>
              <a:ext uri="{FF2B5EF4-FFF2-40B4-BE49-F238E27FC236}">
                <a16:creationId xmlns:a16="http://schemas.microsoft.com/office/drawing/2014/main" id="{8407071C-3219-47F2-B5D8-C1CE6FA6E94D}"/>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49" name="Line 37">
            <a:extLst>
              <a:ext uri="{FF2B5EF4-FFF2-40B4-BE49-F238E27FC236}">
                <a16:creationId xmlns:a16="http://schemas.microsoft.com/office/drawing/2014/main" id="{5EDF4B51-009A-49B5-98C1-0942C1AFC4D2}"/>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50" name="Line 38">
            <a:extLst>
              <a:ext uri="{FF2B5EF4-FFF2-40B4-BE49-F238E27FC236}">
                <a16:creationId xmlns:a16="http://schemas.microsoft.com/office/drawing/2014/main" id="{2E78BCE7-9A4C-463C-B83C-22B9CEE25DA5}"/>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51" name="Text Box 39">
            <a:extLst>
              <a:ext uri="{FF2B5EF4-FFF2-40B4-BE49-F238E27FC236}">
                <a16:creationId xmlns:a16="http://schemas.microsoft.com/office/drawing/2014/main" id="{801298B5-C9D7-430C-8907-33675A1D4B90}"/>
              </a:ext>
            </a:extLst>
          </p:cNvPr>
          <p:cNvSpPr txBox="1">
            <a:spLocks noChangeArrowheads="1"/>
          </p:cNvSpPr>
          <p:nvPr/>
        </p:nvSpPr>
        <p:spPr bwMode="auto">
          <a:xfrm>
            <a:off x="6324600" y="5721351"/>
            <a:ext cx="4038600" cy="466725"/>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Mary turns and sees Jesus.</a:t>
            </a:r>
          </a:p>
        </p:txBody>
      </p:sp>
      <p:sp>
        <p:nvSpPr>
          <p:cNvPr id="13352" name="Text Box 40">
            <a:extLst>
              <a:ext uri="{FF2B5EF4-FFF2-40B4-BE49-F238E27FC236}">
                <a16:creationId xmlns:a16="http://schemas.microsoft.com/office/drawing/2014/main" id="{D28338A3-D4A2-48CE-8597-2C3EBD630662}"/>
              </a:ext>
            </a:extLst>
          </p:cNvPr>
          <p:cNvSpPr txBox="1">
            <a:spLocks noChangeArrowheads="1"/>
          </p:cNvSpPr>
          <p:nvPr/>
        </p:nvSpPr>
        <p:spPr bwMode="auto">
          <a:xfrm>
            <a:off x="6400800" y="6096001"/>
            <a:ext cx="4038600" cy="466725"/>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Mary goes to tell disciples.</a:t>
            </a:r>
          </a:p>
        </p:txBody>
      </p:sp>
      <p:sp>
        <p:nvSpPr>
          <p:cNvPr id="13354" name="AutoShape 42">
            <a:extLst>
              <a:ext uri="{FF2B5EF4-FFF2-40B4-BE49-F238E27FC236}">
                <a16:creationId xmlns:a16="http://schemas.microsoft.com/office/drawing/2014/main" id="{E76C9152-7A98-40B5-BD6F-2D45A55DC5D2}"/>
              </a:ext>
            </a:extLst>
          </p:cNvPr>
          <p:cNvSpPr>
            <a:spLocks noChangeArrowheads="1"/>
          </p:cNvSpPr>
          <p:nvPr/>
        </p:nvSpPr>
        <p:spPr bwMode="auto">
          <a:xfrm>
            <a:off x="4191000" y="1600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1</a:t>
            </a:r>
          </a:p>
        </p:txBody>
      </p:sp>
      <p:sp>
        <p:nvSpPr>
          <p:cNvPr id="13356" name="Text Box 44">
            <a:extLst>
              <a:ext uri="{FF2B5EF4-FFF2-40B4-BE49-F238E27FC236}">
                <a16:creationId xmlns:a16="http://schemas.microsoft.com/office/drawing/2014/main" id="{BC9920C5-EBAA-4B3F-A1F4-727653F8F031}"/>
              </a:ext>
            </a:extLst>
          </p:cNvPr>
          <p:cNvSpPr txBox="1">
            <a:spLocks noChangeArrowheads="1"/>
          </p:cNvSpPr>
          <p:nvPr/>
        </p:nvSpPr>
        <p:spPr bwMode="auto">
          <a:xfrm>
            <a:off x="4343400" y="2133600"/>
            <a:ext cx="59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Mary</a:t>
            </a:r>
          </a:p>
        </p:txBody>
      </p:sp>
      <p:sp>
        <p:nvSpPr>
          <p:cNvPr id="13357" name="Text Box 45">
            <a:extLst>
              <a:ext uri="{FF2B5EF4-FFF2-40B4-BE49-F238E27FC236}">
                <a16:creationId xmlns:a16="http://schemas.microsoft.com/office/drawing/2014/main" id="{B1A3D495-92E7-4E63-A504-CE0B5B4D13F4}"/>
              </a:ext>
            </a:extLst>
          </p:cNvPr>
          <p:cNvSpPr txBox="1">
            <a:spLocks noChangeArrowheads="1"/>
          </p:cNvSpPr>
          <p:nvPr/>
        </p:nvSpPr>
        <p:spPr bwMode="auto">
          <a:xfrm>
            <a:off x="5867400" y="2667000"/>
            <a:ext cx="59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Mary</a:t>
            </a:r>
          </a:p>
        </p:txBody>
      </p:sp>
      <p:sp>
        <p:nvSpPr>
          <p:cNvPr id="13358" name="Freeform 46">
            <a:extLst>
              <a:ext uri="{FF2B5EF4-FFF2-40B4-BE49-F238E27FC236}">
                <a16:creationId xmlns:a16="http://schemas.microsoft.com/office/drawing/2014/main" id="{6B3D9F66-FE20-4295-BA81-5A9D9C6B5E0F}"/>
              </a:ext>
            </a:extLst>
          </p:cNvPr>
          <p:cNvSpPr>
            <a:spLocks/>
          </p:cNvSpPr>
          <p:nvPr/>
        </p:nvSpPr>
        <p:spPr bwMode="auto">
          <a:xfrm>
            <a:off x="4381500" y="1955800"/>
            <a:ext cx="1511300" cy="711200"/>
          </a:xfrm>
          <a:custGeom>
            <a:avLst/>
            <a:gdLst>
              <a:gd name="T0" fmla="*/ 24 w 952"/>
              <a:gd name="T1" fmla="*/ 64 h 448"/>
              <a:gd name="T2" fmla="*/ 72 w 952"/>
              <a:gd name="T3" fmla="*/ 112 h 448"/>
              <a:gd name="T4" fmla="*/ 456 w 952"/>
              <a:gd name="T5" fmla="*/ 64 h 448"/>
              <a:gd name="T6" fmla="*/ 840 w 952"/>
              <a:gd name="T7" fmla="*/ 16 h 448"/>
              <a:gd name="T8" fmla="*/ 936 w 952"/>
              <a:gd name="T9" fmla="*/ 160 h 448"/>
              <a:gd name="T10" fmla="*/ 936 w 952"/>
              <a:gd name="T11" fmla="*/ 448 h 448"/>
            </a:gdLst>
            <a:ahLst/>
            <a:cxnLst>
              <a:cxn ang="0">
                <a:pos x="T0" y="T1"/>
              </a:cxn>
              <a:cxn ang="0">
                <a:pos x="T2" y="T3"/>
              </a:cxn>
              <a:cxn ang="0">
                <a:pos x="T4" y="T5"/>
              </a:cxn>
              <a:cxn ang="0">
                <a:pos x="T6" y="T7"/>
              </a:cxn>
              <a:cxn ang="0">
                <a:pos x="T8" y="T9"/>
              </a:cxn>
              <a:cxn ang="0">
                <a:pos x="T10" y="T11"/>
              </a:cxn>
            </a:cxnLst>
            <a:rect l="0" t="0" r="r" b="b"/>
            <a:pathLst>
              <a:path w="952" h="448">
                <a:moveTo>
                  <a:pt x="24" y="64"/>
                </a:moveTo>
                <a:cubicBezTo>
                  <a:pt x="12" y="88"/>
                  <a:pt x="0" y="112"/>
                  <a:pt x="72" y="112"/>
                </a:cubicBezTo>
                <a:cubicBezTo>
                  <a:pt x="144" y="112"/>
                  <a:pt x="328" y="80"/>
                  <a:pt x="456" y="64"/>
                </a:cubicBezTo>
                <a:cubicBezTo>
                  <a:pt x="584" y="48"/>
                  <a:pt x="760" y="0"/>
                  <a:pt x="840" y="16"/>
                </a:cubicBezTo>
                <a:cubicBezTo>
                  <a:pt x="920" y="32"/>
                  <a:pt x="920" y="88"/>
                  <a:pt x="936" y="160"/>
                </a:cubicBezTo>
                <a:cubicBezTo>
                  <a:pt x="952" y="232"/>
                  <a:pt x="936" y="400"/>
                  <a:pt x="936" y="448"/>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3359" name="AutoShape 47">
            <a:hlinkClick r:id="rId6" action="ppaction://hlinksldjump" highlightClick="1"/>
            <a:extLst>
              <a:ext uri="{FF2B5EF4-FFF2-40B4-BE49-F238E27FC236}">
                <a16:creationId xmlns:a16="http://schemas.microsoft.com/office/drawing/2014/main" id="{1DD80C80-C6D9-4A43-B3AD-87A6B586A9E7}"/>
              </a:ext>
            </a:extLst>
          </p:cNvPr>
          <p:cNvSpPr>
            <a:spLocks noChangeArrowheads="1"/>
          </p:cNvSpPr>
          <p:nvPr/>
        </p:nvSpPr>
        <p:spPr bwMode="auto">
          <a:xfrm>
            <a:off x="1752600" y="6248400"/>
            <a:ext cx="838200" cy="457200"/>
          </a:xfrm>
          <a:prstGeom prst="actionButtonBlank">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To Bible</a:t>
            </a:r>
          </a:p>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References</a:t>
            </a:r>
          </a:p>
        </p:txBody>
      </p:sp>
    </p:spTree>
    <p:extLst>
      <p:ext uri="{BB962C8B-B14F-4D97-AF65-F5344CB8AC3E}">
        <p14:creationId xmlns:p14="http://schemas.microsoft.com/office/powerpoint/2010/main" val="3338144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356"/>
                                        </p:tgtEl>
                                        <p:attrNameLst>
                                          <p:attrName>style.visibility</p:attrName>
                                        </p:attrNameLst>
                                      </p:cBhvr>
                                      <p:to>
                                        <p:strVal val="visible"/>
                                      </p:to>
                                    </p:set>
                                  </p:childTnLst>
                                  <p:subTnLst>
                                    <p:set>
                                      <p:cBhvr override="childStyle">
                                        <p:cTn dur="1" fill="hold" display="0" masterRel="nextClick" afterEffect="1"/>
                                        <p:tgtEl>
                                          <p:spTgt spid="1335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3351"/>
                                        </p:tgtEl>
                                        <p:attrNameLst>
                                          <p:attrName>style.visibility</p:attrName>
                                        </p:attrNameLst>
                                      </p:cBhvr>
                                      <p:to>
                                        <p:strVal val="visible"/>
                                      </p:to>
                                    </p:set>
                                    <p:animEffect transition="in" filter="dissolve">
                                      <p:cBhvr>
                                        <p:cTn id="11" dur="500"/>
                                        <p:tgtEl>
                                          <p:spTgt spid="13351"/>
                                        </p:tgtEl>
                                      </p:cBhvr>
                                    </p:animEffect>
                                  </p:childTnLst>
                                </p:cTn>
                              </p:par>
                            </p:childTnLst>
                          </p:cTn>
                        </p:par>
                        <p:par>
                          <p:cTn id="12" fill="hold" nodeType="afterGroup">
                            <p:stCondLst>
                              <p:cond delay="500"/>
                            </p:stCondLst>
                            <p:childTnLst>
                              <p:par>
                                <p:cTn id="13" presetID="23" presetClass="entr" presetSubtype="16" fill="hold" grpId="0" nodeType="afterEffect">
                                  <p:stCondLst>
                                    <p:cond delay="1000"/>
                                  </p:stCondLst>
                                  <p:childTnLst>
                                    <p:set>
                                      <p:cBhvr>
                                        <p:cTn id="14" dur="1" fill="hold">
                                          <p:stCondLst>
                                            <p:cond delay="0"/>
                                          </p:stCondLst>
                                        </p:cTn>
                                        <p:tgtEl>
                                          <p:spTgt spid="13354"/>
                                        </p:tgtEl>
                                        <p:attrNameLst>
                                          <p:attrName>style.visibility</p:attrName>
                                        </p:attrNameLst>
                                      </p:cBhvr>
                                      <p:to>
                                        <p:strVal val="visible"/>
                                      </p:to>
                                    </p:set>
                                    <p:anim calcmode="lin" valueType="num">
                                      <p:cBhvr>
                                        <p:cTn id="15" dur="500" fill="hold"/>
                                        <p:tgtEl>
                                          <p:spTgt spid="13354"/>
                                        </p:tgtEl>
                                        <p:attrNameLst>
                                          <p:attrName>ppt_w</p:attrName>
                                        </p:attrNameLst>
                                      </p:cBhvr>
                                      <p:tavLst>
                                        <p:tav tm="0">
                                          <p:val>
                                            <p:fltVal val="0"/>
                                          </p:val>
                                        </p:tav>
                                        <p:tav tm="100000">
                                          <p:val>
                                            <p:strVal val="#ppt_w"/>
                                          </p:val>
                                        </p:tav>
                                      </p:tavLst>
                                    </p:anim>
                                    <p:anim calcmode="lin" valueType="num">
                                      <p:cBhvr>
                                        <p:cTn id="16" dur="500" fill="hold"/>
                                        <p:tgtEl>
                                          <p:spTgt spid="133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352"/>
                                        </p:tgtEl>
                                        <p:attrNameLst>
                                          <p:attrName>style.visibility</p:attrName>
                                        </p:attrNameLst>
                                      </p:cBhvr>
                                      <p:to>
                                        <p:strVal val="visible"/>
                                      </p:to>
                                    </p:set>
                                    <p:animEffect transition="in" filter="dissolve">
                                      <p:cBhvr>
                                        <p:cTn id="21" dur="500"/>
                                        <p:tgtEl>
                                          <p:spTgt spid="13352"/>
                                        </p:tgtEl>
                                      </p:cBhvr>
                                    </p:animEffect>
                                  </p:childTnLst>
                                </p:cTn>
                              </p:par>
                            </p:childTnLst>
                          </p:cTn>
                        </p:par>
                        <p:par>
                          <p:cTn id="22" fill="hold" nodeType="afterGroup">
                            <p:stCondLst>
                              <p:cond delay="500"/>
                            </p:stCondLst>
                            <p:childTnLst>
                              <p:par>
                                <p:cTn id="23" presetID="22" presetClass="entr" presetSubtype="8" fill="hold" nodeType="afterEffect">
                                  <p:stCondLst>
                                    <p:cond delay="1000"/>
                                  </p:stCondLst>
                                  <p:childTnLst>
                                    <p:set>
                                      <p:cBhvr>
                                        <p:cTn id="24" dur="1" fill="hold">
                                          <p:stCondLst>
                                            <p:cond delay="0"/>
                                          </p:stCondLst>
                                        </p:cTn>
                                        <p:tgtEl>
                                          <p:spTgt spid="13358"/>
                                        </p:tgtEl>
                                        <p:attrNameLst>
                                          <p:attrName>style.visibility</p:attrName>
                                        </p:attrNameLst>
                                      </p:cBhvr>
                                      <p:to>
                                        <p:strVal val="visible"/>
                                      </p:to>
                                    </p:set>
                                    <p:animEffect transition="in" filter="wipe(left)">
                                      <p:cBhvr>
                                        <p:cTn id="25" dur="500"/>
                                        <p:tgtEl>
                                          <p:spTgt spid="13358"/>
                                        </p:tgtEl>
                                      </p:cBhvr>
                                    </p:animEffec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13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1" grpId="0" animBg="1" autoUpdateAnimBg="0"/>
      <p:bldP spid="13352" grpId="0" animBg="1" autoUpdateAnimBg="0"/>
      <p:bldP spid="13354" grpId="0" animBg="1" autoUpdateAnimBg="0"/>
      <p:bldP spid="13356" grpId="0" autoUpdateAnimBg="0"/>
      <p:bldP spid="1335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descr="Recycled paper">
            <a:extLst>
              <a:ext uri="{FF2B5EF4-FFF2-40B4-BE49-F238E27FC236}">
                <a16:creationId xmlns:a16="http://schemas.microsoft.com/office/drawing/2014/main" id="{FBED79DB-8A1F-4ACA-B6D0-0377865D8FB6}"/>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39" name="Freeform 3" descr="Recycled paper">
            <a:extLst>
              <a:ext uri="{FF2B5EF4-FFF2-40B4-BE49-F238E27FC236}">
                <a16:creationId xmlns:a16="http://schemas.microsoft.com/office/drawing/2014/main" id="{0E36ED0A-0A5F-4153-A938-420A363F3EB3}"/>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40" name="Rectangle 4">
            <a:extLst>
              <a:ext uri="{FF2B5EF4-FFF2-40B4-BE49-F238E27FC236}">
                <a16:creationId xmlns:a16="http://schemas.microsoft.com/office/drawing/2014/main" id="{9A1E8529-FC27-4901-9CA0-82FE0CEFCCFE}"/>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p>
        </p:txBody>
      </p:sp>
      <p:sp>
        <p:nvSpPr>
          <p:cNvPr id="14341" name="Freeform 5">
            <a:extLst>
              <a:ext uri="{FF2B5EF4-FFF2-40B4-BE49-F238E27FC236}">
                <a16:creationId xmlns:a16="http://schemas.microsoft.com/office/drawing/2014/main" id="{67E0E3CA-39AC-433E-965C-8820CCB0424D}"/>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42" name="Freeform 6">
            <a:extLst>
              <a:ext uri="{FF2B5EF4-FFF2-40B4-BE49-F238E27FC236}">
                <a16:creationId xmlns:a16="http://schemas.microsoft.com/office/drawing/2014/main" id="{27993D1F-3162-41C0-829E-5A7C6A83F6AC}"/>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43" name="Rectangle 7">
            <a:extLst>
              <a:ext uri="{FF2B5EF4-FFF2-40B4-BE49-F238E27FC236}">
                <a16:creationId xmlns:a16="http://schemas.microsoft.com/office/drawing/2014/main" id="{F68DD682-34E0-48A6-A7BB-E9588CEEE665}"/>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44" name="Freeform 8">
            <a:extLst>
              <a:ext uri="{FF2B5EF4-FFF2-40B4-BE49-F238E27FC236}">
                <a16:creationId xmlns:a16="http://schemas.microsoft.com/office/drawing/2014/main" id="{C42D6FFE-D246-4756-A2BC-13C9AA1554B1}"/>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45" name="Freeform 9">
            <a:extLst>
              <a:ext uri="{FF2B5EF4-FFF2-40B4-BE49-F238E27FC236}">
                <a16:creationId xmlns:a16="http://schemas.microsoft.com/office/drawing/2014/main" id="{22E0F715-88CD-4AC3-A466-0EB8C3258692}"/>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46" name="Freeform 10">
            <a:extLst>
              <a:ext uri="{FF2B5EF4-FFF2-40B4-BE49-F238E27FC236}">
                <a16:creationId xmlns:a16="http://schemas.microsoft.com/office/drawing/2014/main" id="{C96033E4-5A83-45C3-950C-9B06F16CE941}"/>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47" name="Freeform 11">
            <a:extLst>
              <a:ext uri="{FF2B5EF4-FFF2-40B4-BE49-F238E27FC236}">
                <a16:creationId xmlns:a16="http://schemas.microsoft.com/office/drawing/2014/main" id="{B89AF71E-F829-4BA7-8DAE-7C99411221A1}"/>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48" name="Freeform 12" descr="Sand">
            <a:extLst>
              <a:ext uri="{FF2B5EF4-FFF2-40B4-BE49-F238E27FC236}">
                <a16:creationId xmlns:a16="http://schemas.microsoft.com/office/drawing/2014/main" id="{4DEBD0D8-2BF9-49C2-8EFD-0769677E6E2B}"/>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49" name="Text Box 13">
            <a:extLst>
              <a:ext uri="{FF2B5EF4-FFF2-40B4-BE49-F238E27FC236}">
                <a16:creationId xmlns:a16="http://schemas.microsoft.com/office/drawing/2014/main" id="{C71577DF-FDC2-4569-BB78-6E13A37FADC5}"/>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14350" name="Text Box 14">
            <a:extLst>
              <a:ext uri="{FF2B5EF4-FFF2-40B4-BE49-F238E27FC236}">
                <a16:creationId xmlns:a16="http://schemas.microsoft.com/office/drawing/2014/main" id="{593AD3EC-9570-4C07-B12B-AE6C416663C8}"/>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14351" name="AutoShape 15" descr="Green marble">
            <a:extLst>
              <a:ext uri="{FF2B5EF4-FFF2-40B4-BE49-F238E27FC236}">
                <a16:creationId xmlns:a16="http://schemas.microsoft.com/office/drawing/2014/main" id="{94BD0989-23FE-4DBD-A190-8FA1EC0716CC}"/>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52" name="Text Box 16">
            <a:extLst>
              <a:ext uri="{FF2B5EF4-FFF2-40B4-BE49-F238E27FC236}">
                <a16:creationId xmlns:a16="http://schemas.microsoft.com/office/drawing/2014/main" id="{4E69A79D-D08F-419A-846D-E5144A2E5028}"/>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14353" name="Freeform 17" descr="Sand">
            <a:extLst>
              <a:ext uri="{FF2B5EF4-FFF2-40B4-BE49-F238E27FC236}">
                <a16:creationId xmlns:a16="http://schemas.microsoft.com/office/drawing/2014/main" id="{AA825F82-0614-4D63-A92E-9A508F3AE183}"/>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54" name="Text Box 18">
            <a:extLst>
              <a:ext uri="{FF2B5EF4-FFF2-40B4-BE49-F238E27FC236}">
                <a16:creationId xmlns:a16="http://schemas.microsoft.com/office/drawing/2014/main" id="{A128FEB1-3759-4051-ADF3-77B25435DF37}"/>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14355" name="Text Box 19">
            <a:extLst>
              <a:ext uri="{FF2B5EF4-FFF2-40B4-BE49-F238E27FC236}">
                <a16:creationId xmlns:a16="http://schemas.microsoft.com/office/drawing/2014/main" id="{A589D302-5C21-4A63-A806-FA2446BDAD39}"/>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14356" name="Text Box 20">
            <a:extLst>
              <a:ext uri="{FF2B5EF4-FFF2-40B4-BE49-F238E27FC236}">
                <a16:creationId xmlns:a16="http://schemas.microsoft.com/office/drawing/2014/main" id="{D6A92801-33FC-4C25-AE4A-68C0EC3F0251}"/>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14357" name="Text Box 21">
            <a:extLst>
              <a:ext uri="{FF2B5EF4-FFF2-40B4-BE49-F238E27FC236}">
                <a16:creationId xmlns:a16="http://schemas.microsoft.com/office/drawing/2014/main" id="{B003CE86-BA19-4008-89E6-2A021AF6A471}"/>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4358" name="Text Box 22">
            <a:extLst>
              <a:ext uri="{FF2B5EF4-FFF2-40B4-BE49-F238E27FC236}">
                <a16:creationId xmlns:a16="http://schemas.microsoft.com/office/drawing/2014/main" id="{99818598-80A7-4969-BCB8-E4D2E316CD5A}"/>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4359" name="Text Box 23">
            <a:extLst>
              <a:ext uri="{FF2B5EF4-FFF2-40B4-BE49-F238E27FC236}">
                <a16:creationId xmlns:a16="http://schemas.microsoft.com/office/drawing/2014/main" id="{1A787DB6-8AD0-4080-9B68-ACCD398A0365}"/>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4360" name="Freeform 24" descr="Recycled paper">
            <a:extLst>
              <a:ext uri="{FF2B5EF4-FFF2-40B4-BE49-F238E27FC236}">
                <a16:creationId xmlns:a16="http://schemas.microsoft.com/office/drawing/2014/main" id="{4AD2BB5D-3BA3-45A3-BAA7-10245346A86D}"/>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61" name="Freeform 25">
            <a:extLst>
              <a:ext uri="{FF2B5EF4-FFF2-40B4-BE49-F238E27FC236}">
                <a16:creationId xmlns:a16="http://schemas.microsoft.com/office/drawing/2014/main" id="{F266343D-5EB9-42AA-9439-94421C7E70E3}"/>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62" name="Freeform 26">
            <a:extLst>
              <a:ext uri="{FF2B5EF4-FFF2-40B4-BE49-F238E27FC236}">
                <a16:creationId xmlns:a16="http://schemas.microsoft.com/office/drawing/2014/main" id="{5B057C07-E600-41CE-A399-CA7732E8874F}"/>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63" name="Text Box 27">
            <a:extLst>
              <a:ext uri="{FF2B5EF4-FFF2-40B4-BE49-F238E27FC236}">
                <a16:creationId xmlns:a16="http://schemas.microsoft.com/office/drawing/2014/main" id="{43F072CE-8163-4762-95DB-F7F12671F27B}"/>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14365" name="Text Box 29">
            <a:extLst>
              <a:ext uri="{FF2B5EF4-FFF2-40B4-BE49-F238E27FC236}">
                <a16:creationId xmlns:a16="http://schemas.microsoft.com/office/drawing/2014/main" id="{F384CCB4-D791-432E-A9C0-2EAA09950E8D}"/>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14366" name="Text Box 30">
            <a:extLst>
              <a:ext uri="{FF2B5EF4-FFF2-40B4-BE49-F238E27FC236}">
                <a16:creationId xmlns:a16="http://schemas.microsoft.com/office/drawing/2014/main" id="{0E4FBF0C-700F-4B03-B75B-D721D95CCEE9}"/>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14367" name="Text Box 31">
            <a:extLst>
              <a:ext uri="{FF2B5EF4-FFF2-40B4-BE49-F238E27FC236}">
                <a16:creationId xmlns:a16="http://schemas.microsoft.com/office/drawing/2014/main" id="{FDA70D2C-34D3-4995-8F79-7D467CEE8201}"/>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14368" name="Text Box 32">
            <a:extLst>
              <a:ext uri="{FF2B5EF4-FFF2-40B4-BE49-F238E27FC236}">
                <a16:creationId xmlns:a16="http://schemas.microsoft.com/office/drawing/2014/main" id="{06859901-3C2B-44DC-8BC9-58C94E9DDF1A}"/>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14369" name="Text Box 33">
            <a:extLst>
              <a:ext uri="{FF2B5EF4-FFF2-40B4-BE49-F238E27FC236}">
                <a16:creationId xmlns:a16="http://schemas.microsoft.com/office/drawing/2014/main" id="{8B9F65F0-B218-4DA9-B508-F3DEC9D096E3}"/>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14370" name="Text Box 34">
            <a:extLst>
              <a:ext uri="{FF2B5EF4-FFF2-40B4-BE49-F238E27FC236}">
                <a16:creationId xmlns:a16="http://schemas.microsoft.com/office/drawing/2014/main" id="{EF2537BE-3A4D-46F6-8B3E-263CF66C9F53}"/>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4371" name="Line 35">
            <a:extLst>
              <a:ext uri="{FF2B5EF4-FFF2-40B4-BE49-F238E27FC236}">
                <a16:creationId xmlns:a16="http://schemas.microsoft.com/office/drawing/2014/main" id="{3F9EACCD-9174-4474-B674-CF1EDE7CEA1C}"/>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72" name="Line 36">
            <a:extLst>
              <a:ext uri="{FF2B5EF4-FFF2-40B4-BE49-F238E27FC236}">
                <a16:creationId xmlns:a16="http://schemas.microsoft.com/office/drawing/2014/main" id="{96113785-F1ED-41BB-B55C-A777C14A3680}"/>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73" name="Line 37">
            <a:extLst>
              <a:ext uri="{FF2B5EF4-FFF2-40B4-BE49-F238E27FC236}">
                <a16:creationId xmlns:a16="http://schemas.microsoft.com/office/drawing/2014/main" id="{0D723605-E8B2-43AF-8143-9DF4D3AA6B9E}"/>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74" name="Line 38">
            <a:extLst>
              <a:ext uri="{FF2B5EF4-FFF2-40B4-BE49-F238E27FC236}">
                <a16:creationId xmlns:a16="http://schemas.microsoft.com/office/drawing/2014/main" id="{175C8188-5DB5-4F7C-8422-13048CD055A1}"/>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75" name="Text Box 39">
            <a:extLst>
              <a:ext uri="{FF2B5EF4-FFF2-40B4-BE49-F238E27FC236}">
                <a16:creationId xmlns:a16="http://schemas.microsoft.com/office/drawing/2014/main" id="{1CB3DD53-274E-45D4-A3BC-6A8D51D4C137}"/>
              </a:ext>
            </a:extLst>
          </p:cNvPr>
          <p:cNvSpPr txBox="1">
            <a:spLocks noChangeArrowheads="1"/>
          </p:cNvSpPr>
          <p:nvPr/>
        </p:nvSpPr>
        <p:spPr bwMode="auto">
          <a:xfrm>
            <a:off x="6324600" y="5721351"/>
            <a:ext cx="4038600" cy="4667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Jesus appears to the women.</a:t>
            </a:r>
          </a:p>
        </p:txBody>
      </p:sp>
      <p:sp>
        <p:nvSpPr>
          <p:cNvPr id="14376" name="Freeform 40">
            <a:extLst>
              <a:ext uri="{FF2B5EF4-FFF2-40B4-BE49-F238E27FC236}">
                <a16:creationId xmlns:a16="http://schemas.microsoft.com/office/drawing/2014/main" id="{8A34D560-0B3B-4573-B781-454CA7C0EB84}"/>
              </a:ext>
            </a:extLst>
          </p:cNvPr>
          <p:cNvSpPr>
            <a:spLocks/>
          </p:cNvSpPr>
          <p:nvPr/>
        </p:nvSpPr>
        <p:spPr bwMode="auto">
          <a:xfrm>
            <a:off x="5778500" y="2438400"/>
            <a:ext cx="2527300" cy="2946400"/>
          </a:xfrm>
          <a:custGeom>
            <a:avLst/>
            <a:gdLst>
              <a:gd name="T0" fmla="*/ 56 w 1592"/>
              <a:gd name="T1" fmla="*/ 0 h 1856"/>
              <a:gd name="T2" fmla="*/ 8 w 1592"/>
              <a:gd name="T3" fmla="*/ 432 h 1856"/>
              <a:gd name="T4" fmla="*/ 104 w 1592"/>
              <a:gd name="T5" fmla="*/ 1200 h 1856"/>
              <a:gd name="T6" fmla="*/ 632 w 1592"/>
              <a:gd name="T7" fmla="*/ 1632 h 1856"/>
              <a:gd name="T8" fmla="*/ 1256 w 1592"/>
              <a:gd name="T9" fmla="*/ 1824 h 1856"/>
              <a:gd name="T10" fmla="*/ 1592 w 1592"/>
              <a:gd name="T11" fmla="*/ 1824 h 1856"/>
            </a:gdLst>
            <a:ahLst/>
            <a:cxnLst>
              <a:cxn ang="0">
                <a:pos x="T0" y="T1"/>
              </a:cxn>
              <a:cxn ang="0">
                <a:pos x="T2" y="T3"/>
              </a:cxn>
              <a:cxn ang="0">
                <a:pos x="T4" y="T5"/>
              </a:cxn>
              <a:cxn ang="0">
                <a:pos x="T6" y="T7"/>
              </a:cxn>
              <a:cxn ang="0">
                <a:pos x="T8" y="T9"/>
              </a:cxn>
              <a:cxn ang="0">
                <a:pos x="T10" y="T11"/>
              </a:cxn>
            </a:cxnLst>
            <a:rect l="0" t="0" r="r" b="b"/>
            <a:pathLst>
              <a:path w="1592" h="1856">
                <a:moveTo>
                  <a:pt x="56" y="0"/>
                </a:moveTo>
                <a:cubicBezTo>
                  <a:pt x="28" y="116"/>
                  <a:pt x="0" y="232"/>
                  <a:pt x="8" y="432"/>
                </a:cubicBezTo>
                <a:cubicBezTo>
                  <a:pt x="16" y="632"/>
                  <a:pt x="0" y="1000"/>
                  <a:pt x="104" y="1200"/>
                </a:cubicBezTo>
                <a:cubicBezTo>
                  <a:pt x="208" y="1400"/>
                  <a:pt x="440" y="1528"/>
                  <a:pt x="632" y="1632"/>
                </a:cubicBezTo>
                <a:cubicBezTo>
                  <a:pt x="824" y="1736"/>
                  <a:pt x="1096" y="1792"/>
                  <a:pt x="1256" y="1824"/>
                </a:cubicBezTo>
                <a:cubicBezTo>
                  <a:pt x="1416" y="1856"/>
                  <a:pt x="1504" y="1840"/>
                  <a:pt x="1592" y="1824"/>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77" name="AutoShape 41">
            <a:extLst>
              <a:ext uri="{FF2B5EF4-FFF2-40B4-BE49-F238E27FC236}">
                <a16:creationId xmlns:a16="http://schemas.microsoft.com/office/drawing/2014/main" id="{02E19799-20E0-41AD-A17A-364D5ABDD544}"/>
              </a:ext>
            </a:extLst>
          </p:cNvPr>
          <p:cNvSpPr>
            <a:spLocks noChangeArrowheads="1"/>
          </p:cNvSpPr>
          <p:nvPr/>
        </p:nvSpPr>
        <p:spPr bwMode="auto">
          <a:xfrm>
            <a:off x="4191000" y="1600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1</a:t>
            </a:r>
          </a:p>
        </p:txBody>
      </p:sp>
      <p:sp>
        <p:nvSpPr>
          <p:cNvPr id="14378" name="AutoShape 42">
            <a:extLst>
              <a:ext uri="{FF2B5EF4-FFF2-40B4-BE49-F238E27FC236}">
                <a16:creationId xmlns:a16="http://schemas.microsoft.com/office/drawing/2014/main" id="{4EF8C322-C336-4874-8F6E-A020B7D8819B}"/>
              </a:ext>
            </a:extLst>
          </p:cNvPr>
          <p:cNvSpPr>
            <a:spLocks noChangeArrowheads="1"/>
          </p:cNvSpPr>
          <p:nvPr/>
        </p:nvSpPr>
        <p:spPr bwMode="auto">
          <a:xfrm>
            <a:off x="8382000" y="4953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2</a:t>
            </a:r>
          </a:p>
        </p:txBody>
      </p:sp>
      <p:sp>
        <p:nvSpPr>
          <p:cNvPr id="14379" name="Text Box 43">
            <a:extLst>
              <a:ext uri="{FF2B5EF4-FFF2-40B4-BE49-F238E27FC236}">
                <a16:creationId xmlns:a16="http://schemas.microsoft.com/office/drawing/2014/main" id="{CD60AB05-13AF-4B50-9786-61532B3A6789}"/>
              </a:ext>
            </a:extLst>
          </p:cNvPr>
          <p:cNvSpPr txBox="1">
            <a:spLocks noChangeArrowheads="1"/>
          </p:cNvSpPr>
          <p:nvPr/>
        </p:nvSpPr>
        <p:spPr bwMode="auto">
          <a:xfrm>
            <a:off x="6553200" y="6086476"/>
            <a:ext cx="4038600" cy="4667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Jesus appears to Peter.</a:t>
            </a:r>
          </a:p>
        </p:txBody>
      </p:sp>
      <p:sp>
        <p:nvSpPr>
          <p:cNvPr id="14380" name="Freeform 44">
            <a:extLst>
              <a:ext uri="{FF2B5EF4-FFF2-40B4-BE49-F238E27FC236}">
                <a16:creationId xmlns:a16="http://schemas.microsoft.com/office/drawing/2014/main" id="{E990436E-939B-4DEC-AA51-5D340CD4B084}"/>
              </a:ext>
            </a:extLst>
          </p:cNvPr>
          <p:cNvSpPr>
            <a:spLocks/>
          </p:cNvSpPr>
          <p:nvPr/>
        </p:nvSpPr>
        <p:spPr bwMode="auto">
          <a:xfrm rot="5400000" flipH="1">
            <a:off x="5372100" y="2324100"/>
            <a:ext cx="457200" cy="533400"/>
          </a:xfrm>
          <a:custGeom>
            <a:avLst/>
            <a:gdLst>
              <a:gd name="T0" fmla="*/ 224 w 224"/>
              <a:gd name="T1" fmla="*/ 0 h 336"/>
              <a:gd name="T2" fmla="*/ 32 w 224"/>
              <a:gd name="T3" fmla="*/ 48 h 336"/>
              <a:gd name="T4" fmla="*/ 32 w 224"/>
              <a:gd name="T5" fmla="*/ 192 h 336"/>
              <a:gd name="T6" fmla="*/ 80 w 224"/>
              <a:gd name="T7" fmla="*/ 336 h 336"/>
            </a:gdLst>
            <a:ahLst/>
            <a:cxnLst>
              <a:cxn ang="0">
                <a:pos x="T0" y="T1"/>
              </a:cxn>
              <a:cxn ang="0">
                <a:pos x="T2" y="T3"/>
              </a:cxn>
              <a:cxn ang="0">
                <a:pos x="T4" y="T5"/>
              </a:cxn>
              <a:cxn ang="0">
                <a:pos x="T6" y="T7"/>
              </a:cxn>
            </a:cxnLst>
            <a:rect l="0" t="0" r="r" b="b"/>
            <a:pathLst>
              <a:path w="224" h="336">
                <a:moveTo>
                  <a:pt x="224" y="0"/>
                </a:moveTo>
                <a:cubicBezTo>
                  <a:pt x="144" y="8"/>
                  <a:pt x="64" y="16"/>
                  <a:pt x="32" y="48"/>
                </a:cubicBezTo>
                <a:cubicBezTo>
                  <a:pt x="0" y="80"/>
                  <a:pt x="24" y="144"/>
                  <a:pt x="32" y="192"/>
                </a:cubicBezTo>
                <a:cubicBezTo>
                  <a:pt x="40" y="240"/>
                  <a:pt x="60" y="288"/>
                  <a:pt x="80" y="336"/>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4381" name="AutoShape 45">
            <a:extLst>
              <a:ext uri="{FF2B5EF4-FFF2-40B4-BE49-F238E27FC236}">
                <a16:creationId xmlns:a16="http://schemas.microsoft.com/office/drawing/2014/main" id="{5B69E783-E41C-46C5-9A5D-1362F826B213}"/>
              </a:ext>
            </a:extLst>
          </p:cNvPr>
          <p:cNvSpPr>
            <a:spLocks noChangeArrowheads="1"/>
          </p:cNvSpPr>
          <p:nvPr/>
        </p:nvSpPr>
        <p:spPr bwMode="auto">
          <a:xfrm>
            <a:off x="5029200" y="2286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3</a:t>
            </a:r>
          </a:p>
        </p:txBody>
      </p:sp>
      <p:sp>
        <p:nvSpPr>
          <p:cNvPr id="14382" name="Text Box 46">
            <a:extLst>
              <a:ext uri="{FF2B5EF4-FFF2-40B4-BE49-F238E27FC236}">
                <a16:creationId xmlns:a16="http://schemas.microsoft.com/office/drawing/2014/main" id="{B831AD1B-5029-4E6B-B52A-4D11A2C60157}"/>
              </a:ext>
            </a:extLst>
          </p:cNvPr>
          <p:cNvSpPr txBox="1">
            <a:spLocks noChangeArrowheads="1"/>
          </p:cNvSpPr>
          <p:nvPr/>
        </p:nvSpPr>
        <p:spPr bwMode="auto">
          <a:xfrm>
            <a:off x="7543800" y="50292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women</a:t>
            </a:r>
          </a:p>
        </p:txBody>
      </p:sp>
      <p:sp>
        <p:nvSpPr>
          <p:cNvPr id="14383" name="Text Box 47">
            <a:extLst>
              <a:ext uri="{FF2B5EF4-FFF2-40B4-BE49-F238E27FC236}">
                <a16:creationId xmlns:a16="http://schemas.microsoft.com/office/drawing/2014/main" id="{D630298F-9010-44D4-ACA8-CF846EF93C55}"/>
              </a:ext>
            </a:extLst>
          </p:cNvPr>
          <p:cNvSpPr txBox="1">
            <a:spLocks noChangeArrowheads="1"/>
          </p:cNvSpPr>
          <p:nvPr/>
        </p:nvSpPr>
        <p:spPr bwMode="auto">
          <a:xfrm>
            <a:off x="4876800" y="2743200"/>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Peter</a:t>
            </a:r>
          </a:p>
        </p:txBody>
      </p:sp>
      <p:sp>
        <p:nvSpPr>
          <p:cNvPr id="14384" name="AutoShape 48">
            <a:hlinkClick r:id="rId6" action="ppaction://hlinksldjump" highlightClick="1"/>
            <a:extLst>
              <a:ext uri="{FF2B5EF4-FFF2-40B4-BE49-F238E27FC236}">
                <a16:creationId xmlns:a16="http://schemas.microsoft.com/office/drawing/2014/main" id="{11E593E0-9080-435F-88F3-DCD72CEFC531}"/>
              </a:ext>
            </a:extLst>
          </p:cNvPr>
          <p:cNvSpPr>
            <a:spLocks noChangeArrowheads="1"/>
          </p:cNvSpPr>
          <p:nvPr/>
        </p:nvSpPr>
        <p:spPr bwMode="auto">
          <a:xfrm>
            <a:off x="1752600" y="6248400"/>
            <a:ext cx="838200" cy="457200"/>
          </a:xfrm>
          <a:prstGeom prst="actionButtonBlank">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To Bible</a:t>
            </a:r>
          </a:p>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References</a:t>
            </a:r>
          </a:p>
        </p:txBody>
      </p:sp>
    </p:spTree>
    <p:extLst>
      <p:ext uri="{BB962C8B-B14F-4D97-AF65-F5344CB8AC3E}">
        <p14:creationId xmlns:p14="http://schemas.microsoft.com/office/powerpoint/2010/main" val="2828283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75"/>
                                        </p:tgtEl>
                                        <p:attrNameLst>
                                          <p:attrName>style.visibility</p:attrName>
                                        </p:attrNameLst>
                                      </p:cBhvr>
                                      <p:to>
                                        <p:strVal val="visible"/>
                                      </p:to>
                                    </p:set>
                                    <p:animEffect transition="in" filter="dissolve">
                                      <p:cBhvr>
                                        <p:cTn id="7" dur="500"/>
                                        <p:tgtEl>
                                          <p:spTgt spid="14375"/>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14376"/>
                                        </p:tgtEl>
                                        <p:attrNameLst>
                                          <p:attrName>style.visibility</p:attrName>
                                        </p:attrNameLst>
                                      </p:cBhvr>
                                      <p:to>
                                        <p:strVal val="visible"/>
                                      </p:to>
                                    </p:set>
                                    <p:animEffect transition="in" filter="wipe(left)">
                                      <p:cBhvr>
                                        <p:cTn id="11" dur="500"/>
                                        <p:tgtEl>
                                          <p:spTgt spid="14376"/>
                                        </p:tgtEl>
                                      </p:cBhvr>
                                    </p:animEffect>
                                  </p:childTnLst>
                                </p:cTn>
                              </p:par>
                            </p:childTnLst>
                          </p:cTn>
                        </p:par>
                        <p:par>
                          <p:cTn id="12" fill="hold" nodeType="afterGroup">
                            <p:stCondLst>
                              <p:cond delay="2000"/>
                            </p:stCondLst>
                            <p:childTnLst>
                              <p:par>
                                <p:cTn id="13" presetID="1" presetClass="entr" presetSubtype="0" fill="hold" grpId="0" nodeType="afterEffect">
                                  <p:stCondLst>
                                    <p:cond delay="0"/>
                                  </p:stCondLst>
                                  <p:childTnLst>
                                    <p:set>
                                      <p:cBhvr>
                                        <p:cTn id="14" dur="1" fill="hold">
                                          <p:stCondLst>
                                            <p:cond delay="499"/>
                                          </p:stCondLst>
                                        </p:cTn>
                                        <p:tgtEl>
                                          <p:spTgt spid="14382"/>
                                        </p:tgtEl>
                                        <p:attrNameLst>
                                          <p:attrName>style.visibility</p:attrName>
                                        </p:attrNameLst>
                                      </p:cBhvr>
                                      <p:to>
                                        <p:strVal val="visible"/>
                                      </p:to>
                                    </p:set>
                                  </p:childTnLst>
                                </p:cTn>
                              </p:par>
                            </p:childTnLst>
                          </p:cTn>
                        </p:par>
                        <p:par>
                          <p:cTn id="15" fill="hold" nodeType="afterGroup">
                            <p:stCondLst>
                              <p:cond delay="2500"/>
                            </p:stCondLst>
                            <p:childTnLst>
                              <p:par>
                                <p:cTn id="16" presetID="23" presetClass="entr" presetSubtype="16" fill="hold" grpId="0" nodeType="afterEffect">
                                  <p:stCondLst>
                                    <p:cond delay="1000"/>
                                  </p:stCondLst>
                                  <p:childTnLst>
                                    <p:set>
                                      <p:cBhvr>
                                        <p:cTn id="17" dur="1" fill="hold">
                                          <p:stCondLst>
                                            <p:cond delay="0"/>
                                          </p:stCondLst>
                                        </p:cTn>
                                        <p:tgtEl>
                                          <p:spTgt spid="14378"/>
                                        </p:tgtEl>
                                        <p:attrNameLst>
                                          <p:attrName>style.visibility</p:attrName>
                                        </p:attrNameLst>
                                      </p:cBhvr>
                                      <p:to>
                                        <p:strVal val="visible"/>
                                      </p:to>
                                    </p:set>
                                    <p:anim calcmode="lin" valueType="num">
                                      <p:cBhvr>
                                        <p:cTn id="18" dur="500" fill="hold"/>
                                        <p:tgtEl>
                                          <p:spTgt spid="14378"/>
                                        </p:tgtEl>
                                        <p:attrNameLst>
                                          <p:attrName>ppt_w</p:attrName>
                                        </p:attrNameLst>
                                      </p:cBhvr>
                                      <p:tavLst>
                                        <p:tav tm="0">
                                          <p:val>
                                            <p:fltVal val="0"/>
                                          </p:val>
                                        </p:tav>
                                        <p:tav tm="100000">
                                          <p:val>
                                            <p:strVal val="#ppt_w"/>
                                          </p:val>
                                        </p:tav>
                                      </p:tavLst>
                                    </p:anim>
                                    <p:anim calcmode="lin" valueType="num">
                                      <p:cBhvr>
                                        <p:cTn id="19" dur="500" fill="hold"/>
                                        <p:tgtEl>
                                          <p:spTgt spid="143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379"/>
                                        </p:tgtEl>
                                        <p:attrNameLst>
                                          <p:attrName>style.visibility</p:attrName>
                                        </p:attrNameLst>
                                      </p:cBhvr>
                                      <p:to>
                                        <p:strVal val="visible"/>
                                      </p:to>
                                    </p:set>
                                    <p:animEffect transition="in" filter="dissolve">
                                      <p:cBhvr>
                                        <p:cTn id="24" dur="500"/>
                                        <p:tgtEl>
                                          <p:spTgt spid="14379"/>
                                        </p:tgtEl>
                                      </p:cBhvr>
                                    </p:animEffect>
                                  </p:childTnLst>
                                </p:cTn>
                              </p:par>
                            </p:childTnLst>
                          </p:cTn>
                        </p:par>
                        <p:par>
                          <p:cTn id="25" fill="hold" nodeType="afterGroup">
                            <p:stCondLst>
                              <p:cond delay="500"/>
                            </p:stCondLst>
                            <p:childTnLst>
                              <p:par>
                                <p:cTn id="26" presetID="22" presetClass="entr" presetSubtype="1" fill="hold" nodeType="afterEffect">
                                  <p:stCondLst>
                                    <p:cond delay="1000"/>
                                  </p:stCondLst>
                                  <p:childTnLst>
                                    <p:set>
                                      <p:cBhvr>
                                        <p:cTn id="27" dur="1" fill="hold">
                                          <p:stCondLst>
                                            <p:cond delay="0"/>
                                          </p:stCondLst>
                                        </p:cTn>
                                        <p:tgtEl>
                                          <p:spTgt spid="14380"/>
                                        </p:tgtEl>
                                        <p:attrNameLst>
                                          <p:attrName>style.visibility</p:attrName>
                                        </p:attrNameLst>
                                      </p:cBhvr>
                                      <p:to>
                                        <p:strVal val="visible"/>
                                      </p:to>
                                    </p:set>
                                    <p:animEffect transition="in" filter="wipe(up)">
                                      <p:cBhvr>
                                        <p:cTn id="28" dur="500"/>
                                        <p:tgtEl>
                                          <p:spTgt spid="14380"/>
                                        </p:tgtEl>
                                      </p:cBhvr>
                                    </p:animEffec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14383"/>
                                        </p:tgtEl>
                                        <p:attrNameLst>
                                          <p:attrName>style.visibility</p:attrName>
                                        </p:attrNameLst>
                                      </p:cBhvr>
                                      <p:to>
                                        <p:strVal val="visible"/>
                                      </p:to>
                                    </p:set>
                                  </p:childTnLst>
                                </p:cTn>
                              </p:par>
                            </p:childTnLst>
                          </p:cTn>
                        </p:par>
                        <p:par>
                          <p:cTn id="32" fill="hold" nodeType="afterGroup">
                            <p:stCondLst>
                              <p:cond delay="2500"/>
                            </p:stCondLst>
                            <p:childTnLst>
                              <p:par>
                                <p:cTn id="33" presetID="23" presetClass="entr" presetSubtype="16" fill="hold" grpId="0" nodeType="afterEffect">
                                  <p:stCondLst>
                                    <p:cond delay="1000"/>
                                  </p:stCondLst>
                                  <p:childTnLst>
                                    <p:set>
                                      <p:cBhvr>
                                        <p:cTn id="34" dur="1" fill="hold">
                                          <p:stCondLst>
                                            <p:cond delay="0"/>
                                          </p:stCondLst>
                                        </p:cTn>
                                        <p:tgtEl>
                                          <p:spTgt spid="14381"/>
                                        </p:tgtEl>
                                        <p:attrNameLst>
                                          <p:attrName>style.visibility</p:attrName>
                                        </p:attrNameLst>
                                      </p:cBhvr>
                                      <p:to>
                                        <p:strVal val="visible"/>
                                      </p:to>
                                    </p:set>
                                    <p:anim calcmode="lin" valueType="num">
                                      <p:cBhvr>
                                        <p:cTn id="35" dur="500" fill="hold"/>
                                        <p:tgtEl>
                                          <p:spTgt spid="14381"/>
                                        </p:tgtEl>
                                        <p:attrNameLst>
                                          <p:attrName>ppt_w</p:attrName>
                                        </p:attrNameLst>
                                      </p:cBhvr>
                                      <p:tavLst>
                                        <p:tav tm="0">
                                          <p:val>
                                            <p:fltVal val="0"/>
                                          </p:val>
                                        </p:tav>
                                        <p:tav tm="100000">
                                          <p:val>
                                            <p:strVal val="#ppt_w"/>
                                          </p:val>
                                        </p:tav>
                                      </p:tavLst>
                                    </p:anim>
                                    <p:anim calcmode="lin" valueType="num">
                                      <p:cBhvr>
                                        <p:cTn id="36" dur="500" fill="hold"/>
                                        <p:tgtEl>
                                          <p:spTgt spid="1438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5" grpId="0" animBg="1" autoUpdateAnimBg="0"/>
      <p:bldP spid="14378" grpId="0" animBg="1" autoUpdateAnimBg="0"/>
      <p:bldP spid="14379" grpId="0" animBg="1" autoUpdateAnimBg="0"/>
      <p:bldP spid="14381" grpId="0" animBg="1" autoUpdateAnimBg="0"/>
      <p:bldP spid="14382" grpId="0" autoUpdateAnimBg="0"/>
      <p:bldP spid="1438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descr="Recycled paper">
            <a:extLst>
              <a:ext uri="{FF2B5EF4-FFF2-40B4-BE49-F238E27FC236}">
                <a16:creationId xmlns:a16="http://schemas.microsoft.com/office/drawing/2014/main" id="{24175712-3BA5-4B61-B032-16D4A98A2AD7}"/>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63" name="Freeform 3" descr="Recycled paper">
            <a:extLst>
              <a:ext uri="{FF2B5EF4-FFF2-40B4-BE49-F238E27FC236}">
                <a16:creationId xmlns:a16="http://schemas.microsoft.com/office/drawing/2014/main" id="{FA478C7D-1821-4A7D-BC5D-92B127CECA9F}"/>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64" name="Rectangle 4">
            <a:extLst>
              <a:ext uri="{FF2B5EF4-FFF2-40B4-BE49-F238E27FC236}">
                <a16:creationId xmlns:a16="http://schemas.microsoft.com/office/drawing/2014/main" id="{2BC8E49B-0E68-4AC8-BC54-3B107C501BD7}"/>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p>
        </p:txBody>
      </p:sp>
      <p:sp>
        <p:nvSpPr>
          <p:cNvPr id="15365" name="Freeform 5">
            <a:extLst>
              <a:ext uri="{FF2B5EF4-FFF2-40B4-BE49-F238E27FC236}">
                <a16:creationId xmlns:a16="http://schemas.microsoft.com/office/drawing/2014/main" id="{135897ED-DC59-4788-94E6-915F7D29760F}"/>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66" name="Freeform 6">
            <a:extLst>
              <a:ext uri="{FF2B5EF4-FFF2-40B4-BE49-F238E27FC236}">
                <a16:creationId xmlns:a16="http://schemas.microsoft.com/office/drawing/2014/main" id="{C9C14531-FEBA-4B42-81E0-C4616AE55096}"/>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67" name="Rectangle 7">
            <a:extLst>
              <a:ext uri="{FF2B5EF4-FFF2-40B4-BE49-F238E27FC236}">
                <a16:creationId xmlns:a16="http://schemas.microsoft.com/office/drawing/2014/main" id="{DCECFF4F-5ECE-4C0F-ADCC-0B5510FDAF93}"/>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68" name="Freeform 8">
            <a:extLst>
              <a:ext uri="{FF2B5EF4-FFF2-40B4-BE49-F238E27FC236}">
                <a16:creationId xmlns:a16="http://schemas.microsoft.com/office/drawing/2014/main" id="{3E635955-736E-425E-8626-E31B66E9137C}"/>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69" name="Freeform 9">
            <a:extLst>
              <a:ext uri="{FF2B5EF4-FFF2-40B4-BE49-F238E27FC236}">
                <a16:creationId xmlns:a16="http://schemas.microsoft.com/office/drawing/2014/main" id="{A0379793-7CB8-40B5-98DD-26171D3C610C}"/>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70" name="Freeform 10">
            <a:extLst>
              <a:ext uri="{FF2B5EF4-FFF2-40B4-BE49-F238E27FC236}">
                <a16:creationId xmlns:a16="http://schemas.microsoft.com/office/drawing/2014/main" id="{56349C34-6E12-46D3-8596-CE0C68CF7D26}"/>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71" name="Freeform 11">
            <a:extLst>
              <a:ext uri="{FF2B5EF4-FFF2-40B4-BE49-F238E27FC236}">
                <a16:creationId xmlns:a16="http://schemas.microsoft.com/office/drawing/2014/main" id="{5E77C5E6-0738-4409-BD3C-FDC876259CEA}"/>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72" name="Freeform 12" descr="Sand">
            <a:extLst>
              <a:ext uri="{FF2B5EF4-FFF2-40B4-BE49-F238E27FC236}">
                <a16:creationId xmlns:a16="http://schemas.microsoft.com/office/drawing/2014/main" id="{9D6A09D6-E07D-4122-9E83-FA14F38EA27C}"/>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73" name="Text Box 13">
            <a:extLst>
              <a:ext uri="{FF2B5EF4-FFF2-40B4-BE49-F238E27FC236}">
                <a16:creationId xmlns:a16="http://schemas.microsoft.com/office/drawing/2014/main" id="{FB500036-42E2-4BEE-A757-86D573C0D6CC}"/>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15374" name="Text Box 14">
            <a:extLst>
              <a:ext uri="{FF2B5EF4-FFF2-40B4-BE49-F238E27FC236}">
                <a16:creationId xmlns:a16="http://schemas.microsoft.com/office/drawing/2014/main" id="{33D87674-3FD0-4C16-A69B-248C88D23008}"/>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15375" name="AutoShape 15" descr="Green marble">
            <a:extLst>
              <a:ext uri="{FF2B5EF4-FFF2-40B4-BE49-F238E27FC236}">
                <a16:creationId xmlns:a16="http://schemas.microsoft.com/office/drawing/2014/main" id="{6E3500D0-57E2-40F5-8AE0-29E22BBE110F}"/>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76" name="Text Box 16">
            <a:extLst>
              <a:ext uri="{FF2B5EF4-FFF2-40B4-BE49-F238E27FC236}">
                <a16:creationId xmlns:a16="http://schemas.microsoft.com/office/drawing/2014/main" id="{5D0E69ED-E549-4C8F-8F3D-85279C37CB74}"/>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15377" name="Freeform 17" descr="Sand">
            <a:extLst>
              <a:ext uri="{FF2B5EF4-FFF2-40B4-BE49-F238E27FC236}">
                <a16:creationId xmlns:a16="http://schemas.microsoft.com/office/drawing/2014/main" id="{D469144F-B7A1-4577-A6F1-EE44CAF0CCCA}"/>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78" name="Text Box 18">
            <a:extLst>
              <a:ext uri="{FF2B5EF4-FFF2-40B4-BE49-F238E27FC236}">
                <a16:creationId xmlns:a16="http://schemas.microsoft.com/office/drawing/2014/main" id="{5507CABE-3CEE-488C-8A9A-DE7780116C75}"/>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15379" name="Text Box 19">
            <a:extLst>
              <a:ext uri="{FF2B5EF4-FFF2-40B4-BE49-F238E27FC236}">
                <a16:creationId xmlns:a16="http://schemas.microsoft.com/office/drawing/2014/main" id="{09FD7FED-63C5-47D6-B389-6EEFF05A9ACA}"/>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15380" name="Text Box 20">
            <a:extLst>
              <a:ext uri="{FF2B5EF4-FFF2-40B4-BE49-F238E27FC236}">
                <a16:creationId xmlns:a16="http://schemas.microsoft.com/office/drawing/2014/main" id="{FD091321-9201-4D6B-A2B4-EAD2216F4CB3}"/>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15381" name="Text Box 21">
            <a:extLst>
              <a:ext uri="{FF2B5EF4-FFF2-40B4-BE49-F238E27FC236}">
                <a16:creationId xmlns:a16="http://schemas.microsoft.com/office/drawing/2014/main" id="{93F1D531-8BC5-46A6-8F9A-FA9D401C7AFB}"/>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5382" name="Text Box 22">
            <a:extLst>
              <a:ext uri="{FF2B5EF4-FFF2-40B4-BE49-F238E27FC236}">
                <a16:creationId xmlns:a16="http://schemas.microsoft.com/office/drawing/2014/main" id="{D51ABEFE-FE21-45C0-B869-86CEDD00500F}"/>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5383" name="Text Box 23">
            <a:extLst>
              <a:ext uri="{FF2B5EF4-FFF2-40B4-BE49-F238E27FC236}">
                <a16:creationId xmlns:a16="http://schemas.microsoft.com/office/drawing/2014/main" id="{A93A854F-55D7-4175-B6EA-8730A4EDD204}"/>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5384" name="Freeform 24" descr="Recycled paper">
            <a:extLst>
              <a:ext uri="{FF2B5EF4-FFF2-40B4-BE49-F238E27FC236}">
                <a16:creationId xmlns:a16="http://schemas.microsoft.com/office/drawing/2014/main" id="{C23BF90D-A084-4CC1-83FB-170116A10404}"/>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85" name="Freeform 25">
            <a:extLst>
              <a:ext uri="{FF2B5EF4-FFF2-40B4-BE49-F238E27FC236}">
                <a16:creationId xmlns:a16="http://schemas.microsoft.com/office/drawing/2014/main" id="{3C9FA300-C564-4AAB-8D56-30E83D6BA763}"/>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86" name="Freeform 26">
            <a:extLst>
              <a:ext uri="{FF2B5EF4-FFF2-40B4-BE49-F238E27FC236}">
                <a16:creationId xmlns:a16="http://schemas.microsoft.com/office/drawing/2014/main" id="{646CFC26-C2DF-49D2-8F84-5388F7097071}"/>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87" name="Text Box 27">
            <a:extLst>
              <a:ext uri="{FF2B5EF4-FFF2-40B4-BE49-F238E27FC236}">
                <a16:creationId xmlns:a16="http://schemas.microsoft.com/office/drawing/2014/main" id="{84B15D91-342A-41EF-88EB-EBC4DDF87508}"/>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15389" name="Text Box 29">
            <a:extLst>
              <a:ext uri="{FF2B5EF4-FFF2-40B4-BE49-F238E27FC236}">
                <a16:creationId xmlns:a16="http://schemas.microsoft.com/office/drawing/2014/main" id="{017AB11E-7574-4BD1-A60A-A37274424351}"/>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15390" name="Text Box 30">
            <a:extLst>
              <a:ext uri="{FF2B5EF4-FFF2-40B4-BE49-F238E27FC236}">
                <a16:creationId xmlns:a16="http://schemas.microsoft.com/office/drawing/2014/main" id="{542A4DD0-6807-4BE8-93DF-C1067A6B49EE}"/>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15391" name="Text Box 31">
            <a:extLst>
              <a:ext uri="{FF2B5EF4-FFF2-40B4-BE49-F238E27FC236}">
                <a16:creationId xmlns:a16="http://schemas.microsoft.com/office/drawing/2014/main" id="{523C246D-9679-4091-8E56-03EAD3B88C93}"/>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15392" name="Text Box 32">
            <a:extLst>
              <a:ext uri="{FF2B5EF4-FFF2-40B4-BE49-F238E27FC236}">
                <a16:creationId xmlns:a16="http://schemas.microsoft.com/office/drawing/2014/main" id="{5D53508B-4A84-4354-8F3B-A7944B50488A}"/>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15393" name="Text Box 33">
            <a:extLst>
              <a:ext uri="{FF2B5EF4-FFF2-40B4-BE49-F238E27FC236}">
                <a16:creationId xmlns:a16="http://schemas.microsoft.com/office/drawing/2014/main" id="{CC8E96F5-E033-4150-974C-060FDD7B2929}"/>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15394" name="Text Box 34">
            <a:extLst>
              <a:ext uri="{FF2B5EF4-FFF2-40B4-BE49-F238E27FC236}">
                <a16:creationId xmlns:a16="http://schemas.microsoft.com/office/drawing/2014/main" id="{969A89AD-1693-46C4-A4ED-837FCF6DC6D7}"/>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5395" name="Line 35">
            <a:extLst>
              <a:ext uri="{FF2B5EF4-FFF2-40B4-BE49-F238E27FC236}">
                <a16:creationId xmlns:a16="http://schemas.microsoft.com/office/drawing/2014/main" id="{35DC85D7-D34A-43D6-BA13-528FC6F86896}"/>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96" name="Line 36">
            <a:extLst>
              <a:ext uri="{FF2B5EF4-FFF2-40B4-BE49-F238E27FC236}">
                <a16:creationId xmlns:a16="http://schemas.microsoft.com/office/drawing/2014/main" id="{1937137A-DC7E-4E88-908B-7E9E495B07AE}"/>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97" name="Line 37">
            <a:extLst>
              <a:ext uri="{FF2B5EF4-FFF2-40B4-BE49-F238E27FC236}">
                <a16:creationId xmlns:a16="http://schemas.microsoft.com/office/drawing/2014/main" id="{3090D653-009E-4E7B-A999-32FD85AE9C1A}"/>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98" name="Line 38">
            <a:extLst>
              <a:ext uri="{FF2B5EF4-FFF2-40B4-BE49-F238E27FC236}">
                <a16:creationId xmlns:a16="http://schemas.microsoft.com/office/drawing/2014/main" id="{EBB8CAB9-62A0-4732-9E81-B4CB1C3C7D2F}"/>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399" name="Text Box 39">
            <a:extLst>
              <a:ext uri="{FF2B5EF4-FFF2-40B4-BE49-F238E27FC236}">
                <a16:creationId xmlns:a16="http://schemas.microsoft.com/office/drawing/2014/main" id="{CE7923C7-A4D3-4B6E-9CE1-D900C215B6DD}"/>
              </a:ext>
            </a:extLst>
          </p:cNvPr>
          <p:cNvSpPr txBox="1">
            <a:spLocks noChangeArrowheads="1"/>
          </p:cNvSpPr>
          <p:nvPr/>
        </p:nvSpPr>
        <p:spPr bwMode="auto">
          <a:xfrm>
            <a:off x="6324600" y="5721350"/>
            <a:ext cx="4038600" cy="831850"/>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Jesus appears to two on road to Emmaus.</a:t>
            </a:r>
          </a:p>
        </p:txBody>
      </p:sp>
      <p:sp>
        <p:nvSpPr>
          <p:cNvPr id="15400" name="Text Box 40">
            <a:extLst>
              <a:ext uri="{FF2B5EF4-FFF2-40B4-BE49-F238E27FC236}">
                <a16:creationId xmlns:a16="http://schemas.microsoft.com/office/drawing/2014/main" id="{2DDE0382-588F-492B-A7FD-7A37D691DDFF}"/>
              </a:ext>
            </a:extLst>
          </p:cNvPr>
          <p:cNvSpPr txBox="1">
            <a:spLocks noChangeArrowheads="1"/>
          </p:cNvSpPr>
          <p:nvPr/>
        </p:nvSpPr>
        <p:spPr bwMode="auto">
          <a:xfrm>
            <a:off x="6553200" y="6238876"/>
            <a:ext cx="4038600" cy="4667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The two return to Jerusalem.</a:t>
            </a:r>
          </a:p>
        </p:txBody>
      </p:sp>
      <p:sp>
        <p:nvSpPr>
          <p:cNvPr id="15401" name="AutoShape 41">
            <a:extLst>
              <a:ext uri="{FF2B5EF4-FFF2-40B4-BE49-F238E27FC236}">
                <a16:creationId xmlns:a16="http://schemas.microsoft.com/office/drawing/2014/main" id="{04AEE6DF-C5AF-4FD0-AE4D-139CDB5DE611}"/>
              </a:ext>
            </a:extLst>
          </p:cNvPr>
          <p:cNvSpPr>
            <a:spLocks noChangeArrowheads="1"/>
          </p:cNvSpPr>
          <p:nvPr/>
        </p:nvSpPr>
        <p:spPr bwMode="auto">
          <a:xfrm>
            <a:off x="4191000" y="1600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1</a:t>
            </a:r>
          </a:p>
        </p:txBody>
      </p:sp>
      <p:sp>
        <p:nvSpPr>
          <p:cNvPr id="15404" name="AutoShape 44">
            <a:extLst>
              <a:ext uri="{FF2B5EF4-FFF2-40B4-BE49-F238E27FC236}">
                <a16:creationId xmlns:a16="http://schemas.microsoft.com/office/drawing/2014/main" id="{2DAAE454-54DA-49C8-8AA1-1AF2487E85B2}"/>
              </a:ext>
            </a:extLst>
          </p:cNvPr>
          <p:cNvSpPr>
            <a:spLocks noChangeArrowheads="1"/>
          </p:cNvSpPr>
          <p:nvPr/>
        </p:nvSpPr>
        <p:spPr bwMode="auto">
          <a:xfrm>
            <a:off x="1524000" y="3124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4</a:t>
            </a:r>
          </a:p>
        </p:txBody>
      </p:sp>
      <p:sp>
        <p:nvSpPr>
          <p:cNvPr id="15405" name="Freeform 45">
            <a:extLst>
              <a:ext uri="{FF2B5EF4-FFF2-40B4-BE49-F238E27FC236}">
                <a16:creationId xmlns:a16="http://schemas.microsoft.com/office/drawing/2014/main" id="{D3420CDA-AFA0-4D6C-90EC-4D7490C1BCCB}"/>
              </a:ext>
            </a:extLst>
          </p:cNvPr>
          <p:cNvSpPr>
            <a:spLocks/>
          </p:cNvSpPr>
          <p:nvPr/>
        </p:nvSpPr>
        <p:spPr bwMode="auto">
          <a:xfrm>
            <a:off x="1828800" y="3505200"/>
            <a:ext cx="1600200" cy="381000"/>
          </a:xfrm>
          <a:custGeom>
            <a:avLst/>
            <a:gdLst>
              <a:gd name="T0" fmla="*/ 1008 w 1008"/>
              <a:gd name="T1" fmla="*/ 240 h 240"/>
              <a:gd name="T2" fmla="*/ 672 w 1008"/>
              <a:gd name="T3" fmla="*/ 192 h 240"/>
              <a:gd name="T4" fmla="*/ 432 w 1008"/>
              <a:gd name="T5" fmla="*/ 144 h 240"/>
              <a:gd name="T6" fmla="*/ 0 w 1008"/>
              <a:gd name="T7" fmla="*/ 0 h 240"/>
            </a:gdLst>
            <a:ahLst/>
            <a:cxnLst>
              <a:cxn ang="0">
                <a:pos x="T0" y="T1"/>
              </a:cxn>
              <a:cxn ang="0">
                <a:pos x="T2" y="T3"/>
              </a:cxn>
              <a:cxn ang="0">
                <a:pos x="T4" y="T5"/>
              </a:cxn>
              <a:cxn ang="0">
                <a:pos x="T6" y="T7"/>
              </a:cxn>
            </a:cxnLst>
            <a:rect l="0" t="0" r="r" b="b"/>
            <a:pathLst>
              <a:path w="1008" h="240">
                <a:moveTo>
                  <a:pt x="1008" y="240"/>
                </a:moveTo>
                <a:cubicBezTo>
                  <a:pt x="888" y="224"/>
                  <a:pt x="768" y="208"/>
                  <a:pt x="672" y="192"/>
                </a:cubicBezTo>
                <a:cubicBezTo>
                  <a:pt x="576" y="176"/>
                  <a:pt x="544" y="176"/>
                  <a:pt x="432" y="144"/>
                </a:cubicBezTo>
                <a:cubicBezTo>
                  <a:pt x="320" y="112"/>
                  <a:pt x="160" y="56"/>
                  <a:pt x="0"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407" name="AutoShape 47">
            <a:extLst>
              <a:ext uri="{FF2B5EF4-FFF2-40B4-BE49-F238E27FC236}">
                <a16:creationId xmlns:a16="http://schemas.microsoft.com/office/drawing/2014/main" id="{57AF398B-6EE0-40F6-AF19-30CFE3924E45}"/>
              </a:ext>
            </a:extLst>
          </p:cNvPr>
          <p:cNvSpPr>
            <a:spLocks noChangeArrowheads="1"/>
          </p:cNvSpPr>
          <p:nvPr/>
        </p:nvSpPr>
        <p:spPr bwMode="auto">
          <a:xfrm>
            <a:off x="8382000" y="4953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2</a:t>
            </a:r>
          </a:p>
        </p:txBody>
      </p:sp>
      <p:sp>
        <p:nvSpPr>
          <p:cNvPr id="15408" name="AutoShape 48">
            <a:extLst>
              <a:ext uri="{FF2B5EF4-FFF2-40B4-BE49-F238E27FC236}">
                <a16:creationId xmlns:a16="http://schemas.microsoft.com/office/drawing/2014/main" id="{69903F7E-509C-4251-BA75-3F8FF7A83021}"/>
              </a:ext>
            </a:extLst>
          </p:cNvPr>
          <p:cNvSpPr>
            <a:spLocks noChangeArrowheads="1"/>
          </p:cNvSpPr>
          <p:nvPr/>
        </p:nvSpPr>
        <p:spPr bwMode="auto">
          <a:xfrm>
            <a:off x="5029200" y="2286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3</a:t>
            </a:r>
          </a:p>
        </p:txBody>
      </p:sp>
      <p:sp>
        <p:nvSpPr>
          <p:cNvPr id="15410" name="Text Box 50">
            <a:extLst>
              <a:ext uri="{FF2B5EF4-FFF2-40B4-BE49-F238E27FC236}">
                <a16:creationId xmlns:a16="http://schemas.microsoft.com/office/drawing/2014/main" id="{A8C46A37-E245-4D45-A180-58EB20B8D27B}"/>
              </a:ext>
            </a:extLst>
          </p:cNvPr>
          <p:cNvSpPr txBox="1">
            <a:spLocks noChangeArrowheads="1"/>
          </p:cNvSpPr>
          <p:nvPr/>
        </p:nvSpPr>
        <p:spPr bwMode="auto">
          <a:xfrm>
            <a:off x="1905001" y="3276600"/>
            <a:ext cx="1089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2 disciples</a:t>
            </a:r>
          </a:p>
        </p:txBody>
      </p:sp>
      <p:sp>
        <p:nvSpPr>
          <p:cNvPr id="15411" name="Freeform 51">
            <a:extLst>
              <a:ext uri="{FF2B5EF4-FFF2-40B4-BE49-F238E27FC236}">
                <a16:creationId xmlns:a16="http://schemas.microsoft.com/office/drawing/2014/main" id="{BFB93A19-80E9-4AC9-947E-94F8F404C031}"/>
              </a:ext>
            </a:extLst>
          </p:cNvPr>
          <p:cNvSpPr>
            <a:spLocks/>
          </p:cNvSpPr>
          <p:nvPr/>
        </p:nvSpPr>
        <p:spPr bwMode="auto">
          <a:xfrm>
            <a:off x="1905000" y="3505200"/>
            <a:ext cx="1066800" cy="381000"/>
          </a:xfrm>
          <a:custGeom>
            <a:avLst/>
            <a:gdLst>
              <a:gd name="T0" fmla="*/ 0 w 672"/>
              <a:gd name="T1" fmla="*/ 0 h 240"/>
              <a:gd name="T2" fmla="*/ 192 w 672"/>
              <a:gd name="T3" fmla="*/ 96 h 240"/>
              <a:gd name="T4" fmla="*/ 480 w 672"/>
              <a:gd name="T5" fmla="*/ 192 h 240"/>
              <a:gd name="T6" fmla="*/ 672 w 672"/>
              <a:gd name="T7" fmla="*/ 240 h 240"/>
            </a:gdLst>
            <a:ahLst/>
            <a:cxnLst>
              <a:cxn ang="0">
                <a:pos x="T0" y="T1"/>
              </a:cxn>
              <a:cxn ang="0">
                <a:pos x="T2" y="T3"/>
              </a:cxn>
              <a:cxn ang="0">
                <a:pos x="T4" y="T5"/>
              </a:cxn>
              <a:cxn ang="0">
                <a:pos x="T6" y="T7"/>
              </a:cxn>
            </a:cxnLst>
            <a:rect l="0" t="0" r="r" b="b"/>
            <a:pathLst>
              <a:path w="672" h="240">
                <a:moveTo>
                  <a:pt x="0" y="0"/>
                </a:moveTo>
                <a:cubicBezTo>
                  <a:pt x="56" y="32"/>
                  <a:pt x="112" y="64"/>
                  <a:pt x="192" y="96"/>
                </a:cubicBezTo>
                <a:cubicBezTo>
                  <a:pt x="272" y="128"/>
                  <a:pt x="400" y="168"/>
                  <a:pt x="480" y="192"/>
                </a:cubicBezTo>
                <a:cubicBezTo>
                  <a:pt x="560" y="216"/>
                  <a:pt x="640" y="232"/>
                  <a:pt x="672" y="24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5412" name="AutoShape 52">
            <a:hlinkClick r:id="rId6" action="ppaction://hlinksldjump" highlightClick="1"/>
            <a:extLst>
              <a:ext uri="{FF2B5EF4-FFF2-40B4-BE49-F238E27FC236}">
                <a16:creationId xmlns:a16="http://schemas.microsoft.com/office/drawing/2014/main" id="{9D8CBE65-D502-4BF2-BE03-E083F8D159FD}"/>
              </a:ext>
            </a:extLst>
          </p:cNvPr>
          <p:cNvSpPr>
            <a:spLocks noChangeArrowheads="1"/>
          </p:cNvSpPr>
          <p:nvPr/>
        </p:nvSpPr>
        <p:spPr bwMode="auto">
          <a:xfrm>
            <a:off x="1752600" y="6248400"/>
            <a:ext cx="838200" cy="457200"/>
          </a:xfrm>
          <a:prstGeom prst="actionButtonBlank">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To Bible</a:t>
            </a:r>
          </a:p>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References</a:t>
            </a:r>
          </a:p>
        </p:txBody>
      </p:sp>
    </p:spTree>
    <p:extLst>
      <p:ext uri="{BB962C8B-B14F-4D97-AF65-F5344CB8AC3E}">
        <p14:creationId xmlns:p14="http://schemas.microsoft.com/office/powerpoint/2010/main" val="4100942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99"/>
                                        </p:tgtEl>
                                        <p:attrNameLst>
                                          <p:attrName>style.visibility</p:attrName>
                                        </p:attrNameLst>
                                      </p:cBhvr>
                                      <p:to>
                                        <p:strVal val="visible"/>
                                      </p:to>
                                    </p:set>
                                    <p:animEffect transition="in" filter="dissolve">
                                      <p:cBhvr>
                                        <p:cTn id="7" dur="500"/>
                                        <p:tgtEl>
                                          <p:spTgt spid="15399"/>
                                        </p:tgtEl>
                                      </p:cBhvr>
                                    </p:animEffect>
                                  </p:childTnLst>
                                </p:cTn>
                              </p:par>
                            </p:childTnLst>
                          </p:cTn>
                        </p:par>
                        <p:par>
                          <p:cTn id="8" fill="hold" nodeType="afterGroup">
                            <p:stCondLst>
                              <p:cond delay="500"/>
                            </p:stCondLst>
                            <p:childTnLst>
                              <p:par>
                                <p:cTn id="9" presetID="22" presetClass="entr" presetSubtype="2" fill="hold" nodeType="afterEffect">
                                  <p:stCondLst>
                                    <p:cond delay="1000"/>
                                  </p:stCondLst>
                                  <p:childTnLst>
                                    <p:set>
                                      <p:cBhvr>
                                        <p:cTn id="10" dur="1" fill="hold">
                                          <p:stCondLst>
                                            <p:cond delay="0"/>
                                          </p:stCondLst>
                                        </p:cTn>
                                        <p:tgtEl>
                                          <p:spTgt spid="15405"/>
                                        </p:tgtEl>
                                        <p:attrNameLst>
                                          <p:attrName>style.visibility</p:attrName>
                                        </p:attrNameLst>
                                      </p:cBhvr>
                                      <p:to>
                                        <p:strVal val="visible"/>
                                      </p:to>
                                    </p:set>
                                    <p:animEffect transition="in" filter="wipe(right)">
                                      <p:cBhvr>
                                        <p:cTn id="11" dur="500"/>
                                        <p:tgtEl>
                                          <p:spTgt spid="15405"/>
                                        </p:tgtEl>
                                      </p:cBhvr>
                                    </p:animEffect>
                                  </p:childTnLst>
                                </p:cTn>
                              </p:par>
                            </p:childTnLst>
                          </p:cTn>
                        </p:par>
                        <p:par>
                          <p:cTn id="12" fill="hold" nodeType="afterGroup">
                            <p:stCondLst>
                              <p:cond delay="2000"/>
                            </p:stCondLst>
                            <p:childTnLst>
                              <p:par>
                                <p:cTn id="13" presetID="1" presetClass="entr" presetSubtype="0" fill="hold" grpId="0" nodeType="afterEffect">
                                  <p:stCondLst>
                                    <p:cond delay="0"/>
                                  </p:stCondLst>
                                  <p:childTnLst>
                                    <p:set>
                                      <p:cBhvr>
                                        <p:cTn id="14" dur="1" fill="hold">
                                          <p:stCondLst>
                                            <p:cond delay="499"/>
                                          </p:stCondLst>
                                        </p:cTn>
                                        <p:tgtEl>
                                          <p:spTgt spid="15410"/>
                                        </p:tgtEl>
                                        <p:attrNameLst>
                                          <p:attrName>style.visibility</p:attrName>
                                        </p:attrNameLst>
                                      </p:cBhvr>
                                      <p:to>
                                        <p:strVal val="visible"/>
                                      </p:to>
                                    </p:set>
                                  </p:childTnLst>
                                </p:cTn>
                              </p:par>
                            </p:childTnLst>
                          </p:cTn>
                        </p:par>
                        <p:par>
                          <p:cTn id="15" fill="hold" nodeType="afterGroup">
                            <p:stCondLst>
                              <p:cond delay="2500"/>
                            </p:stCondLst>
                            <p:childTnLst>
                              <p:par>
                                <p:cTn id="16" presetID="23" presetClass="entr" presetSubtype="16" fill="hold" grpId="0" nodeType="afterEffect">
                                  <p:stCondLst>
                                    <p:cond delay="1000"/>
                                  </p:stCondLst>
                                  <p:childTnLst>
                                    <p:set>
                                      <p:cBhvr>
                                        <p:cTn id="17" dur="1" fill="hold">
                                          <p:stCondLst>
                                            <p:cond delay="0"/>
                                          </p:stCondLst>
                                        </p:cTn>
                                        <p:tgtEl>
                                          <p:spTgt spid="15404"/>
                                        </p:tgtEl>
                                        <p:attrNameLst>
                                          <p:attrName>style.visibility</p:attrName>
                                        </p:attrNameLst>
                                      </p:cBhvr>
                                      <p:to>
                                        <p:strVal val="visible"/>
                                      </p:to>
                                    </p:set>
                                    <p:anim calcmode="lin" valueType="num">
                                      <p:cBhvr>
                                        <p:cTn id="18" dur="500" fill="hold"/>
                                        <p:tgtEl>
                                          <p:spTgt spid="15404"/>
                                        </p:tgtEl>
                                        <p:attrNameLst>
                                          <p:attrName>ppt_w</p:attrName>
                                        </p:attrNameLst>
                                      </p:cBhvr>
                                      <p:tavLst>
                                        <p:tav tm="0">
                                          <p:val>
                                            <p:fltVal val="0"/>
                                          </p:val>
                                        </p:tav>
                                        <p:tav tm="100000">
                                          <p:val>
                                            <p:strVal val="#ppt_w"/>
                                          </p:val>
                                        </p:tav>
                                      </p:tavLst>
                                    </p:anim>
                                    <p:anim calcmode="lin" valueType="num">
                                      <p:cBhvr>
                                        <p:cTn id="19" dur="500" fill="hold"/>
                                        <p:tgtEl>
                                          <p:spTgt spid="154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5400"/>
                                        </p:tgtEl>
                                        <p:attrNameLst>
                                          <p:attrName>style.visibility</p:attrName>
                                        </p:attrNameLst>
                                      </p:cBhvr>
                                      <p:to>
                                        <p:strVal val="visible"/>
                                      </p:to>
                                    </p:set>
                                    <p:animEffect transition="in" filter="dissolve">
                                      <p:cBhvr>
                                        <p:cTn id="24" dur="500"/>
                                        <p:tgtEl>
                                          <p:spTgt spid="15400"/>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15411"/>
                                        </p:tgtEl>
                                        <p:attrNameLst>
                                          <p:attrName>style.visibility</p:attrName>
                                        </p:attrNameLst>
                                      </p:cBhvr>
                                      <p:to>
                                        <p:strVal val="visible"/>
                                      </p:to>
                                    </p:set>
                                    <p:animEffect transition="in" filter="wipe(left)">
                                      <p:cBhvr>
                                        <p:cTn id="28" dur="500"/>
                                        <p:tgtEl>
                                          <p:spTgt spid="1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9" grpId="0" animBg="1" autoUpdateAnimBg="0"/>
      <p:bldP spid="15400" grpId="0" animBg="1" autoUpdateAnimBg="0"/>
      <p:bldP spid="15404" grpId="0" animBg="1" autoUpdateAnimBg="0"/>
      <p:bldP spid="1541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descr="Recycled paper">
            <a:extLst>
              <a:ext uri="{FF2B5EF4-FFF2-40B4-BE49-F238E27FC236}">
                <a16:creationId xmlns:a16="http://schemas.microsoft.com/office/drawing/2014/main" id="{1097EBFA-737B-49BA-85C5-DE3CD8FB13BD}"/>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87" name="Freeform 3" descr="Recycled paper">
            <a:extLst>
              <a:ext uri="{FF2B5EF4-FFF2-40B4-BE49-F238E27FC236}">
                <a16:creationId xmlns:a16="http://schemas.microsoft.com/office/drawing/2014/main" id="{4CFAEA28-BB39-45E5-9AB2-CF4601E05534}"/>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88" name="Rectangle 4">
            <a:extLst>
              <a:ext uri="{FF2B5EF4-FFF2-40B4-BE49-F238E27FC236}">
                <a16:creationId xmlns:a16="http://schemas.microsoft.com/office/drawing/2014/main" id="{3BFC406E-020A-4A67-B32A-20FD66C93331}"/>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sz="2000"/>
            </a:br>
            <a:r>
              <a:rPr lang="en-US" altLang="en-US" sz="2000"/>
              <a:t>(first Sunday)</a:t>
            </a:r>
            <a:endParaRPr lang="en-US" altLang="en-US"/>
          </a:p>
        </p:txBody>
      </p:sp>
      <p:sp>
        <p:nvSpPr>
          <p:cNvPr id="16389" name="Freeform 5">
            <a:extLst>
              <a:ext uri="{FF2B5EF4-FFF2-40B4-BE49-F238E27FC236}">
                <a16:creationId xmlns:a16="http://schemas.microsoft.com/office/drawing/2014/main" id="{0A3DA3A3-45FB-4839-B842-F05C76903DE0}"/>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90" name="Freeform 6">
            <a:extLst>
              <a:ext uri="{FF2B5EF4-FFF2-40B4-BE49-F238E27FC236}">
                <a16:creationId xmlns:a16="http://schemas.microsoft.com/office/drawing/2014/main" id="{05CA7CDE-7748-45B7-983F-ADD49AA084E4}"/>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91" name="Rectangle 7">
            <a:extLst>
              <a:ext uri="{FF2B5EF4-FFF2-40B4-BE49-F238E27FC236}">
                <a16:creationId xmlns:a16="http://schemas.microsoft.com/office/drawing/2014/main" id="{8F23E067-4C8D-498E-9D71-3AE841727D2F}"/>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92" name="Freeform 8">
            <a:extLst>
              <a:ext uri="{FF2B5EF4-FFF2-40B4-BE49-F238E27FC236}">
                <a16:creationId xmlns:a16="http://schemas.microsoft.com/office/drawing/2014/main" id="{71BFF3BC-A91E-4253-B5FE-F78BB76A997C}"/>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93" name="Freeform 9">
            <a:extLst>
              <a:ext uri="{FF2B5EF4-FFF2-40B4-BE49-F238E27FC236}">
                <a16:creationId xmlns:a16="http://schemas.microsoft.com/office/drawing/2014/main" id="{7C1CF391-86B4-4A11-9143-468E57F31A99}"/>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94" name="Freeform 10">
            <a:extLst>
              <a:ext uri="{FF2B5EF4-FFF2-40B4-BE49-F238E27FC236}">
                <a16:creationId xmlns:a16="http://schemas.microsoft.com/office/drawing/2014/main" id="{9E8DA047-FD1F-4624-9B45-3450E8188186}"/>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95" name="Freeform 11">
            <a:extLst>
              <a:ext uri="{FF2B5EF4-FFF2-40B4-BE49-F238E27FC236}">
                <a16:creationId xmlns:a16="http://schemas.microsoft.com/office/drawing/2014/main" id="{A5221F8D-013F-4467-82AD-8645910D67C5}"/>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96" name="Freeform 12" descr="Sand">
            <a:extLst>
              <a:ext uri="{FF2B5EF4-FFF2-40B4-BE49-F238E27FC236}">
                <a16:creationId xmlns:a16="http://schemas.microsoft.com/office/drawing/2014/main" id="{19F0DED7-DD87-4D9A-9A9D-2E618B49AB65}"/>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397" name="Text Box 13">
            <a:extLst>
              <a:ext uri="{FF2B5EF4-FFF2-40B4-BE49-F238E27FC236}">
                <a16:creationId xmlns:a16="http://schemas.microsoft.com/office/drawing/2014/main" id="{44FE951C-43A6-4B6A-A302-696BE500DACA}"/>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16398" name="Text Box 14">
            <a:extLst>
              <a:ext uri="{FF2B5EF4-FFF2-40B4-BE49-F238E27FC236}">
                <a16:creationId xmlns:a16="http://schemas.microsoft.com/office/drawing/2014/main" id="{25693A32-D786-4297-9FA5-5A05CB4EC7CE}"/>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16399" name="AutoShape 15" descr="Green marble">
            <a:extLst>
              <a:ext uri="{FF2B5EF4-FFF2-40B4-BE49-F238E27FC236}">
                <a16:creationId xmlns:a16="http://schemas.microsoft.com/office/drawing/2014/main" id="{A69C61D7-F11A-48E3-B922-FFEACDA713AB}"/>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00" name="Text Box 16">
            <a:extLst>
              <a:ext uri="{FF2B5EF4-FFF2-40B4-BE49-F238E27FC236}">
                <a16:creationId xmlns:a16="http://schemas.microsoft.com/office/drawing/2014/main" id="{0CE60FE3-E70C-47F6-92C3-D21153C05D85}"/>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16401" name="Freeform 17" descr="Sand">
            <a:extLst>
              <a:ext uri="{FF2B5EF4-FFF2-40B4-BE49-F238E27FC236}">
                <a16:creationId xmlns:a16="http://schemas.microsoft.com/office/drawing/2014/main" id="{7DD74B17-9E70-4A1B-B37A-3E96F2817AF4}"/>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02" name="Text Box 18">
            <a:extLst>
              <a:ext uri="{FF2B5EF4-FFF2-40B4-BE49-F238E27FC236}">
                <a16:creationId xmlns:a16="http://schemas.microsoft.com/office/drawing/2014/main" id="{0B4046E8-4629-47D0-81FD-1176D221EF2A}"/>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16403" name="Text Box 19">
            <a:extLst>
              <a:ext uri="{FF2B5EF4-FFF2-40B4-BE49-F238E27FC236}">
                <a16:creationId xmlns:a16="http://schemas.microsoft.com/office/drawing/2014/main" id="{5A7BEE28-4FAF-4ACE-81D6-C5D76EBA4616}"/>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16404" name="Text Box 20">
            <a:extLst>
              <a:ext uri="{FF2B5EF4-FFF2-40B4-BE49-F238E27FC236}">
                <a16:creationId xmlns:a16="http://schemas.microsoft.com/office/drawing/2014/main" id="{7DB45FDC-1033-4B3D-B9FD-AAEF9F2F1D09}"/>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16405" name="Text Box 21">
            <a:extLst>
              <a:ext uri="{FF2B5EF4-FFF2-40B4-BE49-F238E27FC236}">
                <a16:creationId xmlns:a16="http://schemas.microsoft.com/office/drawing/2014/main" id="{0DC05F27-C718-4B1E-A4AA-A392E5566D38}"/>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6406" name="Text Box 22">
            <a:extLst>
              <a:ext uri="{FF2B5EF4-FFF2-40B4-BE49-F238E27FC236}">
                <a16:creationId xmlns:a16="http://schemas.microsoft.com/office/drawing/2014/main" id="{BB519F33-92C7-4C00-9CD0-8D3E7AE37F6E}"/>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6407" name="Text Box 23">
            <a:extLst>
              <a:ext uri="{FF2B5EF4-FFF2-40B4-BE49-F238E27FC236}">
                <a16:creationId xmlns:a16="http://schemas.microsoft.com/office/drawing/2014/main" id="{CFA148F8-97F3-4F05-B63C-5D06AEADFC30}"/>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6408" name="Freeform 24" descr="Recycled paper">
            <a:extLst>
              <a:ext uri="{FF2B5EF4-FFF2-40B4-BE49-F238E27FC236}">
                <a16:creationId xmlns:a16="http://schemas.microsoft.com/office/drawing/2014/main" id="{BAE66F4F-00BD-47E1-AF7F-245C434DEBA3}"/>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09" name="Freeform 25">
            <a:extLst>
              <a:ext uri="{FF2B5EF4-FFF2-40B4-BE49-F238E27FC236}">
                <a16:creationId xmlns:a16="http://schemas.microsoft.com/office/drawing/2014/main" id="{D17E6E6C-B142-43ED-8404-BD8429AC290E}"/>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10" name="Freeform 26">
            <a:extLst>
              <a:ext uri="{FF2B5EF4-FFF2-40B4-BE49-F238E27FC236}">
                <a16:creationId xmlns:a16="http://schemas.microsoft.com/office/drawing/2014/main" id="{F11CBE43-49EB-4201-AC2B-010D97914DDE}"/>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11" name="Text Box 27">
            <a:extLst>
              <a:ext uri="{FF2B5EF4-FFF2-40B4-BE49-F238E27FC236}">
                <a16:creationId xmlns:a16="http://schemas.microsoft.com/office/drawing/2014/main" id="{619C633D-CACD-4219-A60D-678D01BFDFC0}"/>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16413" name="Text Box 29">
            <a:extLst>
              <a:ext uri="{FF2B5EF4-FFF2-40B4-BE49-F238E27FC236}">
                <a16:creationId xmlns:a16="http://schemas.microsoft.com/office/drawing/2014/main" id="{A7B96BE0-C9DA-4D74-88F3-92A8A64AA0C4}"/>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16414" name="Text Box 30">
            <a:extLst>
              <a:ext uri="{FF2B5EF4-FFF2-40B4-BE49-F238E27FC236}">
                <a16:creationId xmlns:a16="http://schemas.microsoft.com/office/drawing/2014/main" id="{F6677571-CFE5-411C-B392-15784DA2EC4B}"/>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16415" name="Text Box 31">
            <a:extLst>
              <a:ext uri="{FF2B5EF4-FFF2-40B4-BE49-F238E27FC236}">
                <a16:creationId xmlns:a16="http://schemas.microsoft.com/office/drawing/2014/main" id="{0E6B5550-5812-4FDE-B097-04042121B611}"/>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16416" name="Text Box 32">
            <a:extLst>
              <a:ext uri="{FF2B5EF4-FFF2-40B4-BE49-F238E27FC236}">
                <a16:creationId xmlns:a16="http://schemas.microsoft.com/office/drawing/2014/main" id="{A249D0AD-9142-4CD7-AB8A-378CC7EF432C}"/>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16417" name="Text Box 33">
            <a:extLst>
              <a:ext uri="{FF2B5EF4-FFF2-40B4-BE49-F238E27FC236}">
                <a16:creationId xmlns:a16="http://schemas.microsoft.com/office/drawing/2014/main" id="{2D016649-AAF1-4212-9289-F2D55277144F}"/>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16418" name="Text Box 34">
            <a:extLst>
              <a:ext uri="{FF2B5EF4-FFF2-40B4-BE49-F238E27FC236}">
                <a16:creationId xmlns:a16="http://schemas.microsoft.com/office/drawing/2014/main" id="{585ECB80-56DE-4245-B3AD-2CE20EC40FDC}"/>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6419" name="Line 35">
            <a:extLst>
              <a:ext uri="{FF2B5EF4-FFF2-40B4-BE49-F238E27FC236}">
                <a16:creationId xmlns:a16="http://schemas.microsoft.com/office/drawing/2014/main" id="{62304502-FF23-42CA-B528-6CEC87A6D9F5}"/>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20" name="Line 36">
            <a:extLst>
              <a:ext uri="{FF2B5EF4-FFF2-40B4-BE49-F238E27FC236}">
                <a16:creationId xmlns:a16="http://schemas.microsoft.com/office/drawing/2014/main" id="{CCE5A656-0FF5-4E16-B92F-B3A001A9BC9F}"/>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21" name="Line 37">
            <a:extLst>
              <a:ext uri="{FF2B5EF4-FFF2-40B4-BE49-F238E27FC236}">
                <a16:creationId xmlns:a16="http://schemas.microsoft.com/office/drawing/2014/main" id="{FAE93EEF-E2F1-4C59-8DE7-541DFC440628}"/>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22" name="Line 38">
            <a:extLst>
              <a:ext uri="{FF2B5EF4-FFF2-40B4-BE49-F238E27FC236}">
                <a16:creationId xmlns:a16="http://schemas.microsoft.com/office/drawing/2014/main" id="{BAA7B758-0394-4D68-98A0-A6BDCC2B900C}"/>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24" name="AutoShape 40">
            <a:extLst>
              <a:ext uri="{FF2B5EF4-FFF2-40B4-BE49-F238E27FC236}">
                <a16:creationId xmlns:a16="http://schemas.microsoft.com/office/drawing/2014/main" id="{A19CEC58-9EAE-4133-B916-BC9E144F350A}"/>
              </a:ext>
            </a:extLst>
          </p:cNvPr>
          <p:cNvSpPr>
            <a:spLocks noChangeArrowheads="1"/>
          </p:cNvSpPr>
          <p:nvPr/>
        </p:nvSpPr>
        <p:spPr bwMode="auto">
          <a:xfrm>
            <a:off x="4191000" y="1600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1</a:t>
            </a:r>
          </a:p>
        </p:txBody>
      </p:sp>
      <p:sp>
        <p:nvSpPr>
          <p:cNvPr id="16427" name="AutoShape 43">
            <a:extLst>
              <a:ext uri="{FF2B5EF4-FFF2-40B4-BE49-F238E27FC236}">
                <a16:creationId xmlns:a16="http://schemas.microsoft.com/office/drawing/2014/main" id="{03902E2C-3C01-4BAD-BAA7-CE560654956D}"/>
              </a:ext>
            </a:extLst>
          </p:cNvPr>
          <p:cNvSpPr>
            <a:spLocks noChangeArrowheads="1"/>
          </p:cNvSpPr>
          <p:nvPr/>
        </p:nvSpPr>
        <p:spPr bwMode="auto">
          <a:xfrm>
            <a:off x="1524000" y="3124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4</a:t>
            </a:r>
          </a:p>
        </p:txBody>
      </p:sp>
      <p:sp>
        <p:nvSpPr>
          <p:cNvPr id="16428" name="AutoShape 44">
            <a:extLst>
              <a:ext uri="{FF2B5EF4-FFF2-40B4-BE49-F238E27FC236}">
                <a16:creationId xmlns:a16="http://schemas.microsoft.com/office/drawing/2014/main" id="{ACD9235B-F085-4EB7-B57E-C86D93D21456}"/>
              </a:ext>
            </a:extLst>
          </p:cNvPr>
          <p:cNvSpPr>
            <a:spLocks noChangeArrowheads="1"/>
          </p:cNvSpPr>
          <p:nvPr/>
        </p:nvSpPr>
        <p:spPr bwMode="auto">
          <a:xfrm>
            <a:off x="3886200" y="5715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5</a:t>
            </a:r>
          </a:p>
        </p:txBody>
      </p:sp>
      <p:sp>
        <p:nvSpPr>
          <p:cNvPr id="16429" name="AutoShape 45">
            <a:extLst>
              <a:ext uri="{FF2B5EF4-FFF2-40B4-BE49-F238E27FC236}">
                <a16:creationId xmlns:a16="http://schemas.microsoft.com/office/drawing/2014/main" id="{8A08637D-F3A1-4044-BE8A-D6C7D970922E}"/>
              </a:ext>
            </a:extLst>
          </p:cNvPr>
          <p:cNvSpPr>
            <a:spLocks noChangeArrowheads="1"/>
          </p:cNvSpPr>
          <p:nvPr/>
        </p:nvSpPr>
        <p:spPr bwMode="auto">
          <a:xfrm>
            <a:off x="8382000" y="4953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2</a:t>
            </a:r>
          </a:p>
        </p:txBody>
      </p:sp>
      <p:sp>
        <p:nvSpPr>
          <p:cNvPr id="16430" name="Text Box 46">
            <a:extLst>
              <a:ext uri="{FF2B5EF4-FFF2-40B4-BE49-F238E27FC236}">
                <a16:creationId xmlns:a16="http://schemas.microsoft.com/office/drawing/2014/main" id="{4791BE08-7FB7-44CF-A85D-7159A1EF8354}"/>
              </a:ext>
            </a:extLst>
          </p:cNvPr>
          <p:cNvSpPr txBox="1">
            <a:spLocks noChangeArrowheads="1"/>
          </p:cNvSpPr>
          <p:nvPr/>
        </p:nvSpPr>
        <p:spPr bwMode="auto">
          <a:xfrm>
            <a:off x="6248400" y="5486400"/>
            <a:ext cx="4191000" cy="831850"/>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Peter &amp; women gather with others.</a:t>
            </a:r>
          </a:p>
        </p:txBody>
      </p:sp>
      <p:sp>
        <p:nvSpPr>
          <p:cNvPr id="16432" name="AutoShape 48">
            <a:extLst>
              <a:ext uri="{FF2B5EF4-FFF2-40B4-BE49-F238E27FC236}">
                <a16:creationId xmlns:a16="http://schemas.microsoft.com/office/drawing/2014/main" id="{CF83BD59-2198-4D92-82BE-34313941B3FC}"/>
              </a:ext>
            </a:extLst>
          </p:cNvPr>
          <p:cNvSpPr>
            <a:spLocks noChangeArrowheads="1"/>
          </p:cNvSpPr>
          <p:nvPr/>
        </p:nvSpPr>
        <p:spPr bwMode="auto">
          <a:xfrm>
            <a:off x="5029200" y="2286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3</a:t>
            </a:r>
          </a:p>
        </p:txBody>
      </p:sp>
      <p:sp>
        <p:nvSpPr>
          <p:cNvPr id="16433" name="Freeform 49">
            <a:extLst>
              <a:ext uri="{FF2B5EF4-FFF2-40B4-BE49-F238E27FC236}">
                <a16:creationId xmlns:a16="http://schemas.microsoft.com/office/drawing/2014/main" id="{29DDE6AA-BD7C-4A3E-A112-B6B09C2BB61C}"/>
              </a:ext>
            </a:extLst>
          </p:cNvPr>
          <p:cNvSpPr>
            <a:spLocks/>
          </p:cNvSpPr>
          <p:nvPr/>
        </p:nvSpPr>
        <p:spPr bwMode="auto">
          <a:xfrm>
            <a:off x="4038600" y="3314700"/>
            <a:ext cx="4419600" cy="2400300"/>
          </a:xfrm>
          <a:custGeom>
            <a:avLst/>
            <a:gdLst>
              <a:gd name="T0" fmla="*/ 2688 w 2688"/>
              <a:gd name="T1" fmla="*/ 1320 h 1512"/>
              <a:gd name="T2" fmla="*/ 2160 w 2688"/>
              <a:gd name="T3" fmla="*/ 1272 h 1512"/>
              <a:gd name="T4" fmla="*/ 1440 w 2688"/>
              <a:gd name="T5" fmla="*/ 984 h 1512"/>
              <a:gd name="T6" fmla="*/ 1152 w 2688"/>
              <a:gd name="T7" fmla="*/ 648 h 1512"/>
              <a:gd name="T8" fmla="*/ 1056 w 2688"/>
              <a:gd name="T9" fmla="*/ 168 h 1512"/>
              <a:gd name="T10" fmla="*/ 1008 w 2688"/>
              <a:gd name="T11" fmla="*/ 72 h 1512"/>
              <a:gd name="T12" fmla="*/ 816 w 2688"/>
              <a:gd name="T13" fmla="*/ 72 h 1512"/>
              <a:gd name="T14" fmla="*/ 480 w 2688"/>
              <a:gd name="T15" fmla="*/ 72 h 1512"/>
              <a:gd name="T16" fmla="*/ 144 w 2688"/>
              <a:gd name="T17" fmla="*/ 504 h 1512"/>
              <a:gd name="T18" fmla="*/ 48 w 2688"/>
              <a:gd name="T19" fmla="*/ 984 h 1512"/>
              <a:gd name="T20" fmla="*/ 0 w 2688"/>
              <a:gd name="T21" fmla="*/ 1512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8" h="1512">
                <a:moveTo>
                  <a:pt x="2688" y="1320"/>
                </a:moveTo>
                <a:cubicBezTo>
                  <a:pt x="2528" y="1324"/>
                  <a:pt x="2368" y="1328"/>
                  <a:pt x="2160" y="1272"/>
                </a:cubicBezTo>
                <a:cubicBezTo>
                  <a:pt x="1952" y="1216"/>
                  <a:pt x="1608" y="1088"/>
                  <a:pt x="1440" y="984"/>
                </a:cubicBezTo>
                <a:cubicBezTo>
                  <a:pt x="1272" y="880"/>
                  <a:pt x="1216" y="784"/>
                  <a:pt x="1152" y="648"/>
                </a:cubicBezTo>
                <a:cubicBezTo>
                  <a:pt x="1088" y="512"/>
                  <a:pt x="1080" y="264"/>
                  <a:pt x="1056" y="168"/>
                </a:cubicBezTo>
                <a:cubicBezTo>
                  <a:pt x="1032" y="72"/>
                  <a:pt x="1048" y="88"/>
                  <a:pt x="1008" y="72"/>
                </a:cubicBezTo>
                <a:cubicBezTo>
                  <a:pt x="968" y="56"/>
                  <a:pt x="904" y="72"/>
                  <a:pt x="816" y="72"/>
                </a:cubicBezTo>
                <a:cubicBezTo>
                  <a:pt x="728" y="72"/>
                  <a:pt x="592" y="0"/>
                  <a:pt x="480" y="72"/>
                </a:cubicBezTo>
                <a:cubicBezTo>
                  <a:pt x="368" y="144"/>
                  <a:pt x="216" y="352"/>
                  <a:pt x="144" y="504"/>
                </a:cubicBezTo>
                <a:cubicBezTo>
                  <a:pt x="72" y="656"/>
                  <a:pt x="72" y="816"/>
                  <a:pt x="48" y="984"/>
                </a:cubicBezTo>
                <a:cubicBezTo>
                  <a:pt x="24" y="1152"/>
                  <a:pt x="12" y="1332"/>
                  <a:pt x="0" y="151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34" name="Text Box 50">
            <a:extLst>
              <a:ext uri="{FF2B5EF4-FFF2-40B4-BE49-F238E27FC236}">
                <a16:creationId xmlns:a16="http://schemas.microsoft.com/office/drawing/2014/main" id="{1633763A-162C-4C6B-B8F8-C314CE5AEF8D}"/>
              </a:ext>
            </a:extLst>
          </p:cNvPr>
          <p:cNvSpPr txBox="1">
            <a:spLocks noChangeArrowheads="1"/>
          </p:cNvSpPr>
          <p:nvPr/>
        </p:nvSpPr>
        <p:spPr bwMode="auto">
          <a:xfrm>
            <a:off x="4081464" y="4648200"/>
            <a:ext cx="795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women</a:t>
            </a:r>
          </a:p>
        </p:txBody>
      </p:sp>
      <p:sp>
        <p:nvSpPr>
          <p:cNvPr id="16435" name="Freeform 51">
            <a:extLst>
              <a:ext uri="{FF2B5EF4-FFF2-40B4-BE49-F238E27FC236}">
                <a16:creationId xmlns:a16="http://schemas.microsoft.com/office/drawing/2014/main" id="{671241CF-9F75-4372-BCC2-D76F2EF0D4A7}"/>
              </a:ext>
            </a:extLst>
          </p:cNvPr>
          <p:cNvSpPr>
            <a:spLocks/>
          </p:cNvSpPr>
          <p:nvPr/>
        </p:nvSpPr>
        <p:spPr bwMode="auto">
          <a:xfrm>
            <a:off x="3962400" y="2667000"/>
            <a:ext cx="1143000" cy="3048000"/>
          </a:xfrm>
          <a:custGeom>
            <a:avLst/>
            <a:gdLst>
              <a:gd name="T0" fmla="*/ 480 w 480"/>
              <a:gd name="T1" fmla="*/ 0 h 1776"/>
              <a:gd name="T2" fmla="*/ 288 w 480"/>
              <a:gd name="T3" fmla="*/ 96 h 1776"/>
              <a:gd name="T4" fmla="*/ 48 w 480"/>
              <a:gd name="T5" fmla="*/ 480 h 1776"/>
              <a:gd name="T6" fmla="*/ 0 w 480"/>
              <a:gd name="T7" fmla="*/ 1776 h 1776"/>
            </a:gdLst>
            <a:ahLst/>
            <a:cxnLst>
              <a:cxn ang="0">
                <a:pos x="T0" y="T1"/>
              </a:cxn>
              <a:cxn ang="0">
                <a:pos x="T2" y="T3"/>
              </a:cxn>
              <a:cxn ang="0">
                <a:pos x="T4" y="T5"/>
              </a:cxn>
              <a:cxn ang="0">
                <a:pos x="T6" y="T7"/>
              </a:cxn>
            </a:cxnLst>
            <a:rect l="0" t="0" r="r" b="b"/>
            <a:pathLst>
              <a:path w="480" h="1776">
                <a:moveTo>
                  <a:pt x="480" y="0"/>
                </a:moveTo>
                <a:cubicBezTo>
                  <a:pt x="420" y="8"/>
                  <a:pt x="360" y="16"/>
                  <a:pt x="288" y="96"/>
                </a:cubicBezTo>
                <a:cubicBezTo>
                  <a:pt x="216" y="176"/>
                  <a:pt x="96" y="200"/>
                  <a:pt x="48" y="480"/>
                </a:cubicBezTo>
                <a:cubicBezTo>
                  <a:pt x="0" y="760"/>
                  <a:pt x="0" y="1268"/>
                  <a:pt x="0" y="1776"/>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36" name="Text Box 52">
            <a:extLst>
              <a:ext uri="{FF2B5EF4-FFF2-40B4-BE49-F238E27FC236}">
                <a16:creationId xmlns:a16="http://schemas.microsoft.com/office/drawing/2014/main" id="{EC93162C-D9D9-404A-8D49-6300D7042E03}"/>
              </a:ext>
            </a:extLst>
          </p:cNvPr>
          <p:cNvSpPr txBox="1">
            <a:spLocks noChangeArrowheads="1"/>
          </p:cNvSpPr>
          <p:nvPr/>
        </p:nvSpPr>
        <p:spPr bwMode="auto">
          <a:xfrm>
            <a:off x="3352800" y="4648200"/>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Peter</a:t>
            </a:r>
          </a:p>
        </p:txBody>
      </p:sp>
      <p:sp>
        <p:nvSpPr>
          <p:cNvPr id="16438" name="Text Box 54">
            <a:extLst>
              <a:ext uri="{FF2B5EF4-FFF2-40B4-BE49-F238E27FC236}">
                <a16:creationId xmlns:a16="http://schemas.microsoft.com/office/drawing/2014/main" id="{5F496CF5-A74F-4476-82ED-1A8504585487}"/>
              </a:ext>
            </a:extLst>
          </p:cNvPr>
          <p:cNvSpPr txBox="1">
            <a:spLocks noChangeArrowheads="1"/>
          </p:cNvSpPr>
          <p:nvPr/>
        </p:nvSpPr>
        <p:spPr bwMode="auto">
          <a:xfrm>
            <a:off x="2743201" y="38862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i="1">
                <a:solidFill>
                  <a:srgbClr val="FF0000"/>
                </a:solidFill>
                <a:latin typeface="Arial" panose="020B0604020202020204" pitchFamily="34" charset="0"/>
              </a:rPr>
              <a:t>2</a:t>
            </a:r>
          </a:p>
        </p:txBody>
      </p:sp>
      <p:sp>
        <p:nvSpPr>
          <p:cNvPr id="16440" name="Text Box 56">
            <a:extLst>
              <a:ext uri="{FF2B5EF4-FFF2-40B4-BE49-F238E27FC236}">
                <a16:creationId xmlns:a16="http://schemas.microsoft.com/office/drawing/2014/main" id="{86DC22F8-A4CF-433B-B66C-DED3FC96EDFB}"/>
              </a:ext>
            </a:extLst>
          </p:cNvPr>
          <p:cNvSpPr txBox="1">
            <a:spLocks noChangeArrowheads="1"/>
          </p:cNvSpPr>
          <p:nvPr/>
        </p:nvSpPr>
        <p:spPr bwMode="auto">
          <a:xfrm>
            <a:off x="6324600" y="5867400"/>
            <a:ext cx="4038600" cy="831850"/>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The two return with their story, &amp; hear of other appearances.</a:t>
            </a:r>
          </a:p>
        </p:txBody>
      </p:sp>
      <p:sp>
        <p:nvSpPr>
          <p:cNvPr id="16423" name="Text Box 39">
            <a:extLst>
              <a:ext uri="{FF2B5EF4-FFF2-40B4-BE49-F238E27FC236}">
                <a16:creationId xmlns:a16="http://schemas.microsoft.com/office/drawing/2014/main" id="{F1D85B72-0898-4A9D-9A8C-56B363B45AE7}"/>
              </a:ext>
            </a:extLst>
          </p:cNvPr>
          <p:cNvSpPr txBox="1">
            <a:spLocks noChangeArrowheads="1"/>
          </p:cNvSpPr>
          <p:nvPr/>
        </p:nvSpPr>
        <p:spPr bwMode="auto">
          <a:xfrm>
            <a:off x="6400800" y="6238876"/>
            <a:ext cx="4114800" cy="466725"/>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Jesus appears to the ten (plus).</a:t>
            </a:r>
          </a:p>
        </p:txBody>
      </p:sp>
      <p:sp>
        <p:nvSpPr>
          <p:cNvPr id="16441" name="Freeform 57">
            <a:extLst>
              <a:ext uri="{FF2B5EF4-FFF2-40B4-BE49-F238E27FC236}">
                <a16:creationId xmlns:a16="http://schemas.microsoft.com/office/drawing/2014/main" id="{44CF0FA3-5A19-4CB6-9A0A-C9E89D3A17F8}"/>
              </a:ext>
            </a:extLst>
          </p:cNvPr>
          <p:cNvSpPr>
            <a:spLocks/>
          </p:cNvSpPr>
          <p:nvPr/>
        </p:nvSpPr>
        <p:spPr bwMode="auto">
          <a:xfrm>
            <a:off x="2971800" y="3797300"/>
            <a:ext cx="774700" cy="1943100"/>
          </a:xfrm>
          <a:custGeom>
            <a:avLst/>
            <a:gdLst>
              <a:gd name="T0" fmla="*/ 0 w 488"/>
              <a:gd name="T1" fmla="*/ 8 h 1224"/>
              <a:gd name="T2" fmla="*/ 48 w 488"/>
              <a:gd name="T3" fmla="*/ 56 h 1224"/>
              <a:gd name="T4" fmla="*/ 192 w 488"/>
              <a:gd name="T5" fmla="*/ 344 h 1224"/>
              <a:gd name="T6" fmla="*/ 192 w 488"/>
              <a:gd name="T7" fmla="*/ 680 h 1224"/>
              <a:gd name="T8" fmla="*/ 240 w 488"/>
              <a:gd name="T9" fmla="*/ 1016 h 1224"/>
              <a:gd name="T10" fmla="*/ 384 w 488"/>
              <a:gd name="T11" fmla="*/ 1112 h 1224"/>
              <a:gd name="T12" fmla="*/ 480 w 488"/>
              <a:gd name="T13" fmla="*/ 1208 h 1224"/>
              <a:gd name="T14" fmla="*/ 432 w 488"/>
              <a:gd name="T15" fmla="*/ 1208 h 1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1224">
                <a:moveTo>
                  <a:pt x="0" y="8"/>
                </a:moveTo>
                <a:cubicBezTo>
                  <a:pt x="8" y="4"/>
                  <a:pt x="16" y="0"/>
                  <a:pt x="48" y="56"/>
                </a:cubicBezTo>
                <a:cubicBezTo>
                  <a:pt x="80" y="112"/>
                  <a:pt x="168" y="240"/>
                  <a:pt x="192" y="344"/>
                </a:cubicBezTo>
                <a:cubicBezTo>
                  <a:pt x="216" y="448"/>
                  <a:pt x="184" y="568"/>
                  <a:pt x="192" y="680"/>
                </a:cubicBezTo>
                <a:cubicBezTo>
                  <a:pt x="200" y="792"/>
                  <a:pt x="208" y="944"/>
                  <a:pt x="240" y="1016"/>
                </a:cubicBezTo>
                <a:cubicBezTo>
                  <a:pt x="272" y="1088"/>
                  <a:pt x="344" y="1080"/>
                  <a:pt x="384" y="1112"/>
                </a:cubicBezTo>
                <a:cubicBezTo>
                  <a:pt x="424" y="1144"/>
                  <a:pt x="472" y="1192"/>
                  <a:pt x="480" y="1208"/>
                </a:cubicBezTo>
                <a:cubicBezTo>
                  <a:pt x="488" y="1224"/>
                  <a:pt x="460" y="1216"/>
                  <a:pt x="432" y="1208"/>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6442" name="AutoShape 58">
            <a:hlinkClick r:id="rId6" action="ppaction://hlinksldjump" highlightClick="1"/>
            <a:extLst>
              <a:ext uri="{FF2B5EF4-FFF2-40B4-BE49-F238E27FC236}">
                <a16:creationId xmlns:a16="http://schemas.microsoft.com/office/drawing/2014/main" id="{035E2FC7-2967-4D6D-8D17-9B7814C9C7EA}"/>
              </a:ext>
            </a:extLst>
          </p:cNvPr>
          <p:cNvSpPr>
            <a:spLocks noChangeArrowheads="1"/>
          </p:cNvSpPr>
          <p:nvPr/>
        </p:nvSpPr>
        <p:spPr bwMode="auto">
          <a:xfrm>
            <a:off x="1752600" y="6248400"/>
            <a:ext cx="838200" cy="457200"/>
          </a:xfrm>
          <a:prstGeom prst="actionButtonBlank">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To Bible</a:t>
            </a:r>
          </a:p>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References</a:t>
            </a:r>
          </a:p>
        </p:txBody>
      </p:sp>
    </p:spTree>
    <p:extLst>
      <p:ext uri="{BB962C8B-B14F-4D97-AF65-F5344CB8AC3E}">
        <p14:creationId xmlns:p14="http://schemas.microsoft.com/office/powerpoint/2010/main" val="3235794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430"/>
                                        </p:tgtEl>
                                        <p:attrNameLst>
                                          <p:attrName>style.visibility</p:attrName>
                                        </p:attrNameLst>
                                      </p:cBhvr>
                                      <p:to>
                                        <p:strVal val="visible"/>
                                      </p:to>
                                    </p:set>
                                    <p:animEffect transition="in" filter="dissolve">
                                      <p:cBhvr>
                                        <p:cTn id="7" dur="500"/>
                                        <p:tgtEl>
                                          <p:spTgt spid="16430"/>
                                        </p:tgtEl>
                                      </p:cBhvr>
                                    </p:animEffect>
                                  </p:childTnLst>
                                </p:cTn>
                              </p:par>
                            </p:childTnLst>
                          </p:cTn>
                        </p:par>
                        <p:par>
                          <p:cTn id="8" fill="hold" nodeType="afterGroup">
                            <p:stCondLst>
                              <p:cond delay="500"/>
                            </p:stCondLst>
                            <p:childTnLst>
                              <p:par>
                                <p:cTn id="9" presetID="22" presetClass="entr" presetSubtype="1" fill="hold" nodeType="afterEffect">
                                  <p:stCondLst>
                                    <p:cond delay="1000"/>
                                  </p:stCondLst>
                                  <p:childTnLst>
                                    <p:set>
                                      <p:cBhvr>
                                        <p:cTn id="10" dur="1" fill="hold">
                                          <p:stCondLst>
                                            <p:cond delay="0"/>
                                          </p:stCondLst>
                                        </p:cTn>
                                        <p:tgtEl>
                                          <p:spTgt spid="16435"/>
                                        </p:tgtEl>
                                        <p:attrNameLst>
                                          <p:attrName>style.visibility</p:attrName>
                                        </p:attrNameLst>
                                      </p:cBhvr>
                                      <p:to>
                                        <p:strVal val="visible"/>
                                      </p:to>
                                    </p:set>
                                    <p:animEffect transition="in" filter="wipe(up)">
                                      <p:cBhvr>
                                        <p:cTn id="11" dur="500"/>
                                        <p:tgtEl>
                                          <p:spTgt spid="16435"/>
                                        </p:tgtEl>
                                      </p:cBhvr>
                                    </p:animEffect>
                                  </p:childTnLst>
                                </p:cTn>
                              </p:par>
                            </p:childTnLst>
                          </p:cTn>
                        </p:par>
                        <p:par>
                          <p:cTn id="12" fill="hold" nodeType="afterGroup">
                            <p:stCondLst>
                              <p:cond delay="2000"/>
                            </p:stCondLst>
                            <p:childTnLst>
                              <p:par>
                                <p:cTn id="13" presetID="1" presetClass="entr" presetSubtype="0" fill="hold" grpId="0" nodeType="afterEffect">
                                  <p:stCondLst>
                                    <p:cond delay="0"/>
                                  </p:stCondLst>
                                  <p:childTnLst>
                                    <p:set>
                                      <p:cBhvr>
                                        <p:cTn id="14" dur="1" fill="hold">
                                          <p:stCondLst>
                                            <p:cond delay="499"/>
                                          </p:stCondLst>
                                        </p:cTn>
                                        <p:tgtEl>
                                          <p:spTgt spid="16436"/>
                                        </p:tgtEl>
                                        <p:attrNameLst>
                                          <p:attrName>style.visibility</p:attrName>
                                        </p:attrNameLst>
                                      </p:cBhvr>
                                      <p:to>
                                        <p:strVal val="visible"/>
                                      </p:to>
                                    </p:set>
                                  </p:childTnLst>
                                </p:cTn>
                              </p:par>
                            </p:childTnLst>
                          </p:cTn>
                        </p:par>
                        <p:par>
                          <p:cTn id="15" fill="hold" nodeType="afterGroup">
                            <p:stCondLst>
                              <p:cond delay="2500"/>
                            </p:stCondLst>
                            <p:childTnLst>
                              <p:par>
                                <p:cTn id="16" presetID="22" presetClass="entr" presetSubtype="2" fill="hold" nodeType="afterEffect">
                                  <p:stCondLst>
                                    <p:cond delay="1000"/>
                                  </p:stCondLst>
                                  <p:childTnLst>
                                    <p:set>
                                      <p:cBhvr>
                                        <p:cTn id="17" dur="1" fill="hold">
                                          <p:stCondLst>
                                            <p:cond delay="0"/>
                                          </p:stCondLst>
                                        </p:cTn>
                                        <p:tgtEl>
                                          <p:spTgt spid="16433"/>
                                        </p:tgtEl>
                                        <p:attrNameLst>
                                          <p:attrName>style.visibility</p:attrName>
                                        </p:attrNameLst>
                                      </p:cBhvr>
                                      <p:to>
                                        <p:strVal val="visible"/>
                                      </p:to>
                                    </p:set>
                                    <p:animEffect transition="in" filter="wipe(right)">
                                      <p:cBhvr>
                                        <p:cTn id="18" dur="500"/>
                                        <p:tgtEl>
                                          <p:spTgt spid="16433"/>
                                        </p:tgtEl>
                                      </p:cBhvr>
                                    </p:animEffect>
                                  </p:childTnLst>
                                </p:cTn>
                              </p:par>
                            </p:childTnLst>
                          </p:cTn>
                        </p:par>
                        <p:par>
                          <p:cTn id="19" fill="hold" nodeType="afterGroup">
                            <p:stCondLst>
                              <p:cond delay="4000"/>
                            </p:stCondLst>
                            <p:childTnLst>
                              <p:par>
                                <p:cTn id="20" presetID="1" presetClass="entr" presetSubtype="0" fill="hold" grpId="0" nodeType="afterEffect">
                                  <p:stCondLst>
                                    <p:cond delay="0"/>
                                  </p:stCondLst>
                                  <p:childTnLst>
                                    <p:set>
                                      <p:cBhvr>
                                        <p:cTn id="21" dur="1" fill="hold">
                                          <p:stCondLst>
                                            <p:cond delay="499"/>
                                          </p:stCondLst>
                                        </p:cTn>
                                        <p:tgtEl>
                                          <p:spTgt spid="1643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440"/>
                                        </p:tgtEl>
                                        <p:attrNameLst>
                                          <p:attrName>style.visibility</p:attrName>
                                        </p:attrNameLst>
                                      </p:cBhvr>
                                      <p:to>
                                        <p:strVal val="visible"/>
                                      </p:to>
                                    </p:set>
                                    <p:animEffect transition="in" filter="dissolve">
                                      <p:cBhvr>
                                        <p:cTn id="26" dur="500"/>
                                        <p:tgtEl>
                                          <p:spTgt spid="16440"/>
                                        </p:tgtEl>
                                      </p:cBhvr>
                                    </p:animEffec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16438"/>
                                        </p:tgtEl>
                                        <p:attrNameLst>
                                          <p:attrName>style.visibility</p:attrName>
                                        </p:attrNameLst>
                                      </p:cBhvr>
                                      <p:to>
                                        <p:strVal val="visible"/>
                                      </p:to>
                                    </p:set>
                                  </p:childTnLst>
                                </p:cTn>
                              </p:par>
                            </p:childTnLst>
                          </p:cTn>
                        </p:par>
                        <p:par>
                          <p:cTn id="30" fill="hold" nodeType="afterGroup">
                            <p:stCondLst>
                              <p:cond delay="1000"/>
                            </p:stCondLst>
                            <p:childTnLst>
                              <p:par>
                                <p:cTn id="31" presetID="22" presetClass="entr" presetSubtype="1" fill="hold" nodeType="afterEffect">
                                  <p:stCondLst>
                                    <p:cond delay="1000"/>
                                  </p:stCondLst>
                                  <p:childTnLst>
                                    <p:set>
                                      <p:cBhvr>
                                        <p:cTn id="32" dur="1" fill="hold">
                                          <p:stCondLst>
                                            <p:cond delay="0"/>
                                          </p:stCondLst>
                                        </p:cTn>
                                        <p:tgtEl>
                                          <p:spTgt spid="16441"/>
                                        </p:tgtEl>
                                        <p:attrNameLst>
                                          <p:attrName>style.visibility</p:attrName>
                                        </p:attrNameLst>
                                      </p:cBhvr>
                                      <p:to>
                                        <p:strVal val="visible"/>
                                      </p:to>
                                    </p:set>
                                    <p:animEffect transition="in" filter="wipe(up)">
                                      <p:cBhvr>
                                        <p:cTn id="33" dur="500"/>
                                        <p:tgtEl>
                                          <p:spTgt spid="164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6423"/>
                                        </p:tgtEl>
                                        <p:attrNameLst>
                                          <p:attrName>style.visibility</p:attrName>
                                        </p:attrNameLst>
                                      </p:cBhvr>
                                      <p:to>
                                        <p:strVal val="visible"/>
                                      </p:to>
                                    </p:set>
                                    <p:animEffect transition="in" filter="dissolve">
                                      <p:cBhvr>
                                        <p:cTn id="38" dur="500"/>
                                        <p:tgtEl>
                                          <p:spTgt spid="16423"/>
                                        </p:tgtEl>
                                      </p:cBhvr>
                                    </p:animEffect>
                                  </p:childTnLst>
                                </p:cTn>
                              </p:par>
                            </p:childTnLst>
                          </p:cTn>
                        </p:par>
                        <p:par>
                          <p:cTn id="39" fill="hold" nodeType="afterGroup">
                            <p:stCondLst>
                              <p:cond delay="500"/>
                            </p:stCondLst>
                            <p:childTnLst>
                              <p:par>
                                <p:cTn id="40" presetID="23" presetClass="entr" presetSubtype="16" fill="hold" grpId="0" nodeType="afterEffect">
                                  <p:stCondLst>
                                    <p:cond delay="1000"/>
                                  </p:stCondLst>
                                  <p:childTnLst>
                                    <p:set>
                                      <p:cBhvr>
                                        <p:cTn id="41" dur="1" fill="hold">
                                          <p:stCondLst>
                                            <p:cond delay="0"/>
                                          </p:stCondLst>
                                        </p:cTn>
                                        <p:tgtEl>
                                          <p:spTgt spid="16428"/>
                                        </p:tgtEl>
                                        <p:attrNameLst>
                                          <p:attrName>style.visibility</p:attrName>
                                        </p:attrNameLst>
                                      </p:cBhvr>
                                      <p:to>
                                        <p:strVal val="visible"/>
                                      </p:to>
                                    </p:set>
                                    <p:anim calcmode="lin" valueType="num">
                                      <p:cBhvr>
                                        <p:cTn id="42" dur="500" fill="hold"/>
                                        <p:tgtEl>
                                          <p:spTgt spid="16428"/>
                                        </p:tgtEl>
                                        <p:attrNameLst>
                                          <p:attrName>ppt_w</p:attrName>
                                        </p:attrNameLst>
                                      </p:cBhvr>
                                      <p:tavLst>
                                        <p:tav tm="0">
                                          <p:val>
                                            <p:fltVal val="0"/>
                                          </p:val>
                                        </p:tav>
                                        <p:tav tm="100000">
                                          <p:val>
                                            <p:strVal val="#ppt_w"/>
                                          </p:val>
                                        </p:tav>
                                      </p:tavLst>
                                    </p:anim>
                                    <p:anim calcmode="lin" valueType="num">
                                      <p:cBhvr>
                                        <p:cTn id="43" dur="500" fill="hold"/>
                                        <p:tgtEl>
                                          <p:spTgt spid="1642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 grpId="0" animBg="1" autoUpdateAnimBg="0"/>
      <p:bldP spid="16430" grpId="0" animBg="1" autoUpdateAnimBg="0"/>
      <p:bldP spid="16434" grpId="0" autoUpdateAnimBg="0"/>
      <p:bldP spid="16436" grpId="0" autoUpdateAnimBg="0"/>
      <p:bldP spid="16438" grpId="0" autoUpdateAnimBg="0"/>
      <p:bldP spid="16440" grpId="0" animBg="1" autoUpdateAnimBg="0"/>
      <p:bldP spid="1642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descr="Recycled paper">
            <a:extLst>
              <a:ext uri="{FF2B5EF4-FFF2-40B4-BE49-F238E27FC236}">
                <a16:creationId xmlns:a16="http://schemas.microsoft.com/office/drawing/2014/main" id="{F04F1EC1-B2AE-4662-8FD4-6249A37BF44E}"/>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11" name="Freeform 3" descr="Recycled paper">
            <a:extLst>
              <a:ext uri="{FF2B5EF4-FFF2-40B4-BE49-F238E27FC236}">
                <a16:creationId xmlns:a16="http://schemas.microsoft.com/office/drawing/2014/main" id="{62802ABF-FFE0-469A-9A70-20029161CAFB}"/>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12" name="Rectangle 4">
            <a:extLst>
              <a:ext uri="{FF2B5EF4-FFF2-40B4-BE49-F238E27FC236}">
                <a16:creationId xmlns:a16="http://schemas.microsoft.com/office/drawing/2014/main" id="{5F1C0CDC-9FE8-44F9-A0EC-8C48AD13C58A}"/>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a:br>
            <a:r>
              <a:rPr lang="en-US" altLang="en-US" sz="2000"/>
              <a:t>(later appearances)</a:t>
            </a:r>
            <a:endParaRPr lang="en-US" altLang="en-US"/>
          </a:p>
        </p:txBody>
      </p:sp>
      <p:sp>
        <p:nvSpPr>
          <p:cNvPr id="17413" name="Freeform 5">
            <a:extLst>
              <a:ext uri="{FF2B5EF4-FFF2-40B4-BE49-F238E27FC236}">
                <a16:creationId xmlns:a16="http://schemas.microsoft.com/office/drawing/2014/main" id="{7056782E-8AB1-4F95-BBE7-ABA87E8E898E}"/>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14" name="Freeform 6">
            <a:extLst>
              <a:ext uri="{FF2B5EF4-FFF2-40B4-BE49-F238E27FC236}">
                <a16:creationId xmlns:a16="http://schemas.microsoft.com/office/drawing/2014/main" id="{68BAC388-1B38-4702-9484-A5718D0F8B8F}"/>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15" name="Rectangle 7">
            <a:extLst>
              <a:ext uri="{FF2B5EF4-FFF2-40B4-BE49-F238E27FC236}">
                <a16:creationId xmlns:a16="http://schemas.microsoft.com/office/drawing/2014/main" id="{190A5100-E8E3-42BC-A197-556D188B1288}"/>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16" name="Freeform 8">
            <a:extLst>
              <a:ext uri="{FF2B5EF4-FFF2-40B4-BE49-F238E27FC236}">
                <a16:creationId xmlns:a16="http://schemas.microsoft.com/office/drawing/2014/main" id="{6867E46B-B379-4A85-814C-5D3D70456329}"/>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17" name="Freeform 9">
            <a:extLst>
              <a:ext uri="{FF2B5EF4-FFF2-40B4-BE49-F238E27FC236}">
                <a16:creationId xmlns:a16="http://schemas.microsoft.com/office/drawing/2014/main" id="{C123EF07-7D90-48E1-94D8-6F858A9F8C88}"/>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18" name="Freeform 10">
            <a:extLst>
              <a:ext uri="{FF2B5EF4-FFF2-40B4-BE49-F238E27FC236}">
                <a16:creationId xmlns:a16="http://schemas.microsoft.com/office/drawing/2014/main" id="{BCD085BC-5DA7-40AF-9461-8056C5D94D78}"/>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19" name="Freeform 11">
            <a:extLst>
              <a:ext uri="{FF2B5EF4-FFF2-40B4-BE49-F238E27FC236}">
                <a16:creationId xmlns:a16="http://schemas.microsoft.com/office/drawing/2014/main" id="{B45977E3-CD2F-40D8-BAD4-7E647D88A953}"/>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20" name="Freeform 12" descr="Sand">
            <a:extLst>
              <a:ext uri="{FF2B5EF4-FFF2-40B4-BE49-F238E27FC236}">
                <a16:creationId xmlns:a16="http://schemas.microsoft.com/office/drawing/2014/main" id="{822A9D92-4482-4ECB-8D96-BBE3A0B63676}"/>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21" name="Text Box 13">
            <a:extLst>
              <a:ext uri="{FF2B5EF4-FFF2-40B4-BE49-F238E27FC236}">
                <a16:creationId xmlns:a16="http://schemas.microsoft.com/office/drawing/2014/main" id="{17934AA0-24B5-4FF6-B5F9-AB6866C7E85C}"/>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17422" name="Text Box 14">
            <a:extLst>
              <a:ext uri="{FF2B5EF4-FFF2-40B4-BE49-F238E27FC236}">
                <a16:creationId xmlns:a16="http://schemas.microsoft.com/office/drawing/2014/main" id="{39B9C9BF-FA46-4B2C-AA6A-5798BADE3124}"/>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17423" name="AutoShape 15" descr="Green marble">
            <a:extLst>
              <a:ext uri="{FF2B5EF4-FFF2-40B4-BE49-F238E27FC236}">
                <a16:creationId xmlns:a16="http://schemas.microsoft.com/office/drawing/2014/main" id="{62C9D805-E468-4987-8382-6359673CEC22}"/>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24" name="Text Box 16">
            <a:extLst>
              <a:ext uri="{FF2B5EF4-FFF2-40B4-BE49-F238E27FC236}">
                <a16:creationId xmlns:a16="http://schemas.microsoft.com/office/drawing/2014/main" id="{9C4D188A-D88A-451E-9507-3BBB5EFEBF8A}"/>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17425" name="Freeform 17" descr="Sand">
            <a:extLst>
              <a:ext uri="{FF2B5EF4-FFF2-40B4-BE49-F238E27FC236}">
                <a16:creationId xmlns:a16="http://schemas.microsoft.com/office/drawing/2014/main" id="{D9E23C56-0896-40E9-8171-41D4AA03E3B9}"/>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26" name="Text Box 18">
            <a:extLst>
              <a:ext uri="{FF2B5EF4-FFF2-40B4-BE49-F238E27FC236}">
                <a16:creationId xmlns:a16="http://schemas.microsoft.com/office/drawing/2014/main" id="{7473903B-B885-489E-925C-C73A8734F7F0}"/>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17427" name="Text Box 19">
            <a:extLst>
              <a:ext uri="{FF2B5EF4-FFF2-40B4-BE49-F238E27FC236}">
                <a16:creationId xmlns:a16="http://schemas.microsoft.com/office/drawing/2014/main" id="{672AABFF-B21E-4AE9-8CBA-7F379EDE541D}"/>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17428" name="Text Box 20">
            <a:extLst>
              <a:ext uri="{FF2B5EF4-FFF2-40B4-BE49-F238E27FC236}">
                <a16:creationId xmlns:a16="http://schemas.microsoft.com/office/drawing/2014/main" id="{3A9BE1C2-2DF7-46C2-AE27-6F0C248D5A10}"/>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17429" name="Text Box 21">
            <a:extLst>
              <a:ext uri="{FF2B5EF4-FFF2-40B4-BE49-F238E27FC236}">
                <a16:creationId xmlns:a16="http://schemas.microsoft.com/office/drawing/2014/main" id="{371316BD-2657-43E6-9B82-D664E8CAEFE9}"/>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7430" name="Text Box 22">
            <a:extLst>
              <a:ext uri="{FF2B5EF4-FFF2-40B4-BE49-F238E27FC236}">
                <a16:creationId xmlns:a16="http://schemas.microsoft.com/office/drawing/2014/main" id="{12F36BF3-58C9-464F-8238-71C3B7C205A8}"/>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7431" name="Text Box 23">
            <a:extLst>
              <a:ext uri="{FF2B5EF4-FFF2-40B4-BE49-F238E27FC236}">
                <a16:creationId xmlns:a16="http://schemas.microsoft.com/office/drawing/2014/main" id="{7AFC686E-76A9-4662-9F49-46EA7A527EFE}"/>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7432" name="Freeform 24" descr="Recycled paper">
            <a:extLst>
              <a:ext uri="{FF2B5EF4-FFF2-40B4-BE49-F238E27FC236}">
                <a16:creationId xmlns:a16="http://schemas.microsoft.com/office/drawing/2014/main" id="{592A452D-2732-4002-B004-C93F652A949C}"/>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33" name="Freeform 25">
            <a:extLst>
              <a:ext uri="{FF2B5EF4-FFF2-40B4-BE49-F238E27FC236}">
                <a16:creationId xmlns:a16="http://schemas.microsoft.com/office/drawing/2014/main" id="{E60817D1-481B-41BE-B207-48BFF0BF1799}"/>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34" name="Freeform 26">
            <a:extLst>
              <a:ext uri="{FF2B5EF4-FFF2-40B4-BE49-F238E27FC236}">
                <a16:creationId xmlns:a16="http://schemas.microsoft.com/office/drawing/2014/main" id="{1652F9AE-224F-440A-93CC-FB7CB93C6299}"/>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35" name="Text Box 27">
            <a:extLst>
              <a:ext uri="{FF2B5EF4-FFF2-40B4-BE49-F238E27FC236}">
                <a16:creationId xmlns:a16="http://schemas.microsoft.com/office/drawing/2014/main" id="{69304402-C4BC-43DB-844E-F223B57AA779}"/>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17437" name="Text Box 29">
            <a:extLst>
              <a:ext uri="{FF2B5EF4-FFF2-40B4-BE49-F238E27FC236}">
                <a16:creationId xmlns:a16="http://schemas.microsoft.com/office/drawing/2014/main" id="{04FF6F35-D226-4131-ABFD-B6A200D4DDAE}"/>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17438" name="Text Box 30">
            <a:extLst>
              <a:ext uri="{FF2B5EF4-FFF2-40B4-BE49-F238E27FC236}">
                <a16:creationId xmlns:a16="http://schemas.microsoft.com/office/drawing/2014/main" id="{DB14A2DD-13F1-4704-ADA0-766A4E3977DA}"/>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17439" name="Text Box 31">
            <a:extLst>
              <a:ext uri="{FF2B5EF4-FFF2-40B4-BE49-F238E27FC236}">
                <a16:creationId xmlns:a16="http://schemas.microsoft.com/office/drawing/2014/main" id="{FBCC88D2-1BB8-42A1-B509-140EC345979C}"/>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17440" name="Text Box 32">
            <a:extLst>
              <a:ext uri="{FF2B5EF4-FFF2-40B4-BE49-F238E27FC236}">
                <a16:creationId xmlns:a16="http://schemas.microsoft.com/office/drawing/2014/main" id="{EB2C0852-8F67-467D-ABB7-3390601CE0C1}"/>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17441" name="Text Box 33">
            <a:extLst>
              <a:ext uri="{FF2B5EF4-FFF2-40B4-BE49-F238E27FC236}">
                <a16:creationId xmlns:a16="http://schemas.microsoft.com/office/drawing/2014/main" id="{6C8F88AC-C18B-4BA7-AA13-99A2928CD4AE}"/>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17442" name="Text Box 34">
            <a:extLst>
              <a:ext uri="{FF2B5EF4-FFF2-40B4-BE49-F238E27FC236}">
                <a16:creationId xmlns:a16="http://schemas.microsoft.com/office/drawing/2014/main" id="{7261DAE0-0E60-4C81-83FD-A652A01D14E4}"/>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17443" name="Line 35">
            <a:extLst>
              <a:ext uri="{FF2B5EF4-FFF2-40B4-BE49-F238E27FC236}">
                <a16:creationId xmlns:a16="http://schemas.microsoft.com/office/drawing/2014/main" id="{569669C5-0B1F-47F8-BB2A-FCC7579EDA75}"/>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44" name="Line 36">
            <a:extLst>
              <a:ext uri="{FF2B5EF4-FFF2-40B4-BE49-F238E27FC236}">
                <a16:creationId xmlns:a16="http://schemas.microsoft.com/office/drawing/2014/main" id="{E39C241C-2302-4D8E-A184-0391D50859F8}"/>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45" name="Line 37">
            <a:extLst>
              <a:ext uri="{FF2B5EF4-FFF2-40B4-BE49-F238E27FC236}">
                <a16:creationId xmlns:a16="http://schemas.microsoft.com/office/drawing/2014/main" id="{C3DB0605-26E2-464A-BE4D-A56E2C41D15A}"/>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46" name="Line 38">
            <a:extLst>
              <a:ext uri="{FF2B5EF4-FFF2-40B4-BE49-F238E27FC236}">
                <a16:creationId xmlns:a16="http://schemas.microsoft.com/office/drawing/2014/main" id="{DCDE67D1-C790-4872-A67B-008318D4F0E5}"/>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7447" name="Text Box 39">
            <a:extLst>
              <a:ext uri="{FF2B5EF4-FFF2-40B4-BE49-F238E27FC236}">
                <a16:creationId xmlns:a16="http://schemas.microsoft.com/office/drawing/2014/main" id="{4FC45C88-6399-47D7-8656-EAEDC33AE9A5}"/>
              </a:ext>
            </a:extLst>
          </p:cNvPr>
          <p:cNvSpPr txBox="1">
            <a:spLocks noChangeArrowheads="1"/>
          </p:cNvSpPr>
          <p:nvPr/>
        </p:nvSpPr>
        <p:spPr bwMode="auto">
          <a:xfrm>
            <a:off x="6096000" y="5715000"/>
            <a:ext cx="4343400" cy="831850"/>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Jesus appears to eleven, (in-cluding Thomas) one week later.</a:t>
            </a:r>
          </a:p>
        </p:txBody>
      </p:sp>
      <p:sp>
        <p:nvSpPr>
          <p:cNvPr id="17448" name="AutoShape 40">
            <a:extLst>
              <a:ext uri="{FF2B5EF4-FFF2-40B4-BE49-F238E27FC236}">
                <a16:creationId xmlns:a16="http://schemas.microsoft.com/office/drawing/2014/main" id="{D69F598D-035C-4EF4-A363-A66AAD77E331}"/>
              </a:ext>
            </a:extLst>
          </p:cNvPr>
          <p:cNvSpPr>
            <a:spLocks noChangeArrowheads="1"/>
          </p:cNvSpPr>
          <p:nvPr/>
        </p:nvSpPr>
        <p:spPr bwMode="auto">
          <a:xfrm>
            <a:off x="4191000" y="1600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1</a:t>
            </a:r>
          </a:p>
        </p:txBody>
      </p:sp>
      <p:sp>
        <p:nvSpPr>
          <p:cNvPr id="17451" name="AutoShape 43">
            <a:extLst>
              <a:ext uri="{FF2B5EF4-FFF2-40B4-BE49-F238E27FC236}">
                <a16:creationId xmlns:a16="http://schemas.microsoft.com/office/drawing/2014/main" id="{9C959B8C-B6C6-4582-B741-8ACE7E657BDB}"/>
              </a:ext>
            </a:extLst>
          </p:cNvPr>
          <p:cNvSpPr>
            <a:spLocks noChangeArrowheads="1"/>
          </p:cNvSpPr>
          <p:nvPr/>
        </p:nvSpPr>
        <p:spPr bwMode="auto">
          <a:xfrm>
            <a:off x="1524000" y="3124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4</a:t>
            </a:r>
          </a:p>
        </p:txBody>
      </p:sp>
      <p:sp>
        <p:nvSpPr>
          <p:cNvPr id="17452" name="AutoShape 44">
            <a:extLst>
              <a:ext uri="{FF2B5EF4-FFF2-40B4-BE49-F238E27FC236}">
                <a16:creationId xmlns:a16="http://schemas.microsoft.com/office/drawing/2014/main" id="{955E1976-BBE7-4A6A-B738-30728EAC5FF1}"/>
              </a:ext>
            </a:extLst>
          </p:cNvPr>
          <p:cNvSpPr>
            <a:spLocks noChangeArrowheads="1"/>
          </p:cNvSpPr>
          <p:nvPr/>
        </p:nvSpPr>
        <p:spPr bwMode="auto">
          <a:xfrm>
            <a:off x="3886200" y="5715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5</a:t>
            </a:r>
          </a:p>
        </p:txBody>
      </p:sp>
      <p:sp>
        <p:nvSpPr>
          <p:cNvPr id="17453" name="AutoShape 45">
            <a:extLst>
              <a:ext uri="{FF2B5EF4-FFF2-40B4-BE49-F238E27FC236}">
                <a16:creationId xmlns:a16="http://schemas.microsoft.com/office/drawing/2014/main" id="{DC59C0DD-2815-44E2-B656-45C1D8841A05}"/>
              </a:ext>
            </a:extLst>
          </p:cNvPr>
          <p:cNvSpPr>
            <a:spLocks noChangeArrowheads="1"/>
          </p:cNvSpPr>
          <p:nvPr/>
        </p:nvSpPr>
        <p:spPr bwMode="auto">
          <a:xfrm>
            <a:off x="3962400" y="56388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6</a:t>
            </a:r>
          </a:p>
        </p:txBody>
      </p:sp>
      <p:sp>
        <p:nvSpPr>
          <p:cNvPr id="17457" name="AutoShape 49">
            <a:extLst>
              <a:ext uri="{FF2B5EF4-FFF2-40B4-BE49-F238E27FC236}">
                <a16:creationId xmlns:a16="http://schemas.microsoft.com/office/drawing/2014/main" id="{7DBEB5F0-B399-4306-A6E2-5D4A80D9C903}"/>
              </a:ext>
            </a:extLst>
          </p:cNvPr>
          <p:cNvSpPr>
            <a:spLocks noChangeArrowheads="1"/>
          </p:cNvSpPr>
          <p:nvPr/>
        </p:nvSpPr>
        <p:spPr bwMode="auto">
          <a:xfrm>
            <a:off x="8382000" y="4953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2</a:t>
            </a:r>
          </a:p>
        </p:txBody>
      </p:sp>
      <p:sp>
        <p:nvSpPr>
          <p:cNvPr id="17458" name="AutoShape 50">
            <a:extLst>
              <a:ext uri="{FF2B5EF4-FFF2-40B4-BE49-F238E27FC236}">
                <a16:creationId xmlns:a16="http://schemas.microsoft.com/office/drawing/2014/main" id="{EA47B9BC-1ADF-499D-90BD-7E9581676CCF}"/>
              </a:ext>
            </a:extLst>
          </p:cNvPr>
          <p:cNvSpPr>
            <a:spLocks noChangeArrowheads="1"/>
          </p:cNvSpPr>
          <p:nvPr/>
        </p:nvSpPr>
        <p:spPr bwMode="auto">
          <a:xfrm>
            <a:off x="5029200" y="2286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3</a:t>
            </a:r>
          </a:p>
        </p:txBody>
      </p:sp>
      <p:sp>
        <p:nvSpPr>
          <p:cNvPr id="17461" name="AutoShape 53">
            <a:hlinkClick r:id="rId6" action="ppaction://hlinksldjump" highlightClick="1"/>
            <a:extLst>
              <a:ext uri="{FF2B5EF4-FFF2-40B4-BE49-F238E27FC236}">
                <a16:creationId xmlns:a16="http://schemas.microsoft.com/office/drawing/2014/main" id="{72293080-A298-4346-8337-0FC692A2E832}"/>
              </a:ext>
            </a:extLst>
          </p:cNvPr>
          <p:cNvSpPr>
            <a:spLocks noChangeArrowheads="1"/>
          </p:cNvSpPr>
          <p:nvPr/>
        </p:nvSpPr>
        <p:spPr bwMode="auto">
          <a:xfrm>
            <a:off x="1752600" y="6248400"/>
            <a:ext cx="838200" cy="457200"/>
          </a:xfrm>
          <a:prstGeom prst="actionButtonBlank">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To Bible</a:t>
            </a:r>
          </a:p>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References</a:t>
            </a:r>
          </a:p>
        </p:txBody>
      </p:sp>
    </p:spTree>
    <p:extLst>
      <p:ext uri="{BB962C8B-B14F-4D97-AF65-F5344CB8AC3E}">
        <p14:creationId xmlns:p14="http://schemas.microsoft.com/office/powerpoint/2010/main" val="609999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47"/>
                                        </p:tgtEl>
                                        <p:attrNameLst>
                                          <p:attrName>style.visibility</p:attrName>
                                        </p:attrNameLst>
                                      </p:cBhvr>
                                      <p:to>
                                        <p:strVal val="visible"/>
                                      </p:to>
                                    </p:set>
                                    <p:animEffect transition="in" filter="dissolve">
                                      <p:cBhvr>
                                        <p:cTn id="7" dur="500"/>
                                        <p:tgtEl>
                                          <p:spTgt spid="17447"/>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7453"/>
                                        </p:tgtEl>
                                        <p:attrNameLst>
                                          <p:attrName>style.visibility</p:attrName>
                                        </p:attrNameLst>
                                      </p:cBhvr>
                                      <p:to>
                                        <p:strVal val="visible"/>
                                      </p:to>
                                    </p:set>
                                    <p:anim calcmode="lin" valueType="num">
                                      <p:cBhvr>
                                        <p:cTn id="11" dur="500" fill="hold"/>
                                        <p:tgtEl>
                                          <p:spTgt spid="17453"/>
                                        </p:tgtEl>
                                        <p:attrNameLst>
                                          <p:attrName>ppt_w</p:attrName>
                                        </p:attrNameLst>
                                      </p:cBhvr>
                                      <p:tavLst>
                                        <p:tav tm="0">
                                          <p:val>
                                            <p:fltVal val="0"/>
                                          </p:val>
                                        </p:tav>
                                        <p:tav tm="100000">
                                          <p:val>
                                            <p:strVal val="#ppt_w"/>
                                          </p:val>
                                        </p:tav>
                                      </p:tavLst>
                                    </p:anim>
                                    <p:anim calcmode="lin" valueType="num">
                                      <p:cBhvr>
                                        <p:cTn id="12" dur="500" fill="hold"/>
                                        <p:tgtEl>
                                          <p:spTgt spid="174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7" grpId="0" animBg="1" autoUpdateAnimBg="0"/>
      <p:bldP spid="1745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2" descr="Recycled paper">
            <a:extLst>
              <a:ext uri="{FF2B5EF4-FFF2-40B4-BE49-F238E27FC236}">
                <a16:creationId xmlns:a16="http://schemas.microsoft.com/office/drawing/2014/main" id="{F5DB91A0-7E12-4C10-8C58-858A2AFB3306}"/>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43" name="Freeform 3" descr="Recycled paper">
            <a:extLst>
              <a:ext uri="{FF2B5EF4-FFF2-40B4-BE49-F238E27FC236}">
                <a16:creationId xmlns:a16="http://schemas.microsoft.com/office/drawing/2014/main" id="{304AF286-59BA-4C9A-B509-229E13A38629}"/>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44" name="Rectangle 4">
            <a:extLst>
              <a:ext uri="{FF2B5EF4-FFF2-40B4-BE49-F238E27FC236}">
                <a16:creationId xmlns:a16="http://schemas.microsoft.com/office/drawing/2014/main" id="{BF6E0FBF-92B0-414E-A340-CB455ED2CA32}"/>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a:br>
            <a:r>
              <a:rPr lang="en-US" altLang="en-US" sz="2000"/>
              <a:t>(later appearances)</a:t>
            </a:r>
            <a:endParaRPr lang="en-US" altLang="en-US"/>
          </a:p>
        </p:txBody>
      </p:sp>
      <p:sp>
        <p:nvSpPr>
          <p:cNvPr id="35845" name="Freeform 5">
            <a:extLst>
              <a:ext uri="{FF2B5EF4-FFF2-40B4-BE49-F238E27FC236}">
                <a16:creationId xmlns:a16="http://schemas.microsoft.com/office/drawing/2014/main" id="{C1DC0084-D7B2-4634-A4A2-F775A15E673B}"/>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46" name="Freeform 6">
            <a:extLst>
              <a:ext uri="{FF2B5EF4-FFF2-40B4-BE49-F238E27FC236}">
                <a16:creationId xmlns:a16="http://schemas.microsoft.com/office/drawing/2014/main" id="{67BB69BD-449E-4190-B583-05989F999092}"/>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47" name="Rectangle 7">
            <a:extLst>
              <a:ext uri="{FF2B5EF4-FFF2-40B4-BE49-F238E27FC236}">
                <a16:creationId xmlns:a16="http://schemas.microsoft.com/office/drawing/2014/main" id="{DD2FFA55-AFDA-4F4C-BE04-AD740436442D}"/>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48" name="Freeform 8">
            <a:extLst>
              <a:ext uri="{FF2B5EF4-FFF2-40B4-BE49-F238E27FC236}">
                <a16:creationId xmlns:a16="http://schemas.microsoft.com/office/drawing/2014/main" id="{CF61775C-2DF7-4C96-BDDC-B73C58D0AEBC}"/>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49" name="Freeform 9">
            <a:extLst>
              <a:ext uri="{FF2B5EF4-FFF2-40B4-BE49-F238E27FC236}">
                <a16:creationId xmlns:a16="http://schemas.microsoft.com/office/drawing/2014/main" id="{E1BDA530-7392-4B16-BC0B-AA91FA5D0FBA}"/>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50" name="Freeform 10">
            <a:extLst>
              <a:ext uri="{FF2B5EF4-FFF2-40B4-BE49-F238E27FC236}">
                <a16:creationId xmlns:a16="http://schemas.microsoft.com/office/drawing/2014/main" id="{015E34F6-FA16-40DE-A570-4DCFF9324BDA}"/>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51" name="Freeform 11">
            <a:extLst>
              <a:ext uri="{FF2B5EF4-FFF2-40B4-BE49-F238E27FC236}">
                <a16:creationId xmlns:a16="http://schemas.microsoft.com/office/drawing/2014/main" id="{AC6C5875-2416-41C6-B1A1-B307FD6441DD}"/>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52" name="Freeform 12" descr="Sand">
            <a:extLst>
              <a:ext uri="{FF2B5EF4-FFF2-40B4-BE49-F238E27FC236}">
                <a16:creationId xmlns:a16="http://schemas.microsoft.com/office/drawing/2014/main" id="{1AC3B6EE-1851-4D91-9B3E-17A1A032EFF0}"/>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53" name="Text Box 13">
            <a:extLst>
              <a:ext uri="{FF2B5EF4-FFF2-40B4-BE49-F238E27FC236}">
                <a16:creationId xmlns:a16="http://schemas.microsoft.com/office/drawing/2014/main" id="{97C67AD7-8E59-4CCA-A92A-CD668D83B019}"/>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35854" name="Text Box 14">
            <a:extLst>
              <a:ext uri="{FF2B5EF4-FFF2-40B4-BE49-F238E27FC236}">
                <a16:creationId xmlns:a16="http://schemas.microsoft.com/office/drawing/2014/main" id="{13357B52-E81B-4772-BB57-EF0276D5CEF6}"/>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35855" name="AutoShape 15" descr="Green marble">
            <a:extLst>
              <a:ext uri="{FF2B5EF4-FFF2-40B4-BE49-F238E27FC236}">
                <a16:creationId xmlns:a16="http://schemas.microsoft.com/office/drawing/2014/main" id="{1AE2C00C-42FB-4B22-9B89-4C6A835CDB20}"/>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56" name="Text Box 16">
            <a:extLst>
              <a:ext uri="{FF2B5EF4-FFF2-40B4-BE49-F238E27FC236}">
                <a16:creationId xmlns:a16="http://schemas.microsoft.com/office/drawing/2014/main" id="{9CD6E3FE-090E-4671-9C74-1571EC3CF913}"/>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35857" name="Freeform 17" descr="Sand">
            <a:extLst>
              <a:ext uri="{FF2B5EF4-FFF2-40B4-BE49-F238E27FC236}">
                <a16:creationId xmlns:a16="http://schemas.microsoft.com/office/drawing/2014/main" id="{C92EEBA8-937E-4608-A3C5-B52732C5DB0F}"/>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58" name="Text Box 18">
            <a:extLst>
              <a:ext uri="{FF2B5EF4-FFF2-40B4-BE49-F238E27FC236}">
                <a16:creationId xmlns:a16="http://schemas.microsoft.com/office/drawing/2014/main" id="{5D7C5F4E-39C0-4A77-81AB-AF7B01074532}"/>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35859" name="Text Box 19">
            <a:extLst>
              <a:ext uri="{FF2B5EF4-FFF2-40B4-BE49-F238E27FC236}">
                <a16:creationId xmlns:a16="http://schemas.microsoft.com/office/drawing/2014/main" id="{CDE3D370-6BA9-484C-A271-8A2B79AC3866}"/>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35860" name="Text Box 20">
            <a:extLst>
              <a:ext uri="{FF2B5EF4-FFF2-40B4-BE49-F238E27FC236}">
                <a16:creationId xmlns:a16="http://schemas.microsoft.com/office/drawing/2014/main" id="{CCA2F902-90BF-4954-A375-C983FDD24E3A}"/>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35861" name="Text Box 21">
            <a:extLst>
              <a:ext uri="{FF2B5EF4-FFF2-40B4-BE49-F238E27FC236}">
                <a16:creationId xmlns:a16="http://schemas.microsoft.com/office/drawing/2014/main" id="{C850ACE7-C512-4373-B528-E7B8595B950C}"/>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35862" name="Text Box 22">
            <a:extLst>
              <a:ext uri="{FF2B5EF4-FFF2-40B4-BE49-F238E27FC236}">
                <a16:creationId xmlns:a16="http://schemas.microsoft.com/office/drawing/2014/main" id="{48946B82-5089-4EDA-935F-DC825DD9F429}"/>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35863" name="Text Box 23">
            <a:extLst>
              <a:ext uri="{FF2B5EF4-FFF2-40B4-BE49-F238E27FC236}">
                <a16:creationId xmlns:a16="http://schemas.microsoft.com/office/drawing/2014/main" id="{DB4BA560-3E26-40BE-BC3D-16175046C2CA}"/>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35864" name="Freeform 24" descr="Recycled paper">
            <a:extLst>
              <a:ext uri="{FF2B5EF4-FFF2-40B4-BE49-F238E27FC236}">
                <a16:creationId xmlns:a16="http://schemas.microsoft.com/office/drawing/2014/main" id="{C82BD2B0-2950-4DB8-BCE6-FC57005C17CC}"/>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65" name="Freeform 25">
            <a:extLst>
              <a:ext uri="{FF2B5EF4-FFF2-40B4-BE49-F238E27FC236}">
                <a16:creationId xmlns:a16="http://schemas.microsoft.com/office/drawing/2014/main" id="{77FFD93E-7290-4010-A624-484A9826A21B}"/>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66" name="Freeform 26">
            <a:extLst>
              <a:ext uri="{FF2B5EF4-FFF2-40B4-BE49-F238E27FC236}">
                <a16:creationId xmlns:a16="http://schemas.microsoft.com/office/drawing/2014/main" id="{7107905B-CA0A-41ED-83C2-BBBE0496AE0C}"/>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67" name="Text Box 27">
            <a:extLst>
              <a:ext uri="{FF2B5EF4-FFF2-40B4-BE49-F238E27FC236}">
                <a16:creationId xmlns:a16="http://schemas.microsoft.com/office/drawing/2014/main" id="{00AAD1AA-774D-4AEA-8F57-3BE285D36315}"/>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35868" name="Text Box 28">
            <a:extLst>
              <a:ext uri="{FF2B5EF4-FFF2-40B4-BE49-F238E27FC236}">
                <a16:creationId xmlns:a16="http://schemas.microsoft.com/office/drawing/2014/main" id="{4E6FFE65-AF6E-4452-879F-34D0EF16C40D}"/>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35869" name="Text Box 29">
            <a:extLst>
              <a:ext uri="{FF2B5EF4-FFF2-40B4-BE49-F238E27FC236}">
                <a16:creationId xmlns:a16="http://schemas.microsoft.com/office/drawing/2014/main" id="{A0AD83A1-E5A7-4E33-B7D5-87D877A8BDEA}"/>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35870" name="Text Box 30">
            <a:extLst>
              <a:ext uri="{FF2B5EF4-FFF2-40B4-BE49-F238E27FC236}">
                <a16:creationId xmlns:a16="http://schemas.microsoft.com/office/drawing/2014/main" id="{4F321BEB-91AD-49C6-AE76-C59B97291794}"/>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35871" name="Text Box 31">
            <a:extLst>
              <a:ext uri="{FF2B5EF4-FFF2-40B4-BE49-F238E27FC236}">
                <a16:creationId xmlns:a16="http://schemas.microsoft.com/office/drawing/2014/main" id="{B209842F-0885-455D-BEED-ECDE2339892D}"/>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35872" name="Text Box 32">
            <a:extLst>
              <a:ext uri="{FF2B5EF4-FFF2-40B4-BE49-F238E27FC236}">
                <a16:creationId xmlns:a16="http://schemas.microsoft.com/office/drawing/2014/main" id="{DDC970EA-F2A2-4C12-A69F-E44721F2FCC4}"/>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35873" name="Text Box 33">
            <a:extLst>
              <a:ext uri="{FF2B5EF4-FFF2-40B4-BE49-F238E27FC236}">
                <a16:creationId xmlns:a16="http://schemas.microsoft.com/office/drawing/2014/main" id="{75AE6FF2-1D1C-41EF-BAED-E902415D7DFC}"/>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35874" name="Line 34">
            <a:extLst>
              <a:ext uri="{FF2B5EF4-FFF2-40B4-BE49-F238E27FC236}">
                <a16:creationId xmlns:a16="http://schemas.microsoft.com/office/drawing/2014/main" id="{2CC49B01-9C40-48A2-B5DD-39E9AB74F64F}"/>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75" name="Line 35">
            <a:extLst>
              <a:ext uri="{FF2B5EF4-FFF2-40B4-BE49-F238E27FC236}">
                <a16:creationId xmlns:a16="http://schemas.microsoft.com/office/drawing/2014/main" id="{011DF18A-C3A4-4EF2-BDC7-000A7ED01587}"/>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76" name="Line 36">
            <a:extLst>
              <a:ext uri="{FF2B5EF4-FFF2-40B4-BE49-F238E27FC236}">
                <a16:creationId xmlns:a16="http://schemas.microsoft.com/office/drawing/2014/main" id="{14F0E9F2-00C8-4A42-8FEE-E600AA81EC08}"/>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77" name="Line 37">
            <a:extLst>
              <a:ext uri="{FF2B5EF4-FFF2-40B4-BE49-F238E27FC236}">
                <a16:creationId xmlns:a16="http://schemas.microsoft.com/office/drawing/2014/main" id="{FBD726A3-92AD-4014-9C09-53A9829423CC}"/>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5878" name="Text Box 38">
            <a:extLst>
              <a:ext uri="{FF2B5EF4-FFF2-40B4-BE49-F238E27FC236}">
                <a16:creationId xmlns:a16="http://schemas.microsoft.com/office/drawing/2014/main" id="{6D447B2A-7895-42DE-99AD-8A961EA1084E}"/>
              </a:ext>
            </a:extLst>
          </p:cNvPr>
          <p:cNvSpPr txBox="1">
            <a:spLocks noChangeArrowheads="1"/>
          </p:cNvSpPr>
          <p:nvPr/>
        </p:nvSpPr>
        <p:spPr bwMode="auto">
          <a:xfrm>
            <a:off x="6172200" y="5867401"/>
            <a:ext cx="4038600" cy="4667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altLang="en-US" sz="2400">
                <a:solidFill>
                  <a:srgbClr val="000000"/>
                </a:solidFill>
                <a:latin typeface="Times New Roman" panose="02020603050405020304" pitchFamily="18" charset="0"/>
              </a:rPr>
              <a:t>Other Appearances in Galilee</a:t>
            </a:r>
          </a:p>
        </p:txBody>
      </p:sp>
      <p:sp>
        <p:nvSpPr>
          <p:cNvPr id="35879" name="AutoShape 39">
            <a:extLst>
              <a:ext uri="{FF2B5EF4-FFF2-40B4-BE49-F238E27FC236}">
                <a16:creationId xmlns:a16="http://schemas.microsoft.com/office/drawing/2014/main" id="{195212C1-CCF7-4100-A325-2580BDEB05FC}"/>
              </a:ext>
            </a:extLst>
          </p:cNvPr>
          <p:cNvSpPr>
            <a:spLocks noChangeArrowheads="1"/>
          </p:cNvSpPr>
          <p:nvPr/>
        </p:nvSpPr>
        <p:spPr bwMode="auto">
          <a:xfrm>
            <a:off x="4191000" y="1600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1</a:t>
            </a:r>
          </a:p>
        </p:txBody>
      </p:sp>
      <p:sp>
        <p:nvSpPr>
          <p:cNvPr id="35880" name="AutoShape 40">
            <a:extLst>
              <a:ext uri="{FF2B5EF4-FFF2-40B4-BE49-F238E27FC236}">
                <a16:creationId xmlns:a16="http://schemas.microsoft.com/office/drawing/2014/main" id="{7E1EA176-C4B5-4479-B396-BB81EDE21090}"/>
              </a:ext>
            </a:extLst>
          </p:cNvPr>
          <p:cNvSpPr>
            <a:spLocks noChangeArrowheads="1"/>
          </p:cNvSpPr>
          <p:nvPr/>
        </p:nvSpPr>
        <p:spPr bwMode="auto">
          <a:xfrm>
            <a:off x="1524000" y="3124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4</a:t>
            </a:r>
          </a:p>
        </p:txBody>
      </p:sp>
      <p:sp>
        <p:nvSpPr>
          <p:cNvPr id="35881" name="AutoShape 41">
            <a:extLst>
              <a:ext uri="{FF2B5EF4-FFF2-40B4-BE49-F238E27FC236}">
                <a16:creationId xmlns:a16="http://schemas.microsoft.com/office/drawing/2014/main" id="{68CD3F68-2D6E-496A-9D01-286EB262CE1E}"/>
              </a:ext>
            </a:extLst>
          </p:cNvPr>
          <p:cNvSpPr>
            <a:spLocks noChangeArrowheads="1"/>
          </p:cNvSpPr>
          <p:nvPr/>
        </p:nvSpPr>
        <p:spPr bwMode="auto">
          <a:xfrm>
            <a:off x="3886200" y="5715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5</a:t>
            </a:r>
          </a:p>
        </p:txBody>
      </p:sp>
      <p:sp>
        <p:nvSpPr>
          <p:cNvPr id="35882" name="AutoShape 42">
            <a:extLst>
              <a:ext uri="{FF2B5EF4-FFF2-40B4-BE49-F238E27FC236}">
                <a16:creationId xmlns:a16="http://schemas.microsoft.com/office/drawing/2014/main" id="{83AA9509-304C-4F05-9DC8-06AB989CD4A6}"/>
              </a:ext>
            </a:extLst>
          </p:cNvPr>
          <p:cNvSpPr>
            <a:spLocks noChangeArrowheads="1"/>
          </p:cNvSpPr>
          <p:nvPr/>
        </p:nvSpPr>
        <p:spPr bwMode="auto">
          <a:xfrm>
            <a:off x="3962400" y="56388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6</a:t>
            </a:r>
          </a:p>
        </p:txBody>
      </p:sp>
      <p:sp>
        <p:nvSpPr>
          <p:cNvPr id="35883" name="Text Box 43">
            <a:extLst>
              <a:ext uri="{FF2B5EF4-FFF2-40B4-BE49-F238E27FC236}">
                <a16:creationId xmlns:a16="http://schemas.microsoft.com/office/drawing/2014/main" id="{970E6084-F8F9-4F95-8D90-ED3495F55305}"/>
              </a:ext>
            </a:extLst>
          </p:cNvPr>
          <p:cNvSpPr txBox="1">
            <a:spLocks noChangeArrowheads="1"/>
          </p:cNvSpPr>
          <p:nvPr/>
        </p:nvSpPr>
        <p:spPr bwMode="auto">
          <a:xfrm>
            <a:off x="8458201" y="1889126"/>
            <a:ext cx="1927225" cy="1616075"/>
          </a:xfrm>
          <a:prstGeom prst="rect">
            <a:avLst/>
          </a:prstGeom>
          <a:solidFill>
            <a:schemeClr val="hlink"/>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169863" indent="-1698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000" b="1">
                <a:solidFill>
                  <a:srgbClr val="000000"/>
                </a:solidFill>
              </a:rPr>
              <a:t>In Galilee:</a:t>
            </a:r>
          </a:p>
          <a:p>
            <a:pPr eaLnBrk="0" fontAlgn="base" hangingPunct="0">
              <a:spcBef>
                <a:spcPct val="0"/>
              </a:spcBef>
              <a:spcAft>
                <a:spcPct val="0"/>
              </a:spcAft>
              <a:buFontTx/>
              <a:buChar char="•"/>
            </a:pPr>
            <a:r>
              <a:rPr lang="en-US" altLang="en-US" sz="2000" b="1">
                <a:solidFill>
                  <a:srgbClr val="3333CC"/>
                </a:solidFill>
              </a:rPr>
              <a:t>To 7 fishing</a:t>
            </a:r>
            <a:endParaRPr lang="en-US" altLang="en-US" sz="2000" b="1">
              <a:solidFill>
                <a:srgbClr val="000000"/>
              </a:solidFill>
            </a:endParaRPr>
          </a:p>
          <a:p>
            <a:pPr eaLnBrk="0" fontAlgn="base" hangingPunct="0">
              <a:spcBef>
                <a:spcPct val="0"/>
              </a:spcBef>
              <a:spcAft>
                <a:spcPct val="0"/>
              </a:spcAft>
              <a:buFontTx/>
              <a:buChar char="•"/>
            </a:pPr>
            <a:r>
              <a:rPr lang="en-US" altLang="en-US" sz="2000" b="1">
                <a:solidFill>
                  <a:srgbClr val="000000"/>
                </a:solidFill>
              </a:rPr>
              <a:t>To 11 on mtn</a:t>
            </a:r>
          </a:p>
          <a:p>
            <a:pPr eaLnBrk="0" fontAlgn="base" hangingPunct="0">
              <a:spcBef>
                <a:spcPct val="0"/>
              </a:spcBef>
              <a:spcAft>
                <a:spcPct val="0"/>
              </a:spcAft>
              <a:buFontTx/>
              <a:buChar char="•"/>
            </a:pPr>
            <a:r>
              <a:rPr lang="en-US" altLang="en-US" sz="2000" b="1">
                <a:solidFill>
                  <a:srgbClr val="000000"/>
                </a:solidFill>
              </a:rPr>
              <a:t>To 500 at once</a:t>
            </a:r>
          </a:p>
          <a:p>
            <a:pPr eaLnBrk="0" fontAlgn="base" hangingPunct="0">
              <a:spcBef>
                <a:spcPct val="0"/>
              </a:spcBef>
              <a:spcAft>
                <a:spcPct val="0"/>
              </a:spcAft>
              <a:buFontTx/>
              <a:buChar char="•"/>
            </a:pPr>
            <a:r>
              <a:rPr lang="en-US" altLang="en-US" sz="2000" b="1">
                <a:solidFill>
                  <a:srgbClr val="000000"/>
                </a:solidFill>
              </a:rPr>
              <a:t>To James</a:t>
            </a:r>
          </a:p>
        </p:txBody>
      </p:sp>
      <p:sp>
        <p:nvSpPr>
          <p:cNvPr id="35886" name="AutoShape 46">
            <a:extLst>
              <a:ext uri="{FF2B5EF4-FFF2-40B4-BE49-F238E27FC236}">
                <a16:creationId xmlns:a16="http://schemas.microsoft.com/office/drawing/2014/main" id="{6702A908-0FC8-42CC-B33D-0DF747F3B215}"/>
              </a:ext>
            </a:extLst>
          </p:cNvPr>
          <p:cNvSpPr>
            <a:spLocks noChangeArrowheads="1"/>
          </p:cNvSpPr>
          <p:nvPr/>
        </p:nvSpPr>
        <p:spPr bwMode="auto">
          <a:xfrm>
            <a:off x="8382000" y="4953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2</a:t>
            </a:r>
          </a:p>
        </p:txBody>
      </p:sp>
      <p:sp>
        <p:nvSpPr>
          <p:cNvPr id="35887" name="AutoShape 47">
            <a:extLst>
              <a:ext uri="{FF2B5EF4-FFF2-40B4-BE49-F238E27FC236}">
                <a16:creationId xmlns:a16="http://schemas.microsoft.com/office/drawing/2014/main" id="{F3437BBB-2BF8-419D-AAC1-785B46EB791B}"/>
              </a:ext>
            </a:extLst>
          </p:cNvPr>
          <p:cNvSpPr>
            <a:spLocks noChangeArrowheads="1"/>
          </p:cNvSpPr>
          <p:nvPr/>
        </p:nvSpPr>
        <p:spPr bwMode="auto">
          <a:xfrm>
            <a:off x="5029200" y="2286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3</a:t>
            </a:r>
          </a:p>
        </p:txBody>
      </p:sp>
      <p:sp>
        <p:nvSpPr>
          <p:cNvPr id="35889" name="AutoShape 49">
            <a:hlinkClick r:id="rId6" action="ppaction://hlinksldjump" highlightClick="1"/>
            <a:extLst>
              <a:ext uri="{FF2B5EF4-FFF2-40B4-BE49-F238E27FC236}">
                <a16:creationId xmlns:a16="http://schemas.microsoft.com/office/drawing/2014/main" id="{2B66F6D9-1645-47F3-9DE8-435E570464DB}"/>
              </a:ext>
            </a:extLst>
          </p:cNvPr>
          <p:cNvSpPr>
            <a:spLocks noChangeArrowheads="1"/>
          </p:cNvSpPr>
          <p:nvPr/>
        </p:nvSpPr>
        <p:spPr bwMode="auto">
          <a:xfrm>
            <a:off x="1752600" y="6248400"/>
            <a:ext cx="838200" cy="457200"/>
          </a:xfrm>
          <a:prstGeom prst="actionButtonBlank">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To Bible</a:t>
            </a:r>
          </a:p>
          <a:p>
            <a:pPr algn="ctr" eaLnBrk="0" fontAlgn="base" hangingPunct="0">
              <a:lnSpc>
                <a:spcPct val="80000"/>
              </a:lnSpc>
              <a:spcBef>
                <a:spcPct val="0"/>
              </a:spcBef>
              <a:spcAft>
                <a:spcPct val="0"/>
              </a:spcAft>
            </a:pPr>
            <a:r>
              <a:rPr lang="en-US" altLang="en-US" sz="1200" b="1">
                <a:solidFill>
                  <a:srgbClr val="808080"/>
                </a:solidFill>
                <a:latin typeface="Times New Roman" panose="02020603050405020304" pitchFamily="18" charset="0"/>
              </a:rPr>
              <a:t>References</a:t>
            </a:r>
          </a:p>
        </p:txBody>
      </p:sp>
      <p:sp>
        <p:nvSpPr>
          <p:cNvPr id="35890" name="AutoShape 50">
            <a:extLst>
              <a:ext uri="{FF2B5EF4-FFF2-40B4-BE49-F238E27FC236}">
                <a16:creationId xmlns:a16="http://schemas.microsoft.com/office/drawing/2014/main" id="{F94E1E73-C1F5-4272-908B-351652E28116}"/>
              </a:ext>
            </a:extLst>
          </p:cNvPr>
          <p:cNvSpPr>
            <a:spLocks noChangeArrowheads="1"/>
          </p:cNvSpPr>
          <p:nvPr/>
        </p:nvSpPr>
        <p:spPr bwMode="auto">
          <a:xfrm>
            <a:off x="9753600" y="1600200"/>
            <a:ext cx="762000" cy="9906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1400" b="1">
                <a:solidFill>
                  <a:srgbClr val="000000"/>
                </a:solidFill>
                <a:latin typeface="Times New Roman" panose="02020603050405020304" pitchFamily="18" charset="0"/>
              </a:rPr>
              <a:t>7-10</a:t>
            </a:r>
          </a:p>
        </p:txBody>
      </p:sp>
    </p:spTree>
    <p:extLst>
      <p:ext uri="{BB962C8B-B14F-4D97-AF65-F5344CB8AC3E}">
        <p14:creationId xmlns:p14="http://schemas.microsoft.com/office/powerpoint/2010/main" val="264984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78"/>
                                        </p:tgtEl>
                                        <p:attrNameLst>
                                          <p:attrName>style.visibility</p:attrName>
                                        </p:attrNameLst>
                                      </p:cBhvr>
                                      <p:to>
                                        <p:strVal val="visible"/>
                                      </p:to>
                                    </p:set>
                                    <p:animEffect transition="in" filter="dissolve">
                                      <p:cBhvr>
                                        <p:cTn id="7" dur="500"/>
                                        <p:tgtEl>
                                          <p:spTgt spid="35878"/>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35890"/>
                                        </p:tgtEl>
                                        <p:attrNameLst>
                                          <p:attrName>style.visibility</p:attrName>
                                        </p:attrNameLst>
                                      </p:cBhvr>
                                      <p:to>
                                        <p:strVal val="visible"/>
                                      </p:to>
                                    </p:set>
                                    <p:anim calcmode="lin" valueType="num">
                                      <p:cBhvr>
                                        <p:cTn id="11" dur="500" fill="hold"/>
                                        <p:tgtEl>
                                          <p:spTgt spid="35890"/>
                                        </p:tgtEl>
                                        <p:attrNameLst>
                                          <p:attrName>ppt_w</p:attrName>
                                        </p:attrNameLst>
                                      </p:cBhvr>
                                      <p:tavLst>
                                        <p:tav tm="0">
                                          <p:val>
                                            <p:fltVal val="0"/>
                                          </p:val>
                                        </p:tav>
                                        <p:tav tm="100000">
                                          <p:val>
                                            <p:strVal val="#ppt_w"/>
                                          </p:val>
                                        </p:tav>
                                      </p:tavLst>
                                    </p:anim>
                                    <p:anim calcmode="lin" valueType="num">
                                      <p:cBhvr>
                                        <p:cTn id="12" dur="500" fill="hold"/>
                                        <p:tgtEl>
                                          <p:spTgt spid="3589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499"/>
                                          </p:stCondLst>
                                        </p:cTn>
                                        <p:tgtEl>
                                          <p:spTgt spid="35883">
                                            <p:bg/>
                                          </p:spTgt>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grpId="0" nodeType="afterEffect">
                                  <p:stCondLst>
                                    <p:cond delay="0"/>
                                  </p:stCondLst>
                                  <p:childTnLst>
                                    <p:set>
                                      <p:cBhvr>
                                        <p:cTn id="18" dur="1" fill="hold">
                                          <p:stCondLst>
                                            <p:cond delay="499"/>
                                          </p:stCondLst>
                                        </p:cTn>
                                        <p:tgtEl>
                                          <p:spTgt spid="35883">
                                            <p:txEl>
                                              <p:pRg st="0" end="0"/>
                                            </p:txEl>
                                          </p:spTgt>
                                        </p:tgtEl>
                                        <p:attrNameLst>
                                          <p:attrName>style.visibility</p:attrName>
                                        </p:attrNameLst>
                                      </p:cBhvr>
                                      <p:to>
                                        <p:strVal val="visible"/>
                                      </p:to>
                                    </p:set>
                                  </p:childTnLst>
                                </p:cTn>
                              </p:par>
                            </p:childTnLst>
                          </p:cTn>
                        </p:par>
                        <p:par>
                          <p:cTn id="19" fill="hold" nodeType="afterGroup">
                            <p:stCondLst>
                              <p:cond delay="3000"/>
                            </p:stCondLst>
                            <p:childTnLst>
                              <p:par>
                                <p:cTn id="20" presetID="1" presetClass="entr" presetSubtype="0" fill="hold" grpId="0" nodeType="afterEffect">
                                  <p:stCondLst>
                                    <p:cond delay="0"/>
                                  </p:stCondLst>
                                  <p:childTnLst>
                                    <p:set>
                                      <p:cBhvr>
                                        <p:cTn id="21" dur="1" fill="hold">
                                          <p:stCondLst>
                                            <p:cond delay="499"/>
                                          </p:stCondLst>
                                        </p:cTn>
                                        <p:tgtEl>
                                          <p:spTgt spid="35883">
                                            <p:txEl>
                                              <p:pRg st="1" end="1"/>
                                            </p:txEl>
                                          </p:spTgt>
                                        </p:tgtEl>
                                        <p:attrNameLst>
                                          <p:attrName>style.visibility</p:attrName>
                                        </p:attrNameLst>
                                      </p:cBhvr>
                                      <p:to>
                                        <p:strVal val="visible"/>
                                      </p:to>
                                    </p:set>
                                  </p:childTnLst>
                                </p:cTn>
                              </p:par>
                            </p:childTnLst>
                          </p:cTn>
                        </p:par>
                        <p:par>
                          <p:cTn id="22" fill="hold" nodeType="afterGroup">
                            <p:stCondLst>
                              <p:cond delay="3500"/>
                            </p:stCondLst>
                            <p:childTnLst>
                              <p:par>
                                <p:cTn id="23" presetID="1" presetClass="entr" presetSubtype="0" fill="hold" grpId="0" nodeType="afterEffect">
                                  <p:stCondLst>
                                    <p:cond delay="0"/>
                                  </p:stCondLst>
                                  <p:childTnLst>
                                    <p:set>
                                      <p:cBhvr>
                                        <p:cTn id="24" dur="1" fill="hold">
                                          <p:stCondLst>
                                            <p:cond delay="499"/>
                                          </p:stCondLst>
                                        </p:cTn>
                                        <p:tgtEl>
                                          <p:spTgt spid="35883">
                                            <p:txEl>
                                              <p:pRg st="2" end="2"/>
                                            </p:txEl>
                                          </p:spTgt>
                                        </p:tgtEl>
                                        <p:attrNameLst>
                                          <p:attrName>style.visibility</p:attrName>
                                        </p:attrNameLst>
                                      </p:cBhvr>
                                      <p:to>
                                        <p:strVal val="visible"/>
                                      </p:to>
                                    </p:set>
                                  </p:childTnLst>
                                </p:cTn>
                              </p:par>
                            </p:childTnLst>
                          </p:cTn>
                        </p:par>
                        <p:par>
                          <p:cTn id="25" fill="hold" nodeType="afterGroup">
                            <p:stCondLst>
                              <p:cond delay="4000"/>
                            </p:stCondLst>
                            <p:childTnLst>
                              <p:par>
                                <p:cTn id="26" presetID="1" presetClass="entr" presetSubtype="0" fill="hold" grpId="0" nodeType="afterEffect">
                                  <p:stCondLst>
                                    <p:cond delay="0"/>
                                  </p:stCondLst>
                                  <p:childTnLst>
                                    <p:set>
                                      <p:cBhvr>
                                        <p:cTn id="27" dur="1" fill="hold">
                                          <p:stCondLst>
                                            <p:cond delay="499"/>
                                          </p:stCondLst>
                                        </p:cTn>
                                        <p:tgtEl>
                                          <p:spTgt spid="35883">
                                            <p:txEl>
                                              <p:pRg st="3" end="3"/>
                                            </p:txEl>
                                          </p:spTgt>
                                        </p:tgtEl>
                                        <p:attrNameLst>
                                          <p:attrName>style.visibility</p:attrName>
                                        </p:attrNameLst>
                                      </p:cBhvr>
                                      <p:to>
                                        <p:strVal val="visible"/>
                                      </p:to>
                                    </p:set>
                                  </p:childTnLst>
                                </p:cTn>
                              </p:par>
                            </p:childTnLst>
                          </p:cTn>
                        </p:par>
                        <p:par>
                          <p:cTn id="28" fill="hold" nodeType="afterGroup">
                            <p:stCondLst>
                              <p:cond delay="4500"/>
                            </p:stCondLst>
                            <p:childTnLst>
                              <p:par>
                                <p:cTn id="29" presetID="1" presetClass="entr" presetSubtype="0" fill="hold" grpId="0" nodeType="afterEffect">
                                  <p:stCondLst>
                                    <p:cond delay="0"/>
                                  </p:stCondLst>
                                  <p:childTnLst>
                                    <p:set>
                                      <p:cBhvr>
                                        <p:cTn id="30" dur="1" fill="hold">
                                          <p:stCondLst>
                                            <p:cond delay="499"/>
                                          </p:stCondLst>
                                        </p:cTn>
                                        <p:tgtEl>
                                          <p:spTgt spid="35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8" grpId="0" animBg="1" autoUpdateAnimBg="0"/>
      <p:bldP spid="35883" grpId="0" build="p" animBg="1" autoUpdateAnimBg="0" advAuto="0"/>
      <p:bldP spid="3589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2" descr="Recycled paper">
            <a:extLst>
              <a:ext uri="{FF2B5EF4-FFF2-40B4-BE49-F238E27FC236}">
                <a16:creationId xmlns:a16="http://schemas.microsoft.com/office/drawing/2014/main" id="{4F33B5E6-B62F-4654-866E-F23DC9F5FA0B}"/>
              </a:ext>
            </a:extLst>
          </p:cNvPr>
          <p:cNvSpPr>
            <a:spLocks/>
          </p:cNvSpPr>
          <p:nvPr/>
        </p:nvSpPr>
        <p:spPr bwMode="auto">
          <a:xfrm>
            <a:off x="5203826" y="-304800"/>
            <a:ext cx="5921375" cy="7154863"/>
          </a:xfrm>
          <a:custGeom>
            <a:avLst/>
            <a:gdLst>
              <a:gd name="T0" fmla="*/ 0 w 3613"/>
              <a:gd name="T1" fmla="*/ 4427 h 4427"/>
              <a:gd name="T2" fmla="*/ 8 w 3613"/>
              <a:gd name="T3" fmla="*/ 4270 h 4427"/>
              <a:gd name="T4" fmla="*/ 164 w 3613"/>
              <a:gd name="T5" fmla="*/ 4205 h 4427"/>
              <a:gd name="T6" fmla="*/ 337 w 3613"/>
              <a:gd name="T7" fmla="*/ 4073 h 4427"/>
              <a:gd name="T8" fmla="*/ 370 w 3613"/>
              <a:gd name="T9" fmla="*/ 4032 h 4427"/>
              <a:gd name="T10" fmla="*/ 460 w 3613"/>
              <a:gd name="T11" fmla="*/ 3859 h 4427"/>
              <a:gd name="T12" fmla="*/ 517 w 3613"/>
              <a:gd name="T13" fmla="*/ 3662 h 4427"/>
              <a:gd name="T14" fmla="*/ 550 w 3613"/>
              <a:gd name="T15" fmla="*/ 2890 h 4427"/>
              <a:gd name="T16" fmla="*/ 559 w 3613"/>
              <a:gd name="T17" fmla="*/ 2167 h 4427"/>
              <a:gd name="T18" fmla="*/ 591 w 3613"/>
              <a:gd name="T19" fmla="*/ 1747 h 4427"/>
              <a:gd name="T20" fmla="*/ 641 w 3613"/>
              <a:gd name="T21" fmla="*/ 1624 h 4427"/>
              <a:gd name="T22" fmla="*/ 707 w 3613"/>
              <a:gd name="T23" fmla="*/ 1435 h 4427"/>
              <a:gd name="T24" fmla="*/ 723 w 3613"/>
              <a:gd name="T25" fmla="*/ 1402 h 4427"/>
              <a:gd name="T26" fmla="*/ 748 w 3613"/>
              <a:gd name="T27" fmla="*/ 1394 h 4427"/>
              <a:gd name="T28" fmla="*/ 707 w 3613"/>
              <a:gd name="T29" fmla="*/ 1295 h 4427"/>
              <a:gd name="T30" fmla="*/ 674 w 3613"/>
              <a:gd name="T31" fmla="*/ 1156 h 4427"/>
              <a:gd name="T32" fmla="*/ 731 w 3613"/>
              <a:gd name="T33" fmla="*/ 852 h 4427"/>
              <a:gd name="T34" fmla="*/ 698 w 3613"/>
              <a:gd name="T35" fmla="*/ 663 h 4427"/>
              <a:gd name="T36" fmla="*/ 633 w 3613"/>
              <a:gd name="T37" fmla="*/ 498 h 4427"/>
              <a:gd name="T38" fmla="*/ 616 w 3613"/>
              <a:gd name="T39" fmla="*/ 465 h 4427"/>
              <a:gd name="T40" fmla="*/ 526 w 3613"/>
              <a:gd name="T41" fmla="*/ 383 h 4427"/>
              <a:gd name="T42" fmla="*/ 427 w 3613"/>
              <a:gd name="T43" fmla="*/ 260 h 4427"/>
              <a:gd name="T44" fmla="*/ 328 w 3613"/>
              <a:gd name="T45" fmla="*/ 137 h 4427"/>
              <a:gd name="T46" fmla="*/ 3394 w 3613"/>
              <a:gd name="T47" fmla="*/ 112 h 4427"/>
              <a:gd name="T48" fmla="*/ 3386 w 3613"/>
              <a:gd name="T49" fmla="*/ 474 h 4427"/>
              <a:gd name="T50" fmla="*/ 3419 w 3613"/>
              <a:gd name="T51" fmla="*/ 909 h 4427"/>
              <a:gd name="T52" fmla="*/ 3443 w 3613"/>
              <a:gd name="T53" fmla="*/ 1846 h 4427"/>
              <a:gd name="T54" fmla="*/ 3410 w 3613"/>
              <a:gd name="T55" fmla="*/ 2323 h 4427"/>
              <a:gd name="T56" fmla="*/ 3369 w 3613"/>
              <a:gd name="T57" fmla="*/ 2906 h 4427"/>
              <a:gd name="T58" fmla="*/ 3369 w 3613"/>
              <a:gd name="T59" fmla="*/ 3095 h 4427"/>
              <a:gd name="T60" fmla="*/ 3394 w 3613"/>
              <a:gd name="T61" fmla="*/ 3786 h 4427"/>
              <a:gd name="T62" fmla="*/ 3386 w 3613"/>
              <a:gd name="T63" fmla="*/ 4418 h 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13" h="4427">
                <a:moveTo>
                  <a:pt x="0" y="4427"/>
                </a:moveTo>
                <a:cubicBezTo>
                  <a:pt x="3" y="4375"/>
                  <a:pt x="1" y="4322"/>
                  <a:pt x="8" y="4270"/>
                </a:cubicBezTo>
                <a:cubicBezTo>
                  <a:pt x="14" y="4223"/>
                  <a:pt x="122" y="4218"/>
                  <a:pt x="164" y="4205"/>
                </a:cubicBezTo>
                <a:cubicBezTo>
                  <a:pt x="225" y="4164"/>
                  <a:pt x="278" y="4117"/>
                  <a:pt x="337" y="4073"/>
                </a:cubicBezTo>
                <a:cubicBezTo>
                  <a:pt x="346" y="4058"/>
                  <a:pt x="362" y="4048"/>
                  <a:pt x="370" y="4032"/>
                </a:cubicBezTo>
                <a:cubicBezTo>
                  <a:pt x="399" y="3973"/>
                  <a:pt x="414" y="3908"/>
                  <a:pt x="460" y="3859"/>
                </a:cubicBezTo>
                <a:cubicBezTo>
                  <a:pt x="482" y="3792"/>
                  <a:pt x="506" y="3733"/>
                  <a:pt x="517" y="3662"/>
                </a:cubicBezTo>
                <a:cubicBezTo>
                  <a:pt x="537" y="3406"/>
                  <a:pt x="537" y="3147"/>
                  <a:pt x="550" y="2890"/>
                </a:cubicBezTo>
                <a:cubicBezTo>
                  <a:pt x="542" y="2647"/>
                  <a:pt x="532" y="2410"/>
                  <a:pt x="559" y="2167"/>
                </a:cubicBezTo>
                <a:cubicBezTo>
                  <a:pt x="563" y="2063"/>
                  <a:pt x="554" y="1856"/>
                  <a:pt x="591" y="1747"/>
                </a:cubicBezTo>
                <a:cubicBezTo>
                  <a:pt x="605" y="1706"/>
                  <a:pt x="627" y="1666"/>
                  <a:pt x="641" y="1624"/>
                </a:cubicBezTo>
                <a:cubicBezTo>
                  <a:pt x="652" y="1548"/>
                  <a:pt x="644" y="1483"/>
                  <a:pt x="707" y="1435"/>
                </a:cubicBezTo>
                <a:cubicBezTo>
                  <a:pt x="712" y="1424"/>
                  <a:pt x="714" y="1411"/>
                  <a:pt x="723" y="1402"/>
                </a:cubicBezTo>
                <a:cubicBezTo>
                  <a:pt x="729" y="1396"/>
                  <a:pt x="748" y="1403"/>
                  <a:pt x="748" y="1394"/>
                </a:cubicBezTo>
                <a:cubicBezTo>
                  <a:pt x="748" y="1334"/>
                  <a:pt x="735" y="1325"/>
                  <a:pt x="707" y="1295"/>
                </a:cubicBezTo>
                <a:cubicBezTo>
                  <a:pt x="698" y="1248"/>
                  <a:pt x="685" y="1203"/>
                  <a:pt x="674" y="1156"/>
                </a:cubicBezTo>
                <a:cubicBezTo>
                  <a:pt x="682" y="933"/>
                  <a:pt x="653" y="968"/>
                  <a:pt x="731" y="852"/>
                </a:cubicBezTo>
                <a:cubicBezTo>
                  <a:pt x="711" y="791"/>
                  <a:pt x="716" y="726"/>
                  <a:pt x="698" y="663"/>
                </a:cubicBezTo>
                <a:cubicBezTo>
                  <a:pt x="689" y="587"/>
                  <a:pt x="673" y="559"/>
                  <a:pt x="633" y="498"/>
                </a:cubicBezTo>
                <a:cubicBezTo>
                  <a:pt x="626" y="488"/>
                  <a:pt x="624" y="474"/>
                  <a:pt x="616" y="465"/>
                </a:cubicBezTo>
                <a:cubicBezTo>
                  <a:pt x="588" y="435"/>
                  <a:pt x="554" y="412"/>
                  <a:pt x="526" y="383"/>
                </a:cubicBezTo>
                <a:cubicBezTo>
                  <a:pt x="506" y="326"/>
                  <a:pt x="477" y="292"/>
                  <a:pt x="427" y="260"/>
                </a:cubicBezTo>
                <a:cubicBezTo>
                  <a:pt x="407" y="229"/>
                  <a:pt x="369" y="137"/>
                  <a:pt x="328" y="137"/>
                </a:cubicBezTo>
                <a:cubicBezTo>
                  <a:pt x="1350" y="129"/>
                  <a:pt x="2378" y="0"/>
                  <a:pt x="3394" y="112"/>
                </a:cubicBezTo>
                <a:cubicBezTo>
                  <a:pt x="3514" y="125"/>
                  <a:pt x="3386" y="353"/>
                  <a:pt x="3386" y="474"/>
                </a:cubicBezTo>
                <a:cubicBezTo>
                  <a:pt x="3386" y="628"/>
                  <a:pt x="3399" y="761"/>
                  <a:pt x="3419" y="909"/>
                </a:cubicBezTo>
                <a:cubicBezTo>
                  <a:pt x="3423" y="1234"/>
                  <a:pt x="3432" y="1529"/>
                  <a:pt x="3443" y="1846"/>
                </a:cubicBezTo>
                <a:cubicBezTo>
                  <a:pt x="3438" y="2006"/>
                  <a:pt x="3438" y="2165"/>
                  <a:pt x="3410" y="2323"/>
                </a:cubicBezTo>
                <a:cubicBezTo>
                  <a:pt x="3394" y="2517"/>
                  <a:pt x="3385" y="2712"/>
                  <a:pt x="3369" y="2906"/>
                </a:cubicBezTo>
                <a:cubicBezTo>
                  <a:pt x="3398" y="2988"/>
                  <a:pt x="3367" y="2890"/>
                  <a:pt x="3369" y="3095"/>
                </a:cubicBezTo>
                <a:cubicBezTo>
                  <a:pt x="3374" y="3511"/>
                  <a:pt x="3376" y="3519"/>
                  <a:pt x="3394" y="3786"/>
                </a:cubicBezTo>
                <a:cubicBezTo>
                  <a:pt x="3402" y="4423"/>
                  <a:pt x="3613" y="4418"/>
                  <a:pt x="3386" y="4418"/>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67" name="Freeform 3" descr="Recycled paper">
            <a:extLst>
              <a:ext uri="{FF2B5EF4-FFF2-40B4-BE49-F238E27FC236}">
                <a16:creationId xmlns:a16="http://schemas.microsoft.com/office/drawing/2014/main" id="{C99AA1B3-C97C-4A0D-B72B-95103FFABF68}"/>
              </a:ext>
            </a:extLst>
          </p:cNvPr>
          <p:cNvSpPr>
            <a:spLocks/>
          </p:cNvSpPr>
          <p:nvPr/>
        </p:nvSpPr>
        <p:spPr bwMode="auto">
          <a:xfrm>
            <a:off x="1498601" y="-25400"/>
            <a:ext cx="4422775" cy="6357938"/>
          </a:xfrm>
          <a:custGeom>
            <a:avLst/>
            <a:gdLst>
              <a:gd name="T0" fmla="*/ 1002 w 2786"/>
              <a:gd name="T1" fmla="*/ 3007 h 4005"/>
              <a:gd name="T2" fmla="*/ 1019 w 2786"/>
              <a:gd name="T3" fmla="*/ 3205 h 4005"/>
              <a:gd name="T4" fmla="*/ 1043 w 2786"/>
              <a:gd name="T5" fmla="*/ 3311 h 4005"/>
              <a:gd name="T6" fmla="*/ 1109 w 2786"/>
              <a:gd name="T7" fmla="*/ 3837 h 4005"/>
              <a:gd name="T8" fmla="*/ 1947 w 2786"/>
              <a:gd name="T9" fmla="*/ 3862 h 4005"/>
              <a:gd name="T10" fmla="*/ 2046 w 2786"/>
              <a:gd name="T11" fmla="*/ 3780 h 4005"/>
              <a:gd name="T12" fmla="*/ 2128 w 2786"/>
              <a:gd name="T13" fmla="*/ 3599 h 4005"/>
              <a:gd name="T14" fmla="*/ 2178 w 2786"/>
              <a:gd name="T15" fmla="*/ 3542 h 4005"/>
              <a:gd name="T16" fmla="*/ 2276 w 2786"/>
              <a:gd name="T17" fmla="*/ 3681 h 4005"/>
              <a:gd name="T18" fmla="*/ 2441 w 2786"/>
              <a:gd name="T19" fmla="*/ 3944 h 4005"/>
              <a:gd name="T20" fmla="*/ 2621 w 2786"/>
              <a:gd name="T21" fmla="*/ 3533 h 4005"/>
              <a:gd name="T22" fmla="*/ 2662 w 2786"/>
              <a:gd name="T23" fmla="*/ 3410 h 4005"/>
              <a:gd name="T24" fmla="*/ 2712 w 2786"/>
              <a:gd name="T25" fmla="*/ 3098 h 4005"/>
              <a:gd name="T26" fmla="*/ 2736 w 2786"/>
              <a:gd name="T27" fmla="*/ 2728 h 4005"/>
              <a:gd name="T28" fmla="*/ 2761 w 2786"/>
              <a:gd name="T29" fmla="*/ 2555 h 4005"/>
              <a:gd name="T30" fmla="*/ 2736 w 2786"/>
              <a:gd name="T31" fmla="*/ 2103 h 4005"/>
              <a:gd name="T32" fmla="*/ 2712 w 2786"/>
              <a:gd name="T33" fmla="*/ 1947 h 4005"/>
              <a:gd name="T34" fmla="*/ 2753 w 2786"/>
              <a:gd name="T35" fmla="*/ 2005 h 4005"/>
              <a:gd name="T36" fmla="*/ 2778 w 2786"/>
              <a:gd name="T37" fmla="*/ 1882 h 4005"/>
              <a:gd name="T38" fmla="*/ 2778 w 2786"/>
              <a:gd name="T39" fmla="*/ 1224 h 4005"/>
              <a:gd name="T40" fmla="*/ 2638 w 2786"/>
              <a:gd name="T41" fmla="*/ 624 h 4005"/>
              <a:gd name="T42" fmla="*/ 2268 w 2786"/>
              <a:gd name="T43" fmla="*/ 575 h 4005"/>
              <a:gd name="T44" fmla="*/ 2021 w 2786"/>
              <a:gd name="T45" fmla="*/ 526 h 4005"/>
              <a:gd name="T46" fmla="*/ 1610 w 2786"/>
              <a:gd name="T47" fmla="*/ 452 h 4005"/>
              <a:gd name="T48" fmla="*/ 1372 w 2786"/>
              <a:gd name="T49" fmla="*/ 386 h 4005"/>
              <a:gd name="T50" fmla="*/ 1191 w 2786"/>
              <a:gd name="T51" fmla="*/ 312 h 4005"/>
              <a:gd name="T52" fmla="*/ 1084 w 2786"/>
              <a:gd name="T53" fmla="*/ 246 h 4005"/>
              <a:gd name="T54" fmla="*/ 838 w 2786"/>
              <a:gd name="T55" fmla="*/ 156 h 4005"/>
              <a:gd name="T56" fmla="*/ 715 w 2786"/>
              <a:gd name="T57" fmla="*/ 32 h 4005"/>
              <a:gd name="T58" fmla="*/ 542 w 2786"/>
              <a:gd name="T59" fmla="*/ 0 h 4005"/>
              <a:gd name="T60" fmla="*/ 32 w 2786"/>
              <a:gd name="T61" fmla="*/ 57 h 4005"/>
              <a:gd name="T62" fmla="*/ 8 w 2786"/>
              <a:gd name="T63" fmla="*/ 608 h 4005"/>
              <a:gd name="T64" fmla="*/ 148 w 2786"/>
              <a:gd name="T65" fmla="*/ 846 h 4005"/>
              <a:gd name="T66" fmla="*/ 608 w 2786"/>
              <a:gd name="T67" fmla="*/ 1035 h 4005"/>
              <a:gd name="T68" fmla="*/ 690 w 2786"/>
              <a:gd name="T69" fmla="*/ 1109 h 4005"/>
              <a:gd name="T70" fmla="*/ 739 w 2786"/>
              <a:gd name="T71" fmla="*/ 1167 h 4005"/>
              <a:gd name="T72" fmla="*/ 715 w 2786"/>
              <a:gd name="T73" fmla="*/ 1545 h 4005"/>
              <a:gd name="T74" fmla="*/ 780 w 2786"/>
              <a:gd name="T75" fmla="*/ 2136 h 4005"/>
              <a:gd name="T76" fmla="*/ 920 w 2786"/>
              <a:gd name="T77" fmla="*/ 2498 h 4005"/>
              <a:gd name="T78" fmla="*/ 1010 w 2786"/>
              <a:gd name="T79" fmla="*/ 2662 h 4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6" h="4005">
                <a:moveTo>
                  <a:pt x="1027" y="2687"/>
                </a:moveTo>
                <a:cubicBezTo>
                  <a:pt x="1021" y="2812"/>
                  <a:pt x="1010" y="2889"/>
                  <a:pt x="1002" y="3007"/>
                </a:cubicBezTo>
                <a:cubicBezTo>
                  <a:pt x="1005" y="3065"/>
                  <a:pt x="1005" y="3122"/>
                  <a:pt x="1010" y="3180"/>
                </a:cubicBezTo>
                <a:cubicBezTo>
                  <a:pt x="1011" y="3189"/>
                  <a:pt x="1017" y="3196"/>
                  <a:pt x="1019" y="3205"/>
                </a:cubicBezTo>
                <a:cubicBezTo>
                  <a:pt x="1023" y="3224"/>
                  <a:pt x="1023" y="3243"/>
                  <a:pt x="1027" y="3262"/>
                </a:cubicBezTo>
                <a:cubicBezTo>
                  <a:pt x="1031" y="3279"/>
                  <a:pt x="1043" y="3311"/>
                  <a:pt x="1043" y="3311"/>
                </a:cubicBezTo>
                <a:cubicBezTo>
                  <a:pt x="1036" y="3450"/>
                  <a:pt x="1017" y="3578"/>
                  <a:pt x="1052" y="3714"/>
                </a:cubicBezTo>
                <a:cubicBezTo>
                  <a:pt x="1063" y="3758"/>
                  <a:pt x="1072" y="3807"/>
                  <a:pt x="1109" y="3837"/>
                </a:cubicBezTo>
                <a:cubicBezTo>
                  <a:pt x="1147" y="3868"/>
                  <a:pt x="1219" y="3876"/>
                  <a:pt x="1265" y="3887"/>
                </a:cubicBezTo>
                <a:cubicBezTo>
                  <a:pt x="1380" y="3886"/>
                  <a:pt x="1769" y="4005"/>
                  <a:pt x="1947" y="3862"/>
                </a:cubicBezTo>
                <a:cubicBezTo>
                  <a:pt x="1978" y="3837"/>
                  <a:pt x="1949" y="3852"/>
                  <a:pt x="1989" y="3837"/>
                </a:cubicBezTo>
                <a:cubicBezTo>
                  <a:pt x="2008" y="3818"/>
                  <a:pt x="2027" y="3799"/>
                  <a:pt x="2046" y="3780"/>
                </a:cubicBezTo>
                <a:cubicBezTo>
                  <a:pt x="2060" y="3766"/>
                  <a:pt x="2079" y="3731"/>
                  <a:pt x="2079" y="3731"/>
                </a:cubicBezTo>
                <a:cubicBezTo>
                  <a:pt x="2094" y="3685"/>
                  <a:pt x="2108" y="3642"/>
                  <a:pt x="2128" y="3599"/>
                </a:cubicBezTo>
                <a:cubicBezTo>
                  <a:pt x="2138" y="3578"/>
                  <a:pt x="2132" y="3566"/>
                  <a:pt x="2153" y="3550"/>
                </a:cubicBezTo>
                <a:cubicBezTo>
                  <a:pt x="2160" y="3545"/>
                  <a:pt x="2170" y="3545"/>
                  <a:pt x="2178" y="3542"/>
                </a:cubicBezTo>
                <a:cubicBezTo>
                  <a:pt x="2200" y="3553"/>
                  <a:pt x="2224" y="3559"/>
                  <a:pt x="2243" y="3574"/>
                </a:cubicBezTo>
                <a:cubicBezTo>
                  <a:pt x="2254" y="3582"/>
                  <a:pt x="2270" y="3664"/>
                  <a:pt x="2276" y="3681"/>
                </a:cubicBezTo>
                <a:cubicBezTo>
                  <a:pt x="2282" y="3738"/>
                  <a:pt x="2285" y="3782"/>
                  <a:pt x="2317" y="3829"/>
                </a:cubicBezTo>
                <a:cubicBezTo>
                  <a:pt x="2333" y="3878"/>
                  <a:pt x="2392" y="3928"/>
                  <a:pt x="2441" y="3944"/>
                </a:cubicBezTo>
                <a:cubicBezTo>
                  <a:pt x="2518" y="3934"/>
                  <a:pt x="2554" y="3924"/>
                  <a:pt x="2580" y="3846"/>
                </a:cubicBezTo>
                <a:cubicBezTo>
                  <a:pt x="2593" y="3742"/>
                  <a:pt x="2596" y="3635"/>
                  <a:pt x="2621" y="3533"/>
                </a:cubicBezTo>
                <a:cubicBezTo>
                  <a:pt x="2627" y="3508"/>
                  <a:pt x="2638" y="3484"/>
                  <a:pt x="2646" y="3459"/>
                </a:cubicBezTo>
                <a:cubicBezTo>
                  <a:pt x="2651" y="3443"/>
                  <a:pt x="2662" y="3410"/>
                  <a:pt x="2662" y="3410"/>
                </a:cubicBezTo>
                <a:cubicBezTo>
                  <a:pt x="2670" y="3333"/>
                  <a:pt x="2678" y="3257"/>
                  <a:pt x="2687" y="3180"/>
                </a:cubicBezTo>
                <a:cubicBezTo>
                  <a:pt x="2690" y="3152"/>
                  <a:pt x="2712" y="3098"/>
                  <a:pt x="2712" y="3098"/>
                </a:cubicBezTo>
                <a:cubicBezTo>
                  <a:pt x="2715" y="2983"/>
                  <a:pt x="2713" y="2868"/>
                  <a:pt x="2720" y="2753"/>
                </a:cubicBezTo>
                <a:cubicBezTo>
                  <a:pt x="2721" y="2743"/>
                  <a:pt x="2733" y="2737"/>
                  <a:pt x="2736" y="2728"/>
                </a:cubicBezTo>
                <a:cubicBezTo>
                  <a:pt x="2744" y="2704"/>
                  <a:pt x="2753" y="2654"/>
                  <a:pt x="2753" y="2654"/>
                </a:cubicBezTo>
                <a:cubicBezTo>
                  <a:pt x="2756" y="2621"/>
                  <a:pt x="2762" y="2588"/>
                  <a:pt x="2761" y="2555"/>
                </a:cubicBezTo>
                <a:cubicBezTo>
                  <a:pt x="2759" y="2497"/>
                  <a:pt x="2745" y="2383"/>
                  <a:pt x="2745" y="2383"/>
                </a:cubicBezTo>
                <a:cubicBezTo>
                  <a:pt x="2742" y="2290"/>
                  <a:pt x="2740" y="2196"/>
                  <a:pt x="2736" y="2103"/>
                </a:cubicBezTo>
                <a:cubicBezTo>
                  <a:pt x="2735" y="2073"/>
                  <a:pt x="2726" y="2013"/>
                  <a:pt x="2720" y="1980"/>
                </a:cubicBezTo>
                <a:cubicBezTo>
                  <a:pt x="2718" y="1969"/>
                  <a:pt x="2707" y="1957"/>
                  <a:pt x="2712" y="1947"/>
                </a:cubicBezTo>
                <a:cubicBezTo>
                  <a:pt x="2715" y="1940"/>
                  <a:pt x="2723" y="1958"/>
                  <a:pt x="2728" y="1964"/>
                </a:cubicBezTo>
                <a:cubicBezTo>
                  <a:pt x="2734" y="1982"/>
                  <a:pt x="2742" y="2012"/>
                  <a:pt x="2753" y="2005"/>
                </a:cubicBezTo>
                <a:cubicBezTo>
                  <a:pt x="2763" y="1999"/>
                  <a:pt x="2759" y="1983"/>
                  <a:pt x="2761" y="1972"/>
                </a:cubicBezTo>
                <a:cubicBezTo>
                  <a:pt x="2775" y="1883"/>
                  <a:pt x="2759" y="1932"/>
                  <a:pt x="2778" y="1882"/>
                </a:cubicBezTo>
                <a:cubicBezTo>
                  <a:pt x="2769" y="1764"/>
                  <a:pt x="2776" y="1653"/>
                  <a:pt x="2786" y="1536"/>
                </a:cubicBezTo>
                <a:cubicBezTo>
                  <a:pt x="2783" y="1432"/>
                  <a:pt x="2783" y="1328"/>
                  <a:pt x="2778" y="1224"/>
                </a:cubicBezTo>
                <a:cubicBezTo>
                  <a:pt x="2773" y="1108"/>
                  <a:pt x="2761" y="993"/>
                  <a:pt x="2736" y="879"/>
                </a:cubicBezTo>
                <a:cubicBezTo>
                  <a:pt x="2718" y="796"/>
                  <a:pt x="2727" y="670"/>
                  <a:pt x="2638" y="624"/>
                </a:cubicBezTo>
                <a:cubicBezTo>
                  <a:pt x="2620" y="615"/>
                  <a:pt x="2579" y="611"/>
                  <a:pt x="2564" y="608"/>
                </a:cubicBezTo>
                <a:cubicBezTo>
                  <a:pt x="2473" y="575"/>
                  <a:pt x="2363" y="581"/>
                  <a:pt x="2268" y="575"/>
                </a:cubicBezTo>
                <a:cubicBezTo>
                  <a:pt x="2213" y="557"/>
                  <a:pt x="2152" y="557"/>
                  <a:pt x="2095" y="550"/>
                </a:cubicBezTo>
                <a:cubicBezTo>
                  <a:pt x="2052" y="521"/>
                  <a:pt x="2090" y="542"/>
                  <a:pt x="2021" y="526"/>
                </a:cubicBezTo>
                <a:cubicBezTo>
                  <a:pt x="1933" y="506"/>
                  <a:pt x="1848" y="487"/>
                  <a:pt x="1758" y="476"/>
                </a:cubicBezTo>
                <a:cubicBezTo>
                  <a:pt x="1688" y="441"/>
                  <a:pt x="1749" y="466"/>
                  <a:pt x="1610" y="452"/>
                </a:cubicBezTo>
                <a:cubicBezTo>
                  <a:pt x="1563" y="447"/>
                  <a:pt x="1518" y="433"/>
                  <a:pt x="1471" y="427"/>
                </a:cubicBezTo>
                <a:cubicBezTo>
                  <a:pt x="1407" y="385"/>
                  <a:pt x="1441" y="397"/>
                  <a:pt x="1372" y="386"/>
                </a:cubicBezTo>
                <a:cubicBezTo>
                  <a:pt x="1326" y="338"/>
                  <a:pt x="1330" y="353"/>
                  <a:pt x="1241" y="328"/>
                </a:cubicBezTo>
                <a:cubicBezTo>
                  <a:pt x="1224" y="323"/>
                  <a:pt x="1191" y="312"/>
                  <a:pt x="1191" y="312"/>
                </a:cubicBezTo>
                <a:cubicBezTo>
                  <a:pt x="1149" y="268"/>
                  <a:pt x="1213" y="329"/>
                  <a:pt x="1117" y="287"/>
                </a:cubicBezTo>
                <a:cubicBezTo>
                  <a:pt x="1101" y="280"/>
                  <a:pt x="1098" y="257"/>
                  <a:pt x="1084" y="246"/>
                </a:cubicBezTo>
                <a:cubicBezTo>
                  <a:pt x="1026" y="202"/>
                  <a:pt x="1045" y="214"/>
                  <a:pt x="969" y="205"/>
                </a:cubicBezTo>
                <a:cubicBezTo>
                  <a:pt x="906" y="184"/>
                  <a:pt x="908" y="173"/>
                  <a:pt x="838" y="156"/>
                </a:cubicBezTo>
                <a:cubicBezTo>
                  <a:pt x="802" y="120"/>
                  <a:pt x="769" y="80"/>
                  <a:pt x="731" y="49"/>
                </a:cubicBezTo>
                <a:cubicBezTo>
                  <a:pt x="725" y="44"/>
                  <a:pt x="722" y="34"/>
                  <a:pt x="715" y="32"/>
                </a:cubicBezTo>
                <a:cubicBezTo>
                  <a:pt x="694" y="26"/>
                  <a:pt x="671" y="27"/>
                  <a:pt x="649" y="24"/>
                </a:cubicBezTo>
                <a:cubicBezTo>
                  <a:pt x="614" y="13"/>
                  <a:pt x="578" y="9"/>
                  <a:pt x="542" y="0"/>
                </a:cubicBezTo>
                <a:cubicBezTo>
                  <a:pt x="381" y="5"/>
                  <a:pt x="225" y="13"/>
                  <a:pt x="65" y="24"/>
                </a:cubicBezTo>
                <a:cubicBezTo>
                  <a:pt x="54" y="35"/>
                  <a:pt x="37" y="42"/>
                  <a:pt x="32" y="57"/>
                </a:cubicBezTo>
                <a:cubicBezTo>
                  <a:pt x="6" y="141"/>
                  <a:pt x="11" y="242"/>
                  <a:pt x="0" y="328"/>
                </a:cubicBezTo>
                <a:cubicBezTo>
                  <a:pt x="3" y="421"/>
                  <a:pt x="1" y="515"/>
                  <a:pt x="8" y="608"/>
                </a:cubicBezTo>
                <a:cubicBezTo>
                  <a:pt x="9" y="620"/>
                  <a:pt x="19" y="630"/>
                  <a:pt x="24" y="641"/>
                </a:cubicBezTo>
                <a:cubicBezTo>
                  <a:pt x="53" y="711"/>
                  <a:pt x="91" y="793"/>
                  <a:pt x="148" y="846"/>
                </a:cubicBezTo>
                <a:cubicBezTo>
                  <a:pt x="176" y="935"/>
                  <a:pt x="242" y="925"/>
                  <a:pt x="320" y="953"/>
                </a:cubicBezTo>
                <a:cubicBezTo>
                  <a:pt x="413" y="987"/>
                  <a:pt x="511" y="1011"/>
                  <a:pt x="608" y="1035"/>
                </a:cubicBezTo>
                <a:cubicBezTo>
                  <a:pt x="671" y="1121"/>
                  <a:pt x="583" y="1014"/>
                  <a:pt x="682" y="1084"/>
                </a:cubicBezTo>
                <a:cubicBezTo>
                  <a:pt x="689" y="1089"/>
                  <a:pt x="685" y="1102"/>
                  <a:pt x="690" y="1109"/>
                </a:cubicBezTo>
                <a:cubicBezTo>
                  <a:pt x="699" y="1122"/>
                  <a:pt x="713" y="1130"/>
                  <a:pt x="723" y="1142"/>
                </a:cubicBezTo>
                <a:cubicBezTo>
                  <a:pt x="729" y="1150"/>
                  <a:pt x="734" y="1159"/>
                  <a:pt x="739" y="1167"/>
                </a:cubicBezTo>
                <a:cubicBezTo>
                  <a:pt x="755" y="1227"/>
                  <a:pt x="772" y="1269"/>
                  <a:pt x="780" y="1331"/>
                </a:cubicBezTo>
                <a:cubicBezTo>
                  <a:pt x="774" y="1421"/>
                  <a:pt x="775" y="1481"/>
                  <a:pt x="715" y="1545"/>
                </a:cubicBezTo>
                <a:cubicBezTo>
                  <a:pt x="670" y="1705"/>
                  <a:pt x="674" y="1888"/>
                  <a:pt x="747" y="2038"/>
                </a:cubicBezTo>
                <a:cubicBezTo>
                  <a:pt x="755" y="2079"/>
                  <a:pt x="769" y="2098"/>
                  <a:pt x="780" y="2136"/>
                </a:cubicBezTo>
                <a:cubicBezTo>
                  <a:pt x="798" y="2196"/>
                  <a:pt x="809" y="2257"/>
                  <a:pt x="830" y="2317"/>
                </a:cubicBezTo>
                <a:cubicBezTo>
                  <a:pt x="845" y="2409"/>
                  <a:pt x="854" y="2432"/>
                  <a:pt x="920" y="2498"/>
                </a:cubicBezTo>
                <a:cubicBezTo>
                  <a:pt x="941" y="2579"/>
                  <a:pt x="950" y="2583"/>
                  <a:pt x="1002" y="2638"/>
                </a:cubicBezTo>
                <a:cubicBezTo>
                  <a:pt x="1005" y="2646"/>
                  <a:pt x="1006" y="2655"/>
                  <a:pt x="1010" y="2662"/>
                </a:cubicBezTo>
                <a:cubicBezTo>
                  <a:pt x="1029" y="2693"/>
                  <a:pt x="1027" y="2667"/>
                  <a:pt x="1027" y="2687"/>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68" name="Rectangle 4">
            <a:extLst>
              <a:ext uri="{FF2B5EF4-FFF2-40B4-BE49-F238E27FC236}">
                <a16:creationId xmlns:a16="http://schemas.microsoft.com/office/drawing/2014/main" id="{C1104788-AF00-4254-881A-D3B728B7F517}"/>
              </a:ext>
            </a:extLst>
          </p:cNvPr>
          <p:cNvSpPr>
            <a:spLocks noGrp="1" noChangeArrowheads="1"/>
          </p:cNvSpPr>
          <p:nvPr>
            <p:ph type="title"/>
          </p:nvPr>
        </p:nvSpPr>
        <p:spPr>
          <a:xfrm>
            <a:off x="7315200" y="381000"/>
            <a:ext cx="2971800" cy="914400"/>
          </a:xfrm>
        </p:spPr>
        <p:txBody>
          <a:bodyPr/>
          <a:lstStyle/>
          <a:p>
            <a:r>
              <a:rPr lang="en-US" altLang="en-US"/>
              <a:t>Resurrection</a:t>
            </a:r>
            <a:br>
              <a:rPr lang="en-US" altLang="en-US"/>
            </a:br>
            <a:r>
              <a:rPr lang="en-US" altLang="en-US"/>
              <a:t>Sequence</a:t>
            </a:r>
            <a:br>
              <a:rPr lang="en-US" altLang="en-US"/>
            </a:br>
            <a:r>
              <a:rPr lang="en-US" altLang="en-US" sz="2000"/>
              <a:t>(later appearances)</a:t>
            </a:r>
            <a:endParaRPr lang="en-US" altLang="en-US"/>
          </a:p>
        </p:txBody>
      </p:sp>
      <p:sp>
        <p:nvSpPr>
          <p:cNvPr id="36869" name="Freeform 5">
            <a:extLst>
              <a:ext uri="{FF2B5EF4-FFF2-40B4-BE49-F238E27FC236}">
                <a16:creationId xmlns:a16="http://schemas.microsoft.com/office/drawing/2014/main" id="{14E99149-1285-470B-B8E2-B5CB125BBC31}"/>
              </a:ext>
            </a:extLst>
          </p:cNvPr>
          <p:cNvSpPr>
            <a:spLocks/>
          </p:cNvSpPr>
          <p:nvPr/>
        </p:nvSpPr>
        <p:spPr bwMode="auto">
          <a:xfrm>
            <a:off x="2819400" y="2209800"/>
            <a:ext cx="2895600" cy="3200400"/>
          </a:xfrm>
          <a:custGeom>
            <a:avLst/>
            <a:gdLst>
              <a:gd name="T0" fmla="*/ 1680 w 1680"/>
              <a:gd name="T1" fmla="*/ 1584 h 2016"/>
              <a:gd name="T2" fmla="*/ 1680 w 1680"/>
              <a:gd name="T3" fmla="*/ 0 h 2016"/>
              <a:gd name="T4" fmla="*/ 1104 w 1680"/>
              <a:gd name="T5" fmla="*/ 48 h 2016"/>
              <a:gd name="T6" fmla="*/ 1056 w 1680"/>
              <a:gd name="T7" fmla="*/ 96 h 2016"/>
              <a:gd name="T8" fmla="*/ 960 w 1680"/>
              <a:gd name="T9" fmla="*/ 96 h 2016"/>
              <a:gd name="T10" fmla="*/ 864 w 1680"/>
              <a:gd name="T11" fmla="*/ 48 h 2016"/>
              <a:gd name="T12" fmla="*/ 0 w 1680"/>
              <a:gd name="T13" fmla="*/ 384 h 2016"/>
              <a:gd name="T14" fmla="*/ 384 w 1680"/>
              <a:gd name="T15" fmla="*/ 1296 h 2016"/>
              <a:gd name="T16" fmla="*/ 384 w 1680"/>
              <a:gd name="T17" fmla="*/ 2016 h 2016"/>
              <a:gd name="T18" fmla="*/ 816 w 1680"/>
              <a:gd name="T19" fmla="*/ 2016 h 2016"/>
              <a:gd name="T20" fmla="*/ 1488 w 1680"/>
              <a:gd name="T21" fmla="*/ 1728 h 2016"/>
              <a:gd name="T22" fmla="*/ 1488 w 1680"/>
              <a:gd name="T23" fmla="*/ 1584 h 2016"/>
              <a:gd name="T24" fmla="*/ 1680 w 1680"/>
              <a:gd name="T25" fmla="*/ 1584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0" h="2016">
                <a:moveTo>
                  <a:pt x="1680" y="1584"/>
                </a:moveTo>
                <a:lnTo>
                  <a:pt x="1680" y="0"/>
                </a:lnTo>
                <a:lnTo>
                  <a:pt x="1104" y="48"/>
                </a:lnTo>
                <a:lnTo>
                  <a:pt x="1056" y="96"/>
                </a:lnTo>
                <a:lnTo>
                  <a:pt x="960" y="96"/>
                </a:lnTo>
                <a:lnTo>
                  <a:pt x="864" y="48"/>
                </a:lnTo>
                <a:lnTo>
                  <a:pt x="0" y="384"/>
                </a:lnTo>
                <a:lnTo>
                  <a:pt x="384" y="1296"/>
                </a:lnTo>
                <a:lnTo>
                  <a:pt x="384" y="2016"/>
                </a:lnTo>
                <a:lnTo>
                  <a:pt x="816" y="2016"/>
                </a:lnTo>
                <a:lnTo>
                  <a:pt x="1488" y="1728"/>
                </a:lnTo>
                <a:lnTo>
                  <a:pt x="1488" y="1584"/>
                </a:lnTo>
                <a:lnTo>
                  <a:pt x="1680" y="158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70" name="Freeform 6">
            <a:extLst>
              <a:ext uri="{FF2B5EF4-FFF2-40B4-BE49-F238E27FC236}">
                <a16:creationId xmlns:a16="http://schemas.microsoft.com/office/drawing/2014/main" id="{8E1C79A8-88A3-4115-93FF-63981FE1AA55}"/>
              </a:ext>
            </a:extLst>
          </p:cNvPr>
          <p:cNvSpPr>
            <a:spLocks/>
          </p:cNvSpPr>
          <p:nvPr/>
        </p:nvSpPr>
        <p:spPr bwMode="auto">
          <a:xfrm>
            <a:off x="5029200" y="3505200"/>
            <a:ext cx="685800" cy="1219200"/>
          </a:xfrm>
          <a:custGeom>
            <a:avLst/>
            <a:gdLst>
              <a:gd name="T0" fmla="*/ 96 w 432"/>
              <a:gd name="T1" fmla="*/ 768 h 768"/>
              <a:gd name="T2" fmla="*/ 432 w 432"/>
              <a:gd name="T3" fmla="*/ 768 h 768"/>
              <a:gd name="T4" fmla="*/ 432 w 432"/>
              <a:gd name="T5" fmla="*/ 0 h 768"/>
              <a:gd name="T6" fmla="*/ 0 w 432"/>
              <a:gd name="T7" fmla="*/ 0 h 768"/>
              <a:gd name="T8" fmla="*/ 96 w 432"/>
              <a:gd name="T9" fmla="*/ 768 h 768"/>
            </a:gdLst>
            <a:ahLst/>
            <a:cxnLst>
              <a:cxn ang="0">
                <a:pos x="T0" y="T1"/>
              </a:cxn>
              <a:cxn ang="0">
                <a:pos x="T2" y="T3"/>
              </a:cxn>
              <a:cxn ang="0">
                <a:pos x="T4" y="T5"/>
              </a:cxn>
              <a:cxn ang="0">
                <a:pos x="T6" y="T7"/>
              </a:cxn>
              <a:cxn ang="0">
                <a:pos x="T8" y="T9"/>
              </a:cxn>
            </a:cxnLst>
            <a:rect l="0" t="0" r="r" b="b"/>
            <a:pathLst>
              <a:path w="432" h="768">
                <a:moveTo>
                  <a:pt x="96" y="768"/>
                </a:moveTo>
                <a:lnTo>
                  <a:pt x="432" y="768"/>
                </a:lnTo>
                <a:lnTo>
                  <a:pt x="432" y="0"/>
                </a:lnTo>
                <a:lnTo>
                  <a:pt x="0" y="0"/>
                </a:lnTo>
                <a:lnTo>
                  <a:pt x="96" y="768"/>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71" name="Rectangle 7">
            <a:extLst>
              <a:ext uri="{FF2B5EF4-FFF2-40B4-BE49-F238E27FC236}">
                <a16:creationId xmlns:a16="http://schemas.microsoft.com/office/drawing/2014/main" id="{6C96DFF4-6AD9-4D79-9D5C-06A252A9C852}"/>
              </a:ext>
            </a:extLst>
          </p:cNvPr>
          <p:cNvSpPr>
            <a:spLocks noChangeArrowheads="1"/>
          </p:cNvSpPr>
          <p:nvPr/>
        </p:nvSpPr>
        <p:spPr bwMode="auto">
          <a:xfrm>
            <a:off x="5181600" y="4038600"/>
            <a:ext cx="457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72" name="Freeform 8">
            <a:extLst>
              <a:ext uri="{FF2B5EF4-FFF2-40B4-BE49-F238E27FC236}">
                <a16:creationId xmlns:a16="http://schemas.microsoft.com/office/drawing/2014/main" id="{07DC249C-7896-48B9-9B94-6A151E4F90E9}"/>
              </a:ext>
            </a:extLst>
          </p:cNvPr>
          <p:cNvSpPr>
            <a:spLocks/>
          </p:cNvSpPr>
          <p:nvPr/>
        </p:nvSpPr>
        <p:spPr bwMode="auto">
          <a:xfrm>
            <a:off x="5715000" y="3429000"/>
            <a:ext cx="4876800" cy="1981200"/>
          </a:xfrm>
          <a:custGeom>
            <a:avLst/>
            <a:gdLst>
              <a:gd name="T0" fmla="*/ 2880 w 2880"/>
              <a:gd name="T1" fmla="*/ 672 h 1248"/>
              <a:gd name="T2" fmla="*/ 2688 w 2880"/>
              <a:gd name="T3" fmla="*/ 1008 h 1248"/>
              <a:gd name="T4" fmla="*/ 2352 w 2880"/>
              <a:gd name="T5" fmla="*/ 1200 h 1248"/>
              <a:gd name="T6" fmla="*/ 1680 w 2880"/>
              <a:gd name="T7" fmla="*/ 1248 h 1248"/>
              <a:gd name="T8" fmla="*/ 1056 w 2880"/>
              <a:gd name="T9" fmla="*/ 1200 h 1248"/>
              <a:gd name="T10" fmla="*/ 672 w 2880"/>
              <a:gd name="T11" fmla="*/ 1056 h 1248"/>
              <a:gd name="T12" fmla="*/ 336 w 2880"/>
              <a:gd name="T13" fmla="*/ 816 h 1248"/>
              <a:gd name="T14" fmla="*/ 144 w 2880"/>
              <a:gd name="T15" fmla="*/ 576 h 1248"/>
              <a:gd name="T16" fmla="*/ 96 w 2880"/>
              <a:gd name="T17" fmla="*/ 144 h 1248"/>
              <a:gd name="T18" fmla="*/ 96 w 2880"/>
              <a:gd name="T19" fmla="*/ 0 h 1248"/>
              <a:gd name="T20" fmla="*/ 0 w 2880"/>
              <a:gd name="T2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0" h="1248">
                <a:moveTo>
                  <a:pt x="2880" y="672"/>
                </a:moveTo>
                <a:lnTo>
                  <a:pt x="2688" y="1008"/>
                </a:lnTo>
                <a:lnTo>
                  <a:pt x="2352" y="1200"/>
                </a:lnTo>
                <a:lnTo>
                  <a:pt x="1680" y="1248"/>
                </a:lnTo>
                <a:lnTo>
                  <a:pt x="1056" y="1200"/>
                </a:lnTo>
                <a:lnTo>
                  <a:pt x="672" y="1056"/>
                </a:lnTo>
                <a:lnTo>
                  <a:pt x="336" y="816"/>
                </a:lnTo>
                <a:lnTo>
                  <a:pt x="144" y="576"/>
                </a:lnTo>
                <a:lnTo>
                  <a:pt x="96" y="144"/>
                </a:lnTo>
                <a:lnTo>
                  <a:pt x="96"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73" name="Freeform 9">
            <a:extLst>
              <a:ext uri="{FF2B5EF4-FFF2-40B4-BE49-F238E27FC236}">
                <a16:creationId xmlns:a16="http://schemas.microsoft.com/office/drawing/2014/main" id="{AD54ADDF-52AB-4B65-9A4E-63BF9F7EF002}"/>
              </a:ext>
            </a:extLst>
          </p:cNvPr>
          <p:cNvSpPr>
            <a:spLocks/>
          </p:cNvSpPr>
          <p:nvPr/>
        </p:nvSpPr>
        <p:spPr bwMode="auto">
          <a:xfrm>
            <a:off x="4848225" y="1892300"/>
            <a:ext cx="1022350" cy="1536700"/>
          </a:xfrm>
          <a:custGeom>
            <a:avLst/>
            <a:gdLst>
              <a:gd name="T0" fmla="*/ 643 w 644"/>
              <a:gd name="T1" fmla="*/ 953 h 953"/>
              <a:gd name="T2" fmla="*/ 618 w 644"/>
              <a:gd name="T3" fmla="*/ 830 h 953"/>
              <a:gd name="T4" fmla="*/ 643 w 644"/>
              <a:gd name="T5" fmla="*/ 402 h 953"/>
              <a:gd name="T6" fmla="*/ 618 w 644"/>
              <a:gd name="T7" fmla="*/ 156 h 953"/>
              <a:gd name="T8" fmla="*/ 602 w 644"/>
              <a:gd name="T9" fmla="*/ 98 h 953"/>
              <a:gd name="T10" fmla="*/ 429 w 644"/>
              <a:gd name="T11" fmla="*/ 82 h 953"/>
              <a:gd name="T12" fmla="*/ 26 w 644"/>
              <a:gd name="T13" fmla="*/ 115 h 953"/>
              <a:gd name="T14" fmla="*/ 2 w 644"/>
              <a:gd name="T15" fmla="*/ 106 h 953"/>
              <a:gd name="T16" fmla="*/ 18 w 644"/>
              <a:gd name="T17" fmla="*/ 82 h 953"/>
              <a:gd name="T18" fmla="*/ 18 w 644"/>
              <a:gd name="T19"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953">
                <a:moveTo>
                  <a:pt x="643" y="953"/>
                </a:moveTo>
                <a:cubicBezTo>
                  <a:pt x="637" y="908"/>
                  <a:pt x="632" y="872"/>
                  <a:pt x="618" y="830"/>
                </a:cubicBezTo>
                <a:cubicBezTo>
                  <a:pt x="608" y="683"/>
                  <a:pt x="615" y="545"/>
                  <a:pt x="643" y="402"/>
                </a:cubicBezTo>
                <a:cubicBezTo>
                  <a:pt x="637" y="265"/>
                  <a:pt x="644" y="250"/>
                  <a:pt x="618" y="156"/>
                </a:cubicBezTo>
                <a:cubicBezTo>
                  <a:pt x="613" y="137"/>
                  <a:pt x="616" y="112"/>
                  <a:pt x="602" y="98"/>
                </a:cubicBezTo>
                <a:cubicBezTo>
                  <a:pt x="561" y="57"/>
                  <a:pt x="487" y="85"/>
                  <a:pt x="429" y="82"/>
                </a:cubicBezTo>
                <a:cubicBezTo>
                  <a:pt x="292" y="88"/>
                  <a:pt x="161" y="97"/>
                  <a:pt x="26" y="115"/>
                </a:cubicBezTo>
                <a:cubicBezTo>
                  <a:pt x="18" y="112"/>
                  <a:pt x="4" y="114"/>
                  <a:pt x="2" y="106"/>
                </a:cubicBezTo>
                <a:cubicBezTo>
                  <a:pt x="0" y="97"/>
                  <a:pt x="17" y="92"/>
                  <a:pt x="18" y="82"/>
                </a:cubicBezTo>
                <a:cubicBezTo>
                  <a:pt x="22" y="55"/>
                  <a:pt x="18" y="27"/>
                  <a:pt x="18"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74" name="Freeform 10">
            <a:extLst>
              <a:ext uri="{FF2B5EF4-FFF2-40B4-BE49-F238E27FC236}">
                <a16:creationId xmlns:a16="http://schemas.microsoft.com/office/drawing/2014/main" id="{2CE8C870-EC8B-4178-B381-136A3C52E8C0}"/>
              </a:ext>
            </a:extLst>
          </p:cNvPr>
          <p:cNvSpPr>
            <a:spLocks/>
          </p:cNvSpPr>
          <p:nvPr/>
        </p:nvSpPr>
        <p:spPr bwMode="auto">
          <a:xfrm>
            <a:off x="2667000" y="2057400"/>
            <a:ext cx="2209800" cy="2209800"/>
          </a:xfrm>
          <a:custGeom>
            <a:avLst/>
            <a:gdLst>
              <a:gd name="T0" fmla="*/ 1392 w 1392"/>
              <a:gd name="T1" fmla="*/ 0 h 1392"/>
              <a:gd name="T2" fmla="*/ 1344 w 1392"/>
              <a:gd name="T3" fmla="*/ 48 h 1392"/>
              <a:gd name="T4" fmla="*/ 960 w 1392"/>
              <a:gd name="T5" fmla="*/ 96 h 1392"/>
              <a:gd name="T6" fmla="*/ 336 w 1392"/>
              <a:gd name="T7" fmla="*/ 288 h 1392"/>
              <a:gd name="T8" fmla="*/ 48 w 1392"/>
              <a:gd name="T9" fmla="*/ 384 h 1392"/>
              <a:gd name="T10" fmla="*/ 0 w 1392"/>
              <a:gd name="T11" fmla="*/ 432 h 1392"/>
              <a:gd name="T12" fmla="*/ 0 w 1392"/>
              <a:gd name="T13" fmla="*/ 528 h 1392"/>
              <a:gd name="T14" fmla="*/ 240 w 1392"/>
              <a:gd name="T15" fmla="*/ 1104 h 1392"/>
              <a:gd name="T16" fmla="*/ 384 w 1392"/>
              <a:gd name="T17"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1392">
                <a:moveTo>
                  <a:pt x="1392" y="0"/>
                </a:moveTo>
                <a:lnTo>
                  <a:pt x="1344" y="48"/>
                </a:lnTo>
                <a:lnTo>
                  <a:pt x="960" y="96"/>
                </a:lnTo>
                <a:lnTo>
                  <a:pt x="336" y="288"/>
                </a:lnTo>
                <a:lnTo>
                  <a:pt x="48" y="384"/>
                </a:lnTo>
                <a:lnTo>
                  <a:pt x="0" y="432"/>
                </a:lnTo>
                <a:lnTo>
                  <a:pt x="0" y="528"/>
                </a:lnTo>
                <a:lnTo>
                  <a:pt x="240" y="1104"/>
                </a:lnTo>
                <a:lnTo>
                  <a:pt x="384" y="139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75" name="Freeform 11">
            <a:extLst>
              <a:ext uri="{FF2B5EF4-FFF2-40B4-BE49-F238E27FC236}">
                <a16:creationId xmlns:a16="http://schemas.microsoft.com/office/drawing/2014/main" id="{716428E6-DF67-44E2-AEF0-19BFE5FA5AE8}"/>
              </a:ext>
            </a:extLst>
          </p:cNvPr>
          <p:cNvSpPr>
            <a:spLocks/>
          </p:cNvSpPr>
          <p:nvPr/>
        </p:nvSpPr>
        <p:spPr bwMode="auto">
          <a:xfrm>
            <a:off x="1666875" y="3509963"/>
            <a:ext cx="1397000" cy="355600"/>
          </a:xfrm>
          <a:custGeom>
            <a:avLst/>
            <a:gdLst>
              <a:gd name="T0" fmla="*/ 0 w 880"/>
              <a:gd name="T1" fmla="*/ 0 h 224"/>
              <a:gd name="T2" fmla="*/ 189 w 880"/>
              <a:gd name="T3" fmla="*/ 24 h 224"/>
              <a:gd name="T4" fmla="*/ 239 w 880"/>
              <a:gd name="T5" fmla="*/ 49 h 224"/>
              <a:gd name="T6" fmla="*/ 329 w 880"/>
              <a:gd name="T7" fmla="*/ 74 h 224"/>
              <a:gd name="T8" fmla="*/ 477 w 880"/>
              <a:gd name="T9" fmla="*/ 123 h 224"/>
              <a:gd name="T10" fmla="*/ 526 w 880"/>
              <a:gd name="T11" fmla="*/ 139 h 224"/>
              <a:gd name="T12" fmla="*/ 551 w 880"/>
              <a:gd name="T13" fmla="*/ 156 h 224"/>
              <a:gd name="T14" fmla="*/ 699 w 880"/>
              <a:gd name="T15" fmla="*/ 197 h 224"/>
              <a:gd name="T16" fmla="*/ 781 w 880"/>
              <a:gd name="T17" fmla="*/ 222 h 224"/>
              <a:gd name="T18" fmla="*/ 880 w 880"/>
              <a:gd name="T19"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0" h="224">
                <a:moveTo>
                  <a:pt x="0" y="0"/>
                </a:moveTo>
                <a:cubicBezTo>
                  <a:pt x="98" y="7"/>
                  <a:pt x="100" y="3"/>
                  <a:pt x="189" y="24"/>
                </a:cubicBezTo>
                <a:cubicBezTo>
                  <a:pt x="255" y="39"/>
                  <a:pt x="171" y="25"/>
                  <a:pt x="239" y="49"/>
                </a:cubicBezTo>
                <a:cubicBezTo>
                  <a:pt x="268" y="59"/>
                  <a:pt x="299" y="66"/>
                  <a:pt x="329" y="74"/>
                </a:cubicBezTo>
                <a:cubicBezTo>
                  <a:pt x="377" y="105"/>
                  <a:pt x="420" y="116"/>
                  <a:pt x="477" y="123"/>
                </a:cubicBezTo>
                <a:cubicBezTo>
                  <a:pt x="493" y="128"/>
                  <a:pt x="510" y="132"/>
                  <a:pt x="526" y="139"/>
                </a:cubicBezTo>
                <a:cubicBezTo>
                  <a:pt x="535" y="143"/>
                  <a:pt x="542" y="152"/>
                  <a:pt x="551" y="156"/>
                </a:cubicBezTo>
                <a:cubicBezTo>
                  <a:pt x="582" y="170"/>
                  <a:pt x="683" y="193"/>
                  <a:pt x="699" y="197"/>
                </a:cubicBezTo>
                <a:cubicBezTo>
                  <a:pt x="725" y="203"/>
                  <a:pt x="755" y="220"/>
                  <a:pt x="781" y="222"/>
                </a:cubicBezTo>
                <a:cubicBezTo>
                  <a:pt x="814" y="224"/>
                  <a:pt x="847" y="222"/>
                  <a:pt x="880" y="22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76" name="Freeform 12" descr="Sand">
            <a:extLst>
              <a:ext uri="{FF2B5EF4-FFF2-40B4-BE49-F238E27FC236}">
                <a16:creationId xmlns:a16="http://schemas.microsoft.com/office/drawing/2014/main" id="{382A95D9-7780-45D2-A8E9-F52F77857417}"/>
              </a:ext>
            </a:extLst>
          </p:cNvPr>
          <p:cNvSpPr>
            <a:spLocks/>
          </p:cNvSpPr>
          <p:nvPr/>
        </p:nvSpPr>
        <p:spPr bwMode="auto">
          <a:xfrm>
            <a:off x="6884989" y="1498600"/>
            <a:ext cx="1330325" cy="3263900"/>
          </a:xfrm>
          <a:custGeom>
            <a:avLst/>
            <a:gdLst>
              <a:gd name="T0" fmla="*/ 247 w 838"/>
              <a:gd name="T1" fmla="*/ 1998 h 2056"/>
              <a:gd name="T2" fmla="*/ 297 w 838"/>
              <a:gd name="T3" fmla="*/ 1957 h 2056"/>
              <a:gd name="T4" fmla="*/ 559 w 838"/>
              <a:gd name="T5" fmla="*/ 1792 h 2056"/>
              <a:gd name="T6" fmla="*/ 568 w 838"/>
              <a:gd name="T7" fmla="*/ 1735 h 2056"/>
              <a:gd name="T8" fmla="*/ 609 w 838"/>
              <a:gd name="T9" fmla="*/ 1612 h 2056"/>
              <a:gd name="T10" fmla="*/ 691 w 838"/>
              <a:gd name="T11" fmla="*/ 1308 h 2056"/>
              <a:gd name="T12" fmla="*/ 773 w 838"/>
              <a:gd name="T13" fmla="*/ 1061 h 2056"/>
              <a:gd name="T14" fmla="*/ 831 w 838"/>
              <a:gd name="T15" fmla="*/ 396 h 2056"/>
              <a:gd name="T16" fmla="*/ 773 w 838"/>
              <a:gd name="T17" fmla="*/ 190 h 2056"/>
              <a:gd name="T18" fmla="*/ 724 w 838"/>
              <a:gd name="T19" fmla="*/ 133 h 2056"/>
              <a:gd name="T20" fmla="*/ 658 w 838"/>
              <a:gd name="T21" fmla="*/ 83 h 2056"/>
              <a:gd name="T22" fmla="*/ 609 w 838"/>
              <a:gd name="T23" fmla="*/ 67 h 2056"/>
              <a:gd name="T24" fmla="*/ 502 w 838"/>
              <a:gd name="T25" fmla="*/ 26 h 2056"/>
              <a:gd name="T26" fmla="*/ 371 w 838"/>
              <a:gd name="T27" fmla="*/ 1 h 2056"/>
              <a:gd name="T28" fmla="*/ 83 w 838"/>
              <a:gd name="T29" fmla="*/ 42 h 2056"/>
              <a:gd name="T30" fmla="*/ 26 w 838"/>
              <a:gd name="T31" fmla="*/ 174 h 2056"/>
              <a:gd name="T32" fmla="*/ 100 w 838"/>
              <a:gd name="T33" fmla="*/ 585 h 2056"/>
              <a:gd name="T34" fmla="*/ 165 w 838"/>
              <a:gd name="T35" fmla="*/ 683 h 2056"/>
              <a:gd name="T36" fmla="*/ 190 w 838"/>
              <a:gd name="T37" fmla="*/ 749 h 2056"/>
              <a:gd name="T38" fmla="*/ 223 w 838"/>
              <a:gd name="T39" fmla="*/ 798 h 2056"/>
              <a:gd name="T40" fmla="*/ 247 w 838"/>
              <a:gd name="T41" fmla="*/ 856 h 2056"/>
              <a:gd name="T42" fmla="*/ 272 w 838"/>
              <a:gd name="T43" fmla="*/ 995 h 2056"/>
              <a:gd name="T44" fmla="*/ 264 w 838"/>
              <a:gd name="T45" fmla="*/ 1636 h 2056"/>
              <a:gd name="T46" fmla="*/ 206 w 838"/>
              <a:gd name="T47" fmla="*/ 1858 h 2056"/>
              <a:gd name="T48" fmla="*/ 190 w 838"/>
              <a:gd name="T49" fmla="*/ 1924 h 2056"/>
              <a:gd name="T50" fmla="*/ 157 w 838"/>
              <a:gd name="T51" fmla="*/ 1973 h 2056"/>
              <a:gd name="T52" fmla="*/ 141 w 838"/>
              <a:gd name="T53" fmla="*/ 1998 h 2056"/>
              <a:gd name="T54" fmla="*/ 198 w 838"/>
              <a:gd name="T55" fmla="*/ 2056 h 2056"/>
              <a:gd name="T56" fmla="*/ 247 w 838"/>
              <a:gd name="T57" fmla="*/ 199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2056">
                <a:moveTo>
                  <a:pt x="247" y="1998"/>
                </a:moveTo>
                <a:cubicBezTo>
                  <a:pt x="267" y="1985"/>
                  <a:pt x="281" y="1973"/>
                  <a:pt x="297" y="1957"/>
                </a:cubicBezTo>
                <a:cubicBezTo>
                  <a:pt x="384" y="1902"/>
                  <a:pt x="479" y="1857"/>
                  <a:pt x="559" y="1792"/>
                </a:cubicBezTo>
                <a:cubicBezTo>
                  <a:pt x="574" y="1780"/>
                  <a:pt x="564" y="1754"/>
                  <a:pt x="568" y="1735"/>
                </a:cubicBezTo>
                <a:cubicBezTo>
                  <a:pt x="575" y="1706"/>
                  <a:pt x="595" y="1640"/>
                  <a:pt x="609" y="1612"/>
                </a:cubicBezTo>
                <a:cubicBezTo>
                  <a:pt x="664" y="1505"/>
                  <a:pt x="671" y="1426"/>
                  <a:pt x="691" y="1308"/>
                </a:cubicBezTo>
                <a:cubicBezTo>
                  <a:pt x="704" y="1232"/>
                  <a:pt x="739" y="1131"/>
                  <a:pt x="773" y="1061"/>
                </a:cubicBezTo>
                <a:cubicBezTo>
                  <a:pt x="803" y="840"/>
                  <a:pt x="800" y="616"/>
                  <a:pt x="831" y="396"/>
                </a:cubicBezTo>
                <a:cubicBezTo>
                  <a:pt x="825" y="291"/>
                  <a:pt x="838" y="255"/>
                  <a:pt x="773" y="190"/>
                </a:cubicBezTo>
                <a:cubicBezTo>
                  <a:pt x="763" y="157"/>
                  <a:pt x="758" y="144"/>
                  <a:pt x="724" y="133"/>
                </a:cubicBezTo>
                <a:cubicBezTo>
                  <a:pt x="703" y="118"/>
                  <a:pt x="682" y="94"/>
                  <a:pt x="658" y="83"/>
                </a:cubicBezTo>
                <a:cubicBezTo>
                  <a:pt x="642" y="76"/>
                  <a:pt x="609" y="67"/>
                  <a:pt x="609" y="67"/>
                </a:cubicBezTo>
                <a:cubicBezTo>
                  <a:pt x="571" y="41"/>
                  <a:pt x="548" y="33"/>
                  <a:pt x="502" y="26"/>
                </a:cubicBezTo>
                <a:cubicBezTo>
                  <a:pt x="427" y="0"/>
                  <a:pt x="470" y="11"/>
                  <a:pt x="371" y="1"/>
                </a:cubicBezTo>
                <a:cubicBezTo>
                  <a:pt x="270" y="6"/>
                  <a:pt x="179" y="11"/>
                  <a:pt x="83" y="42"/>
                </a:cubicBezTo>
                <a:cubicBezTo>
                  <a:pt x="46" y="81"/>
                  <a:pt x="36" y="123"/>
                  <a:pt x="26" y="174"/>
                </a:cubicBezTo>
                <a:cubicBezTo>
                  <a:pt x="33" y="411"/>
                  <a:pt x="0" y="434"/>
                  <a:pt x="100" y="585"/>
                </a:cubicBezTo>
                <a:cubicBezTo>
                  <a:pt x="122" y="618"/>
                  <a:pt x="149" y="647"/>
                  <a:pt x="165" y="683"/>
                </a:cubicBezTo>
                <a:cubicBezTo>
                  <a:pt x="175" y="704"/>
                  <a:pt x="179" y="728"/>
                  <a:pt x="190" y="749"/>
                </a:cubicBezTo>
                <a:cubicBezTo>
                  <a:pt x="199" y="767"/>
                  <a:pt x="223" y="798"/>
                  <a:pt x="223" y="798"/>
                </a:cubicBezTo>
                <a:cubicBezTo>
                  <a:pt x="252" y="916"/>
                  <a:pt x="209" y="755"/>
                  <a:pt x="247" y="856"/>
                </a:cubicBezTo>
                <a:cubicBezTo>
                  <a:pt x="264" y="900"/>
                  <a:pt x="261" y="950"/>
                  <a:pt x="272" y="995"/>
                </a:cubicBezTo>
                <a:cubicBezTo>
                  <a:pt x="291" y="1208"/>
                  <a:pt x="298" y="1424"/>
                  <a:pt x="264" y="1636"/>
                </a:cubicBezTo>
                <a:cubicBezTo>
                  <a:pt x="252" y="1713"/>
                  <a:pt x="227" y="1783"/>
                  <a:pt x="206" y="1858"/>
                </a:cubicBezTo>
                <a:cubicBezTo>
                  <a:pt x="200" y="1880"/>
                  <a:pt x="199" y="1903"/>
                  <a:pt x="190" y="1924"/>
                </a:cubicBezTo>
                <a:cubicBezTo>
                  <a:pt x="182" y="1942"/>
                  <a:pt x="157" y="1973"/>
                  <a:pt x="157" y="1973"/>
                </a:cubicBezTo>
                <a:cubicBezTo>
                  <a:pt x="148" y="2001"/>
                  <a:pt x="158" y="1998"/>
                  <a:pt x="141" y="1998"/>
                </a:cubicBezTo>
                <a:cubicBezTo>
                  <a:pt x="179" y="2054"/>
                  <a:pt x="156" y="2040"/>
                  <a:pt x="198" y="2056"/>
                </a:cubicBezTo>
                <a:cubicBezTo>
                  <a:pt x="245" y="2046"/>
                  <a:pt x="247" y="2050"/>
                  <a:pt x="247" y="1998"/>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9050" cap="flat"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77" name="Text Box 13">
            <a:extLst>
              <a:ext uri="{FF2B5EF4-FFF2-40B4-BE49-F238E27FC236}">
                <a16:creationId xmlns:a16="http://schemas.microsoft.com/office/drawing/2014/main" id="{64F07095-B2CA-489B-8C38-89CA76406FA4}"/>
              </a:ext>
            </a:extLst>
          </p:cNvPr>
          <p:cNvSpPr txBox="1">
            <a:spLocks noChangeArrowheads="1"/>
          </p:cNvSpPr>
          <p:nvPr/>
        </p:nvSpPr>
        <p:spPr bwMode="auto">
          <a:xfrm>
            <a:off x="9861550" y="41148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Bethany</a:t>
            </a:r>
          </a:p>
        </p:txBody>
      </p:sp>
      <p:sp>
        <p:nvSpPr>
          <p:cNvPr id="36878" name="Text Box 14">
            <a:extLst>
              <a:ext uri="{FF2B5EF4-FFF2-40B4-BE49-F238E27FC236}">
                <a16:creationId xmlns:a16="http://schemas.microsoft.com/office/drawing/2014/main" id="{374BCD53-35A5-40D3-92F7-B2AEDA400694}"/>
              </a:ext>
            </a:extLst>
          </p:cNvPr>
          <p:cNvSpPr txBox="1">
            <a:spLocks noChangeArrowheads="1"/>
          </p:cNvSpPr>
          <p:nvPr/>
        </p:nvSpPr>
        <p:spPr bwMode="auto">
          <a:xfrm>
            <a:off x="7162800" y="19050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panose="020B0604020202020204" pitchFamily="34" charset="0"/>
              </a:rPr>
              <a:t>Mt. of</a:t>
            </a:r>
          </a:p>
          <a:p>
            <a:pPr eaLnBrk="0" fontAlgn="base" hangingPunct="0">
              <a:spcBef>
                <a:spcPct val="0"/>
              </a:spcBef>
              <a:spcAft>
                <a:spcPct val="0"/>
              </a:spcAft>
            </a:pPr>
            <a:r>
              <a:rPr lang="en-US" altLang="en-US" b="1">
                <a:solidFill>
                  <a:srgbClr val="FFFFFF"/>
                </a:solidFill>
                <a:latin typeface="Arial" panose="020B0604020202020204" pitchFamily="34" charset="0"/>
              </a:rPr>
              <a:t>Olives</a:t>
            </a:r>
          </a:p>
        </p:txBody>
      </p:sp>
      <p:sp>
        <p:nvSpPr>
          <p:cNvPr id="36879" name="AutoShape 15" descr="Green marble">
            <a:extLst>
              <a:ext uri="{FF2B5EF4-FFF2-40B4-BE49-F238E27FC236}">
                <a16:creationId xmlns:a16="http://schemas.microsoft.com/office/drawing/2014/main" id="{9D4CBC4F-20F3-4585-A6E9-AC50E0AD29C9}"/>
              </a:ext>
            </a:extLst>
          </p:cNvPr>
          <p:cNvSpPr>
            <a:spLocks noChangeArrowheads="1"/>
          </p:cNvSpPr>
          <p:nvPr/>
        </p:nvSpPr>
        <p:spPr bwMode="auto">
          <a:xfrm>
            <a:off x="6096000" y="3733800"/>
            <a:ext cx="304800" cy="228600"/>
          </a:xfrm>
          <a:prstGeom prst="octagon">
            <a:avLst>
              <a:gd name="adj" fmla="val 29287"/>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80" name="Text Box 16">
            <a:extLst>
              <a:ext uri="{FF2B5EF4-FFF2-40B4-BE49-F238E27FC236}">
                <a16:creationId xmlns:a16="http://schemas.microsoft.com/office/drawing/2014/main" id="{01C9E1AA-3003-4AA7-9634-9ABEA6083596}"/>
              </a:ext>
            </a:extLst>
          </p:cNvPr>
          <p:cNvSpPr txBox="1">
            <a:spLocks noChangeArrowheads="1"/>
          </p:cNvSpPr>
          <p:nvPr/>
        </p:nvSpPr>
        <p:spPr bwMode="auto">
          <a:xfrm>
            <a:off x="6019800" y="3216275"/>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 of</a:t>
            </a:r>
          </a:p>
          <a:p>
            <a:pPr eaLnBrk="0" fontAlgn="base" hangingPunct="0">
              <a:spcBef>
                <a:spcPct val="0"/>
              </a:spcBef>
              <a:spcAft>
                <a:spcPct val="0"/>
              </a:spcAft>
            </a:pPr>
            <a:r>
              <a:rPr lang="en-US" altLang="en-US" sz="1400" b="1">
                <a:solidFill>
                  <a:srgbClr val="000000"/>
                </a:solidFill>
                <a:latin typeface="Arial" panose="020B0604020202020204" pitchFamily="34" charset="0"/>
              </a:rPr>
              <a:t>Gethsemane</a:t>
            </a:r>
          </a:p>
        </p:txBody>
      </p:sp>
      <p:sp>
        <p:nvSpPr>
          <p:cNvPr id="36881" name="Freeform 17" descr="Sand">
            <a:extLst>
              <a:ext uri="{FF2B5EF4-FFF2-40B4-BE49-F238E27FC236}">
                <a16:creationId xmlns:a16="http://schemas.microsoft.com/office/drawing/2014/main" id="{498F1390-638E-4DD6-81A3-4C819778B856}"/>
              </a:ext>
            </a:extLst>
          </p:cNvPr>
          <p:cNvSpPr>
            <a:spLocks/>
          </p:cNvSpPr>
          <p:nvPr/>
        </p:nvSpPr>
        <p:spPr bwMode="auto">
          <a:xfrm>
            <a:off x="4095750" y="1600201"/>
            <a:ext cx="719138" cy="512763"/>
          </a:xfrm>
          <a:custGeom>
            <a:avLst/>
            <a:gdLst>
              <a:gd name="T0" fmla="*/ 122 w 453"/>
              <a:gd name="T1" fmla="*/ 240 h 273"/>
              <a:gd name="T2" fmla="*/ 221 w 453"/>
              <a:gd name="T3" fmla="*/ 273 h 273"/>
              <a:gd name="T4" fmla="*/ 418 w 453"/>
              <a:gd name="T5" fmla="*/ 240 h 273"/>
              <a:gd name="T6" fmla="*/ 451 w 453"/>
              <a:gd name="T7" fmla="*/ 199 h 273"/>
              <a:gd name="T8" fmla="*/ 443 w 453"/>
              <a:gd name="T9" fmla="*/ 68 h 273"/>
              <a:gd name="T10" fmla="*/ 311 w 453"/>
              <a:gd name="T11" fmla="*/ 2 h 273"/>
              <a:gd name="T12" fmla="*/ 48 w 453"/>
              <a:gd name="T13" fmla="*/ 27 h 273"/>
              <a:gd name="T14" fmla="*/ 65 w 453"/>
              <a:gd name="T15" fmla="*/ 183 h 273"/>
              <a:gd name="T16" fmla="*/ 122 w 453"/>
              <a:gd name="T17" fmla="*/ 2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73">
                <a:moveTo>
                  <a:pt x="122" y="240"/>
                </a:moveTo>
                <a:cubicBezTo>
                  <a:pt x="147" y="265"/>
                  <a:pt x="221" y="273"/>
                  <a:pt x="221" y="273"/>
                </a:cubicBezTo>
                <a:cubicBezTo>
                  <a:pt x="301" y="268"/>
                  <a:pt x="349" y="266"/>
                  <a:pt x="418" y="240"/>
                </a:cubicBezTo>
                <a:cubicBezTo>
                  <a:pt x="428" y="226"/>
                  <a:pt x="450" y="217"/>
                  <a:pt x="451" y="199"/>
                </a:cubicBezTo>
                <a:cubicBezTo>
                  <a:pt x="453" y="155"/>
                  <a:pt x="453" y="111"/>
                  <a:pt x="443" y="68"/>
                </a:cubicBezTo>
                <a:cubicBezTo>
                  <a:pt x="427" y="0"/>
                  <a:pt x="364" y="8"/>
                  <a:pt x="311" y="2"/>
                </a:cubicBezTo>
                <a:cubicBezTo>
                  <a:pt x="179" y="7"/>
                  <a:pt x="146" y="3"/>
                  <a:pt x="48" y="27"/>
                </a:cubicBezTo>
                <a:cubicBezTo>
                  <a:pt x="25" y="75"/>
                  <a:pt x="0" y="162"/>
                  <a:pt x="65" y="183"/>
                </a:cubicBezTo>
                <a:cubicBezTo>
                  <a:pt x="73" y="208"/>
                  <a:pt x="91" y="240"/>
                  <a:pt x="122" y="24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82" name="Text Box 18">
            <a:extLst>
              <a:ext uri="{FF2B5EF4-FFF2-40B4-BE49-F238E27FC236}">
                <a16:creationId xmlns:a16="http://schemas.microsoft.com/office/drawing/2014/main" id="{1480C172-3A46-413F-8AA2-FBE26E78CD1E}"/>
              </a:ext>
            </a:extLst>
          </p:cNvPr>
          <p:cNvSpPr txBox="1">
            <a:spLocks noChangeArrowheads="1"/>
          </p:cNvSpPr>
          <p:nvPr/>
        </p:nvSpPr>
        <p:spPr bwMode="auto">
          <a:xfrm>
            <a:off x="4678364" y="1447800"/>
            <a:ext cx="96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Golgotha</a:t>
            </a:r>
          </a:p>
        </p:txBody>
      </p:sp>
      <p:sp>
        <p:nvSpPr>
          <p:cNvPr id="36883" name="Text Box 19">
            <a:extLst>
              <a:ext uri="{FF2B5EF4-FFF2-40B4-BE49-F238E27FC236}">
                <a16:creationId xmlns:a16="http://schemas.microsoft.com/office/drawing/2014/main" id="{2543281F-B3B9-4234-9957-6F60DCBA098D}"/>
              </a:ext>
            </a:extLst>
          </p:cNvPr>
          <p:cNvSpPr txBox="1">
            <a:spLocks noChangeArrowheads="1"/>
          </p:cNvSpPr>
          <p:nvPr/>
        </p:nvSpPr>
        <p:spPr bwMode="auto">
          <a:xfrm>
            <a:off x="3429001" y="1600200"/>
            <a:ext cx="811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Garden</a:t>
            </a:r>
          </a:p>
          <a:p>
            <a:pPr eaLnBrk="0" fontAlgn="base" hangingPunct="0">
              <a:spcBef>
                <a:spcPct val="0"/>
              </a:spcBef>
              <a:spcAft>
                <a:spcPct val="0"/>
              </a:spcAft>
            </a:pPr>
            <a:r>
              <a:rPr lang="en-US" altLang="en-US" sz="1400" b="1">
                <a:solidFill>
                  <a:srgbClr val="000000"/>
                </a:solidFill>
                <a:latin typeface="Arial" panose="020B0604020202020204" pitchFamily="34" charset="0"/>
              </a:rPr>
              <a:t>Tomb</a:t>
            </a:r>
          </a:p>
        </p:txBody>
      </p:sp>
      <p:sp>
        <p:nvSpPr>
          <p:cNvPr id="36884" name="Text Box 20">
            <a:extLst>
              <a:ext uri="{FF2B5EF4-FFF2-40B4-BE49-F238E27FC236}">
                <a16:creationId xmlns:a16="http://schemas.microsoft.com/office/drawing/2014/main" id="{0816EDC9-D97C-4F91-AF59-65753D8D8DD8}"/>
              </a:ext>
            </a:extLst>
          </p:cNvPr>
          <p:cNvSpPr txBox="1">
            <a:spLocks noChangeArrowheads="1"/>
          </p:cNvSpPr>
          <p:nvPr/>
        </p:nvSpPr>
        <p:spPr bwMode="auto">
          <a:xfrm>
            <a:off x="4989717" y="3505200"/>
            <a:ext cx="798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a:solidFill>
                  <a:srgbClr val="000000"/>
                </a:solidFill>
                <a:latin typeface="Arial" panose="020B0604020202020204" pitchFamily="34" charset="0"/>
              </a:rPr>
              <a:t>Temple</a:t>
            </a:r>
          </a:p>
          <a:p>
            <a:pPr algn="ctr" eaLnBrk="0" fontAlgn="base" hangingPunct="0">
              <a:spcBef>
                <a:spcPct val="0"/>
              </a:spcBef>
              <a:spcAft>
                <a:spcPct val="0"/>
              </a:spcAft>
            </a:pPr>
            <a:r>
              <a:rPr lang="en-US" altLang="en-US" sz="1400" b="1">
                <a:solidFill>
                  <a:srgbClr val="000000"/>
                </a:solidFill>
                <a:latin typeface="Arial" panose="020B0604020202020204" pitchFamily="34" charset="0"/>
              </a:rPr>
              <a:t>Area</a:t>
            </a:r>
          </a:p>
        </p:txBody>
      </p:sp>
      <p:sp>
        <p:nvSpPr>
          <p:cNvPr id="36885" name="Text Box 21">
            <a:extLst>
              <a:ext uri="{FF2B5EF4-FFF2-40B4-BE49-F238E27FC236}">
                <a16:creationId xmlns:a16="http://schemas.microsoft.com/office/drawing/2014/main" id="{5CA3BA46-8B4B-4777-A429-7AD850050312}"/>
              </a:ext>
            </a:extLst>
          </p:cNvPr>
          <p:cNvSpPr txBox="1">
            <a:spLocks noChangeArrowheads="1"/>
          </p:cNvSpPr>
          <p:nvPr/>
        </p:nvSpPr>
        <p:spPr bwMode="auto">
          <a:xfrm>
            <a:off x="3194800" y="3581400"/>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Joppa</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36886" name="Text Box 22">
            <a:extLst>
              <a:ext uri="{FF2B5EF4-FFF2-40B4-BE49-F238E27FC236}">
                <a16:creationId xmlns:a16="http://schemas.microsoft.com/office/drawing/2014/main" id="{A6AF3481-1794-4762-B3DF-80E8E545AB11}"/>
              </a:ext>
            </a:extLst>
          </p:cNvPr>
          <p:cNvSpPr txBox="1">
            <a:spLocks noChangeArrowheads="1"/>
          </p:cNvSpPr>
          <p:nvPr/>
        </p:nvSpPr>
        <p:spPr bwMode="auto">
          <a:xfrm>
            <a:off x="4701652" y="2987675"/>
            <a:ext cx="103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Stephen’s</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36887" name="Text Box 23">
            <a:extLst>
              <a:ext uri="{FF2B5EF4-FFF2-40B4-BE49-F238E27FC236}">
                <a16:creationId xmlns:a16="http://schemas.microsoft.com/office/drawing/2014/main" id="{73FE394F-DA24-4380-833C-62F2BACD1BB4}"/>
              </a:ext>
            </a:extLst>
          </p:cNvPr>
          <p:cNvSpPr txBox="1">
            <a:spLocks noChangeArrowheads="1"/>
          </p:cNvSpPr>
          <p:nvPr/>
        </p:nvSpPr>
        <p:spPr bwMode="auto">
          <a:xfrm>
            <a:off x="3704040" y="4953000"/>
            <a:ext cx="5822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altLang="en-US" sz="1400" b="1">
                <a:solidFill>
                  <a:srgbClr val="000000"/>
                </a:solidFill>
                <a:latin typeface="Arial" panose="020B0604020202020204" pitchFamily="34" charset="0"/>
              </a:rPr>
              <a:t>Zion</a:t>
            </a:r>
          </a:p>
          <a:p>
            <a:pPr algn="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36888" name="Freeform 24" descr="Recycled paper">
            <a:extLst>
              <a:ext uri="{FF2B5EF4-FFF2-40B4-BE49-F238E27FC236}">
                <a16:creationId xmlns:a16="http://schemas.microsoft.com/office/drawing/2014/main" id="{8D46FFE5-3534-4974-9A25-574F9F672850}"/>
              </a:ext>
            </a:extLst>
          </p:cNvPr>
          <p:cNvSpPr>
            <a:spLocks/>
          </p:cNvSpPr>
          <p:nvPr/>
        </p:nvSpPr>
        <p:spPr bwMode="auto">
          <a:xfrm>
            <a:off x="609600" y="3744914"/>
            <a:ext cx="3943350" cy="3341687"/>
          </a:xfrm>
          <a:custGeom>
            <a:avLst/>
            <a:gdLst>
              <a:gd name="T0" fmla="*/ 2402 w 2444"/>
              <a:gd name="T1" fmla="*/ 1956 h 2031"/>
              <a:gd name="T2" fmla="*/ 2418 w 2444"/>
              <a:gd name="T3" fmla="*/ 1799 h 2031"/>
              <a:gd name="T4" fmla="*/ 2295 w 2444"/>
              <a:gd name="T5" fmla="*/ 1758 h 2031"/>
              <a:gd name="T6" fmla="*/ 1785 w 2444"/>
              <a:gd name="T7" fmla="*/ 1734 h 2031"/>
              <a:gd name="T8" fmla="*/ 1572 w 2444"/>
              <a:gd name="T9" fmla="*/ 1709 h 2031"/>
              <a:gd name="T10" fmla="*/ 1547 w 2444"/>
              <a:gd name="T11" fmla="*/ 1693 h 2031"/>
              <a:gd name="T12" fmla="*/ 1498 w 2444"/>
              <a:gd name="T13" fmla="*/ 1684 h 2031"/>
              <a:gd name="T14" fmla="*/ 1440 w 2444"/>
              <a:gd name="T15" fmla="*/ 1627 h 2031"/>
              <a:gd name="T16" fmla="*/ 1407 w 2444"/>
              <a:gd name="T17" fmla="*/ 1577 h 2031"/>
              <a:gd name="T18" fmla="*/ 1374 w 2444"/>
              <a:gd name="T19" fmla="*/ 1504 h 2031"/>
              <a:gd name="T20" fmla="*/ 1292 w 2444"/>
              <a:gd name="T21" fmla="*/ 1002 h 2031"/>
              <a:gd name="T22" fmla="*/ 1251 w 2444"/>
              <a:gd name="T23" fmla="*/ 723 h 2031"/>
              <a:gd name="T24" fmla="*/ 1218 w 2444"/>
              <a:gd name="T25" fmla="*/ 411 h 2031"/>
              <a:gd name="T26" fmla="*/ 1103 w 2444"/>
              <a:gd name="T27" fmla="*/ 304 h 2031"/>
              <a:gd name="T28" fmla="*/ 1037 w 2444"/>
              <a:gd name="T29" fmla="*/ 254 h 2031"/>
              <a:gd name="T30" fmla="*/ 1004 w 2444"/>
              <a:gd name="T31" fmla="*/ 221 h 2031"/>
              <a:gd name="T32" fmla="*/ 947 w 2444"/>
              <a:gd name="T33" fmla="*/ 197 h 2031"/>
              <a:gd name="T34" fmla="*/ 889 w 2444"/>
              <a:gd name="T35" fmla="*/ 164 h 2031"/>
              <a:gd name="T36" fmla="*/ 741 w 2444"/>
              <a:gd name="T37" fmla="*/ 74 h 2031"/>
              <a:gd name="T38" fmla="*/ 635 w 2444"/>
              <a:gd name="T39" fmla="*/ 32 h 2031"/>
              <a:gd name="T40" fmla="*/ 520 w 2444"/>
              <a:gd name="T41" fmla="*/ 0 h 2031"/>
              <a:gd name="T42" fmla="*/ 552 w 2444"/>
              <a:gd name="T43" fmla="*/ 8 h 2031"/>
              <a:gd name="T44" fmla="*/ 1054 w 2444"/>
              <a:gd name="T45" fmla="*/ 1939 h 2031"/>
              <a:gd name="T46" fmla="*/ 1851 w 2444"/>
              <a:gd name="T47" fmla="*/ 1931 h 2031"/>
              <a:gd name="T48" fmla="*/ 2048 w 2444"/>
              <a:gd name="T49" fmla="*/ 1947 h 2031"/>
              <a:gd name="T50" fmla="*/ 2213 w 2444"/>
              <a:gd name="T51" fmla="*/ 1980 h 2031"/>
              <a:gd name="T52" fmla="*/ 2402 w 2444"/>
              <a:gd name="T53" fmla="*/ 195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4" h="2031">
                <a:moveTo>
                  <a:pt x="2402" y="1956"/>
                </a:moveTo>
                <a:cubicBezTo>
                  <a:pt x="2413" y="1916"/>
                  <a:pt x="2444" y="1841"/>
                  <a:pt x="2418" y="1799"/>
                </a:cubicBezTo>
                <a:cubicBezTo>
                  <a:pt x="2403" y="1775"/>
                  <a:pt x="2324" y="1761"/>
                  <a:pt x="2295" y="1758"/>
                </a:cubicBezTo>
                <a:cubicBezTo>
                  <a:pt x="2126" y="1740"/>
                  <a:pt x="1955" y="1743"/>
                  <a:pt x="1785" y="1734"/>
                </a:cubicBezTo>
                <a:cubicBezTo>
                  <a:pt x="1745" y="1730"/>
                  <a:pt x="1593" y="1713"/>
                  <a:pt x="1572" y="1709"/>
                </a:cubicBezTo>
                <a:cubicBezTo>
                  <a:pt x="1562" y="1707"/>
                  <a:pt x="1556" y="1696"/>
                  <a:pt x="1547" y="1693"/>
                </a:cubicBezTo>
                <a:cubicBezTo>
                  <a:pt x="1531" y="1688"/>
                  <a:pt x="1514" y="1687"/>
                  <a:pt x="1498" y="1684"/>
                </a:cubicBezTo>
                <a:cubicBezTo>
                  <a:pt x="1467" y="1655"/>
                  <a:pt x="1487" y="1674"/>
                  <a:pt x="1440" y="1627"/>
                </a:cubicBezTo>
                <a:cubicBezTo>
                  <a:pt x="1426" y="1613"/>
                  <a:pt x="1407" y="1577"/>
                  <a:pt x="1407" y="1577"/>
                </a:cubicBezTo>
                <a:cubicBezTo>
                  <a:pt x="1388" y="1519"/>
                  <a:pt x="1401" y="1542"/>
                  <a:pt x="1374" y="1504"/>
                </a:cubicBezTo>
                <a:cubicBezTo>
                  <a:pt x="1351" y="1337"/>
                  <a:pt x="1334" y="1165"/>
                  <a:pt x="1292" y="1002"/>
                </a:cubicBezTo>
                <a:cubicBezTo>
                  <a:pt x="1283" y="907"/>
                  <a:pt x="1258" y="818"/>
                  <a:pt x="1251" y="723"/>
                </a:cubicBezTo>
                <a:cubicBezTo>
                  <a:pt x="1243" y="617"/>
                  <a:pt x="1245" y="514"/>
                  <a:pt x="1218" y="411"/>
                </a:cubicBezTo>
                <a:cubicBezTo>
                  <a:pt x="1199" y="340"/>
                  <a:pt x="1154" y="335"/>
                  <a:pt x="1103" y="304"/>
                </a:cubicBezTo>
                <a:cubicBezTo>
                  <a:pt x="1079" y="290"/>
                  <a:pt x="1058" y="272"/>
                  <a:pt x="1037" y="254"/>
                </a:cubicBezTo>
                <a:cubicBezTo>
                  <a:pt x="1025" y="244"/>
                  <a:pt x="1017" y="229"/>
                  <a:pt x="1004" y="221"/>
                </a:cubicBezTo>
                <a:cubicBezTo>
                  <a:pt x="987" y="210"/>
                  <a:pt x="965" y="206"/>
                  <a:pt x="947" y="197"/>
                </a:cubicBezTo>
                <a:cubicBezTo>
                  <a:pt x="927" y="187"/>
                  <a:pt x="908" y="176"/>
                  <a:pt x="889" y="164"/>
                </a:cubicBezTo>
                <a:cubicBezTo>
                  <a:pt x="822" y="121"/>
                  <a:pt x="828" y="102"/>
                  <a:pt x="741" y="74"/>
                </a:cubicBezTo>
                <a:cubicBezTo>
                  <a:pt x="705" y="48"/>
                  <a:pt x="680" y="40"/>
                  <a:pt x="635" y="32"/>
                </a:cubicBezTo>
                <a:cubicBezTo>
                  <a:pt x="594" y="6"/>
                  <a:pt x="572" y="6"/>
                  <a:pt x="520" y="0"/>
                </a:cubicBezTo>
                <a:cubicBezTo>
                  <a:pt x="547" y="9"/>
                  <a:pt x="536" y="8"/>
                  <a:pt x="552" y="8"/>
                </a:cubicBezTo>
                <a:cubicBezTo>
                  <a:pt x="586" y="2003"/>
                  <a:pt x="0" y="1904"/>
                  <a:pt x="1054" y="1939"/>
                </a:cubicBezTo>
                <a:cubicBezTo>
                  <a:pt x="1321" y="1920"/>
                  <a:pt x="1583" y="1926"/>
                  <a:pt x="1851" y="1931"/>
                </a:cubicBezTo>
                <a:cubicBezTo>
                  <a:pt x="1917" y="1936"/>
                  <a:pt x="1984" y="1930"/>
                  <a:pt x="2048" y="1947"/>
                </a:cubicBezTo>
                <a:cubicBezTo>
                  <a:pt x="2102" y="1962"/>
                  <a:pt x="2158" y="1972"/>
                  <a:pt x="2213" y="1980"/>
                </a:cubicBezTo>
                <a:cubicBezTo>
                  <a:pt x="2416" y="1972"/>
                  <a:pt x="2439" y="2031"/>
                  <a:pt x="2402" y="1956"/>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89" name="Freeform 25">
            <a:extLst>
              <a:ext uri="{FF2B5EF4-FFF2-40B4-BE49-F238E27FC236}">
                <a16:creationId xmlns:a16="http://schemas.microsoft.com/office/drawing/2014/main" id="{9F32508B-832C-47FF-98F3-3037206A802C}"/>
              </a:ext>
            </a:extLst>
          </p:cNvPr>
          <p:cNvSpPr>
            <a:spLocks/>
          </p:cNvSpPr>
          <p:nvPr/>
        </p:nvSpPr>
        <p:spPr bwMode="auto">
          <a:xfrm>
            <a:off x="4146551" y="5427664"/>
            <a:ext cx="130175" cy="769937"/>
          </a:xfrm>
          <a:custGeom>
            <a:avLst/>
            <a:gdLst>
              <a:gd name="T0" fmla="*/ 33 w 82"/>
              <a:gd name="T1" fmla="*/ 0 h 485"/>
              <a:gd name="T2" fmla="*/ 82 w 82"/>
              <a:gd name="T3" fmla="*/ 181 h 485"/>
              <a:gd name="T4" fmla="*/ 16 w 82"/>
              <a:gd name="T5" fmla="*/ 419 h 485"/>
              <a:gd name="T6" fmla="*/ 8 w 82"/>
              <a:gd name="T7" fmla="*/ 444 h 485"/>
              <a:gd name="T8" fmla="*/ 0 w 82"/>
              <a:gd name="T9" fmla="*/ 485 h 485"/>
            </a:gdLst>
            <a:ahLst/>
            <a:cxnLst>
              <a:cxn ang="0">
                <a:pos x="T0" y="T1"/>
              </a:cxn>
              <a:cxn ang="0">
                <a:pos x="T2" y="T3"/>
              </a:cxn>
              <a:cxn ang="0">
                <a:pos x="T4" y="T5"/>
              </a:cxn>
              <a:cxn ang="0">
                <a:pos x="T6" y="T7"/>
              </a:cxn>
              <a:cxn ang="0">
                <a:pos x="T8" y="T9"/>
              </a:cxn>
            </a:cxnLst>
            <a:rect l="0" t="0" r="r" b="b"/>
            <a:pathLst>
              <a:path w="82" h="485">
                <a:moveTo>
                  <a:pt x="33" y="0"/>
                </a:moveTo>
                <a:cubicBezTo>
                  <a:pt x="69" y="54"/>
                  <a:pt x="72" y="119"/>
                  <a:pt x="82" y="181"/>
                </a:cubicBezTo>
                <a:cubicBezTo>
                  <a:pt x="75" y="273"/>
                  <a:pt x="68" y="343"/>
                  <a:pt x="16" y="419"/>
                </a:cubicBezTo>
                <a:cubicBezTo>
                  <a:pt x="13" y="427"/>
                  <a:pt x="10" y="435"/>
                  <a:pt x="8" y="444"/>
                </a:cubicBezTo>
                <a:cubicBezTo>
                  <a:pt x="5" y="458"/>
                  <a:pt x="0" y="485"/>
                  <a:pt x="0" y="48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90" name="Freeform 26">
            <a:extLst>
              <a:ext uri="{FF2B5EF4-FFF2-40B4-BE49-F238E27FC236}">
                <a16:creationId xmlns:a16="http://schemas.microsoft.com/office/drawing/2014/main" id="{A12B6BF8-CE85-460D-BA53-886DDE2A899C}"/>
              </a:ext>
            </a:extLst>
          </p:cNvPr>
          <p:cNvSpPr>
            <a:spLocks/>
          </p:cNvSpPr>
          <p:nvPr/>
        </p:nvSpPr>
        <p:spPr bwMode="auto">
          <a:xfrm>
            <a:off x="3271839" y="4252914"/>
            <a:ext cx="979487" cy="1404937"/>
          </a:xfrm>
          <a:custGeom>
            <a:avLst/>
            <a:gdLst>
              <a:gd name="T0" fmla="*/ 617 w 617"/>
              <a:gd name="T1" fmla="*/ 855 h 885"/>
              <a:gd name="T2" fmla="*/ 313 w 617"/>
              <a:gd name="T3" fmla="*/ 863 h 885"/>
              <a:gd name="T4" fmla="*/ 198 w 617"/>
              <a:gd name="T5" fmla="*/ 814 h 885"/>
              <a:gd name="T6" fmla="*/ 124 w 617"/>
              <a:gd name="T7" fmla="*/ 789 h 885"/>
              <a:gd name="T8" fmla="*/ 74 w 617"/>
              <a:gd name="T9" fmla="*/ 740 h 885"/>
              <a:gd name="T10" fmla="*/ 25 w 617"/>
              <a:gd name="T11" fmla="*/ 493 h 885"/>
              <a:gd name="T12" fmla="*/ 0 w 617"/>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617" h="885">
                <a:moveTo>
                  <a:pt x="617" y="855"/>
                </a:moveTo>
                <a:cubicBezTo>
                  <a:pt x="522" y="885"/>
                  <a:pt x="407" y="867"/>
                  <a:pt x="313" y="863"/>
                </a:cubicBezTo>
                <a:cubicBezTo>
                  <a:pt x="265" y="848"/>
                  <a:pt x="246" y="830"/>
                  <a:pt x="198" y="814"/>
                </a:cubicBezTo>
                <a:cubicBezTo>
                  <a:pt x="173" y="806"/>
                  <a:pt x="124" y="789"/>
                  <a:pt x="124" y="789"/>
                </a:cubicBezTo>
                <a:cubicBezTo>
                  <a:pt x="107" y="773"/>
                  <a:pt x="91" y="756"/>
                  <a:pt x="74" y="740"/>
                </a:cubicBezTo>
                <a:cubicBezTo>
                  <a:pt x="41" y="660"/>
                  <a:pt x="34" y="578"/>
                  <a:pt x="25" y="493"/>
                </a:cubicBezTo>
                <a:cubicBezTo>
                  <a:pt x="28" y="372"/>
                  <a:pt x="70" y="132"/>
                  <a:pt x="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91" name="Text Box 27">
            <a:extLst>
              <a:ext uri="{FF2B5EF4-FFF2-40B4-BE49-F238E27FC236}">
                <a16:creationId xmlns:a16="http://schemas.microsoft.com/office/drawing/2014/main" id="{FE5B9C18-C1EA-4615-941E-F05DA08501BC}"/>
              </a:ext>
            </a:extLst>
          </p:cNvPr>
          <p:cNvSpPr txBox="1">
            <a:spLocks noChangeArrowheads="1"/>
          </p:cNvSpPr>
          <p:nvPr/>
        </p:nvSpPr>
        <p:spPr bwMode="auto">
          <a:xfrm>
            <a:off x="3402426" y="5638800"/>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b="1" i="1">
                <a:solidFill>
                  <a:srgbClr val="000000"/>
                </a:solidFill>
                <a:latin typeface="Arial" panose="020B0604020202020204" pitchFamily="34" charset="0"/>
              </a:rPr>
              <a:t>Upper</a:t>
            </a:r>
          </a:p>
          <a:p>
            <a:pPr algn="ctr" eaLnBrk="0" fontAlgn="base" hangingPunct="0">
              <a:spcBef>
                <a:spcPct val="0"/>
              </a:spcBef>
              <a:spcAft>
                <a:spcPct val="0"/>
              </a:spcAft>
            </a:pPr>
            <a:r>
              <a:rPr lang="en-US" altLang="en-US" sz="1400" b="1" i="1">
                <a:solidFill>
                  <a:srgbClr val="000000"/>
                </a:solidFill>
                <a:latin typeface="Arial" panose="020B0604020202020204" pitchFamily="34" charset="0"/>
              </a:rPr>
              <a:t>Room</a:t>
            </a:r>
          </a:p>
        </p:txBody>
      </p:sp>
      <p:sp>
        <p:nvSpPr>
          <p:cNvPr id="36892" name="Text Box 28">
            <a:extLst>
              <a:ext uri="{FF2B5EF4-FFF2-40B4-BE49-F238E27FC236}">
                <a16:creationId xmlns:a16="http://schemas.microsoft.com/office/drawing/2014/main" id="{9670D115-04B5-42DC-B4F4-5356438050CC}"/>
              </a:ext>
            </a:extLst>
          </p:cNvPr>
          <p:cNvSpPr txBox="1">
            <a:spLocks noChangeArrowheads="1"/>
          </p:cNvSpPr>
          <p:nvPr/>
        </p:nvSpPr>
        <p:spPr bwMode="auto">
          <a:xfrm>
            <a:off x="1524001" y="3581400"/>
            <a:ext cx="933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Road to</a:t>
            </a:r>
          </a:p>
          <a:p>
            <a:pPr eaLnBrk="0" fontAlgn="base" hangingPunct="0">
              <a:spcBef>
                <a:spcPct val="0"/>
              </a:spcBef>
              <a:spcAft>
                <a:spcPct val="0"/>
              </a:spcAft>
            </a:pPr>
            <a:r>
              <a:rPr lang="en-US" altLang="en-US" sz="1400" b="1">
                <a:solidFill>
                  <a:srgbClr val="000000"/>
                </a:solidFill>
                <a:latin typeface="Arial" panose="020B0604020202020204" pitchFamily="34" charset="0"/>
              </a:rPr>
              <a:t>Emmaus</a:t>
            </a:r>
          </a:p>
        </p:txBody>
      </p:sp>
      <p:sp>
        <p:nvSpPr>
          <p:cNvPr id="36893" name="Text Box 29">
            <a:extLst>
              <a:ext uri="{FF2B5EF4-FFF2-40B4-BE49-F238E27FC236}">
                <a16:creationId xmlns:a16="http://schemas.microsoft.com/office/drawing/2014/main" id="{805CDD4F-C143-42C5-B80B-E904358E2DE7}"/>
              </a:ext>
            </a:extLst>
          </p:cNvPr>
          <p:cNvSpPr txBox="1">
            <a:spLocks noChangeArrowheads="1"/>
          </p:cNvSpPr>
          <p:nvPr/>
        </p:nvSpPr>
        <p:spPr bwMode="auto">
          <a:xfrm>
            <a:off x="3200401" y="6248400"/>
            <a:ext cx="171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Hinnom</a:t>
            </a:r>
          </a:p>
        </p:txBody>
      </p:sp>
      <p:sp>
        <p:nvSpPr>
          <p:cNvPr id="36894" name="Text Box 30">
            <a:extLst>
              <a:ext uri="{FF2B5EF4-FFF2-40B4-BE49-F238E27FC236}">
                <a16:creationId xmlns:a16="http://schemas.microsoft.com/office/drawing/2014/main" id="{E79427C4-E19B-460F-B3F0-98D53D0D77FE}"/>
              </a:ext>
            </a:extLst>
          </p:cNvPr>
          <p:cNvSpPr txBox="1">
            <a:spLocks noChangeArrowheads="1"/>
          </p:cNvSpPr>
          <p:nvPr/>
        </p:nvSpPr>
        <p:spPr bwMode="auto">
          <a:xfrm rot="16716016">
            <a:off x="5194300" y="5016500"/>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Kidron Valley</a:t>
            </a:r>
          </a:p>
        </p:txBody>
      </p:sp>
      <p:sp>
        <p:nvSpPr>
          <p:cNvPr id="36895" name="Text Box 31">
            <a:extLst>
              <a:ext uri="{FF2B5EF4-FFF2-40B4-BE49-F238E27FC236}">
                <a16:creationId xmlns:a16="http://schemas.microsoft.com/office/drawing/2014/main" id="{0294CF8C-76FF-4332-A806-833F9FE942CD}"/>
              </a:ext>
            </a:extLst>
          </p:cNvPr>
          <p:cNvSpPr txBox="1">
            <a:spLocks noChangeArrowheads="1"/>
          </p:cNvSpPr>
          <p:nvPr/>
        </p:nvSpPr>
        <p:spPr bwMode="auto">
          <a:xfrm rot="4988471">
            <a:off x="2243138" y="5070475"/>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Gihon Valley</a:t>
            </a:r>
          </a:p>
        </p:txBody>
      </p:sp>
      <p:sp>
        <p:nvSpPr>
          <p:cNvPr id="36896" name="Text Box 32">
            <a:extLst>
              <a:ext uri="{FF2B5EF4-FFF2-40B4-BE49-F238E27FC236}">
                <a16:creationId xmlns:a16="http://schemas.microsoft.com/office/drawing/2014/main" id="{AEE8DFCE-A7F9-4EA6-BB67-E012CDC7B45E}"/>
              </a:ext>
            </a:extLst>
          </p:cNvPr>
          <p:cNvSpPr txBox="1">
            <a:spLocks noChangeArrowheads="1"/>
          </p:cNvSpPr>
          <p:nvPr/>
        </p:nvSpPr>
        <p:spPr bwMode="auto">
          <a:xfrm rot="4988471">
            <a:off x="4945063" y="1150938"/>
            <a:ext cx="218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i="1">
                <a:solidFill>
                  <a:srgbClr val="000000"/>
                </a:solidFill>
                <a:latin typeface="Arial" panose="020B0604020202020204" pitchFamily="34" charset="0"/>
              </a:rPr>
              <a:t>Valley of Jehoshaphat</a:t>
            </a:r>
          </a:p>
        </p:txBody>
      </p:sp>
      <p:sp>
        <p:nvSpPr>
          <p:cNvPr id="36897" name="Text Box 33">
            <a:extLst>
              <a:ext uri="{FF2B5EF4-FFF2-40B4-BE49-F238E27FC236}">
                <a16:creationId xmlns:a16="http://schemas.microsoft.com/office/drawing/2014/main" id="{648FFD86-BA87-4C77-B964-05442702F3B4}"/>
              </a:ext>
            </a:extLst>
          </p:cNvPr>
          <p:cNvSpPr txBox="1">
            <a:spLocks noChangeArrowheads="1"/>
          </p:cNvSpPr>
          <p:nvPr/>
        </p:nvSpPr>
        <p:spPr bwMode="auto">
          <a:xfrm>
            <a:off x="3429001" y="2606675"/>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00"/>
                </a:solidFill>
                <a:latin typeface="Arial" panose="020B0604020202020204" pitchFamily="34" charset="0"/>
              </a:rPr>
              <a:t>Damascus</a:t>
            </a:r>
          </a:p>
          <a:p>
            <a:pPr eaLnBrk="0" fontAlgn="base" hangingPunct="0">
              <a:spcBef>
                <a:spcPct val="0"/>
              </a:spcBef>
              <a:spcAft>
                <a:spcPct val="0"/>
              </a:spcAft>
            </a:pPr>
            <a:r>
              <a:rPr lang="en-US" altLang="en-US" sz="1400" b="1">
                <a:solidFill>
                  <a:srgbClr val="000000"/>
                </a:solidFill>
                <a:latin typeface="Arial" panose="020B0604020202020204" pitchFamily="34" charset="0"/>
              </a:rPr>
              <a:t>Gate</a:t>
            </a:r>
          </a:p>
        </p:txBody>
      </p:sp>
      <p:sp>
        <p:nvSpPr>
          <p:cNvPr id="36898" name="Line 34">
            <a:extLst>
              <a:ext uri="{FF2B5EF4-FFF2-40B4-BE49-F238E27FC236}">
                <a16:creationId xmlns:a16="http://schemas.microsoft.com/office/drawing/2014/main" id="{1AB0A474-51CC-43C8-8321-F2FCED2476F5}"/>
              </a:ext>
            </a:extLst>
          </p:cNvPr>
          <p:cNvSpPr>
            <a:spLocks noChangeShapeType="1"/>
          </p:cNvSpPr>
          <p:nvPr/>
        </p:nvSpPr>
        <p:spPr bwMode="auto">
          <a:xfrm>
            <a:off x="3657600" y="2362200"/>
            <a:ext cx="762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899" name="Line 35">
            <a:extLst>
              <a:ext uri="{FF2B5EF4-FFF2-40B4-BE49-F238E27FC236}">
                <a16:creationId xmlns:a16="http://schemas.microsoft.com/office/drawing/2014/main" id="{05B98260-4C96-408B-8256-D0E13ACCCF69}"/>
              </a:ext>
            </a:extLst>
          </p:cNvPr>
          <p:cNvSpPr>
            <a:spLocks noChangeShapeType="1"/>
          </p:cNvSpPr>
          <p:nvPr/>
        </p:nvSpPr>
        <p:spPr bwMode="auto">
          <a:xfrm>
            <a:off x="3060700" y="3860800"/>
            <a:ext cx="292100" cy="2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900" name="Line 36">
            <a:extLst>
              <a:ext uri="{FF2B5EF4-FFF2-40B4-BE49-F238E27FC236}">
                <a16:creationId xmlns:a16="http://schemas.microsoft.com/office/drawing/2014/main" id="{A739F770-9D23-4859-B572-BD9207FD555C}"/>
              </a:ext>
            </a:extLst>
          </p:cNvPr>
          <p:cNvSpPr>
            <a:spLocks noChangeShapeType="1"/>
          </p:cNvSpPr>
          <p:nvPr/>
        </p:nvSpPr>
        <p:spPr bwMode="auto">
          <a:xfrm>
            <a:off x="4648200" y="14478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901" name="Line 37">
            <a:extLst>
              <a:ext uri="{FF2B5EF4-FFF2-40B4-BE49-F238E27FC236}">
                <a16:creationId xmlns:a16="http://schemas.microsoft.com/office/drawing/2014/main" id="{9DF2D143-63BC-4D76-B360-FDF7106321A5}"/>
              </a:ext>
            </a:extLst>
          </p:cNvPr>
          <p:cNvSpPr>
            <a:spLocks noChangeShapeType="1"/>
          </p:cNvSpPr>
          <p:nvPr/>
        </p:nvSpPr>
        <p:spPr bwMode="auto">
          <a:xfrm>
            <a:off x="4572000" y="15240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903" name="AutoShape 39">
            <a:extLst>
              <a:ext uri="{FF2B5EF4-FFF2-40B4-BE49-F238E27FC236}">
                <a16:creationId xmlns:a16="http://schemas.microsoft.com/office/drawing/2014/main" id="{FBAC92AF-C784-4DD8-B1AA-44A753D5D9A6}"/>
              </a:ext>
            </a:extLst>
          </p:cNvPr>
          <p:cNvSpPr>
            <a:spLocks noChangeArrowheads="1"/>
          </p:cNvSpPr>
          <p:nvPr/>
        </p:nvSpPr>
        <p:spPr bwMode="auto">
          <a:xfrm>
            <a:off x="4191000" y="1600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1</a:t>
            </a:r>
          </a:p>
        </p:txBody>
      </p:sp>
      <p:sp>
        <p:nvSpPr>
          <p:cNvPr id="36904" name="AutoShape 40">
            <a:extLst>
              <a:ext uri="{FF2B5EF4-FFF2-40B4-BE49-F238E27FC236}">
                <a16:creationId xmlns:a16="http://schemas.microsoft.com/office/drawing/2014/main" id="{6D0E36B1-6460-42CD-A373-2726E4610ABF}"/>
              </a:ext>
            </a:extLst>
          </p:cNvPr>
          <p:cNvSpPr>
            <a:spLocks noChangeArrowheads="1"/>
          </p:cNvSpPr>
          <p:nvPr/>
        </p:nvSpPr>
        <p:spPr bwMode="auto">
          <a:xfrm>
            <a:off x="1524000" y="31242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4</a:t>
            </a:r>
          </a:p>
        </p:txBody>
      </p:sp>
      <p:sp>
        <p:nvSpPr>
          <p:cNvPr id="36905" name="AutoShape 41">
            <a:extLst>
              <a:ext uri="{FF2B5EF4-FFF2-40B4-BE49-F238E27FC236}">
                <a16:creationId xmlns:a16="http://schemas.microsoft.com/office/drawing/2014/main" id="{469356F1-7F5E-40D5-9AEC-2F8C4C79D006}"/>
              </a:ext>
            </a:extLst>
          </p:cNvPr>
          <p:cNvSpPr>
            <a:spLocks noChangeArrowheads="1"/>
          </p:cNvSpPr>
          <p:nvPr/>
        </p:nvSpPr>
        <p:spPr bwMode="auto">
          <a:xfrm>
            <a:off x="3886200" y="5715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5</a:t>
            </a:r>
          </a:p>
        </p:txBody>
      </p:sp>
      <p:sp>
        <p:nvSpPr>
          <p:cNvPr id="36906" name="AutoShape 42">
            <a:extLst>
              <a:ext uri="{FF2B5EF4-FFF2-40B4-BE49-F238E27FC236}">
                <a16:creationId xmlns:a16="http://schemas.microsoft.com/office/drawing/2014/main" id="{EACA749E-465F-48F4-B5AC-8271C07D6BBA}"/>
              </a:ext>
            </a:extLst>
          </p:cNvPr>
          <p:cNvSpPr>
            <a:spLocks noChangeArrowheads="1"/>
          </p:cNvSpPr>
          <p:nvPr/>
        </p:nvSpPr>
        <p:spPr bwMode="auto">
          <a:xfrm>
            <a:off x="3962400" y="56388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6</a:t>
            </a:r>
          </a:p>
        </p:txBody>
      </p:sp>
      <p:sp>
        <p:nvSpPr>
          <p:cNvPr id="36907" name="Text Box 43">
            <a:extLst>
              <a:ext uri="{FF2B5EF4-FFF2-40B4-BE49-F238E27FC236}">
                <a16:creationId xmlns:a16="http://schemas.microsoft.com/office/drawing/2014/main" id="{8C257F70-9929-4C6C-B483-CFBF7C664BF0}"/>
              </a:ext>
            </a:extLst>
          </p:cNvPr>
          <p:cNvSpPr txBox="1">
            <a:spLocks noChangeArrowheads="1"/>
          </p:cNvSpPr>
          <p:nvPr/>
        </p:nvSpPr>
        <p:spPr bwMode="auto">
          <a:xfrm>
            <a:off x="8458201" y="1889126"/>
            <a:ext cx="1927225" cy="1616075"/>
          </a:xfrm>
          <a:prstGeom prst="rect">
            <a:avLst/>
          </a:prstGeom>
          <a:solidFill>
            <a:schemeClr val="hlink"/>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169863" indent="-1698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000" b="1">
                <a:solidFill>
                  <a:srgbClr val="000000"/>
                </a:solidFill>
              </a:rPr>
              <a:t>In Galilee:</a:t>
            </a:r>
          </a:p>
          <a:p>
            <a:pPr eaLnBrk="0" fontAlgn="base" hangingPunct="0">
              <a:spcBef>
                <a:spcPct val="0"/>
              </a:spcBef>
              <a:spcAft>
                <a:spcPct val="0"/>
              </a:spcAft>
              <a:buFontTx/>
              <a:buChar char="•"/>
            </a:pPr>
            <a:r>
              <a:rPr lang="en-US" altLang="en-US" sz="2000" b="1">
                <a:solidFill>
                  <a:srgbClr val="3333CC"/>
                </a:solidFill>
              </a:rPr>
              <a:t>To 7 fishing</a:t>
            </a:r>
            <a:endParaRPr lang="en-US" altLang="en-US" sz="2000" b="1">
              <a:solidFill>
                <a:srgbClr val="000000"/>
              </a:solidFill>
            </a:endParaRPr>
          </a:p>
          <a:p>
            <a:pPr eaLnBrk="0" fontAlgn="base" hangingPunct="0">
              <a:spcBef>
                <a:spcPct val="0"/>
              </a:spcBef>
              <a:spcAft>
                <a:spcPct val="0"/>
              </a:spcAft>
              <a:buFontTx/>
              <a:buChar char="•"/>
            </a:pPr>
            <a:r>
              <a:rPr lang="en-US" altLang="en-US" sz="2000" b="1">
                <a:solidFill>
                  <a:srgbClr val="000000"/>
                </a:solidFill>
              </a:rPr>
              <a:t>To 11 on mtn</a:t>
            </a:r>
          </a:p>
          <a:p>
            <a:pPr eaLnBrk="0" fontAlgn="base" hangingPunct="0">
              <a:spcBef>
                <a:spcPct val="0"/>
              </a:spcBef>
              <a:spcAft>
                <a:spcPct val="0"/>
              </a:spcAft>
              <a:buFontTx/>
              <a:buChar char="•"/>
            </a:pPr>
            <a:r>
              <a:rPr lang="en-US" altLang="en-US" sz="2000" b="1">
                <a:solidFill>
                  <a:srgbClr val="000000"/>
                </a:solidFill>
              </a:rPr>
              <a:t>To 500 at once</a:t>
            </a:r>
          </a:p>
          <a:p>
            <a:pPr eaLnBrk="0" fontAlgn="base" hangingPunct="0">
              <a:spcBef>
                <a:spcPct val="0"/>
              </a:spcBef>
              <a:spcAft>
                <a:spcPct val="0"/>
              </a:spcAft>
              <a:buFontTx/>
              <a:buChar char="•"/>
            </a:pPr>
            <a:r>
              <a:rPr lang="en-US" altLang="en-US" sz="2000" b="1">
                <a:solidFill>
                  <a:srgbClr val="000000"/>
                </a:solidFill>
              </a:rPr>
              <a:t>To James</a:t>
            </a:r>
          </a:p>
        </p:txBody>
      </p:sp>
      <p:sp>
        <p:nvSpPr>
          <p:cNvPr id="36908" name="AutoShape 44">
            <a:extLst>
              <a:ext uri="{FF2B5EF4-FFF2-40B4-BE49-F238E27FC236}">
                <a16:creationId xmlns:a16="http://schemas.microsoft.com/office/drawing/2014/main" id="{06204643-01FA-4CAA-A086-B5AC52264AD4}"/>
              </a:ext>
            </a:extLst>
          </p:cNvPr>
          <p:cNvSpPr>
            <a:spLocks noChangeArrowheads="1"/>
          </p:cNvSpPr>
          <p:nvPr/>
        </p:nvSpPr>
        <p:spPr bwMode="auto">
          <a:xfrm>
            <a:off x="7391400" y="2438400"/>
            <a:ext cx="609600" cy="6858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1600" b="1">
                <a:solidFill>
                  <a:srgbClr val="000000"/>
                </a:solidFill>
                <a:latin typeface="Times New Roman" panose="02020603050405020304" pitchFamily="18" charset="0"/>
              </a:rPr>
              <a:t>11</a:t>
            </a:r>
          </a:p>
        </p:txBody>
      </p:sp>
      <p:sp>
        <p:nvSpPr>
          <p:cNvPr id="36909" name="Text Box 45">
            <a:extLst>
              <a:ext uri="{FF2B5EF4-FFF2-40B4-BE49-F238E27FC236}">
                <a16:creationId xmlns:a16="http://schemas.microsoft.com/office/drawing/2014/main" id="{19E46CB7-2D6A-4A27-82DB-83CA57B3B93B}"/>
              </a:ext>
            </a:extLst>
          </p:cNvPr>
          <p:cNvSpPr txBox="1">
            <a:spLocks noChangeArrowheads="1"/>
          </p:cNvSpPr>
          <p:nvPr/>
        </p:nvSpPr>
        <p:spPr bwMode="auto">
          <a:xfrm>
            <a:off x="6400800" y="5946776"/>
            <a:ext cx="3429000" cy="7588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lnSpc>
                <a:spcPct val="90000"/>
              </a:lnSpc>
              <a:spcBef>
                <a:spcPct val="0"/>
              </a:spcBef>
              <a:spcAft>
                <a:spcPct val="0"/>
              </a:spcAft>
            </a:pPr>
            <a:r>
              <a:rPr lang="en-US" altLang="en-US" sz="2400">
                <a:solidFill>
                  <a:srgbClr val="000000"/>
                </a:solidFill>
                <a:latin typeface="Times New Roman" panose="02020603050405020304" pitchFamily="18" charset="0"/>
              </a:rPr>
              <a:t>Jesus Ascends to Heaven from Mount of Olives</a:t>
            </a:r>
          </a:p>
        </p:txBody>
      </p:sp>
      <p:sp>
        <p:nvSpPr>
          <p:cNvPr id="36910" name="AutoShape 46">
            <a:extLst>
              <a:ext uri="{FF2B5EF4-FFF2-40B4-BE49-F238E27FC236}">
                <a16:creationId xmlns:a16="http://schemas.microsoft.com/office/drawing/2014/main" id="{03679991-0FF1-420C-BD0F-A19D7A0F5E59}"/>
              </a:ext>
            </a:extLst>
          </p:cNvPr>
          <p:cNvSpPr>
            <a:spLocks noChangeArrowheads="1"/>
          </p:cNvSpPr>
          <p:nvPr/>
        </p:nvSpPr>
        <p:spPr bwMode="auto">
          <a:xfrm>
            <a:off x="8382000" y="4953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2</a:t>
            </a:r>
          </a:p>
        </p:txBody>
      </p:sp>
      <p:sp>
        <p:nvSpPr>
          <p:cNvPr id="36911" name="AutoShape 47">
            <a:extLst>
              <a:ext uri="{FF2B5EF4-FFF2-40B4-BE49-F238E27FC236}">
                <a16:creationId xmlns:a16="http://schemas.microsoft.com/office/drawing/2014/main" id="{D4787D91-B6B4-471E-A73D-D1D08649B607}"/>
              </a:ext>
            </a:extLst>
          </p:cNvPr>
          <p:cNvSpPr>
            <a:spLocks noChangeArrowheads="1"/>
          </p:cNvSpPr>
          <p:nvPr/>
        </p:nvSpPr>
        <p:spPr bwMode="auto">
          <a:xfrm>
            <a:off x="5029200" y="2286000"/>
            <a:ext cx="457200" cy="5334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a:solidFill>
                  <a:srgbClr val="000000"/>
                </a:solidFill>
                <a:latin typeface="Times New Roman" panose="02020603050405020304" pitchFamily="18" charset="0"/>
              </a:rPr>
              <a:t>3</a:t>
            </a:r>
          </a:p>
        </p:txBody>
      </p:sp>
      <p:sp>
        <p:nvSpPr>
          <p:cNvPr id="36914" name="AutoShape 50">
            <a:extLst>
              <a:ext uri="{FF2B5EF4-FFF2-40B4-BE49-F238E27FC236}">
                <a16:creationId xmlns:a16="http://schemas.microsoft.com/office/drawing/2014/main" id="{1CC60654-FED2-4A2D-9238-44381E6B2347}"/>
              </a:ext>
            </a:extLst>
          </p:cNvPr>
          <p:cNvSpPr>
            <a:spLocks noChangeArrowheads="1"/>
          </p:cNvSpPr>
          <p:nvPr/>
        </p:nvSpPr>
        <p:spPr bwMode="auto">
          <a:xfrm>
            <a:off x="9753600" y="1600200"/>
            <a:ext cx="762000" cy="990600"/>
          </a:xfrm>
          <a:prstGeom prst="star4">
            <a:avLst>
              <a:gd name="adj" fmla="val 1708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1400" b="1">
                <a:solidFill>
                  <a:srgbClr val="000000"/>
                </a:solidFill>
                <a:latin typeface="Times New Roman" panose="02020603050405020304" pitchFamily="18" charset="0"/>
              </a:rPr>
              <a:t>7-10</a:t>
            </a:r>
          </a:p>
        </p:txBody>
      </p:sp>
    </p:spTree>
    <p:extLst>
      <p:ext uri="{BB962C8B-B14F-4D97-AF65-F5344CB8AC3E}">
        <p14:creationId xmlns:p14="http://schemas.microsoft.com/office/powerpoint/2010/main" val="1740732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6909"/>
                                        </p:tgtEl>
                                        <p:attrNameLst>
                                          <p:attrName>style.visibility</p:attrName>
                                        </p:attrNameLst>
                                      </p:cBhvr>
                                      <p:to>
                                        <p:strVal val="visible"/>
                                      </p:to>
                                    </p:set>
                                    <p:animEffect transition="in" filter="dissolve">
                                      <p:cBhvr>
                                        <p:cTn id="7" dur="500"/>
                                        <p:tgtEl>
                                          <p:spTgt spid="36909"/>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36908"/>
                                        </p:tgtEl>
                                        <p:attrNameLst>
                                          <p:attrName>style.visibility</p:attrName>
                                        </p:attrNameLst>
                                      </p:cBhvr>
                                      <p:to>
                                        <p:strVal val="visible"/>
                                      </p:to>
                                    </p:set>
                                    <p:anim calcmode="lin" valueType="num">
                                      <p:cBhvr>
                                        <p:cTn id="11" dur="500" fill="hold"/>
                                        <p:tgtEl>
                                          <p:spTgt spid="36908"/>
                                        </p:tgtEl>
                                        <p:attrNameLst>
                                          <p:attrName>ppt_w</p:attrName>
                                        </p:attrNameLst>
                                      </p:cBhvr>
                                      <p:tavLst>
                                        <p:tav tm="0">
                                          <p:val>
                                            <p:fltVal val="0"/>
                                          </p:val>
                                        </p:tav>
                                        <p:tav tm="100000">
                                          <p:val>
                                            <p:strVal val="#ppt_w"/>
                                          </p:val>
                                        </p:tav>
                                      </p:tavLst>
                                    </p:anim>
                                    <p:anim calcmode="lin" valueType="num">
                                      <p:cBhvr>
                                        <p:cTn id="12" dur="500" fill="hold"/>
                                        <p:tgtEl>
                                          <p:spTgt spid="369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8" grpId="0" animBg="1" autoUpdateAnimBg="0"/>
      <p:bldP spid="3690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62191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28:11-15</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3970318"/>
          </a:xfrm>
          <a:prstGeom prst="rect">
            <a:avLst/>
          </a:prstGeom>
          <a:noFill/>
        </p:spPr>
        <p:txBody>
          <a:bodyPr wrap="square" rtlCol="0">
            <a:spAutoFit/>
          </a:bodyPr>
          <a:lstStyle/>
          <a:p>
            <a:pPr algn="ctr"/>
            <a:r>
              <a:rPr lang="en-US" sz="2800" b="1" baseline="30000" dirty="0">
                <a:latin typeface="Cambria" panose="02040503050406030204" pitchFamily="18" charset="0"/>
              </a:rPr>
              <a:t>11 </a:t>
            </a:r>
            <a:r>
              <a:rPr lang="en-US" sz="2800" dirty="0">
                <a:latin typeface="Cambria" panose="02040503050406030204" pitchFamily="18" charset="0"/>
              </a:rPr>
              <a:t>Now while they were on their way, some of the guard came into the city and reported to the chief priests all that had happened. </a:t>
            </a:r>
            <a:r>
              <a:rPr lang="en-US" sz="2800" b="1" baseline="30000" dirty="0">
                <a:latin typeface="Cambria" panose="02040503050406030204" pitchFamily="18" charset="0"/>
              </a:rPr>
              <a:t>12 </a:t>
            </a:r>
            <a:r>
              <a:rPr lang="en-US" sz="2800" dirty="0">
                <a:latin typeface="Cambria" panose="02040503050406030204" pitchFamily="18" charset="0"/>
              </a:rPr>
              <a:t>And when they had assembled with the elders and consulted together, they gave a large sum of money to the soldiers, </a:t>
            </a:r>
            <a:r>
              <a:rPr lang="en-US" sz="2800" b="1" baseline="30000" dirty="0">
                <a:latin typeface="Cambria" panose="02040503050406030204" pitchFamily="18" charset="0"/>
              </a:rPr>
              <a:t>13 </a:t>
            </a:r>
            <a:r>
              <a:rPr lang="en-US" sz="2800" dirty="0">
                <a:latin typeface="Cambria" panose="02040503050406030204" pitchFamily="18" charset="0"/>
              </a:rPr>
              <a:t>and said, “You are to say, ‘His disciples came by night and stole Him away while we were asleep.’ </a:t>
            </a:r>
            <a:r>
              <a:rPr lang="en-US" sz="2800" b="1" baseline="30000" dirty="0">
                <a:latin typeface="Cambria" panose="02040503050406030204" pitchFamily="18" charset="0"/>
              </a:rPr>
              <a:t>14 </a:t>
            </a:r>
            <a:r>
              <a:rPr lang="en-US" sz="2800" dirty="0">
                <a:latin typeface="Cambria" panose="02040503050406030204" pitchFamily="18" charset="0"/>
              </a:rPr>
              <a:t>And if this should come to the governor’s ears, we will win him over and keep you out of trouble.” </a:t>
            </a:r>
            <a:r>
              <a:rPr lang="en-US" sz="2800" b="1" baseline="30000" dirty="0">
                <a:latin typeface="Cambria" panose="02040503050406030204" pitchFamily="18" charset="0"/>
              </a:rPr>
              <a:t>15 </a:t>
            </a:r>
            <a:r>
              <a:rPr lang="en-US" sz="2800" dirty="0">
                <a:latin typeface="Cambria" panose="02040503050406030204" pitchFamily="18" charset="0"/>
              </a:rPr>
              <a:t>And they took the money and did as they had been instructed; and this story was widely spread among the Jews, </a:t>
            </a:r>
            <a:r>
              <a:rPr lang="en-US" sz="2800" i="1" dirty="0">
                <a:latin typeface="Cambria" panose="02040503050406030204" pitchFamily="18" charset="0"/>
              </a:rPr>
              <a:t>and is</a:t>
            </a:r>
            <a:r>
              <a:rPr lang="en-US" sz="2800" dirty="0">
                <a:latin typeface="Cambria" panose="02040503050406030204" pitchFamily="18" charset="0"/>
              </a:rPr>
              <a:t> to this day.</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810523" y="2841984"/>
            <a:ext cx="835887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7247661" y="2440664"/>
            <a:ext cx="4029939"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1200231" y="1554480"/>
            <a:ext cx="7473869"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2" name="Rounded Rectangular Callout 4">
            <a:extLst>
              <a:ext uri="{FF2B5EF4-FFF2-40B4-BE49-F238E27FC236}">
                <a16:creationId xmlns:a16="http://schemas.microsoft.com/office/drawing/2014/main" id="{8ED3E3B1-6B33-41C6-B509-504CECAAD220}"/>
              </a:ext>
            </a:extLst>
          </p:cNvPr>
          <p:cNvSpPr/>
          <p:nvPr/>
        </p:nvSpPr>
        <p:spPr>
          <a:xfrm>
            <a:off x="29934" y="4656637"/>
            <a:ext cx="12092939" cy="868161"/>
          </a:xfrm>
          <a:prstGeom prst="wedgeRoundRectCallout">
            <a:avLst>
              <a:gd name="adj1" fmla="val -42896"/>
              <a:gd name="adj2" fmla="val -47585"/>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solidFill>
                  <a:schemeClr val="tx1"/>
                </a:solidFill>
                <a:latin typeface="Cambria" panose="02040503050406030204" pitchFamily="18" charset="0"/>
              </a:rPr>
              <a:t>Those who had plotted Jesus’ death are now confronted with the truth of his resurrection from eye witnesses, and commit fraud in order to conceal its reality</a:t>
            </a:r>
          </a:p>
        </p:txBody>
      </p:sp>
      <p:cxnSp>
        <p:nvCxnSpPr>
          <p:cNvPr id="11" name="Straight Connector 10">
            <a:extLst>
              <a:ext uri="{FF2B5EF4-FFF2-40B4-BE49-F238E27FC236}">
                <a16:creationId xmlns:a16="http://schemas.microsoft.com/office/drawing/2014/main" id="{F215D0AC-AB2A-495D-8D47-EAF63AD9A2E6}"/>
              </a:ext>
            </a:extLst>
          </p:cNvPr>
          <p:cNvCxnSpPr>
            <a:cxnSpLocks/>
          </p:cNvCxnSpPr>
          <p:nvPr/>
        </p:nvCxnSpPr>
        <p:spPr bwMode="auto">
          <a:xfrm>
            <a:off x="2884030" y="4087204"/>
            <a:ext cx="874669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12835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3" descr="a-80">
            <a:extLst>
              <a:ext uri="{FF2B5EF4-FFF2-40B4-BE49-F238E27FC236}">
                <a16:creationId xmlns:a16="http://schemas.microsoft.com/office/drawing/2014/main" id="{8DE342C5-7246-41FB-934B-E4C691145BEE}"/>
              </a:ext>
            </a:extLst>
          </p:cNvPr>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0" name="AutoShape 4" descr="a-80">
            <a:extLst>
              <a:ext uri="{FF2B5EF4-FFF2-40B4-BE49-F238E27FC236}">
                <a16:creationId xmlns:a16="http://schemas.microsoft.com/office/drawing/2014/main" id="{27AEDFC1-DB27-4B3A-B695-9D04B805ABC3}"/>
              </a:ext>
            </a:extLst>
          </p:cNvPr>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1" name="AutoShape 5" descr="a-80">
            <a:extLst>
              <a:ext uri="{FF2B5EF4-FFF2-40B4-BE49-F238E27FC236}">
                <a16:creationId xmlns:a16="http://schemas.microsoft.com/office/drawing/2014/main" id="{5D975313-0FD1-4A24-94CC-FA5ABEFBE60E}"/>
              </a:ext>
            </a:extLst>
          </p:cNvPr>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4" name="Text Box 8">
            <a:extLst>
              <a:ext uri="{FF2B5EF4-FFF2-40B4-BE49-F238E27FC236}">
                <a16:creationId xmlns:a16="http://schemas.microsoft.com/office/drawing/2014/main" id="{80993C94-02C8-4A0C-B7D5-270D4EE1BFA1}"/>
              </a:ext>
            </a:extLst>
          </p:cNvPr>
          <p:cNvSpPr txBox="1">
            <a:spLocks noChangeArrowheads="1"/>
          </p:cNvSpPr>
          <p:nvPr/>
        </p:nvSpPr>
        <p:spPr bwMode="auto">
          <a:xfrm>
            <a:off x="7543801" y="1549401"/>
            <a:ext cx="4305299" cy="13234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3200" b="1" i="1" dirty="0">
                <a:solidFill>
                  <a:srgbClr val="FFFF00"/>
                </a:solidFill>
                <a:latin typeface="Cambria" panose="02040503050406030204" pitchFamily="18" charset="0"/>
              </a:rPr>
              <a:t>Dialogue With </a:t>
            </a:r>
            <a:r>
              <a:rPr lang="en-US" altLang="en-US" sz="3200" b="1" i="1" dirty="0" err="1">
                <a:solidFill>
                  <a:srgbClr val="FFFF00"/>
                </a:solidFill>
                <a:latin typeface="Cambria" panose="02040503050406030204" pitchFamily="18" charset="0"/>
              </a:rPr>
              <a:t>Trypho</a:t>
            </a:r>
            <a:endParaRPr lang="en-US" altLang="en-US" sz="3200" dirty="0">
              <a:solidFill>
                <a:srgbClr val="FFFF00"/>
              </a:solidFill>
              <a:latin typeface="Cambria" panose="02040503050406030204" pitchFamily="18" charset="0"/>
            </a:endParaRPr>
          </a:p>
          <a:p>
            <a:pPr algn="ctr">
              <a:spcBef>
                <a:spcPct val="50000"/>
              </a:spcBef>
            </a:pPr>
            <a:r>
              <a:rPr lang="en-US" altLang="en-US" sz="3200" dirty="0">
                <a:solidFill>
                  <a:srgbClr val="FFFF00"/>
                </a:solidFill>
                <a:latin typeface="Cambria" panose="02040503050406030204" pitchFamily="18" charset="0"/>
              </a:rPr>
              <a:t>c. AD 165</a:t>
            </a:r>
          </a:p>
        </p:txBody>
      </p:sp>
      <p:pic>
        <p:nvPicPr>
          <p:cNvPr id="11266" name="Picture 2" descr="Image result for justin martyr">
            <a:extLst>
              <a:ext uri="{FF2B5EF4-FFF2-40B4-BE49-F238E27FC236}">
                <a16:creationId xmlns:a16="http://schemas.microsoft.com/office/drawing/2014/main" id="{B13403C0-9227-497B-8566-10A46FB61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5" b="12948"/>
          <a:stretch/>
        </p:blipFill>
        <p:spPr bwMode="auto">
          <a:xfrm>
            <a:off x="1" y="91788"/>
            <a:ext cx="7543800" cy="3959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a:extLst>
              <a:ext uri="{FF2B5EF4-FFF2-40B4-BE49-F238E27FC236}">
                <a16:creationId xmlns:a16="http://schemas.microsoft.com/office/drawing/2014/main" id="{4F1F0A44-2D1B-45E5-AAA7-ADAA29A95274}"/>
              </a:ext>
            </a:extLst>
          </p:cNvPr>
          <p:cNvSpPr txBox="1"/>
          <p:nvPr/>
        </p:nvSpPr>
        <p:spPr>
          <a:xfrm>
            <a:off x="0" y="4051300"/>
            <a:ext cx="12040394" cy="2677656"/>
          </a:xfrm>
          <a:prstGeom prst="rect">
            <a:avLst/>
          </a:prstGeom>
          <a:solidFill>
            <a:schemeClr val="bg1"/>
          </a:solidFill>
        </p:spPr>
        <p:txBody>
          <a:bodyPr wrap="square" rtlCol="0">
            <a:spAutoFit/>
          </a:bodyPr>
          <a:lstStyle/>
          <a:p>
            <a:r>
              <a:rPr lang="en-US" altLang="en-US" sz="2800" dirty="0">
                <a:latin typeface="Cambria" panose="02040503050406030204" pitchFamily="18" charset="0"/>
              </a:rPr>
              <a:t>“You have sent chosen and ordained men throughout all the  world to proclaim that a godless and lawless heresy had sprung from one Jesus, a Galilean deceiver, whom we crucified, but his disciples stole him by night from the tomb where he was laid when unfastened from the cross, and now deceive men by asserting that he has risen from the dead and ascended to heaven.” (Dialogue 108)</a:t>
            </a:r>
            <a:endParaRPr lang="en-US" sz="2800" dirty="0">
              <a:latin typeface="Cambria" panose="02040503050406030204" pitchFamily="18" charset="0"/>
            </a:endParaRPr>
          </a:p>
        </p:txBody>
      </p:sp>
      <p:cxnSp>
        <p:nvCxnSpPr>
          <p:cNvPr id="8" name="Straight Connector 7">
            <a:extLst>
              <a:ext uri="{FF2B5EF4-FFF2-40B4-BE49-F238E27FC236}">
                <a16:creationId xmlns:a16="http://schemas.microsoft.com/office/drawing/2014/main" id="{822C0572-F99A-492D-9A17-C76942476AD2}"/>
              </a:ext>
            </a:extLst>
          </p:cNvPr>
          <p:cNvCxnSpPr>
            <a:cxnSpLocks/>
          </p:cNvCxnSpPr>
          <p:nvPr/>
        </p:nvCxnSpPr>
        <p:spPr bwMode="auto">
          <a:xfrm>
            <a:off x="5948363" y="5397910"/>
            <a:ext cx="5127676" cy="0"/>
          </a:xfrm>
          <a:prstGeom prst="line">
            <a:avLst/>
          </a:prstGeom>
          <a:solidFill>
            <a:schemeClr val="accent1"/>
          </a:solidFill>
          <a:ln w="57150" cap="flat" cmpd="sng" algn="ctr">
            <a:solidFill>
              <a:srgbClr val="FFFF00"/>
            </a:solidFill>
            <a:prstDash val="solid"/>
            <a:round/>
            <a:headEnd type="none" w="med" len="med"/>
            <a:tailEnd type="none" w="med" len="med"/>
          </a:ln>
          <a:effectLst/>
        </p:spPr>
      </p:cxnSp>
      <p:sp>
        <p:nvSpPr>
          <p:cNvPr id="9" name="Rounded Rectangular Callout 4">
            <a:extLst>
              <a:ext uri="{FF2B5EF4-FFF2-40B4-BE49-F238E27FC236}">
                <a16:creationId xmlns:a16="http://schemas.microsoft.com/office/drawing/2014/main" id="{1A0C0362-8377-4250-B9B5-AF1FF9F58C26}"/>
              </a:ext>
            </a:extLst>
          </p:cNvPr>
          <p:cNvSpPr/>
          <p:nvPr/>
        </p:nvSpPr>
        <p:spPr>
          <a:xfrm>
            <a:off x="6245225" y="5798867"/>
            <a:ext cx="4208419" cy="529133"/>
          </a:xfrm>
          <a:prstGeom prst="wedgeRoundRectCallout">
            <a:avLst>
              <a:gd name="adj1" fmla="val -29019"/>
              <a:gd name="adj2" fmla="val -110280"/>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Why is this an absurd claim?</a:t>
            </a:r>
          </a:p>
        </p:txBody>
      </p:sp>
    </p:spTree>
    <p:extLst>
      <p:ext uri="{BB962C8B-B14F-4D97-AF65-F5344CB8AC3E}">
        <p14:creationId xmlns:p14="http://schemas.microsoft.com/office/powerpoint/2010/main" val="35075025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82990" y="71084"/>
            <a:ext cx="3346259" cy="553891"/>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Stolen Body Theory</a:t>
            </a:r>
          </a:p>
        </p:txBody>
      </p:sp>
      <p:sp>
        <p:nvSpPr>
          <p:cNvPr id="2" name="TextBox 1">
            <a:extLst>
              <a:ext uri="{FF2B5EF4-FFF2-40B4-BE49-F238E27FC236}">
                <a16:creationId xmlns:a16="http://schemas.microsoft.com/office/drawing/2014/main" id="{379A99BF-6207-43E8-A33F-CA3032E833C3}"/>
              </a:ext>
            </a:extLst>
          </p:cNvPr>
          <p:cNvSpPr txBox="1"/>
          <p:nvPr/>
        </p:nvSpPr>
        <p:spPr>
          <a:xfrm>
            <a:off x="179109" y="571220"/>
            <a:ext cx="11755225" cy="4616648"/>
          </a:xfrm>
          <a:prstGeom prst="rect">
            <a:avLst/>
          </a:prstGeom>
          <a:noFill/>
        </p:spPr>
        <p:txBody>
          <a:bodyPr wrap="square" rtlCol="0">
            <a:spAutoFit/>
          </a:bodyPr>
          <a:lstStyle/>
          <a:p>
            <a:pPr marL="914400" lvl="1" indent="-457200">
              <a:buFont typeface="+mj-lt"/>
              <a:buAutoNum type="arabicPeriod"/>
              <a:defRPr/>
            </a:pPr>
            <a:r>
              <a:rPr lang="en-US" sz="2800" b="1" i="1" u="sng" kern="0" dirty="0">
                <a:solidFill>
                  <a:srgbClr val="FFFF00"/>
                </a:solidFill>
                <a:latin typeface="Cambria" panose="02040503050406030204" pitchFamily="18" charset="0"/>
              </a:rPr>
              <a:t>Disciples stole it</a:t>
            </a:r>
          </a:p>
          <a:p>
            <a:pPr marL="1371600" lvl="2" indent="-457200">
              <a:lnSpc>
                <a:spcPct val="150000"/>
              </a:lnSpc>
              <a:buFont typeface="Arial" panose="020B0604020202020204" pitchFamily="34" charset="0"/>
              <a:buChar char="•"/>
              <a:defRPr/>
            </a:pPr>
            <a:r>
              <a:rPr lang="en-US" sz="2800" i="1" kern="0" dirty="0">
                <a:latin typeface="Cambria" panose="02040503050406030204" pitchFamily="18" charset="0"/>
              </a:rPr>
              <a:t>Consider the</a:t>
            </a:r>
            <a:r>
              <a:rPr lang="en-US" sz="2800" dirty="0">
                <a:latin typeface="Cambria" panose="02040503050406030204" pitchFamily="18" charset="0"/>
              </a:rPr>
              <a:t> fear and mental state of the disciples</a:t>
            </a:r>
            <a:endParaRPr lang="en-US" sz="2800" i="1" kern="0" dirty="0">
              <a:latin typeface="Cambria" panose="02040503050406030204" pitchFamily="18" charset="0"/>
            </a:endParaRPr>
          </a:p>
          <a:p>
            <a:pPr marL="1371600" lvl="2" indent="-457200">
              <a:buFont typeface="Arial" panose="020B0604020202020204" pitchFamily="34" charset="0"/>
              <a:buChar char="•"/>
              <a:defRPr/>
            </a:pPr>
            <a:r>
              <a:rPr lang="en-US" sz="2800" kern="0" dirty="0">
                <a:latin typeface="Cambria" panose="02040503050406030204" pitchFamily="18" charset="0"/>
              </a:rPr>
              <a:t>How could they without waking the guards? (how did the guards know who stole the body if they were asleep?)</a:t>
            </a:r>
          </a:p>
          <a:p>
            <a:pPr marL="1371600" lvl="2" indent="-457200">
              <a:lnSpc>
                <a:spcPct val="150000"/>
              </a:lnSpc>
              <a:buFont typeface="Arial" panose="020B0604020202020204" pitchFamily="34" charset="0"/>
              <a:buChar char="•"/>
              <a:defRPr/>
            </a:pPr>
            <a:r>
              <a:rPr lang="en-US" sz="2800" kern="0" dirty="0">
                <a:latin typeface="Cambria" panose="02040503050406030204" pitchFamily="18" charset="0"/>
              </a:rPr>
              <a:t>Transformation of disciples from fear and doubt to boldness</a:t>
            </a:r>
          </a:p>
          <a:p>
            <a:pPr marL="1371600" lvl="2" indent="-457200">
              <a:lnSpc>
                <a:spcPct val="150000"/>
              </a:lnSpc>
              <a:buFont typeface="Arial" panose="020B0604020202020204" pitchFamily="34" charset="0"/>
              <a:buChar char="•"/>
              <a:defRPr/>
            </a:pPr>
            <a:r>
              <a:rPr lang="en-US" sz="2800" kern="0" dirty="0">
                <a:latin typeface="Cambria" panose="02040503050406030204" pitchFamily="18" charset="0"/>
              </a:rPr>
              <a:t>Why give your lives for a lie?</a:t>
            </a:r>
          </a:p>
          <a:p>
            <a:pPr marL="1371600" lvl="2" indent="-457200">
              <a:buFont typeface="Arial" panose="020B0604020202020204" pitchFamily="34" charset="0"/>
              <a:buChar char="•"/>
              <a:defRPr/>
            </a:pPr>
            <a:r>
              <a:rPr lang="en-US" sz="2800" dirty="0">
                <a:latin typeface="Cambria" panose="02040503050406030204" pitchFamily="18" charset="0"/>
              </a:rPr>
              <a:t>The fact that neither the guards or the “grave robbers” were punished for their crimes demonstrates the implausibility of this false claim. </a:t>
            </a:r>
            <a:endParaRPr lang="en-US" sz="2800" kern="0" dirty="0">
              <a:latin typeface="Cambria" panose="02040503050406030204" pitchFamily="18" charset="0"/>
            </a:endParaRPr>
          </a:p>
        </p:txBody>
      </p:sp>
    </p:spTree>
    <p:extLst>
      <p:ext uri="{BB962C8B-B14F-4D97-AF65-F5344CB8AC3E}">
        <p14:creationId xmlns:p14="http://schemas.microsoft.com/office/powerpoint/2010/main" val="131364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78059" y="31046"/>
            <a:ext cx="3569697" cy="3539430"/>
          </a:xfrm>
          <a:prstGeom prst="rect">
            <a:avLst/>
          </a:prstGeom>
          <a:noFill/>
        </p:spPr>
        <p:txBody>
          <a:bodyPr wrap="square" rtlCol="0">
            <a:spAutoFit/>
          </a:bodyPr>
          <a:lstStyle/>
          <a:p>
            <a:pPr>
              <a:defRPr/>
            </a:pPr>
            <a:r>
              <a:rPr lang="en-US" sz="2800" kern="0" dirty="0">
                <a:solidFill>
                  <a:srgbClr val="FFFF00"/>
                </a:solidFill>
                <a:latin typeface="Cambria" panose="02040503050406030204" pitchFamily="18" charset="0"/>
                <a:cs typeface="Arial" panose="020B0604020202020204" pitchFamily="34" charset="0"/>
              </a:rPr>
              <a:t>Resurrection is at the Heart and Core of all we Believe </a:t>
            </a:r>
          </a:p>
          <a:p>
            <a:pPr>
              <a:defRPr/>
            </a:pPr>
            <a:r>
              <a:rPr lang="en-US" sz="2800" kern="0" dirty="0">
                <a:solidFill>
                  <a:srgbClr val="FFFF00"/>
                </a:solidFill>
                <a:latin typeface="Cambria" panose="02040503050406030204" pitchFamily="18" charset="0"/>
                <a:cs typeface="Arial" panose="020B0604020202020204" pitchFamily="34" charset="0"/>
              </a:rPr>
              <a:t>(I Cor. 15:14-18)</a:t>
            </a:r>
          </a:p>
          <a:p>
            <a:pPr>
              <a:defRPr/>
            </a:pPr>
            <a:endParaRPr lang="en-US" sz="2800" kern="0" dirty="0">
              <a:solidFill>
                <a:srgbClr val="FFFF00"/>
              </a:solidFill>
              <a:latin typeface="Cambria" panose="02040503050406030204" pitchFamily="18" charset="0"/>
              <a:cs typeface="Arial" panose="020B0604020202020204" pitchFamily="34" charset="0"/>
            </a:endParaRPr>
          </a:p>
          <a:p>
            <a:pPr>
              <a:defRPr/>
            </a:pPr>
            <a:r>
              <a:rPr lang="en-US" sz="2800" kern="0" dirty="0">
                <a:solidFill>
                  <a:srgbClr val="FFFF00"/>
                </a:solidFill>
                <a:latin typeface="Cambria" panose="02040503050406030204" pitchFamily="18" charset="0"/>
                <a:cs typeface="Arial" panose="020B0604020202020204" pitchFamily="34" charset="0"/>
              </a:rPr>
              <a:t>All assaults on our faith must be filtered through </a:t>
            </a:r>
            <a:r>
              <a:rPr lang="en-US" sz="2800" kern="0">
                <a:solidFill>
                  <a:srgbClr val="FFFF00"/>
                </a:solidFill>
                <a:latin typeface="Cambria" panose="02040503050406030204" pitchFamily="18" charset="0"/>
                <a:cs typeface="Arial" panose="020B0604020202020204" pitchFamily="34" charset="0"/>
              </a:rPr>
              <a:t>this reality.</a:t>
            </a:r>
            <a:endParaRPr lang="en-US" sz="2800" kern="0" dirty="0">
              <a:solidFill>
                <a:srgbClr val="FFFF00"/>
              </a:solidFill>
              <a:latin typeface="Cambria" panose="02040503050406030204" pitchFamily="18" charset="0"/>
              <a:cs typeface="Arial" panose="020B0604020202020204" pitchFamily="34" charset="0"/>
            </a:endParaRPr>
          </a:p>
        </p:txBody>
      </p:sp>
      <p:pic>
        <p:nvPicPr>
          <p:cNvPr id="11" name="Picture 2" descr="http://www.jennysmith.net/sites/default/files/images/cg_clipart/cg_wagon-wheel.gif"/>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10093" t="6727" r="5105" b="8223"/>
          <a:stretch/>
        </p:blipFill>
        <p:spPr bwMode="auto">
          <a:xfrm>
            <a:off x="3695543" y="0"/>
            <a:ext cx="6887060" cy="6858000"/>
          </a:xfrm>
          <a:prstGeom prst="rect">
            <a:avLst/>
          </a:prstGeom>
          <a:solidFill>
            <a:schemeClr val="bg1"/>
          </a:solidFill>
          <a:extLst/>
        </p:spPr>
      </p:pic>
      <p:sp>
        <p:nvSpPr>
          <p:cNvPr id="13" name="Rectangle 12"/>
          <p:cNvSpPr/>
          <p:nvPr/>
        </p:nvSpPr>
        <p:spPr bwMode="auto">
          <a:xfrm>
            <a:off x="7848600" y="3276600"/>
            <a:ext cx="2438400" cy="381000"/>
          </a:xfrm>
          <a:prstGeom prst="rect">
            <a:avLst/>
          </a:prstGeom>
          <a:solidFill>
            <a:srgbClr val="00B0F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Our Faith</a:t>
            </a:r>
          </a:p>
        </p:txBody>
      </p:sp>
      <p:sp>
        <p:nvSpPr>
          <p:cNvPr id="14" name="Rectangle 13"/>
          <p:cNvSpPr/>
          <p:nvPr/>
        </p:nvSpPr>
        <p:spPr bwMode="auto">
          <a:xfrm rot="18934445">
            <a:off x="7196810" y="1889416"/>
            <a:ext cx="2438400" cy="381000"/>
          </a:xfrm>
          <a:prstGeom prst="rect">
            <a:avLst/>
          </a:prstGeom>
          <a:solidFill>
            <a:srgbClr val="00B0F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Preaching</a:t>
            </a:r>
          </a:p>
        </p:txBody>
      </p:sp>
      <p:sp>
        <p:nvSpPr>
          <p:cNvPr id="15" name="Rectangle 14"/>
          <p:cNvSpPr/>
          <p:nvPr/>
        </p:nvSpPr>
        <p:spPr bwMode="auto">
          <a:xfrm rot="2857382">
            <a:off x="7252448" y="4705837"/>
            <a:ext cx="2438400" cy="381000"/>
          </a:xfrm>
          <a:prstGeom prst="rect">
            <a:avLst/>
          </a:prstGeom>
          <a:solidFill>
            <a:srgbClr val="00B0F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Evangelism</a:t>
            </a:r>
          </a:p>
        </p:txBody>
      </p:sp>
      <p:sp>
        <p:nvSpPr>
          <p:cNvPr id="16" name="Rectangle 15"/>
          <p:cNvSpPr/>
          <p:nvPr/>
        </p:nvSpPr>
        <p:spPr bwMode="auto">
          <a:xfrm rot="18825659">
            <a:off x="4409847" y="4664595"/>
            <a:ext cx="2438400" cy="381000"/>
          </a:xfrm>
          <a:prstGeom prst="rect">
            <a:avLst/>
          </a:prstGeom>
          <a:solidFill>
            <a:srgbClr val="00B0F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Hope</a:t>
            </a:r>
            <a:r>
              <a:rPr lang="en-US" sz="2400" kern="0" dirty="0">
                <a:solidFill>
                  <a:srgbClr val="000000"/>
                </a:solidFill>
                <a:latin typeface="Calibri" panose="020F0502020204030204"/>
              </a:rPr>
              <a:t> for the dead</a:t>
            </a:r>
            <a:endParaRPr lang="en-US" sz="2400" kern="0" dirty="0">
              <a:solidFill>
                <a:srgbClr val="000000"/>
              </a:solidFill>
              <a:latin typeface="Arial" charset="0"/>
            </a:endParaRPr>
          </a:p>
        </p:txBody>
      </p:sp>
      <p:sp>
        <p:nvSpPr>
          <p:cNvPr id="17" name="Rectangle 16"/>
          <p:cNvSpPr/>
          <p:nvPr/>
        </p:nvSpPr>
        <p:spPr bwMode="auto">
          <a:xfrm>
            <a:off x="3807372" y="3218793"/>
            <a:ext cx="2438400" cy="381000"/>
          </a:xfrm>
          <a:prstGeom prst="rect">
            <a:avLst/>
          </a:prstGeom>
          <a:solidFill>
            <a:srgbClr val="00B0F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Our Hope</a:t>
            </a:r>
          </a:p>
        </p:txBody>
      </p:sp>
      <p:sp>
        <p:nvSpPr>
          <p:cNvPr id="18" name="Rectangle 17"/>
          <p:cNvSpPr/>
          <p:nvPr/>
        </p:nvSpPr>
        <p:spPr bwMode="auto">
          <a:xfrm rot="2881786">
            <a:off x="4605631" y="1823638"/>
            <a:ext cx="2438400" cy="381000"/>
          </a:xfrm>
          <a:prstGeom prst="rect">
            <a:avLst/>
          </a:prstGeom>
          <a:solidFill>
            <a:srgbClr val="00B0F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Christ’s Deity</a:t>
            </a:r>
          </a:p>
        </p:txBody>
      </p:sp>
      <p:sp>
        <p:nvSpPr>
          <p:cNvPr id="19" name="Oval 18"/>
          <p:cNvSpPr/>
          <p:nvPr/>
        </p:nvSpPr>
        <p:spPr bwMode="auto">
          <a:xfrm>
            <a:off x="6248400" y="2667000"/>
            <a:ext cx="1600200" cy="1600200"/>
          </a:xfrm>
          <a:prstGeom prst="ellipse">
            <a:avLst/>
          </a:prstGeom>
          <a:solidFill>
            <a:srgbClr val="000000"/>
          </a:solidFill>
          <a:ln>
            <a:no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b="1" kern="0" dirty="0">
                <a:solidFill>
                  <a:srgbClr val="FFFF00"/>
                </a:solidFill>
                <a:latin typeface="Arial" panose="020B0604020202020204" pitchFamily="34" charset="0"/>
                <a:cs typeface="Arial" panose="020B0604020202020204" pitchFamily="34" charset="0"/>
              </a:rPr>
              <a:t>Res. Of</a:t>
            </a:r>
          </a:p>
          <a:p>
            <a:pPr algn="ctr" fontAlgn="base">
              <a:spcBef>
                <a:spcPct val="0"/>
              </a:spcBef>
              <a:spcAft>
                <a:spcPct val="0"/>
              </a:spcAft>
              <a:defRPr/>
            </a:pPr>
            <a:r>
              <a:rPr lang="en-US" sz="2400" b="1" kern="0" dirty="0">
                <a:solidFill>
                  <a:srgbClr val="FFFF00"/>
                </a:solidFill>
                <a:latin typeface="Arial" panose="020B0604020202020204" pitchFamily="34" charset="0"/>
                <a:cs typeface="Arial" panose="020B0604020202020204" pitchFamily="34" charset="0"/>
              </a:rPr>
              <a:t>Christ</a:t>
            </a:r>
          </a:p>
        </p:txBody>
      </p:sp>
      <p:sp>
        <p:nvSpPr>
          <p:cNvPr id="20" name="Rectangle 19"/>
          <p:cNvSpPr/>
          <p:nvPr/>
        </p:nvSpPr>
        <p:spPr bwMode="auto">
          <a:xfrm rot="16200000">
            <a:off x="5857021" y="1271673"/>
            <a:ext cx="2438400" cy="352253"/>
          </a:xfrm>
          <a:prstGeom prst="rect">
            <a:avLst/>
          </a:prstGeom>
          <a:solidFill>
            <a:srgbClr val="00B0F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Christ’s Work</a:t>
            </a:r>
          </a:p>
        </p:txBody>
      </p:sp>
      <p:sp>
        <p:nvSpPr>
          <p:cNvPr id="21" name="Rectangle 20"/>
          <p:cNvSpPr/>
          <p:nvPr/>
        </p:nvSpPr>
        <p:spPr bwMode="auto">
          <a:xfrm rot="5400000">
            <a:off x="5800553" y="5249917"/>
            <a:ext cx="2438400" cy="381000"/>
          </a:xfrm>
          <a:prstGeom prst="rect">
            <a:avLst/>
          </a:prstGeom>
          <a:solidFill>
            <a:srgbClr val="00B0F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Rem. of  Sins</a:t>
            </a:r>
          </a:p>
        </p:txBody>
      </p:sp>
    </p:spTree>
    <p:extLst>
      <p:ext uri="{BB962C8B-B14F-4D97-AF65-F5344CB8AC3E}">
        <p14:creationId xmlns:p14="http://schemas.microsoft.com/office/powerpoint/2010/main" val="3337765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Nazareth Inscription">
            <a:extLst>
              <a:ext uri="{FF2B5EF4-FFF2-40B4-BE49-F238E27FC236}">
                <a16:creationId xmlns:a16="http://schemas.microsoft.com/office/drawing/2014/main" id="{65AC1A57-B902-49CF-86DF-97736FE78E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95"/>
          <a:stretch/>
        </p:blipFill>
        <p:spPr bwMode="auto">
          <a:xfrm>
            <a:off x="1747777" y="860911"/>
            <a:ext cx="8480385" cy="5794533"/>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4">
            <a:extLst>
              <a:ext uri="{FF2B5EF4-FFF2-40B4-BE49-F238E27FC236}">
                <a16:creationId xmlns:a16="http://schemas.microsoft.com/office/drawing/2014/main" id="{9391F588-857A-424F-9C3C-0295A47B45FF}"/>
              </a:ext>
            </a:extLst>
          </p:cNvPr>
          <p:cNvSpPr/>
          <p:nvPr/>
        </p:nvSpPr>
        <p:spPr>
          <a:xfrm>
            <a:off x="660352" y="208166"/>
            <a:ext cx="10872486" cy="532435"/>
          </a:xfrm>
          <a:prstGeom prst="wedgeRoundRectCallout">
            <a:avLst>
              <a:gd name="adj1" fmla="val -1539"/>
              <a:gd name="adj2" fmla="val -50396"/>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FFFFFF"/>
                </a:solidFill>
                <a:effectLst/>
                <a:uLnTx/>
                <a:uFillTx/>
                <a:latin typeface="Cambria" panose="02040503050406030204" pitchFamily="18" charset="0"/>
                <a:ea typeface="+mn-ea"/>
                <a:cs typeface="+mn-cs"/>
              </a:rPr>
              <a:t>The Nazareth Inscription</a:t>
            </a:r>
            <a:r>
              <a:rPr kumimoji="0" lang="en-US" sz="2400" b="0"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marble inscription believed to date to the first century</a:t>
            </a:r>
          </a:p>
        </p:txBody>
      </p:sp>
    </p:spTree>
    <p:extLst>
      <p:ext uri="{BB962C8B-B14F-4D97-AF65-F5344CB8AC3E}">
        <p14:creationId xmlns:p14="http://schemas.microsoft.com/office/powerpoint/2010/main" val="97849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82990" y="71084"/>
            <a:ext cx="3346259" cy="553891"/>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Stolen Body Theory</a:t>
            </a:r>
          </a:p>
        </p:txBody>
      </p:sp>
      <p:sp>
        <p:nvSpPr>
          <p:cNvPr id="2" name="TextBox 1">
            <a:extLst>
              <a:ext uri="{FF2B5EF4-FFF2-40B4-BE49-F238E27FC236}">
                <a16:creationId xmlns:a16="http://schemas.microsoft.com/office/drawing/2014/main" id="{379A99BF-6207-43E8-A33F-CA3032E833C3}"/>
              </a:ext>
            </a:extLst>
          </p:cNvPr>
          <p:cNvSpPr txBox="1"/>
          <p:nvPr/>
        </p:nvSpPr>
        <p:spPr>
          <a:xfrm>
            <a:off x="-104931" y="571220"/>
            <a:ext cx="12039265" cy="5509200"/>
          </a:xfrm>
          <a:prstGeom prst="rect">
            <a:avLst/>
          </a:prstGeom>
          <a:noFill/>
        </p:spPr>
        <p:txBody>
          <a:bodyPr wrap="square" rtlCol="0">
            <a:spAutoFit/>
          </a:bodyPr>
          <a:lstStyle/>
          <a:p>
            <a:pPr marL="1371600" lvl="2" indent="-457200">
              <a:buFont typeface="Arial" panose="020B0604020202020204" pitchFamily="34" charset="0"/>
              <a:buChar char="•"/>
              <a:defRPr/>
            </a:pPr>
            <a:endParaRPr lang="en-US" sz="800" i="1" kern="0" dirty="0">
              <a:latin typeface="Cambria" panose="02040503050406030204" pitchFamily="18" charset="0"/>
            </a:endParaRPr>
          </a:p>
          <a:p>
            <a:pPr lvl="1">
              <a:defRPr/>
            </a:pPr>
            <a:r>
              <a:rPr lang="en-US" sz="2800" b="1" i="1" u="sng" kern="0" dirty="0">
                <a:solidFill>
                  <a:srgbClr val="FFFF00"/>
                </a:solidFill>
                <a:latin typeface="Cambria" panose="02040503050406030204" pitchFamily="18" charset="0"/>
              </a:rPr>
              <a:t>Enemies stole it (Jewish/Roman authorities)</a:t>
            </a:r>
          </a:p>
          <a:p>
            <a:pPr lvl="1">
              <a:defRPr/>
            </a:pPr>
            <a:endParaRPr lang="en-US" b="1" i="1" u="sng" kern="0" dirty="0">
              <a:solidFill>
                <a:srgbClr val="FFFF00"/>
              </a:solidFill>
              <a:latin typeface="Cambria" panose="02040503050406030204" pitchFamily="18" charset="0"/>
            </a:endParaRPr>
          </a:p>
          <a:p>
            <a:pPr marL="1371600" lvl="2" indent="-457200">
              <a:buFont typeface="Arial" panose="020B0604020202020204" pitchFamily="34" charset="0"/>
              <a:buChar char="•"/>
              <a:defRPr/>
            </a:pPr>
            <a:r>
              <a:rPr lang="en-US" sz="2800" kern="0" dirty="0">
                <a:latin typeface="Cambria" panose="02040503050406030204" pitchFamily="18" charset="0"/>
              </a:rPr>
              <a:t>What motive would they have?   They asked for guards to prevent it.</a:t>
            </a:r>
          </a:p>
          <a:p>
            <a:pPr marL="1371600" lvl="2" indent="-457200">
              <a:buFont typeface="Arial" panose="020B0604020202020204" pitchFamily="34" charset="0"/>
              <a:buChar char="•"/>
              <a:defRPr/>
            </a:pPr>
            <a:r>
              <a:rPr lang="en-US" sz="2800" kern="0" dirty="0">
                <a:latin typeface="Cambria" panose="02040503050406030204" pitchFamily="18" charset="0"/>
              </a:rPr>
              <a:t>Could have produced the dead body and destroyed “Christianity”</a:t>
            </a:r>
          </a:p>
          <a:p>
            <a:pPr marL="1371600" lvl="2" indent="-457200">
              <a:buFont typeface="Arial" panose="020B0604020202020204" pitchFamily="34" charset="0"/>
              <a:buChar char="•"/>
              <a:defRPr/>
            </a:pPr>
            <a:endParaRPr lang="en-US" sz="2800" kern="0" dirty="0">
              <a:latin typeface="Cambria" panose="02040503050406030204" pitchFamily="18" charset="0"/>
            </a:endParaRPr>
          </a:p>
          <a:p>
            <a:pPr marL="1371600" lvl="2" indent="-457200">
              <a:buFont typeface="Arial" panose="020B0604020202020204" pitchFamily="34" charset="0"/>
              <a:buChar char="•"/>
              <a:defRPr/>
            </a:pPr>
            <a:endParaRPr lang="en-US" sz="2800" kern="0" dirty="0">
              <a:latin typeface="Cambria" panose="02040503050406030204" pitchFamily="18" charset="0"/>
            </a:endParaRPr>
          </a:p>
          <a:p>
            <a:pPr lvl="1">
              <a:defRPr/>
            </a:pPr>
            <a:r>
              <a:rPr lang="en-US" sz="2800" b="1" i="1" u="sng" kern="0" dirty="0">
                <a:solidFill>
                  <a:srgbClr val="FFFF00"/>
                </a:solidFill>
                <a:latin typeface="Cambria" panose="02040503050406030204" pitchFamily="18" charset="0"/>
              </a:rPr>
              <a:t>Neither explains the conversion of Paul &amp; James</a:t>
            </a:r>
          </a:p>
          <a:p>
            <a:pPr lvl="1">
              <a:defRPr/>
            </a:pPr>
            <a:endParaRPr lang="en-US" b="1" i="1" u="sng" kern="0" dirty="0">
              <a:solidFill>
                <a:srgbClr val="FFFF00"/>
              </a:solidFill>
              <a:latin typeface="Cambria" panose="02040503050406030204" pitchFamily="18" charset="0"/>
            </a:endParaRPr>
          </a:p>
          <a:p>
            <a:pPr marL="1371600" lvl="2" indent="-457200">
              <a:buFont typeface="Arial" panose="020B0604020202020204" pitchFamily="34" charset="0"/>
              <a:buChar char="•"/>
              <a:defRPr/>
            </a:pPr>
            <a:r>
              <a:rPr lang="en-US" sz="2800" dirty="0">
                <a:latin typeface="Cambria" panose="02040503050406030204" pitchFamily="18" charset="0"/>
              </a:rPr>
              <a:t>Jesus’ brothers did not believe in him (John 7:3-5) </a:t>
            </a:r>
          </a:p>
          <a:p>
            <a:pPr marL="1371600" lvl="2" indent="-457200">
              <a:buFont typeface="Arial" panose="020B0604020202020204" pitchFamily="34" charset="0"/>
              <a:buChar char="•"/>
              <a:defRPr/>
            </a:pPr>
            <a:r>
              <a:rPr lang="en-US" sz="2800" dirty="0">
                <a:latin typeface="Cambria" panose="02040503050406030204" pitchFamily="18" charset="0"/>
              </a:rPr>
              <a:t>Paul persecuted Christians </a:t>
            </a:r>
          </a:p>
          <a:p>
            <a:pPr marL="1371600" lvl="2" indent="-457200">
              <a:buFont typeface="Arial" panose="020B0604020202020204" pitchFamily="34" charset="0"/>
              <a:buChar char="•"/>
              <a:defRPr/>
            </a:pPr>
            <a:r>
              <a:rPr lang="en-US" sz="2800" dirty="0">
                <a:latin typeface="Cambria" panose="02040503050406030204" pitchFamily="18" charset="0"/>
              </a:rPr>
              <a:t>Why the radical alteration of character in both men?</a:t>
            </a:r>
          </a:p>
          <a:p>
            <a:pPr marL="1371600" lvl="2" indent="-457200">
              <a:buFont typeface="Arial" panose="020B0604020202020204" pitchFamily="34" charset="0"/>
              <a:buChar char="•"/>
              <a:defRPr/>
            </a:pPr>
            <a:r>
              <a:rPr lang="en-US" sz="2800" dirty="0">
                <a:latin typeface="Cambria" panose="02040503050406030204" pitchFamily="18" charset="0"/>
              </a:rPr>
              <a:t>What was Paul’s motive?  Look at the physical consequences of his faith.</a:t>
            </a:r>
          </a:p>
        </p:txBody>
      </p:sp>
    </p:spTree>
    <p:extLst>
      <p:ext uri="{BB962C8B-B14F-4D97-AF65-F5344CB8AC3E}">
        <p14:creationId xmlns:p14="http://schemas.microsoft.com/office/powerpoint/2010/main" val="270002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9" end="9"/>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0" end="10"/>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1" end="11"/>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812800" y="5816600"/>
            <a:ext cx="2540000" cy="457200"/>
          </a:xfrm>
          <a:prstGeom prst="rect">
            <a:avLst/>
          </a:prstGeom>
          <a:noFill/>
          <a:ln w="12700">
            <a:noFill/>
            <a:miter lim="800000"/>
            <a:headEnd/>
            <a:tailEnd/>
          </a:ln>
          <a:effectLst/>
        </p:spPr>
        <p:txBody>
          <a:bodyPr wrap="none" anchor="ctr"/>
          <a:lstStyle/>
          <a:p>
            <a:pPr defTabSz="1219170" eaLnBrk="0" fontAlgn="base" hangingPunct="0">
              <a:spcBef>
                <a:spcPct val="0"/>
              </a:spcBef>
              <a:spcAft>
                <a:spcPct val="0"/>
              </a:spcAft>
              <a:defRPr/>
            </a:pPr>
            <a:endParaRPr lang="en-US" sz="3200">
              <a:solidFill>
                <a:srgbClr val="000000"/>
              </a:solidFill>
              <a:latin typeface="Cambria" pitchFamily="18" charset="0"/>
            </a:endParaRPr>
          </a:p>
        </p:txBody>
      </p:sp>
      <p:sp>
        <p:nvSpPr>
          <p:cNvPr id="157699" name="Rectangle 3"/>
          <p:cNvSpPr>
            <a:spLocks noChangeArrowheads="1"/>
          </p:cNvSpPr>
          <p:nvPr/>
        </p:nvSpPr>
        <p:spPr bwMode="auto">
          <a:xfrm>
            <a:off x="4064000" y="5816600"/>
            <a:ext cx="3860800" cy="457200"/>
          </a:xfrm>
          <a:prstGeom prst="rect">
            <a:avLst/>
          </a:prstGeom>
          <a:noFill/>
          <a:ln w="12700">
            <a:noFill/>
            <a:miter lim="800000"/>
            <a:headEnd/>
            <a:tailEnd/>
          </a:ln>
          <a:effectLst/>
        </p:spPr>
        <p:txBody>
          <a:bodyPr wrap="none" anchor="ctr"/>
          <a:lstStyle/>
          <a:p>
            <a:pPr defTabSz="1219170" eaLnBrk="0" fontAlgn="base" hangingPunct="0">
              <a:spcBef>
                <a:spcPct val="0"/>
              </a:spcBef>
              <a:spcAft>
                <a:spcPct val="0"/>
              </a:spcAft>
              <a:defRPr/>
            </a:pPr>
            <a:endParaRPr lang="en-US" sz="3200">
              <a:solidFill>
                <a:srgbClr val="000000"/>
              </a:solidFill>
              <a:latin typeface="Cambria" pitchFamily="18" charset="0"/>
            </a:endParaRPr>
          </a:p>
        </p:txBody>
      </p:sp>
      <p:sp>
        <p:nvSpPr>
          <p:cNvPr id="157700" name="Rectangle 4"/>
          <p:cNvSpPr>
            <a:spLocks noGrp="1" noChangeArrowheads="1"/>
          </p:cNvSpPr>
          <p:nvPr>
            <p:ph type="title"/>
          </p:nvPr>
        </p:nvSpPr>
        <p:spPr>
          <a:xfrm>
            <a:off x="1219200" y="177800"/>
            <a:ext cx="10363200" cy="685800"/>
          </a:xfrm>
          <a:noFill/>
          <a:ln/>
        </p:spPr>
        <p:txBody>
          <a:bodyPr vert="horz" wrap="square" lIns="120651" tIns="59267" rIns="120651" bIns="59267" numCol="1" anchor="ctr" anchorCtr="0" compatLnSpc="1">
            <a:prstTxWarp prst="textNoShape">
              <a:avLst/>
            </a:prstTxWarp>
          </a:bodyPr>
          <a:lstStyle/>
          <a:p>
            <a:r>
              <a:rPr lang="en-US" sz="3200" b="1" i="1" u="sng" dirty="0">
                <a:latin typeface="Cambria" pitchFamily="18" charset="0"/>
              </a:rPr>
              <a:t>Facts To Be Accounted For</a:t>
            </a:r>
          </a:p>
        </p:txBody>
      </p:sp>
      <p:sp>
        <p:nvSpPr>
          <p:cNvPr id="157701" name="Rectangle 5"/>
          <p:cNvSpPr>
            <a:spLocks noGrp="1" noChangeArrowheads="1"/>
          </p:cNvSpPr>
          <p:nvPr>
            <p:ph type="body" sz="half" idx="1"/>
          </p:nvPr>
        </p:nvSpPr>
        <p:spPr>
          <a:xfrm>
            <a:off x="1117600" y="863600"/>
            <a:ext cx="5588000" cy="5410200"/>
          </a:xfrm>
          <a:noFill/>
          <a:ln/>
        </p:spPr>
        <p:txBody>
          <a:bodyPr vert="horz" wrap="square" lIns="120651" tIns="59267" rIns="120651" bIns="59267" numCol="1" anchor="t" anchorCtr="0" compatLnSpc="1">
            <a:prstTxWarp prst="textNoShape">
              <a:avLst/>
            </a:prstTxWarp>
          </a:bodyPr>
          <a:lstStyle/>
          <a:p>
            <a:pPr>
              <a:buFont typeface="Wingdings" panose="05000000000000000000" pitchFamily="2" charset="2"/>
              <a:buChar char="Ø"/>
            </a:pPr>
            <a:r>
              <a:rPr lang="en-US" sz="3200" b="1" dirty="0">
                <a:effectLst/>
                <a:latin typeface="Cambria" pitchFamily="18" charset="0"/>
              </a:rPr>
              <a:t>Jesus actually lived</a:t>
            </a:r>
          </a:p>
          <a:p>
            <a:pPr>
              <a:buFont typeface="Wingdings" panose="05000000000000000000" pitchFamily="2" charset="2"/>
              <a:buChar char="Ø"/>
            </a:pPr>
            <a:r>
              <a:rPr lang="en-US" sz="3200" b="1" dirty="0">
                <a:effectLst/>
                <a:latin typeface="Cambria" pitchFamily="18" charset="0"/>
              </a:rPr>
              <a:t>Death by Roman cross</a:t>
            </a:r>
          </a:p>
          <a:p>
            <a:pPr>
              <a:buFont typeface="Wingdings" panose="05000000000000000000" pitchFamily="2" charset="2"/>
              <a:buChar char="Ø"/>
            </a:pPr>
            <a:r>
              <a:rPr lang="en-US" sz="3200" b="1" dirty="0">
                <a:effectLst/>
                <a:latin typeface="Cambria" pitchFamily="18" charset="0"/>
              </a:rPr>
              <a:t>Buried according to Jewish custom</a:t>
            </a:r>
          </a:p>
          <a:p>
            <a:pPr>
              <a:buFont typeface="Wingdings" panose="05000000000000000000" pitchFamily="2" charset="2"/>
              <a:buChar char="Ø"/>
            </a:pPr>
            <a:r>
              <a:rPr lang="en-US" sz="3200" b="1" dirty="0">
                <a:effectLst/>
                <a:latin typeface="Cambria" pitchFamily="18" charset="0"/>
              </a:rPr>
              <a:t>Tomb believed empty by both friend and foe</a:t>
            </a:r>
          </a:p>
          <a:p>
            <a:pPr>
              <a:buFont typeface="Wingdings" panose="05000000000000000000" pitchFamily="2" charset="2"/>
              <a:buChar char="Ø"/>
            </a:pPr>
            <a:r>
              <a:rPr lang="en-US" sz="3200" b="1" dirty="0">
                <a:effectLst/>
                <a:latin typeface="Cambria" pitchFamily="18" charset="0"/>
              </a:rPr>
              <a:t>Many believed they saw Him alive</a:t>
            </a:r>
          </a:p>
          <a:p>
            <a:pPr>
              <a:buFont typeface="Wingdings" panose="05000000000000000000" pitchFamily="2" charset="2"/>
              <a:buChar char="Ø"/>
            </a:pPr>
            <a:r>
              <a:rPr lang="en-US" sz="3200" b="1" dirty="0">
                <a:effectLst/>
                <a:latin typeface="Cambria" pitchFamily="18" charset="0"/>
              </a:rPr>
              <a:t>Even skeptics believed</a:t>
            </a:r>
          </a:p>
          <a:p>
            <a:pPr>
              <a:buFont typeface="Wingdings" panose="05000000000000000000" pitchFamily="2" charset="2"/>
              <a:buChar char="Ø"/>
            </a:pPr>
            <a:r>
              <a:rPr lang="en-US" sz="3200" dirty="0">
                <a:effectLst/>
                <a:latin typeface="Cambria" pitchFamily="18" charset="0"/>
              </a:rPr>
              <a:t>Guards remained</a:t>
            </a:r>
            <a:endParaRPr lang="en-US" sz="3200" b="1" dirty="0">
              <a:effectLst/>
              <a:latin typeface="Cambria" pitchFamily="18" charset="0"/>
            </a:endParaRPr>
          </a:p>
        </p:txBody>
      </p:sp>
      <p:sp>
        <p:nvSpPr>
          <p:cNvPr id="157702" name="Rectangle 6"/>
          <p:cNvSpPr>
            <a:spLocks noGrp="1" noChangeArrowheads="1"/>
          </p:cNvSpPr>
          <p:nvPr>
            <p:ph type="body" sz="half" idx="2"/>
          </p:nvPr>
        </p:nvSpPr>
        <p:spPr>
          <a:xfrm>
            <a:off x="6807200" y="863600"/>
            <a:ext cx="5080000" cy="4724400"/>
          </a:xfrm>
          <a:noFill/>
          <a:ln/>
        </p:spPr>
        <p:txBody>
          <a:bodyPr vert="horz" wrap="square" lIns="120651" tIns="59267" rIns="120651" bIns="59267" numCol="1" anchor="t" anchorCtr="0" compatLnSpc="1">
            <a:prstTxWarp prst="textNoShape">
              <a:avLst/>
            </a:prstTxWarp>
          </a:bodyPr>
          <a:lstStyle/>
          <a:p>
            <a:pPr>
              <a:buFont typeface="Wingdings" panose="05000000000000000000" pitchFamily="2" charset="2"/>
              <a:buChar char="Ø"/>
            </a:pPr>
            <a:r>
              <a:rPr lang="en-US" sz="3200" b="1" dirty="0">
                <a:effectLst/>
                <a:latin typeface="Cambria" pitchFamily="18" charset="0"/>
              </a:rPr>
              <a:t>Disciples preached a real resurrection . . .</a:t>
            </a:r>
          </a:p>
          <a:p>
            <a:pPr>
              <a:buFont typeface="Wingdings" panose="05000000000000000000" pitchFamily="2" charset="2"/>
              <a:buChar char="Ø"/>
            </a:pPr>
            <a:r>
              <a:rPr lang="en-US" sz="3200" b="1" dirty="0">
                <a:effectLst/>
                <a:latin typeface="Cambria" pitchFamily="18" charset="0"/>
              </a:rPr>
              <a:t>. . . even to the point of death!</a:t>
            </a:r>
          </a:p>
          <a:p>
            <a:pPr>
              <a:buFont typeface="Wingdings" panose="05000000000000000000" pitchFamily="2" charset="2"/>
              <a:buChar char="Ø"/>
            </a:pPr>
            <a:r>
              <a:rPr lang="en-US" sz="3200" b="1" dirty="0">
                <a:effectLst/>
                <a:latin typeface="Cambria" pitchFamily="18" charset="0"/>
              </a:rPr>
              <a:t>Church quickly began in Jerusalem</a:t>
            </a:r>
          </a:p>
          <a:p>
            <a:pPr>
              <a:buFont typeface="Wingdings" panose="05000000000000000000" pitchFamily="2" charset="2"/>
              <a:buChar char="Ø"/>
            </a:pPr>
            <a:r>
              <a:rPr lang="en-US" sz="3200" b="1" dirty="0">
                <a:effectLst/>
                <a:latin typeface="Cambria" pitchFamily="18" charset="0"/>
              </a:rPr>
              <a:t>Sunday became day of worship</a:t>
            </a:r>
          </a:p>
        </p:txBody>
      </p:sp>
    </p:spTree>
    <p:extLst>
      <p:ext uri="{BB962C8B-B14F-4D97-AF65-F5344CB8AC3E}">
        <p14:creationId xmlns:p14="http://schemas.microsoft.com/office/powerpoint/2010/main" val="197002523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7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7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7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7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70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770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770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770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77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build="p"/>
      <p:bldP spid="157702"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996" name="Picture 4">
            <a:extLst>
              <a:ext uri="{FF2B5EF4-FFF2-40B4-BE49-F238E27FC236}">
                <a16:creationId xmlns:a16="http://schemas.microsoft.com/office/drawing/2014/main" id="{D8623D4F-5EFE-47F6-8EA9-F17C96042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2" y="1"/>
            <a:ext cx="9324976"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a:extLst>
              <a:ext uri="{FF2B5EF4-FFF2-40B4-BE49-F238E27FC236}">
                <a16:creationId xmlns:a16="http://schemas.microsoft.com/office/drawing/2014/main" id="{A0F5C482-6141-43F6-A275-8FCB04953B17}"/>
              </a:ext>
            </a:extLst>
          </p:cNvPr>
          <p:cNvSpPr txBox="1">
            <a:spLocks noChangeArrowheads="1"/>
          </p:cNvSpPr>
          <p:nvPr/>
        </p:nvSpPr>
        <p:spPr bwMode="auto">
          <a:xfrm>
            <a:off x="1752600" y="2362201"/>
            <a:ext cx="3276600" cy="1190625"/>
          </a:xfrm>
          <a:prstGeom prst="rect">
            <a:avLst/>
          </a:prstGeom>
          <a:noFill/>
          <a:ln>
            <a:noFill/>
          </a:ln>
          <a:effectLst>
            <a:outerShdw dist="28398" dir="1593903"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b="1">
                <a:solidFill>
                  <a:srgbClr val="666633"/>
                </a:solidFill>
              </a:rPr>
              <a:t>First Century</a:t>
            </a:r>
          </a:p>
          <a:p>
            <a:pPr algn="ctr"/>
            <a:r>
              <a:rPr lang="en-US" altLang="en-US" sz="3600" b="1">
                <a:solidFill>
                  <a:srgbClr val="666633"/>
                </a:solidFill>
              </a:rPr>
              <a:t>Tomb</a:t>
            </a:r>
          </a:p>
        </p:txBody>
      </p:sp>
    </p:spTree>
    <p:extLst>
      <p:ext uri="{BB962C8B-B14F-4D97-AF65-F5344CB8AC3E}">
        <p14:creationId xmlns:p14="http://schemas.microsoft.com/office/powerpoint/2010/main" val="3791562296"/>
      </p:ext>
    </p:extLst>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a:extLst>
              <a:ext uri="{FF2B5EF4-FFF2-40B4-BE49-F238E27FC236}">
                <a16:creationId xmlns:a16="http://schemas.microsoft.com/office/drawing/2014/main" id="{A757538B-3B27-4E28-8F56-19A70C869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
            <a:ext cx="9144000" cy="789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EC49DA2-0DD9-4FF4-917E-CB92905AED8B}"/>
              </a:ext>
            </a:extLst>
          </p:cNvPr>
          <p:cNvSpPr txBox="1"/>
          <p:nvPr/>
        </p:nvSpPr>
        <p:spPr>
          <a:xfrm>
            <a:off x="9409470" y="648929"/>
            <a:ext cx="2639961" cy="1938992"/>
          </a:xfrm>
          <a:prstGeom prst="rect">
            <a:avLst/>
          </a:prstGeom>
          <a:noFill/>
        </p:spPr>
        <p:txBody>
          <a:bodyPr wrap="square" rtlCol="0">
            <a:spAutoFit/>
          </a:bodyPr>
          <a:lstStyle/>
          <a:p>
            <a:r>
              <a:rPr lang="en-US" sz="2400" dirty="0">
                <a:solidFill>
                  <a:srgbClr val="FFFF00"/>
                </a:solidFill>
                <a:latin typeface="Cambria" panose="02040503050406030204" pitchFamily="18" charset="0"/>
              </a:rPr>
              <a:t>Discovered in 1990 south of Jerusalem by workers widening a road.</a:t>
            </a:r>
          </a:p>
        </p:txBody>
      </p:sp>
    </p:spTree>
    <p:extLst>
      <p:ext uri="{BB962C8B-B14F-4D97-AF65-F5344CB8AC3E}">
        <p14:creationId xmlns:p14="http://schemas.microsoft.com/office/powerpoint/2010/main" val="3738882358"/>
      </p:ext>
    </p:extLst>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2D26E230-604F-43DD-A47C-DDBAE7D70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7" y="1"/>
            <a:ext cx="9191626"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021282"/>
      </p:ext>
    </p:extLst>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the ossuary of joseph caiaphas">
            <a:extLst>
              <a:ext uri="{FF2B5EF4-FFF2-40B4-BE49-F238E27FC236}">
                <a16:creationId xmlns:a16="http://schemas.microsoft.com/office/drawing/2014/main" id="{BE2237AD-9568-4BEC-9F5F-FB0ABF915A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17"/>
          <a:stretch/>
        </p:blipFill>
        <p:spPr bwMode="auto">
          <a:xfrm>
            <a:off x="0" y="0"/>
            <a:ext cx="6339661" cy="68990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D027344-7796-4A04-AA1F-A73AC7C666C5}"/>
              </a:ext>
            </a:extLst>
          </p:cNvPr>
          <p:cNvSpPr/>
          <p:nvPr/>
        </p:nvSpPr>
        <p:spPr>
          <a:xfrm>
            <a:off x="914905" y="6335282"/>
            <a:ext cx="5424756" cy="488022"/>
          </a:xfrm>
          <a:prstGeom prst="roundRect">
            <a:avLst/>
          </a:prstGeom>
          <a:solidFill>
            <a:schemeClr val="tx1"/>
          </a:solidFill>
          <a:ln>
            <a:noFill/>
          </a:ln>
        </p:spPr>
        <p:txBody>
          <a:bodyPr wrap="square" rtlCol="0" anchor="ctr">
            <a:spAutoFit/>
          </a:bodyPr>
          <a:lstStyle/>
          <a:p>
            <a:pPr algn="ctr"/>
            <a:endParaRPr lang="en-US" sz="2200" b="1" i="1" u="sng" dirty="0">
              <a:solidFill>
                <a:srgbClr val="FFFF00"/>
              </a:solidFill>
              <a:latin typeface="Cambria" pitchFamily="18" charset="0"/>
            </a:endParaRPr>
          </a:p>
        </p:txBody>
      </p:sp>
      <p:sp>
        <p:nvSpPr>
          <p:cNvPr id="3" name="Rectangle 2">
            <a:extLst>
              <a:ext uri="{FF2B5EF4-FFF2-40B4-BE49-F238E27FC236}">
                <a16:creationId xmlns:a16="http://schemas.microsoft.com/office/drawing/2014/main" id="{F4A52315-6A65-41FC-94C1-5C835E2F999D}"/>
              </a:ext>
            </a:extLst>
          </p:cNvPr>
          <p:cNvSpPr/>
          <p:nvPr/>
        </p:nvSpPr>
        <p:spPr>
          <a:xfrm>
            <a:off x="6339661" y="0"/>
            <a:ext cx="5852340" cy="7171194"/>
          </a:xfrm>
          <a:prstGeom prst="rect">
            <a:avLst/>
          </a:prstGeom>
        </p:spPr>
        <p:txBody>
          <a:bodyPr wrap="square">
            <a:spAutoFit/>
          </a:bodyPr>
          <a:lstStyle/>
          <a:p>
            <a:r>
              <a:rPr lang="en-US" sz="2000" b="1" dirty="0">
                <a:latin typeface="Cambria" panose="02040503050406030204" pitchFamily="18" charset="0"/>
              </a:rPr>
              <a:t>Matthew 26 - </a:t>
            </a:r>
            <a:r>
              <a:rPr lang="en-US" sz="2000" b="1" baseline="30000" dirty="0">
                <a:latin typeface="Cambria" panose="02040503050406030204" pitchFamily="18" charset="0"/>
              </a:rPr>
              <a:t> </a:t>
            </a:r>
            <a:r>
              <a:rPr lang="en-US" sz="2000" dirty="0">
                <a:latin typeface="Cambria" panose="02040503050406030204" pitchFamily="18" charset="0"/>
              </a:rPr>
              <a:t>Then the chief priests and the elders of the people were gathered together in the court of the </a:t>
            </a:r>
            <a:r>
              <a:rPr lang="en-US" sz="2000" dirty="0">
                <a:solidFill>
                  <a:srgbClr val="FFFF00"/>
                </a:solidFill>
                <a:latin typeface="Cambria" panose="02040503050406030204" pitchFamily="18" charset="0"/>
              </a:rPr>
              <a:t>high priest</a:t>
            </a:r>
            <a:r>
              <a:rPr lang="en-US" sz="2000" dirty="0">
                <a:latin typeface="Cambria" panose="02040503050406030204" pitchFamily="18" charset="0"/>
              </a:rPr>
              <a:t>, named</a:t>
            </a:r>
            <a:r>
              <a:rPr lang="en-US" sz="2000" dirty="0">
                <a:solidFill>
                  <a:srgbClr val="FFFF00"/>
                </a:solidFill>
                <a:latin typeface="Cambria" panose="02040503050406030204" pitchFamily="18" charset="0"/>
              </a:rPr>
              <a:t> </a:t>
            </a:r>
            <a:r>
              <a:rPr lang="en-US" sz="2000" u="sng" dirty="0">
                <a:solidFill>
                  <a:srgbClr val="FFFF00"/>
                </a:solidFill>
                <a:latin typeface="Cambria" panose="02040503050406030204" pitchFamily="18" charset="0"/>
              </a:rPr>
              <a:t>Caiaphas</a:t>
            </a:r>
            <a:r>
              <a:rPr lang="en-US" sz="2000" dirty="0">
                <a:latin typeface="Cambria" panose="02040503050406030204" pitchFamily="18" charset="0"/>
              </a:rPr>
              <a:t>; </a:t>
            </a:r>
            <a:r>
              <a:rPr lang="en-US" sz="2000" b="1" baseline="30000" dirty="0">
                <a:latin typeface="Cambria" panose="02040503050406030204" pitchFamily="18" charset="0"/>
              </a:rPr>
              <a:t>4 </a:t>
            </a:r>
            <a:r>
              <a:rPr lang="en-US" sz="2000" dirty="0">
                <a:latin typeface="Cambria" panose="02040503050406030204" pitchFamily="18" charset="0"/>
              </a:rPr>
              <a:t>and they plotted together to seize Jesus by stealth and kill Him</a:t>
            </a:r>
          </a:p>
          <a:p>
            <a:endParaRPr lang="en-US" sz="2000" dirty="0">
              <a:latin typeface="Cambria" panose="02040503050406030204" pitchFamily="18" charset="0"/>
            </a:endParaRPr>
          </a:p>
          <a:p>
            <a:r>
              <a:rPr lang="en-US" sz="2000" b="1" baseline="30000" dirty="0">
                <a:latin typeface="Cambria" panose="02040503050406030204" pitchFamily="18" charset="0"/>
              </a:rPr>
              <a:t>62 </a:t>
            </a:r>
            <a:r>
              <a:rPr lang="en-US" sz="2000" dirty="0">
                <a:latin typeface="Cambria" panose="02040503050406030204" pitchFamily="18" charset="0"/>
              </a:rPr>
              <a:t>The </a:t>
            </a:r>
            <a:r>
              <a:rPr lang="en-US" sz="2000" dirty="0">
                <a:solidFill>
                  <a:srgbClr val="FFFF00"/>
                </a:solidFill>
                <a:latin typeface="Cambria" panose="02040503050406030204" pitchFamily="18" charset="0"/>
              </a:rPr>
              <a:t>high priest </a:t>
            </a:r>
            <a:r>
              <a:rPr lang="en-US" sz="2000" dirty="0">
                <a:latin typeface="Cambria" panose="02040503050406030204" pitchFamily="18" charset="0"/>
              </a:rPr>
              <a:t>stood up and said to Him, “Do You not answer? What is it that these men are testifying against You?” </a:t>
            </a:r>
            <a:r>
              <a:rPr lang="en-US" sz="2000" b="1" baseline="30000" dirty="0">
                <a:latin typeface="Cambria" panose="02040503050406030204" pitchFamily="18" charset="0"/>
              </a:rPr>
              <a:t>63 </a:t>
            </a:r>
            <a:r>
              <a:rPr lang="en-US" sz="2000" dirty="0">
                <a:latin typeface="Cambria" panose="02040503050406030204" pitchFamily="18" charset="0"/>
              </a:rPr>
              <a:t>But Jesus kept silent. And the high priest said to Him, “I adjure You by the living God, that You tell us whether You are the Christ, the Son of God.” </a:t>
            </a:r>
            <a:r>
              <a:rPr lang="en-US" sz="2000" b="1" baseline="30000" dirty="0">
                <a:latin typeface="Cambria" panose="02040503050406030204" pitchFamily="18" charset="0"/>
              </a:rPr>
              <a:t>64 </a:t>
            </a:r>
            <a:r>
              <a:rPr lang="en-US" sz="2000" dirty="0">
                <a:latin typeface="Cambria" panose="02040503050406030204" pitchFamily="18" charset="0"/>
              </a:rPr>
              <a:t>Jesus *said to him, “You have said it </a:t>
            </a:r>
            <a:r>
              <a:rPr lang="en-US" sz="2000" i="1" dirty="0">
                <a:latin typeface="Cambria" panose="02040503050406030204" pitchFamily="18" charset="0"/>
              </a:rPr>
              <a:t>yourself</a:t>
            </a:r>
            <a:r>
              <a:rPr lang="en-US" sz="2000" dirty="0">
                <a:latin typeface="Cambria" panose="02040503050406030204" pitchFamily="18" charset="0"/>
              </a:rPr>
              <a:t>; nevertheless I tell you, hereafter you will see </a:t>
            </a:r>
            <a:r>
              <a:rPr lang="en-US" sz="2000" cap="small" dirty="0">
                <a:latin typeface="Cambria" panose="02040503050406030204" pitchFamily="18" charset="0"/>
              </a:rPr>
              <a:t>the Son of Man sitting at the right hand of Power</a:t>
            </a:r>
            <a:r>
              <a:rPr lang="en-US" sz="2000" dirty="0">
                <a:latin typeface="Cambria" panose="02040503050406030204" pitchFamily="18" charset="0"/>
              </a:rPr>
              <a:t>, and </a:t>
            </a:r>
            <a:r>
              <a:rPr lang="en-US" sz="2000" cap="small" dirty="0">
                <a:latin typeface="Cambria" panose="02040503050406030204" pitchFamily="18" charset="0"/>
              </a:rPr>
              <a:t>coming on the clouds of heaven</a:t>
            </a:r>
            <a:r>
              <a:rPr lang="en-US" sz="2000" dirty="0">
                <a:latin typeface="Cambria" panose="02040503050406030204" pitchFamily="18" charset="0"/>
              </a:rPr>
              <a:t>.”  </a:t>
            </a:r>
            <a:r>
              <a:rPr lang="en-US" sz="2000" b="1" baseline="30000" dirty="0">
                <a:latin typeface="Cambria" panose="02040503050406030204" pitchFamily="18" charset="0"/>
              </a:rPr>
              <a:t>65 </a:t>
            </a:r>
            <a:r>
              <a:rPr lang="en-US" sz="2000" dirty="0">
                <a:latin typeface="Cambria" panose="02040503050406030204" pitchFamily="18" charset="0"/>
              </a:rPr>
              <a:t>Then the </a:t>
            </a:r>
            <a:r>
              <a:rPr lang="en-US" sz="2000" dirty="0">
                <a:solidFill>
                  <a:srgbClr val="FFFF00"/>
                </a:solidFill>
                <a:latin typeface="Cambria" panose="02040503050406030204" pitchFamily="18" charset="0"/>
              </a:rPr>
              <a:t>high priest</a:t>
            </a:r>
            <a:r>
              <a:rPr lang="en-US" sz="2000" dirty="0">
                <a:latin typeface="Cambria" panose="02040503050406030204" pitchFamily="18" charset="0"/>
              </a:rPr>
              <a:t> tore his robes and said, “He has blasphemed! What further need do we have of witnesses? Behold, you have now heard the blasphemy; </a:t>
            </a:r>
            <a:r>
              <a:rPr lang="en-US" sz="2000" b="1" baseline="30000" dirty="0">
                <a:latin typeface="Cambria" panose="02040503050406030204" pitchFamily="18" charset="0"/>
              </a:rPr>
              <a:t>66 </a:t>
            </a:r>
            <a:r>
              <a:rPr lang="en-US" sz="2000" dirty="0">
                <a:latin typeface="Cambria" panose="02040503050406030204" pitchFamily="18" charset="0"/>
              </a:rPr>
              <a:t>what do you think?” They answered, “He deserves death!”</a:t>
            </a:r>
          </a:p>
          <a:p>
            <a:r>
              <a:rPr lang="en-US" sz="2000" b="1" baseline="30000" dirty="0">
                <a:latin typeface="Cambria" panose="02040503050406030204" pitchFamily="18" charset="0"/>
              </a:rPr>
              <a:t>67 </a:t>
            </a:r>
            <a:r>
              <a:rPr lang="en-US" sz="2000" dirty="0">
                <a:latin typeface="Cambria" panose="02040503050406030204" pitchFamily="18" charset="0"/>
              </a:rPr>
              <a:t>Then they spat in His face and beat Him with their fists; and others slapped Him, </a:t>
            </a:r>
            <a:r>
              <a:rPr lang="en-US" sz="2000" b="1" baseline="30000" dirty="0">
                <a:latin typeface="Cambria" panose="02040503050406030204" pitchFamily="18" charset="0"/>
              </a:rPr>
              <a:t>68 </a:t>
            </a:r>
            <a:r>
              <a:rPr lang="en-US" sz="2000" dirty="0">
                <a:latin typeface="Cambria" panose="02040503050406030204" pitchFamily="18" charset="0"/>
              </a:rPr>
              <a:t>and said, “Prophesy to us, You Christ; who is the one who hit You?”</a:t>
            </a:r>
          </a:p>
          <a:p>
            <a:endParaRPr lang="en-US" sz="2000" dirty="0">
              <a:latin typeface="Cambria" panose="02040503050406030204" pitchFamily="18" charset="0"/>
            </a:endParaRPr>
          </a:p>
        </p:txBody>
      </p:sp>
    </p:spTree>
    <p:extLst>
      <p:ext uri="{BB962C8B-B14F-4D97-AF65-F5344CB8AC3E}">
        <p14:creationId xmlns:p14="http://schemas.microsoft.com/office/powerpoint/2010/main" val="80906512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194295"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I Corinthians 15</a:t>
            </a:r>
          </a:p>
        </p:txBody>
      </p:sp>
      <p:sp>
        <p:nvSpPr>
          <p:cNvPr id="3" name="Rectangle 2">
            <a:extLst>
              <a:ext uri="{FF2B5EF4-FFF2-40B4-BE49-F238E27FC236}">
                <a16:creationId xmlns:a16="http://schemas.microsoft.com/office/drawing/2014/main" id="{845A6E38-5DE0-42EC-B040-49AE27A314CF}"/>
              </a:ext>
            </a:extLst>
          </p:cNvPr>
          <p:cNvSpPr/>
          <p:nvPr/>
        </p:nvSpPr>
        <p:spPr>
          <a:xfrm>
            <a:off x="398592" y="776473"/>
            <a:ext cx="11485756" cy="6001643"/>
          </a:xfrm>
          <a:prstGeom prst="rect">
            <a:avLst/>
          </a:prstGeom>
        </p:spPr>
        <p:txBody>
          <a:bodyPr wrap="square">
            <a:spAutoFit/>
          </a:bodyPr>
          <a:lstStyle/>
          <a:p>
            <a:pPr algn="ctr"/>
            <a:r>
              <a:rPr lang="en-US" sz="2400" b="1" baseline="30000" dirty="0">
                <a:latin typeface="Cambria" panose="02040503050406030204" pitchFamily="18" charset="0"/>
              </a:rPr>
              <a:t>20 </a:t>
            </a:r>
            <a:r>
              <a:rPr lang="en-US" sz="2400" dirty="0">
                <a:latin typeface="Cambria" panose="02040503050406030204" pitchFamily="18" charset="0"/>
              </a:rPr>
              <a:t>But now Christ has been raised from the dead, the first fruits of those who are asleep</a:t>
            </a:r>
            <a:r>
              <a:rPr lang="en-US" sz="2400" b="1" baseline="30000" dirty="0">
                <a:latin typeface="Cambria" panose="02040503050406030204" pitchFamily="18" charset="0"/>
              </a:rPr>
              <a:t>23 </a:t>
            </a:r>
            <a:r>
              <a:rPr lang="en-US" sz="2400" dirty="0">
                <a:latin typeface="Cambria" panose="02040503050406030204" pitchFamily="18" charset="0"/>
              </a:rPr>
              <a:t>But each in his own order: Christ the first fruits, after that those who are Christ’s at His coming,… </a:t>
            </a:r>
            <a:r>
              <a:rPr lang="en-US" sz="2400" b="1" baseline="30000" dirty="0">
                <a:latin typeface="Cambria" panose="02040503050406030204" pitchFamily="18" charset="0"/>
              </a:rPr>
              <a:t>24 </a:t>
            </a:r>
            <a:r>
              <a:rPr lang="en-US" sz="2400" dirty="0">
                <a:latin typeface="Cambria" panose="02040503050406030204" pitchFamily="18" charset="0"/>
              </a:rPr>
              <a:t>then </a:t>
            </a:r>
            <a:r>
              <a:rPr lang="en-US" sz="2400" i="1" dirty="0">
                <a:latin typeface="Cambria" panose="02040503050406030204" pitchFamily="18" charset="0"/>
              </a:rPr>
              <a:t>comes</a:t>
            </a:r>
            <a:r>
              <a:rPr lang="en-US" sz="2400" dirty="0">
                <a:latin typeface="Cambria" panose="02040503050406030204" pitchFamily="18" charset="0"/>
              </a:rPr>
              <a:t> the end, when He hands over the kingdom to the God and Father, when He has abolished all rule and all authority and power.</a:t>
            </a:r>
          </a:p>
          <a:p>
            <a:pPr algn="ctr"/>
            <a:endParaRPr lang="en-US" sz="2400" dirty="0">
              <a:latin typeface="Cambria" panose="02040503050406030204" pitchFamily="18" charset="0"/>
            </a:endParaRPr>
          </a:p>
          <a:p>
            <a:pPr algn="ctr"/>
            <a:r>
              <a:rPr lang="en-US" sz="2400" dirty="0">
                <a:latin typeface="Cambria" panose="02040503050406030204" pitchFamily="18" charset="0"/>
              </a:rPr>
              <a:t> </a:t>
            </a:r>
            <a:r>
              <a:rPr lang="en-US" sz="2400" b="1" baseline="30000" dirty="0">
                <a:latin typeface="Cambria" panose="02040503050406030204" pitchFamily="18" charset="0"/>
              </a:rPr>
              <a:t>51 </a:t>
            </a:r>
            <a:r>
              <a:rPr lang="en-US" sz="2400" dirty="0">
                <a:latin typeface="Cambria" panose="02040503050406030204" pitchFamily="18" charset="0"/>
              </a:rPr>
              <a:t>Behold, I tell you a mystery; we will not all sleep, but we will all be changed, </a:t>
            </a:r>
            <a:r>
              <a:rPr lang="en-US" sz="2400" b="1" baseline="30000" dirty="0">
                <a:latin typeface="Cambria" panose="02040503050406030204" pitchFamily="18" charset="0"/>
              </a:rPr>
              <a:t>52 </a:t>
            </a:r>
            <a:r>
              <a:rPr lang="en-US" sz="2400" dirty="0">
                <a:latin typeface="Cambria" panose="02040503050406030204" pitchFamily="18" charset="0"/>
              </a:rPr>
              <a:t>in a moment, in the twinkling of an eye, at the last trumpet; for the trumpet will sound, and the dead will be raised imperishable, and we will be changed. </a:t>
            </a:r>
            <a:r>
              <a:rPr lang="en-US" sz="2400" b="1" baseline="30000" dirty="0">
                <a:latin typeface="Cambria" panose="02040503050406030204" pitchFamily="18" charset="0"/>
              </a:rPr>
              <a:t>53 </a:t>
            </a:r>
            <a:r>
              <a:rPr lang="en-US" sz="2400" dirty="0">
                <a:latin typeface="Cambria" panose="02040503050406030204" pitchFamily="18" charset="0"/>
              </a:rPr>
              <a:t>For this perishable must put on the imperishable, and this mortal must put on immortality. </a:t>
            </a:r>
            <a:r>
              <a:rPr lang="en-US" sz="2400" b="1" baseline="30000" dirty="0">
                <a:latin typeface="Cambria" panose="02040503050406030204" pitchFamily="18" charset="0"/>
              </a:rPr>
              <a:t>54 </a:t>
            </a:r>
            <a:r>
              <a:rPr lang="en-US" sz="2400" dirty="0">
                <a:latin typeface="Cambria" panose="02040503050406030204" pitchFamily="18" charset="0"/>
              </a:rPr>
              <a:t>But when this perishable will have put on the imperishable, and this mortal will have put on immortality, then will come about the saying that is written, “</a:t>
            </a:r>
            <a:r>
              <a:rPr lang="en-US" sz="2400" cap="small" dirty="0">
                <a:latin typeface="Cambria" panose="02040503050406030204" pitchFamily="18" charset="0"/>
              </a:rPr>
              <a:t>Death is swallowed up</a:t>
            </a:r>
            <a:r>
              <a:rPr lang="en-US" sz="2400" dirty="0">
                <a:latin typeface="Cambria" panose="02040503050406030204" pitchFamily="18" charset="0"/>
              </a:rPr>
              <a:t> in victory. </a:t>
            </a:r>
            <a:r>
              <a:rPr lang="en-US" sz="2400" b="1" baseline="30000" dirty="0">
                <a:latin typeface="Cambria" panose="02040503050406030204" pitchFamily="18" charset="0"/>
              </a:rPr>
              <a:t>55 </a:t>
            </a:r>
            <a:r>
              <a:rPr lang="en-US" sz="2400" dirty="0">
                <a:latin typeface="Cambria" panose="02040503050406030204" pitchFamily="18" charset="0"/>
              </a:rPr>
              <a:t>O </a:t>
            </a:r>
            <a:r>
              <a:rPr lang="en-US" sz="2400" cap="small" dirty="0">
                <a:latin typeface="Cambria" panose="02040503050406030204" pitchFamily="18" charset="0"/>
              </a:rPr>
              <a:t>death, where is your victory</a:t>
            </a:r>
            <a:r>
              <a:rPr lang="en-US" sz="2400" dirty="0">
                <a:latin typeface="Cambria" panose="02040503050406030204" pitchFamily="18" charset="0"/>
              </a:rPr>
              <a:t>? O </a:t>
            </a:r>
            <a:r>
              <a:rPr lang="en-US" sz="2400" cap="small" dirty="0">
                <a:latin typeface="Cambria" panose="02040503050406030204" pitchFamily="18" charset="0"/>
              </a:rPr>
              <a:t>death, where is your sting</a:t>
            </a:r>
            <a:r>
              <a:rPr lang="en-US" sz="2400" dirty="0">
                <a:latin typeface="Cambria" panose="02040503050406030204" pitchFamily="18" charset="0"/>
              </a:rPr>
              <a:t>?” </a:t>
            </a:r>
            <a:r>
              <a:rPr lang="en-US" sz="2400" b="1" baseline="30000" dirty="0">
                <a:latin typeface="Cambria" panose="02040503050406030204" pitchFamily="18" charset="0"/>
              </a:rPr>
              <a:t>56 </a:t>
            </a:r>
            <a:r>
              <a:rPr lang="en-US" sz="2400" dirty="0">
                <a:latin typeface="Cambria" panose="02040503050406030204" pitchFamily="18" charset="0"/>
              </a:rPr>
              <a:t>The sting of death is sin, and the power of sin is the law; </a:t>
            </a:r>
            <a:r>
              <a:rPr lang="en-US" sz="2400" b="1" baseline="30000" dirty="0">
                <a:latin typeface="Cambria" panose="02040503050406030204" pitchFamily="18" charset="0"/>
              </a:rPr>
              <a:t>57 </a:t>
            </a:r>
            <a:r>
              <a:rPr lang="en-US" sz="2400" dirty="0">
                <a:latin typeface="Cambria" panose="02040503050406030204" pitchFamily="18" charset="0"/>
              </a:rPr>
              <a:t>but thanks be to God, who gives us the victory through our Lord Jesus Christ.  </a:t>
            </a:r>
            <a:r>
              <a:rPr lang="en-US" sz="2400" b="1" baseline="30000" dirty="0">
                <a:latin typeface="Cambria" panose="02040503050406030204" pitchFamily="18" charset="0"/>
              </a:rPr>
              <a:t>58 </a:t>
            </a:r>
            <a:r>
              <a:rPr lang="en-US" sz="2400" b="1" i="1" u="sng" dirty="0">
                <a:solidFill>
                  <a:srgbClr val="FFFF00"/>
                </a:solidFill>
                <a:latin typeface="Cambria" panose="02040503050406030204" pitchFamily="18" charset="0"/>
              </a:rPr>
              <a:t>Therefore, </a:t>
            </a:r>
            <a:r>
              <a:rPr lang="en-US" sz="2400" dirty="0">
                <a:latin typeface="Cambria" panose="02040503050406030204" pitchFamily="18" charset="0"/>
              </a:rPr>
              <a:t>my beloved brethren, be steadfast, immovable, always abounding in the work of the Lord, knowing that your toil is not </a:t>
            </a:r>
            <a:r>
              <a:rPr lang="en-US" sz="2400" i="1" dirty="0">
                <a:latin typeface="Cambria" panose="02040503050406030204" pitchFamily="18" charset="0"/>
              </a:rPr>
              <a:t>in</a:t>
            </a:r>
            <a:r>
              <a:rPr lang="en-US" sz="2400" dirty="0">
                <a:latin typeface="Cambria" panose="02040503050406030204" pitchFamily="18" charset="0"/>
              </a:rPr>
              <a:t> vain in the Lord.</a:t>
            </a:r>
          </a:p>
        </p:txBody>
      </p:sp>
    </p:spTree>
    <p:extLst>
      <p:ext uri="{BB962C8B-B14F-4D97-AF65-F5344CB8AC3E}">
        <p14:creationId xmlns:p14="http://schemas.microsoft.com/office/powerpoint/2010/main" val="10678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62191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28:16-20</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1384995"/>
          </a:xfrm>
          <a:prstGeom prst="rect">
            <a:avLst/>
          </a:prstGeom>
          <a:noFill/>
        </p:spPr>
        <p:txBody>
          <a:bodyPr wrap="square" rtlCol="0">
            <a:spAutoFit/>
          </a:bodyPr>
          <a:lstStyle/>
          <a:p>
            <a:pPr algn="ctr"/>
            <a:r>
              <a:rPr lang="en-US" sz="2800" dirty="0">
                <a:latin typeface="Cambria" panose="02040503050406030204" pitchFamily="18" charset="0"/>
              </a:rPr>
              <a:t>But the eleven disciples proceeded to Galilee, to the mountain which Jesus had designated. </a:t>
            </a:r>
            <a:r>
              <a:rPr lang="en-US" sz="2800" b="1" baseline="30000" dirty="0">
                <a:latin typeface="Cambria" panose="02040503050406030204" pitchFamily="18" charset="0"/>
              </a:rPr>
              <a:t>17 </a:t>
            </a:r>
            <a:r>
              <a:rPr lang="en-US" sz="2800" dirty="0">
                <a:latin typeface="Cambria" panose="02040503050406030204" pitchFamily="18" charset="0"/>
              </a:rPr>
              <a:t>When they saw Him, they worshiped </a:t>
            </a:r>
            <a:r>
              <a:rPr lang="en-US" sz="2800" i="1" dirty="0">
                <a:latin typeface="Cambria" panose="02040503050406030204" pitchFamily="18" charset="0"/>
              </a:rPr>
              <a:t>Him</a:t>
            </a:r>
            <a:r>
              <a:rPr lang="en-US" sz="2800" dirty="0">
                <a:latin typeface="Cambria" panose="02040503050406030204" pitchFamily="18" charset="0"/>
              </a:rPr>
              <a:t>; but some were doubtful. </a:t>
            </a:r>
            <a:r>
              <a:rPr lang="en-US" sz="2800" b="1" baseline="30000" dirty="0">
                <a:latin typeface="Cambria" panose="02040503050406030204" pitchFamily="18" charset="0"/>
              </a:rPr>
              <a:t>18 </a:t>
            </a:r>
            <a:r>
              <a:rPr lang="en-US" sz="2800" dirty="0">
                <a:latin typeface="Cambria" panose="02040503050406030204" pitchFamily="18" charset="0"/>
              </a:rPr>
              <a:t>And Jesus came up and spoke to them, saying, </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1277386" y="1960820"/>
            <a:ext cx="213528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6858000" y="1551664"/>
            <a:ext cx="4567803"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1" name="Rounded Rectangular Callout 4">
            <a:extLst>
              <a:ext uri="{FF2B5EF4-FFF2-40B4-BE49-F238E27FC236}">
                <a16:creationId xmlns:a16="http://schemas.microsoft.com/office/drawing/2014/main" id="{3911F90A-0DBF-40E8-A15B-2E9B1CCB2274}"/>
              </a:ext>
            </a:extLst>
          </p:cNvPr>
          <p:cNvSpPr/>
          <p:nvPr/>
        </p:nvSpPr>
        <p:spPr>
          <a:xfrm>
            <a:off x="456474" y="2050763"/>
            <a:ext cx="11538130" cy="2097440"/>
          </a:xfrm>
          <a:custGeom>
            <a:avLst/>
            <a:gdLst>
              <a:gd name="connsiteX0" fmla="*/ 0 w 11538130"/>
              <a:gd name="connsiteY0" fmla="*/ 223158 h 1338924"/>
              <a:gd name="connsiteX1" fmla="*/ 223158 w 11538130"/>
              <a:gd name="connsiteY1" fmla="*/ 0 h 1338924"/>
              <a:gd name="connsiteX2" fmla="*/ 1923022 w 11538130"/>
              <a:gd name="connsiteY2" fmla="*/ 0 h 1338924"/>
              <a:gd name="connsiteX3" fmla="*/ 2243012 w 11538130"/>
              <a:gd name="connsiteY3" fmla="*/ -624260 h 1338924"/>
              <a:gd name="connsiteX4" fmla="*/ 4807554 w 11538130"/>
              <a:gd name="connsiteY4" fmla="*/ 0 h 1338924"/>
              <a:gd name="connsiteX5" fmla="*/ 11314972 w 11538130"/>
              <a:gd name="connsiteY5" fmla="*/ 0 h 1338924"/>
              <a:gd name="connsiteX6" fmla="*/ 11538130 w 11538130"/>
              <a:gd name="connsiteY6" fmla="*/ 223158 h 1338924"/>
              <a:gd name="connsiteX7" fmla="*/ 11538130 w 11538130"/>
              <a:gd name="connsiteY7" fmla="*/ 223154 h 1338924"/>
              <a:gd name="connsiteX8" fmla="*/ 11538130 w 11538130"/>
              <a:gd name="connsiteY8" fmla="*/ 223154 h 1338924"/>
              <a:gd name="connsiteX9" fmla="*/ 11538130 w 11538130"/>
              <a:gd name="connsiteY9" fmla="*/ 557885 h 1338924"/>
              <a:gd name="connsiteX10" fmla="*/ 11538130 w 11538130"/>
              <a:gd name="connsiteY10" fmla="*/ 1115766 h 1338924"/>
              <a:gd name="connsiteX11" fmla="*/ 11314972 w 11538130"/>
              <a:gd name="connsiteY11" fmla="*/ 1338924 h 1338924"/>
              <a:gd name="connsiteX12" fmla="*/ 4807554 w 11538130"/>
              <a:gd name="connsiteY12" fmla="*/ 1338924 h 1338924"/>
              <a:gd name="connsiteX13" fmla="*/ 1923022 w 11538130"/>
              <a:gd name="connsiteY13" fmla="*/ 1338924 h 1338924"/>
              <a:gd name="connsiteX14" fmla="*/ 1923022 w 11538130"/>
              <a:gd name="connsiteY14" fmla="*/ 1338924 h 1338924"/>
              <a:gd name="connsiteX15" fmla="*/ 223158 w 11538130"/>
              <a:gd name="connsiteY15" fmla="*/ 1338924 h 1338924"/>
              <a:gd name="connsiteX16" fmla="*/ 0 w 11538130"/>
              <a:gd name="connsiteY16" fmla="*/ 1115766 h 1338924"/>
              <a:gd name="connsiteX17" fmla="*/ 0 w 11538130"/>
              <a:gd name="connsiteY17" fmla="*/ 557885 h 1338924"/>
              <a:gd name="connsiteX18" fmla="*/ 0 w 11538130"/>
              <a:gd name="connsiteY18" fmla="*/ 223154 h 1338924"/>
              <a:gd name="connsiteX19" fmla="*/ 0 w 11538130"/>
              <a:gd name="connsiteY19" fmla="*/ 223154 h 1338924"/>
              <a:gd name="connsiteX20" fmla="*/ 0 w 11538130"/>
              <a:gd name="connsiteY20" fmla="*/ 223158 h 1338924"/>
              <a:gd name="connsiteX0" fmla="*/ 0 w 11538130"/>
              <a:gd name="connsiteY0" fmla="*/ 847418 h 1963184"/>
              <a:gd name="connsiteX1" fmla="*/ 223158 w 11538130"/>
              <a:gd name="connsiteY1" fmla="*/ 624260 h 1963184"/>
              <a:gd name="connsiteX2" fmla="*/ 1923022 w 11538130"/>
              <a:gd name="connsiteY2" fmla="*/ 624260 h 1963184"/>
              <a:gd name="connsiteX3" fmla="*/ 2243012 w 11538130"/>
              <a:gd name="connsiteY3" fmla="*/ 0 h 1963184"/>
              <a:gd name="connsiteX4" fmla="*/ 2336497 w 11538130"/>
              <a:gd name="connsiteY4" fmla="*/ 613375 h 1963184"/>
              <a:gd name="connsiteX5" fmla="*/ 11314972 w 11538130"/>
              <a:gd name="connsiteY5" fmla="*/ 624260 h 1963184"/>
              <a:gd name="connsiteX6" fmla="*/ 11538130 w 11538130"/>
              <a:gd name="connsiteY6" fmla="*/ 847418 h 1963184"/>
              <a:gd name="connsiteX7" fmla="*/ 11538130 w 11538130"/>
              <a:gd name="connsiteY7" fmla="*/ 847414 h 1963184"/>
              <a:gd name="connsiteX8" fmla="*/ 11538130 w 11538130"/>
              <a:gd name="connsiteY8" fmla="*/ 847414 h 1963184"/>
              <a:gd name="connsiteX9" fmla="*/ 11538130 w 11538130"/>
              <a:gd name="connsiteY9" fmla="*/ 1182145 h 1963184"/>
              <a:gd name="connsiteX10" fmla="*/ 11538130 w 11538130"/>
              <a:gd name="connsiteY10" fmla="*/ 1740026 h 1963184"/>
              <a:gd name="connsiteX11" fmla="*/ 11314972 w 11538130"/>
              <a:gd name="connsiteY11" fmla="*/ 1963184 h 1963184"/>
              <a:gd name="connsiteX12" fmla="*/ 4807554 w 11538130"/>
              <a:gd name="connsiteY12" fmla="*/ 1963184 h 1963184"/>
              <a:gd name="connsiteX13" fmla="*/ 1923022 w 11538130"/>
              <a:gd name="connsiteY13" fmla="*/ 1963184 h 1963184"/>
              <a:gd name="connsiteX14" fmla="*/ 1923022 w 11538130"/>
              <a:gd name="connsiteY14" fmla="*/ 1963184 h 1963184"/>
              <a:gd name="connsiteX15" fmla="*/ 223158 w 11538130"/>
              <a:gd name="connsiteY15" fmla="*/ 1963184 h 1963184"/>
              <a:gd name="connsiteX16" fmla="*/ 0 w 11538130"/>
              <a:gd name="connsiteY16" fmla="*/ 1740026 h 1963184"/>
              <a:gd name="connsiteX17" fmla="*/ 0 w 11538130"/>
              <a:gd name="connsiteY17" fmla="*/ 1182145 h 1963184"/>
              <a:gd name="connsiteX18" fmla="*/ 0 w 11538130"/>
              <a:gd name="connsiteY18" fmla="*/ 847414 h 1963184"/>
              <a:gd name="connsiteX19" fmla="*/ 0 w 11538130"/>
              <a:gd name="connsiteY19" fmla="*/ 847414 h 1963184"/>
              <a:gd name="connsiteX20" fmla="*/ 0 w 11538130"/>
              <a:gd name="connsiteY20" fmla="*/ 847418 h 196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38130" h="1963184">
                <a:moveTo>
                  <a:pt x="0" y="847418"/>
                </a:moveTo>
                <a:cubicBezTo>
                  <a:pt x="0" y="724171"/>
                  <a:pt x="99911" y="624260"/>
                  <a:pt x="223158" y="624260"/>
                </a:cubicBezTo>
                <a:lnTo>
                  <a:pt x="1923022" y="624260"/>
                </a:lnTo>
                <a:lnTo>
                  <a:pt x="2243012" y="0"/>
                </a:lnTo>
                <a:lnTo>
                  <a:pt x="2336497" y="613375"/>
                </a:lnTo>
                <a:lnTo>
                  <a:pt x="11314972" y="624260"/>
                </a:lnTo>
                <a:cubicBezTo>
                  <a:pt x="11438219" y="624260"/>
                  <a:pt x="11538130" y="724171"/>
                  <a:pt x="11538130" y="847418"/>
                </a:cubicBezTo>
                <a:lnTo>
                  <a:pt x="11538130" y="847414"/>
                </a:lnTo>
                <a:lnTo>
                  <a:pt x="11538130" y="847414"/>
                </a:lnTo>
                <a:lnTo>
                  <a:pt x="11538130" y="1182145"/>
                </a:lnTo>
                <a:lnTo>
                  <a:pt x="11538130" y="1740026"/>
                </a:lnTo>
                <a:cubicBezTo>
                  <a:pt x="11538130" y="1863273"/>
                  <a:pt x="11438219" y="1963184"/>
                  <a:pt x="11314972" y="1963184"/>
                </a:cubicBezTo>
                <a:lnTo>
                  <a:pt x="4807554" y="1963184"/>
                </a:lnTo>
                <a:lnTo>
                  <a:pt x="1923022" y="1963184"/>
                </a:lnTo>
                <a:lnTo>
                  <a:pt x="1923022" y="1963184"/>
                </a:lnTo>
                <a:lnTo>
                  <a:pt x="223158" y="1963184"/>
                </a:lnTo>
                <a:cubicBezTo>
                  <a:pt x="99911" y="1963184"/>
                  <a:pt x="0" y="1863273"/>
                  <a:pt x="0" y="1740026"/>
                </a:cubicBezTo>
                <a:lnTo>
                  <a:pt x="0" y="1182145"/>
                </a:lnTo>
                <a:lnTo>
                  <a:pt x="0" y="847414"/>
                </a:lnTo>
                <a:lnTo>
                  <a:pt x="0" y="847414"/>
                </a:lnTo>
                <a:lnTo>
                  <a:pt x="0" y="847418"/>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Matthew is aware that the Eleven had already seen Christ in Jerusalem, when their doubts were removed.  The “some” presupposes a larger gathering than the Eleven only”.  Could be the time Jesus appeared to “over five hundred at once” (I Cor 15:6)</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28328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6800" y="100512"/>
            <a:ext cx="4692269"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“The Great Commission”</a:t>
            </a:r>
          </a:p>
        </p:txBody>
      </p:sp>
      <p:sp>
        <p:nvSpPr>
          <p:cNvPr id="6" name="Rectangle 5">
            <a:extLst>
              <a:ext uri="{FF2B5EF4-FFF2-40B4-BE49-F238E27FC236}">
                <a16:creationId xmlns:a16="http://schemas.microsoft.com/office/drawing/2014/main" id="{6C14C204-9A05-43F7-8C2C-F6A41BA6728B}"/>
              </a:ext>
            </a:extLst>
          </p:cNvPr>
          <p:cNvSpPr/>
          <p:nvPr/>
        </p:nvSpPr>
        <p:spPr>
          <a:xfrm>
            <a:off x="620417" y="2045148"/>
            <a:ext cx="11172370" cy="2246769"/>
          </a:xfrm>
          <a:prstGeom prst="rect">
            <a:avLst/>
          </a:prstGeom>
          <a:ln w="38100">
            <a:noFill/>
          </a:ln>
        </p:spPr>
        <p:txBody>
          <a:bodyPr wrap="square">
            <a:spAutoFit/>
          </a:bodyPr>
          <a:lstStyle/>
          <a:p>
            <a:pPr algn="ctr"/>
            <a:r>
              <a:rPr lang="en-US" sz="2800" dirty="0">
                <a:latin typeface="Cambria" panose="02040503050406030204" pitchFamily="18" charset="0"/>
              </a:rPr>
              <a:t>“All authority has been given to Me in heaven and on earth. </a:t>
            </a:r>
            <a:r>
              <a:rPr lang="en-US" sz="2800" b="1" baseline="30000" dirty="0">
                <a:latin typeface="Cambria" panose="02040503050406030204" pitchFamily="18" charset="0"/>
              </a:rPr>
              <a:t>19 </a:t>
            </a:r>
            <a:r>
              <a:rPr lang="en-US" sz="2800" dirty="0">
                <a:latin typeface="Cambria" panose="02040503050406030204" pitchFamily="18" charset="0"/>
              </a:rPr>
              <a:t>Go therefore and make disciples of all the nations, baptizing them in the name of the Father and the Son and the Holy Spirit, </a:t>
            </a:r>
            <a:r>
              <a:rPr lang="en-US" sz="2800" b="1" baseline="30000" dirty="0">
                <a:latin typeface="Cambria" panose="02040503050406030204" pitchFamily="18" charset="0"/>
              </a:rPr>
              <a:t>20 </a:t>
            </a:r>
            <a:r>
              <a:rPr lang="en-US" sz="2800" dirty="0">
                <a:latin typeface="Cambria" panose="02040503050406030204" pitchFamily="18" charset="0"/>
              </a:rPr>
              <a:t>teaching them to observe all that I commanded you; and lo, I am with you always, even to the end of the age.”</a:t>
            </a:r>
            <a:endParaRPr lang="en-US" sz="2800" dirty="0"/>
          </a:p>
        </p:txBody>
      </p:sp>
      <p:sp>
        <p:nvSpPr>
          <p:cNvPr id="14" name="Rounded Rectangular Callout 4">
            <a:extLst>
              <a:ext uri="{FF2B5EF4-FFF2-40B4-BE49-F238E27FC236}">
                <a16:creationId xmlns:a16="http://schemas.microsoft.com/office/drawing/2014/main" id="{F9C9B878-46A5-466B-880E-5980200F4968}"/>
              </a:ext>
            </a:extLst>
          </p:cNvPr>
          <p:cNvSpPr/>
          <p:nvPr/>
        </p:nvSpPr>
        <p:spPr>
          <a:xfrm>
            <a:off x="478777" y="2909963"/>
            <a:ext cx="5632091" cy="1825324"/>
          </a:xfrm>
          <a:custGeom>
            <a:avLst/>
            <a:gdLst>
              <a:gd name="connsiteX0" fmla="*/ 0 w 5632091"/>
              <a:gd name="connsiteY0" fmla="*/ 85825 h 514941"/>
              <a:gd name="connsiteX1" fmla="*/ 85825 w 5632091"/>
              <a:gd name="connsiteY1" fmla="*/ 0 h 514941"/>
              <a:gd name="connsiteX2" fmla="*/ 3285386 w 5632091"/>
              <a:gd name="connsiteY2" fmla="*/ 0 h 514941"/>
              <a:gd name="connsiteX3" fmla="*/ 4162566 w 5632091"/>
              <a:gd name="connsiteY3" fmla="*/ -1458848 h 514941"/>
              <a:gd name="connsiteX4" fmla="*/ 4693409 w 5632091"/>
              <a:gd name="connsiteY4" fmla="*/ 0 h 514941"/>
              <a:gd name="connsiteX5" fmla="*/ 5546266 w 5632091"/>
              <a:gd name="connsiteY5" fmla="*/ 0 h 514941"/>
              <a:gd name="connsiteX6" fmla="*/ 5632091 w 5632091"/>
              <a:gd name="connsiteY6" fmla="*/ 85825 h 514941"/>
              <a:gd name="connsiteX7" fmla="*/ 5632091 w 5632091"/>
              <a:gd name="connsiteY7" fmla="*/ 85824 h 514941"/>
              <a:gd name="connsiteX8" fmla="*/ 5632091 w 5632091"/>
              <a:gd name="connsiteY8" fmla="*/ 85824 h 514941"/>
              <a:gd name="connsiteX9" fmla="*/ 5632091 w 5632091"/>
              <a:gd name="connsiteY9" fmla="*/ 214559 h 514941"/>
              <a:gd name="connsiteX10" fmla="*/ 5632091 w 5632091"/>
              <a:gd name="connsiteY10" fmla="*/ 429116 h 514941"/>
              <a:gd name="connsiteX11" fmla="*/ 5546266 w 5632091"/>
              <a:gd name="connsiteY11" fmla="*/ 514941 h 514941"/>
              <a:gd name="connsiteX12" fmla="*/ 4693409 w 5632091"/>
              <a:gd name="connsiteY12" fmla="*/ 514941 h 514941"/>
              <a:gd name="connsiteX13" fmla="*/ 3285386 w 5632091"/>
              <a:gd name="connsiteY13" fmla="*/ 514941 h 514941"/>
              <a:gd name="connsiteX14" fmla="*/ 3285386 w 5632091"/>
              <a:gd name="connsiteY14" fmla="*/ 514941 h 514941"/>
              <a:gd name="connsiteX15" fmla="*/ 85825 w 5632091"/>
              <a:gd name="connsiteY15" fmla="*/ 514941 h 514941"/>
              <a:gd name="connsiteX16" fmla="*/ 0 w 5632091"/>
              <a:gd name="connsiteY16" fmla="*/ 429116 h 514941"/>
              <a:gd name="connsiteX17" fmla="*/ 0 w 5632091"/>
              <a:gd name="connsiteY17" fmla="*/ 214559 h 514941"/>
              <a:gd name="connsiteX18" fmla="*/ 0 w 5632091"/>
              <a:gd name="connsiteY18" fmla="*/ 85824 h 514941"/>
              <a:gd name="connsiteX19" fmla="*/ 0 w 5632091"/>
              <a:gd name="connsiteY19" fmla="*/ 85824 h 514941"/>
              <a:gd name="connsiteX20" fmla="*/ 0 w 5632091"/>
              <a:gd name="connsiteY20" fmla="*/ 85825 h 514941"/>
              <a:gd name="connsiteX0" fmla="*/ 0 w 5632091"/>
              <a:gd name="connsiteY0" fmla="*/ 1544673 h 1973789"/>
              <a:gd name="connsiteX1" fmla="*/ 85825 w 5632091"/>
              <a:gd name="connsiteY1" fmla="*/ 1458848 h 1973789"/>
              <a:gd name="connsiteX2" fmla="*/ 4461043 w 5632091"/>
              <a:gd name="connsiteY2" fmla="*/ 1480620 h 1973789"/>
              <a:gd name="connsiteX3" fmla="*/ 4162566 w 5632091"/>
              <a:gd name="connsiteY3" fmla="*/ 0 h 1973789"/>
              <a:gd name="connsiteX4" fmla="*/ 4693409 w 5632091"/>
              <a:gd name="connsiteY4" fmla="*/ 1458848 h 1973789"/>
              <a:gd name="connsiteX5" fmla="*/ 5546266 w 5632091"/>
              <a:gd name="connsiteY5" fmla="*/ 1458848 h 1973789"/>
              <a:gd name="connsiteX6" fmla="*/ 5632091 w 5632091"/>
              <a:gd name="connsiteY6" fmla="*/ 1544673 h 1973789"/>
              <a:gd name="connsiteX7" fmla="*/ 5632091 w 5632091"/>
              <a:gd name="connsiteY7" fmla="*/ 1544672 h 1973789"/>
              <a:gd name="connsiteX8" fmla="*/ 5632091 w 5632091"/>
              <a:gd name="connsiteY8" fmla="*/ 1544672 h 1973789"/>
              <a:gd name="connsiteX9" fmla="*/ 5632091 w 5632091"/>
              <a:gd name="connsiteY9" fmla="*/ 1673407 h 1973789"/>
              <a:gd name="connsiteX10" fmla="*/ 5632091 w 5632091"/>
              <a:gd name="connsiteY10" fmla="*/ 1887964 h 1973789"/>
              <a:gd name="connsiteX11" fmla="*/ 5546266 w 5632091"/>
              <a:gd name="connsiteY11" fmla="*/ 1973789 h 1973789"/>
              <a:gd name="connsiteX12" fmla="*/ 4693409 w 5632091"/>
              <a:gd name="connsiteY12" fmla="*/ 1973789 h 1973789"/>
              <a:gd name="connsiteX13" fmla="*/ 3285386 w 5632091"/>
              <a:gd name="connsiteY13" fmla="*/ 1973789 h 1973789"/>
              <a:gd name="connsiteX14" fmla="*/ 3285386 w 5632091"/>
              <a:gd name="connsiteY14" fmla="*/ 1973789 h 1973789"/>
              <a:gd name="connsiteX15" fmla="*/ 85825 w 5632091"/>
              <a:gd name="connsiteY15" fmla="*/ 1973789 h 1973789"/>
              <a:gd name="connsiteX16" fmla="*/ 0 w 5632091"/>
              <a:gd name="connsiteY16" fmla="*/ 1887964 h 1973789"/>
              <a:gd name="connsiteX17" fmla="*/ 0 w 5632091"/>
              <a:gd name="connsiteY17" fmla="*/ 1673407 h 1973789"/>
              <a:gd name="connsiteX18" fmla="*/ 0 w 5632091"/>
              <a:gd name="connsiteY18" fmla="*/ 1544672 h 1973789"/>
              <a:gd name="connsiteX19" fmla="*/ 0 w 5632091"/>
              <a:gd name="connsiteY19" fmla="*/ 1544672 h 1973789"/>
              <a:gd name="connsiteX20" fmla="*/ 0 w 5632091"/>
              <a:gd name="connsiteY20" fmla="*/ 1544673 h 19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2091" h="1973789">
                <a:moveTo>
                  <a:pt x="0" y="1544673"/>
                </a:moveTo>
                <a:cubicBezTo>
                  <a:pt x="0" y="1497273"/>
                  <a:pt x="38425" y="1458848"/>
                  <a:pt x="85825" y="1458848"/>
                </a:cubicBezTo>
                <a:lnTo>
                  <a:pt x="4461043" y="1480620"/>
                </a:lnTo>
                <a:lnTo>
                  <a:pt x="4162566" y="0"/>
                </a:lnTo>
                <a:lnTo>
                  <a:pt x="4693409" y="1458848"/>
                </a:lnTo>
                <a:lnTo>
                  <a:pt x="5546266" y="1458848"/>
                </a:lnTo>
                <a:cubicBezTo>
                  <a:pt x="5593666" y="1458848"/>
                  <a:pt x="5632091" y="1497273"/>
                  <a:pt x="5632091" y="1544673"/>
                </a:cubicBezTo>
                <a:lnTo>
                  <a:pt x="5632091" y="1544672"/>
                </a:lnTo>
                <a:lnTo>
                  <a:pt x="5632091" y="1544672"/>
                </a:lnTo>
                <a:lnTo>
                  <a:pt x="5632091" y="1673407"/>
                </a:lnTo>
                <a:lnTo>
                  <a:pt x="5632091" y="1887964"/>
                </a:lnTo>
                <a:cubicBezTo>
                  <a:pt x="5632091" y="1935364"/>
                  <a:pt x="5593666" y="1973789"/>
                  <a:pt x="5546266" y="1973789"/>
                </a:cubicBezTo>
                <a:lnTo>
                  <a:pt x="4693409" y="1973789"/>
                </a:lnTo>
                <a:lnTo>
                  <a:pt x="3285386" y="1973789"/>
                </a:lnTo>
                <a:lnTo>
                  <a:pt x="3285386" y="1973789"/>
                </a:lnTo>
                <a:lnTo>
                  <a:pt x="85825" y="1973789"/>
                </a:lnTo>
                <a:cubicBezTo>
                  <a:pt x="38425" y="1973789"/>
                  <a:pt x="0" y="1935364"/>
                  <a:pt x="0" y="1887964"/>
                </a:cubicBezTo>
                <a:lnTo>
                  <a:pt x="0" y="1673407"/>
                </a:lnTo>
                <a:lnTo>
                  <a:pt x="0" y="1544672"/>
                </a:lnTo>
                <a:lnTo>
                  <a:pt x="0" y="1544672"/>
                </a:lnTo>
                <a:lnTo>
                  <a:pt x="0" y="1544673"/>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defTabSz="1218014">
              <a:defRPr/>
            </a:pPr>
            <a:endParaRPr lang="en-US" sz="2800" b="1" dirty="0">
              <a:solidFill>
                <a:srgbClr val="FFFF00"/>
              </a:solidFill>
              <a:latin typeface="Cambria" panose="02040503050406030204" pitchFamily="18" charset="0"/>
            </a:endParaRPr>
          </a:p>
          <a:p>
            <a:pPr algn="ctr" defTabSz="1218014">
              <a:defRPr/>
            </a:pPr>
            <a:endParaRPr lang="en-US" sz="2800" b="1" dirty="0">
              <a:solidFill>
                <a:srgbClr val="FFFF00"/>
              </a:solidFill>
              <a:latin typeface="Cambria" panose="02040503050406030204" pitchFamily="18" charset="0"/>
            </a:endParaRPr>
          </a:p>
          <a:p>
            <a:pPr algn="ctr" defTabSz="1218014">
              <a:defRPr/>
            </a:pPr>
            <a:endParaRPr lang="en-US" sz="2800" b="1" dirty="0">
              <a:solidFill>
                <a:srgbClr val="FFFF00"/>
              </a:solidFill>
              <a:latin typeface="Cambria" panose="02040503050406030204" pitchFamily="18" charset="0"/>
            </a:endParaRPr>
          </a:p>
          <a:p>
            <a:pPr algn="ctr" defTabSz="1218014">
              <a:defRPr/>
            </a:pPr>
            <a:r>
              <a:rPr lang="en-US" sz="2800" b="1" dirty="0">
                <a:solidFill>
                  <a:srgbClr val="FFFF00"/>
                </a:solidFill>
                <a:latin typeface="Cambria" panose="02040503050406030204" pitchFamily="18" charset="0"/>
              </a:rPr>
              <a:t>“Disciple” = Learner, Follower</a:t>
            </a:r>
          </a:p>
          <a:p>
            <a:pPr lvl="0" algn="ctr" defTabSz="1218014">
              <a:defRPr/>
            </a:pP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sp>
        <p:nvSpPr>
          <p:cNvPr id="8" name="Rounded Rectangular Callout 4">
            <a:extLst>
              <a:ext uri="{FF2B5EF4-FFF2-40B4-BE49-F238E27FC236}">
                <a16:creationId xmlns:a16="http://schemas.microsoft.com/office/drawing/2014/main" id="{1685E723-9F0F-4A33-879B-7804F7B35B03}"/>
              </a:ext>
            </a:extLst>
          </p:cNvPr>
          <p:cNvSpPr/>
          <p:nvPr/>
        </p:nvSpPr>
        <p:spPr>
          <a:xfrm>
            <a:off x="135701" y="2938450"/>
            <a:ext cx="6703689" cy="1796837"/>
          </a:xfrm>
          <a:custGeom>
            <a:avLst/>
            <a:gdLst>
              <a:gd name="connsiteX0" fmla="*/ 0 w 6703689"/>
              <a:gd name="connsiteY0" fmla="*/ 85825 h 514941"/>
              <a:gd name="connsiteX1" fmla="*/ 85825 w 6703689"/>
              <a:gd name="connsiteY1" fmla="*/ 0 h 514941"/>
              <a:gd name="connsiteX2" fmla="*/ 3910485 w 6703689"/>
              <a:gd name="connsiteY2" fmla="*/ 0 h 514941"/>
              <a:gd name="connsiteX3" fmla="*/ 4395274 w 6703689"/>
              <a:gd name="connsiteY3" fmla="*/ -1192150 h 514941"/>
              <a:gd name="connsiteX4" fmla="*/ 5586408 w 6703689"/>
              <a:gd name="connsiteY4" fmla="*/ 0 h 514941"/>
              <a:gd name="connsiteX5" fmla="*/ 6617864 w 6703689"/>
              <a:gd name="connsiteY5" fmla="*/ 0 h 514941"/>
              <a:gd name="connsiteX6" fmla="*/ 6703689 w 6703689"/>
              <a:gd name="connsiteY6" fmla="*/ 85825 h 514941"/>
              <a:gd name="connsiteX7" fmla="*/ 6703689 w 6703689"/>
              <a:gd name="connsiteY7" fmla="*/ 85824 h 514941"/>
              <a:gd name="connsiteX8" fmla="*/ 6703689 w 6703689"/>
              <a:gd name="connsiteY8" fmla="*/ 85824 h 514941"/>
              <a:gd name="connsiteX9" fmla="*/ 6703689 w 6703689"/>
              <a:gd name="connsiteY9" fmla="*/ 214559 h 514941"/>
              <a:gd name="connsiteX10" fmla="*/ 6703689 w 6703689"/>
              <a:gd name="connsiteY10" fmla="*/ 429116 h 514941"/>
              <a:gd name="connsiteX11" fmla="*/ 6617864 w 6703689"/>
              <a:gd name="connsiteY11" fmla="*/ 514941 h 514941"/>
              <a:gd name="connsiteX12" fmla="*/ 5586408 w 6703689"/>
              <a:gd name="connsiteY12" fmla="*/ 514941 h 514941"/>
              <a:gd name="connsiteX13" fmla="*/ 3910485 w 6703689"/>
              <a:gd name="connsiteY13" fmla="*/ 514941 h 514941"/>
              <a:gd name="connsiteX14" fmla="*/ 3910485 w 6703689"/>
              <a:gd name="connsiteY14" fmla="*/ 514941 h 514941"/>
              <a:gd name="connsiteX15" fmla="*/ 85825 w 6703689"/>
              <a:gd name="connsiteY15" fmla="*/ 514941 h 514941"/>
              <a:gd name="connsiteX16" fmla="*/ 0 w 6703689"/>
              <a:gd name="connsiteY16" fmla="*/ 429116 h 514941"/>
              <a:gd name="connsiteX17" fmla="*/ 0 w 6703689"/>
              <a:gd name="connsiteY17" fmla="*/ 214559 h 514941"/>
              <a:gd name="connsiteX18" fmla="*/ 0 w 6703689"/>
              <a:gd name="connsiteY18" fmla="*/ 85824 h 514941"/>
              <a:gd name="connsiteX19" fmla="*/ 0 w 6703689"/>
              <a:gd name="connsiteY19" fmla="*/ 85824 h 514941"/>
              <a:gd name="connsiteX20" fmla="*/ 0 w 6703689"/>
              <a:gd name="connsiteY20" fmla="*/ 85825 h 514941"/>
              <a:gd name="connsiteX0" fmla="*/ 0 w 6703689"/>
              <a:gd name="connsiteY0" fmla="*/ 1277975 h 1707091"/>
              <a:gd name="connsiteX1" fmla="*/ 85825 w 6703689"/>
              <a:gd name="connsiteY1" fmla="*/ 1192150 h 1707091"/>
              <a:gd name="connsiteX2" fmla="*/ 5370576 w 6703689"/>
              <a:gd name="connsiteY2" fmla="*/ 1192150 h 1707091"/>
              <a:gd name="connsiteX3" fmla="*/ 4395274 w 6703689"/>
              <a:gd name="connsiteY3" fmla="*/ 0 h 1707091"/>
              <a:gd name="connsiteX4" fmla="*/ 5586408 w 6703689"/>
              <a:gd name="connsiteY4" fmla="*/ 1192150 h 1707091"/>
              <a:gd name="connsiteX5" fmla="*/ 6617864 w 6703689"/>
              <a:gd name="connsiteY5" fmla="*/ 1192150 h 1707091"/>
              <a:gd name="connsiteX6" fmla="*/ 6703689 w 6703689"/>
              <a:gd name="connsiteY6" fmla="*/ 1277975 h 1707091"/>
              <a:gd name="connsiteX7" fmla="*/ 6703689 w 6703689"/>
              <a:gd name="connsiteY7" fmla="*/ 1277974 h 1707091"/>
              <a:gd name="connsiteX8" fmla="*/ 6703689 w 6703689"/>
              <a:gd name="connsiteY8" fmla="*/ 1277974 h 1707091"/>
              <a:gd name="connsiteX9" fmla="*/ 6703689 w 6703689"/>
              <a:gd name="connsiteY9" fmla="*/ 1406709 h 1707091"/>
              <a:gd name="connsiteX10" fmla="*/ 6703689 w 6703689"/>
              <a:gd name="connsiteY10" fmla="*/ 1621266 h 1707091"/>
              <a:gd name="connsiteX11" fmla="*/ 6617864 w 6703689"/>
              <a:gd name="connsiteY11" fmla="*/ 1707091 h 1707091"/>
              <a:gd name="connsiteX12" fmla="*/ 5586408 w 6703689"/>
              <a:gd name="connsiteY12" fmla="*/ 1707091 h 1707091"/>
              <a:gd name="connsiteX13" fmla="*/ 3910485 w 6703689"/>
              <a:gd name="connsiteY13" fmla="*/ 1707091 h 1707091"/>
              <a:gd name="connsiteX14" fmla="*/ 3910485 w 6703689"/>
              <a:gd name="connsiteY14" fmla="*/ 1707091 h 1707091"/>
              <a:gd name="connsiteX15" fmla="*/ 85825 w 6703689"/>
              <a:gd name="connsiteY15" fmla="*/ 1707091 h 1707091"/>
              <a:gd name="connsiteX16" fmla="*/ 0 w 6703689"/>
              <a:gd name="connsiteY16" fmla="*/ 1621266 h 1707091"/>
              <a:gd name="connsiteX17" fmla="*/ 0 w 6703689"/>
              <a:gd name="connsiteY17" fmla="*/ 1406709 h 1707091"/>
              <a:gd name="connsiteX18" fmla="*/ 0 w 6703689"/>
              <a:gd name="connsiteY18" fmla="*/ 1277974 h 1707091"/>
              <a:gd name="connsiteX19" fmla="*/ 0 w 6703689"/>
              <a:gd name="connsiteY19" fmla="*/ 1277974 h 1707091"/>
              <a:gd name="connsiteX20" fmla="*/ 0 w 6703689"/>
              <a:gd name="connsiteY20" fmla="*/ 1277975 h 170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3689" h="1707091">
                <a:moveTo>
                  <a:pt x="0" y="1277975"/>
                </a:moveTo>
                <a:cubicBezTo>
                  <a:pt x="0" y="1230575"/>
                  <a:pt x="38425" y="1192150"/>
                  <a:pt x="85825" y="1192150"/>
                </a:cubicBezTo>
                <a:lnTo>
                  <a:pt x="5370576" y="1192150"/>
                </a:lnTo>
                <a:lnTo>
                  <a:pt x="4395274" y="0"/>
                </a:lnTo>
                <a:lnTo>
                  <a:pt x="5586408" y="1192150"/>
                </a:lnTo>
                <a:lnTo>
                  <a:pt x="6617864" y="1192150"/>
                </a:lnTo>
                <a:cubicBezTo>
                  <a:pt x="6665264" y="1192150"/>
                  <a:pt x="6703689" y="1230575"/>
                  <a:pt x="6703689" y="1277975"/>
                </a:cubicBezTo>
                <a:lnTo>
                  <a:pt x="6703689" y="1277974"/>
                </a:lnTo>
                <a:lnTo>
                  <a:pt x="6703689" y="1277974"/>
                </a:lnTo>
                <a:lnTo>
                  <a:pt x="6703689" y="1406709"/>
                </a:lnTo>
                <a:lnTo>
                  <a:pt x="6703689" y="1621266"/>
                </a:lnTo>
                <a:cubicBezTo>
                  <a:pt x="6703689" y="1668666"/>
                  <a:pt x="6665264" y="1707091"/>
                  <a:pt x="6617864" y="1707091"/>
                </a:cubicBezTo>
                <a:lnTo>
                  <a:pt x="5586408" y="1707091"/>
                </a:lnTo>
                <a:lnTo>
                  <a:pt x="3910485" y="1707091"/>
                </a:lnTo>
                <a:lnTo>
                  <a:pt x="3910485" y="1707091"/>
                </a:lnTo>
                <a:lnTo>
                  <a:pt x="85825" y="1707091"/>
                </a:lnTo>
                <a:cubicBezTo>
                  <a:pt x="38425" y="1707091"/>
                  <a:pt x="0" y="1668666"/>
                  <a:pt x="0" y="1621266"/>
                </a:cubicBezTo>
                <a:lnTo>
                  <a:pt x="0" y="1406709"/>
                </a:lnTo>
                <a:lnTo>
                  <a:pt x="0" y="1277974"/>
                </a:lnTo>
                <a:lnTo>
                  <a:pt x="0" y="1277974"/>
                </a:lnTo>
                <a:lnTo>
                  <a:pt x="0" y="1277975"/>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defTabSz="1218014">
              <a:defRPr/>
            </a:pPr>
            <a:endParaRPr lang="en-US" sz="2800" b="1" dirty="0">
              <a:solidFill>
                <a:srgbClr val="FFFF00"/>
              </a:solidFill>
              <a:latin typeface="Cambria" panose="02040503050406030204" pitchFamily="18" charset="0"/>
            </a:endParaRPr>
          </a:p>
          <a:p>
            <a:pPr algn="ctr" defTabSz="1218014">
              <a:defRPr/>
            </a:pPr>
            <a:endParaRPr lang="en-US" sz="2800" b="1" dirty="0">
              <a:solidFill>
                <a:srgbClr val="FFFF00"/>
              </a:solidFill>
              <a:latin typeface="Cambria" panose="02040503050406030204" pitchFamily="18" charset="0"/>
            </a:endParaRPr>
          </a:p>
          <a:p>
            <a:pPr algn="ctr" defTabSz="1218014">
              <a:defRPr/>
            </a:pPr>
            <a:endParaRPr lang="en-US" sz="2800" b="1" dirty="0">
              <a:solidFill>
                <a:srgbClr val="FFFF00"/>
              </a:solidFill>
              <a:latin typeface="Cambria" panose="02040503050406030204" pitchFamily="18" charset="0"/>
            </a:endParaRPr>
          </a:p>
          <a:p>
            <a:pPr algn="ctr" defTabSz="1218014">
              <a:defRPr/>
            </a:pPr>
            <a:r>
              <a:rPr lang="en-US" sz="2800" b="1" dirty="0">
                <a:solidFill>
                  <a:srgbClr val="FFFF00"/>
                </a:solidFill>
                <a:latin typeface="Cambria" panose="02040503050406030204" pitchFamily="18" charset="0"/>
              </a:rPr>
              <a:t>“Preach the gospel” - Mk 16:15</a:t>
            </a:r>
          </a:p>
          <a:p>
            <a:pPr lvl="0" algn="ctr" defTabSz="1218014">
              <a:defRPr/>
            </a:pP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sp>
        <p:nvSpPr>
          <p:cNvPr id="11" name="Rounded Rectangular Callout 4">
            <a:extLst>
              <a:ext uri="{FF2B5EF4-FFF2-40B4-BE49-F238E27FC236}">
                <a16:creationId xmlns:a16="http://schemas.microsoft.com/office/drawing/2014/main" id="{3911F90A-0DBF-40E8-A15B-2E9B1CCB2274}"/>
              </a:ext>
            </a:extLst>
          </p:cNvPr>
          <p:cNvSpPr/>
          <p:nvPr/>
        </p:nvSpPr>
        <p:spPr>
          <a:xfrm>
            <a:off x="478777" y="1065788"/>
            <a:ext cx="9373146" cy="1133715"/>
          </a:xfrm>
          <a:custGeom>
            <a:avLst/>
            <a:gdLst>
              <a:gd name="connsiteX0" fmla="*/ 0 w 9373146"/>
              <a:gd name="connsiteY0" fmla="*/ 89920 h 539507"/>
              <a:gd name="connsiteX1" fmla="*/ 89920 w 9373146"/>
              <a:gd name="connsiteY1" fmla="*/ 0 h 539507"/>
              <a:gd name="connsiteX2" fmla="*/ 1562191 w 9373146"/>
              <a:gd name="connsiteY2" fmla="*/ 0 h 539507"/>
              <a:gd name="connsiteX3" fmla="*/ 1562191 w 9373146"/>
              <a:gd name="connsiteY3" fmla="*/ 0 h 539507"/>
              <a:gd name="connsiteX4" fmla="*/ 3905478 w 9373146"/>
              <a:gd name="connsiteY4" fmla="*/ 0 h 539507"/>
              <a:gd name="connsiteX5" fmla="*/ 9283226 w 9373146"/>
              <a:gd name="connsiteY5" fmla="*/ 0 h 539507"/>
              <a:gd name="connsiteX6" fmla="*/ 9373146 w 9373146"/>
              <a:gd name="connsiteY6" fmla="*/ 89920 h 539507"/>
              <a:gd name="connsiteX7" fmla="*/ 9373146 w 9373146"/>
              <a:gd name="connsiteY7" fmla="*/ 314712 h 539507"/>
              <a:gd name="connsiteX8" fmla="*/ 9373146 w 9373146"/>
              <a:gd name="connsiteY8" fmla="*/ 314712 h 539507"/>
              <a:gd name="connsiteX9" fmla="*/ 9373146 w 9373146"/>
              <a:gd name="connsiteY9" fmla="*/ 449589 h 539507"/>
              <a:gd name="connsiteX10" fmla="*/ 9373146 w 9373146"/>
              <a:gd name="connsiteY10" fmla="*/ 449587 h 539507"/>
              <a:gd name="connsiteX11" fmla="*/ 9283226 w 9373146"/>
              <a:gd name="connsiteY11" fmla="*/ 539507 h 539507"/>
              <a:gd name="connsiteX12" fmla="*/ 3905478 w 9373146"/>
              <a:gd name="connsiteY12" fmla="*/ 539507 h 539507"/>
              <a:gd name="connsiteX13" fmla="*/ 1546007 w 9373146"/>
              <a:gd name="connsiteY13" fmla="*/ 1133715 h 539507"/>
              <a:gd name="connsiteX14" fmla="*/ 1562191 w 9373146"/>
              <a:gd name="connsiteY14" fmla="*/ 539507 h 539507"/>
              <a:gd name="connsiteX15" fmla="*/ 89920 w 9373146"/>
              <a:gd name="connsiteY15" fmla="*/ 539507 h 539507"/>
              <a:gd name="connsiteX16" fmla="*/ 0 w 9373146"/>
              <a:gd name="connsiteY16" fmla="*/ 449587 h 539507"/>
              <a:gd name="connsiteX17" fmla="*/ 0 w 9373146"/>
              <a:gd name="connsiteY17" fmla="*/ 449589 h 539507"/>
              <a:gd name="connsiteX18" fmla="*/ 0 w 9373146"/>
              <a:gd name="connsiteY18" fmla="*/ 314712 h 539507"/>
              <a:gd name="connsiteX19" fmla="*/ 0 w 9373146"/>
              <a:gd name="connsiteY19" fmla="*/ 314712 h 539507"/>
              <a:gd name="connsiteX20" fmla="*/ 0 w 9373146"/>
              <a:gd name="connsiteY20" fmla="*/ 89920 h 539507"/>
              <a:gd name="connsiteX0" fmla="*/ 0 w 9373146"/>
              <a:gd name="connsiteY0" fmla="*/ 89920 h 1133715"/>
              <a:gd name="connsiteX1" fmla="*/ 89920 w 9373146"/>
              <a:gd name="connsiteY1" fmla="*/ 0 h 1133715"/>
              <a:gd name="connsiteX2" fmla="*/ 1562191 w 9373146"/>
              <a:gd name="connsiteY2" fmla="*/ 0 h 1133715"/>
              <a:gd name="connsiteX3" fmla="*/ 1562191 w 9373146"/>
              <a:gd name="connsiteY3" fmla="*/ 0 h 1133715"/>
              <a:gd name="connsiteX4" fmla="*/ 3905478 w 9373146"/>
              <a:gd name="connsiteY4" fmla="*/ 0 h 1133715"/>
              <a:gd name="connsiteX5" fmla="*/ 9283226 w 9373146"/>
              <a:gd name="connsiteY5" fmla="*/ 0 h 1133715"/>
              <a:gd name="connsiteX6" fmla="*/ 9373146 w 9373146"/>
              <a:gd name="connsiteY6" fmla="*/ 89920 h 1133715"/>
              <a:gd name="connsiteX7" fmla="*/ 9373146 w 9373146"/>
              <a:gd name="connsiteY7" fmla="*/ 314712 h 1133715"/>
              <a:gd name="connsiteX8" fmla="*/ 9373146 w 9373146"/>
              <a:gd name="connsiteY8" fmla="*/ 314712 h 1133715"/>
              <a:gd name="connsiteX9" fmla="*/ 9373146 w 9373146"/>
              <a:gd name="connsiteY9" fmla="*/ 449589 h 1133715"/>
              <a:gd name="connsiteX10" fmla="*/ 9373146 w 9373146"/>
              <a:gd name="connsiteY10" fmla="*/ 449587 h 1133715"/>
              <a:gd name="connsiteX11" fmla="*/ 9283226 w 9373146"/>
              <a:gd name="connsiteY11" fmla="*/ 539507 h 1133715"/>
              <a:gd name="connsiteX12" fmla="*/ 2047181 w 9373146"/>
              <a:gd name="connsiteY12" fmla="*/ 569004 h 1133715"/>
              <a:gd name="connsiteX13" fmla="*/ 1546007 w 9373146"/>
              <a:gd name="connsiteY13" fmla="*/ 1133715 h 1133715"/>
              <a:gd name="connsiteX14" fmla="*/ 1562191 w 9373146"/>
              <a:gd name="connsiteY14" fmla="*/ 539507 h 1133715"/>
              <a:gd name="connsiteX15" fmla="*/ 89920 w 9373146"/>
              <a:gd name="connsiteY15" fmla="*/ 539507 h 1133715"/>
              <a:gd name="connsiteX16" fmla="*/ 0 w 9373146"/>
              <a:gd name="connsiteY16" fmla="*/ 449587 h 1133715"/>
              <a:gd name="connsiteX17" fmla="*/ 0 w 9373146"/>
              <a:gd name="connsiteY17" fmla="*/ 449589 h 1133715"/>
              <a:gd name="connsiteX18" fmla="*/ 0 w 9373146"/>
              <a:gd name="connsiteY18" fmla="*/ 314712 h 1133715"/>
              <a:gd name="connsiteX19" fmla="*/ 0 w 9373146"/>
              <a:gd name="connsiteY19" fmla="*/ 314712 h 1133715"/>
              <a:gd name="connsiteX20" fmla="*/ 0 w 9373146"/>
              <a:gd name="connsiteY20" fmla="*/ 89920 h 1133715"/>
              <a:gd name="connsiteX0" fmla="*/ 0 w 9373146"/>
              <a:gd name="connsiteY0" fmla="*/ 89920 h 1133715"/>
              <a:gd name="connsiteX1" fmla="*/ 89920 w 9373146"/>
              <a:gd name="connsiteY1" fmla="*/ 0 h 1133715"/>
              <a:gd name="connsiteX2" fmla="*/ 1562191 w 9373146"/>
              <a:gd name="connsiteY2" fmla="*/ 0 h 1133715"/>
              <a:gd name="connsiteX3" fmla="*/ 1562191 w 9373146"/>
              <a:gd name="connsiteY3" fmla="*/ 0 h 1133715"/>
              <a:gd name="connsiteX4" fmla="*/ 3905478 w 9373146"/>
              <a:gd name="connsiteY4" fmla="*/ 0 h 1133715"/>
              <a:gd name="connsiteX5" fmla="*/ 9283226 w 9373146"/>
              <a:gd name="connsiteY5" fmla="*/ 0 h 1133715"/>
              <a:gd name="connsiteX6" fmla="*/ 9373146 w 9373146"/>
              <a:gd name="connsiteY6" fmla="*/ 89920 h 1133715"/>
              <a:gd name="connsiteX7" fmla="*/ 9373146 w 9373146"/>
              <a:gd name="connsiteY7" fmla="*/ 314712 h 1133715"/>
              <a:gd name="connsiteX8" fmla="*/ 9373146 w 9373146"/>
              <a:gd name="connsiteY8" fmla="*/ 314712 h 1133715"/>
              <a:gd name="connsiteX9" fmla="*/ 9373146 w 9373146"/>
              <a:gd name="connsiteY9" fmla="*/ 449589 h 1133715"/>
              <a:gd name="connsiteX10" fmla="*/ 9373146 w 9373146"/>
              <a:gd name="connsiteY10" fmla="*/ 449587 h 1133715"/>
              <a:gd name="connsiteX11" fmla="*/ 9283226 w 9373146"/>
              <a:gd name="connsiteY11" fmla="*/ 539507 h 1133715"/>
              <a:gd name="connsiteX12" fmla="*/ 1693220 w 9373146"/>
              <a:gd name="connsiteY12" fmla="*/ 554256 h 1133715"/>
              <a:gd name="connsiteX13" fmla="*/ 1546007 w 9373146"/>
              <a:gd name="connsiteY13" fmla="*/ 1133715 h 1133715"/>
              <a:gd name="connsiteX14" fmla="*/ 1562191 w 9373146"/>
              <a:gd name="connsiteY14" fmla="*/ 539507 h 1133715"/>
              <a:gd name="connsiteX15" fmla="*/ 89920 w 9373146"/>
              <a:gd name="connsiteY15" fmla="*/ 539507 h 1133715"/>
              <a:gd name="connsiteX16" fmla="*/ 0 w 9373146"/>
              <a:gd name="connsiteY16" fmla="*/ 449587 h 1133715"/>
              <a:gd name="connsiteX17" fmla="*/ 0 w 9373146"/>
              <a:gd name="connsiteY17" fmla="*/ 449589 h 1133715"/>
              <a:gd name="connsiteX18" fmla="*/ 0 w 9373146"/>
              <a:gd name="connsiteY18" fmla="*/ 314712 h 1133715"/>
              <a:gd name="connsiteX19" fmla="*/ 0 w 9373146"/>
              <a:gd name="connsiteY19" fmla="*/ 314712 h 1133715"/>
              <a:gd name="connsiteX20" fmla="*/ 0 w 9373146"/>
              <a:gd name="connsiteY20" fmla="*/ 89920 h 1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73146" h="1133715">
                <a:moveTo>
                  <a:pt x="0" y="89920"/>
                </a:moveTo>
                <a:cubicBezTo>
                  <a:pt x="0" y="40259"/>
                  <a:pt x="40259" y="0"/>
                  <a:pt x="89920" y="0"/>
                </a:cubicBezTo>
                <a:lnTo>
                  <a:pt x="1562191" y="0"/>
                </a:lnTo>
                <a:lnTo>
                  <a:pt x="1562191" y="0"/>
                </a:lnTo>
                <a:lnTo>
                  <a:pt x="3905478" y="0"/>
                </a:lnTo>
                <a:lnTo>
                  <a:pt x="9283226" y="0"/>
                </a:lnTo>
                <a:cubicBezTo>
                  <a:pt x="9332887" y="0"/>
                  <a:pt x="9373146" y="40259"/>
                  <a:pt x="9373146" y="89920"/>
                </a:cubicBezTo>
                <a:lnTo>
                  <a:pt x="9373146" y="314712"/>
                </a:lnTo>
                <a:lnTo>
                  <a:pt x="9373146" y="314712"/>
                </a:lnTo>
                <a:lnTo>
                  <a:pt x="9373146" y="449589"/>
                </a:lnTo>
                <a:lnTo>
                  <a:pt x="9373146" y="449587"/>
                </a:lnTo>
                <a:cubicBezTo>
                  <a:pt x="9373146" y="499248"/>
                  <a:pt x="9332887" y="539507"/>
                  <a:pt x="9283226" y="539507"/>
                </a:cubicBezTo>
                <a:lnTo>
                  <a:pt x="1693220" y="554256"/>
                </a:lnTo>
                <a:lnTo>
                  <a:pt x="1546007" y="1133715"/>
                </a:lnTo>
                <a:lnTo>
                  <a:pt x="1562191" y="539507"/>
                </a:lnTo>
                <a:lnTo>
                  <a:pt x="89920" y="539507"/>
                </a:lnTo>
                <a:cubicBezTo>
                  <a:pt x="40259" y="539507"/>
                  <a:pt x="0" y="499248"/>
                  <a:pt x="0" y="449587"/>
                </a:cubicBezTo>
                <a:lnTo>
                  <a:pt x="0" y="449589"/>
                </a:lnTo>
                <a:lnTo>
                  <a:pt x="0" y="314712"/>
                </a:lnTo>
                <a:lnTo>
                  <a:pt x="0" y="314712"/>
                </a:lnTo>
                <a:lnTo>
                  <a:pt x="0" y="89920"/>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rgbClr val="FFFFFF"/>
                </a:solidFill>
                <a:latin typeface="Cambria" panose="02040503050406030204" pitchFamily="18" charset="0"/>
              </a:rPr>
              <a:t>“</a:t>
            </a:r>
            <a:r>
              <a:rPr lang="en-US" sz="2400" dirty="0" err="1">
                <a:solidFill>
                  <a:srgbClr val="FFFFFF"/>
                </a:solidFill>
                <a:latin typeface="Cambria" panose="02040503050406030204" pitchFamily="18" charset="0"/>
              </a:rPr>
              <a:t>exousia</a:t>
            </a:r>
            <a:r>
              <a:rPr lang="en-US" sz="2400" dirty="0">
                <a:solidFill>
                  <a:srgbClr val="FFFFFF"/>
                </a:solidFill>
                <a:latin typeface="Cambria" panose="02040503050406030204" pitchFamily="18" charset="0"/>
              </a:rPr>
              <a:t>” - “the power of rule or government” - His rule is not limited. </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88884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par>
                          <p:cTn id="12" fill="hold">
                            <p:stCondLst>
                              <p:cond delay="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par>
                          <p:cTn id="20" fill="hold">
                            <p:stCondLst>
                              <p:cond delay="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258F4C5C-E67A-4D0A-A17C-E11155879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6988"/>
            <a:ext cx="9258300" cy="694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2291" name="Text Box 2">
            <a:extLst>
              <a:ext uri="{FF2B5EF4-FFF2-40B4-BE49-F238E27FC236}">
                <a16:creationId xmlns:a16="http://schemas.microsoft.com/office/drawing/2014/main" id="{B77F4978-FDD6-48B4-935D-909A39F7534B}"/>
              </a:ext>
            </a:extLst>
          </p:cNvPr>
          <p:cNvSpPr txBox="1">
            <a:spLocks noChangeArrowheads="1"/>
          </p:cNvSpPr>
          <p:nvPr/>
        </p:nvSpPr>
        <p:spPr bwMode="auto">
          <a:xfrm>
            <a:off x="9923464" y="6442075"/>
            <a:ext cx="287337"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fld id="{C4DCBE89-B0F3-4B81-ADB0-81D77881A75A}" type="slidenum">
              <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rPr>
              <a:pPr algn="r" eaLnBrk="1" hangingPunct="1"/>
              <a:t>5</a:t>
            </a:fld>
            <a:endPar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2295" name="Rectangle 6">
            <a:extLst>
              <a:ext uri="{FF2B5EF4-FFF2-40B4-BE49-F238E27FC236}">
                <a16:creationId xmlns:a16="http://schemas.microsoft.com/office/drawing/2014/main" id="{0162615D-65EB-4DAB-AA2E-186B24AF8552}"/>
              </a:ext>
            </a:extLst>
          </p:cNvPr>
          <p:cNvSpPr>
            <a:spLocks/>
          </p:cNvSpPr>
          <p:nvPr/>
        </p:nvSpPr>
        <p:spPr bwMode="auto">
          <a:xfrm>
            <a:off x="374755" y="970468"/>
            <a:ext cx="11289420" cy="291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r>
              <a:rPr lang="en-US" sz="2800" b="1" baseline="30000" dirty="0">
                <a:solidFill>
                  <a:schemeClr val="tx1"/>
                </a:solidFill>
                <a:latin typeface="Cambria" panose="02040503050406030204" pitchFamily="18" charset="0"/>
              </a:rPr>
              <a:t>18 </a:t>
            </a:r>
            <a:r>
              <a:rPr lang="en-US" sz="2800" b="1" dirty="0">
                <a:solidFill>
                  <a:schemeClr val="tx1"/>
                </a:solidFill>
                <a:latin typeface="Cambria" panose="02040503050406030204" pitchFamily="18" charset="0"/>
              </a:rPr>
              <a:t>The Jews then said to Him, “What sign do You show us as your authority for doing these things?”  </a:t>
            </a:r>
            <a:r>
              <a:rPr lang="en-US" altLang="en-US" sz="2800" b="1" i="1" dirty="0">
                <a:solidFill>
                  <a:schemeClr val="tx1"/>
                </a:solidFill>
                <a:latin typeface="Cambria" panose="02040503050406030204" pitchFamily="18" charset="0"/>
                <a:cs typeface="Helvetica" panose="020B0604020202020204" pitchFamily="34" charset="0"/>
                <a:sym typeface="Helvetica" panose="020B0604020202020204" pitchFamily="34" charset="0"/>
              </a:rPr>
              <a:t>Jesus answered them, “Destroy this temple, and in three days I will raise it up.” ... </a:t>
            </a:r>
            <a:r>
              <a:rPr lang="en-US" altLang="en-US" sz="2800" b="1"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21</a:t>
            </a:r>
            <a:r>
              <a:rPr lang="en-US" altLang="en-US" sz="2800" b="1" i="1" dirty="0">
                <a:solidFill>
                  <a:schemeClr val="tx1"/>
                </a:solidFill>
                <a:latin typeface="Cambria" panose="02040503050406030204" pitchFamily="18" charset="0"/>
                <a:cs typeface="Helvetica" panose="020B0604020202020204" pitchFamily="34" charset="0"/>
                <a:sym typeface="Helvetica" panose="020B0604020202020204" pitchFamily="34" charset="0"/>
              </a:rPr>
              <a:t> But He was speaking of the temple of His body. </a:t>
            </a:r>
            <a:r>
              <a:rPr lang="en-US" altLang="en-US" sz="2800" b="1"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22</a:t>
            </a:r>
            <a:r>
              <a:rPr lang="en-US" altLang="en-US" sz="2800" b="1" i="1" dirty="0">
                <a:solidFill>
                  <a:schemeClr val="tx1"/>
                </a:solidFill>
                <a:latin typeface="Cambria" panose="02040503050406030204" pitchFamily="18" charset="0"/>
                <a:cs typeface="Helvetica" panose="020B0604020202020204" pitchFamily="34" charset="0"/>
                <a:sym typeface="Helvetica" panose="020B0604020202020204" pitchFamily="34" charset="0"/>
              </a:rPr>
              <a:t> So when He was raised from the dead, His disciples remembered that He said this; and they believed the Scripture and the word which Jesus had spoken.  </a:t>
            </a:r>
            <a:r>
              <a:rPr lang="en-US" altLang="en-US" sz="2800" b="1" i="1" u="sng" dirty="0">
                <a:solidFill>
                  <a:schemeClr val="tx1"/>
                </a:solidFill>
                <a:latin typeface="Cambria" panose="02040503050406030204" pitchFamily="18" charset="0"/>
                <a:cs typeface="Helvetica" panose="020B0604020202020204" pitchFamily="34" charset="0"/>
                <a:sym typeface="Helvetica" panose="020B0604020202020204" pitchFamily="34" charset="0"/>
              </a:rPr>
              <a:t>John 2:18–22</a:t>
            </a:r>
          </a:p>
        </p:txBody>
      </p:sp>
      <p:sp>
        <p:nvSpPr>
          <p:cNvPr id="8" name="Rectangle 3">
            <a:extLst>
              <a:ext uri="{FF2B5EF4-FFF2-40B4-BE49-F238E27FC236}">
                <a16:creationId xmlns:a16="http://schemas.microsoft.com/office/drawing/2014/main" id="{A414C84E-5E50-4D6C-83EF-4655D9374EF1}"/>
              </a:ext>
            </a:extLst>
          </p:cNvPr>
          <p:cNvSpPr>
            <a:spLocks/>
          </p:cNvSpPr>
          <p:nvPr/>
        </p:nvSpPr>
        <p:spPr bwMode="auto">
          <a:xfrm>
            <a:off x="2359355" y="188992"/>
            <a:ext cx="7175500" cy="66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4000" i="1" dirty="0">
                <a:solidFill>
                  <a:srgbClr val="FFFF00"/>
                </a:solidFill>
                <a:latin typeface="Cambria" panose="02040503050406030204" pitchFamily="18" charset="0"/>
                <a:cs typeface="Lucida Grande" charset="0"/>
                <a:sym typeface="Lucida Grande" charset="0"/>
              </a:rPr>
              <a:t>The Empty Tomb - Foretold </a:t>
            </a:r>
          </a:p>
        </p:txBody>
      </p:sp>
    </p:spTree>
    <p:extLst>
      <p:ext uri="{BB962C8B-B14F-4D97-AF65-F5344CB8AC3E}">
        <p14:creationId xmlns:p14="http://schemas.microsoft.com/office/powerpoint/2010/main" val="1684305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93803" y="183998"/>
            <a:ext cx="10972800" cy="654204"/>
          </a:xfrm>
        </p:spPr>
        <p:txBody>
          <a:bodyPr/>
          <a:lstStyle/>
          <a:p>
            <a:pPr eaLnBrk="1" hangingPunct="1">
              <a:defRPr/>
            </a:pPr>
            <a:r>
              <a:rPr lang="en-US" sz="2800" b="1" i="1" u="sng" dirty="0">
                <a:latin typeface="Cambria" panose="02040503050406030204" pitchFamily="18" charset="0"/>
              </a:rPr>
              <a:t>What is this “Gospel”? (Mk 16:15)</a:t>
            </a:r>
          </a:p>
        </p:txBody>
      </p:sp>
      <p:sp>
        <p:nvSpPr>
          <p:cNvPr id="4100" name="Text Box 4"/>
          <p:cNvSpPr txBox="1">
            <a:spLocks noChangeArrowheads="1"/>
          </p:cNvSpPr>
          <p:nvPr/>
        </p:nvSpPr>
        <p:spPr bwMode="auto">
          <a:xfrm>
            <a:off x="593803" y="957857"/>
            <a:ext cx="11160662" cy="3754874"/>
          </a:xfrm>
          <a:prstGeom prst="rect">
            <a:avLst/>
          </a:prstGeom>
          <a:noFill/>
          <a:ln w="9525">
            <a:noFill/>
            <a:miter lim="800000"/>
            <a:headEnd/>
            <a:tailEnd/>
          </a:ln>
        </p:spPr>
        <p:txBody>
          <a:bodyPr wrap="square">
            <a:spAutoFit/>
          </a:bodyPr>
          <a:lstStyle/>
          <a:p>
            <a:pPr algn="ctr"/>
            <a:r>
              <a:rPr lang="en-US" sz="2800" dirty="0">
                <a:latin typeface="Cambria" panose="02040503050406030204" pitchFamily="18" charset="0"/>
              </a:rPr>
              <a:t>Now I make known to you, brethren, the gospel which I preached to you, which also you received, in which also you stand, </a:t>
            </a:r>
            <a:r>
              <a:rPr lang="en-US" sz="2800" b="1" baseline="30000" dirty="0">
                <a:latin typeface="Cambria" panose="02040503050406030204" pitchFamily="18" charset="0"/>
              </a:rPr>
              <a:t>2 </a:t>
            </a:r>
            <a:r>
              <a:rPr lang="en-US" sz="2800" dirty="0">
                <a:latin typeface="Cambria" panose="02040503050406030204" pitchFamily="18" charset="0"/>
              </a:rPr>
              <a:t>by which also you are saved, if you hold fast the word which I preached to you, unless you believed in vain. </a:t>
            </a:r>
            <a:r>
              <a:rPr lang="en-US" sz="2800" b="1" baseline="30000" dirty="0">
                <a:latin typeface="Cambria" panose="02040503050406030204" pitchFamily="18" charset="0"/>
              </a:rPr>
              <a:t>3 </a:t>
            </a:r>
            <a:r>
              <a:rPr lang="en-US" sz="2800" dirty="0">
                <a:latin typeface="Cambria" panose="02040503050406030204" pitchFamily="18" charset="0"/>
              </a:rPr>
              <a:t>For I delivered to you as of first importance what I also received, that Christ died for our sins according to the Scriptures, </a:t>
            </a:r>
            <a:r>
              <a:rPr lang="en-US" sz="2800" b="1" baseline="30000" dirty="0">
                <a:latin typeface="Cambria" panose="02040503050406030204" pitchFamily="18" charset="0"/>
              </a:rPr>
              <a:t>4 </a:t>
            </a:r>
            <a:r>
              <a:rPr lang="en-US" sz="2800" dirty="0">
                <a:latin typeface="Cambria" panose="02040503050406030204" pitchFamily="18" charset="0"/>
              </a:rPr>
              <a:t>and that He was buried, and that He was raised on the third day according to the Scriptures, </a:t>
            </a:r>
            <a:r>
              <a:rPr lang="en-US" sz="2800" b="1" baseline="30000" dirty="0">
                <a:latin typeface="Cambria" panose="02040503050406030204" pitchFamily="18" charset="0"/>
              </a:rPr>
              <a:t>5 </a:t>
            </a:r>
            <a:r>
              <a:rPr lang="en-US" sz="2800" dirty="0">
                <a:latin typeface="Cambria" panose="02040503050406030204" pitchFamily="18" charset="0"/>
              </a:rPr>
              <a:t>and that He appeared… </a:t>
            </a:r>
            <a:r>
              <a:rPr lang="en-US" sz="2800" b="1" dirty="0">
                <a:solidFill>
                  <a:srgbClr val="FFFF00"/>
                </a:solidFill>
                <a:latin typeface="Cambria" panose="02040503050406030204" pitchFamily="18" charset="0"/>
              </a:rPr>
              <a:t>(1 Cor. 15:1-4)</a:t>
            </a:r>
            <a:r>
              <a:rPr lang="en-US" sz="2800" dirty="0">
                <a:solidFill>
                  <a:srgbClr val="FFFFFF"/>
                </a:solidFill>
                <a:latin typeface="Cambria" panose="02040503050406030204" pitchFamily="18" charset="0"/>
              </a:rPr>
              <a:t> </a:t>
            </a:r>
            <a:endParaRPr lang="en-US" sz="2800" dirty="0">
              <a:latin typeface="Cambria" panose="02040503050406030204" pitchFamily="18" charset="0"/>
            </a:endParaRPr>
          </a:p>
          <a:p>
            <a:pPr algn="ctr" fontAlgn="base">
              <a:spcBef>
                <a:spcPct val="50000"/>
              </a:spcBef>
              <a:spcAft>
                <a:spcPct val="0"/>
              </a:spcAft>
            </a:pPr>
            <a:endParaRPr lang="en-US" sz="2800" b="1" dirty="0">
              <a:solidFill>
                <a:srgbClr val="FFFFFF"/>
              </a:solidFill>
              <a:latin typeface="Cambria" panose="02040503050406030204" pitchFamily="18" charset="0"/>
            </a:endParaRPr>
          </a:p>
        </p:txBody>
      </p:sp>
      <p:sp>
        <p:nvSpPr>
          <p:cNvPr id="4101" name="Line 5"/>
          <p:cNvSpPr>
            <a:spLocks noChangeShapeType="1"/>
          </p:cNvSpPr>
          <p:nvPr/>
        </p:nvSpPr>
        <p:spPr bwMode="auto">
          <a:xfrm flipV="1">
            <a:off x="6342216" y="1415143"/>
            <a:ext cx="1519084" cy="0"/>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
        <p:nvSpPr>
          <p:cNvPr id="4102" name="Line 6"/>
          <p:cNvSpPr>
            <a:spLocks noChangeShapeType="1"/>
          </p:cNvSpPr>
          <p:nvPr/>
        </p:nvSpPr>
        <p:spPr bwMode="auto">
          <a:xfrm flipV="1">
            <a:off x="2923721" y="3148429"/>
            <a:ext cx="1805244" cy="7373"/>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
        <p:nvSpPr>
          <p:cNvPr id="4103" name="Line 7"/>
          <p:cNvSpPr>
            <a:spLocks noChangeShapeType="1"/>
          </p:cNvSpPr>
          <p:nvPr/>
        </p:nvSpPr>
        <p:spPr bwMode="auto">
          <a:xfrm>
            <a:off x="2022141" y="3525215"/>
            <a:ext cx="1456752" cy="0"/>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
        <p:nvSpPr>
          <p:cNvPr id="4104" name="Line 8"/>
          <p:cNvSpPr>
            <a:spLocks noChangeShapeType="1"/>
          </p:cNvSpPr>
          <p:nvPr/>
        </p:nvSpPr>
        <p:spPr bwMode="auto">
          <a:xfrm>
            <a:off x="6342216" y="3525215"/>
            <a:ext cx="838200" cy="0"/>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
        <p:nvSpPr>
          <p:cNvPr id="4105" name="Text Box 9"/>
          <p:cNvSpPr txBox="1">
            <a:spLocks noChangeArrowheads="1"/>
          </p:cNvSpPr>
          <p:nvPr/>
        </p:nvSpPr>
        <p:spPr bwMode="auto">
          <a:xfrm>
            <a:off x="1752600" y="5334000"/>
            <a:ext cx="8229600" cy="946150"/>
          </a:xfrm>
          <a:prstGeom prst="rect">
            <a:avLst/>
          </a:prstGeom>
          <a:noFill/>
          <a:ln w="9525">
            <a:noFill/>
            <a:miter lim="800000"/>
            <a:headEnd/>
            <a:tailEnd/>
          </a:ln>
        </p:spPr>
        <p:txBody>
          <a:bodyPr>
            <a:spAutoFit/>
          </a:bodyPr>
          <a:lstStyle/>
          <a:p>
            <a:pPr fontAlgn="base">
              <a:spcBef>
                <a:spcPct val="50000"/>
              </a:spcBef>
              <a:spcAft>
                <a:spcPct val="0"/>
              </a:spcAft>
            </a:pPr>
            <a:r>
              <a:rPr lang="en-US" sz="2800" dirty="0">
                <a:solidFill>
                  <a:srgbClr val="FFFFFF"/>
                </a:solidFill>
                <a:latin typeface="Cambria" panose="02040503050406030204" pitchFamily="18" charset="0"/>
              </a:rPr>
              <a:t>“…declared </a:t>
            </a:r>
            <a:r>
              <a:rPr lang="en-US" sz="2800" i="1" dirty="0">
                <a:solidFill>
                  <a:srgbClr val="FFFFFF"/>
                </a:solidFill>
                <a:latin typeface="Cambria" panose="02040503050406030204" pitchFamily="18" charset="0"/>
              </a:rPr>
              <a:t>to be</a:t>
            </a:r>
            <a:r>
              <a:rPr lang="en-US" sz="2800" dirty="0">
                <a:solidFill>
                  <a:srgbClr val="FFFFFF"/>
                </a:solidFill>
                <a:latin typeface="Cambria" panose="02040503050406030204" pitchFamily="18" charset="0"/>
              </a:rPr>
              <a:t> the Son of God with power…   by the resurrection from the dead” </a:t>
            </a:r>
            <a:r>
              <a:rPr lang="en-US" sz="2800" b="1" dirty="0">
                <a:solidFill>
                  <a:srgbClr val="FFFF00"/>
                </a:solidFill>
                <a:latin typeface="Cambria" panose="02040503050406030204" pitchFamily="18" charset="0"/>
              </a:rPr>
              <a:t>(Romans 1:4)</a:t>
            </a:r>
          </a:p>
        </p:txBody>
      </p:sp>
      <p:sp>
        <p:nvSpPr>
          <p:cNvPr id="9" name="Line 8">
            <a:extLst>
              <a:ext uri="{FF2B5EF4-FFF2-40B4-BE49-F238E27FC236}">
                <a16:creationId xmlns:a16="http://schemas.microsoft.com/office/drawing/2014/main" id="{C3464C77-B56E-4FA1-8BF6-9AC8E6743028}"/>
              </a:ext>
            </a:extLst>
          </p:cNvPr>
          <p:cNvSpPr>
            <a:spLocks noChangeShapeType="1"/>
          </p:cNvSpPr>
          <p:nvPr/>
        </p:nvSpPr>
        <p:spPr bwMode="auto">
          <a:xfrm>
            <a:off x="6342217" y="3961344"/>
            <a:ext cx="1288670" cy="1055"/>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Tree>
    <p:extLst>
      <p:ext uri="{BB962C8B-B14F-4D97-AF65-F5344CB8AC3E}">
        <p14:creationId xmlns:p14="http://schemas.microsoft.com/office/powerpoint/2010/main" val="427627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left)">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wipe(left)">
                                      <p:cBhvr>
                                        <p:cTn id="17" dur="5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left)">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55" presetClass="entr" presetSubtype="0" fill="hold" grpId="0" nodeType="after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p:cTn id="31" dur="1000" fill="hold"/>
                                        <p:tgtEl>
                                          <p:spTgt spid="4105"/>
                                        </p:tgtEl>
                                        <p:attrNameLst>
                                          <p:attrName>ppt_w</p:attrName>
                                        </p:attrNameLst>
                                      </p:cBhvr>
                                      <p:tavLst>
                                        <p:tav tm="0">
                                          <p:val>
                                            <p:strVal val="#ppt_w*0.70"/>
                                          </p:val>
                                        </p:tav>
                                        <p:tav tm="100000">
                                          <p:val>
                                            <p:strVal val="#ppt_w"/>
                                          </p:val>
                                        </p:tav>
                                      </p:tavLst>
                                    </p:anim>
                                    <p:anim calcmode="lin" valueType="num">
                                      <p:cBhvr>
                                        <p:cTn id="32" dur="1000" fill="hold"/>
                                        <p:tgtEl>
                                          <p:spTgt spid="4105"/>
                                        </p:tgtEl>
                                        <p:attrNameLst>
                                          <p:attrName>ppt_h</p:attrName>
                                        </p:attrNameLst>
                                      </p:cBhvr>
                                      <p:tavLst>
                                        <p:tav tm="0">
                                          <p:val>
                                            <p:strVal val="#ppt_h"/>
                                          </p:val>
                                        </p:tav>
                                        <p:tav tm="100000">
                                          <p:val>
                                            <p:strVal val="#ppt_h"/>
                                          </p:val>
                                        </p:tav>
                                      </p:tavLst>
                                    </p:anim>
                                    <p:animEffect transition="in" filter="fade">
                                      <p:cBhvr>
                                        <p:cTn id="33" dur="1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4105" grpId="0"/>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6800" y="100512"/>
            <a:ext cx="4692269"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“The Great Commission”</a:t>
            </a:r>
          </a:p>
        </p:txBody>
      </p:sp>
      <p:sp>
        <p:nvSpPr>
          <p:cNvPr id="6" name="Rectangle 5">
            <a:extLst>
              <a:ext uri="{FF2B5EF4-FFF2-40B4-BE49-F238E27FC236}">
                <a16:creationId xmlns:a16="http://schemas.microsoft.com/office/drawing/2014/main" id="{6C14C204-9A05-43F7-8C2C-F6A41BA6728B}"/>
              </a:ext>
            </a:extLst>
          </p:cNvPr>
          <p:cNvSpPr/>
          <p:nvPr/>
        </p:nvSpPr>
        <p:spPr>
          <a:xfrm>
            <a:off x="587760" y="1163405"/>
            <a:ext cx="11172370" cy="2246769"/>
          </a:xfrm>
          <a:prstGeom prst="rect">
            <a:avLst/>
          </a:prstGeom>
          <a:ln w="38100">
            <a:noFill/>
          </a:ln>
        </p:spPr>
        <p:txBody>
          <a:bodyPr wrap="square">
            <a:spAutoFit/>
          </a:bodyPr>
          <a:lstStyle/>
          <a:p>
            <a:pPr algn="ctr"/>
            <a:r>
              <a:rPr lang="en-US" sz="2800" dirty="0">
                <a:latin typeface="Cambria" panose="02040503050406030204" pitchFamily="18" charset="0"/>
              </a:rPr>
              <a:t>“All authority has been given to Me in heaven and on earth. </a:t>
            </a:r>
            <a:r>
              <a:rPr lang="en-US" sz="2800" b="1" baseline="30000" dirty="0">
                <a:latin typeface="Cambria" panose="02040503050406030204" pitchFamily="18" charset="0"/>
              </a:rPr>
              <a:t>19 </a:t>
            </a:r>
            <a:r>
              <a:rPr lang="en-US" sz="2800" dirty="0">
                <a:latin typeface="Cambria" panose="02040503050406030204" pitchFamily="18" charset="0"/>
              </a:rPr>
              <a:t>Go therefore and make disciples of all the nations, baptizing them in the name of the Father and the Son and the Holy Spirit, </a:t>
            </a:r>
            <a:r>
              <a:rPr lang="en-US" sz="2800" b="1" baseline="30000" dirty="0">
                <a:latin typeface="Cambria" panose="02040503050406030204" pitchFamily="18" charset="0"/>
              </a:rPr>
              <a:t>20 </a:t>
            </a:r>
            <a:r>
              <a:rPr lang="en-US" sz="2800" dirty="0">
                <a:latin typeface="Cambria" panose="02040503050406030204" pitchFamily="18" charset="0"/>
              </a:rPr>
              <a:t>teaching them to observe all that I commanded you; and lo, I am with you always, even to the end of the age.”</a:t>
            </a:r>
            <a:endParaRPr lang="en-US" sz="2800" dirty="0"/>
          </a:p>
        </p:txBody>
      </p:sp>
      <p:sp>
        <p:nvSpPr>
          <p:cNvPr id="5" name="Line 8">
            <a:extLst>
              <a:ext uri="{FF2B5EF4-FFF2-40B4-BE49-F238E27FC236}">
                <a16:creationId xmlns:a16="http://schemas.microsoft.com/office/drawing/2014/main" id="{C5F95529-20CD-43B3-B3DF-0816F6C793B7}"/>
              </a:ext>
            </a:extLst>
          </p:cNvPr>
          <p:cNvSpPr>
            <a:spLocks noChangeShapeType="1"/>
          </p:cNvSpPr>
          <p:nvPr/>
        </p:nvSpPr>
        <p:spPr bwMode="auto">
          <a:xfrm flipV="1">
            <a:off x="5379357" y="2046515"/>
            <a:ext cx="2552700" cy="12700"/>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Tree>
    <p:extLst>
      <p:ext uri="{BB962C8B-B14F-4D97-AF65-F5344CB8AC3E}">
        <p14:creationId xmlns:p14="http://schemas.microsoft.com/office/powerpoint/2010/main" val="299466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a:extLst>
              <a:ext uri="{FF2B5EF4-FFF2-40B4-BE49-F238E27FC236}">
                <a16:creationId xmlns:a16="http://schemas.microsoft.com/office/drawing/2014/main" id="{DD861358-21CD-4D98-8363-FC2C836A61A2}"/>
              </a:ext>
            </a:extLst>
          </p:cNvPr>
          <p:cNvSpPr>
            <a:spLocks noGrp="1" noChangeArrowheads="1"/>
          </p:cNvSpPr>
          <p:nvPr>
            <p:ph type="body" idx="1"/>
          </p:nvPr>
        </p:nvSpPr>
        <p:spPr>
          <a:xfrm>
            <a:off x="203200" y="1315086"/>
            <a:ext cx="11785600" cy="4531784"/>
          </a:xfrm>
        </p:spPr>
        <p:txBody>
          <a:bodyPr/>
          <a:lstStyle/>
          <a:p>
            <a:pPr>
              <a:buFont typeface="Wingdings" panose="05000000000000000000" pitchFamily="2" charset="2"/>
              <a:buChar char="Ø"/>
            </a:pPr>
            <a:r>
              <a:rPr lang="en-US" altLang="en-US" sz="2800" i="1" u="sng" dirty="0">
                <a:solidFill>
                  <a:srgbClr val="FFFF00"/>
                </a:solidFill>
                <a:effectLst/>
                <a:latin typeface="Cambria" panose="02040503050406030204" pitchFamily="18" charset="0"/>
              </a:rPr>
              <a:t>Matthew 28:19</a:t>
            </a:r>
            <a:r>
              <a:rPr lang="en-US" altLang="en-US" sz="2800" i="1" dirty="0">
                <a:solidFill>
                  <a:srgbClr val="FFFF00"/>
                </a:solidFill>
                <a:effectLst/>
                <a:latin typeface="Cambria" panose="02040503050406030204" pitchFamily="18" charset="0"/>
              </a:rPr>
              <a:t>   </a:t>
            </a:r>
            <a:r>
              <a:rPr lang="en-US" altLang="en-US" sz="2800" dirty="0">
                <a:effectLst/>
                <a:latin typeface="Cambria" panose="02040503050406030204" pitchFamily="18" charset="0"/>
              </a:rPr>
              <a:t> "Go therefore and make disciples of </a:t>
            </a:r>
            <a:r>
              <a:rPr lang="en-US" altLang="en-US" sz="2800" u="sng" dirty="0">
                <a:effectLst/>
                <a:latin typeface="Cambria" panose="02040503050406030204" pitchFamily="18" charset="0"/>
              </a:rPr>
              <a:t>all the nations</a:t>
            </a:r>
            <a:r>
              <a:rPr lang="en-US" altLang="en-US" sz="2800" dirty="0">
                <a:effectLst/>
                <a:latin typeface="Cambria" panose="02040503050406030204" pitchFamily="18" charset="0"/>
              </a:rPr>
              <a:t>, baptizing them in the name of the Father and the Son and the Holy Spirit,</a:t>
            </a:r>
          </a:p>
          <a:p>
            <a:pPr>
              <a:buFont typeface="Wingdings" panose="05000000000000000000" pitchFamily="2" charset="2"/>
              <a:buChar char="Ø"/>
            </a:pPr>
            <a:endParaRPr lang="en-US" altLang="en-US" sz="2800" dirty="0">
              <a:effectLst/>
              <a:latin typeface="Cambria" panose="02040503050406030204" pitchFamily="18" charset="0"/>
            </a:endParaRPr>
          </a:p>
          <a:p>
            <a:pPr>
              <a:buFont typeface="Wingdings" panose="05000000000000000000" pitchFamily="2" charset="2"/>
              <a:buChar char="Ø"/>
            </a:pPr>
            <a:r>
              <a:rPr lang="en-US" altLang="en-US" sz="2800" i="1" u="sng" dirty="0">
                <a:solidFill>
                  <a:srgbClr val="FFFF00"/>
                </a:solidFill>
                <a:effectLst/>
                <a:latin typeface="Cambria" panose="02040503050406030204" pitchFamily="18" charset="0"/>
              </a:rPr>
              <a:t>Genesis 22:18</a:t>
            </a:r>
            <a:r>
              <a:rPr lang="en-US" altLang="en-US" sz="2800" i="1" dirty="0">
                <a:solidFill>
                  <a:srgbClr val="FFFF00"/>
                </a:solidFill>
                <a:effectLst/>
                <a:latin typeface="Cambria" panose="02040503050406030204" pitchFamily="18" charset="0"/>
              </a:rPr>
              <a:t>  </a:t>
            </a:r>
            <a:r>
              <a:rPr lang="en-US" altLang="en-US" sz="2800" dirty="0">
                <a:effectLst/>
                <a:latin typeface="Cambria" panose="02040503050406030204" pitchFamily="18" charset="0"/>
              </a:rPr>
              <a:t>"And in your seed </a:t>
            </a:r>
            <a:r>
              <a:rPr lang="en-US" altLang="en-US" sz="2800" u="sng" dirty="0">
                <a:effectLst/>
                <a:latin typeface="Cambria" panose="02040503050406030204" pitchFamily="18" charset="0"/>
              </a:rPr>
              <a:t>all the nations</a:t>
            </a:r>
            <a:r>
              <a:rPr lang="en-US" altLang="en-US" sz="2800" dirty="0">
                <a:effectLst/>
                <a:latin typeface="Cambria" panose="02040503050406030204" pitchFamily="18" charset="0"/>
              </a:rPr>
              <a:t> of the earth shall be blessed . . .”</a:t>
            </a:r>
          </a:p>
          <a:p>
            <a:pPr marL="0" indent="0">
              <a:buNone/>
            </a:pPr>
            <a:endParaRPr lang="en-US" altLang="en-US" sz="2800" dirty="0">
              <a:effectLst/>
              <a:latin typeface="Cambria" panose="02040503050406030204" pitchFamily="18" charset="0"/>
            </a:endParaRPr>
          </a:p>
          <a:p>
            <a:pPr>
              <a:buFont typeface="Wingdings" panose="05000000000000000000" pitchFamily="2" charset="2"/>
              <a:buChar char="Ø"/>
            </a:pPr>
            <a:r>
              <a:rPr lang="en-US" altLang="en-US" sz="2800" i="1" u="sng" dirty="0">
                <a:solidFill>
                  <a:srgbClr val="FFFF00"/>
                </a:solidFill>
                <a:effectLst/>
                <a:latin typeface="Cambria" panose="02040503050406030204" pitchFamily="18" charset="0"/>
              </a:rPr>
              <a:t>Matthew 1:1</a:t>
            </a:r>
            <a:r>
              <a:rPr lang="en-US" altLang="en-US" sz="2800" i="1" dirty="0">
                <a:solidFill>
                  <a:srgbClr val="FFFF00"/>
                </a:solidFill>
                <a:effectLst/>
                <a:latin typeface="Cambria" panose="02040503050406030204" pitchFamily="18" charset="0"/>
              </a:rPr>
              <a:t>   </a:t>
            </a:r>
            <a:r>
              <a:rPr lang="en-US" altLang="en-US" sz="2800" dirty="0">
                <a:effectLst/>
                <a:latin typeface="Cambria" panose="02040503050406030204" pitchFamily="18" charset="0"/>
              </a:rPr>
              <a:t>The book of the genealogy of Jesus Christ, the son of David, </a:t>
            </a:r>
            <a:r>
              <a:rPr lang="en-US" altLang="en-US" sz="2800" u="sng" dirty="0">
                <a:effectLst/>
                <a:latin typeface="Cambria" panose="02040503050406030204" pitchFamily="18" charset="0"/>
              </a:rPr>
              <a:t>the son of Abraham.</a:t>
            </a:r>
          </a:p>
          <a:p>
            <a:pPr>
              <a:buFontTx/>
              <a:buNone/>
            </a:pPr>
            <a:r>
              <a:rPr lang="en-US" altLang="en-US" sz="2800" dirty="0">
                <a:latin typeface="Cambria" panose="02040503050406030204" pitchFamily="18" charset="0"/>
              </a:rPr>
              <a:t> </a:t>
            </a:r>
          </a:p>
        </p:txBody>
      </p:sp>
      <p:sp>
        <p:nvSpPr>
          <p:cNvPr id="4" name="Rectangle 2">
            <a:extLst>
              <a:ext uri="{FF2B5EF4-FFF2-40B4-BE49-F238E27FC236}">
                <a16:creationId xmlns:a16="http://schemas.microsoft.com/office/drawing/2014/main" id="{FB5A8883-72CE-43FA-979A-D3023C245955}"/>
              </a:ext>
            </a:extLst>
          </p:cNvPr>
          <p:cNvSpPr txBox="1">
            <a:spLocks noChangeArrowheads="1"/>
          </p:cNvSpPr>
          <p:nvPr/>
        </p:nvSpPr>
        <p:spPr bwMode="auto">
          <a:xfrm>
            <a:off x="609600" y="207838"/>
            <a:ext cx="10972800" cy="7620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a:lstStyle>
          <a:p>
            <a:r>
              <a:rPr lang="en-US" altLang="en-US" sz="2800" i="1" u="sng" kern="0" dirty="0">
                <a:latin typeface="Cambria" panose="02040503050406030204" pitchFamily="18" charset="0"/>
              </a:rPr>
              <a:t>Promise to Abraham fulfilled through Jesus Christ</a:t>
            </a:r>
          </a:p>
        </p:txBody>
      </p:sp>
    </p:spTree>
    <p:extLst>
      <p:ext uri="{BB962C8B-B14F-4D97-AF65-F5344CB8AC3E}">
        <p14:creationId xmlns:p14="http://schemas.microsoft.com/office/powerpoint/2010/main" val="41795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2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3200" b="1" i="1" u="sng" dirty="0">
                <a:solidFill>
                  <a:srgbClr val="FFFF00"/>
                </a:solidFill>
                <a:latin typeface="Cambria" panose="02040503050406030204" pitchFamily="18" charset="0"/>
              </a:rPr>
              <a:t>Making Disciples</a:t>
            </a:r>
          </a:p>
        </p:txBody>
      </p:sp>
      <p:sp>
        <p:nvSpPr>
          <p:cNvPr id="14339" name="Rectangle 3"/>
          <p:cNvSpPr>
            <a:spLocks noGrp="1" noChangeArrowheads="1"/>
          </p:cNvSpPr>
          <p:nvPr>
            <p:ph type="body" idx="1"/>
          </p:nvPr>
        </p:nvSpPr>
        <p:spPr>
          <a:xfrm>
            <a:off x="1106129" y="1295400"/>
            <a:ext cx="10132142" cy="5105400"/>
          </a:xfrm>
        </p:spPr>
        <p:txBody>
          <a:bodyPr/>
          <a:lstStyle/>
          <a:p>
            <a:pPr eaLnBrk="1" hangingPunct="1"/>
            <a:r>
              <a:rPr lang="en-US" sz="2800" dirty="0">
                <a:latin typeface="Cambria" panose="02040503050406030204" pitchFamily="18" charset="0"/>
              </a:rPr>
              <a:t>Convincing a prospect that a certain  teacher or university is best for him is not enough to make him a student. </a:t>
            </a:r>
          </a:p>
          <a:p>
            <a:pPr eaLnBrk="1" hangingPunct="1"/>
            <a:r>
              <a:rPr lang="en-US" sz="2800" dirty="0">
                <a:latin typeface="Cambria" panose="02040503050406030204" pitchFamily="18" charset="0"/>
              </a:rPr>
              <a:t>Two things are necessary:</a:t>
            </a:r>
          </a:p>
          <a:p>
            <a:pPr eaLnBrk="1" hangingPunct="1">
              <a:buFontTx/>
              <a:buNone/>
            </a:pPr>
            <a:r>
              <a:rPr lang="en-US" sz="2800" dirty="0">
                <a:latin typeface="Cambria" panose="02040503050406030204" pitchFamily="18" charset="0"/>
              </a:rPr>
              <a:t>		</a:t>
            </a:r>
            <a:r>
              <a:rPr lang="en-US" sz="2800" dirty="0">
                <a:solidFill>
                  <a:srgbClr val="FFFF00"/>
                </a:solidFill>
                <a:latin typeface="Cambria" panose="02040503050406030204" pitchFamily="18" charset="0"/>
              </a:rPr>
              <a:t>-- Formal enrollment</a:t>
            </a:r>
          </a:p>
          <a:p>
            <a:pPr eaLnBrk="1" hangingPunct="1">
              <a:buFontTx/>
              <a:buNone/>
            </a:pPr>
            <a:r>
              <a:rPr lang="en-US" sz="2800" dirty="0">
                <a:solidFill>
                  <a:srgbClr val="FFFF00"/>
                </a:solidFill>
                <a:latin typeface="Cambria" panose="02040503050406030204" pitchFamily="18" charset="0"/>
              </a:rPr>
              <a:t>		-- Instruction</a:t>
            </a:r>
          </a:p>
          <a:p>
            <a:pPr eaLnBrk="1" hangingPunct="1"/>
            <a:r>
              <a:rPr lang="en-US" sz="2800" dirty="0">
                <a:latin typeface="Cambria" panose="02040503050406030204" pitchFamily="18" charset="0"/>
              </a:rPr>
              <a:t>These are necessary to be disciples of Jesus – Note what this involves.</a:t>
            </a:r>
          </a:p>
        </p:txBody>
      </p:sp>
    </p:spTree>
    <p:extLst>
      <p:ext uri="{BB962C8B-B14F-4D97-AF65-F5344CB8AC3E}">
        <p14:creationId xmlns:p14="http://schemas.microsoft.com/office/powerpoint/2010/main" val="32929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left)">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left)">
                                      <p:cBhvr>
                                        <p:cTn id="2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085" y="304800"/>
            <a:ext cx="12061371" cy="609601"/>
          </a:xfrm>
        </p:spPr>
        <p:txBody>
          <a:bodyPr/>
          <a:lstStyle/>
          <a:p>
            <a:pPr eaLnBrk="1" hangingPunct="1">
              <a:defRPr/>
            </a:pPr>
            <a:r>
              <a:rPr lang="en-US" b="1" i="1" u="sng" dirty="0">
                <a:solidFill>
                  <a:srgbClr val="FFFF00"/>
                </a:solidFill>
                <a:latin typeface="Cambria" panose="02040503050406030204" pitchFamily="18" charset="0"/>
              </a:rPr>
              <a:t>Enrollment Plus Instruction</a:t>
            </a:r>
          </a:p>
        </p:txBody>
      </p:sp>
      <p:sp>
        <p:nvSpPr>
          <p:cNvPr id="8195" name="Text Box 3"/>
          <p:cNvSpPr txBox="1">
            <a:spLocks noChangeArrowheads="1"/>
          </p:cNvSpPr>
          <p:nvPr/>
        </p:nvSpPr>
        <p:spPr bwMode="auto">
          <a:xfrm>
            <a:off x="876300" y="1295401"/>
            <a:ext cx="10553700" cy="2062103"/>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3200" dirty="0">
                <a:solidFill>
                  <a:srgbClr val="FFFFFF"/>
                </a:solidFill>
                <a:latin typeface="Cambria" panose="02040503050406030204" pitchFamily="18" charset="0"/>
              </a:rPr>
              <a:t> Go therefore and make disciples of all the nations, baptizing them in the name of the Father and of the Son and of the Holy Spirit,  teaching them to observe all things that I have commanded you;”</a:t>
            </a:r>
          </a:p>
        </p:txBody>
      </p:sp>
      <p:sp>
        <p:nvSpPr>
          <p:cNvPr id="15373" name="Line 13"/>
          <p:cNvSpPr>
            <a:spLocks noChangeShapeType="1"/>
          </p:cNvSpPr>
          <p:nvPr/>
        </p:nvSpPr>
        <p:spPr bwMode="auto">
          <a:xfrm flipV="1">
            <a:off x="4897120" y="1747897"/>
            <a:ext cx="2519680" cy="12700"/>
          </a:xfrm>
          <a:prstGeom prst="line">
            <a:avLst/>
          </a:prstGeom>
          <a:noFill/>
          <a:ln w="57150">
            <a:solidFill>
              <a:srgbClr val="FFFF00"/>
            </a:solidFill>
            <a:round/>
            <a:headEnd/>
            <a:tailEnd/>
          </a:ln>
        </p:spPr>
        <p:txBody>
          <a:bodyPr/>
          <a:lstStyle/>
          <a:p>
            <a:pPr fontAlgn="base">
              <a:spcBef>
                <a:spcPct val="0"/>
              </a:spcBef>
              <a:spcAft>
                <a:spcPct val="0"/>
              </a:spcAft>
            </a:pPr>
            <a:endParaRPr lang="en-US">
              <a:solidFill>
                <a:srgbClr val="FFFFFF"/>
              </a:solidFill>
              <a:latin typeface="Cambria" panose="02040503050406030204" pitchFamily="18" charset="0"/>
            </a:endParaRPr>
          </a:p>
        </p:txBody>
      </p:sp>
      <p:sp>
        <p:nvSpPr>
          <p:cNvPr id="15377" name="Text Box 17"/>
          <p:cNvSpPr txBox="1">
            <a:spLocks noChangeArrowheads="1"/>
          </p:cNvSpPr>
          <p:nvPr/>
        </p:nvSpPr>
        <p:spPr bwMode="auto">
          <a:xfrm>
            <a:off x="2423523" y="3700462"/>
            <a:ext cx="6734266" cy="57943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3200" b="1" i="1" dirty="0">
                <a:solidFill>
                  <a:srgbClr val="FFFF00"/>
                </a:solidFill>
                <a:latin typeface="Cambria" panose="02040503050406030204" pitchFamily="18" charset="0"/>
              </a:rPr>
              <a:t>Enrollment + Instruction</a:t>
            </a:r>
          </a:p>
        </p:txBody>
      </p:sp>
      <p:sp>
        <p:nvSpPr>
          <p:cNvPr id="16" name="Line 13">
            <a:extLst>
              <a:ext uri="{FF2B5EF4-FFF2-40B4-BE49-F238E27FC236}">
                <a16:creationId xmlns:a16="http://schemas.microsoft.com/office/drawing/2014/main" id="{90CBDEBE-3532-4D34-B839-132592E90704}"/>
              </a:ext>
            </a:extLst>
          </p:cNvPr>
          <p:cNvSpPr>
            <a:spLocks noChangeShapeType="1"/>
          </p:cNvSpPr>
          <p:nvPr/>
        </p:nvSpPr>
        <p:spPr bwMode="auto">
          <a:xfrm flipV="1">
            <a:off x="985520" y="2326452"/>
            <a:ext cx="1630680" cy="0"/>
          </a:xfrm>
          <a:prstGeom prst="line">
            <a:avLst/>
          </a:prstGeom>
          <a:noFill/>
          <a:ln w="57150">
            <a:solidFill>
              <a:srgbClr val="FFFF00"/>
            </a:solidFill>
            <a:round/>
            <a:headEnd/>
            <a:tailEnd/>
          </a:ln>
        </p:spPr>
        <p:txBody>
          <a:bodyPr/>
          <a:lstStyle/>
          <a:p>
            <a:pPr fontAlgn="base">
              <a:spcBef>
                <a:spcPct val="0"/>
              </a:spcBef>
              <a:spcAft>
                <a:spcPct val="0"/>
              </a:spcAft>
            </a:pPr>
            <a:endParaRPr lang="en-US">
              <a:solidFill>
                <a:srgbClr val="FFFFFF"/>
              </a:solidFill>
              <a:latin typeface="Cambria" panose="02040503050406030204" pitchFamily="18" charset="0"/>
            </a:endParaRPr>
          </a:p>
        </p:txBody>
      </p:sp>
      <p:sp>
        <p:nvSpPr>
          <p:cNvPr id="17" name="Line 13">
            <a:extLst>
              <a:ext uri="{FF2B5EF4-FFF2-40B4-BE49-F238E27FC236}">
                <a16:creationId xmlns:a16="http://schemas.microsoft.com/office/drawing/2014/main" id="{232AA5E9-7315-4D8B-88FA-0EF9F2FD2A22}"/>
              </a:ext>
            </a:extLst>
          </p:cNvPr>
          <p:cNvSpPr>
            <a:spLocks noChangeShapeType="1"/>
          </p:cNvSpPr>
          <p:nvPr/>
        </p:nvSpPr>
        <p:spPr bwMode="auto">
          <a:xfrm flipV="1">
            <a:off x="4262119" y="2759528"/>
            <a:ext cx="2392680" cy="12700"/>
          </a:xfrm>
          <a:prstGeom prst="line">
            <a:avLst/>
          </a:prstGeom>
          <a:noFill/>
          <a:ln w="57150">
            <a:solidFill>
              <a:srgbClr val="FFFF00"/>
            </a:solidFill>
            <a:round/>
            <a:headEnd/>
            <a:tailEnd/>
          </a:ln>
        </p:spPr>
        <p:txBody>
          <a:bodyPr/>
          <a:lstStyle/>
          <a:p>
            <a:pPr fontAlgn="base">
              <a:spcBef>
                <a:spcPct val="0"/>
              </a:spcBef>
              <a:spcAft>
                <a:spcPct val="0"/>
              </a:spcAft>
            </a:pPr>
            <a:endParaRPr lang="en-US">
              <a:solidFill>
                <a:srgbClr val="FFFFFF"/>
              </a:solidFill>
              <a:latin typeface="Cambria" panose="02040503050406030204" pitchFamily="18" charset="0"/>
            </a:endParaRPr>
          </a:p>
        </p:txBody>
      </p:sp>
    </p:spTree>
    <p:extLst>
      <p:ext uri="{BB962C8B-B14F-4D97-AF65-F5344CB8AC3E}">
        <p14:creationId xmlns:p14="http://schemas.microsoft.com/office/powerpoint/2010/main" val="2801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77"/>
                                        </p:tgtEl>
                                        <p:attrNameLst>
                                          <p:attrName>style.visibility</p:attrName>
                                        </p:attrNameLst>
                                      </p:cBhvr>
                                      <p:to>
                                        <p:strVal val="visible"/>
                                      </p:to>
                                    </p:set>
                                    <p:animEffect transition="in" filter="wipe(left)">
                                      <p:cBhvr>
                                        <p:cTn id="17" dur="5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6"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6800" y="100512"/>
            <a:ext cx="4692269"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“The Great Commission”</a:t>
            </a:r>
          </a:p>
        </p:txBody>
      </p:sp>
      <p:sp>
        <p:nvSpPr>
          <p:cNvPr id="6" name="Rectangle 5">
            <a:extLst>
              <a:ext uri="{FF2B5EF4-FFF2-40B4-BE49-F238E27FC236}">
                <a16:creationId xmlns:a16="http://schemas.microsoft.com/office/drawing/2014/main" id="{6C14C204-9A05-43F7-8C2C-F6A41BA6728B}"/>
              </a:ext>
            </a:extLst>
          </p:cNvPr>
          <p:cNvSpPr/>
          <p:nvPr/>
        </p:nvSpPr>
        <p:spPr>
          <a:xfrm>
            <a:off x="620417" y="2045148"/>
            <a:ext cx="11172370" cy="2246769"/>
          </a:xfrm>
          <a:prstGeom prst="rect">
            <a:avLst/>
          </a:prstGeom>
          <a:ln w="38100">
            <a:noFill/>
          </a:ln>
        </p:spPr>
        <p:txBody>
          <a:bodyPr wrap="square">
            <a:spAutoFit/>
          </a:bodyPr>
          <a:lstStyle/>
          <a:p>
            <a:pPr algn="ctr"/>
            <a:r>
              <a:rPr lang="en-US" sz="2800" dirty="0">
                <a:latin typeface="Cambria" panose="02040503050406030204" pitchFamily="18" charset="0"/>
              </a:rPr>
              <a:t>“All authority has been given to Me in heaven and on earth. </a:t>
            </a:r>
            <a:r>
              <a:rPr lang="en-US" sz="2800" b="1" baseline="30000" dirty="0">
                <a:latin typeface="Cambria" panose="02040503050406030204" pitchFamily="18" charset="0"/>
              </a:rPr>
              <a:t>19 </a:t>
            </a:r>
            <a:r>
              <a:rPr lang="en-US" sz="2800" dirty="0">
                <a:latin typeface="Cambria" panose="02040503050406030204" pitchFamily="18" charset="0"/>
              </a:rPr>
              <a:t>Go therefore and make disciples of all the nations, baptizing them in the name of the Father and the Son and the Holy Spirit, </a:t>
            </a:r>
            <a:r>
              <a:rPr lang="en-US" sz="2800" b="1" baseline="30000" dirty="0">
                <a:latin typeface="Cambria" panose="02040503050406030204" pitchFamily="18" charset="0"/>
              </a:rPr>
              <a:t>20 </a:t>
            </a:r>
            <a:r>
              <a:rPr lang="en-US" sz="2800" dirty="0">
                <a:latin typeface="Cambria" panose="02040503050406030204" pitchFamily="18" charset="0"/>
              </a:rPr>
              <a:t>teaching them to observe all that I commanded you; and lo, I am with you always, even to the end of the age.”</a:t>
            </a:r>
            <a:endParaRPr lang="en-US" sz="2800" dirty="0"/>
          </a:p>
        </p:txBody>
      </p:sp>
      <p:sp>
        <p:nvSpPr>
          <p:cNvPr id="2" name="TextBox 1">
            <a:extLst>
              <a:ext uri="{FF2B5EF4-FFF2-40B4-BE49-F238E27FC236}">
                <a16:creationId xmlns:a16="http://schemas.microsoft.com/office/drawing/2014/main" id="{03FF11CD-7576-4890-A44F-DABAE638C15E}"/>
              </a:ext>
            </a:extLst>
          </p:cNvPr>
          <p:cNvSpPr txBox="1"/>
          <p:nvPr/>
        </p:nvSpPr>
        <p:spPr>
          <a:xfrm>
            <a:off x="5365817" y="764140"/>
            <a:ext cx="2114233" cy="523220"/>
          </a:xfrm>
          <a:prstGeom prst="rect">
            <a:avLst/>
          </a:prstGeom>
          <a:noFill/>
        </p:spPr>
        <p:txBody>
          <a:bodyPr wrap="none" rtlCol="0">
            <a:spAutoFit/>
          </a:bodyPr>
          <a:lstStyle/>
          <a:p>
            <a:r>
              <a:rPr lang="en-US" sz="2800" dirty="0">
                <a:latin typeface="Cambria" panose="02040503050406030204" pitchFamily="18" charset="0"/>
              </a:rPr>
              <a:t>The Promise</a:t>
            </a:r>
          </a:p>
        </p:txBody>
      </p:sp>
      <p:cxnSp>
        <p:nvCxnSpPr>
          <p:cNvPr id="4" name="Straight Connector 3">
            <a:extLst>
              <a:ext uri="{FF2B5EF4-FFF2-40B4-BE49-F238E27FC236}">
                <a16:creationId xmlns:a16="http://schemas.microsoft.com/office/drawing/2014/main" id="{92409941-2C0E-408D-80B0-4AF1ECDE927A}"/>
              </a:ext>
            </a:extLst>
          </p:cNvPr>
          <p:cNvCxnSpPr>
            <a:cxnSpLocks/>
          </p:cNvCxnSpPr>
          <p:nvPr/>
        </p:nvCxnSpPr>
        <p:spPr bwMode="auto">
          <a:xfrm>
            <a:off x="7378700" y="3784600"/>
            <a:ext cx="40259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9CAFAF0-73CC-4EE6-A4C2-FFF5D1C8ADCD}"/>
              </a:ext>
            </a:extLst>
          </p:cNvPr>
          <p:cNvCxnSpPr>
            <a:cxnSpLocks/>
          </p:cNvCxnSpPr>
          <p:nvPr/>
        </p:nvCxnSpPr>
        <p:spPr bwMode="auto">
          <a:xfrm>
            <a:off x="4533900" y="4203017"/>
            <a:ext cx="298739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3" name="Rounded Rectangular Callout 4">
            <a:extLst>
              <a:ext uri="{FF2B5EF4-FFF2-40B4-BE49-F238E27FC236}">
                <a16:creationId xmlns:a16="http://schemas.microsoft.com/office/drawing/2014/main" id="{E12CB555-1C53-4660-AAE0-744BC835AB99}"/>
              </a:ext>
            </a:extLst>
          </p:cNvPr>
          <p:cNvSpPr/>
          <p:nvPr/>
        </p:nvSpPr>
        <p:spPr>
          <a:xfrm>
            <a:off x="3762090" y="3784600"/>
            <a:ext cx="7518400" cy="2034624"/>
          </a:xfrm>
          <a:custGeom>
            <a:avLst/>
            <a:gdLst>
              <a:gd name="connsiteX0" fmla="*/ 0 w 7518400"/>
              <a:gd name="connsiteY0" fmla="*/ 163376 h 980237"/>
              <a:gd name="connsiteX1" fmla="*/ 163376 w 7518400"/>
              <a:gd name="connsiteY1" fmla="*/ 0 h 980237"/>
              <a:gd name="connsiteX2" fmla="*/ 4385733 w 7518400"/>
              <a:gd name="connsiteY2" fmla="*/ 0 h 980237"/>
              <a:gd name="connsiteX3" fmla="*/ 4723059 w 7518400"/>
              <a:gd name="connsiteY3" fmla="*/ -1163767 h 980237"/>
              <a:gd name="connsiteX4" fmla="*/ 6265333 w 7518400"/>
              <a:gd name="connsiteY4" fmla="*/ 0 h 980237"/>
              <a:gd name="connsiteX5" fmla="*/ 7355024 w 7518400"/>
              <a:gd name="connsiteY5" fmla="*/ 0 h 980237"/>
              <a:gd name="connsiteX6" fmla="*/ 7518400 w 7518400"/>
              <a:gd name="connsiteY6" fmla="*/ 163376 h 980237"/>
              <a:gd name="connsiteX7" fmla="*/ 7518400 w 7518400"/>
              <a:gd name="connsiteY7" fmla="*/ 163373 h 980237"/>
              <a:gd name="connsiteX8" fmla="*/ 7518400 w 7518400"/>
              <a:gd name="connsiteY8" fmla="*/ 163373 h 980237"/>
              <a:gd name="connsiteX9" fmla="*/ 7518400 w 7518400"/>
              <a:gd name="connsiteY9" fmla="*/ 408432 h 980237"/>
              <a:gd name="connsiteX10" fmla="*/ 7518400 w 7518400"/>
              <a:gd name="connsiteY10" fmla="*/ 816861 h 980237"/>
              <a:gd name="connsiteX11" fmla="*/ 7355024 w 7518400"/>
              <a:gd name="connsiteY11" fmla="*/ 980237 h 980237"/>
              <a:gd name="connsiteX12" fmla="*/ 6265333 w 7518400"/>
              <a:gd name="connsiteY12" fmla="*/ 980237 h 980237"/>
              <a:gd name="connsiteX13" fmla="*/ 4385733 w 7518400"/>
              <a:gd name="connsiteY13" fmla="*/ 980237 h 980237"/>
              <a:gd name="connsiteX14" fmla="*/ 4385733 w 7518400"/>
              <a:gd name="connsiteY14" fmla="*/ 980237 h 980237"/>
              <a:gd name="connsiteX15" fmla="*/ 163376 w 7518400"/>
              <a:gd name="connsiteY15" fmla="*/ 980237 h 980237"/>
              <a:gd name="connsiteX16" fmla="*/ 0 w 7518400"/>
              <a:gd name="connsiteY16" fmla="*/ 816861 h 980237"/>
              <a:gd name="connsiteX17" fmla="*/ 0 w 7518400"/>
              <a:gd name="connsiteY17" fmla="*/ 408432 h 980237"/>
              <a:gd name="connsiteX18" fmla="*/ 0 w 7518400"/>
              <a:gd name="connsiteY18" fmla="*/ 163373 h 980237"/>
              <a:gd name="connsiteX19" fmla="*/ 0 w 7518400"/>
              <a:gd name="connsiteY19" fmla="*/ 163373 h 980237"/>
              <a:gd name="connsiteX20" fmla="*/ 0 w 7518400"/>
              <a:gd name="connsiteY20" fmla="*/ 163376 h 980237"/>
              <a:gd name="connsiteX0" fmla="*/ 0 w 7518400"/>
              <a:gd name="connsiteY0" fmla="*/ 1327143 h 2144004"/>
              <a:gd name="connsiteX1" fmla="*/ 163376 w 7518400"/>
              <a:gd name="connsiteY1" fmla="*/ 1163767 h 2144004"/>
              <a:gd name="connsiteX2" fmla="*/ 5898847 w 7518400"/>
              <a:gd name="connsiteY2" fmla="*/ 1152881 h 2144004"/>
              <a:gd name="connsiteX3" fmla="*/ 4723059 w 7518400"/>
              <a:gd name="connsiteY3" fmla="*/ 0 h 2144004"/>
              <a:gd name="connsiteX4" fmla="*/ 6265333 w 7518400"/>
              <a:gd name="connsiteY4" fmla="*/ 1163767 h 2144004"/>
              <a:gd name="connsiteX5" fmla="*/ 7355024 w 7518400"/>
              <a:gd name="connsiteY5" fmla="*/ 1163767 h 2144004"/>
              <a:gd name="connsiteX6" fmla="*/ 7518400 w 7518400"/>
              <a:gd name="connsiteY6" fmla="*/ 1327143 h 2144004"/>
              <a:gd name="connsiteX7" fmla="*/ 7518400 w 7518400"/>
              <a:gd name="connsiteY7" fmla="*/ 1327140 h 2144004"/>
              <a:gd name="connsiteX8" fmla="*/ 7518400 w 7518400"/>
              <a:gd name="connsiteY8" fmla="*/ 1327140 h 2144004"/>
              <a:gd name="connsiteX9" fmla="*/ 7518400 w 7518400"/>
              <a:gd name="connsiteY9" fmla="*/ 1572199 h 2144004"/>
              <a:gd name="connsiteX10" fmla="*/ 7518400 w 7518400"/>
              <a:gd name="connsiteY10" fmla="*/ 1980628 h 2144004"/>
              <a:gd name="connsiteX11" fmla="*/ 7355024 w 7518400"/>
              <a:gd name="connsiteY11" fmla="*/ 2144004 h 2144004"/>
              <a:gd name="connsiteX12" fmla="*/ 6265333 w 7518400"/>
              <a:gd name="connsiteY12" fmla="*/ 2144004 h 2144004"/>
              <a:gd name="connsiteX13" fmla="*/ 4385733 w 7518400"/>
              <a:gd name="connsiteY13" fmla="*/ 2144004 h 2144004"/>
              <a:gd name="connsiteX14" fmla="*/ 4385733 w 7518400"/>
              <a:gd name="connsiteY14" fmla="*/ 2144004 h 2144004"/>
              <a:gd name="connsiteX15" fmla="*/ 163376 w 7518400"/>
              <a:gd name="connsiteY15" fmla="*/ 2144004 h 2144004"/>
              <a:gd name="connsiteX16" fmla="*/ 0 w 7518400"/>
              <a:gd name="connsiteY16" fmla="*/ 1980628 h 2144004"/>
              <a:gd name="connsiteX17" fmla="*/ 0 w 7518400"/>
              <a:gd name="connsiteY17" fmla="*/ 1572199 h 2144004"/>
              <a:gd name="connsiteX18" fmla="*/ 0 w 7518400"/>
              <a:gd name="connsiteY18" fmla="*/ 1327140 h 2144004"/>
              <a:gd name="connsiteX19" fmla="*/ 0 w 7518400"/>
              <a:gd name="connsiteY19" fmla="*/ 1327140 h 2144004"/>
              <a:gd name="connsiteX20" fmla="*/ 0 w 7518400"/>
              <a:gd name="connsiteY20" fmla="*/ 1327143 h 214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18400" h="2144004">
                <a:moveTo>
                  <a:pt x="0" y="1327143"/>
                </a:moveTo>
                <a:cubicBezTo>
                  <a:pt x="0" y="1236913"/>
                  <a:pt x="73146" y="1163767"/>
                  <a:pt x="163376" y="1163767"/>
                </a:cubicBezTo>
                <a:lnTo>
                  <a:pt x="5898847" y="1152881"/>
                </a:lnTo>
                <a:lnTo>
                  <a:pt x="4723059" y="0"/>
                </a:lnTo>
                <a:lnTo>
                  <a:pt x="6265333" y="1163767"/>
                </a:lnTo>
                <a:lnTo>
                  <a:pt x="7355024" y="1163767"/>
                </a:lnTo>
                <a:cubicBezTo>
                  <a:pt x="7445254" y="1163767"/>
                  <a:pt x="7518400" y="1236913"/>
                  <a:pt x="7518400" y="1327143"/>
                </a:cubicBezTo>
                <a:lnTo>
                  <a:pt x="7518400" y="1327140"/>
                </a:lnTo>
                <a:lnTo>
                  <a:pt x="7518400" y="1327140"/>
                </a:lnTo>
                <a:lnTo>
                  <a:pt x="7518400" y="1572199"/>
                </a:lnTo>
                <a:lnTo>
                  <a:pt x="7518400" y="1980628"/>
                </a:lnTo>
                <a:cubicBezTo>
                  <a:pt x="7518400" y="2070858"/>
                  <a:pt x="7445254" y="2144004"/>
                  <a:pt x="7355024" y="2144004"/>
                </a:cubicBezTo>
                <a:lnTo>
                  <a:pt x="6265333" y="2144004"/>
                </a:lnTo>
                <a:lnTo>
                  <a:pt x="4385733" y="2144004"/>
                </a:lnTo>
                <a:lnTo>
                  <a:pt x="4385733" y="2144004"/>
                </a:lnTo>
                <a:lnTo>
                  <a:pt x="163376" y="2144004"/>
                </a:lnTo>
                <a:cubicBezTo>
                  <a:pt x="73146" y="2144004"/>
                  <a:pt x="0" y="2070858"/>
                  <a:pt x="0" y="1980628"/>
                </a:cubicBezTo>
                <a:lnTo>
                  <a:pt x="0" y="1572199"/>
                </a:lnTo>
                <a:lnTo>
                  <a:pt x="0" y="1327140"/>
                </a:lnTo>
                <a:lnTo>
                  <a:pt x="0" y="1327140"/>
                </a:lnTo>
                <a:lnTo>
                  <a:pt x="0" y="1327143"/>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endParaRPr lang="en-US" sz="2400" cap="small" dirty="0">
              <a:latin typeface="Cambria" panose="02040503050406030204" pitchFamily="18" charset="0"/>
            </a:endParaRPr>
          </a:p>
          <a:p>
            <a:pPr lvl="0" algn="ctr" defTabSz="1218014">
              <a:defRPr/>
            </a:pPr>
            <a:endParaRPr lang="en-US" sz="2400" cap="small" dirty="0">
              <a:latin typeface="Cambria" panose="02040503050406030204" pitchFamily="18" charset="0"/>
            </a:endParaRPr>
          </a:p>
          <a:p>
            <a:pPr lvl="0" algn="ctr" defTabSz="1218014">
              <a:defRPr/>
            </a:pPr>
            <a:endParaRPr lang="en-US" sz="2400" cap="small" dirty="0">
              <a:latin typeface="Cambria" panose="02040503050406030204" pitchFamily="18" charset="0"/>
            </a:endParaRPr>
          </a:p>
          <a:p>
            <a:pPr lvl="0" algn="ctr" defTabSz="1218014">
              <a:defRPr/>
            </a:pPr>
            <a:r>
              <a:rPr lang="en-US" sz="2400" cap="small" dirty="0">
                <a:latin typeface="Cambria" panose="02040503050406030204" pitchFamily="18" charset="0"/>
              </a:rPr>
              <a:t>Bookends with </a:t>
            </a:r>
            <a:r>
              <a:rPr lang="en-US" sz="2400" b="1" i="1" u="sng" cap="small" dirty="0">
                <a:solidFill>
                  <a:srgbClr val="FFFF00"/>
                </a:solidFill>
                <a:latin typeface="Cambria" panose="02040503050406030204" pitchFamily="18" charset="0"/>
              </a:rPr>
              <a:t>1:23</a:t>
            </a:r>
            <a:r>
              <a:rPr lang="en-US" sz="2400" cap="small" dirty="0">
                <a:latin typeface="Cambria" panose="02040503050406030204" pitchFamily="18" charset="0"/>
              </a:rPr>
              <a:t> - </a:t>
            </a:r>
            <a:r>
              <a:rPr lang="en-US" sz="2400" i="1" u="sng" cap="small" dirty="0">
                <a:latin typeface="Cambria" panose="02040503050406030204" pitchFamily="18" charset="0"/>
              </a:rPr>
              <a:t>and they shall call His name</a:t>
            </a:r>
            <a:r>
              <a:rPr lang="en-US" sz="2400" i="1" u="sng" dirty="0">
                <a:latin typeface="Cambria" panose="02040503050406030204" pitchFamily="18" charset="0"/>
              </a:rPr>
              <a:t> </a:t>
            </a:r>
            <a:r>
              <a:rPr lang="en-US" sz="2400" i="1" u="sng" cap="small" dirty="0">
                <a:latin typeface="Cambria" panose="02040503050406030204" pitchFamily="18" charset="0"/>
              </a:rPr>
              <a:t>Immanuel</a:t>
            </a:r>
            <a:r>
              <a:rPr lang="en-US" sz="2400" i="1" u="sng" dirty="0">
                <a:latin typeface="Cambria" panose="02040503050406030204" pitchFamily="18" charset="0"/>
              </a:rPr>
              <a:t>,” which translated means, “</a:t>
            </a:r>
            <a:r>
              <a:rPr lang="en-US" sz="2400" i="1" u="sng" cap="small" dirty="0">
                <a:latin typeface="Cambria" panose="02040503050406030204" pitchFamily="18" charset="0"/>
              </a:rPr>
              <a:t>God with us</a:t>
            </a:r>
            <a:r>
              <a:rPr lang="en-US" sz="2400" dirty="0">
                <a:latin typeface="Cambria" panose="02040503050406030204" pitchFamily="18" charset="0"/>
              </a:rPr>
              <a:t>.</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ndParaRPr>
          </a:p>
        </p:txBody>
      </p:sp>
    </p:spTree>
    <p:extLst>
      <p:ext uri="{BB962C8B-B14F-4D97-AF65-F5344CB8AC3E}">
        <p14:creationId xmlns:p14="http://schemas.microsoft.com/office/powerpoint/2010/main" val="42827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574DD447-0061-4E7E-BF1D-92F96BE1A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26988"/>
            <a:ext cx="9258300" cy="694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3315" name="Text Box 2">
            <a:extLst>
              <a:ext uri="{FF2B5EF4-FFF2-40B4-BE49-F238E27FC236}">
                <a16:creationId xmlns:a16="http://schemas.microsoft.com/office/drawing/2014/main" id="{7B1E06D9-5CD3-44B2-8A9D-586DB95F50CC}"/>
              </a:ext>
            </a:extLst>
          </p:cNvPr>
          <p:cNvSpPr txBox="1">
            <a:spLocks noChangeArrowheads="1"/>
          </p:cNvSpPr>
          <p:nvPr/>
        </p:nvSpPr>
        <p:spPr bwMode="auto">
          <a:xfrm>
            <a:off x="9923464" y="6442075"/>
            <a:ext cx="287337"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fld id="{F10AE43A-E638-4F3B-BF25-9784EAA7F00B}" type="slidenum">
              <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rPr>
              <a:pPr algn="r" eaLnBrk="1" hangingPunct="1"/>
              <a:t>6</a:t>
            </a:fld>
            <a:endPar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3316" name="Rectangle 3">
            <a:extLst>
              <a:ext uri="{FF2B5EF4-FFF2-40B4-BE49-F238E27FC236}">
                <a16:creationId xmlns:a16="http://schemas.microsoft.com/office/drawing/2014/main" id="{55B3E2CD-0BD3-4073-AAF0-B3FE0BB7BB86}"/>
              </a:ext>
            </a:extLst>
          </p:cNvPr>
          <p:cNvSpPr>
            <a:spLocks/>
          </p:cNvSpPr>
          <p:nvPr/>
        </p:nvSpPr>
        <p:spPr bwMode="auto">
          <a:xfrm>
            <a:off x="2451100" y="119952"/>
            <a:ext cx="7175500" cy="74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4000" i="1" dirty="0">
                <a:solidFill>
                  <a:srgbClr val="FFFF00"/>
                </a:solidFill>
                <a:latin typeface="Cambria" panose="02040503050406030204" pitchFamily="18" charset="0"/>
                <a:cs typeface="Lucida Grande" charset="0"/>
                <a:sym typeface="Lucida Grande" charset="0"/>
              </a:rPr>
              <a:t>The Empty Tomb - Foretold</a:t>
            </a:r>
          </a:p>
        </p:txBody>
      </p:sp>
      <p:sp>
        <p:nvSpPr>
          <p:cNvPr id="13319" name="Rectangle 6">
            <a:extLst>
              <a:ext uri="{FF2B5EF4-FFF2-40B4-BE49-F238E27FC236}">
                <a16:creationId xmlns:a16="http://schemas.microsoft.com/office/drawing/2014/main" id="{A3453E9F-E525-4996-91EA-AF227493F078}"/>
              </a:ext>
            </a:extLst>
          </p:cNvPr>
          <p:cNvSpPr>
            <a:spLocks/>
          </p:cNvSpPr>
          <p:nvPr/>
        </p:nvSpPr>
        <p:spPr bwMode="auto">
          <a:xfrm>
            <a:off x="256479" y="1007945"/>
            <a:ext cx="11552663" cy="261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Then some of the scribes and Pharisees said to Him, “Teacher, we want to see a sign from You.” </a:t>
            </a:r>
            <a:r>
              <a:rPr lang="en-US" altLang="en-US" sz="2800"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39</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 But He answered and said to them, “An evil and adulterous generation craves for a sign; and yet no sign will be given to it but the sign of Jonah the prophet; </a:t>
            </a:r>
            <a:r>
              <a:rPr lang="en-US" altLang="en-US" sz="2800"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40</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 for just as Jonah was three days and three nights in the belly of the sea monster, so will the Son of Man be three days and three nights in the heart of the earth.  </a:t>
            </a:r>
            <a:r>
              <a:rPr lang="en-US" altLang="en-US" sz="2800" b="1" i="1" u="sng" dirty="0">
                <a:solidFill>
                  <a:srgbClr val="FFFF00"/>
                </a:solidFill>
                <a:latin typeface="Cambria" panose="02040503050406030204" pitchFamily="18" charset="0"/>
                <a:cs typeface="Helvetica" panose="020B0604020202020204" pitchFamily="34" charset="0"/>
                <a:sym typeface="Helvetica" panose="020B0604020202020204" pitchFamily="34" charset="0"/>
              </a:rPr>
              <a:t>Matthew 12:38–40 </a:t>
            </a:r>
          </a:p>
        </p:txBody>
      </p:sp>
    </p:spTree>
    <p:extLst>
      <p:ext uri="{BB962C8B-B14F-4D97-AF65-F5344CB8AC3E}">
        <p14:creationId xmlns:p14="http://schemas.microsoft.com/office/powerpoint/2010/main" val="10390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9F21B5BF-5018-4915-BA6E-EAEBAF81B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6988"/>
            <a:ext cx="9258300" cy="694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4339" name="Text Box 2">
            <a:extLst>
              <a:ext uri="{FF2B5EF4-FFF2-40B4-BE49-F238E27FC236}">
                <a16:creationId xmlns:a16="http://schemas.microsoft.com/office/drawing/2014/main" id="{4EAFD750-AA35-4FE2-8B24-153C4C1A17AC}"/>
              </a:ext>
            </a:extLst>
          </p:cNvPr>
          <p:cNvSpPr txBox="1">
            <a:spLocks noChangeArrowheads="1"/>
          </p:cNvSpPr>
          <p:nvPr/>
        </p:nvSpPr>
        <p:spPr bwMode="auto">
          <a:xfrm>
            <a:off x="9923464" y="6442075"/>
            <a:ext cx="287337"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fld id="{AB7CFF66-D27C-43C3-B337-1F339D069625}" type="slidenum">
              <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rPr>
              <a:pPr algn="r" eaLnBrk="1" hangingPunct="1"/>
              <a:t>7</a:t>
            </a:fld>
            <a:endPar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4343" name="Rectangle 6">
            <a:extLst>
              <a:ext uri="{FF2B5EF4-FFF2-40B4-BE49-F238E27FC236}">
                <a16:creationId xmlns:a16="http://schemas.microsoft.com/office/drawing/2014/main" id="{76F3F418-1309-4868-97E6-EB82BB39AA9D}"/>
              </a:ext>
            </a:extLst>
          </p:cNvPr>
          <p:cNvSpPr>
            <a:spLocks/>
          </p:cNvSpPr>
          <p:nvPr/>
        </p:nvSpPr>
        <p:spPr bwMode="auto">
          <a:xfrm>
            <a:off x="546410" y="1007945"/>
            <a:ext cx="11206976"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Now on the next day, the day after the preparation, the chief priests and the Pharisees gathered together with Pilate, </a:t>
            </a:r>
            <a:r>
              <a:rPr lang="en-US" altLang="en-US" sz="2800"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63</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 and said, “Sir, we remember that when He was still alive that deceiver said, ‘After three days I am to rise again.’ </a:t>
            </a:r>
            <a:r>
              <a:rPr lang="en-US" altLang="en-US" sz="2800"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64</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 “</a:t>
            </a:r>
            <a:r>
              <a:rPr lang="en-US" altLang="en-US" sz="2800" i="1" u="sng" dirty="0">
                <a:solidFill>
                  <a:schemeClr val="tx1"/>
                </a:solidFill>
                <a:latin typeface="Cambria" panose="02040503050406030204" pitchFamily="18" charset="0"/>
                <a:cs typeface="Helvetica" panose="020B0604020202020204" pitchFamily="34" charset="0"/>
                <a:sym typeface="Helvetica" panose="020B0604020202020204" pitchFamily="34" charset="0"/>
              </a:rPr>
              <a:t>Therefore, give orders for the grave to be made secure </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until the third day, otherwise His disciples may come and steal Him away and say to the people, ‘He has risen from the dead,’ and the last deception will be worse than the first.”  </a:t>
            </a:r>
            <a:r>
              <a:rPr lang="en-US" altLang="en-US" sz="2800" b="1" i="1" u="sng" dirty="0">
                <a:solidFill>
                  <a:srgbClr val="FFFF00"/>
                </a:solidFill>
                <a:latin typeface="Cambria" panose="02040503050406030204" pitchFamily="18" charset="0"/>
                <a:cs typeface="Helvetica" panose="020B0604020202020204" pitchFamily="34" charset="0"/>
                <a:sym typeface="Helvetica" panose="020B0604020202020204" pitchFamily="34" charset="0"/>
              </a:rPr>
              <a:t>Matthew 27:62–64</a:t>
            </a:r>
          </a:p>
        </p:txBody>
      </p:sp>
      <p:sp>
        <p:nvSpPr>
          <p:cNvPr id="8" name="Rectangle 3">
            <a:extLst>
              <a:ext uri="{FF2B5EF4-FFF2-40B4-BE49-F238E27FC236}">
                <a16:creationId xmlns:a16="http://schemas.microsoft.com/office/drawing/2014/main" id="{36C567C3-B9F8-4D3F-9B8C-65C3DA1B8AA6}"/>
              </a:ext>
            </a:extLst>
          </p:cNvPr>
          <p:cNvSpPr>
            <a:spLocks/>
          </p:cNvSpPr>
          <p:nvPr/>
        </p:nvSpPr>
        <p:spPr bwMode="auto">
          <a:xfrm>
            <a:off x="2451100" y="119952"/>
            <a:ext cx="7175500" cy="74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4000" i="1" dirty="0">
                <a:solidFill>
                  <a:srgbClr val="FFFF00"/>
                </a:solidFill>
                <a:latin typeface="Cambria" panose="02040503050406030204" pitchFamily="18" charset="0"/>
                <a:cs typeface="Lucida Grande" charset="0"/>
                <a:sym typeface="Lucida Grande" charset="0"/>
              </a:rPr>
              <a:t>The Empty Tomb - Precautions</a:t>
            </a:r>
          </a:p>
        </p:txBody>
      </p:sp>
    </p:spTree>
    <p:extLst>
      <p:ext uri="{BB962C8B-B14F-4D97-AF65-F5344CB8AC3E}">
        <p14:creationId xmlns:p14="http://schemas.microsoft.com/office/powerpoint/2010/main" val="92958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996" name="Picture 4">
            <a:extLst>
              <a:ext uri="{FF2B5EF4-FFF2-40B4-BE49-F238E27FC236}">
                <a16:creationId xmlns:a16="http://schemas.microsoft.com/office/drawing/2014/main" id="{D8623D4F-5EFE-47F6-8EA9-F17C96042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2" y="1"/>
            <a:ext cx="9324976"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a:extLst>
              <a:ext uri="{FF2B5EF4-FFF2-40B4-BE49-F238E27FC236}">
                <a16:creationId xmlns:a16="http://schemas.microsoft.com/office/drawing/2014/main" id="{A0F5C482-6141-43F6-A275-8FCB04953B17}"/>
              </a:ext>
            </a:extLst>
          </p:cNvPr>
          <p:cNvSpPr txBox="1">
            <a:spLocks noChangeArrowheads="1"/>
          </p:cNvSpPr>
          <p:nvPr/>
        </p:nvSpPr>
        <p:spPr bwMode="auto">
          <a:xfrm>
            <a:off x="1752600" y="2362201"/>
            <a:ext cx="3276600" cy="1190625"/>
          </a:xfrm>
          <a:prstGeom prst="rect">
            <a:avLst/>
          </a:prstGeom>
          <a:noFill/>
          <a:ln>
            <a:noFill/>
          </a:ln>
          <a:effectLst>
            <a:outerShdw dist="28398" dir="1593903"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b="1">
                <a:solidFill>
                  <a:srgbClr val="666633"/>
                </a:solidFill>
              </a:rPr>
              <a:t>First Century</a:t>
            </a:r>
          </a:p>
          <a:p>
            <a:pPr algn="ctr"/>
            <a:r>
              <a:rPr lang="en-US" altLang="en-US" sz="3600" b="1">
                <a:solidFill>
                  <a:srgbClr val="666633"/>
                </a:solidFill>
              </a:rPr>
              <a:t>Tomb</a:t>
            </a:r>
          </a:p>
        </p:txBody>
      </p:sp>
    </p:spTree>
    <p:extLst>
      <p:ext uri="{BB962C8B-B14F-4D97-AF65-F5344CB8AC3E}">
        <p14:creationId xmlns:p14="http://schemas.microsoft.com/office/powerpoint/2010/main" val="2165034925"/>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65315" name="Rectangle 3">
            <a:extLst>
              <a:ext uri="{FF2B5EF4-FFF2-40B4-BE49-F238E27FC236}">
                <a16:creationId xmlns:a16="http://schemas.microsoft.com/office/drawing/2014/main" id="{0A0F0F6B-111F-44D2-A72A-8F8D72D637DD}"/>
              </a:ext>
            </a:extLst>
          </p:cNvPr>
          <p:cNvSpPr>
            <a:spLocks noGrp="1" noChangeArrowheads="1"/>
          </p:cNvSpPr>
          <p:nvPr>
            <p:ph type="title"/>
          </p:nvPr>
        </p:nvSpPr>
        <p:spPr>
          <a:xfrm>
            <a:off x="2436541" y="128239"/>
            <a:ext cx="7772400" cy="685800"/>
          </a:xfrm>
        </p:spPr>
        <p:txBody>
          <a:bodyPr vert="horz" wrap="square" lIns="92075" tIns="46038" rIns="92075" bIns="46038" numCol="1" anchor="ctr" anchorCtr="0" compatLnSpc="1">
            <a:prstTxWarp prst="textNoShape">
              <a:avLst/>
            </a:prstTxWarp>
          </a:bodyPr>
          <a:lstStyle/>
          <a:p>
            <a:pPr>
              <a:defRPr/>
            </a:pPr>
            <a:r>
              <a:rPr lang="en-US" sz="2800" b="1" i="1" u="sng" dirty="0">
                <a:solidFill>
                  <a:srgbClr val="FFFF00"/>
                </a:solidFill>
                <a:latin typeface="Cambria" panose="02040503050406030204" pitchFamily="18" charset="0"/>
              </a:rPr>
              <a:t>“Laid In A New Tomb” - Mt 27:57-61</a:t>
            </a:r>
          </a:p>
        </p:txBody>
      </p:sp>
      <p:sp>
        <p:nvSpPr>
          <p:cNvPr id="1165316" name="Rectangle 4">
            <a:extLst>
              <a:ext uri="{FF2B5EF4-FFF2-40B4-BE49-F238E27FC236}">
                <a16:creationId xmlns:a16="http://schemas.microsoft.com/office/drawing/2014/main" id="{B238E5BD-DF0C-4773-94B2-C9EE341B6D70}"/>
              </a:ext>
            </a:extLst>
          </p:cNvPr>
          <p:cNvSpPr>
            <a:spLocks noGrp="1" noChangeArrowheads="1"/>
          </p:cNvSpPr>
          <p:nvPr>
            <p:ph type="body" sz="half" idx="1"/>
          </p:nvPr>
        </p:nvSpPr>
        <p:spPr>
          <a:xfrm>
            <a:off x="251643" y="767051"/>
            <a:ext cx="4943708" cy="3116495"/>
          </a:xfrm>
        </p:spPr>
        <p:txBody>
          <a:bodyPr vert="horz" wrap="square" lIns="92075" tIns="46038" rIns="92075" bIns="46038" numCol="1" anchor="t" anchorCtr="0" compatLnSpc="1">
            <a:prstTxWarp prst="textNoShape">
              <a:avLst/>
            </a:prstTxWarp>
          </a:bodyPr>
          <a:lstStyle/>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Cut out of solid rock</a:t>
            </a:r>
          </a:p>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No chance for rear entry</a:t>
            </a:r>
          </a:p>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No chance for escape</a:t>
            </a:r>
          </a:p>
        </p:txBody>
      </p:sp>
      <p:sp>
        <p:nvSpPr>
          <p:cNvPr id="640005" name="Text Box 5">
            <a:extLst>
              <a:ext uri="{FF2B5EF4-FFF2-40B4-BE49-F238E27FC236}">
                <a16:creationId xmlns:a16="http://schemas.microsoft.com/office/drawing/2014/main" id="{CFFAFF04-2A5B-4F30-807F-93DFC5A79464}"/>
              </a:ext>
            </a:extLst>
          </p:cNvPr>
          <p:cNvSpPr txBox="1">
            <a:spLocks noChangeArrowheads="1"/>
          </p:cNvSpPr>
          <p:nvPr/>
        </p:nvSpPr>
        <p:spPr bwMode="auto">
          <a:xfrm>
            <a:off x="5854391" y="1848246"/>
            <a:ext cx="48815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Cambria" panose="02040503050406030204" pitchFamily="18" charset="0"/>
              </a:rPr>
              <a:t>First Century Garden Tomb in Jerusalem</a:t>
            </a:r>
          </a:p>
        </p:txBody>
      </p:sp>
      <p:pic>
        <p:nvPicPr>
          <p:cNvPr id="12290" name="Picture 2" descr="Image result for the tomb of Jesus">
            <a:extLst>
              <a:ext uri="{FF2B5EF4-FFF2-40B4-BE49-F238E27FC236}">
                <a16:creationId xmlns:a16="http://schemas.microsoft.com/office/drawing/2014/main" id="{B31D0860-AC51-4F50-9979-FC2A01E7F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311" y="2732881"/>
            <a:ext cx="7194774" cy="4047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A15EB1FB-3291-45E4-A34A-9F02F7B4A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99495"/>
            <a:ext cx="4424516" cy="325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180674"/>
      </p:ext>
    </p:extLst>
  </p:cSld>
  <p:clrMapOvr>
    <a:masterClrMapping/>
  </p:clrMapOvr>
  <p:transition/>
</p:sld>
</file>

<file path=ppt/theme/theme1.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wrap="square">
        <a:spAutoFit/>
      </a:bodyPr>
      <a:lstStyle>
        <a:defPPr algn="ctr">
          <a:defRPr sz="2200" b="1" i="1" u="sng" dirty="0" smtClean="0">
            <a:solidFill>
              <a:srgbClr val="FFFF00"/>
            </a:solidFill>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Perpetua Titling M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9163</TotalTime>
  <Words>2488</Words>
  <Application>Microsoft Office PowerPoint</Application>
  <PresentationFormat>Widescreen</PresentationFormat>
  <Paragraphs>746</Paragraphs>
  <Slides>55</Slides>
  <Notes>37</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55</vt:i4>
      </vt:variant>
    </vt:vector>
  </HeadingPairs>
  <TitlesOfParts>
    <vt:vector size="74" baseType="lpstr">
      <vt:lpstr>Arial</vt:lpstr>
      <vt:lpstr>Calibri</vt:lpstr>
      <vt:lpstr>Calibri Light</vt:lpstr>
      <vt:lpstr>Cambria</vt:lpstr>
      <vt:lpstr>Gill Sans</vt:lpstr>
      <vt:lpstr>Helvetica</vt:lpstr>
      <vt:lpstr>Lucida Grande</vt:lpstr>
      <vt:lpstr>Perpetua Titling MT</vt:lpstr>
      <vt:lpstr>Tahoma</vt:lpstr>
      <vt:lpstr>Times New Roman</vt:lpstr>
      <vt:lpstr>Wingdings</vt:lpstr>
      <vt:lpstr>ヒラギノ角ゴ ProN W3</vt:lpstr>
      <vt:lpstr>1_Orbit</vt:lpstr>
      <vt:lpstr>Ocean</vt:lpstr>
      <vt:lpstr>Default Design</vt:lpstr>
      <vt:lpstr>Blank Presentation</vt:lpstr>
      <vt:lpstr>Beam</vt:lpstr>
      <vt:lpstr>PhotoCompanion</vt:lpstr>
      <vt:lpstr>1_Office Theme</vt:lpstr>
      <vt:lpstr>Gospel of Matthew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“Laid In A New Tomb” - Mt 27:57-61</vt:lpstr>
      <vt:lpstr>Stone Door </vt:lpstr>
      <vt:lpstr>PowerPoint Presentation</vt:lpstr>
      <vt:lpstr>PowerPoint Presentation</vt:lpstr>
      <vt:lpstr>PowerPoint Presentation</vt:lpstr>
      <vt:lpstr>PowerPoint Presentation</vt:lpstr>
      <vt:lpstr>Burial Preparation</vt:lpstr>
      <vt:lpstr>Guards (Roman)</vt:lpstr>
      <vt:lpstr>PowerPoint Presentation</vt:lpstr>
      <vt:lpstr>PowerPoint Presentation</vt:lpstr>
      <vt:lpstr>PowerPoint Presentation</vt:lpstr>
      <vt:lpstr>PowerPoint Presentation</vt:lpstr>
      <vt:lpstr>PowerPoint Presentation</vt:lpstr>
      <vt:lpstr>Appearances</vt:lpstr>
      <vt:lpstr>Resurrection Sequence (The Setting)</vt:lpstr>
      <vt:lpstr>Resurrection Sequence (first Sunday)</vt:lpstr>
      <vt:lpstr>Resurrection Sequence (first Sunday)</vt:lpstr>
      <vt:lpstr>Resurrection Sequence (first Sunday)</vt:lpstr>
      <vt:lpstr>Resurrection Sequence (first Sunday)</vt:lpstr>
      <vt:lpstr>Resurrection Sequence (first Sunday)</vt:lpstr>
      <vt:lpstr>Resurrection Sequence (first Sunday)</vt:lpstr>
      <vt:lpstr>Resurrection Sequence (first Sunday)</vt:lpstr>
      <vt:lpstr>Resurrection Sequence (first Sunday)</vt:lpstr>
      <vt:lpstr>Resurrection Sequence (first Sunday)</vt:lpstr>
      <vt:lpstr>Resurrection Sequence (first Sunday)</vt:lpstr>
      <vt:lpstr>Resurrection Sequence (later appearances)</vt:lpstr>
      <vt:lpstr>Resurrection Sequence (later appearances)</vt:lpstr>
      <vt:lpstr>Resurrection Sequence (later appearances)</vt:lpstr>
      <vt:lpstr>PowerPoint Presentation</vt:lpstr>
      <vt:lpstr>PowerPoint Presentation</vt:lpstr>
      <vt:lpstr>PowerPoint Presentation</vt:lpstr>
      <vt:lpstr>PowerPoint Presentation</vt:lpstr>
      <vt:lpstr>PowerPoint Presentation</vt:lpstr>
      <vt:lpstr>Facts To Be Accounted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this “Gospel”? (Mk 16:15)</vt:lpstr>
      <vt:lpstr>PowerPoint Presentation</vt:lpstr>
      <vt:lpstr>PowerPoint Presentation</vt:lpstr>
      <vt:lpstr>Making Disciples</vt:lpstr>
      <vt:lpstr>Enrollment Plus Instruction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Caudill</dc:creator>
  <cp:lastModifiedBy>Barry Caudill</cp:lastModifiedBy>
  <cp:revision>405</cp:revision>
  <dcterms:created xsi:type="dcterms:W3CDTF">2017-08-17T13:04:53Z</dcterms:created>
  <dcterms:modified xsi:type="dcterms:W3CDTF">2017-10-25T22:15:16Z</dcterms:modified>
</cp:coreProperties>
</file>