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80" r:id="rId3"/>
    <p:sldId id="290" r:id="rId4"/>
    <p:sldId id="270" r:id="rId5"/>
    <p:sldId id="288" r:id="rId6"/>
  </p:sldIdLst>
  <p:sldSz cx="9144000" cy="5715000" type="screen16x10"/>
  <p:notesSz cx="7010400" cy="92964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77507"/>
  </p:normalViewPr>
  <p:slideViewPr>
    <p:cSldViewPr snapToGrid="0" snapToObjects="1">
      <p:cViewPr varScale="1">
        <p:scale>
          <a:sx n="75" d="100"/>
          <a:sy n="75" d="100"/>
        </p:scale>
        <p:origin x="24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DD8DD3-F4C0-FE4A-8BBD-B1DA9D29D643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0ABFA0-B771-A141-BEBD-B0E0462D2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2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Intro: “What is man?” (Psalm 8; 144; 139)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BFA0-B771-A141-BEBD-B0E0462D2C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1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Quotes regarding humanism</a:t>
            </a:r>
          </a:p>
          <a:p>
            <a:endParaRPr lang="en-US" dirty="0"/>
          </a:p>
          <a:p>
            <a:r>
              <a:rPr lang="en-US" dirty="0"/>
              <a:t>Humanism</a:t>
            </a:r>
            <a:r>
              <a:rPr lang="en-US" baseline="0" dirty="0"/>
              <a:t> throughout the Bible story:</a:t>
            </a:r>
          </a:p>
          <a:p>
            <a:endParaRPr lang="en-US" baseline="0" dirty="0"/>
          </a:p>
          <a:p>
            <a:r>
              <a:rPr lang="en-US" baseline="0" dirty="0"/>
              <a:t>Genesis 3</a:t>
            </a:r>
          </a:p>
          <a:p>
            <a:r>
              <a:rPr lang="en-US" baseline="0" dirty="0"/>
              <a:t>Genesis 11</a:t>
            </a:r>
          </a:p>
          <a:p>
            <a:r>
              <a:rPr lang="en-US" baseline="0" dirty="0"/>
              <a:t>Daniel 4</a:t>
            </a:r>
          </a:p>
          <a:p>
            <a:r>
              <a:rPr lang="en-US" baseline="0" dirty="0"/>
              <a:t>Romans 3:12, 3:23, 5:12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BFA0-B771-A141-BEBD-B0E0462D2C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1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Expressions of Humanistic pride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BFA0-B771-A141-BEBD-B0E0462D2C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2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BFA0-B771-A141-BEBD-B0E0462D2C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ABFA0-B771-A141-BEBD-B0E0462D2C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141F-F8F6-5D46-854C-F198A2B6D0C1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CF64-96FF-0946-A455-51361358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43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545" y="845574"/>
            <a:ext cx="5336669" cy="1327354"/>
          </a:xfrm>
        </p:spPr>
        <p:txBody>
          <a:bodyPr>
            <a:normAutofit/>
          </a:bodyPr>
          <a:lstStyle/>
          <a:p>
            <a:r>
              <a:rPr lang="en-US" sz="6500" b="1" dirty="0">
                <a:solidFill>
                  <a:schemeClr val="bg2"/>
                </a:solidFill>
                <a:latin typeface="Avenir Book" charset="0"/>
                <a:ea typeface="Avenir Book" charset="0"/>
                <a:cs typeface="Avenir Book" charset="0"/>
              </a:rPr>
              <a:t>Humanism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45" y="4525120"/>
            <a:ext cx="4670324" cy="646648"/>
          </a:xfrm>
        </p:spPr>
        <p:txBody>
          <a:bodyPr>
            <a:normAutofit/>
          </a:bodyPr>
          <a:lstStyle/>
          <a:p>
            <a:r>
              <a:rPr lang="en-US" sz="3500" b="1" i="1" dirty="0"/>
              <a:t>Sands of our Time</a:t>
            </a:r>
          </a:p>
        </p:txBody>
      </p:sp>
    </p:spTree>
    <p:extLst>
      <p:ext uri="{BB962C8B-B14F-4D97-AF65-F5344CB8AC3E}">
        <p14:creationId xmlns:p14="http://schemas.microsoft.com/office/powerpoint/2010/main" val="87530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Humanism:</a:t>
            </a:r>
          </a:p>
          <a:p>
            <a:pPr marL="0" indent="0">
              <a:buNone/>
            </a:pPr>
            <a:r>
              <a:rPr lang="en-US" sz="3000" dirty="0"/>
              <a:t>Pursuit of Human interests through reliance upon Human strength</a:t>
            </a:r>
          </a:p>
        </p:txBody>
      </p:sp>
    </p:spTree>
    <p:extLst>
      <p:ext uri="{BB962C8B-B14F-4D97-AF65-F5344CB8AC3E}">
        <p14:creationId xmlns:p14="http://schemas.microsoft.com/office/powerpoint/2010/main" val="1450575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13313" y="1371599"/>
            <a:ext cx="3071133" cy="3015343"/>
          </a:xfrm>
          <a:prstGeom prst="ellipse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Humanistic Pride</a:t>
            </a:r>
          </a:p>
        </p:txBody>
      </p:sp>
      <p:sp>
        <p:nvSpPr>
          <p:cNvPr id="5" name="Oval 4"/>
          <p:cNvSpPr/>
          <p:nvPr/>
        </p:nvSpPr>
        <p:spPr>
          <a:xfrm>
            <a:off x="413656" y="1371598"/>
            <a:ext cx="3071133" cy="3015343"/>
          </a:xfrm>
          <a:prstGeom prst="ellipse">
            <a:avLst/>
          </a:prstGeom>
          <a:solidFill>
            <a:schemeClr val="accent4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Promotion of Tribe</a:t>
            </a:r>
          </a:p>
        </p:txBody>
      </p:sp>
      <p:sp>
        <p:nvSpPr>
          <p:cNvPr id="6" name="Oval 5"/>
          <p:cNvSpPr/>
          <p:nvPr/>
        </p:nvSpPr>
        <p:spPr>
          <a:xfrm>
            <a:off x="5812970" y="1371597"/>
            <a:ext cx="3071133" cy="3015343"/>
          </a:xfrm>
          <a:prstGeom prst="ellipse">
            <a:avLst/>
          </a:prstGeom>
          <a:solidFill>
            <a:schemeClr val="accent4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Freedom of Individual</a:t>
            </a:r>
          </a:p>
        </p:txBody>
      </p:sp>
    </p:spTree>
    <p:extLst>
      <p:ext uri="{BB962C8B-B14F-4D97-AF65-F5344CB8AC3E}">
        <p14:creationId xmlns:p14="http://schemas.microsoft.com/office/powerpoint/2010/main" val="128702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039" y="1641987"/>
            <a:ext cx="7565923" cy="3092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The Pride of Humanism is in direct opposition to the Humility that defines godly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1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/>
              <a:t>Do I Live by the Pride of Humanism or the Humility of Godliness?</a:t>
            </a:r>
            <a:endParaRPr lang="en-US" sz="3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7286"/>
            <a:ext cx="7886700" cy="366848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I keep score of my strength and accomplishments?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listen to advice and criticism?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admit it when I do wrong?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ask for forgiveness from God?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rely on my will or God’s will for my good?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turn to God in times of trouble through prayer?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prioritize the good of others over my own?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associate with the lowly?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I offer sacrifices to God that cost me?</a:t>
            </a:r>
          </a:p>
        </p:txBody>
      </p:sp>
    </p:spTree>
    <p:extLst>
      <p:ext uri="{BB962C8B-B14F-4D97-AF65-F5344CB8AC3E}">
        <p14:creationId xmlns:p14="http://schemas.microsoft.com/office/powerpoint/2010/main" val="438234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5324</TotalTime>
  <Words>187</Words>
  <Application>Microsoft Office PowerPoint</Application>
  <PresentationFormat>On-screen Show (16:10)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Book</vt:lpstr>
      <vt:lpstr>Calibri</vt:lpstr>
      <vt:lpstr>Georgia</vt:lpstr>
      <vt:lpstr>Office Theme</vt:lpstr>
      <vt:lpstr>Humanism</vt:lpstr>
      <vt:lpstr>PowerPoint Presentation</vt:lpstr>
      <vt:lpstr>PowerPoint Presentation</vt:lpstr>
      <vt:lpstr>PowerPoint Presentation</vt:lpstr>
      <vt:lpstr>Do I Live by the Pride of Humanism or the Humility of Godliness?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Subjectivism</dc:title>
  <dc:creator>Ben Hall</dc:creator>
  <cp:lastModifiedBy>Embry</cp:lastModifiedBy>
  <cp:revision>77</cp:revision>
  <cp:lastPrinted>2017-11-26T13:28:55Z</cp:lastPrinted>
  <dcterms:created xsi:type="dcterms:W3CDTF">2017-11-03T14:46:10Z</dcterms:created>
  <dcterms:modified xsi:type="dcterms:W3CDTF">2017-11-26T13:55:22Z</dcterms:modified>
</cp:coreProperties>
</file>