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4" r:id="rId9"/>
    <p:sldId id="265" r:id="rId10"/>
  </p:sldIdLst>
  <p:sldSz cx="9144000" cy="5715000" type="screen16x10"/>
  <p:notesSz cx="6858000" cy="92964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6" d="100"/>
          <a:sy n="86" d="100"/>
        </p:scale>
        <p:origin x="348"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8F54AC-B25B-4CE5-8041-3DAE44E748D8}"/>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8E139A-3607-46F8-B5C5-87385783A974}"/>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CEF2625D-FC6D-4052-8009-C61076C6C9B5}" type="datetimeFigureOut">
              <a:rPr lang="en-US" smtClean="0"/>
              <a:t>2/18/2018</a:t>
            </a:fld>
            <a:endParaRPr lang="en-US"/>
          </a:p>
        </p:txBody>
      </p:sp>
      <p:sp>
        <p:nvSpPr>
          <p:cNvPr id="4" name="Footer Placeholder 3">
            <a:extLst>
              <a:ext uri="{FF2B5EF4-FFF2-40B4-BE49-F238E27FC236}">
                <a16:creationId xmlns:a16="http://schemas.microsoft.com/office/drawing/2014/main" id="{C5C11B2D-973D-42C9-8227-3961181AFAF9}"/>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C91BEE6-9CE7-488B-B88C-D434F9E4469A}"/>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CA4D3774-C577-4455-8220-91DD4C4F1957}" type="slidenum">
              <a:rPr lang="en-US" smtClean="0"/>
              <a:t>‹#›</a:t>
            </a:fld>
            <a:endParaRPr lang="en-US"/>
          </a:p>
        </p:txBody>
      </p:sp>
    </p:spTree>
    <p:extLst>
      <p:ext uri="{BB962C8B-B14F-4D97-AF65-F5344CB8AC3E}">
        <p14:creationId xmlns:p14="http://schemas.microsoft.com/office/powerpoint/2010/main" val="2435769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C6A6004-9B00-6146-980B-37FE7ADC0BE5}" type="datetimeFigureOut">
              <a:rPr lang="en-US" smtClean="0"/>
              <a:t>2/18/2018</a:t>
            </a:fld>
            <a:endParaRPr lang="en-US"/>
          </a:p>
        </p:txBody>
      </p:sp>
      <p:sp>
        <p:nvSpPr>
          <p:cNvPr id="4" name="Slide Image Placeholder 3"/>
          <p:cNvSpPr>
            <a:spLocks noGrp="1" noRot="1" noChangeAspect="1"/>
          </p:cNvSpPr>
          <p:nvPr>
            <p:ph type="sldImg" idx="2"/>
          </p:nvPr>
        </p:nvSpPr>
        <p:spPr>
          <a:xfrm>
            <a:off x="920750" y="1162050"/>
            <a:ext cx="50165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6D4084FC-3FCD-8A46-9651-D8D02A29BB1F}" type="slidenum">
              <a:rPr lang="en-US" smtClean="0"/>
              <a:t>‹#›</a:t>
            </a:fld>
            <a:endParaRPr lang="en-US"/>
          </a:p>
        </p:txBody>
      </p:sp>
    </p:spTree>
    <p:extLst>
      <p:ext uri="{BB962C8B-B14F-4D97-AF65-F5344CB8AC3E}">
        <p14:creationId xmlns:p14="http://schemas.microsoft.com/office/powerpoint/2010/main" val="168788703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7056"/>
            <a:ext cx="9144000" cy="5722056"/>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003779"/>
            <a:ext cx="5825202" cy="1371918"/>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375694"/>
            <a:ext cx="5825202" cy="914083"/>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pic>
        <p:nvPicPr>
          <p:cNvPr id="18" name="Picture 17">
            <a:extLst>
              <a:ext uri="{FF2B5EF4-FFF2-40B4-BE49-F238E27FC236}">
                <a16:creationId xmlns:a16="http://schemas.microsoft.com/office/drawing/2014/main" id="{8B911F8A-7E43-41FD-A82C-38D987748D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04571" y="1"/>
            <a:ext cx="3239429" cy="57278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508000"/>
            <a:ext cx="6447501" cy="2836333"/>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725333"/>
            <a:ext cx="6447501" cy="1309135"/>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508000"/>
            <a:ext cx="6070601" cy="25188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026833"/>
            <a:ext cx="5418393" cy="3175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725333"/>
            <a:ext cx="6447501" cy="1309135"/>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
        <p:nvSpPr>
          <p:cNvPr id="20" name="TextBox 19"/>
          <p:cNvSpPr txBox="1"/>
          <p:nvPr/>
        </p:nvSpPr>
        <p:spPr>
          <a:xfrm>
            <a:off x="406403" y="65864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40546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3"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609990"/>
            <a:ext cx="6447501" cy="2162883"/>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508000"/>
            <a:ext cx="6070601" cy="25188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344333"/>
            <a:ext cx="6447502" cy="428540"/>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
        <p:nvSpPr>
          <p:cNvPr id="24" name="TextBox 23"/>
          <p:cNvSpPr txBox="1"/>
          <p:nvPr/>
        </p:nvSpPr>
        <p:spPr>
          <a:xfrm>
            <a:off x="406403" y="65864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40546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508000"/>
            <a:ext cx="6441152" cy="25188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344333"/>
            <a:ext cx="6447502" cy="42854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508000"/>
            <a:ext cx="978557" cy="4376209"/>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508000"/>
            <a:ext cx="5295113" cy="43762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250723"/>
            <a:ext cx="6447501" cy="152215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772873"/>
            <a:ext cx="6447501" cy="7170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2/18/2018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800491"/>
            <a:ext cx="3138026" cy="3233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800491"/>
            <a:ext cx="3138026" cy="32339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2/18/2018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800819"/>
            <a:ext cx="3139217"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281038"/>
            <a:ext cx="3139217" cy="27534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800819"/>
            <a:ext cx="3139214"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281038"/>
            <a:ext cx="3139213" cy="27534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2/18/2018</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508000"/>
            <a:ext cx="6447501" cy="11006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2/18/2018</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2/18/2018</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248837"/>
            <a:ext cx="2890896" cy="1065388"/>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429104"/>
            <a:ext cx="3385156" cy="46053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314224"/>
            <a:ext cx="2890896" cy="2153708"/>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2/18/2018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000500"/>
            <a:ext cx="6447500"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508000"/>
            <a:ext cx="6447501" cy="3204765"/>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08001" y="4472782"/>
            <a:ext cx="6447500" cy="56168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2/18/2018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5A406-CD7B-4504-87DB-CC5DACA2FD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7056"/>
            <a:ext cx="9144000" cy="5722056"/>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508000"/>
            <a:ext cx="6447501" cy="110066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800491"/>
            <a:ext cx="6447501" cy="32339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5034469"/>
            <a:ext cx="683954" cy="304271"/>
          </a:xfrm>
          <a:prstGeom prst="rect">
            <a:avLst/>
          </a:prstGeom>
        </p:spPr>
        <p:txBody>
          <a:bodyPr vert="horz" lIns="91440" tIns="45720" rIns="91440" bIns="45720" rtlCol="0" anchor="ctr"/>
          <a:lstStyle>
            <a:lvl1pPr algn="r">
              <a:defRPr sz="675">
                <a:solidFill>
                  <a:schemeClr val="tx1">
                    <a:tint val="75000"/>
                  </a:schemeClr>
                </a:solidFill>
              </a:defRPr>
            </a:lvl1pPr>
          </a:lstStyle>
          <a:p>
            <a:r>
              <a:rPr lang="en-US"/>
              <a:t>2/18/2018</a:t>
            </a:r>
          </a:p>
        </p:txBody>
      </p:sp>
      <p:sp>
        <p:nvSpPr>
          <p:cNvPr id="5" name="Footer Placeholder 4"/>
          <p:cNvSpPr>
            <a:spLocks noGrp="1"/>
          </p:cNvSpPr>
          <p:nvPr>
            <p:ph type="ftr" sz="quarter" idx="3"/>
          </p:nvPr>
        </p:nvSpPr>
        <p:spPr>
          <a:xfrm>
            <a:off x="508001" y="5034469"/>
            <a:ext cx="4723209" cy="30427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5034469"/>
            <a:ext cx="512504" cy="304271"/>
          </a:xfrm>
          <a:prstGeom prst="rect">
            <a:avLst/>
          </a:prstGeom>
        </p:spPr>
        <p:txBody>
          <a:bodyPr vert="horz" lIns="91440" tIns="45720" rIns="91440" bIns="45720" rtlCol="0" anchor="ctr"/>
          <a:lstStyle>
            <a:lvl1pPr algn="r">
              <a:defRPr sz="675">
                <a:solidFill>
                  <a:schemeClr val="accent1"/>
                </a:solidFill>
              </a:defRPr>
            </a:lvl1pPr>
          </a:lstStyle>
          <a:p>
            <a:fld id="{31A5A406-CD7B-4504-87DB-CC5DACA2FD14}" type="slidenum">
              <a:rPr lang="en-US" smtClean="0"/>
              <a:t>‹#›</a:t>
            </a:fld>
            <a:endParaRPr lang="en-US"/>
          </a:p>
        </p:txBody>
      </p:sp>
      <p:pic>
        <p:nvPicPr>
          <p:cNvPr id="18" name="Picture 17">
            <a:extLst>
              <a:ext uri="{FF2B5EF4-FFF2-40B4-BE49-F238E27FC236}">
                <a16:creationId xmlns:a16="http://schemas.microsoft.com/office/drawing/2014/main" id="{8B911F8A-7E43-41FD-A82C-38D987748DB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842655" y="1"/>
            <a:ext cx="3301345" cy="5727884"/>
          </a:xfrm>
          <a:prstGeom prst="rect">
            <a:avLst/>
          </a:prstGeom>
        </p:spPr>
      </p:pic>
    </p:spTree>
    <p:extLst>
      <p:ext uri="{BB962C8B-B14F-4D97-AF65-F5344CB8AC3E}">
        <p14:creationId xmlns:p14="http://schemas.microsoft.com/office/powerpoint/2010/main" val="2366322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B36A-F425-4DE5-B50D-C4B0814B39D9}"/>
              </a:ext>
            </a:extLst>
          </p:cNvPr>
          <p:cNvSpPr>
            <a:spLocks noGrp="1"/>
          </p:cNvSpPr>
          <p:nvPr>
            <p:ph type="ctrTitle"/>
          </p:nvPr>
        </p:nvSpPr>
        <p:spPr>
          <a:xfrm>
            <a:off x="439840" y="1314280"/>
            <a:ext cx="4837838" cy="1234727"/>
          </a:xfrm>
        </p:spPr>
        <p:txBody>
          <a:bodyPr/>
          <a:lstStyle/>
          <a:p>
            <a:pPr algn="ctr"/>
            <a:r>
              <a:rPr lang="en-US" dirty="0">
                <a:solidFill>
                  <a:schemeClr val="tx1"/>
                </a:solidFill>
              </a:rPr>
              <a:t>Two Directions in Life</a:t>
            </a:r>
          </a:p>
        </p:txBody>
      </p:sp>
      <p:sp>
        <p:nvSpPr>
          <p:cNvPr id="3" name="Subtitle 2">
            <a:extLst>
              <a:ext uri="{FF2B5EF4-FFF2-40B4-BE49-F238E27FC236}">
                <a16:creationId xmlns:a16="http://schemas.microsoft.com/office/drawing/2014/main" id="{5D41080E-53D8-45B7-ACA9-DD2B9C33F244}"/>
              </a:ext>
            </a:extLst>
          </p:cNvPr>
          <p:cNvSpPr>
            <a:spLocks noGrp="1"/>
          </p:cNvSpPr>
          <p:nvPr>
            <p:ph type="subTitle" idx="1"/>
          </p:nvPr>
        </p:nvSpPr>
        <p:spPr>
          <a:xfrm>
            <a:off x="-58544" y="3323875"/>
            <a:ext cx="5336222" cy="822674"/>
          </a:xfrm>
        </p:spPr>
        <p:txBody>
          <a:bodyPr>
            <a:normAutofit/>
          </a:bodyPr>
          <a:lstStyle/>
          <a:p>
            <a:pPr algn="ctr"/>
            <a:r>
              <a:rPr lang="en-US" sz="2100" b="1" dirty="0">
                <a:solidFill>
                  <a:schemeClr val="tx1"/>
                </a:solidFill>
              </a:rPr>
              <a:t>Jeremiah 17:5-10</a:t>
            </a:r>
          </a:p>
        </p:txBody>
      </p:sp>
      <p:pic>
        <p:nvPicPr>
          <p:cNvPr id="5" name="Picture 4">
            <a:extLst>
              <a:ext uri="{FF2B5EF4-FFF2-40B4-BE49-F238E27FC236}">
                <a16:creationId xmlns:a16="http://schemas.microsoft.com/office/drawing/2014/main" id="{8B911F8A-7E43-41FD-A82C-38D987748D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7678" y="285750"/>
            <a:ext cx="3866322" cy="5429250"/>
          </a:xfrm>
          <a:prstGeom prst="rect">
            <a:avLst/>
          </a:prstGeom>
        </p:spPr>
      </p:pic>
      <p:sp>
        <p:nvSpPr>
          <p:cNvPr id="4" name="Date Placeholder 3">
            <a:extLst>
              <a:ext uri="{FF2B5EF4-FFF2-40B4-BE49-F238E27FC236}">
                <a16:creationId xmlns:a16="http://schemas.microsoft.com/office/drawing/2014/main" id="{14DB5EBD-9A0D-4CFF-919C-C114F0E75CE2}"/>
              </a:ext>
            </a:extLst>
          </p:cNvPr>
          <p:cNvSpPr>
            <a:spLocks noGrp="1"/>
          </p:cNvSpPr>
          <p:nvPr>
            <p:ph type="dt" sz="half" idx="10"/>
          </p:nvPr>
        </p:nvSpPr>
        <p:spPr/>
        <p:txBody>
          <a:bodyPr/>
          <a:lstStyle/>
          <a:p>
            <a:r>
              <a:rPr lang="en-US"/>
              <a:t>2/18/2018</a:t>
            </a:r>
          </a:p>
        </p:txBody>
      </p:sp>
      <p:sp>
        <p:nvSpPr>
          <p:cNvPr id="6" name="Slide Number Placeholder 5">
            <a:extLst>
              <a:ext uri="{FF2B5EF4-FFF2-40B4-BE49-F238E27FC236}">
                <a16:creationId xmlns:a16="http://schemas.microsoft.com/office/drawing/2014/main" id="{7292D016-880D-48DC-9F61-6B5805D1E0D0}"/>
              </a:ext>
            </a:extLst>
          </p:cNvPr>
          <p:cNvSpPr>
            <a:spLocks noGrp="1"/>
          </p:cNvSpPr>
          <p:nvPr>
            <p:ph type="sldNum" sz="quarter" idx="12"/>
          </p:nvPr>
        </p:nvSpPr>
        <p:spPr/>
        <p:txBody>
          <a:bodyPr/>
          <a:lstStyle/>
          <a:p>
            <a:fld id="{31A5A406-CD7B-4504-87DB-CC5DACA2FD14}" type="slidenum">
              <a:rPr lang="en-US" smtClean="0"/>
              <a:t>1</a:t>
            </a:fld>
            <a:endParaRPr lang="en-US"/>
          </a:p>
        </p:txBody>
      </p:sp>
    </p:spTree>
    <p:extLst>
      <p:ext uri="{BB962C8B-B14F-4D97-AF65-F5344CB8AC3E}">
        <p14:creationId xmlns:p14="http://schemas.microsoft.com/office/powerpoint/2010/main" val="73859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3E41B-7179-4C6C-A3B5-351FB16C2524}"/>
              </a:ext>
            </a:extLst>
          </p:cNvPr>
          <p:cNvSpPr>
            <a:spLocks noGrp="1"/>
          </p:cNvSpPr>
          <p:nvPr>
            <p:ph type="title"/>
          </p:nvPr>
        </p:nvSpPr>
        <p:spPr>
          <a:xfrm>
            <a:off x="0" y="230165"/>
            <a:ext cx="5812574" cy="554773"/>
          </a:xfrm>
          <a:solidFill>
            <a:schemeClr val="accent2">
              <a:lumMod val="75000"/>
            </a:schemeClr>
          </a:solidFill>
          <a:ln>
            <a:solidFill>
              <a:schemeClr val="accent2">
                <a:lumMod val="50000"/>
              </a:schemeClr>
            </a:solidFill>
          </a:ln>
        </p:spPr>
        <p:txBody>
          <a:bodyPr/>
          <a:lstStyle/>
          <a:p>
            <a:pPr algn="ctr"/>
            <a:r>
              <a:rPr lang="en-US" b="1" dirty="0">
                <a:solidFill>
                  <a:schemeClr val="bg1"/>
                </a:solidFill>
              </a:rPr>
              <a:t>Two Directions in Life</a:t>
            </a:r>
          </a:p>
        </p:txBody>
      </p:sp>
      <p:sp>
        <p:nvSpPr>
          <p:cNvPr id="3" name="Content Placeholder 2">
            <a:extLst>
              <a:ext uri="{FF2B5EF4-FFF2-40B4-BE49-F238E27FC236}">
                <a16:creationId xmlns:a16="http://schemas.microsoft.com/office/drawing/2014/main" id="{E1363403-B144-46E6-9DCF-5CC7D90A7D9B}"/>
              </a:ext>
            </a:extLst>
          </p:cNvPr>
          <p:cNvSpPr>
            <a:spLocks noGrp="1"/>
          </p:cNvSpPr>
          <p:nvPr>
            <p:ph idx="1"/>
          </p:nvPr>
        </p:nvSpPr>
        <p:spPr>
          <a:xfrm>
            <a:off x="240372" y="971550"/>
            <a:ext cx="5572202" cy="4399156"/>
          </a:xfrm>
        </p:spPr>
        <p:txBody>
          <a:bodyPr>
            <a:normAutofit fontScale="92500" lnSpcReduction="20000"/>
          </a:bodyPr>
          <a:lstStyle/>
          <a:p>
            <a:pPr marL="0" indent="0" algn="ctr">
              <a:buNone/>
            </a:pPr>
            <a:r>
              <a:rPr lang="en-US" sz="2700" b="1" i="1" u="sng" dirty="0"/>
              <a:t>Jeremiah 17:5-10</a:t>
            </a:r>
          </a:p>
          <a:p>
            <a:endParaRPr lang="en-US" i="1" dirty="0"/>
          </a:p>
          <a:p>
            <a:pPr marL="0" indent="0">
              <a:buNone/>
            </a:pPr>
            <a:r>
              <a:rPr lang="en-US" sz="2100" i="1" dirty="0"/>
              <a:t>5 Thus says the Lord: “Cursed is the man who trusts in man and makes flesh his strength, whose heart turns away from the Lord. 6 He is like a shrub in the desert, and shall not see any good come. He shall dwell in the parched places of the wilderness, in an uninhabited salt land.</a:t>
            </a:r>
            <a:br>
              <a:rPr lang="en-US" sz="2100" i="1" dirty="0"/>
            </a:br>
            <a:endParaRPr lang="en-US" sz="2100" dirty="0"/>
          </a:p>
          <a:p>
            <a:pPr marL="0" indent="0">
              <a:buNone/>
            </a:pPr>
            <a:r>
              <a:rPr lang="en-US" sz="2100" i="1" dirty="0"/>
              <a:t>7 “Blessed is the man who trusts in the Lord, whose trust is the Lord. 8 He is like a tree planted by water, that sends out its roots by the stream, and does not fear when heat comes, for its leaves remain green, and is not anxious in the year of drought, for it does not cease to bear fruit.”</a:t>
            </a:r>
            <a:endParaRPr lang="en-US" sz="2100" dirty="0"/>
          </a:p>
        </p:txBody>
      </p:sp>
      <p:sp>
        <p:nvSpPr>
          <p:cNvPr id="4" name="Date Placeholder 3">
            <a:extLst>
              <a:ext uri="{FF2B5EF4-FFF2-40B4-BE49-F238E27FC236}">
                <a16:creationId xmlns:a16="http://schemas.microsoft.com/office/drawing/2014/main" id="{9FE2DE2C-DEA1-4967-8B41-0B379E6697C0}"/>
              </a:ext>
            </a:extLst>
          </p:cNvPr>
          <p:cNvSpPr>
            <a:spLocks noGrp="1"/>
          </p:cNvSpPr>
          <p:nvPr>
            <p:ph type="dt" sz="half" idx="10"/>
          </p:nvPr>
        </p:nvSpPr>
        <p:spPr/>
        <p:txBody>
          <a:bodyPr/>
          <a:lstStyle/>
          <a:p>
            <a:r>
              <a:rPr lang="en-US"/>
              <a:t>2/18/2018</a:t>
            </a:r>
          </a:p>
        </p:txBody>
      </p:sp>
      <p:sp>
        <p:nvSpPr>
          <p:cNvPr id="5" name="Slide Number Placeholder 4">
            <a:extLst>
              <a:ext uri="{FF2B5EF4-FFF2-40B4-BE49-F238E27FC236}">
                <a16:creationId xmlns:a16="http://schemas.microsoft.com/office/drawing/2014/main" id="{8A832804-0432-40DF-8DEE-704D9AA47DDD}"/>
              </a:ext>
            </a:extLst>
          </p:cNvPr>
          <p:cNvSpPr>
            <a:spLocks noGrp="1"/>
          </p:cNvSpPr>
          <p:nvPr>
            <p:ph type="sldNum" sz="quarter" idx="12"/>
          </p:nvPr>
        </p:nvSpPr>
        <p:spPr/>
        <p:txBody>
          <a:bodyPr/>
          <a:lstStyle/>
          <a:p>
            <a:fld id="{31A5A406-CD7B-4504-87DB-CC5DACA2FD14}" type="slidenum">
              <a:rPr lang="en-US" smtClean="0"/>
              <a:t>2</a:t>
            </a:fld>
            <a:endParaRPr lang="en-US"/>
          </a:p>
        </p:txBody>
      </p:sp>
    </p:spTree>
    <p:extLst>
      <p:ext uri="{BB962C8B-B14F-4D97-AF65-F5344CB8AC3E}">
        <p14:creationId xmlns:p14="http://schemas.microsoft.com/office/powerpoint/2010/main" val="395529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3596"/>
            <a:ext cx="5837663" cy="630044"/>
          </a:xfrm>
          <a:solidFill>
            <a:schemeClr val="accent2">
              <a:lumMod val="75000"/>
            </a:schemeClr>
          </a:solidFill>
          <a:ln>
            <a:solidFill>
              <a:schemeClr val="accent2">
                <a:lumMod val="50000"/>
              </a:schemeClr>
            </a:solidFill>
          </a:ln>
        </p:spPr>
        <p:txBody>
          <a:bodyPr>
            <a:normAutofit/>
          </a:bodyPr>
          <a:lstStyle/>
          <a:p>
            <a:pPr algn="ctr"/>
            <a:r>
              <a:rPr lang="en-US" sz="3000" b="1" u="sng" dirty="0">
                <a:solidFill>
                  <a:schemeClr val="bg1"/>
                </a:solidFill>
              </a:rPr>
              <a:t>The Cursed Life</a:t>
            </a:r>
          </a:p>
        </p:txBody>
      </p:sp>
      <p:sp>
        <p:nvSpPr>
          <p:cNvPr id="3" name="Content Placeholder 2"/>
          <p:cNvSpPr>
            <a:spLocks noGrp="1"/>
          </p:cNvSpPr>
          <p:nvPr>
            <p:ph idx="1"/>
          </p:nvPr>
        </p:nvSpPr>
        <p:spPr>
          <a:xfrm>
            <a:off x="1" y="896278"/>
            <a:ext cx="5837663" cy="4748741"/>
          </a:xfrm>
        </p:spPr>
        <p:txBody>
          <a:bodyPr>
            <a:normAutofit/>
          </a:bodyPr>
          <a:lstStyle/>
          <a:p>
            <a:r>
              <a:rPr lang="en-US" sz="2800" b="1" u="sng" dirty="0">
                <a:solidFill>
                  <a:schemeClr val="accent2">
                    <a:lumMod val="50000"/>
                  </a:schemeClr>
                </a:solidFill>
              </a:rPr>
              <a:t>TRUSTING in Oneself</a:t>
            </a:r>
          </a:p>
          <a:p>
            <a:pPr marL="342900" lvl="1" indent="0">
              <a:buNone/>
            </a:pPr>
            <a:r>
              <a:rPr lang="en-US" sz="2400" i="1" dirty="0"/>
              <a:t>Cursed is the man who trusts in man and makes flesh his strength,</a:t>
            </a:r>
          </a:p>
          <a:p>
            <a:pPr marL="342900" lvl="1" indent="0">
              <a:buNone/>
            </a:pPr>
            <a:endParaRPr lang="en-US" sz="1800" i="1" dirty="0"/>
          </a:p>
          <a:p>
            <a:r>
              <a:rPr lang="en-US" sz="2800" b="1" u="sng" dirty="0">
                <a:solidFill>
                  <a:schemeClr val="accent2">
                    <a:lumMod val="50000"/>
                  </a:schemeClr>
                </a:solidFill>
              </a:rPr>
              <a:t>TURNING from the LORD</a:t>
            </a:r>
          </a:p>
          <a:p>
            <a:pPr marL="342900" lvl="1" indent="0">
              <a:buNone/>
            </a:pPr>
            <a:r>
              <a:rPr lang="en-US" sz="2400" i="1" dirty="0"/>
              <a:t>whose heart turns away from the Lord</a:t>
            </a:r>
          </a:p>
          <a:p>
            <a:pPr marL="342900" lvl="1" indent="0">
              <a:buNone/>
            </a:pPr>
            <a:endParaRPr lang="en-US" sz="1800" i="1" dirty="0"/>
          </a:p>
          <a:p>
            <a:r>
              <a:rPr lang="en-US" sz="2800" b="1" i="1" u="sng" dirty="0">
                <a:solidFill>
                  <a:schemeClr val="accent2">
                    <a:lumMod val="50000"/>
                  </a:schemeClr>
                </a:solidFill>
              </a:rPr>
              <a:t>TUMBLES through Life</a:t>
            </a:r>
          </a:p>
          <a:p>
            <a:pPr marL="342900" lvl="1" indent="0">
              <a:buNone/>
            </a:pPr>
            <a:r>
              <a:rPr lang="en-US" sz="2400" i="1" dirty="0"/>
              <a:t>He is like a shrub in the desert, and shall not see any good come.</a:t>
            </a:r>
            <a:endParaRPr lang="en-US" sz="2400" dirty="0"/>
          </a:p>
        </p:txBody>
      </p:sp>
      <p:sp>
        <p:nvSpPr>
          <p:cNvPr id="4" name="Date Placeholder 3">
            <a:extLst>
              <a:ext uri="{FF2B5EF4-FFF2-40B4-BE49-F238E27FC236}">
                <a16:creationId xmlns:a16="http://schemas.microsoft.com/office/drawing/2014/main" id="{809B0434-0CAA-4B13-BE33-70C81D2B72A1}"/>
              </a:ext>
            </a:extLst>
          </p:cNvPr>
          <p:cNvSpPr>
            <a:spLocks noGrp="1"/>
          </p:cNvSpPr>
          <p:nvPr>
            <p:ph type="dt" sz="half" idx="10"/>
          </p:nvPr>
        </p:nvSpPr>
        <p:spPr/>
        <p:txBody>
          <a:bodyPr/>
          <a:lstStyle/>
          <a:p>
            <a:r>
              <a:rPr lang="en-US"/>
              <a:t>2/18/2018</a:t>
            </a:r>
          </a:p>
        </p:txBody>
      </p:sp>
      <p:sp>
        <p:nvSpPr>
          <p:cNvPr id="5" name="Slide Number Placeholder 4">
            <a:extLst>
              <a:ext uri="{FF2B5EF4-FFF2-40B4-BE49-F238E27FC236}">
                <a16:creationId xmlns:a16="http://schemas.microsoft.com/office/drawing/2014/main" id="{DBF72FDB-87D3-4464-867D-46D737BC0595}"/>
              </a:ext>
            </a:extLst>
          </p:cNvPr>
          <p:cNvSpPr>
            <a:spLocks noGrp="1"/>
          </p:cNvSpPr>
          <p:nvPr>
            <p:ph type="sldNum" sz="quarter" idx="12"/>
          </p:nvPr>
        </p:nvSpPr>
        <p:spPr/>
        <p:txBody>
          <a:bodyPr/>
          <a:lstStyle/>
          <a:p>
            <a:fld id="{31A5A406-CD7B-4504-87DB-CC5DACA2FD14}" type="slidenum">
              <a:rPr lang="en-US" smtClean="0"/>
              <a:t>3</a:t>
            </a:fld>
            <a:endParaRPr lang="en-US"/>
          </a:p>
        </p:txBody>
      </p:sp>
    </p:spTree>
    <p:extLst>
      <p:ext uri="{BB962C8B-B14F-4D97-AF65-F5344CB8AC3E}">
        <p14:creationId xmlns:p14="http://schemas.microsoft.com/office/powerpoint/2010/main" val="78505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775"/>
            <a:ext cx="5850294" cy="593012"/>
          </a:xfrm>
          <a:solidFill>
            <a:schemeClr val="accent2">
              <a:lumMod val="75000"/>
            </a:schemeClr>
          </a:solidFill>
          <a:ln>
            <a:solidFill>
              <a:schemeClr val="accent2">
                <a:lumMod val="50000"/>
              </a:schemeClr>
            </a:solidFill>
          </a:ln>
        </p:spPr>
        <p:txBody>
          <a:bodyPr/>
          <a:lstStyle/>
          <a:p>
            <a:pPr algn="ctr"/>
            <a:r>
              <a:rPr lang="en-US" b="1" u="sng" dirty="0">
                <a:solidFill>
                  <a:schemeClr val="bg1"/>
                </a:solidFill>
              </a:rPr>
              <a:t>The Blessed Life</a:t>
            </a:r>
          </a:p>
        </p:txBody>
      </p:sp>
      <p:sp>
        <p:nvSpPr>
          <p:cNvPr id="3" name="Content Placeholder 2"/>
          <p:cNvSpPr>
            <a:spLocks noGrp="1"/>
          </p:cNvSpPr>
          <p:nvPr>
            <p:ph idx="1"/>
          </p:nvPr>
        </p:nvSpPr>
        <p:spPr>
          <a:xfrm>
            <a:off x="0" y="727787"/>
            <a:ext cx="5784978" cy="4693298"/>
          </a:xfrm>
        </p:spPr>
        <p:txBody>
          <a:bodyPr>
            <a:normAutofit/>
          </a:bodyPr>
          <a:lstStyle/>
          <a:p>
            <a:r>
              <a:rPr lang="en-US" sz="2800" b="1" u="sng" dirty="0">
                <a:solidFill>
                  <a:schemeClr val="accent2">
                    <a:lumMod val="50000"/>
                  </a:schemeClr>
                </a:solidFill>
              </a:rPr>
              <a:t>PLANTED in the LORD</a:t>
            </a:r>
          </a:p>
          <a:p>
            <a:pPr lvl="1"/>
            <a:r>
              <a:rPr lang="en-US" sz="2400" i="1" dirty="0">
                <a:solidFill>
                  <a:schemeClr val="tx1"/>
                </a:solidFill>
              </a:rPr>
              <a:t>7 “Blessed is the man who trusts in the Lord, whose trust is the Lord. 8 He is like a tree planted by water, that sends out its roots by the stream, and does not fear when heat comes, for its leaves remain green, and is not anxious in the year of drought, for it does not cease to bear fruit.”</a:t>
            </a:r>
            <a:endParaRPr lang="en-US" sz="2400" dirty="0">
              <a:solidFill>
                <a:schemeClr val="tx1"/>
              </a:solidFill>
            </a:endParaRPr>
          </a:p>
          <a:p>
            <a:pPr lvl="1"/>
            <a:endParaRPr lang="en-US" sz="2650" dirty="0">
              <a:solidFill>
                <a:schemeClr val="accent2">
                  <a:lumMod val="50000"/>
                </a:schemeClr>
              </a:solidFill>
            </a:endParaRPr>
          </a:p>
        </p:txBody>
      </p:sp>
      <p:sp>
        <p:nvSpPr>
          <p:cNvPr id="4" name="Rectangle 3"/>
          <p:cNvSpPr/>
          <p:nvPr/>
        </p:nvSpPr>
        <p:spPr>
          <a:xfrm>
            <a:off x="5883747" y="48702"/>
            <a:ext cx="3207681" cy="22372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800" b="1" i="1" dirty="0">
                <a:solidFill>
                  <a:schemeClr val="tx1"/>
                </a:solidFill>
              </a:rPr>
              <a:t>Psalms 1:3</a:t>
            </a:r>
            <a:r>
              <a:rPr lang="en-US" sz="1800" i="1" dirty="0">
                <a:solidFill>
                  <a:schemeClr val="tx1"/>
                </a:solidFill>
              </a:rPr>
              <a:t> - He is like a tree planted by streams of water that yields its fruit in its season, and its leaf does not wither. In all that he does, he prospers. The wicked are not so, but are like chaff that the wind drives away.</a:t>
            </a:r>
            <a:endParaRPr lang="en-US" sz="1800" dirty="0">
              <a:solidFill>
                <a:schemeClr val="tx1"/>
              </a:solidFill>
            </a:endParaRPr>
          </a:p>
        </p:txBody>
      </p:sp>
      <p:sp>
        <p:nvSpPr>
          <p:cNvPr id="5" name="Rectangle 4"/>
          <p:cNvSpPr/>
          <p:nvPr/>
        </p:nvSpPr>
        <p:spPr>
          <a:xfrm>
            <a:off x="5891370" y="2330605"/>
            <a:ext cx="3207681" cy="13492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i="1" dirty="0">
                <a:solidFill>
                  <a:schemeClr val="tx1"/>
                </a:solidFill>
              </a:rPr>
              <a:t>Psalms 118:8</a:t>
            </a:r>
            <a:r>
              <a:rPr lang="en-US" sz="1800" i="1" dirty="0">
                <a:solidFill>
                  <a:schemeClr val="tx1"/>
                </a:solidFill>
              </a:rPr>
              <a:t> – Better to trust in the LORD than to put confidence in men </a:t>
            </a:r>
            <a:endParaRPr lang="en-US" sz="1800" dirty="0">
              <a:solidFill>
                <a:schemeClr val="tx1"/>
              </a:solidFill>
            </a:endParaRPr>
          </a:p>
        </p:txBody>
      </p:sp>
      <p:sp>
        <p:nvSpPr>
          <p:cNvPr id="6" name="Rectangle 5"/>
          <p:cNvSpPr/>
          <p:nvPr/>
        </p:nvSpPr>
        <p:spPr>
          <a:xfrm>
            <a:off x="5891371" y="3724507"/>
            <a:ext cx="3207681" cy="194179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b="1" i="1" dirty="0">
                <a:solidFill>
                  <a:schemeClr val="tx1"/>
                </a:solidFill>
              </a:rPr>
              <a:t>Proverbs 11:28</a:t>
            </a:r>
            <a:r>
              <a:rPr lang="en-US" sz="2000" i="1" dirty="0">
                <a:solidFill>
                  <a:schemeClr val="tx1"/>
                </a:solidFill>
              </a:rPr>
              <a:t> - Whoever trusts in his riches will fall (is like a stump), but the righteous will flourish like a green leaf.</a:t>
            </a:r>
            <a:endParaRPr lang="en-US" sz="2000" dirty="0">
              <a:solidFill>
                <a:schemeClr val="tx1"/>
              </a:solidFill>
            </a:endParaRPr>
          </a:p>
        </p:txBody>
      </p:sp>
      <p:sp>
        <p:nvSpPr>
          <p:cNvPr id="7" name="Date Placeholder 6">
            <a:extLst>
              <a:ext uri="{FF2B5EF4-FFF2-40B4-BE49-F238E27FC236}">
                <a16:creationId xmlns:a16="http://schemas.microsoft.com/office/drawing/2014/main" id="{2802A6C2-CB4A-4833-82CA-352B933E4A31}"/>
              </a:ext>
            </a:extLst>
          </p:cNvPr>
          <p:cNvSpPr>
            <a:spLocks noGrp="1"/>
          </p:cNvSpPr>
          <p:nvPr>
            <p:ph type="dt" sz="half" idx="10"/>
          </p:nvPr>
        </p:nvSpPr>
        <p:spPr/>
        <p:txBody>
          <a:bodyPr/>
          <a:lstStyle/>
          <a:p>
            <a:r>
              <a:rPr lang="en-US"/>
              <a:t>2/18/2018</a:t>
            </a:r>
          </a:p>
        </p:txBody>
      </p:sp>
      <p:sp>
        <p:nvSpPr>
          <p:cNvPr id="8" name="Slide Number Placeholder 7">
            <a:extLst>
              <a:ext uri="{FF2B5EF4-FFF2-40B4-BE49-F238E27FC236}">
                <a16:creationId xmlns:a16="http://schemas.microsoft.com/office/drawing/2014/main" id="{B44D175B-8668-4C5B-8A2A-45C055517650}"/>
              </a:ext>
            </a:extLst>
          </p:cNvPr>
          <p:cNvSpPr>
            <a:spLocks noGrp="1"/>
          </p:cNvSpPr>
          <p:nvPr>
            <p:ph type="sldNum" sz="quarter" idx="12"/>
          </p:nvPr>
        </p:nvSpPr>
        <p:spPr/>
        <p:txBody>
          <a:bodyPr/>
          <a:lstStyle/>
          <a:p>
            <a:fld id="{31A5A406-CD7B-4504-87DB-CC5DACA2FD14}" type="slidenum">
              <a:rPr lang="en-US" smtClean="0"/>
              <a:t>4</a:t>
            </a:fld>
            <a:endParaRPr lang="en-US"/>
          </a:p>
        </p:txBody>
      </p:sp>
    </p:spTree>
    <p:extLst>
      <p:ext uri="{BB962C8B-B14F-4D97-AF65-F5344CB8AC3E}">
        <p14:creationId xmlns:p14="http://schemas.microsoft.com/office/powerpoint/2010/main" val="156164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93" y="821094"/>
            <a:ext cx="5734178" cy="4730620"/>
          </a:xfrm>
        </p:spPr>
        <p:txBody>
          <a:bodyPr/>
          <a:lstStyle/>
          <a:p>
            <a:r>
              <a:rPr lang="en-US" sz="2800" b="1" u="sng" dirty="0">
                <a:solidFill>
                  <a:schemeClr val="bg1">
                    <a:lumMod val="65000"/>
                  </a:schemeClr>
                </a:solidFill>
              </a:rPr>
              <a:t>PLANTED in the LORD</a:t>
            </a:r>
          </a:p>
          <a:p>
            <a:r>
              <a:rPr lang="en-US" sz="2800" b="1" u="sng" dirty="0">
                <a:solidFill>
                  <a:schemeClr val="accent2">
                    <a:lumMod val="50000"/>
                  </a:schemeClr>
                </a:solidFill>
              </a:rPr>
              <a:t>PROTECTED by the LORD</a:t>
            </a:r>
          </a:p>
          <a:p>
            <a:endParaRPr lang="en-US" dirty="0"/>
          </a:p>
        </p:txBody>
      </p:sp>
      <p:sp>
        <p:nvSpPr>
          <p:cNvPr id="4" name="Title 1"/>
          <p:cNvSpPr>
            <a:spLocks noGrp="1"/>
          </p:cNvSpPr>
          <p:nvPr>
            <p:ph type="title"/>
          </p:nvPr>
        </p:nvSpPr>
        <p:spPr>
          <a:xfrm>
            <a:off x="78792" y="125446"/>
            <a:ext cx="5734179" cy="583682"/>
          </a:xfrm>
          <a:solidFill>
            <a:schemeClr val="accent2">
              <a:lumMod val="75000"/>
            </a:schemeClr>
          </a:solidFill>
          <a:ln>
            <a:solidFill>
              <a:schemeClr val="accent2">
                <a:lumMod val="50000"/>
              </a:schemeClr>
            </a:solidFill>
          </a:ln>
        </p:spPr>
        <p:txBody>
          <a:bodyPr/>
          <a:lstStyle/>
          <a:p>
            <a:pPr algn="ctr"/>
            <a:r>
              <a:rPr lang="en-US" b="1" u="sng" dirty="0">
                <a:solidFill>
                  <a:schemeClr val="bg1"/>
                </a:solidFill>
              </a:rPr>
              <a:t>The Blessed Life</a:t>
            </a:r>
          </a:p>
        </p:txBody>
      </p:sp>
      <p:sp>
        <p:nvSpPr>
          <p:cNvPr id="5" name="Rectangle 4"/>
          <p:cNvSpPr/>
          <p:nvPr/>
        </p:nvSpPr>
        <p:spPr>
          <a:xfrm>
            <a:off x="263306" y="2061838"/>
            <a:ext cx="5505061" cy="2967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b="1" i="1" dirty="0">
                <a:solidFill>
                  <a:schemeClr val="tx1"/>
                </a:solidFill>
              </a:rPr>
              <a:t>Romans 8:38-39</a:t>
            </a:r>
            <a:r>
              <a:rPr lang="en-US" sz="2000" i="1" dirty="0">
                <a:solidFill>
                  <a:schemeClr val="tx1"/>
                </a:solidFill>
              </a:rPr>
              <a:t> - in all these things we are more than conquerors through him who loved us. For I am sure that neither death nor life, nor angels nor rulers, nor things present nor things to come, nor powers, nor height nor depth, nor anything else in all creation, will be able to separate us from the love of God in Christ Jesus our Lord.</a:t>
            </a:r>
            <a:endParaRPr lang="en-US" sz="2000" dirty="0">
              <a:solidFill>
                <a:schemeClr val="tx1"/>
              </a:solidFill>
            </a:endParaRPr>
          </a:p>
        </p:txBody>
      </p:sp>
      <p:sp>
        <p:nvSpPr>
          <p:cNvPr id="2" name="Date Placeholder 1">
            <a:extLst>
              <a:ext uri="{FF2B5EF4-FFF2-40B4-BE49-F238E27FC236}">
                <a16:creationId xmlns:a16="http://schemas.microsoft.com/office/drawing/2014/main" id="{304FB383-5099-4844-A2BA-31C34EFDE837}"/>
              </a:ext>
            </a:extLst>
          </p:cNvPr>
          <p:cNvSpPr>
            <a:spLocks noGrp="1"/>
          </p:cNvSpPr>
          <p:nvPr>
            <p:ph type="dt" sz="half" idx="10"/>
          </p:nvPr>
        </p:nvSpPr>
        <p:spPr/>
        <p:txBody>
          <a:bodyPr/>
          <a:lstStyle/>
          <a:p>
            <a:r>
              <a:rPr lang="en-US"/>
              <a:t>2/18/2018</a:t>
            </a:r>
          </a:p>
        </p:txBody>
      </p:sp>
      <p:sp>
        <p:nvSpPr>
          <p:cNvPr id="6" name="Slide Number Placeholder 5">
            <a:extLst>
              <a:ext uri="{FF2B5EF4-FFF2-40B4-BE49-F238E27FC236}">
                <a16:creationId xmlns:a16="http://schemas.microsoft.com/office/drawing/2014/main" id="{9B1FABF2-E930-4845-B880-8894815C183A}"/>
              </a:ext>
            </a:extLst>
          </p:cNvPr>
          <p:cNvSpPr>
            <a:spLocks noGrp="1"/>
          </p:cNvSpPr>
          <p:nvPr>
            <p:ph type="sldNum" sz="quarter" idx="12"/>
          </p:nvPr>
        </p:nvSpPr>
        <p:spPr/>
        <p:txBody>
          <a:bodyPr/>
          <a:lstStyle/>
          <a:p>
            <a:fld id="{31A5A406-CD7B-4504-87DB-CC5DACA2FD14}" type="slidenum">
              <a:rPr lang="en-US" smtClean="0"/>
              <a:t>5</a:t>
            </a:fld>
            <a:endParaRPr lang="en-US"/>
          </a:p>
        </p:txBody>
      </p:sp>
    </p:spTree>
    <p:extLst>
      <p:ext uri="{BB962C8B-B14F-4D97-AF65-F5344CB8AC3E}">
        <p14:creationId xmlns:p14="http://schemas.microsoft.com/office/powerpoint/2010/main" val="207689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77" y="802432"/>
            <a:ext cx="5607697" cy="4721289"/>
          </a:xfrm>
        </p:spPr>
        <p:txBody>
          <a:bodyPr/>
          <a:lstStyle/>
          <a:p>
            <a:r>
              <a:rPr lang="en-US" sz="2800" b="1" u="sng" dirty="0">
                <a:solidFill>
                  <a:schemeClr val="bg1">
                    <a:lumMod val="65000"/>
                  </a:schemeClr>
                </a:solidFill>
              </a:rPr>
              <a:t>PLANTED in the LORD</a:t>
            </a:r>
          </a:p>
          <a:p>
            <a:r>
              <a:rPr lang="en-US" sz="2800" b="1" u="sng" dirty="0">
                <a:solidFill>
                  <a:schemeClr val="bg1">
                    <a:lumMod val="65000"/>
                  </a:schemeClr>
                </a:solidFill>
              </a:rPr>
              <a:t>PROTECTED by the LORD</a:t>
            </a:r>
          </a:p>
          <a:p>
            <a:r>
              <a:rPr lang="en-US" sz="2800" b="1" u="sng" dirty="0">
                <a:solidFill>
                  <a:schemeClr val="accent2">
                    <a:lumMod val="50000"/>
                  </a:schemeClr>
                </a:solidFill>
              </a:rPr>
              <a:t>PRODUCTIVE for the LORD</a:t>
            </a:r>
          </a:p>
          <a:p>
            <a:endParaRPr lang="en-US" dirty="0"/>
          </a:p>
        </p:txBody>
      </p:sp>
      <p:sp>
        <p:nvSpPr>
          <p:cNvPr id="4" name="Title 1"/>
          <p:cNvSpPr>
            <a:spLocks noGrp="1"/>
          </p:cNvSpPr>
          <p:nvPr>
            <p:ph type="title"/>
          </p:nvPr>
        </p:nvSpPr>
        <p:spPr>
          <a:xfrm>
            <a:off x="83976" y="153437"/>
            <a:ext cx="5607698" cy="574351"/>
          </a:xfrm>
          <a:solidFill>
            <a:schemeClr val="accent2">
              <a:lumMod val="75000"/>
            </a:schemeClr>
          </a:solidFill>
          <a:ln>
            <a:solidFill>
              <a:schemeClr val="accent2">
                <a:lumMod val="50000"/>
              </a:schemeClr>
            </a:solidFill>
          </a:ln>
        </p:spPr>
        <p:txBody>
          <a:bodyPr/>
          <a:lstStyle/>
          <a:p>
            <a:pPr algn="ctr"/>
            <a:r>
              <a:rPr lang="en-US" b="1" u="sng" dirty="0">
                <a:solidFill>
                  <a:schemeClr val="bg1"/>
                </a:solidFill>
              </a:rPr>
              <a:t>The Blessed Life</a:t>
            </a:r>
          </a:p>
        </p:txBody>
      </p:sp>
      <p:sp>
        <p:nvSpPr>
          <p:cNvPr id="5" name="Rectangle 4"/>
          <p:cNvSpPr/>
          <p:nvPr/>
        </p:nvSpPr>
        <p:spPr>
          <a:xfrm>
            <a:off x="384945" y="2680162"/>
            <a:ext cx="5206482" cy="20993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400" b="1" i="1" dirty="0">
                <a:solidFill>
                  <a:schemeClr val="tx1"/>
                </a:solidFill>
              </a:rPr>
              <a:t>The fruit of the Spirit is Love, Joy, Peace, Patience, Kindness, Goodness, Faithfulness, Gentleness, and Self-Control (Gal. 5:22-23)</a:t>
            </a:r>
            <a:endParaRPr lang="en-US" sz="2400" b="1" dirty="0">
              <a:solidFill>
                <a:schemeClr val="tx1"/>
              </a:solidFill>
            </a:endParaRPr>
          </a:p>
        </p:txBody>
      </p:sp>
      <p:sp>
        <p:nvSpPr>
          <p:cNvPr id="2" name="Date Placeholder 1">
            <a:extLst>
              <a:ext uri="{FF2B5EF4-FFF2-40B4-BE49-F238E27FC236}">
                <a16:creationId xmlns:a16="http://schemas.microsoft.com/office/drawing/2014/main" id="{E0AA1507-626F-4D99-8BEA-51955B2D4591}"/>
              </a:ext>
            </a:extLst>
          </p:cNvPr>
          <p:cNvSpPr>
            <a:spLocks noGrp="1"/>
          </p:cNvSpPr>
          <p:nvPr>
            <p:ph type="dt" sz="half" idx="10"/>
          </p:nvPr>
        </p:nvSpPr>
        <p:spPr/>
        <p:txBody>
          <a:bodyPr/>
          <a:lstStyle/>
          <a:p>
            <a:r>
              <a:rPr lang="en-US"/>
              <a:t>2/18/2018</a:t>
            </a:r>
          </a:p>
        </p:txBody>
      </p:sp>
      <p:sp>
        <p:nvSpPr>
          <p:cNvPr id="6" name="Slide Number Placeholder 5">
            <a:extLst>
              <a:ext uri="{FF2B5EF4-FFF2-40B4-BE49-F238E27FC236}">
                <a16:creationId xmlns:a16="http://schemas.microsoft.com/office/drawing/2014/main" id="{B2B917C2-7D5C-48E2-B498-0EBCC95DFE80}"/>
              </a:ext>
            </a:extLst>
          </p:cNvPr>
          <p:cNvSpPr>
            <a:spLocks noGrp="1"/>
          </p:cNvSpPr>
          <p:nvPr>
            <p:ph type="sldNum" sz="quarter" idx="12"/>
          </p:nvPr>
        </p:nvSpPr>
        <p:spPr/>
        <p:txBody>
          <a:bodyPr/>
          <a:lstStyle/>
          <a:p>
            <a:fld id="{31A5A406-CD7B-4504-87DB-CC5DACA2FD14}" type="slidenum">
              <a:rPr lang="en-US" smtClean="0"/>
              <a:t>6</a:t>
            </a:fld>
            <a:endParaRPr lang="en-US"/>
          </a:p>
        </p:txBody>
      </p:sp>
    </p:spTree>
    <p:extLst>
      <p:ext uri="{BB962C8B-B14F-4D97-AF65-F5344CB8AC3E}">
        <p14:creationId xmlns:p14="http://schemas.microsoft.com/office/powerpoint/2010/main" val="28009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77" y="591920"/>
            <a:ext cx="5663680" cy="5033871"/>
          </a:xfrm>
        </p:spPr>
        <p:txBody>
          <a:bodyPr>
            <a:normAutofit lnSpcReduction="10000"/>
          </a:bodyPr>
          <a:lstStyle/>
          <a:p>
            <a:pPr lvl="0"/>
            <a:r>
              <a:rPr lang="en-US" sz="2000" b="1" i="1" dirty="0">
                <a:solidFill>
                  <a:schemeClr val="accent2">
                    <a:lumMod val="50000"/>
                  </a:schemeClr>
                </a:solidFill>
              </a:rPr>
              <a:t>Isaiah 40:31 - But those who </a:t>
            </a:r>
            <a:r>
              <a:rPr lang="en-US" sz="2000" b="1" i="1" u="sng" dirty="0">
                <a:solidFill>
                  <a:schemeClr val="accent2">
                    <a:lumMod val="50000"/>
                  </a:schemeClr>
                </a:solidFill>
              </a:rPr>
              <a:t>wait</a:t>
            </a:r>
            <a:r>
              <a:rPr lang="en-US" sz="2000" b="1" i="1" dirty="0">
                <a:solidFill>
                  <a:schemeClr val="accent2">
                    <a:lumMod val="50000"/>
                  </a:schemeClr>
                </a:solidFill>
              </a:rPr>
              <a:t> on the Lord shall renew their strength; they shall mount up with wings like eagles, they shall run and not be weary, they shall walk and not faint.</a:t>
            </a:r>
          </a:p>
          <a:p>
            <a:pPr lvl="1"/>
            <a:r>
              <a:rPr lang="en-US" sz="1850" b="1" i="1" dirty="0">
                <a:solidFill>
                  <a:schemeClr val="tx1"/>
                </a:solidFill>
              </a:rPr>
              <a:t>“Wait” – Twisting, Weaving Binding a Rope</a:t>
            </a:r>
          </a:p>
          <a:p>
            <a:pPr lvl="1"/>
            <a:r>
              <a:rPr lang="en-US" sz="1850" b="1" i="1" dirty="0">
                <a:solidFill>
                  <a:schemeClr val="tx1"/>
                </a:solidFill>
              </a:rPr>
              <a:t>“Wait” – To Hope, to Expect, to Anticipate</a:t>
            </a:r>
          </a:p>
          <a:p>
            <a:pPr marL="0" lvl="0" indent="0" algn="ctr">
              <a:buNone/>
            </a:pPr>
            <a:r>
              <a:rPr lang="en-US" sz="2000" b="1" u="sng" dirty="0">
                <a:solidFill>
                  <a:schemeClr val="accent2">
                    <a:lumMod val="50000"/>
                  </a:schemeClr>
                </a:solidFill>
              </a:rPr>
              <a:t>Waiting on the LORD;</a:t>
            </a:r>
          </a:p>
          <a:p>
            <a:pPr lvl="0"/>
            <a:r>
              <a:rPr lang="en-US" sz="2000" b="1" dirty="0"/>
              <a:t>Requires Patient Trust</a:t>
            </a:r>
          </a:p>
          <a:p>
            <a:pPr lvl="0"/>
            <a:r>
              <a:rPr lang="en-US" sz="2000" b="1" dirty="0"/>
              <a:t>Reminds Us that God is in Control</a:t>
            </a:r>
          </a:p>
          <a:p>
            <a:pPr lvl="1"/>
            <a:r>
              <a:rPr lang="en-US" sz="2000" b="1" i="1" dirty="0"/>
              <a:t>Psalms 130-5-6</a:t>
            </a:r>
            <a:r>
              <a:rPr lang="en-US" sz="2000" i="1" dirty="0"/>
              <a:t> - I wait for the Lord, my soul waits, and in his word, I hope; </a:t>
            </a:r>
            <a:r>
              <a:rPr lang="en-US" sz="2000" b="1" i="1" baseline="30000" dirty="0"/>
              <a:t>6 </a:t>
            </a:r>
            <a:r>
              <a:rPr lang="en-US" sz="2000" i="1" dirty="0"/>
              <a:t>my soul waits for the Lord more than watchmen for the morning, more than watchmen for the morning.</a:t>
            </a:r>
            <a:endParaRPr lang="en-US" sz="2000" dirty="0"/>
          </a:p>
          <a:p>
            <a:endParaRPr lang="en-US" dirty="0"/>
          </a:p>
        </p:txBody>
      </p:sp>
      <p:sp>
        <p:nvSpPr>
          <p:cNvPr id="4" name="Title 1"/>
          <p:cNvSpPr>
            <a:spLocks noGrp="1"/>
          </p:cNvSpPr>
          <p:nvPr>
            <p:ph type="title"/>
          </p:nvPr>
        </p:nvSpPr>
        <p:spPr>
          <a:xfrm>
            <a:off x="102638" y="36003"/>
            <a:ext cx="5701003" cy="611673"/>
          </a:xfrm>
          <a:solidFill>
            <a:schemeClr val="accent2">
              <a:lumMod val="75000"/>
            </a:schemeClr>
          </a:solidFill>
          <a:ln>
            <a:solidFill>
              <a:schemeClr val="accent2">
                <a:lumMod val="50000"/>
              </a:schemeClr>
            </a:solidFill>
          </a:ln>
        </p:spPr>
        <p:txBody>
          <a:bodyPr/>
          <a:lstStyle/>
          <a:p>
            <a:pPr algn="ctr"/>
            <a:r>
              <a:rPr lang="en-US" b="1" u="sng" dirty="0">
                <a:solidFill>
                  <a:schemeClr val="bg1"/>
                </a:solidFill>
              </a:rPr>
              <a:t>Waiting on the LORD</a:t>
            </a:r>
          </a:p>
        </p:txBody>
      </p:sp>
      <p:sp>
        <p:nvSpPr>
          <p:cNvPr id="5" name="Rectangle 4"/>
          <p:cNvSpPr/>
          <p:nvPr/>
        </p:nvSpPr>
        <p:spPr>
          <a:xfrm>
            <a:off x="5980386" y="69456"/>
            <a:ext cx="3079531" cy="55535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Strands like;</a:t>
            </a:r>
            <a:endParaRPr lang="en-US" sz="2400" dirty="0">
              <a:solidFill>
                <a:schemeClr val="tx1"/>
              </a:solidFill>
            </a:endParaRPr>
          </a:p>
          <a:p>
            <a:pPr marL="342900" lvl="0" indent="-342900" fontAlgn="base">
              <a:buFont typeface="Arial" charset="0"/>
              <a:buChar char="•"/>
            </a:pPr>
            <a:endParaRPr lang="en-US" sz="2400" dirty="0">
              <a:solidFill>
                <a:schemeClr val="tx1"/>
              </a:solidFill>
            </a:endParaRPr>
          </a:p>
          <a:p>
            <a:pPr marL="342900" lvl="0" indent="-342900" fontAlgn="base">
              <a:buFont typeface="Arial" charset="0"/>
              <a:buChar char="•"/>
            </a:pPr>
            <a:r>
              <a:rPr lang="en-US" sz="2400" dirty="0">
                <a:solidFill>
                  <a:schemeClr val="tx1"/>
                </a:solidFill>
              </a:rPr>
              <a:t>Focus on God</a:t>
            </a:r>
          </a:p>
          <a:p>
            <a:pPr marL="342900" lvl="0" indent="-342900" fontAlgn="base">
              <a:buFont typeface="Arial" charset="0"/>
              <a:buChar char="•"/>
            </a:pPr>
            <a:endParaRPr lang="en-US" sz="2400" dirty="0">
              <a:solidFill>
                <a:schemeClr val="tx1"/>
              </a:solidFill>
            </a:endParaRPr>
          </a:p>
          <a:p>
            <a:pPr marL="342900" lvl="0" indent="-342900" fontAlgn="base">
              <a:buFont typeface="Arial" charset="0"/>
              <a:buChar char="•"/>
            </a:pPr>
            <a:r>
              <a:rPr lang="en-US" sz="2400" dirty="0">
                <a:solidFill>
                  <a:schemeClr val="tx1"/>
                </a:solidFill>
              </a:rPr>
              <a:t>Study the Bible</a:t>
            </a:r>
          </a:p>
          <a:p>
            <a:pPr marL="342900" lvl="0" indent="-342900" fontAlgn="base">
              <a:buFont typeface="Arial" charset="0"/>
              <a:buChar char="•"/>
            </a:pPr>
            <a:endParaRPr lang="en-US" sz="2400" dirty="0">
              <a:solidFill>
                <a:schemeClr val="tx1"/>
              </a:solidFill>
            </a:endParaRPr>
          </a:p>
          <a:p>
            <a:pPr marL="342900" lvl="0" indent="-342900" fontAlgn="base">
              <a:buFont typeface="Arial" charset="0"/>
              <a:buChar char="•"/>
            </a:pPr>
            <a:r>
              <a:rPr lang="en-US" sz="2400" dirty="0">
                <a:solidFill>
                  <a:schemeClr val="tx1"/>
                </a:solidFill>
              </a:rPr>
              <a:t>Pray daily</a:t>
            </a:r>
          </a:p>
          <a:p>
            <a:pPr marL="342900" lvl="0" indent="-342900" fontAlgn="base">
              <a:buFont typeface="Arial" charset="0"/>
              <a:buChar char="•"/>
            </a:pPr>
            <a:endParaRPr lang="en-US" sz="2400" dirty="0">
              <a:solidFill>
                <a:schemeClr val="tx1"/>
              </a:solidFill>
            </a:endParaRPr>
          </a:p>
          <a:p>
            <a:pPr marL="342900" lvl="0" indent="-342900" fontAlgn="base">
              <a:buFont typeface="Arial" charset="0"/>
              <a:buChar char="•"/>
            </a:pPr>
            <a:r>
              <a:rPr lang="en-US" sz="2400" dirty="0">
                <a:solidFill>
                  <a:schemeClr val="tx1"/>
                </a:solidFill>
              </a:rPr>
              <a:t>Attend Worship</a:t>
            </a:r>
          </a:p>
          <a:p>
            <a:pPr marL="342900" lvl="0" indent="-342900" fontAlgn="base">
              <a:buFont typeface="Arial" charset="0"/>
              <a:buChar char="•"/>
            </a:pPr>
            <a:endParaRPr lang="en-US" sz="2400" dirty="0">
              <a:solidFill>
                <a:schemeClr val="tx1"/>
              </a:solidFill>
            </a:endParaRPr>
          </a:p>
          <a:p>
            <a:pPr marL="342900" lvl="0" indent="-342900" fontAlgn="base">
              <a:buFont typeface="Arial" charset="0"/>
              <a:buChar char="•"/>
            </a:pPr>
            <a:r>
              <a:rPr lang="en-US" sz="2400" dirty="0">
                <a:solidFill>
                  <a:schemeClr val="tx1"/>
                </a:solidFill>
              </a:rPr>
              <a:t>Christian friends</a:t>
            </a:r>
          </a:p>
          <a:p>
            <a:pPr marL="342900" lvl="0" indent="-342900" fontAlgn="base">
              <a:buFont typeface="Arial" charset="0"/>
              <a:buChar char="•"/>
            </a:pPr>
            <a:endParaRPr lang="en-US" sz="2400" dirty="0">
              <a:solidFill>
                <a:schemeClr val="tx1"/>
              </a:solidFill>
            </a:endParaRPr>
          </a:p>
          <a:p>
            <a:pPr marL="342900" lvl="0" indent="-342900" fontAlgn="base">
              <a:buFont typeface="Arial" charset="0"/>
              <a:buChar char="•"/>
            </a:pPr>
            <a:r>
              <a:rPr lang="en-US" sz="2400" dirty="0">
                <a:solidFill>
                  <a:schemeClr val="tx1"/>
                </a:solidFill>
              </a:rPr>
              <a:t>Tell the Gospel</a:t>
            </a:r>
          </a:p>
        </p:txBody>
      </p:sp>
      <p:sp>
        <p:nvSpPr>
          <p:cNvPr id="2" name="Date Placeholder 1">
            <a:extLst>
              <a:ext uri="{FF2B5EF4-FFF2-40B4-BE49-F238E27FC236}">
                <a16:creationId xmlns:a16="http://schemas.microsoft.com/office/drawing/2014/main" id="{6CC579EE-A830-4902-B75F-8E6FC1EF5B3F}"/>
              </a:ext>
            </a:extLst>
          </p:cNvPr>
          <p:cNvSpPr>
            <a:spLocks noGrp="1"/>
          </p:cNvSpPr>
          <p:nvPr>
            <p:ph type="dt" sz="half" idx="10"/>
          </p:nvPr>
        </p:nvSpPr>
        <p:spPr/>
        <p:txBody>
          <a:bodyPr/>
          <a:lstStyle/>
          <a:p>
            <a:r>
              <a:rPr lang="en-US"/>
              <a:t>2/18/2018</a:t>
            </a:r>
          </a:p>
        </p:txBody>
      </p:sp>
      <p:sp>
        <p:nvSpPr>
          <p:cNvPr id="6" name="Slide Number Placeholder 5">
            <a:extLst>
              <a:ext uri="{FF2B5EF4-FFF2-40B4-BE49-F238E27FC236}">
                <a16:creationId xmlns:a16="http://schemas.microsoft.com/office/drawing/2014/main" id="{681E00E6-DD86-4674-A9FA-D2A77F22E77B}"/>
              </a:ext>
            </a:extLst>
          </p:cNvPr>
          <p:cNvSpPr>
            <a:spLocks noGrp="1"/>
          </p:cNvSpPr>
          <p:nvPr>
            <p:ph type="sldNum" sz="quarter" idx="12"/>
          </p:nvPr>
        </p:nvSpPr>
        <p:spPr/>
        <p:txBody>
          <a:bodyPr/>
          <a:lstStyle/>
          <a:p>
            <a:fld id="{31A5A406-CD7B-4504-87DB-CC5DACA2FD14}" type="slidenum">
              <a:rPr lang="en-US" smtClean="0"/>
              <a:t>7</a:t>
            </a:fld>
            <a:endParaRPr lang="en-US"/>
          </a:p>
        </p:txBody>
      </p:sp>
    </p:spTree>
    <p:extLst>
      <p:ext uri="{BB962C8B-B14F-4D97-AF65-F5344CB8AC3E}">
        <p14:creationId xmlns:p14="http://schemas.microsoft.com/office/powerpoint/2010/main" val="116922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77" y="681128"/>
            <a:ext cx="5663680" cy="5033871"/>
          </a:xfrm>
        </p:spPr>
        <p:txBody>
          <a:bodyPr>
            <a:normAutofit/>
          </a:bodyPr>
          <a:lstStyle/>
          <a:p>
            <a:pPr lvl="0"/>
            <a:r>
              <a:rPr lang="en-US" sz="1800" b="1" i="1" dirty="0">
                <a:solidFill>
                  <a:schemeClr val="accent2">
                    <a:lumMod val="50000"/>
                  </a:schemeClr>
                </a:solidFill>
              </a:rPr>
              <a:t>Isaiah 40:31 </a:t>
            </a:r>
            <a:r>
              <a:rPr lang="en-US" sz="1800" i="1" dirty="0">
                <a:solidFill>
                  <a:schemeClr val="accent2">
                    <a:lumMod val="50000"/>
                  </a:schemeClr>
                </a:solidFill>
              </a:rPr>
              <a:t>- But those who </a:t>
            </a:r>
            <a:r>
              <a:rPr lang="en-US" sz="1800" i="1" u="sng" dirty="0">
                <a:solidFill>
                  <a:schemeClr val="accent2">
                    <a:lumMod val="50000"/>
                  </a:schemeClr>
                </a:solidFill>
              </a:rPr>
              <a:t>wait</a:t>
            </a:r>
            <a:r>
              <a:rPr lang="en-US" sz="1800" i="1" dirty="0">
                <a:solidFill>
                  <a:schemeClr val="accent2">
                    <a:lumMod val="50000"/>
                  </a:schemeClr>
                </a:solidFill>
              </a:rPr>
              <a:t> on the Lord shall renew their strength; they shall mount up with wings like eagles, they shall run and not be weary, they shall walk and not faint.</a:t>
            </a:r>
          </a:p>
          <a:p>
            <a:pPr marL="0" lvl="0" indent="0" algn="ctr">
              <a:buNone/>
            </a:pPr>
            <a:r>
              <a:rPr lang="en-US" sz="1800" dirty="0">
                <a:solidFill>
                  <a:schemeClr val="bg1">
                    <a:lumMod val="65000"/>
                  </a:schemeClr>
                </a:solidFill>
              </a:rPr>
              <a:t>Waiting on the LORD;</a:t>
            </a:r>
          </a:p>
          <a:p>
            <a:pPr lvl="0"/>
            <a:r>
              <a:rPr lang="en-US" sz="1800" dirty="0">
                <a:solidFill>
                  <a:schemeClr val="bg1">
                    <a:lumMod val="65000"/>
                  </a:schemeClr>
                </a:solidFill>
              </a:rPr>
              <a:t>Requires Patient Trust</a:t>
            </a:r>
          </a:p>
          <a:p>
            <a:pPr lvl="0"/>
            <a:r>
              <a:rPr lang="en-US" sz="1800" dirty="0">
                <a:solidFill>
                  <a:schemeClr val="bg1">
                    <a:lumMod val="65000"/>
                  </a:schemeClr>
                </a:solidFill>
              </a:rPr>
              <a:t>Reminds Us that God is in Control</a:t>
            </a:r>
          </a:p>
          <a:p>
            <a:pPr lvl="0"/>
            <a:r>
              <a:rPr lang="en-US" sz="2000" b="1" dirty="0"/>
              <a:t>Reminds Me that I am Not in Charge</a:t>
            </a:r>
          </a:p>
          <a:p>
            <a:pPr lvl="0"/>
            <a:r>
              <a:rPr lang="en-US" sz="2000" b="1" dirty="0"/>
              <a:t>Reminds Me that I am Not God</a:t>
            </a:r>
          </a:p>
          <a:p>
            <a:pPr lvl="0"/>
            <a:r>
              <a:rPr lang="en-US" sz="2000" b="1" u="sng" dirty="0"/>
              <a:t>Allows God to do His Work</a:t>
            </a:r>
          </a:p>
          <a:p>
            <a:pPr lvl="1"/>
            <a:r>
              <a:rPr lang="en-US" sz="1850" b="1" dirty="0"/>
              <a:t>God’s Timing is Best</a:t>
            </a:r>
          </a:p>
          <a:p>
            <a:pPr lvl="1"/>
            <a:r>
              <a:rPr lang="en-US" sz="1850" b="1" dirty="0"/>
              <a:t>God Is Working</a:t>
            </a:r>
          </a:p>
          <a:p>
            <a:pPr lvl="1"/>
            <a:r>
              <a:rPr lang="en-US" sz="1850" b="1" dirty="0"/>
              <a:t>Waiting on God Increases My Strength</a:t>
            </a:r>
          </a:p>
          <a:p>
            <a:pPr lvl="0"/>
            <a:endParaRPr lang="en-US" sz="2000" dirty="0"/>
          </a:p>
          <a:p>
            <a:endParaRPr lang="en-US" dirty="0"/>
          </a:p>
        </p:txBody>
      </p:sp>
      <p:sp>
        <p:nvSpPr>
          <p:cNvPr id="4" name="Title 1"/>
          <p:cNvSpPr>
            <a:spLocks noGrp="1"/>
          </p:cNvSpPr>
          <p:nvPr>
            <p:ph type="title"/>
          </p:nvPr>
        </p:nvSpPr>
        <p:spPr>
          <a:xfrm>
            <a:off x="102638" y="69456"/>
            <a:ext cx="5701003" cy="611673"/>
          </a:xfrm>
          <a:solidFill>
            <a:schemeClr val="accent2">
              <a:lumMod val="75000"/>
            </a:schemeClr>
          </a:solidFill>
          <a:ln>
            <a:solidFill>
              <a:schemeClr val="accent2">
                <a:lumMod val="50000"/>
              </a:schemeClr>
            </a:solidFill>
          </a:ln>
        </p:spPr>
        <p:txBody>
          <a:bodyPr/>
          <a:lstStyle/>
          <a:p>
            <a:pPr algn="ctr"/>
            <a:r>
              <a:rPr lang="en-US" b="1" u="sng" dirty="0">
                <a:solidFill>
                  <a:schemeClr val="bg1"/>
                </a:solidFill>
              </a:rPr>
              <a:t>Waiting on the LORD</a:t>
            </a:r>
          </a:p>
        </p:txBody>
      </p:sp>
      <p:sp>
        <p:nvSpPr>
          <p:cNvPr id="2" name="Rectangle 1"/>
          <p:cNvSpPr/>
          <p:nvPr/>
        </p:nvSpPr>
        <p:spPr>
          <a:xfrm>
            <a:off x="5980922" y="69456"/>
            <a:ext cx="3004458" cy="171269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800" b="1" i="1" dirty="0">
                <a:solidFill>
                  <a:schemeClr val="tx1"/>
                </a:solidFill>
              </a:rPr>
              <a:t>Psalm 46:10</a:t>
            </a:r>
            <a:r>
              <a:rPr lang="en-US" sz="1800" i="1" dirty="0">
                <a:solidFill>
                  <a:schemeClr val="tx1"/>
                </a:solidFill>
              </a:rPr>
              <a:t> He says, "Be still, and know that I am God; I will be exalted among the nations, I will be exalted in the earth."</a:t>
            </a:r>
            <a:endParaRPr lang="en-US" sz="1800" dirty="0">
              <a:solidFill>
                <a:schemeClr val="tx1"/>
              </a:solidFill>
            </a:endParaRPr>
          </a:p>
        </p:txBody>
      </p:sp>
      <p:sp>
        <p:nvSpPr>
          <p:cNvPr id="5" name="Rectangle 4"/>
          <p:cNvSpPr/>
          <p:nvPr/>
        </p:nvSpPr>
        <p:spPr>
          <a:xfrm>
            <a:off x="5980922" y="1866122"/>
            <a:ext cx="3004458" cy="139959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i="1" dirty="0">
                <a:solidFill>
                  <a:schemeClr val="tx1"/>
                </a:solidFill>
              </a:rPr>
              <a:t>Exodus 14:14</a:t>
            </a:r>
            <a:r>
              <a:rPr lang="en-US" sz="2000" i="1" dirty="0">
                <a:solidFill>
                  <a:schemeClr val="tx1"/>
                </a:solidFill>
              </a:rPr>
              <a:t> The LORD will fight for you; you need only to be still.</a:t>
            </a:r>
            <a:endParaRPr lang="en-US" sz="2000" dirty="0">
              <a:solidFill>
                <a:schemeClr val="tx1"/>
              </a:solidFill>
            </a:endParaRPr>
          </a:p>
        </p:txBody>
      </p:sp>
      <p:sp>
        <p:nvSpPr>
          <p:cNvPr id="6" name="Rectangle 5"/>
          <p:cNvSpPr/>
          <p:nvPr/>
        </p:nvSpPr>
        <p:spPr>
          <a:xfrm>
            <a:off x="5980922" y="3377682"/>
            <a:ext cx="3004458" cy="216470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800" b="1" i="1" dirty="0" err="1">
                <a:solidFill>
                  <a:schemeClr val="tx1"/>
                </a:solidFill>
              </a:rPr>
              <a:t>Hab</a:t>
            </a:r>
            <a:r>
              <a:rPr lang="en-US" sz="1800" b="1" i="1" dirty="0">
                <a:solidFill>
                  <a:schemeClr val="tx1"/>
                </a:solidFill>
              </a:rPr>
              <a:t> 2:1-3 </a:t>
            </a:r>
            <a:r>
              <a:rPr lang="en-US" sz="1800" b="1" i="1" baseline="30000" dirty="0">
                <a:solidFill>
                  <a:schemeClr val="tx1"/>
                </a:solidFill>
              </a:rPr>
              <a:t>3 </a:t>
            </a:r>
            <a:r>
              <a:rPr lang="en-US" sz="1800" i="1" dirty="0">
                <a:solidFill>
                  <a:schemeClr val="tx1"/>
                </a:solidFill>
              </a:rPr>
              <a:t>For still the vision awaits its appointed time; it hastens to the end—it will not lie </a:t>
            </a:r>
            <a:r>
              <a:rPr lang="en-US" sz="1800" i="1" u="sng" dirty="0">
                <a:solidFill>
                  <a:schemeClr val="tx1"/>
                </a:solidFill>
              </a:rPr>
              <a:t>If it seems slow, wait for it, it will surely come; it will not delay.</a:t>
            </a:r>
            <a:endParaRPr lang="en-US" sz="1800" dirty="0">
              <a:solidFill>
                <a:schemeClr val="tx1"/>
              </a:solidFill>
            </a:endParaRPr>
          </a:p>
        </p:txBody>
      </p:sp>
      <p:sp>
        <p:nvSpPr>
          <p:cNvPr id="8" name="Date Placeholder 7">
            <a:extLst>
              <a:ext uri="{FF2B5EF4-FFF2-40B4-BE49-F238E27FC236}">
                <a16:creationId xmlns:a16="http://schemas.microsoft.com/office/drawing/2014/main" id="{F0DCA2FE-C6A6-4304-B23E-F1B64E78F7A5}"/>
              </a:ext>
            </a:extLst>
          </p:cNvPr>
          <p:cNvSpPr>
            <a:spLocks noGrp="1"/>
          </p:cNvSpPr>
          <p:nvPr>
            <p:ph type="dt" sz="half" idx="10"/>
          </p:nvPr>
        </p:nvSpPr>
        <p:spPr/>
        <p:txBody>
          <a:bodyPr/>
          <a:lstStyle/>
          <a:p>
            <a:r>
              <a:rPr lang="en-US"/>
              <a:t>2/18/2018</a:t>
            </a:r>
          </a:p>
        </p:txBody>
      </p:sp>
      <p:sp>
        <p:nvSpPr>
          <p:cNvPr id="9" name="Slide Number Placeholder 8">
            <a:extLst>
              <a:ext uri="{FF2B5EF4-FFF2-40B4-BE49-F238E27FC236}">
                <a16:creationId xmlns:a16="http://schemas.microsoft.com/office/drawing/2014/main" id="{2FD8C4CA-D898-48FF-A5B7-DBF312B6A2D2}"/>
              </a:ext>
            </a:extLst>
          </p:cNvPr>
          <p:cNvSpPr>
            <a:spLocks noGrp="1"/>
          </p:cNvSpPr>
          <p:nvPr>
            <p:ph type="sldNum" sz="quarter" idx="12"/>
          </p:nvPr>
        </p:nvSpPr>
        <p:spPr/>
        <p:txBody>
          <a:bodyPr/>
          <a:lstStyle/>
          <a:p>
            <a:fld id="{31A5A406-CD7B-4504-87DB-CC5DACA2FD14}" type="slidenum">
              <a:rPr lang="en-US" smtClean="0"/>
              <a:t>8</a:t>
            </a:fld>
            <a:endParaRPr lang="en-US"/>
          </a:p>
        </p:txBody>
      </p:sp>
    </p:spTree>
    <p:extLst>
      <p:ext uri="{BB962C8B-B14F-4D97-AF65-F5344CB8AC3E}">
        <p14:creationId xmlns:p14="http://schemas.microsoft.com/office/powerpoint/2010/main" val="5835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additive="base">
                                        <p:cTn id="61" dur="500" fill="hold"/>
                                        <p:tgtEl>
                                          <p:spTgt spid="6"/>
                                        </p:tgtEl>
                                        <p:attrNameLst>
                                          <p:attrName>ppt_x</p:attrName>
                                        </p:attrNameLst>
                                      </p:cBhvr>
                                      <p:tavLst>
                                        <p:tav tm="0">
                                          <p:val>
                                            <p:strVal val="#ppt_x"/>
                                          </p:val>
                                        </p:tav>
                                        <p:tav tm="100000">
                                          <p:val>
                                            <p:strVal val="#ppt_x"/>
                                          </p:val>
                                        </p:tav>
                                      </p:tavLst>
                                    </p:anim>
                                    <p:anim calcmode="lin" valueType="num">
                                      <p:cBhvr additive="base">
                                        <p:cTn id="6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77" y="681128"/>
            <a:ext cx="5663680" cy="5033871"/>
          </a:xfrm>
        </p:spPr>
        <p:txBody>
          <a:bodyPr>
            <a:normAutofit/>
          </a:bodyPr>
          <a:lstStyle/>
          <a:p>
            <a:pPr lvl="0"/>
            <a:r>
              <a:rPr lang="en-US" sz="1800" b="1" i="1" dirty="0">
                <a:solidFill>
                  <a:schemeClr val="accent2">
                    <a:lumMod val="50000"/>
                  </a:schemeClr>
                </a:solidFill>
              </a:rPr>
              <a:t>Isaiah 40:31 </a:t>
            </a:r>
            <a:r>
              <a:rPr lang="en-US" sz="1800" i="1" dirty="0">
                <a:solidFill>
                  <a:schemeClr val="accent2">
                    <a:lumMod val="50000"/>
                  </a:schemeClr>
                </a:solidFill>
              </a:rPr>
              <a:t>- But those who </a:t>
            </a:r>
            <a:r>
              <a:rPr lang="en-US" sz="1800" i="1" u="sng" dirty="0">
                <a:solidFill>
                  <a:schemeClr val="accent2">
                    <a:lumMod val="50000"/>
                  </a:schemeClr>
                </a:solidFill>
              </a:rPr>
              <a:t>wait</a:t>
            </a:r>
            <a:r>
              <a:rPr lang="en-US" sz="1800" i="1" dirty="0">
                <a:solidFill>
                  <a:schemeClr val="accent2">
                    <a:lumMod val="50000"/>
                  </a:schemeClr>
                </a:solidFill>
              </a:rPr>
              <a:t> on the Lord shall renew their strength; they shall mount up with wings like eagles, they shall run and not be weary, they shall walk and not faint.</a:t>
            </a:r>
          </a:p>
          <a:p>
            <a:pPr lvl="0"/>
            <a:r>
              <a:rPr lang="en-US" sz="1800" dirty="0">
                <a:solidFill>
                  <a:schemeClr val="bg1">
                    <a:lumMod val="65000"/>
                  </a:schemeClr>
                </a:solidFill>
              </a:rPr>
              <a:t>Waiting on the LORD;</a:t>
            </a:r>
          </a:p>
          <a:p>
            <a:pPr lvl="0"/>
            <a:r>
              <a:rPr lang="en-US" sz="1800" dirty="0">
                <a:solidFill>
                  <a:schemeClr val="bg1">
                    <a:lumMod val="65000"/>
                  </a:schemeClr>
                </a:solidFill>
              </a:rPr>
              <a:t>Requires Patient Trust</a:t>
            </a:r>
          </a:p>
          <a:p>
            <a:pPr lvl="0"/>
            <a:r>
              <a:rPr lang="en-US" sz="1800" dirty="0">
                <a:solidFill>
                  <a:schemeClr val="bg1">
                    <a:lumMod val="65000"/>
                  </a:schemeClr>
                </a:solidFill>
              </a:rPr>
              <a:t>Reminds Us that God is in Control</a:t>
            </a:r>
          </a:p>
          <a:p>
            <a:pPr lvl="0"/>
            <a:r>
              <a:rPr lang="en-US" sz="2000" b="1" dirty="0"/>
              <a:t>Reminds Me that I am Not in Charge</a:t>
            </a:r>
          </a:p>
          <a:p>
            <a:pPr lvl="0"/>
            <a:r>
              <a:rPr lang="en-US" sz="2000" b="1" dirty="0"/>
              <a:t>Reminds Me that I am Not God</a:t>
            </a:r>
          </a:p>
          <a:p>
            <a:pPr lvl="0"/>
            <a:r>
              <a:rPr lang="en-US" sz="2000" b="1" u="sng" dirty="0"/>
              <a:t>Allows God to do His Work</a:t>
            </a:r>
          </a:p>
          <a:p>
            <a:pPr lvl="1"/>
            <a:r>
              <a:rPr lang="en-US" sz="1850" b="1" dirty="0"/>
              <a:t>God’s Timing is Best</a:t>
            </a:r>
          </a:p>
          <a:p>
            <a:pPr lvl="1"/>
            <a:r>
              <a:rPr lang="en-US" sz="1850" b="1" dirty="0"/>
              <a:t>God IS Working</a:t>
            </a:r>
          </a:p>
          <a:p>
            <a:pPr lvl="1"/>
            <a:r>
              <a:rPr lang="en-US" sz="1850" b="1" dirty="0"/>
              <a:t>Waiting on God Increases My Strength</a:t>
            </a:r>
          </a:p>
          <a:p>
            <a:pPr lvl="0"/>
            <a:endParaRPr lang="en-US" sz="2000" dirty="0"/>
          </a:p>
          <a:p>
            <a:endParaRPr lang="en-US" dirty="0"/>
          </a:p>
        </p:txBody>
      </p:sp>
      <p:sp>
        <p:nvSpPr>
          <p:cNvPr id="4" name="Title 1"/>
          <p:cNvSpPr>
            <a:spLocks noGrp="1"/>
          </p:cNvSpPr>
          <p:nvPr>
            <p:ph type="title"/>
          </p:nvPr>
        </p:nvSpPr>
        <p:spPr>
          <a:xfrm>
            <a:off x="102638" y="69456"/>
            <a:ext cx="5701003" cy="611673"/>
          </a:xfrm>
          <a:solidFill>
            <a:schemeClr val="accent2">
              <a:lumMod val="75000"/>
            </a:schemeClr>
          </a:solidFill>
          <a:ln>
            <a:solidFill>
              <a:schemeClr val="accent2">
                <a:lumMod val="50000"/>
              </a:schemeClr>
            </a:solidFill>
          </a:ln>
        </p:spPr>
        <p:txBody>
          <a:bodyPr/>
          <a:lstStyle/>
          <a:p>
            <a:pPr algn="ctr"/>
            <a:r>
              <a:rPr lang="en-US" b="1" u="sng" dirty="0">
                <a:solidFill>
                  <a:schemeClr val="bg1"/>
                </a:solidFill>
              </a:rPr>
              <a:t>Waiting on the LORD</a:t>
            </a:r>
          </a:p>
        </p:txBody>
      </p:sp>
      <p:sp>
        <p:nvSpPr>
          <p:cNvPr id="2" name="Rectangle 1"/>
          <p:cNvSpPr/>
          <p:nvPr/>
        </p:nvSpPr>
        <p:spPr>
          <a:xfrm>
            <a:off x="5980922" y="69456"/>
            <a:ext cx="3004458" cy="171269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800" b="1" i="1" dirty="0">
                <a:solidFill>
                  <a:schemeClr val="tx1"/>
                </a:solidFill>
              </a:rPr>
              <a:t>Psalm 46:10</a:t>
            </a:r>
            <a:r>
              <a:rPr lang="en-US" sz="1800" i="1" dirty="0">
                <a:solidFill>
                  <a:schemeClr val="tx1"/>
                </a:solidFill>
              </a:rPr>
              <a:t> He says, "Be still, and know that I am God; I will be exalted among the nations, I will be exalted in the earth."</a:t>
            </a:r>
            <a:endParaRPr lang="en-US" sz="1800" dirty="0">
              <a:solidFill>
                <a:schemeClr val="tx1"/>
              </a:solidFill>
            </a:endParaRPr>
          </a:p>
        </p:txBody>
      </p:sp>
      <p:sp>
        <p:nvSpPr>
          <p:cNvPr id="5" name="Rectangle 4"/>
          <p:cNvSpPr/>
          <p:nvPr/>
        </p:nvSpPr>
        <p:spPr>
          <a:xfrm>
            <a:off x="5980922" y="1866122"/>
            <a:ext cx="3004458" cy="139959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i="1" dirty="0">
                <a:solidFill>
                  <a:schemeClr val="tx1"/>
                </a:solidFill>
              </a:rPr>
              <a:t>Exodus 14:14</a:t>
            </a:r>
            <a:r>
              <a:rPr lang="en-US" sz="2000" i="1" dirty="0">
                <a:solidFill>
                  <a:schemeClr val="tx1"/>
                </a:solidFill>
              </a:rPr>
              <a:t> The LORD will fight for you; you need only to be still.</a:t>
            </a:r>
            <a:endParaRPr lang="en-US" sz="2000" dirty="0">
              <a:solidFill>
                <a:schemeClr val="tx1"/>
              </a:solidFill>
            </a:endParaRPr>
          </a:p>
        </p:txBody>
      </p:sp>
      <p:sp>
        <p:nvSpPr>
          <p:cNvPr id="6" name="Rectangle 5"/>
          <p:cNvSpPr/>
          <p:nvPr/>
        </p:nvSpPr>
        <p:spPr>
          <a:xfrm>
            <a:off x="5980922" y="3377682"/>
            <a:ext cx="3004458" cy="216470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800" b="1" i="1" dirty="0" err="1">
                <a:solidFill>
                  <a:schemeClr val="tx1"/>
                </a:solidFill>
              </a:rPr>
              <a:t>Hab</a:t>
            </a:r>
            <a:r>
              <a:rPr lang="en-US" sz="1800" b="1" i="1" dirty="0">
                <a:solidFill>
                  <a:schemeClr val="tx1"/>
                </a:solidFill>
              </a:rPr>
              <a:t> 2:1-3 </a:t>
            </a:r>
            <a:r>
              <a:rPr lang="en-US" sz="1800" b="1" i="1" baseline="30000" dirty="0">
                <a:solidFill>
                  <a:schemeClr val="tx1"/>
                </a:solidFill>
              </a:rPr>
              <a:t>3 </a:t>
            </a:r>
            <a:r>
              <a:rPr lang="en-US" sz="1800" i="1" dirty="0">
                <a:solidFill>
                  <a:schemeClr val="tx1"/>
                </a:solidFill>
              </a:rPr>
              <a:t>For still the vision awaits its appointed time; it hastens to the end—it will not lie </a:t>
            </a:r>
            <a:r>
              <a:rPr lang="en-US" sz="1800" i="1" u="sng" dirty="0">
                <a:solidFill>
                  <a:schemeClr val="tx1"/>
                </a:solidFill>
              </a:rPr>
              <a:t>If it seems slow, wait for it, it will surely come; it will not delay.</a:t>
            </a:r>
            <a:endParaRPr lang="en-US" sz="1800" dirty="0">
              <a:solidFill>
                <a:schemeClr val="tx1"/>
              </a:solidFill>
            </a:endParaRPr>
          </a:p>
        </p:txBody>
      </p:sp>
      <p:sp>
        <p:nvSpPr>
          <p:cNvPr id="7" name="Rectangle 6"/>
          <p:cNvSpPr/>
          <p:nvPr/>
        </p:nvSpPr>
        <p:spPr>
          <a:xfrm>
            <a:off x="27993" y="1866122"/>
            <a:ext cx="5719664" cy="2343807"/>
          </a:xfrm>
          <a:prstGeom prst="rect">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a:solidFill>
                  <a:schemeClr val="tx1"/>
                </a:solidFill>
              </a:rPr>
              <a:t>WAITING ON THE LORD</a:t>
            </a:r>
          </a:p>
          <a:p>
            <a:pPr marL="342900" indent="-342900">
              <a:buFont typeface="Arial" charset="0"/>
              <a:buChar char="•"/>
            </a:pPr>
            <a:r>
              <a:rPr lang="en-US" sz="2400" b="1" dirty="0">
                <a:solidFill>
                  <a:schemeClr val="accent2">
                    <a:lumMod val="50000"/>
                  </a:schemeClr>
                </a:solidFill>
              </a:rPr>
              <a:t>RENEWED </a:t>
            </a:r>
            <a:r>
              <a:rPr lang="mr-IN" sz="2400" dirty="0">
                <a:solidFill>
                  <a:schemeClr val="accent2">
                    <a:lumMod val="50000"/>
                  </a:schemeClr>
                </a:solidFill>
              </a:rPr>
              <a:t>–</a:t>
            </a:r>
            <a:r>
              <a:rPr lang="en-US" sz="2400" dirty="0">
                <a:solidFill>
                  <a:schemeClr val="accent2">
                    <a:lumMod val="50000"/>
                  </a:schemeClr>
                </a:solidFill>
              </a:rPr>
              <a:t> Strength will be Renewed</a:t>
            </a:r>
          </a:p>
          <a:p>
            <a:pPr marL="342900" indent="-342900">
              <a:buFont typeface="Arial" charset="0"/>
              <a:buChar char="•"/>
            </a:pPr>
            <a:r>
              <a:rPr lang="en-US" sz="2400" b="1" dirty="0">
                <a:solidFill>
                  <a:schemeClr val="accent2">
                    <a:lumMod val="50000"/>
                  </a:schemeClr>
                </a:solidFill>
              </a:rPr>
              <a:t>RESTORED</a:t>
            </a:r>
            <a:r>
              <a:rPr lang="en-US" sz="2400" dirty="0">
                <a:solidFill>
                  <a:schemeClr val="accent2">
                    <a:lumMod val="50000"/>
                  </a:schemeClr>
                </a:solidFill>
              </a:rPr>
              <a:t> </a:t>
            </a:r>
            <a:r>
              <a:rPr lang="mr-IN" sz="2400" dirty="0">
                <a:solidFill>
                  <a:schemeClr val="accent2">
                    <a:lumMod val="50000"/>
                  </a:schemeClr>
                </a:solidFill>
              </a:rPr>
              <a:t>–</a:t>
            </a:r>
            <a:r>
              <a:rPr lang="en-US" sz="2400" dirty="0">
                <a:solidFill>
                  <a:schemeClr val="accent2">
                    <a:lumMod val="50000"/>
                  </a:schemeClr>
                </a:solidFill>
              </a:rPr>
              <a:t> Sore Like Eagles</a:t>
            </a:r>
          </a:p>
          <a:p>
            <a:pPr marL="342900" indent="-342900">
              <a:buFont typeface="Arial" charset="0"/>
              <a:buChar char="•"/>
            </a:pPr>
            <a:r>
              <a:rPr lang="en-US" sz="2400" b="1" dirty="0">
                <a:solidFill>
                  <a:schemeClr val="accent2">
                    <a:lumMod val="50000"/>
                  </a:schemeClr>
                </a:solidFill>
              </a:rPr>
              <a:t>REJUVINATED</a:t>
            </a:r>
            <a:r>
              <a:rPr lang="en-US" sz="2400" dirty="0">
                <a:solidFill>
                  <a:schemeClr val="accent2">
                    <a:lumMod val="50000"/>
                  </a:schemeClr>
                </a:solidFill>
              </a:rPr>
              <a:t> </a:t>
            </a:r>
            <a:r>
              <a:rPr lang="mr-IN" sz="2400" dirty="0">
                <a:solidFill>
                  <a:schemeClr val="accent2">
                    <a:lumMod val="50000"/>
                  </a:schemeClr>
                </a:solidFill>
              </a:rPr>
              <a:t>–</a:t>
            </a:r>
            <a:r>
              <a:rPr lang="en-US" sz="2400" dirty="0">
                <a:solidFill>
                  <a:schemeClr val="accent2">
                    <a:lumMod val="50000"/>
                  </a:schemeClr>
                </a:solidFill>
              </a:rPr>
              <a:t> And not be Weary</a:t>
            </a:r>
          </a:p>
          <a:p>
            <a:pPr marL="342900" indent="-342900">
              <a:buFont typeface="Arial" charset="0"/>
              <a:buChar char="•"/>
            </a:pPr>
            <a:r>
              <a:rPr lang="en-US" sz="2400" b="1" dirty="0">
                <a:solidFill>
                  <a:schemeClr val="accent2">
                    <a:lumMod val="50000"/>
                  </a:schemeClr>
                </a:solidFill>
              </a:rPr>
              <a:t>REVIVED</a:t>
            </a:r>
            <a:r>
              <a:rPr lang="en-US" sz="2400" dirty="0">
                <a:solidFill>
                  <a:schemeClr val="accent2">
                    <a:lumMod val="50000"/>
                  </a:schemeClr>
                </a:solidFill>
              </a:rPr>
              <a:t> </a:t>
            </a:r>
            <a:r>
              <a:rPr lang="mr-IN" sz="2400" dirty="0">
                <a:solidFill>
                  <a:schemeClr val="accent2">
                    <a:lumMod val="50000"/>
                  </a:schemeClr>
                </a:solidFill>
              </a:rPr>
              <a:t>–</a:t>
            </a:r>
            <a:r>
              <a:rPr lang="en-US" sz="2400" dirty="0">
                <a:solidFill>
                  <a:schemeClr val="accent2">
                    <a:lumMod val="50000"/>
                  </a:schemeClr>
                </a:solidFill>
              </a:rPr>
              <a:t> Walk and not Faint</a:t>
            </a:r>
          </a:p>
        </p:txBody>
      </p:sp>
      <p:sp>
        <p:nvSpPr>
          <p:cNvPr id="8" name="Date Placeholder 7">
            <a:extLst>
              <a:ext uri="{FF2B5EF4-FFF2-40B4-BE49-F238E27FC236}">
                <a16:creationId xmlns:a16="http://schemas.microsoft.com/office/drawing/2014/main" id="{5E79C041-5DA7-4016-BCEE-3B323C3DBEC6}"/>
              </a:ext>
            </a:extLst>
          </p:cNvPr>
          <p:cNvSpPr>
            <a:spLocks noGrp="1"/>
          </p:cNvSpPr>
          <p:nvPr>
            <p:ph type="dt" sz="half" idx="10"/>
          </p:nvPr>
        </p:nvSpPr>
        <p:spPr/>
        <p:txBody>
          <a:bodyPr/>
          <a:lstStyle/>
          <a:p>
            <a:r>
              <a:rPr lang="en-US"/>
              <a:t>2/18/2018</a:t>
            </a:r>
          </a:p>
        </p:txBody>
      </p:sp>
      <p:sp>
        <p:nvSpPr>
          <p:cNvPr id="9" name="Slide Number Placeholder 8">
            <a:extLst>
              <a:ext uri="{FF2B5EF4-FFF2-40B4-BE49-F238E27FC236}">
                <a16:creationId xmlns:a16="http://schemas.microsoft.com/office/drawing/2014/main" id="{99B1BEB5-B24D-4E05-989F-EFEF2ACD6BE8}"/>
              </a:ext>
            </a:extLst>
          </p:cNvPr>
          <p:cNvSpPr>
            <a:spLocks noGrp="1"/>
          </p:cNvSpPr>
          <p:nvPr>
            <p:ph type="sldNum" sz="quarter" idx="12"/>
          </p:nvPr>
        </p:nvSpPr>
        <p:spPr/>
        <p:txBody>
          <a:bodyPr/>
          <a:lstStyle/>
          <a:p>
            <a:fld id="{31A5A406-CD7B-4504-87DB-CC5DACA2FD14}" type="slidenum">
              <a:rPr lang="en-US" smtClean="0"/>
              <a:t>9</a:t>
            </a:fld>
            <a:endParaRPr lang="en-US"/>
          </a:p>
        </p:txBody>
      </p:sp>
    </p:spTree>
    <p:extLst>
      <p:ext uri="{BB962C8B-B14F-4D97-AF65-F5344CB8AC3E}">
        <p14:creationId xmlns:p14="http://schemas.microsoft.com/office/powerpoint/2010/main" val="23750476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1038</TotalTime>
  <Words>771</Words>
  <Application>Microsoft Office PowerPoint</Application>
  <PresentationFormat>On-screen Show (16:10)</PresentationFormat>
  <Paragraphs>103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Mangal</vt:lpstr>
      <vt:lpstr>Trebuchet MS</vt:lpstr>
      <vt:lpstr>Wingdings 3</vt:lpstr>
      <vt:lpstr>Facet</vt:lpstr>
      <vt:lpstr>Two Directions in Life</vt:lpstr>
      <vt:lpstr>Two Directions in Life</vt:lpstr>
      <vt:lpstr>The Cursed Life</vt:lpstr>
      <vt:lpstr>The Blessed Life</vt:lpstr>
      <vt:lpstr>The Blessed Life</vt:lpstr>
      <vt:lpstr>The Blessed Life</vt:lpstr>
      <vt:lpstr>Waiting on the LORD</vt:lpstr>
      <vt:lpstr>Waiting on the LORD</vt:lpstr>
      <vt:lpstr>Waiting on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Brown</dc:creator>
  <cp:lastModifiedBy>Larry Brown</cp:lastModifiedBy>
  <cp:revision>25</cp:revision>
  <cp:lastPrinted>2018-02-17T21:21:08Z</cp:lastPrinted>
  <dcterms:created xsi:type="dcterms:W3CDTF">2018-02-17T11:28:31Z</dcterms:created>
  <dcterms:modified xsi:type="dcterms:W3CDTF">2018-02-18T12:04:02Z</dcterms:modified>
</cp:coreProperties>
</file>