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56" r:id="rId2"/>
    <p:sldId id="257" r:id="rId3"/>
    <p:sldId id="263" r:id="rId4"/>
    <p:sldId id="259" r:id="rId5"/>
    <p:sldId id="261" r:id="rId6"/>
    <p:sldId id="264" r:id="rId7"/>
    <p:sldId id="260" r:id="rId8"/>
    <p:sldId id="265" r:id="rId9"/>
    <p:sldId id="262" r:id="rId10"/>
    <p:sldId id="266" r:id="rId11"/>
    <p:sldId id="258"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71521"/>
  </p:normalViewPr>
  <p:slideViewPr>
    <p:cSldViewPr snapToGrid="0" snapToObjects="1">
      <p:cViewPr varScale="1">
        <p:scale>
          <a:sx n="70" d="100"/>
          <a:sy n="70"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2E6821-3EB8-9E40-BDF1-426C096D13A7}" type="datetimeFigureOut">
              <a:rPr lang="en-US" smtClean="0"/>
              <a:t>4/29/2018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EF5B1-1B32-C44C-8B10-C225D395E0D5}" type="slidenum">
              <a:rPr lang="en-US" smtClean="0"/>
              <a:t>‹#›</a:t>
            </a:fld>
            <a:endParaRPr lang="en-US"/>
          </a:p>
        </p:txBody>
      </p:sp>
    </p:spTree>
    <p:extLst>
      <p:ext uri="{BB962C8B-B14F-4D97-AF65-F5344CB8AC3E}">
        <p14:creationId xmlns:p14="http://schemas.microsoft.com/office/powerpoint/2010/main" val="32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87512-D39D-F64E-B4B5-294F4F0C91EE}" type="datetimeFigureOut">
              <a:rPr lang="en-US" smtClean="0"/>
              <a:t>4/29/2018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D871C-4962-654B-B15D-6FDA5DCFC3CC}" type="slidenum">
              <a:rPr lang="en-US" smtClean="0"/>
              <a:t>‹#›</a:t>
            </a:fld>
            <a:endParaRPr lang="en-US"/>
          </a:p>
        </p:txBody>
      </p:sp>
    </p:spTree>
    <p:extLst>
      <p:ext uri="{BB962C8B-B14F-4D97-AF65-F5344CB8AC3E}">
        <p14:creationId xmlns:p14="http://schemas.microsoft.com/office/powerpoint/2010/main" val="47620891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 145-17-20</a:t>
            </a:r>
          </a:p>
          <a:p>
            <a:endParaRPr lang="en-US" dirty="0"/>
          </a:p>
          <a:p>
            <a:r>
              <a:rPr lang="en-US" dirty="0"/>
              <a:t>There are no bad choices here!</a:t>
            </a:r>
          </a:p>
          <a:p>
            <a:endParaRPr lang="en-US" dirty="0"/>
          </a:p>
          <a:p>
            <a:r>
              <a:rPr lang="en-US" dirty="0"/>
              <a:t>Family *If you want</a:t>
            </a:r>
            <a:r>
              <a:rPr lang="en-US" baseline="0" dirty="0"/>
              <a:t> to focus on praying with your family and praying FOR your family. This is a great room for you and your kids to have time in study and prayer together.</a:t>
            </a:r>
          </a:p>
          <a:p>
            <a:endParaRPr lang="en-US" baseline="0" dirty="0"/>
          </a:p>
          <a:p>
            <a:r>
              <a:rPr lang="en-US" baseline="0" dirty="0"/>
              <a:t>Answers *If you are curious about God’s responses to our prayers and what we should expect. This is a great class for you. </a:t>
            </a:r>
          </a:p>
          <a:p>
            <a:endParaRPr lang="en-US" baseline="0" dirty="0"/>
          </a:p>
          <a:p>
            <a:r>
              <a:rPr lang="en-US" baseline="0" dirty="0"/>
              <a:t>Evangelism *If you keep meaning to pray for the men and their families we support and for open doors to share the gospel. Tonight’s the night to take action. Go to this class.</a:t>
            </a:r>
          </a:p>
          <a:p>
            <a:endParaRPr lang="en-US" baseline="0" dirty="0"/>
          </a:p>
          <a:p>
            <a:r>
              <a:rPr lang="en-US" baseline="0" dirty="0"/>
              <a:t>Pressing Needs *If there are people you love dearly you want to pray for, if there are issues you’re trying to face or problems you’re seeking help with</a:t>
            </a:r>
            <a:r>
              <a:rPr lang="mr-IN" baseline="0" dirty="0"/>
              <a:t>…</a:t>
            </a:r>
            <a:r>
              <a:rPr lang="en-US" baseline="0" dirty="0"/>
              <a:t>any need deeply on your heart </a:t>
            </a:r>
            <a:r>
              <a:rPr lang="mr-IN" baseline="0" dirty="0"/>
              <a:t>–</a:t>
            </a:r>
            <a:r>
              <a:rPr lang="en-US" baseline="0" dirty="0"/>
              <a:t> this is the room for you.</a:t>
            </a:r>
            <a:endParaRPr lang="en-US" dirty="0"/>
          </a:p>
        </p:txBody>
      </p:sp>
      <p:sp>
        <p:nvSpPr>
          <p:cNvPr id="4" name="Slide Number Placeholder 3"/>
          <p:cNvSpPr>
            <a:spLocks noGrp="1"/>
          </p:cNvSpPr>
          <p:nvPr>
            <p:ph type="sldNum" sz="quarter" idx="10"/>
          </p:nvPr>
        </p:nvSpPr>
        <p:spPr/>
        <p:txBody>
          <a:bodyPr/>
          <a:lstStyle/>
          <a:p>
            <a:fld id="{AC1D871C-4962-654B-B15D-6FDA5DCFC3CC}" type="slidenum">
              <a:rPr lang="en-US" smtClean="0"/>
              <a:t>2</a:t>
            </a:fld>
            <a:endParaRPr lang="en-US"/>
          </a:p>
        </p:txBody>
      </p:sp>
    </p:spTree>
    <p:extLst>
      <p:ext uri="{BB962C8B-B14F-4D97-AF65-F5344CB8AC3E}">
        <p14:creationId xmlns:p14="http://schemas.microsoft.com/office/powerpoint/2010/main" val="19616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Determined: Luke 22:42</a:t>
            </a:r>
          </a:p>
          <a:p>
            <a:endParaRPr lang="en-US" dirty="0"/>
          </a:p>
          <a:p>
            <a:r>
              <a:rPr lang="en-US" dirty="0"/>
              <a:t>Desires:</a:t>
            </a:r>
            <a:r>
              <a:rPr lang="en-US" baseline="0" dirty="0"/>
              <a:t> 1 Timothy 2:4</a:t>
            </a:r>
          </a:p>
          <a:p>
            <a:endParaRPr lang="en-US" baseline="0" dirty="0"/>
          </a:p>
          <a:p>
            <a:r>
              <a:rPr lang="en-US" baseline="0" dirty="0"/>
              <a:t>Allows: James 4:13-15</a:t>
            </a:r>
            <a:endParaRPr lang="en-US" dirty="0"/>
          </a:p>
          <a:p>
            <a:endParaRPr lang="en-US" dirty="0"/>
          </a:p>
          <a:p>
            <a:endParaRPr lang="en-US" dirty="0"/>
          </a:p>
          <a:p>
            <a:r>
              <a:rPr lang="en-US" dirty="0"/>
              <a:t>Lord</a:t>
            </a:r>
            <a:r>
              <a:rPr lang="en-US" baseline="0" dirty="0"/>
              <a:t> Help us Pray with Wisdom.</a:t>
            </a:r>
          </a:p>
          <a:p>
            <a:endParaRPr lang="en-US" baseline="0" dirty="0"/>
          </a:p>
          <a:p>
            <a:endParaRPr lang="en-US" baseline="0" dirty="0"/>
          </a:p>
          <a:p>
            <a:r>
              <a:rPr lang="en-US" baseline="0" dirty="0"/>
              <a:t>God, Thank you for all the times you say yes.</a:t>
            </a:r>
          </a:p>
          <a:p>
            <a:endParaRPr lang="en-US" baseline="0" dirty="0"/>
          </a:p>
          <a:p>
            <a:r>
              <a:rPr lang="en-US" baseline="0" dirty="0"/>
              <a:t>God, Thank you for all the times you say no.</a:t>
            </a:r>
          </a:p>
          <a:p>
            <a:endParaRPr lang="en-US" baseline="0" dirty="0"/>
          </a:p>
          <a:p>
            <a:r>
              <a:rPr lang="en-US" baseline="0" dirty="0"/>
              <a:t>God, Thank you for listening to our requests, and responding above all we ask or think.</a:t>
            </a:r>
            <a:endParaRPr lang="en-US" dirty="0"/>
          </a:p>
        </p:txBody>
      </p:sp>
      <p:sp>
        <p:nvSpPr>
          <p:cNvPr id="4" name="Slide Number Placeholder 3"/>
          <p:cNvSpPr>
            <a:spLocks noGrp="1"/>
          </p:cNvSpPr>
          <p:nvPr>
            <p:ph type="sldNum" sz="quarter" idx="10"/>
          </p:nvPr>
        </p:nvSpPr>
        <p:spPr/>
        <p:txBody>
          <a:bodyPr/>
          <a:lstStyle/>
          <a:p>
            <a:fld id="{AC1D871C-4962-654B-B15D-6FDA5DCFC3CC}" type="slidenum">
              <a:rPr lang="en-US" smtClean="0"/>
              <a:t>4</a:t>
            </a:fld>
            <a:endParaRPr lang="en-US"/>
          </a:p>
        </p:txBody>
      </p:sp>
    </p:spTree>
    <p:extLst>
      <p:ext uri="{BB962C8B-B14F-4D97-AF65-F5344CB8AC3E}">
        <p14:creationId xmlns:p14="http://schemas.microsoft.com/office/powerpoint/2010/main" val="4890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my Will</a:t>
            </a:r>
            <a:r>
              <a:rPr lang="mr-IN" dirty="0"/>
              <a:t>…</a:t>
            </a:r>
            <a:r>
              <a:rPr lang="en-US" dirty="0"/>
              <a:t>.</a:t>
            </a:r>
            <a:r>
              <a:rPr lang="en-US" baseline="0" dirty="0"/>
              <a:t> I can’t help but think of the Macedonian call.  There is a bigger, better open door than you realize.</a:t>
            </a:r>
            <a:endParaRPr lang="en-US" dirty="0"/>
          </a:p>
          <a:p>
            <a:endParaRPr lang="en-US" dirty="0"/>
          </a:p>
          <a:p>
            <a:r>
              <a:rPr lang="en-US" dirty="0"/>
              <a:t>Natural Order Is Sufficient</a:t>
            </a:r>
            <a:r>
              <a:rPr lang="mr-IN" dirty="0"/>
              <a:t>……</a:t>
            </a:r>
            <a:r>
              <a:rPr lang="en-US" dirty="0"/>
              <a:t>. </a:t>
            </a:r>
            <a:r>
              <a:rPr lang="en-US" sz="1000" dirty="0"/>
              <a:t>similar to telling kid, dinner is soon, you can eat then.</a:t>
            </a:r>
            <a:endParaRPr lang="en-US" dirty="0"/>
          </a:p>
        </p:txBody>
      </p:sp>
      <p:sp>
        <p:nvSpPr>
          <p:cNvPr id="4" name="Slide Number Placeholder 3"/>
          <p:cNvSpPr>
            <a:spLocks noGrp="1"/>
          </p:cNvSpPr>
          <p:nvPr>
            <p:ph type="sldNum" sz="quarter" idx="10"/>
          </p:nvPr>
        </p:nvSpPr>
        <p:spPr/>
        <p:txBody>
          <a:bodyPr/>
          <a:lstStyle/>
          <a:p>
            <a:fld id="{AC1D871C-4962-654B-B15D-6FDA5DCFC3CC}" type="slidenum">
              <a:rPr lang="en-US" smtClean="0"/>
              <a:t>5</a:t>
            </a:fld>
            <a:endParaRPr lang="en-US"/>
          </a:p>
        </p:txBody>
      </p:sp>
    </p:spTree>
    <p:extLst>
      <p:ext uri="{BB962C8B-B14F-4D97-AF65-F5344CB8AC3E}">
        <p14:creationId xmlns:p14="http://schemas.microsoft.com/office/powerpoint/2010/main" val="179768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provides protection.</a:t>
            </a:r>
          </a:p>
          <a:p>
            <a:endParaRPr lang="en-US" baseline="0" dirty="0"/>
          </a:p>
          <a:p>
            <a:r>
              <a:rPr lang="en-US" baseline="0" dirty="0"/>
              <a:t>No provides reflection.</a:t>
            </a:r>
          </a:p>
          <a:p>
            <a:endParaRPr lang="en-US" baseline="0" dirty="0"/>
          </a:p>
          <a:p>
            <a:r>
              <a:rPr lang="en-US" baseline="0" dirty="0"/>
              <a:t>No builds our patience, while we wait for a better time.</a:t>
            </a:r>
          </a:p>
          <a:p>
            <a:endParaRPr lang="en-US" baseline="0" dirty="0"/>
          </a:p>
          <a:p>
            <a:r>
              <a:rPr lang="en-US" baseline="0" dirty="0"/>
              <a:t>No redirects our attention to something better.</a:t>
            </a:r>
          </a:p>
          <a:p>
            <a:endParaRPr lang="en-US" baseline="0" dirty="0"/>
          </a:p>
          <a:p>
            <a:r>
              <a:rPr lang="en-US" baseline="0" dirty="0"/>
              <a:t>No allows us to demonstrate to others that we fully trust God.</a:t>
            </a:r>
          </a:p>
          <a:p>
            <a:endParaRPr lang="en-US" baseline="0" dirty="0"/>
          </a:p>
        </p:txBody>
      </p:sp>
      <p:sp>
        <p:nvSpPr>
          <p:cNvPr id="4" name="Slide Number Placeholder 3"/>
          <p:cNvSpPr>
            <a:spLocks noGrp="1"/>
          </p:cNvSpPr>
          <p:nvPr>
            <p:ph type="sldNum" sz="quarter" idx="10"/>
          </p:nvPr>
        </p:nvSpPr>
        <p:spPr/>
        <p:txBody>
          <a:bodyPr/>
          <a:lstStyle/>
          <a:p>
            <a:fld id="{AC1D871C-4962-654B-B15D-6FDA5DCFC3CC}" type="slidenum">
              <a:rPr lang="en-US" smtClean="0"/>
              <a:t>6</a:t>
            </a:fld>
            <a:endParaRPr lang="en-US"/>
          </a:p>
        </p:txBody>
      </p:sp>
    </p:spTree>
    <p:extLst>
      <p:ext uri="{BB962C8B-B14F-4D97-AF65-F5344CB8AC3E}">
        <p14:creationId xmlns:p14="http://schemas.microsoft.com/office/powerpoint/2010/main" val="163828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Lord</a:t>
            </a:r>
            <a:r>
              <a:rPr lang="en-US" baseline="0" dirty="0"/>
              <a:t> Help us Pray with Wisdom.</a:t>
            </a:r>
          </a:p>
          <a:p>
            <a:endParaRPr lang="en-US" baseline="0" dirty="0"/>
          </a:p>
          <a:p>
            <a:endParaRPr lang="en-US" baseline="0" dirty="0"/>
          </a:p>
          <a:p>
            <a:r>
              <a:rPr lang="en-US" baseline="0" dirty="0"/>
              <a:t>God, Thank you for all the times you say yes.</a:t>
            </a:r>
          </a:p>
          <a:p>
            <a:endParaRPr lang="en-US" baseline="0" dirty="0"/>
          </a:p>
          <a:p>
            <a:r>
              <a:rPr lang="en-US" baseline="0" dirty="0"/>
              <a:t>God, Thank you for all the times you say no.</a:t>
            </a:r>
          </a:p>
          <a:p>
            <a:endParaRPr lang="en-US" baseline="0" dirty="0"/>
          </a:p>
          <a:p>
            <a:r>
              <a:rPr lang="en-US" baseline="0" dirty="0"/>
              <a:t>God, Thank you for listening to our requests, and responding above all we ask or think.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1D871C-4962-654B-B15D-6FDA5DCFC3CC}" type="slidenum">
              <a:rPr lang="en-US" smtClean="0"/>
              <a:t>7</a:t>
            </a:fld>
            <a:endParaRPr lang="en-US"/>
          </a:p>
        </p:txBody>
      </p:sp>
    </p:spTree>
    <p:extLst>
      <p:ext uri="{BB962C8B-B14F-4D97-AF65-F5344CB8AC3E}">
        <p14:creationId xmlns:p14="http://schemas.microsoft.com/office/powerpoint/2010/main" val="12931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the positive answers.  For being the source of every good and perfect gift. (James 1:17)</a:t>
            </a:r>
          </a:p>
          <a:p>
            <a:endParaRPr lang="en-US" baseline="0" dirty="0"/>
          </a:p>
          <a:p>
            <a:r>
              <a:rPr lang="en-US" baseline="0" dirty="0"/>
              <a:t>Yes also shows God’s love.</a:t>
            </a:r>
          </a:p>
          <a:p>
            <a:endParaRPr lang="en-US" baseline="0" dirty="0"/>
          </a:p>
          <a:p>
            <a:r>
              <a:rPr lang="en-US" baseline="0" dirty="0"/>
              <a:t>Yes shows God’s faithfulness to His promises.</a:t>
            </a:r>
          </a:p>
          <a:p>
            <a:endParaRPr lang="en-US" baseline="0" dirty="0"/>
          </a:p>
          <a:p>
            <a:r>
              <a:rPr lang="en-US" baseline="0" dirty="0"/>
              <a:t>Yes shows that He is Merciful and Gracious: He gives us more than we deserve.</a:t>
            </a:r>
          </a:p>
          <a:p>
            <a:endParaRPr lang="en-US" baseline="0" dirty="0"/>
          </a:p>
          <a:p>
            <a:r>
              <a:rPr lang="en-US" baseline="0" dirty="0"/>
              <a:t>Yes shows that He exceeds our expectations.</a:t>
            </a:r>
          </a:p>
          <a:p>
            <a:endParaRPr lang="en-US" baseline="0" dirty="0"/>
          </a:p>
          <a:p>
            <a:r>
              <a:rPr lang="en-US" baseline="0" dirty="0"/>
              <a:t>Yes shows that He wants us to learn from our mistakes.</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C1D871C-4962-654B-B15D-6FDA5DCFC3CC}" type="slidenum">
              <a:rPr lang="en-US" smtClean="0"/>
              <a:t>8</a:t>
            </a:fld>
            <a:endParaRPr lang="en-US"/>
          </a:p>
        </p:txBody>
      </p:sp>
    </p:spTree>
    <p:extLst>
      <p:ext uri="{BB962C8B-B14F-4D97-AF65-F5344CB8AC3E}">
        <p14:creationId xmlns:p14="http://schemas.microsoft.com/office/powerpoint/2010/main" val="59719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Acknowledging A “Perhaps” Is Not A Sign of Doubt, But of Humility.</a:t>
            </a:r>
          </a:p>
          <a:p>
            <a:pPr lvl="1"/>
            <a:r>
              <a:rPr lang="en-US" dirty="0"/>
              <a:t>Esther 4:14, Romans 1:10</a:t>
            </a:r>
          </a:p>
          <a:p>
            <a:r>
              <a:rPr lang="en-US" dirty="0"/>
              <a:t>We Should Not Attribute Every Event To An Answered Prayer</a:t>
            </a:r>
          </a:p>
          <a:p>
            <a:pPr lvl="1"/>
            <a:r>
              <a:rPr lang="en-US" dirty="0"/>
              <a:t>Ecclesiastes 9:11</a:t>
            </a:r>
          </a:p>
          <a:p>
            <a:endParaRPr lang="en-US" dirty="0"/>
          </a:p>
          <a:p>
            <a:endParaRPr lang="en-US" dirty="0"/>
          </a:p>
        </p:txBody>
      </p:sp>
      <p:sp>
        <p:nvSpPr>
          <p:cNvPr id="4" name="Slide Number Placeholder 3"/>
          <p:cNvSpPr>
            <a:spLocks noGrp="1"/>
          </p:cNvSpPr>
          <p:nvPr>
            <p:ph type="sldNum" sz="quarter" idx="10"/>
          </p:nvPr>
        </p:nvSpPr>
        <p:spPr/>
        <p:txBody>
          <a:bodyPr/>
          <a:lstStyle/>
          <a:p>
            <a:fld id="{AC1D871C-4962-654B-B15D-6FDA5DCFC3CC}" type="slidenum">
              <a:rPr lang="en-US" smtClean="0"/>
              <a:t>9</a:t>
            </a:fld>
            <a:endParaRPr lang="en-US"/>
          </a:p>
        </p:txBody>
      </p:sp>
    </p:spTree>
    <p:extLst>
      <p:ext uri="{BB962C8B-B14F-4D97-AF65-F5344CB8AC3E}">
        <p14:creationId xmlns:p14="http://schemas.microsoft.com/office/powerpoint/2010/main" val="122938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a:t>
            </a:r>
            <a:r>
              <a:rPr lang="en-US" baseline="0" dirty="0"/>
              <a:t> ask God for so many different things that call for so many different responses.  </a:t>
            </a:r>
          </a:p>
          <a:p>
            <a:endParaRPr lang="en-US" baseline="0" dirty="0"/>
          </a:p>
          <a:p>
            <a:r>
              <a:rPr lang="en-US" baseline="0" dirty="0"/>
              <a:t>Thank you for paying attention to the details.  Thank you for helping us navigate issues that feel complex to us, even if they are easy to you.</a:t>
            </a:r>
          </a:p>
          <a:p>
            <a:endParaRPr lang="en-US" baseline="0" dirty="0"/>
          </a:p>
          <a:p>
            <a:endParaRPr lang="en-US" baseline="0" dirty="0"/>
          </a:p>
          <a:p>
            <a:r>
              <a:rPr lang="en-US" baseline="0" dirty="0"/>
              <a:t>Thank you for recognizing our immaturity and teaching us how to live more like our Savior, Jesus Christ.</a:t>
            </a:r>
          </a:p>
          <a:p>
            <a:endParaRPr lang="en-US" baseline="0" dirty="0"/>
          </a:p>
          <a:p>
            <a:endParaRPr lang="en-US" baseline="0" dirty="0"/>
          </a:p>
          <a:p>
            <a:r>
              <a:rPr lang="en-US" baseline="0" dirty="0"/>
              <a:t>Thank you for the strength you give us. For the Grace you give us. For the comfort and support you give us.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C1D871C-4962-654B-B15D-6FDA5DCFC3CC}" type="slidenum">
              <a:rPr lang="en-US" smtClean="0"/>
              <a:t>10</a:t>
            </a:fld>
            <a:endParaRPr lang="en-US"/>
          </a:p>
        </p:txBody>
      </p:sp>
    </p:spTree>
    <p:extLst>
      <p:ext uri="{BB962C8B-B14F-4D97-AF65-F5344CB8AC3E}">
        <p14:creationId xmlns:p14="http://schemas.microsoft.com/office/powerpoint/2010/main" val="201480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ABCA3-DAC0-9E4C-A9BE-9A37224B38A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ABCA3-DAC0-9E4C-A9BE-9A37224B38A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ABCA3-DAC0-9E4C-A9BE-9A37224B38A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ABCA3-DAC0-9E4C-A9BE-9A37224B38A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ABCA3-DAC0-9E4C-A9BE-9A37224B38A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ABCA3-DAC0-9E4C-A9BE-9A37224B38A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ABCA3-DAC0-9E4C-A9BE-9A37224B38A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1ABCA3-DAC0-9E4C-A9BE-9A37224B38A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ABCA3-DAC0-9E4C-A9BE-9A37224B38A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1ABCA3-DAC0-9E4C-A9BE-9A37224B38A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1ABCA3-DAC0-9E4C-A9BE-9A37224B38A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38BA4-1105-4349-8EE3-9426DE8741E8}"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11ABCA3-DAC0-9E4C-A9BE-9A37224B38AD}" type="datetimeFigureOut">
              <a:rPr lang="en-US" smtClean="0"/>
              <a:t>4/29/2018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EE138BA4-1105-4349-8EE3-9426DE8741E8}" type="slidenum">
              <a:rPr lang="en-US" smtClean="0"/>
              <a:t>‹#›</a:t>
            </a:fld>
            <a:endParaRPr lang="en-US"/>
          </a:p>
        </p:txBody>
      </p:sp>
    </p:spTree>
    <p:extLst>
      <p:ext uri="{BB962C8B-B14F-4D97-AF65-F5344CB8AC3E}">
        <p14:creationId xmlns:p14="http://schemas.microsoft.com/office/powerpoint/2010/main" val="189091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Sunday Night Prayer Service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279"/>
          <a:stretch/>
        </p:blipFill>
        <p:spPr>
          <a:xfrm>
            <a:off x="0" y="0"/>
            <a:ext cx="9144000" cy="5715000"/>
          </a:xfrm>
          <a:prstGeom prst="rect">
            <a:avLst/>
          </a:prstGeom>
        </p:spPr>
      </p:pic>
    </p:spTree>
    <p:extLst>
      <p:ext uri="{BB962C8B-B14F-4D97-AF65-F5344CB8AC3E}">
        <p14:creationId xmlns:p14="http://schemas.microsoft.com/office/powerpoint/2010/main" val="12060356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156" y="304270"/>
            <a:ext cx="7886700" cy="3973261"/>
          </a:xfrm>
        </p:spPr>
        <p:txBody>
          <a:bodyPr>
            <a:normAutofit/>
          </a:bodyPr>
          <a:lstStyle/>
          <a:p>
            <a:pPr algn="ctr"/>
            <a:r>
              <a:rPr lang="en-US" sz="4400" b="1" i="1" dirty="0">
                <a:solidFill>
                  <a:srgbClr val="ED7D31">
                    <a:lumMod val="50000"/>
                  </a:srgbClr>
                </a:solidFill>
                <a:latin typeface="Calibri" panose="020F0502020204030204"/>
              </a:rPr>
              <a:t>Thank You, Father, For The Times</a:t>
            </a:r>
            <a:br>
              <a:rPr lang="en-US" sz="4400" b="1" i="1" dirty="0">
                <a:solidFill>
                  <a:srgbClr val="ED7D31">
                    <a:lumMod val="50000"/>
                  </a:srgbClr>
                </a:solidFill>
                <a:latin typeface="Calibri" panose="020F0502020204030204"/>
              </a:rPr>
            </a:br>
            <a:r>
              <a:rPr lang="en-US" sz="4400" b="1" i="1" dirty="0">
                <a:solidFill>
                  <a:srgbClr val="ED7D31">
                    <a:lumMod val="50000"/>
                  </a:srgbClr>
                </a:solidFill>
                <a:latin typeface="Calibri" panose="020F0502020204030204"/>
              </a:rPr>
              <a:t> You Have Provided Answers</a:t>
            </a:r>
            <a:br>
              <a:rPr lang="en-US" sz="4400" b="1" i="1" dirty="0">
                <a:solidFill>
                  <a:srgbClr val="ED7D31">
                    <a:lumMod val="50000"/>
                  </a:srgbClr>
                </a:solidFill>
                <a:latin typeface="Calibri" panose="020F0502020204030204"/>
              </a:rPr>
            </a:br>
            <a:r>
              <a:rPr lang="en-US" sz="4400" b="1" i="1" dirty="0">
                <a:solidFill>
                  <a:srgbClr val="ED7D31">
                    <a:lumMod val="50000"/>
                  </a:srgbClr>
                </a:solidFill>
                <a:latin typeface="Calibri" panose="020F0502020204030204"/>
              </a:rPr>
              <a:t>That Helped our Faith Grow</a:t>
            </a:r>
            <a:r>
              <a:rPr lang="mr-IN" sz="4400" b="1" i="1" dirty="0">
                <a:solidFill>
                  <a:srgbClr val="ED7D31">
                    <a:lumMod val="50000"/>
                  </a:srgbClr>
                </a:solidFill>
                <a:latin typeface="Calibri" panose="020F0502020204030204"/>
              </a:rPr>
              <a:t>…</a:t>
            </a:r>
            <a:endParaRPr lang="en-US" sz="4000" dirty="0"/>
          </a:p>
        </p:txBody>
      </p:sp>
    </p:spTree>
    <p:extLst>
      <p:ext uri="{BB962C8B-B14F-4D97-AF65-F5344CB8AC3E}">
        <p14:creationId xmlns:p14="http://schemas.microsoft.com/office/powerpoint/2010/main" val="9612296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Sunday Night Prayer Service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279"/>
          <a:stretch/>
        </p:blipFill>
        <p:spPr>
          <a:xfrm>
            <a:off x="0" y="0"/>
            <a:ext cx="9144000" cy="5715000"/>
          </a:xfrm>
          <a:prstGeom prst="rect">
            <a:avLst/>
          </a:prstGeom>
        </p:spPr>
      </p:pic>
    </p:spTree>
    <p:extLst>
      <p:ext uri="{BB962C8B-B14F-4D97-AF65-F5344CB8AC3E}">
        <p14:creationId xmlns:p14="http://schemas.microsoft.com/office/powerpoint/2010/main" val="21192329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5" y="0"/>
            <a:ext cx="8423910" cy="1104636"/>
          </a:xfrm>
        </p:spPr>
        <p:txBody>
          <a:bodyPr>
            <a:normAutofit/>
          </a:bodyPr>
          <a:lstStyle/>
          <a:p>
            <a:pPr algn="ctr"/>
            <a:r>
              <a:rPr lang="en-US" sz="3600" b="1" i="1" dirty="0">
                <a:solidFill>
                  <a:schemeClr val="accent2">
                    <a:lumMod val="50000"/>
                  </a:schemeClr>
                </a:solidFill>
                <a:latin typeface="+mn-lt"/>
              </a:rPr>
              <a:t>Study &amp; Prayer Options When Dismissed</a:t>
            </a:r>
          </a:p>
        </p:txBody>
      </p:sp>
      <p:sp>
        <p:nvSpPr>
          <p:cNvPr id="3" name="Content Placeholder 2"/>
          <p:cNvSpPr>
            <a:spLocks noGrp="1"/>
          </p:cNvSpPr>
          <p:nvPr>
            <p:ph idx="1"/>
          </p:nvPr>
        </p:nvSpPr>
        <p:spPr>
          <a:xfrm>
            <a:off x="360045" y="1098444"/>
            <a:ext cx="8423910" cy="4479396"/>
          </a:xfrm>
        </p:spPr>
        <p:txBody>
          <a:bodyPr>
            <a:noAutofit/>
          </a:bodyPr>
          <a:lstStyle/>
          <a:p>
            <a:r>
              <a:rPr lang="en-US" sz="3200" b="1" dirty="0"/>
              <a:t>Prayer In The Family, Room 12</a:t>
            </a:r>
          </a:p>
          <a:p>
            <a:pPr lvl="1"/>
            <a:r>
              <a:rPr lang="en-US" sz="2800" dirty="0"/>
              <a:t>Large Classroom / Parents &amp; Children / M. Parker</a:t>
            </a:r>
          </a:p>
          <a:p>
            <a:r>
              <a:rPr lang="en-US" sz="3200" b="1" dirty="0"/>
              <a:t>How God Answers Prayer, Auditorium</a:t>
            </a:r>
          </a:p>
          <a:p>
            <a:pPr lvl="1"/>
            <a:r>
              <a:rPr lang="en-US" sz="2800" dirty="0"/>
              <a:t>Here / All Ages / P. Shumake</a:t>
            </a:r>
          </a:p>
          <a:p>
            <a:r>
              <a:rPr lang="en-US" sz="3200" b="1" dirty="0"/>
              <a:t>Praying For Evangelism Efforts, Room 14</a:t>
            </a:r>
          </a:p>
          <a:p>
            <a:pPr lvl="1"/>
            <a:r>
              <a:rPr lang="en-US" sz="2800" dirty="0"/>
              <a:t>Left Hallway / Middle School &amp; Older / </a:t>
            </a:r>
            <a:br>
              <a:rPr lang="en-US" sz="2800" dirty="0"/>
            </a:br>
            <a:r>
              <a:rPr lang="en-US" sz="2800" dirty="0"/>
              <a:t>S. </a:t>
            </a:r>
            <a:r>
              <a:rPr lang="en-US" sz="2800" dirty="0" err="1"/>
              <a:t>Freesmeyer</a:t>
            </a:r>
            <a:r>
              <a:rPr lang="en-US" sz="2800" dirty="0"/>
              <a:t> &amp; B. Sanchez</a:t>
            </a:r>
          </a:p>
          <a:p>
            <a:r>
              <a:rPr lang="en-US" sz="3200" b="1" dirty="0"/>
              <a:t>Praying For Pressing Needs, Room 7</a:t>
            </a:r>
          </a:p>
          <a:p>
            <a:pPr lvl="1"/>
            <a:r>
              <a:rPr lang="en-US" sz="2800" dirty="0"/>
              <a:t>High Sch. Room / Middle School &amp; Older / J. Newman</a:t>
            </a:r>
          </a:p>
        </p:txBody>
      </p:sp>
    </p:spTree>
    <p:extLst>
      <p:ext uri="{BB962C8B-B14F-4D97-AF65-F5344CB8AC3E}">
        <p14:creationId xmlns:p14="http://schemas.microsoft.com/office/powerpoint/2010/main" val="52632601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ED7D31">
                    <a:lumMod val="50000"/>
                  </a:srgbClr>
                </a:solidFill>
                <a:latin typeface="Calibri" panose="020F0502020204030204"/>
              </a:rPr>
              <a:t>Ephesians 3:20-21</a:t>
            </a:r>
            <a:endParaRPr lang="en-US" dirty="0"/>
          </a:p>
        </p:txBody>
      </p:sp>
      <p:sp>
        <p:nvSpPr>
          <p:cNvPr id="3" name="Content Placeholder 2"/>
          <p:cNvSpPr>
            <a:spLocks noGrp="1"/>
          </p:cNvSpPr>
          <p:nvPr>
            <p:ph idx="1"/>
          </p:nvPr>
        </p:nvSpPr>
        <p:spPr/>
        <p:txBody>
          <a:bodyPr>
            <a:normAutofit/>
          </a:bodyPr>
          <a:lstStyle/>
          <a:p>
            <a:pPr marL="0" indent="0">
              <a:buNone/>
            </a:pPr>
            <a:r>
              <a:rPr lang="en-US" sz="1700" b="1" dirty="0">
                <a:solidFill>
                  <a:prstClr val="black"/>
                </a:solidFill>
              </a:rPr>
              <a:t>20 </a:t>
            </a:r>
            <a:r>
              <a:rPr lang="en-US" sz="3200" dirty="0"/>
              <a:t>Now to Him who is able to do far more abundantly beyond all that we ask or think, according to the power that works within us, </a:t>
            </a:r>
            <a:r>
              <a:rPr lang="en-US" sz="1700" b="1" dirty="0"/>
              <a:t>21</a:t>
            </a:r>
            <a:r>
              <a:rPr lang="en-US" sz="3200" dirty="0"/>
              <a:t> to Him be the glory in the church and in Christ Jesus to all generations forever and ever. Amen.</a:t>
            </a:r>
          </a:p>
        </p:txBody>
      </p:sp>
    </p:spTree>
    <p:extLst>
      <p:ext uri="{BB962C8B-B14F-4D97-AF65-F5344CB8AC3E}">
        <p14:creationId xmlns:p14="http://schemas.microsoft.com/office/powerpoint/2010/main" val="14685757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ED7D31">
                    <a:lumMod val="50000"/>
                  </a:srgbClr>
                </a:solidFill>
                <a:latin typeface="Calibri" panose="020F0502020204030204"/>
              </a:rPr>
              <a:t>God’s Answers Are Governed By His Will</a:t>
            </a:r>
            <a:endParaRPr lang="en-US" dirty="0"/>
          </a:p>
        </p:txBody>
      </p:sp>
      <p:sp>
        <p:nvSpPr>
          <p:cNvPr id="3" name="Content Placeholder 2"/>
          <p:cNvSpPr>
            <a:spLocks noGrp="1"/>
          </p:cNvSpPr>
          <p:nvPr>
            <p:ph idx="1"/>
          </p:nvPr>
        </p:nvSpPr>
        <p:spPr>
          <a:xfrm>
            <a:off x="628650" y="1408908"/>
            <a:ext cx="7569953" cy="4123988"/>
          </a:xfrm>
        </p:spPr>
        <p:txBody>
          <a:bodyPr>
            <a:normAutofit/>
          </a:bodyPr>
          <a:lstStyle/>
          <a:p>
            <a:pPr algn="ctr"/>
            <a:r>
              <a:rPr lang="en-US" sz="2800" dirty="0"/>
              <a:t>Some Prayers Address Things </a:t>
            </a:r>
            <a:br>
              <a:rPr lang="en-US" sz="2800" dirty="0"/>
            </a:br>
            <a:r>
              <a:rPr lang="en-US" sz="3200" b="1" i="1" dirty="0"/>
              <a:t>GOD HAS DETERMINED.</a:t>
            </a:r>
            <a:br>
              <a:rPr lang="en-US" sz="3200" b="1" i="1" dirty="0"/>
            </a:br>
            <a:endParaRPr lang="en-US" sz="3200" b="1" i="1" dirty="0"/>
          </a:p>
          <a:p>
            <a:pPr algn="ctr"/>
            <a:r>
              <a:rPr lang="en-US" sz="2800" dirty="0"/>
              <a:t>Some Prayers Address Things </a:t>
            </a:r>
            <a:br>
              <a:rPr lang="en-US" sz="2800" dirty="0"/>
            </a:br>
            <a:r>
              <a:rPr lang="en-US" sz="3200" b="1" i="1" dirty="0"/>
              <a:t>GOD DESIRES.</a:t>
            </a:r>
            <a:br>
              <a:rPr lang="en-US" sz="3200" b="1" i="1" dirty="0"/>
            </a:br>
            <a:endParaRPr lang="en-US" sz="3200" b="1" i="1" dirty="0"/>
          </a:p>
          <a:p>
            <a:pPr algn="ctr"/>
            <a:r>
              <a:rPr lang="en-US" sz="2800" dirty="0"/>
              <a:t>Some Prayers Address Things </a:t>
            </a:r>
            <a:br>
              <a:rPr lang="en-US" sz="2800" dirty="0"/>
            </a:br>
            <a:r>
              <a:rPr lang="en-US" sz="3200" b="1" i="1" dirty="0"/>
              <a:t>GOD ALLOWS.</a:t>
            </a:r>
          </a:p>
        </p:txBody>
      </p:sp>
    </p:spTree>
    <p:extLst>
      <p:ext uri="{BB962C8B-B14F-4D97-AF65-F5344CB8AC3E}">
        <p14:creationId xmlns:p14="http://schemas.microsoft.com/office/powerpoint/2010/main" val="464900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ED7D31">
                    <a:lumMod val="50000"/>
                  </a:srgbClr>
                </a:solidFill>
                <a:latin typeface="Calibri" panose="020F0502020204030204"/>
              </a:rPr>
              <a:t>God Answers With A Variety of Responses. Some Are Negative: </a:t>
            </a:r>
            <a:endParaRPr lang="en-US" dirty="0"/>
          </a:p>
        </p:txBody>
      </p:sp>
      <p:sp>
        <p:nvSpPr>
          <p:cNvPr id="3" name="Content Placeholder 2"/>
          <p:cNvSpPr>
            <a:spLocks noGrp="1"/>
          </p:cNvSpPr>
          <p:nvPr>
            <p:ph idx="1"/>
          </p:nvPr>
        </p:nvSpPr>
        <p:spPr>
          <a:xfrm>
            <a:off x="318684" y="1459359"/>
            <a:ext cx="8515350" cy="3626115"/>
          </a:xfrm>
        </p:spPr>
        <p:txBody>
          <a:bodyPr>
            <a:noAutofit/>
          </a:bodyPr>
          <a:lstStyle/>
          <a:p>
            <a:r>
              <a:rPr lang="en-US" sz="2600" dirty="0"/>
              <a:t>No, That Is Not My Will… (Luke 22:42, Hebrews 5:7)</a:t>
            </a:r>
          </a:p>
          <a:p>
            <a:r>
              <a:rPr lang="en-US" sz="2600" dirty="0"/>
              <a:t>No, Because I Love You… (Numbers 22:12-14)</a:t>
            </a:r>
          </a:p>
          <a:p>
            <a:r>
              <a:rPr lang="en-US" sz="2600" dirty="0"/>
              <a:t>No, But Something Different &amp; Better (2 Corinthians 12:9)</a:t>
            </a:r>
          </a:p>
          <a:p>
            <a:pPr lvl="1"/>
            <a:r>
              <a:rPr lang="en-US" sz="2300" dirty="0"/>
              <a:t>I will help you endure and perfect you in the process… </a:t>
            </a:r>
          </a:p>
          <a:p>
            <a:r>
              <a:rPr lang="en-US" sz="2600" dirty="0"/>
              <a:t>No, You’ve Asked Improperly </a:t>
            </a:r>
          </a:p>
          <a:p>
            <a:pPr lvl="1"/>
            <a:r>
              <a:rPr lang="en-US" sz="2300" dirty="0"/>
              <a:t>Irreverence, Doubt, Selfishness, Ingratitude, Darkness</a:t>
            </a:r>
          </a:p>
          <a:p>
            <a:r>
              <a:rPr lang="en-US" sz="2600" dirty="0"/>
              <a:t>No, The Natural Order I Created Is Sufficient </a:t>
            </a:r>
            <a:br>
              <a:rPr lang="en-US" sz="2600" dirty="0"/>
            </a:br>
            <a:r>
              <a:rPr lang="en-US" sz="2600" dirty="0"/>
              <a:t>(Hebrews 9:27, Galatians 6:7, James 4:14) </a:t>
            </a:r>
          </a:p>
          <a:p>
            <a:r>
              <a:rPr lang="en-US" sz="2600" dirty="0"/>
              <a:t>No, That Is For Someone Else (Acts 1:21-26, 1 Chron. 28:3)</a:t>
            </a:r>
          </a:p>
        </p:txBody>
      </p:sp>
    </p:spTree>
    <p:extLst>
      <p:ext uri="{BB962C8B-B14F-4D97-AF65-F5344CB8AC3E}">
        <p14:creationId xmlns:p14="http://schemas.microsoft.com/office/powerpoint/2010/main" val="138357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156" y="304270"/>
            <a:ext cx="7886700" cy="3973261"/>
          </a:xfrm>
        </p:spPr>
        <p:txBody>
          <a:bodyPr>
            <a:normAutofit/>
          </a:bodyPr>
          <a:lstStyle/>
          <a:p>
            <a:pPr algn="ctr"/>
            <a:r>
              <a:rPr lang="en-US" sz="4400" b="1" i="1" dirty="0">
                <a:solidFill>
                  <a:srgbClr val="ED7D31">
                    <a:lumMod val="50000"/>
                  </a:srgbClr>
                </a:solidFill>
                <a:latin typeface="Calibri" panose="020F0502020204030204"/>
              </a:rPr>
              <a:t>Thank You, Father, For The Times</a:t>
            </a:r>
            <a:br>
              <a:rPr lang="en-US" sz="4400" b="1" i="1" dirty="0">
                <a:solidFill>
                  <a:srgbClr val="ED7D31">
                    <a:lumMod val="50000"/>
                  </a:srgbClr>
                </a:solidFill>
                <a:latin typeface="Calibri" panose="020F0502020204030204"/>
              </a:rPr>
            </a:br>
            <a:r>
              <a:rPr lang="en-US" sz="4400" b="1" i="1" dirty="0">
                <a:solidFill>
                  <a:srgbClr val="ED7D31">
                    <a:lumMod val="50000"/>
                  </a:srgbClr>
                </a:solidFill>
                <a:latin typeface="Calibri" panose="020F0502020204030204"/>
              </a:rPr>
              <a:t> You Have Said No</a:t>
            </a:r>
            <a:r>
              <a:rPr lang="mr-IN" sz="4400" b="1" i="1" dirty="0">
                <a:solidFill>
                  <a:srgbClr val="ED7D31">
                    <a:lumMod val="50000"/>
                  </a:srgbClr>
                </a:solidFill>
                <a:latin typeface="Calibri" panose="020F0502020204030204"/>
              </a:rPr>
              <a:t>…</a:t>
            </a:r>
            <a:endParaRPr lang="en-US" sz="4000" dirty="0"/>
          </a:p>
        </p:txBody>
      </p:sp>
    </p:spTree>
    <p:extLst>
      <p:ext uri="{BB962C8B-B14F-4D97-AF65-F5344CB8AC3E}">
        <p14:creationId xmlns:p14="http://schemas.microsoft.com/office/powerpoint/2010/main" val="12939285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ED7D31">
                    <a:lumMod val="50000"/>
                  </a:srgbClr>
                </a:solidFill>
                <a:latin typeface="Calibri" panose="020F0502020204030204"/>
              </a:rPr>
              <a:t>God Answers With A Variety of Responses. Some Are Positive:</a:t>
            </a:r>
            <a:endParaRPr lang="en-US" dirty="0"/>
          </a:p>
        </p:txBody>
      </p:sp>
      <p:sp>
        <p:nvSpPr>
          <p:cNvPr id="3" name="Content Placeholder 2"/>
          <p:cNvSpPr>
            <a:spLocks noGrp="1"/>
          </p:cNvSpPr>
          <p:nvPr>
            <p:ph idx="1"/>
          </p:nvPr>
        </p:nvSpPr>
        <p:spPr>
          <a:xfrm>
            <a:off x="318684" y="1614342"/>
            <a:ext cx="8515350" cy="3626115"/>
          </a:xfrm>
        </p:spPr>
        <p:txBody>
          <a:bodyPr>
            <a:noAutofit/>
          </a:bodyPr>
          <a:lstStyle/>
          <a:p>
            <a:r>
              <a:rPr lang="en-US" sz="2600" dirty="0"/>
              <a:t>Yes, Because I Love You… (Gen 24:12-14)</a:t>
            </a:r>
          </a:p>
          <a:p>
            <a:r>
              <a:rPr lang="en-US" sz="2600" dirty="0"/>
              <a:t>Yes, Because I Promised…(1 John 1:9)</a:t>
            </a:r>
          </a:p>
          <a:p>
            <a:r>
              <a:rPr lang="en-US" sz="2600" dirty="0"/>
              <a:t>Yes, And More… (1 Kings 3:5-14)</a:t>
            </a:r>
          </a:p>
          <a:p>
            <a:r>
              <a:rPr lang="en-US" sz="2600" dirty="0"/>
              <a:t>Yes, For My Glory… (Raising Lazarus, 1 Kings 18:36)</a:t>
            </a:r>
          </a:p>
          <a:p>
            <a:r>
              <a:rPr lang="en-US" sz="2600" dirty="0"/>
              <a:t>Yes, But Something Different (Exodus 3:7-9, Ex. 14:11)</a:t>
            </a:r>
          </a:p>
          <a:p>
            <a:r>
              <a:rPr lang="en-US" sz="2600" dirty="0"/>
              <a:t>Yes, But You’ll Be Sorry… (Balaam’s Journey: Numb 22:20-22)</a:t>
            </a:r>
          </a:p>
          <a:p>
            <a:r>
              <a:rPr lang="en-US" sz="2600" dirty="0"/>
              <a:t>Yes, But With Certain Conditions (Genesis 18:22-33)</a:t>
            </a:r>
          </a:p>
        </p:txBody>
      </p:sp>
    </p:spTree>
    <p:extLst>
      <p:ext uri="{BB962C8B-B14F-4D97-AF65-F5344CB8AC3E}">
        <p14:creationId xmlns:p14="http://schemas.microsoft.com/office/powerpoint/2010/main" val="562465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156" y="304270"/>
            <a:ext cx="7886700" cy="3973261"/>
          </a:xfrm>
        </p:spPr>
        <p:txBody>
          <a:bodyPr>
            <a:normAutofit/>
          </a:bodyPr>
          <a:lstStyle/>
          <a:p>
            <a:pPr algn="ctr"/>
            <a:r>
              <a:rPr lang="en-US" sz="4400" b="1" i="1" dirty="0">
                <a:solidFill>
                  <a:srgbClr val="ED7D31">
                    <a:lumMod val="50000"/>
                  </a:srgbClr>
                </a:solidFill>
                <a:latin typeface="Calibri" panose="020F0502020204030204"/>
              </a:rPr>
              <a:t>Thank You, Father, For The Times</a:t>
            </a:r>
            <a:br>
              <a:rPr lang="en-US" sz="4400" b="1" i="1" dirty="0">
                <a:solidFill>
                  <a:srgbClr val="ED7D31">
                    <a:lumMod val="50000"/>
                  </a:srgbClr>
                </a:solidFill>
                <a:latin typeface="Calibri" panose="020F0502020204030204"/>
              </a:rPr>
            </a:br>
            <a:r>
              <a:rPr lang="en-US" sz="4400" b="1" i="1" dirty="0">
                <a:solidFill>
                  <a:srgbClr val="ED7D31">
                    <a:lumMod val="50000"/>
                  </a:srgbClr>
                </a:solidFill>
                <a:latin typeface="Calibri" panose="020F0502020204030204"/>
              </a:rPr>
              <a:t> You Have Said Yes</a:t>
            </a:r>
            <a:r>
              <a:rPr lang="mr-IN" sz="4400" b="1" i="1" dirty="0">
                <a:solidFill>
                  <a:srgbClr val="ED7D31">
                    <a:lumMod val="50000"/>
                  </a:srgbClr>
                </a:solidFill>
                <a:latin typeface="Calibri" panose="020F0502020204030204"/>
              </a:rPr>
              <a:t>…</a:t>
            </a:r>
            <a:endParaRPr lang="en-US" sz="4000" dirty="0"/>
          </a:p>
        </p:txBody>
      </p:sp>
    </p:spTree>
    <p:extLst>
      <p:ext uri="{BB962C8B-B14F-4D97-AF65-F5344CB8AC3E}">
        <p14:creationId xmlns:p14="http://schemas.microsoft.com/office/powerpoint/2010/main" val="19714477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ED7D31">
                    <a:lumMod val="50000"/>
                  </a:srgbClr>
                </a:solidFill>
                <a:latin typeface="Calibri" panose="020F0502020204030204"/>
              </a:rPr>
              <a:t>God Answers With A Variety of Responses. Some Are Indirect: </a:t>
            </a:r>
            <a:endParaRPr lang="en-US" dirty="0"/>
          </a:p>
        </p:txBody>
      </p:sp>
      <p:sp>
        <p:nvSpPr>
          <p:cNvPr id="3" name="Content Placeholder 2"/>
          <p:cNvSpPr>
            <a:spLocks noGrp="1"/>
          </p:cNvSpPr>
          <p:nvPr>
            <p:ph idx="1"/>
          </p:nvPr>
        </p:nvSpPr>
        <p:spPr>
          <a:xfrm>
            <a:off x="628650" y="1596325"/>
            <a:ext cx="7886700" cy="3551144"/>
          </a:xfrm>
        </p:spPr>
        <p:txBody>
          <a:bodyPr>
            <a:normAutofit/>
          </a:bodyPr>
          <a:lstStyle/>
          <a:p>
            <a:r>
              <a:rPr lang="en-US" sz="2600" dirty="0"/>
              <a:t>Not Right Now (Psalm 25:4-5, Psalm 37:7)</a:t>
            </a:r>
          </a:p>
          <a:p>
            <a:r>
              <a:rPr lang="en-US" sz="2600" dirty="0"/>
              <a:t>Ask Me Again If You Really Want It  (Luke 18:1-8)</a:t>
            </a:r>
          </a:p>
          <a:p>
            <a:r>
              <a:rPr lang="en-US" sz="2600" dirty="0"/>
              <a:t>I Am God, You Submit To Me ( Job 38:1-4, 42:1-4)</a:t>
            </a:r>
          </a:p>
          <a:p>
            <a:r>
              <a:rPr lang="en-US" sz="2600" dirty="0"/>
              <a:t>Go Do This… (1 Kings 19:13-18)</a:t>
            </a:r>
          </a:p>
          <a:p>
            <a:r>
              <a:rPr lang="en-US" sz="2600" dirty="0"/>
              <a:t>I Will Give You Strength To Walk Worthy </a:t>
            </a:r>
            <a:br>
              <a:rPr lang="en-US" sz="2600" dirty="0"/>
            </a:br>
            <a:r>
              <a:rPr lang="en-US" sz="2600" dirty="0"/>
              <a:t>  (Ephesians 3:14-16)</a:t>
            </a:r>
          </a:p>
          <a:p>
            <a:r>
              <a:rPr lang="en-US" sz="2600" dirty="0"/>
              <a:t>I’ve Already Told You The Answer In The Bible, Read It… (Luke 16:29, Romans 10:17, John 20:30-31)</a:t>
            </a:r>
          </a:p>
          <a:p>
            <a:endParaRPr lang="en-US" sz="2600" dirty="0"/>
          </a:p>
        </p:txBody>
      </p:sp>
    </p:spTree>
    <p:extLst>
      <p:ext uri="{BB962C8B-B14F-4D97-AF65-F5344CB8AC3E}">
        <p14:creationId xmlns:p14="http://schemas.microsoft.com/office/powerpoint/2010/main" val="1279980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908</Words>
  <Application>Microsoft Office PowerPoint</Application>
  <PresentationFormat>On-screen Show (16:10)</PresentationFormat>
  <Paragraphs>126</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Mangal</vt:lpstr>
      <vt:lpstr>Office Theme</vt:lpstr>
      <vt:lpstr>Sunday Night Prayer Service</vt:lpstr>
      <vt:lpstr>Study &amp; Prayer Options When Dismissed</vt:lpstr>
      <vt:lpstr>Ephesians 3:20-21</vt:lpstr>
      <vt:lpstr>God’s Answers Are Governed By His Will</vt:lpstr>
      <vt:lpstr>God Answers With A Variety of Responses. Some Are Negative: </vt:lpstr>
      <vt:lpstr>Thank You, Father, For The Times  You Have Said No…</vt:lpstr>
      <vt:lpstr>God Answers With A Variety of Responses. Some Are Positive:</vt:lpstr>
      <vt:lpstr>Thank You, Father, For The Times  You Have Said Yes…</vt:lpstr>
      <vt:lpstr>God Answers With A Variety of Responses. Some Are Indirect: </vt:lpstr>
      <vt:lpstr>Thank You, Father, For The Times  You Have Provided Answers That Helped our Faith Grow…</vt:lpstr>
      <vt:lpstr>Sunday Night Prayer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Night Prayer Service</dc:title>
  <dc:creator>Phillip Shumake</dc:creator>
  <cp:lastModifiedBy>Brad Beutjer</cp:lastModifiedBy>
  <cp:revision>35</cp:revision>
  <cp:lastPrinted>2018-04-29T20:32:39Z</cp:lastPrinted>
  <dcterms:created xsi:type="dcterms:W3CDTF">2018-04-27T17:34:19Z</dcterms:created>
  <dcterms:modified xsi:type="dcterms:W3CDTF">2018-04-29T22:15:47Z</dcterms:modified>
</cp:coreProperties>
</file>