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4" r:id="rId2"/>
    <p:sldId id="286" r:id="rId3"/>
    <p:sldId id="270" r:id="rId4"/>
    <p:sldId id="273" r:id="rId5"/>
    <p:sldId id="287" r:id="rId6"/>
    <p:sldId id="275" r:id="rId7"/>
    <p:sldId id="289" r:id="rId8"/>
    <p:sldId id="288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321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1007" userDrawn="1">
          <p15:clr>
            <a:srgbClr val="A4A3A4"/>
          </p15:clr>
        </p15:guide>
        <p15:guide id="7" pos="7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708" y="108"/>
      </p:cViewPr>
      <p:guideLst>
        <p:guide orient="horz" pos="2160"/>
        <p:guide orient="horz" pos="1008"/>
        <p:guide orient="horz" pos="3888"/>
        <p:guide orient="horz" pos="321"/>
        <p:guide pos="3840"/>
        <p:guide pos="1007"/>
        <p:guide pos="717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302" y="1600201"/>
            <a:ext cx="833120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302" y="4344916"/>
            <a:ext cx="7518400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00249" y="6356352"/>
            <a:ext cx="12192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6301" y="6356352"/>
            <a:ext cx="3975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8251" y="6356352"/>
            <a:ext cx="609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2112" y="685800"/>
            <a:ext cx="178799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9030" y="685800"/>
            <a:ext cx="7850643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029" y="1600201"/>
            <a:ext cx="8285430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9030" y="4259997"/>
            <a:ext cx="7266515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3360" y="1600200"/>
            <a:ext cx="481584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851" y="1600200"/>
            <a:ext cx="481584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852" y="177801"/>
            <a:ext cx="9785349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851" y="1499616"/>
            <a:ext cx="4820143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851" y="2514707"/>
            <a:ext cx="4815840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9057" y="1499616"/>
            <a:ext cx="4820143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9057" y="2514600"/>
            <a:ext cx="4820143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818" y="381000"/>
            <a:ext cx="3294280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801" y="482600"/>
            <a:ext cx="6045399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818" y="1828800"/>
            <a:ext cx="329428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6799" y="0"/>
            <a:ext cx="7315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20" y="381000"/>
            <a:ext cx="3294280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1600" y="482600"/>
            <a:ext cx="6197600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520" y="1828800"/>
            <a:ext cx="329428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75C8C5-A9A9-4B3A-B134-0E3A713D185C}" type="datetime1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607" y="-9144"/>
            <a:ext cx="12181393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 sz="1800"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852" y="177801"/>
            <a:ext cx="9785349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852" y="1600200"/>
            <a:ext cx="9785349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1600" y="6356352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7652" y="6356352"/>
            <a:ext cx="397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9601" y="6356352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47290ED-0086-4F81-8DDF-A7D507FF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965" y="2667000"/>
            <a:ext cx="990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5400" dirty="0">
                <a:latin typeface="Calibri" pitchFamily="34" charset="0"/>
              </a:rPr>
              <a:t>How Does Christ Lead a Church?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01CA16-E1B6-4A18-AD44-946F0747F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317" y="1371600"/>
            <a:ext cx="990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5400" dirty="0">
                <a:latin typeface="Calibri" pitchFamily="34" charset="0"/>
              </a:rPr>
              <a:t>Why Did Christ Build a Church?</a:t>
            </a: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47290ED-0086-4F81-8DDF-A7D507FF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9906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5400" dirty="0">
                <a:latin typeface="Calibri" pitchFamily="34" charset="0"/>
              </a:rPr>
              <a:t>How Does a Church </a:t>
            </a:r>
          </a:p>
          <a:p>
            <a:pPr algn="ctr" eaLnBrk="1" hangingPunct="1"/>
            <a:r>
              <a:rPr lang="en-US" sz="5400" dirty="0">
                <a:latin typeface="Calibri" pitchFamily="34" charset="0"/>
              </a:rPr>
              <a:t>Gain a Good Name?</a:t>
            </a:r>
          </a:p>
        </p:txBody>
      </p:sp>
    </p:spTree>
    <p:extLst>
      <p:ext uri="{BB962C8B-B14F-4D97-AF65-F5344CB8AC3E}">
        <p14:creationId xmlns:p14="http://schemas.microsoft.com/office/powerpoint/2010/main" val="22604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2163B5F7-CDD2-4A07-92FF-5ECEF0138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431" y="1630490"/>
            <a:ext cx="86353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en-US" sz="5400" dirty="0">
                <a:latin typeface="Calibri" pitchFamily="34" charset="0"/>
              </a:rPr>
              <a:t>Church of Christ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1E36B8-0DA7-4046-92F1-A824BFD0F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378305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/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Church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AFFD0A-2352-49B7-B23C-B6A48ECF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8474"/>
            <a:ext cx="1905000" cy="84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/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of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4A493D-C725-47A1-B35C-BB8DBCA47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3899"/>
            <a:ext cx="2362200" cy="84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/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Christ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4ACC7-87EF-4279-BD82-568D85AD6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76502"/>
            <a:ext cx="2362200" cy="84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/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God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56B1CE-0E8E-41F7-8545-EB0EDEA3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21905"/>
            <a:ext cx="1051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/>
            <a:r>
              <a:rPr lang="en-US" sz="4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in God the Father and the Lord Jesus Christ</a:t>
            </a:r>
          </a:p>
        </p:txBody>
      </p:sp>
    </p:spTree>
    <p:extLst>
      <p:ext uri="{BB962C8B-B14F-4D97-AF65-F5344CB8AC3E}">
        <p14:creationId xmlns:p14="http://schemas.microsoft.com/office/powerpoint/2010/main" val="12150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752600" y="2063354"/>
            <a:ext cx="9753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40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</a:rPr>
              <a:t>Finally, </a:t>
            </a:r>
            <a:r>
              <a:rPr lang="en-US" sz="4000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all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</a:rPr>
              <a:t> of you, have unity of mind, sympathy, brotherly love, a tender heart, and a humble mind.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63B5F7-CDD2-4A07-92FF-5ECEF0138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57200"/>
            <a:ext cx="86353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6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I Peter 3:8</a:t>
            </a:r>
          </a:p>
        </p:txBody>
      </p:sp>
    </p:spTree>
    <p:extLst>
      <p:ext uri="{BB962C8B-B14F-4D97-AF65-F5344CB8AC3E}">
        <p14:creationId xmlns:p14="http://schemas.microsoft.com/office/powerpoint/2010/main" val="21965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38400" y="1108400"/>
            <a:ext cx="7353300" cy="5673400"/>
          </a:xfrm>
          <a:noFill/>
        </p:spPr>
        <p:txBody>
          <a:bodyPr>
            <a:normAutofit lnSpcReduction="10000"/>
          </a:bodyPr>
          <a:lstStyle/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abhor what is evil</a:t>
            </a:r>
          </a:p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hold fast to what is good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be fervent in spirit</a:t>
            </a:r>
          </a:p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serve the Lord</a:t>
            </a:r>
          </a:p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Rejoice in hope</a:t>
            </a:r>
          </a:p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Be patient in tribulation </a:t>
            </a:r>
          </a:p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be constant in prayer</a:t>
            </a:r>
          </a:p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Contribute to the needs of saints</a:t>
            </a:r>
          </a:p>
          <a:p>
            <a:pPr lvl="0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Show hospitality </a:t>
            </a:r>
            <a:endParaRPr lang="en-US"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2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1200" y="304800"/>
            <a:ext cx="86375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Character of Romans 12:9-13</a:t>
            </a:r>
          </a:p>
        </p:txBody>
      </p:sp>
    </p:spTree>
    <p:extLst>
      <p:ext uri="{BB962C8B-B14F-4D97-AF65-F5344CB8AC3E}">
        <p14:creationId xmlns:p14="http://schemas.microsoft.com/office/powerpoint/2010/main" val="301597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01370" y="107626"/>
            <a:ext cx="10209629" cy="76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399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Three Purposes for Local Churches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A7CB7E-6AEF-45E9-BC85-098827451299}"/>
              </a:ext>
            </a:extLst>
          </p:cNvPr>
          <p:cNvSpPr/>
          <p:nvPr/>
        </p:nvSpPr>
        <p:spPr>
          <a:xfrm>
            <a:off x="4800600" y="2590800"/>
            <a:ext cx="3253956" cy="16002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at Embry Hills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7EEAE392-85F0-4802-AE6B-0B1BCF80CDD6}"/>
              </a:ext>
            </a:extLst>
          </p:cNvPr>
          <p:cNvSpPr/>
          <p:nvPr/>
        </p:nvSpPr>
        <p:spPr>
          <a:xfrm>
            <a:off x="6324600" y="1295400"/>
            <a:ext cx="228600" cy="1295400"/>
          </a:xfrm>
          <a:prstGeom prst="up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72722-504E-4CD8-81FD-4F4DC955A525}"/>
              </a:ext>
            </a:extLst>
          </p:cNvPr>
          <p:cNvSpPr txBox="1"/>
          <p:nvPr/>
        </p:nvSpPr>
        <p:spPr>
          <a:xfrm>
            <a:off x="6725848" y="1485107"/>
            <a:ext cx="249435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Upward (Worship)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2692610-295F-48B2-924A-0D56721868BB}"/>
              </a:ext>
            </a:extLst>
          </p:cNvPr>
          <p:cNvSpPr/>
          <p:nvPr/>
        </p:nvSpPr>
        <p:spPr>
          <a:xfrm>
            <a:off x="8077200" y="3286125"/>
            <a:ext cx="1676400" cy="209550"/>
          </a:xfrm>
          <a:prstGeom prst="right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F0253C3F-3F57-4D27-B1C1-86CFE9B2BC6D}"/>
              </a:ext>
            </a:extLst>
          </p:cNvPr>
          <p:cNvSpPr/>
          <p:nvPr/>
        </p:nvSpPr>
        <p:spPr>
          <a:xfrm>
            <a:off x="2895600" y="3228975"/>
            <a:ext cx="1905000" cy="200025"/>
          </a:xfrm>
          <a:prstGeom prst="left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23E24-06D2-4D41-9AD8-1FDD445A7EB0}"/>
              </a:ext>
            </a:extLst>
          </p:cNvPr>
          <p:cNvSpPr txBox="1"/>
          <p:nvPr/>
        </p:nvSpPr>
        <p:spPr>
          <a:xfrm>
            <a:off x="8168856" y="3429000"/>
            <a:ext cx="356594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Outward (teaching the lost)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3DAF8AE5-01BE-4853-AFC7-95E500011C6E}"/>
              </a:ext>
            </a:extLst>
          </p:cNvPr>
          <p:cNvSpPr/>
          <p:nvPr/>
        </p:nvSpPr>
        <p:spPr>
          <a:xfrm rot="19902171">
            <a:off x="7617810" y="3974336"/>
            <a:ext cx="260559" cy="1219200"/>
          </a:xfrm>
          <a:prstGeom prst="up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9494F428-9C88-4868-8040-A2F7352DAA7C}"/>
              </a:ext>
            </a:extLst>
          </p:cNvPr>
          <p:cNvSpPr/>
          <p:nvPr/>
        </p:nvSpPr>
        <p:spPr>
          <a:xfrm rot="2263628">
            <a:off x="4990708" y="3956754"/>
            <a:ext cx="291839" cy="1219200"/>
          </a:xfrm>
          <a:prstGeom prst="up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35D387-B540-45F1-9715-1024F732E673}"/>
              </a:ext>
            </a:extLst>
          </p:cNvPr>
          <p:cNvSpPr txBox="1"/>
          <p:nvPr/>
        </p:nvSpPr>
        <p:spPr>
          <a:xfrm>
            <a:off x="4914900" y="4388384"/>
            <a:ext cx="3139656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Inward (building up one another)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AF4CA2-5603-431D-81DF-F4F3ED0FE981}"/>
              </a:ext>
            </a:extLst>
          </p:cNvPr>
          <p:cNvSpPr txBox="1"/>
          <p:nvPr/>
        </p:nvSpPr>
        <p:spPr>
          <a:xfrm>
            <a:off x="2512979" y="3390900"/>
            <a:ext cx="1981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Outward</a:t>
            </a:r>
          </a:p>
        </p:txBody>
      </p:sp>
    </p:spTree>
    <p:extLst>
      <p:ext uri="{BB962C8B-B14F-4D97-AF65-F5344CB8AC3E}">
        <p14:creationId xmlns:p14="http://schemas.microsoft.com/office/powerpoint/2010/main" val="19467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 animBg="1"/>
      <p:bldP spid="9" grpId="0"/>
      <p:bldP spid="8" grpId="0" animBg="1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47290ED-0086-4F81-8DDF-A7D507FF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9906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5400" dirty="0">
                <a:latin typeface="Calibri" pitchFamily="34" charset="0"/>
              </a:rPr>
              <a:t>How Does a Church </a:t>
            </a:r>
          </a:p>
          <a:p>
            <a:pPr algn="ctr" eaLnBrk="1" hangingPunct="1"/>
            <a:r>
              <a:rPr lang="en-US" sz="5400" dirty="0">
                <a:latin typeface="Calibri" pitchFamily="34" charset="0"/>
              </a:rPr>
              <a:t>Gain a Good Name?</a:t>
            </a:r>
          </a:p>
        </p:txBody>
      </p:sp>
    </p:spTree>
    <p:extLst>
      <p:ext uri="{BB962C8B-B14F-4D97-AF65-F5344CB8AC3E}">
        <p14:creationId xmlns:p14="http://schemas.microsoft.com/office/powerpoint/2010/main" val="29417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600200" y="1676400"/>
            <a:ext cx="9753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40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22 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</a:rPr>
              <a:t>to put off your old self, which belongs to your former manner of life and is corrupt through deceitful desires, </a:t>
            </a:r>
            <a:r>
              <a:rPr lang="en-US" sz="40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23 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</a:rPr>
              <a:t>and to be renewed in the spirit of your minds, </a:t>
            </a:r>
            <a:r>
              <a:rPr lang="en-US" sz="40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24 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</a:rPr>
              <a:t>and to put on the new self, created after the likeness of God in true righteousness and holiness.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63B5F7-CDD2-4A07-92FF-5ECEF0138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57200"/>
            <a:ext cx="86353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6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Ephesians 4:22-24</a:t>
            </a:r>
          </a:p>
        </p:txBody>
      </p:sp>
    </p:spTree>
    <p:extLst>
      <p:ext uri="{BB962C8B-B14F-4D97-AF65-F5344CB8AC3E}">
        <p14:creationId xmlns:p14="http://schemas.microsoft.com/office/powerpoint/2010/main" val="184112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slides.potx" id="{263AEB51-B942-4F3D-9A9B-204C75197456}" vid="{3DA53443-4228-4E41-8F09-CB346F47C076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2294</TotalTime>
  <Words>111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Euphemia</vt:lpstr>
      <vt:lpstr>Times New Roman</vt:lpstr>
      <vt:lpstr>Jigsaw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Russ LaGrone</dc:creator>
  <cp:lastModifiedBy>Brad Beutjer</cp:lastModifiedBy>
  <cp:revision>43</cp:revision>
  <cp:lastPrinted>2018-06-03T18:34:59Z</cp:lastPrinted>
  <dcterms:created xsi:type="dcterms:W3CDTF">2018-03-31T14:29:53Z</dcterms:created>
  <dcterms:modified xsi:type="dcterms:W3CDTF">2018-07-08T13:02:17Z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