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  <p:sldMasterId id="2147483901" r:id="rId2"/>
  </p:sldMasterIdLst>
  <p:notesMasterIdLst>
    <p:notesMasterId r:id="rId21"/>
  </p:notesMasterIdLst>
  <p:sldIdLst>
    <p:sldId id="256" r:id="rId3"/>
    <p:sldId id="257" r:id="rId4"/>
    <p:sldId id="274" r:id="rId5"/>
    <p:sldId id="263" r:id="rId6"/>
    <p:sldId id="258" r:id="rId7"/>
    <p:sldId id="315" r:id="rId8"/>
    <p:sldId id="320" r:id="rId9"/>
    <p:sldId id="321" r:id="rId10"/>
    <p:sldId id="273" r:id="rId11"/>
    <p:sldId id="316" r:id="rId12"/>
    <p:sldId id="314" r:id="rId13"/>
    <p:sldId id="317" r:id="rId14"/>
    <p:sldId id="278" r:id="rId15"/>
    <p:sldId id="279" r:id="rId16"/>
    <p:sldId id="277" r:id="rId17"/>
    <p:sldId id="312" r:id="rId18"/>
    <p:sldId id="318" r:id="rId19"/>
    <p:sldId id="31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-1560" y="-360"/>
      </p:cViewPr>
      <p:guideLst>
        <p:guide orient="horz" pos="3216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D8AC-84A4-411F-B373-9FC435E88A1C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7E938-B8E2-43C4-9EB0-6B3ED848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4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7/29/2018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7/29/2018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F9A0BB9-5623-4518-865C-AC68A8713851}" type="datetimeFigureOut">
              <a:rPr lang="en-US"/>
              <a:pPr>
                <a:defRPr/>
              </a:pPr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BD7F37E-8D87-461D-B48B-7A5883C41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33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858C45-22B3-494E-B5D2-67D6289FD6F6}" type="datetimeFigureOut">
              <a:rPr lang="en-US"/>
              <a:pPr>
                <a:defRPr/>
              </a:pPr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85BB70A-722B-4F82-A755-37AD40539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61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919E80-15F1-4491-B157-A99997BB4CE1}" type="datetimeFigureOut">
              <a:rPr lang="en-US"/>
              <a:pPr>
                <a:defRPr/>
              </a:pPr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A3C4A1-F50E-4F17-8B73-11018345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7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C833084-4F86-4620-B371-E9C994CD8249}" type="datetimeFigureOut">
              <a:rPr lang="en-US"/>
              <a:pPr>
                <a:defRPr/>
              </a:pPr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DE01BA-672F-45B6-8042-2596A54BA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0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4F9DEDE-D865-458C-A854-45F4D1AE8ACC}" type="datetimeFigureOut">
              <a:rPr lang="en-US"/>
              <a:pPr>
                <a:defRPr/>
              </a:pPr>
              <a:t>7/29/2018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4522102-F015-4C5D-BF7F-CA27FE2F5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3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3EDB57-8D17-4146-ACFA-051FE89DFA38}" type="datetimeFigureOut">
              <a:rPr lang="en-US"/>
              <a:pPr>
                <a:defRPr/>
              </a:pPr>
              <a:t>7/29/2018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88AF80E-C143-4AB4-93AD-2FD33D452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22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0F123B9-BC56-4962-886E-F2DF51CE408F}" type="datetimeFigureOut">
              <a:rPr lang="en-US"/>
              <a:pPr>
                <a:defRPr/>
              </a:pPr>
              <a:t>7/29/2018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F8B8ED3-EA90-447F-9F18-7B8240DAD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56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023CBAD-B3C7-4F41-9596-210B6DF211B1}" type="datetimeFigureOut">
              <a:rPr lang="en-US"/>
              <a:pPr>
                <a:defRPr/>
              </a:pPr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8E86E02-3A1B-4551-9A54-63630FD26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2703D22-7966-4E38-82AB-108A973514EC}" type="datetimeFigureOut">
              <a:rPr lang="en-US"/>
              <a:pPr>
                <a:defRPr/>
              </a:pPr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275F384-4220-4ABE-BBA6-00371A7F3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94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CCD5A0-0AC7-4AE0-8F7A-423C933B9CF0}" type="datetimeFigureOut">
              <a:rPr lang="en-US"/>
              <a:pPr>
                <a:defRPr/>
              </a:pPr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C7DDC95-ACD8-4811-B77A-D53AD0FE9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23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BF4885-75AD-4C0D-9CD8-F3794D84427F}" type="datetimeFigureOut">
              <a:rPr lang="en-US"/>
              <a:pPr>
                <a:defRPr/>
              </a:pPr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36895B1-F98E-4096-A03D-F4435B34F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7/29/2018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7/29/2018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7/29/2018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7/29/2018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514"/>
            <a:ext cx="8978856" cy="6469593"/>
          </a:xfrm>
          <a:prstGeom prst="rect">
            <a:avLst/>
          </a:prstGeom>
        </p:spPr>
      </p:pic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027" y="-152400"/>
            <a:ext cx="316597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7/29/2018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24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09F1CC7-A050-4330-9952-7257875727D7}" type="datetimeFigureOut">
              <a:rPr lang="en-US"/>
              <a:pPr>
                <a:defRPr/>
              </a:pPr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800BA98-A489-4C04-953B-ACD5C183A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5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895600"/>
            <a:ext cx="4724400" cy="1600327"/>
          </a:xfrm>
        </p:spPr>
        <p:txBody>
          <a:bodyPr>
            <a:normAutofit fontScale="90000"/>
          </a:bodyPr>
          <a:lstStyle/>
          <a:p>
            <a:r>
              <a:rPr lang="en-US" dirty="0"/>
              <a:t>Does the Eyewitness Evidence of the Biographies of Jesus the Christ Stand Up to Scrutiny?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19600"/>
            <a:ext cx="4419600" cy="38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Lesson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9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89967" y="2590800"/>
            <a:ext cx="8625433" cy="4170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339" y="4832260"/>
            <a:ext cx="914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0551" y="4829019"/>
            <a:ext cx="914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4991" y="4832260"/>
            <a:ext cx="914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6431" y="4943319"/>
            <a:ext cx="1143000" cy="228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3711" y="4829019"/>
            <a:ext cx="914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7137" y="4936712"/>
            <a:ext cx="1143000" cy="2286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0137" y="4822412"/>
            <a:ext cx="914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41577" y="4953185"/>
            <a:ext cx="1143000" cy="22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38857" y="4822412"/>
            <a:ext cx="914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0297" y="4936712"/>
            <a:ext cx="1143000" cy="22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76895" y="4808352"/>
            <a:ext cx="914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89967" y="5329760"/>
            <a:ext cx="7874283" cy="246221"/>
            <a:chOff x="289967" y="5329760"/>
            <a:chExt cx="7874283" cy="246221"/>
          </a:xfrm>
        </p:grpSpPr>
        <p:sp>
          <p:nvSpPr>
            <p:cNvPr id="4" name="TextBox 3"/>
            <p:cNvSpPr txBox="1"/>
            <p:nvPr/>
          </p:nvSpPr>
          <p:spPr>
            <a:xfrm>
              <a:off x="289967" y="5329760"/>
              <a:ext cx="4603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25 AD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04646" y="5329760"/>
              <a:ext cx="4603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50 AD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77412" y="5329760"/>
              <a:ext cx="4603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75 AD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74960" y="5329760"/>
              <a:ext cx="5261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100 AD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5666" y="5329760"/>
              <a:ext cx="5261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150 AD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0106" y="5329760"/>
              <a:ext cx="5261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200 AD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38144" y="5329760"/>
              <a:ext cx="5261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250 AD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384801" y="4164156"/>
            <a:ext cx="1665368" cy="942662"/>
            <a:chOff x="4384801" y="4164156"/>
            <a:chExt cx="1665368" cy="942662"/>
          </a:xfrm>
        </p:grpSpPr>
        <p:sp>
          <p:nvSpPr>
            <p:cNvPr id="31" name="TextBox 30"/>
            <p:cNvSpPr txBox="1"/>
            <p:nvPr/>
          </p:nvSpPr>
          <p:spPr>
            <a:xfrm>
              <a:off x="4533420" y="4164156"/>
              <a:ext cx="12644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125-175 AD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J Ryland 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John 18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801" y="4502153"/>
              <a:ext cx="374397" cy="54911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772" y="4557702"/>
              <a:ext cx="374397" cy="549116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4667416" y="4675367"/>
              <a:ext cx="1195554" cy="795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502" y="4130723"/>
            <a:ext cx="405793" cy="5951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62" y="4127758"/>
            <a:ext cx="405793" cy="595163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5754511" y="4425340"/>
            <a:ext cx="729604" cy="296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00276" y="3709256"/>
            <a:ext cx="1264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Tekton Pro Cond" pitchFamily="34" charset="0"/>
              </a:rPr>
              <a:t>175-200 AD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Tekton Pro Cond" pitchFamily="34" charset="0"/>
              </a:rPr>
              <a:t>Magdalen" papyrus </a:t>
            </a:r>
            <a:endParaRPr lang="en-US" sz="1000" dirty="0" smtClean="0">
              <a:solidFill>
                <a:prstClr val="black"/>
              </a:solidFill>
              <a:latin typeface="Tekton Pro Cond" pitchFamily="34" charset="0"/>
            </a:endParaRPr>
          </a:p>
          <a:p>
            <a:pPr algn="ctr"/>
            <a:r>
              <a:rPr lang="en-US" sz="1000" dirty="0" smtClean="0">
                <a:solidFill>
                  <a:prstClr val="black"/>
                </a:solidFill>
                <a:latin typeface="Tekton Pro Cond" pitchFamily="34" charset="0"/>
              </a:rPr>
              <a:t>Matthew 3,5,26</a:t>
            </a:r>
            <a:endParaRPr lang="en-US" sz="1000" dirty="0">
              <a:solidFill>
                <a:prstClr val="black"/>
              </a:solidFill>
              <a:latin typeface="Tekton Pro Cond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047544" y="2699844"/>
            <a:ext cx="2806083" cy="838936"/>
            <a:chOff x="4047544" y="2699844"/>
            <a:chExt cx="2806083" cy="838936"/>
          </a:xfrm>
        </p:grpSpPr>
        <p:sp>
          <p:nvSpPr>
            <p:cNvPr id="49" name="TextBox 48"/>
            <p:cNvSpPr txBox="1"/>
            <p:nvPr/>
          </p:nvSpPr>
          <p:spPr>
            <a:xfrm>
              <a:off x="4343356" y="2699844"/>
              <a:ext cx="12644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100-200 AD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P104/ </a:t>
              </a:r>
              <a:r>
                <a:rPr lang="en-US" sz="1000" dirty="0">
                  <a:solidFill>
                    <a:prstClr val="black"/>
                  </a:solidFill>
                </a:rPr>
                <a:t>P. Oxy. 4404 </a:t>
              </a:r>
              <a:endParaRPr lang="en-US" sz="1000" dirty="0" smtClean="0">
                <a:solidFill>
                  <a:prstClr val="black"/>
                </a:solidFill>
                <a:latin typeface="Tekton Pro Cond" pitchFamily="34" charset="0"/>
              </a:endParaRP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Matthew  21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544" y="2980073"/>
              <a:ext cx="380937" cy="55870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690" y="2980073"/>
              <a:ext cx="380937" cy="558707"/>
            </a:xfrm>
            <a:prstGeom prst="rect">
              <a:avLst/>
            </a:prstGeom>
          </p:spPr>
        </p:pic>
        <p:cxnSp>
          <p:nvCxnSpPr>
            <p:cNvPr id="53" name="Straight Connector 52"/>
            <p:cNvCxnSpPr>
              <a:stCxn id="50" idx="3"/>
              <a:endCxn id="51" idx="1"/>
            </p:cNvCxnSpPr>
            <p:nvPr/>
          </p:nvCxnSpPr>
          <p:spPr>
            <a:xfrm>
              <a:off x="4428481" y="3259427"/>
              <a:ext cx="20442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787">
            <a:off x="2098744" y="4732872"/>
            <a:ext cx="380937" cy="558707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4092981" y="3406626"/>
            <a:ext cx="816169" cy="1111473"/>
            <a:chOff x="4092981" y="3406626"/>
            <a:chExt cx="816169" cy="1111473"/>
          </a:xfrm>
        </p:grpSpPr>
        <p:sp>
          <p:nvSpPr>
            <p:cNvPr id="65" name="TextBox 64"/>
            <p:cNvSpPr txBox="1"/>
            <p:nvPr/>
          </p:nvSpPr>
          <p:spPr>
            <a:xfrm>
              <a:off x="4092981" y="3810213"/>
              <a:ext cx="8161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Polycarp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120 AD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Letter Quotes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16 NT Books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4352600" y="3406626"/>
              <a:ext cx="395733" cy="457200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3363212" y="3518061"/>
            <a:ext cx="816169" cy="1233936"/>
            <a:chOff x="3363212" y="3518061"/>
            <a:chExt cx="816169" cy="1233936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3587931" y="3518061"/>
              <a:ext cx="395733" cy="45720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363212" y="4044111"/>
              <a:ext cx="8161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Clement 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95 AD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Letter Quotes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10 NT Books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2468" y="3051472"/>
            <a:ext cx="2765326" cy="2120447"/>
            <a:chOff x="372468" y="3051472"/>
            <a:chExt cx="2765326" cy="2120447"/>
          </a:xfrm>
        </p:grpSpPr>
        <p:sp>
          <p:nvSpPr>
            <p:cNvPr id="9" name="Rectangle 8"/>
            <p:cNvSpPr/>
            <p:nvPr/>
          </p:nvSpPr>
          <p:spPr>
            <a:xfrm>
              <a:off x="1781991" y="4943319"/>
              <a:ext cx="1143000" cy="2286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558976" y="4943319"/>
              <a:ext cx="1143000" cy="2286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08" y="3702334"/>
              <a:ext cx="571428" cy="5396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0774">
              <a:off x="662244" y="4519609"/>
              <a:ext cx="393740" cy="5774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72468" y="4352189"/>
              <a:ext cx="9204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Tekton Pro Cond" pitchFamily="34" charset="0"/>
                </a:defRPr>
              </a:lvl1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Ministry of Jesus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7241" y="4226114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27-30 AD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13202" y="3051472"/>
              <a:ext cx="720642" cy="578274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504287" y="3945174"/>
              <a:ext cx="6335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Tekton Pro Cond" pitchFamily="34" charset="0"/>
                </a:defRPr>
              </a:lvl1pPr>
            </a:lstStyle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70 AD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Temple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Destroyed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12" y="4435741"/>
              <a:ext cx="463972" cy="54724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750187" y="3629746"/>
              <a:ext cx="88036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Paul’s Epistles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 </a:t>
              </a:r>
              <a:r>
                <a:rPr lang="en-US" sz="1000" dirty="0" err="1">
                  <a:solidFill>
                    <a:prstClr val="black"/>
                  </a:solidFill>
                  <a:latin typeface="Tekton Pro Cond" pitchFamily="34" charset="0"/>
                </a:rPr>
                <a:t>Thess</a:t>
              </a:r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 ~50 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AD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Gal   ~53</a:t>
              </a:r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 </a:t>
              </a:r>
              <a:endParaRPr lang="en-US" sz="1000" dirty="0" smtClean="0">
                <a:solidFill>
                  <a:prstClr val="black"/>
                </a:solidFill>
                <a:latin typeface="Tekton Pro Cond" pitchFamily="34" charset="0"/>
              </a:endParaRP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 </a:t>
              </a:r>
              <a:r>
                <a:rPr lang="en-US" sz="1000" dirty="0" err="1" smtClean="0">
                  <a:solidFill>
                    <a:prstClr val="black"/>
                  </a:solidFill>
                  <a:latin typeface="Tekton Pro Cond" pitchFamily="34" charset="0"/>
                </a:rPr>
                <a:t>Cor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 ~53-54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Phil ~55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Phmn~55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2 </a:t>
              </a:r>
              <a:r>
                <a:rPr lang="en-US" sz="1000" dirty="0" err="1" smtClean="0">
                  <a:solidFill>
                    <a:prstClr val="black"/>
                  </a:solidFill>
                  <a:latin typeface="Tekton Pro Cond" pitchFamily="34" charset="0"/>
                </a:rPr>
                <a:t>Cor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 ~55-56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Ro   ~57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671200" y="5596470"/>
            <a:ext cx="3604243" cy="1165086"/>
            <a:chOff x="3671200" y="5596470"/>
            <a:chExt cx="3604243" cy="1165086"/>
          </a:xfrm>
        </p:grpSpPr>
        <p:sp>
          <p:nvSpPr>
            <p:cNvPr id="57" name="Rectangle 56"/>
            <p:cNvSpPr/>
            <p:nvPr/>
          </p:nvSpPr>
          <p:spPr>
            <a:xfrm>
              <a:off x="5341157" y="5853615"/>
              <a:ext cx="19342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Tertullian (c. 150-c. 229) quotes from 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23 </a:t>
              </a:r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of the 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27 NT canon 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 rot="16200000">
              <a:off x="6727557" y="5606074"/>
              <a:ext cx="163902" cy="300769"/>
              <a:chOff x="8370639" y="3275021"/>
              <a:chExt cx="163902" cy="300769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8370639" y="3275021"/>
                <a:ext cx="163902" cy="159589"/>
              </a:xfrm>
              <a:prstGeom prst="line">
                <a:avLst/>
              </a:prstGeom>
              <a:ln w="571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8376249" y="3416201"/>
                <a:ext cx="152400" cy="159589"/>
              </a:xfrm>
              <a:prstGeom prst="line">
                <a:avLst/>
              </a:prstGeom>
              <a:ln w="571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flipV="1">
              <a:off x="5341158" y="5650457"/>
              <a:ext cx="1934285" cy="1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5110301" y="5609810"/>
              <a:ext cx="395733" cy="45720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3762686" y="5596470"/>
              <a:ext cx="395733" cy="457200"/>
            </a:xfrm>
            <a:prstGeom prst="rect">
              <a:avLst/>
            </a:prstGeom>
          </p:spPr>
        </p:pic>
        <p:grpSp>
          <p:nvGrpSpPr>
            <p:cNvPr id="74" name="Group 73"/>
            <p:cNvGrpSpPr/>
            <p:nvPr/>
          </p:nvGrpSpPr>
          <p:grpSpPr>
            <a:xfrm rot="16200000">
              <a:off x="4203700" y="5600463"/>
              <a:ext cx="163902" cy="300769"/>
              <a:chOff x="8370639" y="3275021"/>
              <a:chExt cx="163902" cy="300769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8370639" y="3275021"/>
                <a:ext cx="163902" cy="159589"/>
              </a:xfrm>
              <a:prstGeom prst="line">
                <a:avLst/>
              </a:prstGeom>
              <a:ln w="571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8376249" y="3416201"/>
                <a:ext cx="152400" cy="159589"/>
              </a:xfrm>
              <a:prstGeom prst="line">
                <a:avLst/>
              </a:prstGeom>
              <a:ln w="571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77" name="Rectangle 76"/>
            <p:cNvSpPr/>
            <p:nvPr/>
          </p:nvSpPr>
          <p:spPr>
            <a:xfrm>
              <a:off x="3671200" y="6053670"/>
              <a:ext cx="13044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AD 115,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Ignatius</a:t>
              </a:r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, bishop of Antioch, </a:t>
              </a:r>
              <a:endParaRPr lang="en-US" sz="1000" dirty="0" smtClean="0">
                <a:solidFill>
                  <a:prstClr val="black"/>
                </a:solidFill>
                <a:latin typeface="Tekton Pro Cond" pitchFamily="34" charset="0"/>
              </a:endParaRP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Refers to </a:t>
              </a:r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“The Gospel” as </a:t>
              </a:r>
              <a:endParaRPr lang="en-US" sz="1000" dirty="0" smtClean="0">
                <a:solidFill>
                  <a:prstClr val="black"/>
                </a:solidFill>
                <a:latin typeface="Tekton Pro Cond" pitchFamily="34" charset="0"/>
              </a:endParaRP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authoritative </a:t>
              </a:r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writing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96159" y="3398361"/>
            <a:ext cx="1587201" cy="688051"/>
            <a:chOff x="5296159" y="3398361"/>
            <a:chExt cx="1587201" cy="68805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159" y="3500852"/>
              <a:ext cx="399245" cy="58556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115" y="3461281"/>
              <a:ext cx="399245" cy="585560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 flipV="1">
              <a:off x="5596702" y="3629746"/>
              <a:ext cx="948120" cy="2964"/>
            </a:xfrm>
            <a:prstGeom prst="line">
              <a:avLst/>
            </a:prstGeom>
            <a:ln w="127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555721" y="3398361"/>
              <a:ext cx="95571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P. Oxy. </a:t>
              </a:r>
              <a:r>
                <a:rPr lang="en-US" sz="1000" dirty="0" smtClean="0">
                  <a:solidFill>
                    <a:prstClr val="black"/>
                  </a:solidFill>
                </a:rPr>
                <a:t>3523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-1542856" y="-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Arial"/>
                <a:ea typeface="Calibri"/>
              </a:rPr>
              <a:t>Mark in the 70s, Matthew and Luke in the 80s, John in the 90s.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07603" y="3695176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Mark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045047" y="389989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Matthew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Luke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25656" y="4671136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John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03557" y="549495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Mark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63115" y="5747436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Matthew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75600" y="5165312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Luke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25656" y="5127052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John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89967" y="2590800"/>
            <a:ext cx="8625433" cy="4170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1339" y="4832260"/>
            <a:ext cx="914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0551" y="4829019"/>
            <a:ext cx="914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4991" y="4832260"/>
            <a:ext cx="914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6431" y="4943319"/>
            <a:ext cx="1143000" cy="228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3711" y="4829019"/>
            <a:ext cx="914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7137" y="4936712"/>
            <a:ext cx="1143000" cy="2286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0137" y="4822412"/>
            <a:ext cx="914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41577" y="4953185"/>
            <a:ext cx="1143000" cy="22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38857" y="4822412"/>
            <a:ext cx="914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0297" y="4936712"/>
            <a:ext cx="1143000" cy="22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76895" y="4808352"/>
            <a:ext cx="914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89967" y="5329760"/>
            <a:ext cx="7874283" cy="246221"/>
            <a:chOff x="289967" y="5329760"/>
            <a:chExt cx="7874283" cy="246221"/>
          </a:xfrm>
        </p:grpSpPr>
        <p:sp>
          <p:nvSpPr>
            <p:cNvPr id="4" name="TextBox 3"/>
            <p:cNvSpPr txBox="1"/>
            <p:nvPr/>
          </p:nvSpPr>
          <p:spPr>
            <a:xfrm>
              <a:off x="289967" y="5329760"/>
              <a:ext cx="4603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25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 AD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04646" y="5329760"/>
              <a:ext cx="4603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50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 AD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77412" y="5329760"/>
              <a:ext cx="4603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75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 AD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74960" y="5329760"/>
              <a:ext cx="5261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100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 AD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5666" y="5329760"/>
              <a:ext cx="5261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150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 AD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0106" y="5329760"/>
              <a:ext cx="5261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200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 AD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38144" y="5329760"/>
              <a:ext cx="5261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250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 AD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384801" y="4164156"/>
            <a:ext cx="1665368" cy="942662"/>
            <a:chOff x="4384801" y="4164156"/>
            <a:chExt cx="1665368" cy="942662"/>
          </a:xfrm>
        </p:grpSpPr>
        <p:sp>
          <p:nvSpPr>
            <p:cNvPr id="31" name="TextBox 30"/>
            <p:cNvSpPr txBox="1"/>
            <p:nvPr/>
          </p:nvSpPr>
          <p:spPr>
            <a:xfrm>
              <a:off x="4533420" y="4164156"/>
              <a:ext cx="12644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125-175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 AD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J Ryland 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John 18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801" y="4502153"/>
              <a:ext cx="374397" cy="54911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772" y="4557702"/>
              <a:ext cx="374397" cy="549116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4667416" y="4675367"/>
              <a:ext cx="1195554" cy="795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502" y="4130723"/>
            <a:ext cx="405793" cy="5951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62" y="4127758"/>
            <a:ext cx="405793" cy="595163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5754511" y="4425340"/>
            <a:ext cx="729604" cy="296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00276" y="3709256"/>
            <a:ext cx="1264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Tekton Pro Cond" pitchFamily="34" charset="0"/>
              </a:rPr>
              <a:t>175-200</a:t>
            </a:r>
            <a:r>
              <a:rPr lang="en-US" sz="1000" dirty="0" smtClean="0">
                <a:solidFill>
                  <a:prstClr val="black"/>
                </a:solidFill>
                <a:latin typeface="Tekton Pro Cond" pitchFamily="34" charset="0"/>
              </a:rPr>
              <a:t> AD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Tekton Pro Cond" pitchFamily="34" charset="0"/>
              </a:rPr>
              <a:t>Magdalen" papyrus </a:t>
            </a:r>
            <a:endParaRPr lang="en-US" sz="1000" dirty="0" smtClean="0">
              <a:solidFill>
                <a:prstClr val="black"/>
              </a:solidFill>
              <a:latin typeface="Tekton Pro Cond" pitchFamily="34" charset="0"/>
            </a:endParaRPr>
          </a:p>
          <a:p>
            <a:pPr algn="ctr"/>
            <a:r>
              <a:rPr lang="en-US" sz="1000" dirty="0" smtClean="0">
                <a:solidFill>
                  <a:prstClr val="black"/>
                </a:solidFill>
                <a:latin typeface="Tekton Pro Cond" pitchFamily="34" charset="0"/>
              </a:rPr>
              <a:t>Matthew 3,5,26</a:t>
            </a:r>
            <a:endParaRPr lang="en-US" sz="1000" dirty="0">
              <a:solidFill>
                <a:prstClr val="black"/>
              </a:solidFill>
              <a:latin typeface="Tekton Pro Cond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047544" y="2699844"/>
            <a:ext cx="2806083" cy="838936"/>
            <a:chOff x="4047544" y="2699844"/>
            <a:chExt cx="2806083" cy="838936"/>
          </a:xfrm>
        </p:grpSpPr>
        <p:sp>
          <p:nvSpPr>
            <p:cNvPr id="49" name="TextBox 48"/>
            <p:cNvSpPr txBox="1"/>
            <p:nvPr/>
          </p:nvSpPr>
          <p:spPr>
            <a:xfrm>
              <a:off x="4343356" y="2699844"/>
              <a:ext cx="12644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Tekton Pro Cond" pitchFamily="34" charset="0"/>
                </a:rPr>
                <a:t>100-200</a:t>
              </a:r>
              <a:r>
                <a:rPr lang="en-US" sz="1000" dirty="0" smtClean="0">
                  <a:solidFill>
                    <a:schemeClr val="bg1"/>
                  </a:solidFill>
                  <a:latin typeface="Tekton Pro Cond" pitchFamily="34" charset="0"/>
                </a:rPr>
                <a:t> AD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Tekton Pro Cond" pitchFamily="34" charset="0"/>
                </a:rPr>
                <a:t>P104/ </a:t>
              </a:r>
              <a:r>
                <a:rPr lang="en-US" sz="1000" dirty="0">
                  <a:solidFill>
                    <a:schemeClr val="bg1"/>
                  </a:solidFill>
                </a:rPr>
                <a:t>P. Oxy. 4404 </a:t>
              </a:r>
              <a:endParaRPr lang="en-US" sz="1000" dirty="0" smtClean="0">
                <a:solidFill>
                  <a:schemeClr val="bg1"/>
                </a:solidFill>
                <a:latin typeface="Tekton Pro Cond" pitchFamily="34" charset="0"/>
              </a:endParaRP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Tekton Pro Cond" pitchFamily="34" charset="0"/>
                </a:rPr>
                <a:t>Matthew  21</a:t>
              </a:r>
              <a:endParaRPr lang="en-US" sz="1000" dirty="0">
                <a:solidFill>
                  <a:schemeClr val="bg1"/>
                </a:solidFill>
                <a:latin typeface="Tekton Pro Cond" pitchFamily="34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544" y="2980073"/>
              <a:ext cx="380937" cy="55870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690" y="2980073"/>
              <a:ext cx="380937" cy="558707"/>
            </a:xfrm>
            <a:prstGeom prst="rect">
              <a:avLst/>
            </a:prstGeom>
          </p:spPr>
        </p:pic>
        <p:cxnSp>
          <p:nvCxnSpPr>
            <p:cNvPr id="53" name="Straight Connector 52"/>
            <p:cNvCxnSpPr>
              <a:stCxn id="50" idx="3"/>
              <a:endCxn id="51" idx="1"/>
            </p:cNvCxnSpPr>
            <p:nvPr/>
          </p:nvCxnSpPr>
          <p:spPr>
            <a:xfrm>
              <a:off x="4428481" y="3259427"/>
              <a:ext cx="20442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787">
            <a:off x="2098744" y="4732872"/>
            <a:ext cx="380937" cy="558707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4092981" y="3406626"/>
            <a:ext cx="816169" cy="1111473"/>
            <a:chOff x="4092981" y="3406626"/>
            <a:chExt cx="816169" cy="1111473"/>
          </a:xfrm>
        </p:grpSpPr>
        <p:sp>
          <p:nvSpPr>
            <p:cNvPr id="65" name="TextBox 64"/>
            <p:cNvSpPr txBox="1"/>
            <p:nvPr/>
          </p:nvSpPr>
          <p:spPr>
            <a:xfrm>
              <a:off x="4092981" y="3810213"/>
              <a:ext cx="8161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Polycarp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120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 AD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Letter Quotes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16 NT Books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4352600" y="3406626"/>
              <a:ext cx="395733" cy="457200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3363212" y="3518061"/>
            <a:ext cx="816169" cy="1233936"/>
            <a:chOff x="3363212" y="3518061"/>
            <a:chExt cx="816169" cy="1233936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3587931" y="3518061"/>
              <a:ext cx="395733" cy="45720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363212" y="4044111"/>
              <a:ext cx="8161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Clement 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95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 AD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Letter Quotes</a:t>
              </a:r>
            </a:p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10 NT Books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2468" y="3051472"/>
            <a:ext cx="2765326" cy="2120447"/>
            <a:chOff x="372468" y="3051472"/>
            <a:chExt cx="2765326" cy="2120447"/>
          </a:xfrm>
        </p:grpSpPr>
        <p:sp>
          <p:nvSpPr>
            <p:cNvPr id="2" name="Rectangle 1"/>
            <p:cNvSpPr/>
            <p:nvPr/>
          </p:nvSpPr>
          <p:spPr>
            <a:xfrm>
              <a:off x="558976" y="4943319"/>
              <a:ext cx="1143000" cy="2286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08" y="3702334"/>
              <a:ext cx="571428" cy="5396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0774">
              <a:off x="662244" y="4519609"/>
              <a:ext cx="393740" cy="5774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72468" y="4352189"/>
              <a:ext cx="9204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Tekton Pro Cond" pitchFamily="34" charset="0"/>
                </a:defRPr>
              </a:lvl1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Ministry of Jesus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81991" y="4943319"/>
              <a:ext cx="1143000" cy="2286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7241" y="4226114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27-30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 AD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13202" y="3051472"/>
              <a:ext cx="720642" cy="57827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750187" y="3629746"/>
              <a:ext cx="88036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Paul’s Epistles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 </a:t>
              </a:r>
              <a:r>
                <a:rPr lang="en-US" sz="1000" dirty="0" err="1">
                  <a:solidFill>
                    <a:prstClr val="black"/>
                  </a:solidFill>
                  <a:latin typeface="Tekton Pro Cond" pitchFamily="34" charset="0"/>
                </a:rPr>
                <a:t>Thess</a:t>
              </a:r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 ~50 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AD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Gal   ~53</a:t>
              </a:r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 </a:t>
              </a:r>
              <a:endParaRPr lang="en-US" sz="1000" dirty="0" smtClean="0">
                <a:solidFill>
                  <a:prstClr val="black"/>
                </a:solidFill>
                <a:latin typeface="Tekton Pro Cond" pitchFamily="34" charset="0"/>
              </a:endParaRP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1 </a:t>
              </a:r>
              <a:r>
                <a:rPr lang="en-US" sz="1000" dirty="0" err="1" smtClean="0">
                  <a:solidFill>
                    <a:prstClr val="black"/>
                  </a:solidFill>
                  <a:latin typeface="Tekton Pro Cond" pitchFamily="34" charset="0"/>
                </a:rPr>
                <a:t>Cor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 ~53-54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Phil ~55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Phmn~55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2 </a:t>
              </a:r>
              <a:r>
                <a:rPr lang="en-US" sz="1000" dirty="0" err="1" smtClean="0">
                  <a:solidFill>
                    <a:prstClr val="black"/>
                  </a:solidFill>
                  <a:latin typeface="Tekton Pro Cond" pitchFamily="34" charset="0"/>
                </a:rPr>
                <a:t>Cor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 ~55-56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Ro   ~57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04287" y="3945174"/>
              <a:ext cx="6335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Tekton Pro Cond" pitchFamily="34" charset="0"/>
                </a:defRPr>
              </a:lvl1pPr>
            </a:lstStyle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70 AD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Temple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Destroyed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12" y="4435741"/>
              <a:ext cx="463972" cy="547249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671200" y="5596470"/>
            <a:ext cx="3604243" cy="1165086"/>
            <a:chOff x="3671200" y="5596470"/>
            <a:chExt cx="3604243" cy="1165086"/>
          </a:xfrm>
        </p:grpSpPr>
        <p:sp>
          <p:nvSpPr>
            <p:cNvPr id="57" name="Rectangle 56"/>
            <p:cNvSpPr/>
            <p:nvPr/>
          </p:nvSpPr>
          <p:spPr>
            <a:xfrm>
              <a:off x="5341157" y="5853615"/>
              <a:ext cx="19342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Tertullian </a:t>
              </a:r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(c. 150-c. </a:t>
              </a:r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229) quotes </a:t>
              </a:r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from 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23 </a:t>
              </a:r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of the </a:t>
              </a:r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27 NT canon 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 rot="16200000">
              <a:off x="6727557" y="5606074"/>
              <a:ext cx="163902" cy="300769"/>
              <a:chOff x="8370639" y="3275021"/>
              <a:chExt cx="163902" cy="300769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8370639" y="3275021"/>
                <a:ext cx="163902" cy="159589"/>
              </a:xfrm>
              <a:prstGeom prst="line">
                <a:avLst/>
              </a:prstGeom>
              <a:ln w="571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8376249" y="3416201"/>
                <a:ext cx="152400" cy="159589"/>
              </a:xfrm>
              <a:prstGeom prst="line">
                <a:avLst/>
              </a:prstGeom>
              <a:ln w="571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flipV="1">
              <a:off x="5341158" y="5650457"/>
              <a:ext cx="1934285" cy="1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5110301" y="5609810"/>
              <a:ext cx="395733" cy="45720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3762686" y="5596470"/>
              <a:ext cx="395733" cy="457200"/>
            </a:xfrm>
            <a:prstGeom prst="rect">
              <a:avLst/>
            </a:prstGeom>
          </p:spPr>
        </p:pic>
        <p:grpSp>
          <p:nvGrpSpPr>
            <p:cNvPr id="74" name="Group 73"/>
            <p:cNvGrpSpPr/>
            <p:nvPr/>
          </p:nvGrpSpPr>
          <p:grpSpPr>
            <a:xfrm rot="16200000">
              <a:off x="4203700" y="5600463"/>
              <a:ext cx="163902" cy="300769"/>
              <a:chOff x="8370639" y="3275021"/>
              <a:chExt cx="163902" cy="300769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8370639" y="3275021"/>
                <a:ext cx="163902" cy="159589"/>
              </a:xfrm>
              <a:prstGeom prst="line">
                <a:avLst/>
              </a:prstGeom>
              <a:ln w="571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8376249" y="3416201"/>
                <a:ext cx="152400" cy="159589"/>
              </a:xfrm>
              <a:prstGeom prst="line">
                <a:avLst/>
              </a:prstGeom>
              <a:ln w="571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77" name="Rectangle 76"/>
            <p:cNvSpPr/>
            <p:nvPr/>
          </p:nvSpPr>
          <p:spPr>
            <a:xfrm>
              <a:off x="3671200" y="6053670"/>
              <a:ext cx="13044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AD 115,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Ignatius</a:t>
              </a:r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, bishop of Antioch, </a:t>
              </a:r>
              <a:endParaRPr lang="en-US" sz="1000" dirty="0" smtClean="0">
                <a:solidFill>
                  <a:prstClr val="black"/>
                </a:solidFill>
                <a:latin typeface="Tekton Pro Cond" pitchFamily="34" charset="0"/>
              </a:endParaRP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Refers to </a:t>
              </a:r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“The Gospel” as </a:t>
              </a:r>
              <a:endParaRPr lang="en-US" sz="1000" dirty="0" smtClean="0">
                <a:solidFill>
                  <a:prstClr val="black"/>
                </a:solidFill>
                <a:latin typeface="Tekton Pro Cond" pitchFamily="34" charset="0"/>
              </a:endParaRPr>
            </a:p>
            <a:p>
              <a:r>
                <a:rPr lang="en-US" sz="1000" dirty="0" smtClean="0">
                  <a:solidFill>
                    <a:prstClr val="black"/>
                  </a:solidFill>
                  <a:latin typeface="Tekton Pro Cond" pitchFamily="34" charset="0"/>
                </a:rPr>
                <a:t>authoritative </a:t>
              </a:r>
              <a:r>
                <a:rPr lang="en-US" sz="1000" dirty="0">
                  <a:solidFill>
                    <a:prstClr val="black"/>
                  </a:solidFill>
                  <a:latin typeface="Tekton Pro Cond" pitchFamily="34" charset="0"/>
                </a:rPr>
                <a:t>writing</a:t>
              </a:r>
              <a:endParaRPr lang="en-US" sz="1000" dirty="0">
                <a:solidFill>
                  <a:prstClr val="black"/>
                </a:solidFill>
                <a:latin typeface="Tekton Pro Cond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96159" y="3398361"/>
            <a:ext cx="1587201" cy="688051"/>
            <a:chOff x="5296159" y="3398361"/>
            <a:chExt cx="1587201" cy="68805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159" y="3500852"/>
              <a:ext cx="399245" cy="58556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115" y="3461281"/>
              <a:ext cx="399245" cy="585560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 flipV="1">
              <a:off x="5596702" y="3629746"/>
              <a:ext cx="948120" cy="2964"/>
            </a:xfrm>
            <a:prstGeom prst="line">
              <a:avLst/>
            </a:prstGeom>
            <a:ln w="127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555721" y="3398361"/>
              <a:ext cx="95571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P. Oxy. </a:t>
              </a:r>
              <a:r>
                <a:rPr lang="en-US" sz="1000" dirty="0" smtClean="0">
                  <a:solidFill>
                    <a:schemeClr val="bg1"/>
                  </a:solidFill>
                </a:rPr>
                <a:t>3523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428197" y="805696"/>
            <a:ext cx="3733317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•  </a:t>
            </a:r>
            <a:r>
              <a:rPr lang="en-US" sz="1000" dirty="0">
                <a:solidFill>
                  <a:srgbClr val="FFFF00"/>
                </a:solidFill>
              </a:rPr>
              <a:t>2 – Titus 3:1, Acts 20:35</a:t>
            </a:r>
          </a:p>
          <a:p>
            <a:r>
              <a:rPr lang="en-US" sz="1000" dirty="0"/>
              <a:t>•  7 – </a:t>
            </a:r>
            <a:r>
              <a:rPr lang="en-US" sz="1000" dirty="0">
                <a:solidFill>
                  <a:srgbClr val="FFFF00"/>
                </a:solidFill>
              </a:rPr>
              <a:t>1 Pet 3:20, 2 Pet 2:5</a:t>
            </a:r>
          </a:p>
          <a:p>
            <a:r>
              <a:rPr lang="en-US" sz="1000" dirty="0"/>
              <a:t>•  9 – </a:t>
            </a:r>
            <a:r>
              <a:rPr lang="en-US" sz="1000" dirty="0" err="1"/>
              <a:t>Heb</a:t>
            </a:r>
            <a:r>
              <a:rPr lang="en-US" sz="1000" dirty="0"/>
              <a:t> 11:5</a:t>
            </a:r>
          </a:p>
          <a:p>
            <a:r>
              <a:rPr lang="en-US" sz="1000" dirty="0"/>
              <a:t>•  34 – Quotes 1 </a:t>
            </a:r>
            <a:r>
              <a:rPr lang="en-US" sz="1000" dirty="0" err="1"/>
              <a:t>Cor</a:t>
            </a:r>
            <a:r>
              <a:rPr lang="en-US" sz="1000" dirty="0"/>
              <a:t> 2:9 and calls it scripture</a:t>
            </a:r>
          </a:p>
          <a:p>
            <a:r>
              <a:rPr lang="en-US" sz="1000" dirty="0"/>
              <a:t>•  35 – Rom 1:32</a:t>
            </a:r>
          </a:p>
          <a:p>
            <a:r>
              <a:rPr lang="en-US" sz="1000" dirty="0"/>
              <a:t>•  36 – </a:t>
            </a:r>
            <a:r>
              <a:rPr lang="en-US" sz="1000" dirty="0" err="1"/>
              <a:t>Heb</a:t>
            </a:r>
            <a:r>
              <a:rPr lang="en-US" sz="1000" dirty="0"/>
              <a:t> 1:3-4</a:t>
            </a:r>
          </a:p>
          <a:p>
            <a:r>
              <a:rPr lang="en-US" sz="1000" dirty="0"/>
              <a:t>•  37 and 38 – Church as a body </a:t>
            </a:r>
            <a:r>
              <a:rPr lang="en-US" sz="1000" dirty="0" smtClean="0"/>
              <a:t>metaphor, as </a:t>
            </a:r>
            <a:r>
              <a:rPr lang="en-US" sz="1000" dirty="0"/>
              <a:t>in 1 Corinthians</a:t>
            </a:r>
          </a:p>
          <a:p>
            <a:r>
              <a:rPr lang="en-US" sz="1000" dirty="0"/>
              <a:t>•  46 – </a:t>
            </a:r>
            <a:r>
              <a:rPr lang="en-US" sz="1000" dirty="0">
                <a:solidFill>
                  <a:srgbClr val="FFFF00"/>
                </a:solidFill>
              </a:rPr>
              <a:t>James 4:1</a:t>
            </a:r>
          </a:p>
          <a:p>
            <a:r>
              <a:rPr lang="en-US" sz="1000" dirty="0"/>
              <a:t>•  46 – Jesus' “millstone” quote (which is  </a:t>
            </a:r>
            <a:endParaRPr lang="en-US" sz="1000" dirty="0" smtClean="0"/>
          </a:p>
          <a:p>
            <a:r>
              <a:rPr lang="en-US" sz="1000" dirty="0"/>
              <a:t> </a:t>
            </a:r>
            <a:r>
              <a:rPr lang="en-US" sz="1000" dirty="0" smtClean="0"/>
              <a:t>              present </a:t>
            </a:r>
            <a:r>
              <a:rPr lang="en-US" sz="1000" dirty="0"/>
              <a:t>in Matthew, Mark and Luke)</a:t>
            </a:r>
          </a:p>
          <a:p>
            <a:r>
              <a:rPr lang="en-US" sz="1000" dirty="0"/>
              <a:t>•  49 – James </a:t>
            </a:r>
            <a:r>
              <a:rPr lang="en-US" sz="1000" dirty="0" smtClean="0"/>
              <a:t>5:20</a:t>
            </a:r>
            <a:endParaRPr lang="en-US" sz="1000" dirty="0"/>
          </a:p>
        </p:txBody>
      </p:sp>
      <p:cxnSp>
        <p:nvCxnSpPr>
          <p:cNvPr id="64" name="Straight Connector 63"/>
          <p:cNvCxnSpPr>
            <a:stCxn id="67" idx="0"/>
          </p:cNvCxnSpPr>
          <p:nvPr/>
        </p:nvCxnSpPr>
        <p:spPr>
          <a:xfrm flipH="1" flipV="1">
            <a:off x="3587931" y="2590800"/>
            <a:ext cx="197867" cy="927261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-1542856" y="-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/>
                <a:ea typeface="Calibri"/>
              </a:rPr>
              <a:t>Mark in the 70s, Matthew and Luke in the 80s, John in the 90s.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-990600" y="2895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803557" y="549495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Mark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63115" y="5747436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Matthew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275600" y="5165312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Luke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625656" y="5127052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John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/>
          </a:bodyPr>
          <a:lstStyle/>
          <a:p>
            <a:r>
              <a:rPr lang="en-US" b="1" dirty="0"/>
              <a:t>Matthew 16:13 (NKJV) </a:t>
            </a:r>
            <a:r>
              <a:rPr lang="en-US" dirty="0" smtClean="0"/>
              <a:t>When </a:t>
            </a:r>
            <a:r>
              <a:rPr lang="en-US" dirty="0"/>
              <a:t>Jesus came into the region of Caesarea Philippi, He asked His disciples, saying</a:t>
            </a:r>
            <a:r>
              <a:rPr lang="en-US" dirty="0">
                <a:solidFill>
                  <a:srgbClr val="FFFF00"/>
                </a:solidFill>
              </a:rPr>
              <a:t>, "Who do men say that I, the Son of Man, am?"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895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Matthew 16:14 (NKJV) </a:t>
            </a:r>
            <a:r>
              <a:rPr lang="en-US" dirty="0" smtClean="0"/>
              <a:t>So </a:t>
            </a:r>
            <a:r>
              <a:rPr lang="en-US" dirty="0"/>
              <a:t>they said, "Some </a:t>
            </a:r>
            <a:r>
              <a:rPr lang="en-US" i="1" dirty="0"/>
              <a:t>say</a:t>
            </a:r>
            <a:r>
              <a:rPr lang="en-US" dirty="0"/>
              <a:t> John the Baptist, some Elijah, and others Jeremiah or one of the prophets."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6576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Matthew 16:15 (NKJV</a:t>
            </a:r>
            <a:r>
              <a:rPr lang="en-US" sz="2400" b="1" dirty="0" smtClean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chemeClr val="tx2"/>
                </a:solidFill>
              </a:rPr>
              <a:t> He said to them, "But who do you say that I am?"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4900" y="4500099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Matthew 16:16 (NKJV) </a:t>
            </a:r>
            <a:r>
              <a:rPr lang="en-US" baseline="30000" dirty="0"/>
              <a:t>16 </a:t>
            </a:r>
            <a:r>
              <a:rPr lang="en-US" dirty="0"/>
              <a:t> Simon Peter answered and said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"You are the Christ, the Son of the living God."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He </a:t>
            </a:r>
            <a:r>
              <a:rPr lang="en-US" dirty="0"/>
              <a:t>is the Christ (Messiah), the Anointed One foreseen by the Old Testament prophets.</a:t>
            </a:r>
          </a:p>
          <a:p>
            <a:pPr marL="0" indent="0">
              <a:buNone/>
            </a:pPr>
            <a:r>
              <a:rPr lang="en-US" dirty="0" smtClean="0"/>
              <a:t>                    (Isaiah 9:6; Matthew 16:16; John 4:25–26; John 6:69)</a:t>
            </a:r>
          </a:p>
          <a:p>
            <a:pPr lvl="0"/>
            <a:r>
              <a:rPr lang="en-US" dirty="0" smtClean="0"/>
              <a:t>He </a:t>
            </a:r>
            <a:r>
              <a:rPr lang="en-US" dirty="0"/>
              <a:t>is the Savior of the world, the one who delivers from sin. </a:t>
            </a:r>
          </a:p>
          <a:p>
            <a:pPr lvl="1"/>
            <a:r>
              <a:rPr lang="en-US" dirty="0"/>
              <a:t>(John 3:16–18; John 4:42; Acts 5:31; 1 John 4:14)</a:t>
            </a:r>
          </a:p>
          <a:p>
            <a:pPr lvl="0"/>
            <a:r>
              <a:rPr lang="en-US" dirty="0"/>
              <a:t>He is the Lamb of God, the one who sacrificed His life for sins.</a:t>
            </a:r>
          </a:p>
          <a:p>
            <a:pPr lvl="1"/>
            <a:r>
              <a:rPr lang="en-US" dirty="0"/>
              <a:t>(Isaiah 53:7; John 1:29)</a:t>
            </a:r>
          </a:p>
          <a:p>
            <a:pPr lvl="0"/>
            <a:r>
              <a:rPr lang="en-US" dirty="0"/>
              <a:t>He is the Son of God, having a unique and intimate relationship with God the Father.</a:t>
            </a:r>
          </a:p>
          <a:p>
            <a:pPr lvl="1"/>
            <a:r>
              <a:rPr lang="en-US" dirty="0"/>
              <a:t>(John 20:31)</a:t>
            </a:r>
          </a:p>
          <a:p>
            <a:pPr lvl="0"/>
            <a:r>
              <a:rPr lang="en-US" dirty="0"/>
              <a:t>He is the Creator of all things. (John 1:3; Colossians 1:16–17, Hebrews 1:2, 3)</a:t>
            </a:r>
          </a:p>
          <a:p>
            <a:pPr lvl="0"/>
            <a:r>
              <a:rPr lang="en-US" dirty="0"/>
              <a:t>He is equal to God. (John 5:23; Philippians 2:6)</a:t>
            </a:r>
          </a:p>
          <a:p>
            <a:pPr lvl="0"/>
            <a:r>
              <a:rPr lang="en-US" dirty="0"/>
              <a:t>He is eternal, existing with God from the very beginning. (John 1:1–2)</a:t>
            </a:r>
          </a:p>
          <a:p>
            <a:pPr lvl="0"/>
            <a:r>
              <a:rPr lang="en-US" dirty="0"/>
              <a:t>He is God in the flesh, revealing to us what God is like. (John 1:18, Hebrews 1:3)</a:t>
            </a:r>
          </a:p>
          <a:p>
            <a:pPr lvl="0"/>
            <a:r>
              <a:rPr lang="en-US" dirty="0"/>
              <a:t>He is the Lord of all. (Acts 10:36, Philippians 2:9–11)</a:t>
            </a:r>
          </a:p>
          <a:p>
            <a:pPr lvl="0"/>
            <a:r>
              <a:rPr lang="en-US" dirty="0"/>
              <a:t>He was born of a virgin. (Isaiah 7:14, Matthew 1:22–23; Luke 1:27–35)</a:t>
            </a:r>
          </a:p>
          <a:p>
            <a:pPr lvl="0"/>
            <a:r>
              <a:rPr lang="en-US" dirty="0"/>
              <a:t>He has the authority to forgive sins. (Mark 2:10)</a:t>
            </a:r>
          </a:p>
          <a:p>
            <a:pPr lvl="0"/>
            <a:r>
              <a:rPr lang="en-US" dirty="0"/>
              <a:t>He is worshiped. (John 9:38; Luke 24:52; Hebrews 1:6)</a:t>
            </a:r>
          </a:p>
          <a:p>
            <a:pPr lvl="0"/>
            <a:r>
              <a:rPr lang="en-US" dirty="0"/>
              <a:t>He is the living Savior, raised from the dead and sitting today at the right hand of God;</a:t>
            </a:r>
          </a:p>
          <a:p>
            <a:pPr lvl="0"/>
            <a:r>
              <a:rPr lang="en-US" dirty="0"/>
              <a:t>By His resurrection we have new life. (1 Peter 3:21–22; Romans 8:34)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of Modern Scholar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followers of Jesus invented his deity after his </a:t>
            </a:r>
            <a:r>
              <a:rPr lang="en-US" dirty="0" smtClean="0"/>
              <a:t>death</a:t>
            </a:r>
          </a:p>
          <a:p>
            <a:r>
              <a:rPr lang="en-US" dirty="0"/>
              <a:t>Jesus was a Magician </a:t>
            </a:r>
            <a:endParaRPr lang="en-US" dirty="0" smtClean="0"/>
          </a:p>
          <a:p>
            <a:r>
              <a:rPr lang="en-US" dirty="0"/>
              <a:t>Jesus is a non-apocalyptic, teasing </a:t>
            </a:r>
            <a:r>
              <a:rPr lang="en-US" dirty="0" smtClean="0"/>
              <a:t>teacher</a:t>
            </a:r>
          </a:p>
          <a:p>
            <a:r>
              <a:rPr lang="en-US" dirty="0"/>
              <a:t>Jesus was an apocalyptic </a:t>
            </a:r>
            <a:r>
              <a:rPr lang="en-US" dirty="0" smtClean="0"/>
              <a:t>prophet</a:t>
            </a:r>
          </a:p>
          <a:p>
            <a:r>
              <a:rPr lang="en-US" dirty="0"/>
              <a:t>Jesus was a Cynic </a:t>
            </a:r>
            <a:endParaRPr lang="en-US" dirty="0" smtClean="0"/>
          </a:p>
          <a:p>
            <a:r>
              <a:rPr lang="en-US" dirty="0"/>
              <a:t>Jesus just man </a:t>
            </a:r>
            <a:endParaRPr lang="en-US" dirty="0" smtClean="0"/>
          </a:p>
          <a:p>
            <a:r>
              <a:rPr lang="en-US" dirty="0"/>
              <a:t>Jesus never claimed to be God </a:t>
            </a:r>
            <a:endParaRPr lang="en-US" dirty="0" smtClean="0"/>
          </a:p>
          <a:p>
            <a:r>
              <a:rPr lang="en-US" dirty="0"/>
              <a:t>Jesus was a revolutionary, a sage, an iconoclastic Jew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 Men Say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of Nazareth, or Jesus Christ (as Christians call him), is undoubtedly the best known and most influential human person in world history</a:t>
            </a:r>
            <a:r>
              <a:rPr lang="en-US" dirty="0" smtClean="0"/>
              <a:t>.</a:t>
            </a:r>
          </a:p>
          <a:p>
            <a:r>
              <a:rPr lang="en-US" dirty="0"/>
              <a:t>If we say Jesus is purely a construct, without any historical roots, then Christianity itself would be in danger of </a:t>
            </a:r>
            <a:r>
              <a:rPr lang="en-US" dirty="0" smtClean="0"/>
              <a:t>collapsing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089737"/>
            <a:ext cx="79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For if the dead do not rise, then Christ is not risen. </a:t>
            </a:r>
            <a:endParaRPr lang="en-US" dirty="0"/>
          </a:p>
          <a:p>
            <a:r>
              <a:rPr lang="en-US" i="1" dirty="0"/>
              <a:t>And if Christ is not risen, your faith is futile; you are still in your sins! </a:t>
            </a:r>
            <a:endParaRPr lang="en-US" dirty="0"/>
          </a:p>
          <a:p>
            <a:r>
              <a:rPr lang="en-US" i="1" dirty="0"/>
              <a:t>Then also those who have fallen asleep in Christ have perished. </a:t>
            </a:r>
            <a:endParaRPr lang="en-US" dirty="0"/>
          </a:p>
          <a:p>
            <a:r>
              <a:rPr lang="en-US" i="1" dirty="0"/>
              <a:t>If in this life only we have hope in Christ, we are of all men the most pitiable</a:t>
            </a:r>
            <a:r>
              <a:rPr lang="en-US" i="1" dirty="0" smtClean="0"/>
              <a:t>.</a:t>
            </a:r>
          </a:p>
          <a:p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Cor</a:t>
            </a:r>
            <a:r>
              <a:rPr lang="en-US" dirty="0"/>
              <a:t> 15:16-19 (NKJV)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Don’t the Gospels give contradictory reports as to the time Christ was crucified</a:t>
            </a:r>
            <a:r>
              <a:rPr lang="en-US" dirty="0" smtClean="0"/>
              <a:t>?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could be an explanation for differences between Matthew &amp; Luke in Matthew 8:5-13 it says a centurion himself came to ask Jesus to heal his servant,” “However, Luke 7:1-10 says the centurion sent the elders to do this. </a:t>
            </a:r>
          </a:p>
        </p:txBody>
      </p:sp>
    </p:spTree>
    <p:extLst>
      <p:ext uri="{BB962C8B-B14F-4D97-AF65-F5344CB8AC3E}">
        <p14:creationId xmlns:p14="http://schemas.microsoft.com/office/powerpoint/2010/main" val="5328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4053" y="11556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Mark 15:25 (NKJV) </a:t>
            </a:r>
            <a:r>
              <a:rPr lang="en-US" baseline="30000" dirty="0"/>
              <a:t>25 </a:t>
            </a:r>
            <a:r>
              <a:rPr lang="en-US" dirty="0"/>
              <a:t> Now it was the third hour, and they crucified Him. 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56053" y="1151171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Mark 15:25 (HCSB) </a:t>
            </a:r>
            <a:r>
              <a:rPr lang="en-US" baseline="30000" dirty="0"/>
              <a:t>25 </a:t>
            </a:r>
            <a:r>
              <a:rPr lang="en-US" dirty="0"/>
              <a:t> Now it was nine in the morning when they crucified Him. 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084081"/>
            <a:ext cx="4551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Matthew 27:45-46 (NKJV) </a:t>
            </a:r>
            <a:r>
              <a:rPr lang="en-US" baseline="30000" dirty="0"/>
              <a:t>45 </a:t>
            </a:r>
            <a:r>
              <a:rPr lang="en-US" dirty="0"/>
              <a:t> Now from the sixth hour until the ninth hour there was darkness over all the land. </a:t>
            </a:r>
            <a:br>
              <a:rPr lang="en-US" dirty="0"/>
            </a:br>
            <a:r>
              <a:rPr lang="en-US" baseline="30000" dirty="0"/>
              <a:t>46 </a:t>
            </a:r>
            <a:r>
              <a:rPr lang="en-US" dirty="0"/>
              <a:t> And about the ninth hour Jesus cried out with a loud voice, saying, "Eli, Eli, lama </a:t>
            </a:r>
            <a:r>
              <a:rPr lang="en-US" dirty="0" err="1"/>
              <a:t>sabachthani</a:t>
            </a:r>
            <a:r>
              <a:rPr lang="en-US" dirty="0"/>
              <a:t>?" that is, </a:t>
            </a:r>
            <a:r>
              <a:rPr lang="en-US" i="1" dirty="0"/>
              <a:t>"My God, My God, why have You forsaken Me?"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942" y="1263134"/>
            <a:ext cx="71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942" y="217098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PM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942" y="291507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PM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73834" y="41595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Luke 23:44 (NKJV) </a:t>
            </a:r>
            <a:r>
              <a:rPr lang="en-US" baseline="30000" dirty="0"/>
              <a:t>44 </a:t>
            </a:r>
            <a:r>
              <a:rPr lang="en-US" dirty="0"/>
              <a:t> Now it was about the sixth hour, and there was darkness over all the earth until the ninth hour. 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2538" y="422838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PM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7859" y="452164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PM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62332" y="5389233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John 19:14 (NKJV) </a:t>
            </a:r>
            <a:r>
              <a:rPr lang="en-US" baseline="30000" dirty="0"/>
              <a:t>14 </a:t>
            </a:r>
            <a:r>
              <a:rPr lang="en-US" dirty="0"/>
              <a:t> Now it was the Preparation Day of the Passover, and about the sixth hour. And he said to the Jews, "Behold your King!" 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3037" y="5389233"/>
            <a:ext cx="71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AM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3579" y="5334000"/>
            <a:ext cx="814702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295" y="805934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Day starts at 6 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783" y="5018463"/>
            <a:ext cx="21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Day starts at 12 AM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Questions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77427" y="0"/>
            <a:ext cx="316597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24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164566"/>
            <a:ext cx="3429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Matthew 8:5-10 (NKJV) </a:t>
            </a:r>
            <a:endParaRPr lang="en-US" sz="1400" dirty="0" smtClean="0"/>
          </a:p>
          <a:p>
            <a:r>
              <a:rPr lang="en-US" sz="1400" dirty="0" smtClean="0"/>
              <a:t>5  </a:t>
            </a:r>
            <a:r>
              <a:rPr lang="en-US" sz="1400" dirty="0"/>
              <a:t>Now when Jesus had entered Capernaum, </a:t>
            </a:r>
            <a:r>
              <a:rPr lang="en-US" sz="1400" dirty="0">
                <a:solidFill>
                  <a:srgbClr val="FFFF00"/>
                </a:solidFill>
              </a:rPr>
              <a:t>a centurion came to Him, pleading with Him, </a:t>
            </a:r>
          </a:p>
          <a:p>
            <a:r>
              <a:rPr lang="en-US" sz="1400" dirty="0"/>
              <a:t>6  saying, "Lord, my servant is lying at home paralyzed, dreadfully tormented." </a:t>
            </a:r>
          </a:p>
          <a:p>
            <a:r>
              <a:rPr lang="en-US" sz="1400" dirty="0"/>
              <a:t>7  And Jesus said to him, "I will come and heal him." </a:t>
            </a:r>
          </a:p>
          <a:p>
            <a:r>
              <a:rPr lang="en-US" sz="1400" dirty="0"/>
              <a:t>8  The centurion answered and said, "Lord, I am not worthy that You should come under my roof. But only speak a word, and my servant will be healed. </a:t>
            </a:r>
          </a:p>
          <a:p>
            <a:r>
              <a:rPr lang="en-US" sz="1400" dirty="0"/>
              <a:t>9  For I also am a man under authority, having soldiers under me. And I say to this one, 'Go,' and he goes; and to another, 'Come,' and he comes; and to my servant, 'Do this,' and he does it." </a:t>
            </a:r>
          </a:p>
          <a:p>
            <a:r>
              <a:rPr lang="en-US" sz="1400" dirty="0"/>
              <a:t>10  When Jesus heard it, He marveled, and said to those who followed, "Assuredly, I say to you, I have not found such great faith, not even in Israel!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826806"/>
            <a:ext cx="52276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Luke 7:1-10 (NKJV) </a:t>
            </a:r>
            <a:endParaRPr lang="en-US" sz="1400" b="1" dirty="0" smtClean="0"/>
          </a:p>
          <a:p>
            <a:r>
              <a:rPr lang="en-US" sz="1400" baseline="30000" dirty="0" smtClean="0"/>
              <a:t>1 </a:t>
            </a:r>
            <a:r>
              <a:rPr lang="en-US" sz="1400" dirty="0"/>
              <a:t> Now when He concluded all His sayings in the hearing of the people, He entered Capernaum. </a:t>
            </a:r>
            <a:br>
              <a:rPr lang="en-US" sz="1400" dirty="0"/>
            </a:br>
            <a:r>
              <a:rPr lang="en-US" sz="1400" baseline="30000" dirty="0"/>
              <a:t>2 </a:t>
            </a:r>
            <a:r>
              <a:rPr lang="en-US" sz="1400" dirty="0"/>
              <a:t> And a </a:t>
            </a:r>
            <a:r>
              <a:rPr lang="en-US" sz="1400" dirty="0">
                <a:solidFill>
                  <a:srgbClr val="FFFF00"/>
                </a:solidFill>
              </a:rPr>
              <a:t>certain centurion's </a:t>
            </a:r>
            <a:r>
              <a:rPr lang="en-US" sz="1400" dirty="0"/>
              <a:t>servant, who was dear to him, was sick and ready to die. </a:t>
            </a:r>
            <a:br>
              <a:rPr lang="en-US" sz="1400" dirty="0"/>
            </a:br>
            <a:r>
              <a:rPr lang="en-US" sz="1400" baseline="30000" dirty="0"/>
              <a:t>3 </a:t>
            </a:r>
            <a:r>
              <a:rPr lang="en-US" sz="1400" dirty="0"/>
              <a:t> So when he heard about Jesus, </a:t>
            </a:r>
            <a:r>
              <a:rPr lang="en-US" sz="1400" dirty="0">
                <a:solidFill>
                  <a:srgbClr val="FFFF00"/>
                </a:solidFill>
              </a:rPr>
              <a:t>he sent elders of the Jews to Him, pleading with Him to come and heal his servant.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aseline="30000" dirty="0"/>
              <a:t>4 </a:t>
            </a:r>
            <a:r>
              <a:rPr lang="en-US" sz="1400" dirty="0"/>
              <a:t> And when they came to Jesus, they begged Him earnestly, saying that the one for whom He should do this was deserving, </a:t>
            </a:r>
            <a:br>
              <a:rPr lang="en-US" sz="1400" dirty="0"/>
            </a:br>
            <a:r>
              <a:rPr lang="en-US" sz="1400" baseline="30000" dirty="0"/>
              <a:t>5 </a:t>
            </a:r>
            <a:r>
              <a:rPr lang="en-US" sz="1400" dirty="0"/>
              <a:t> "for he loves our nation, and has built us a synagogue." </a:t>
            </a:r>
            <a:br>
              <a:rPr lang="en-US" sz="1400" dirty="0"/>
            </a:br>
            <a:r>
              <a:rPr lang="en-US" sz="1400" baseline="30000" dirty="0"/>
              <a:t>6 </a:t>
            </a:r>
            <a:r>
              <a:rPr lang="en-US" sz="1400" dirty="0"/>
              <a:t> Then Jesus went with them. And when He was already not far from the house, </a:t>
            </a:r>
            <a:r>
              <a:rPr lang="en-US" sz="1400" dirty="0">
                <a:solidFill>
                  <a:srgbClr val="FFFF00"/>
                </a:solidFill>
              </a:rPr>
              <a:t>the centurion sent friends to Him, saying to Him, </a:t>
            </a:r>
            <a:r>
              <a:rPr lang="en-US" sz="1400" dirty="0"/>
              <a:t>"Lord, do not trouble Yourself, for I am not worthy that You should enter under my roof. </a:t>
            </a:r>
            <a:br>
              <a:rPr lang="en-US" sz="1400" dirty="0"/>
            </a:br>
            <a:r>
              <a:rPr lang="en-US" sz="1400" baseline="30000" dirty="0"/>
              <a:t>7 </a:t>
            </a:r>
            <a:r>
              <a:rPr lang="en-US" sz="1400" dirty="0"/>
              <a:t> Therefore I did not even think myself worthy to come to You. But say the word, and my servant will be healed. </a:t>
            </a:r>
            <a:br>
              <a:rPr lang="en-US" sz="1400" dirty="0"/>
            </a:br>
            <a:r>
              <a:rPr lang="en-US" sz="1400" baseline="30000" dirty="0"/>
              <a:t>8 </a:t>
            </a:r>
            <a:r>
              <a:rPr lang="en-US" sz="1400" dirty="0"/>
              <a:t> For I also am a man placed under authority, having soldiers under me. And I say to one, 'Go,' and he goes; and to another, 'Come,' and he comes; and to my servant, 'Do this,' and he does </a:t>
            </a:r>
            <a:r>
              <a:rPr lang="en-US" sz="1400" i="1" dirty="0"/>
              <a:t>it."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baseline="30000" dirty="0"/>
              <a:t>9 </a:t>
            </a:r>
            <a:r>
              <a:rPr lang="en-US" sz="1400" dirty="0"/>
              <a:t> When Jesus heard these things, He marveled at him, and turned around and said to the crowd that followed Him, "I say to you, I have not found such great faith, not even in Israel!" </a:t>
            </a:r>
            <a:br>
              <a:rPr lang="en-US" sz="1400" dirty="0"/>
            </a:br>
            <a:r>
              <a:rPr lang="en-US" sz="1400" baseline="30000" dirty="0"/>
              <a:t>10 </a:t>
            </a:r>
            <a:r>
              <a:rPr lang="en-US" sz="1400" dirty="0"/>
              <a:t> And those who were sent, returning to the house, found the servant well who had been sick.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43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027" y="152400"/>
            <a:ext cx="3165973" cy="838200"/>
          </a:xfrm>
        </p:spPr>
        <p:txBody>
          <a:bodyPr/>
          <a:lstStyle/>
          <a:p>
            <a:r>
              <a:rPr lang="en-US" dirty="0" smtClean="0"/>
              <a:t>Class Outline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53225"/>
              </p:ext>
            </p:extLst>
          </p:nvPr>
        </p:nvGraphicFramePr>
        <p:xfrm>
          <a:off x="457200" y="1295400"/>
          <a:ext cx="8458200" cy="4788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0"/>
                <a:gridCol w="7696200"/>
              </a:tblGrid>
              <a:tr h="452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</a:tr>
              <a:tr h="298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Jesus of the Bible vs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Reinvented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Jesus of Modern Man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</a:tr>
              <a:tr h="141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Tools for Examination of the Evidence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</a:tr>
              <a:tr h="423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the Eyewitness Evidence of the Biographies of Jesus the Christ Stand Up to Scrutiny?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</a:tr>
              <a:tr h="282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 the Documentary Evidence (Jesus’ Biographies) Reliably Preserved for Us?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</a:tr>
              <a:tr h="282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There Credible Non-Biblical Evidence for Jesus outside His Biographies?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</a:tr>
              <a:tr h="282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Archaeology/the Scientific Evidence Confirm or Contradict Biographies of Jesus?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</a:tr>
              <a:tr h="423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 Jesus Really Convinced That He Was the Son of God and did Jesus the Christ fulfill the Attributes of God?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</a:tr>
              <a:tr h="282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Psychological Evidence; Was Jesus Crazy When He Claimed to Be the Son of God?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</a:tr>
              <a:tr h="526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Fingerprint Evidence – Prophecy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Jesus—and Jesus Alone—Match the Identity of the Messiah?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</a:tr>
              <a:tr h="282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Resurrection – was Jesus Raised from the Dead?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</a:tr>
              <a:tr h="282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the Evidence of that Jesus was seen Alive after His Death on the Cross?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</a:tr>
              <a:tr h="282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Tactics for Discussing the Case for Jesus the Christ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</a:tr>
              <a:tr h="282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Does the Evidence Establish—And What Does It Mean Today?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275" marR="552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7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856763"/>
            <a:ext cx="9144000" cy="60012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9487" y="3907756"/>
            <a:ext cx="182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nothing exists beyond the natural realm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330" y="5625772"/>
            <a:ext cx="2352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No God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No Supreme Being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We come from nothing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380000">
            <a:off x="1534800" y="2680004"/>
            <a:ext cx="3902509" cy="646331"/>
          </a:xfrm>
          <a:prstGeom prst="rect">
            <a:avLst/>
          </a:prstGeom>
          <a:solidFill>
            <a:srgbClr val="FFFFCC">
              <a:alpha val="60000"/>
            </a:srgbClr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400" u="sng" dirty="0" smtClean="0">
                <a:solidFill>
                  <a:prstClr val="black"/>
                </a:solidFill>
              </a:rPr>
              <a:t>Super Naturalism </a:t>
            </a:r>
            <a:r>
              <a:rPr lang="en-US" sz="1400" dirty="0" smtClean="0">
                <a:solidFill>
                  <a:prstClr val="black"/>
                </a:solidFill>
              </a:rPr>
              <a:t>it is possible that there is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a supreme being/someone beyond natural order</a:t>
            </a:r>
          </a:p>
          <a:p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 Intelligent Design – a programmer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19" y="4499535"/>
            <a:ext cx="2617596" cy="227286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6330" y="881116"/>
            <a:ext cx="1603516" cy="923330"/>
          </a:xfrm>
          <a:prstGeom prst="rect">
            <a:avLst/>
          </a:prstGeom>
          <a:solidFill>
            <a:srgbClr val="FFFFCC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God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Supreme Being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We are created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70322" y="1197498"/>
            <a:ext cx="2248706" cy="1952560"/>
            <a:chOff x="6782929" y="1476440"/>
            <a:chExt cx="2248706" cy="195256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929" y="1476440"/>
              <a:ext cx="2248706" cy="195256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936972" y="1804446"/>
              <a:ext cx="6930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9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Bible is Inspired</a:t>
              </a:r>
              <a:endPara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39882" y="1599824"/>
              <a:ext cx="679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9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Bible is </a:t>
              </a:r>
              <a:endParaRPr lang="en-US" altLang="en-US" sz="900" dirty="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n-US" sz="9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Accurate</a:t>
              </a:r>
              <a:endPara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91172" y="1873696"/>
              <a:ext cx="6110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9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Bible is </a:t>
              </a:r>
              <a:endParaRPr lang="en-US" altLang="en-US" sz="900" dirty="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n-US" sz="9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Reliable</a:t>
              </a:r>
              <a:endPara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 rot="20247528">
            <a:off x="1716188" y="4651911"/>
            <a:ext cx="3902509" cy="430887"/>
          </a:xfrm>
          <a:prstGeom prst="rect">
            <a:avLst/>
          </a:prstGeom>
          <a:solidFill>
            <a:srgbClr val="FFFFCC">
              <a:alpha val="60000"/>
            </a:srgbClr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400" u="sng" dirty="0">
                <a:solidFill>
                  <a:prstClr val="black"/>
                </a:solidFill>
              </a:rPr>
              <a:t>Philosophical Naturalism </a:t>
            </a:r>
            <a:r>
              <a:rPr lang="en-US" sz="1400" dirty="0">
                <a:solidFill>
                  <a:prstClr val="black"/>
                </a:solidFill>
              </a:rPr>
              <a:t>The </a:t>
            </a:r>
            <a:r>
              <a:rPr lang="en-US" sz="1400" dirty="0" smtClean="0">
                <a:solidFill>
                  <a:prstClr val="black"/>
                </a:solidFill>
              </a:rPr>
              <a:t>presuppositional </a:t>
            </a:r>
            <a:r>
              <a:rPr lang="en-US" sz="1400" dirty="0">
                <a:solidFill>
                  <a:prstClr val="black"/>
                </a:solidFill>
              </a:rPr>
              <a:t>belief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that </a:t>
            </a:r>
            <a:r>
              <a:rPr lang="en-US" sz="1400" dirty="0">
                <a:solidFill>
                  <a:prstClr val="black"/>
                </a:solidFill>
              </a:rPr>
              <a:t>only natural laws and forces </a:t>
            </a:r>
            <a:r>
              <a:rPr lang="en-US" sz="1400" dirty="0" smtClean="0">
                <a:solidFill>
                  <a:prstClr val="black"/>
                </a:solidFill>
              </a:rPr>
              <a:t>occur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45360" y="5625772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9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Using God</a:t>
            </a:r>
          </a:p>
          <a:p>
            <a:pPr algn="ctr">
              <a:spcBef>
                <a:spcPct val="0"/>
              </a:spcBef>
            </a:pPr>
            <a:r>
              <a:rPr lang="en-US" altLang="en-US" sz="9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To fill in the Gaps</a:t>
            </a:r>
            <a:endParaRPr lang="en-US" altLang="en-US" sz="9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6" grpId="0" animBg="1"/>
      <p:bldP spid="3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1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78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r="-4854" b="7864"/>
          <a:stretch>
            <a:fillRect/>
          </a:stretch>
        </p:blipFill>
        <p:spPr bwMode="auto">
          <a:xfrm>
            <a:off x="0" y="1606550"/>
            <a:ext cx="5656263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4522788" y="2890838"/>
            <a:ext cx="2697162" cy="69850"/>
          </a:xfrm>
          <a:custGeom>
            <a:avLst/>
            <a:gdLst>
              <a:gd name="connsiteX0" fmla="*/ 0 w 2696705"/>
              <a:gd name="connsiteY0" fmla="*/ 0 h 69742"/>
              <a:gd name="connsiteX1" fmla="*/ 54244 w 2696705"/>
              <a:gd name="connsiteY1" fmla="*/ 7749 h 69742"/>
              <a:gd name="connsiteX2" fmla="*/ 85241 w 2696705"/>
              <a:gd name="connsiteY2" fmla="*/ 23247 h 69742"/>
              <a:gd name="connsiteX3" fmla="*/ 232475 w 2696705"/>
              <a:gd name="connsiteY3" fmla="*/ 30996 h 69742"/>
              <a:gd name="connsiteX4" fmla="*/ 813661 w 2696705"/>
              <a:gd name="connsiteY4" fmla="*/ 46495 h 69742"/>
              <a:gd name="connsiteX5" fmla="*/ 1131376 w 2696705"/>
              <a:gd name="connsiteY5" fmla="*/ 61993 h 69742"/>
              <a:gd name="connsiteX6" fmla="*/ 2696705 w 2696705"/>
              <a:gd name="connsiteY6" fmla="*/ 69742 h 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6705" h="69742">
                <a:moveTo>
                  <a:pt x="0" y="0"/>
                </a:moveTo>
                <a:cubicBezTo>
                  <a:pt x="18081" y="2583"/>
                  <a:pt x="36623" y="2943"/>
                  <a:pt x="54244" y="7749"/>
                </a:cubicBezTo>
                <a:cubicBezTo>
                  <a:pt x="65389" y="10788"/>
                  <a:pt x="73786" y="21753"/>
                  <a:pt x="85241" y="23247"/>
                </a:cubicBezTo>
                <a:cubicBezTo>
                  <a:pt x="133974" y="29603"/>
                  <a:pt x="183382" y="28713"/>
                  <a:pt x="232475" y="30996"/>
                </a:cubicBezTo>
                <a:cubicBezTo>
                  <a:pt x="492897" y="43108"/>
                  <a:pt x="477896" y="39911"/>
                  <a:pt x="813661" y="46495"/>
                </a:cubicBezTo>
                <a:lnTo>
                  <a:pt x="1131376" y="61993"/>
                </a:lnTo>
                <a:lnTo>
                  <a:pt x="2696705" y="69742"/>
                </a:lnTo>
              </a:path>
            </a:pathLst>
          </a:cu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484688" y="2974975"/>
            <a:ext cx="2719387" cy="3898900"/>
          </a:xfrm>
          <a:custGeom>
            <a:avLst/>
            <a:gdLst>
              <a:gd name="connsiteX0" fmla="*/ 2938018 w 2938018"/>
              <a:gd name="connsiteY0" fmla="*/ 0 h 4308529"/>
              <a:gd name="connsiteX1" fmla="*/ 2930269 w 2938018"/>
              <a:gd name="connsiteY1" fmla="*/ 309966 h 4308529"/>
              <a:gd name="connsiteX2" fmla="*/ 2922519 w 2938018"/>
              <a:gd name="connsiteY2" fmla="*/ 379708 h 4308529"/>
              <a:gd name="connsiteX3" fmla="*/ 2899272 w 2938018"/>
              <a:gd name="connsiteY3" fmla="*/ 472698 h 4308529"/>
              <a:gd name="connsiteX4" fmla="*/ 2868275 w 2938018"/>
              <a:gd name="connsiteY4" fmla="*/ 511444 h 4308529"/>
              <a:gd name="connsiteX5" fmla="*/ 2845028 w 2938018"/>
              <a:gd name="connsiteY5" fmla="*/ 542441 h 4308529"/>
              <a:gd name="connsiteX6" fmla="*/ 2829530 w 2938018"/>
              <a:gd name="connsiteY6" fmla="*/ 565688 h 4308529"/>
              <a:gd name="connsiteX7" fmla="*/ 2806282 w 2938018"/>
              <a:gd name="connsiteY7" fmla="*/ 573437 h 4308529"/>
              <a:gd name="connsiteX8" fmla="*/ 2759787 w 2938018"/>
              <a:gd name="connsiteY8" fmla="*/ 658678 h 4308529"/>
              <a:gd name="connsiteX9" fmla="*/ 2736540 w 2938018"/>
              <a:gd name="connsiteY9" fmla="*/ 712922 h 4308529"/>
              <a:gd name="connsiteX10" fmla="*/ 2728791 w 2938018"/>
              <a:gd name="connsiteY10" fmla="*/ 736169 h 4308529"/>
              <a:gd name="connsiteX11" fmla="*/ 2705543 w 2938018"/>
              <a:gd name="connsiteY11" fmla="*/ 759417 h 4308529"/>
              <a:gd name="connsiteX12" fmla="*/ 2697794 w 2938018"/>
              <a:gd name="connsiteY12" fmla="*/ 782664 h 4308529"/>
              <a:gd name="connsiteX13" fmla="*/ 2690045 w 2938018"/>
              <a:gd name="connsiteY13" fmla="*/ 813661 h 4308529"/>
              <a:gd name="connsiteX14" fmla="*/ 2674547 w 2938018"/>
              <a:gd name="connsiteY14" fmla="*/ 860156 h 4308529"/>
              <a:gd name="connsiteX15" fmla="*/ 2659048 w 2938018"/>
              <a:gd name="connsiteY15" fmla="*/ 875654 h 4308529"/>
              <a:gd name="connsiteX16" fmla="*/ 2643550 w 2938018"/>
              <a:gd name="connsiteY16" fmla="*/ 906651 h 4308529"/>
              <a:gd name="connsiteX17" fmla="*/ 2589306 w 2938018"/>
              <a:gd name="connsiteY17" fmla="*/ 945396 h 4308529"/>
              <a:gd name="connsiteX18" fmla="*/ 2558309 w 2938018"/>
              <a:gd name="connsiteY18" fmla="*/ 991891 h 4308529"/>
              <a:gd name="connsiteX19" fmla="*/ 2496316 w 2938018"/>
              <a:gd name="connsiteY19" fmla="*/ 1053885 h 4308529"/>
              <a:gd name="connsiteX20" fmla="*/ 2449821 w 2938018"/>
              <a:gd name="connsiteY20" fmla="*/ 1131376 h 4308529"/>
              <a:gd name="connsiteX21" fmla="*/ 2403326 w 2938018"/>
              <a:gd name="connsiteY21" fmla="*/ 1170122 h 4308529"/>
              <a:gd name="connsiteX22" fmla="*/ 2387828 w 2938018"/>
              <a:gd name="connsiteY22" fmla="*/ 1232115 h 4308529"/>
              <a:gd name="connsiteX23" fmla="*/ 2372330 w 2938018"/>
              <a:gd name="connsiteY23" fmla="*/ 1255363 h 4308529"/>
              <a:gd name="connsiteX24" fmla="*/ 2364580 w 2938018"/>
              <a:gd name="connsiteY24" fmla="*/ 1278610 h 4308529"/>
              <a:gd name="connsiteX25" fmla="*/ 2341333 w 2938018"/>
              <a:gd name="connsiteY25" fmla="*/ 1294108 h 4308529"/>
              <a:gd name="connsiteX26" fmla="*/ 2310336 w 2938018"/>
              <a:gd name="connsiteY26" fmla="*/ 1371600 h 4308529"/>
              <a:gd name="connsiteX27" fmla="*/ 2287089 w 2938018"/>
              <a:gd name="connsiteY27" fmla="*/ 1410346 h 4308529"/>
              <a:gd name="connsiteX28" fmla="*/ 2263841 w 2938018"/>
              <a:gd name="connsiteY28" fmla="*/ 1480088 h 4308529"/>
              <a:gd name="connsiteX29" fmla="*/ 2256092 w 2938018"/>
              <a:gd name="connsiteY29" fmla="*/ 1503335 h 4308529"/>
              <a:gd name="connsiteX30" fmla="*/ 2232845 w 2938018"/>
              <a:gd name="connsiteY30" fmla="*/ 1549830 h 4308529"/>
              <a:gd name="connsiteX31" fmla="*/ 2178601 w 2938018"/>
              <a:gd name="connsiteY31" fmla="*/ 1642820 h 4308529"/>
              <a:gd name="connsiteX32" fmla="*/ 2163102 w 2938018"/>
              <a:gd name="connsiteY32" fmla="*/ 1673817 h 4308529"/>
              <a:gd name="connsiteX33" fmla="*/ 2139855 w 2938018"/>
              <a:gd name="connsiteY33" fmla="*/ 1759057 h 4308529"/>
              <a:gd name="connsiteX34" fmla="*/ 2132106 w 2938018"/>
              <a:gd name="connsiteY34" fmla="*/ 1782305 h 4308529"/>
              <a:gd name="connsiteX35" fmla="*/ 2124357 w 2938018"/>
              <a:gd name="connsiteY35" fmla="*/ 1898542 h 4308529"/>
              <a:gd name="connsiteX36" fmla="*/ 2116608 w 2938018"/>
              <a:gd name="connsiteY36" fmla="*/ 1929539 h 4308529"/>
              <a:gd name="connsiteX37" fmla="*/ 2101109 w 2938018"/>
              <a:gd name="connsiteY37" fmla="*/ 2014780 h 4308529"/>
              <a:gd name="connsiteX38" fmla="*/ 2085611 w 2938018"/>
              <a:gd name="connsiteY38" fmla="*/ 2038027 h 4308529"/>
              <a:gd name="connsiteX39" fmla="*/ 2070113 w 2938018"/>
              <a:gd name="connsiteY39" fmla="*/ 2084522 h 4308529"/>
              <a:gd name="connsiteX40" fmla="*/ 2054614 w 2938018"/>
              <a:gd name="connsiteY40" fmla="*/ 2107769 h 4308529"/>
              <a:gd name="connsiteX41" fmla="*/ 2000370 w 2938018"/>
              <a:gd name="connsiteY41" fmla="*/ 2200759 h 4308529"/>
              <a:gd name="connsiteX42" fmla="*/ 1969374 w 2938018"/>
              <a:gd name="connsiteY42" fmla="*/ 2255003 h 4308529"/>
              <a:gd name="connsiteX43" fmla="*/ 1946126 w 2938018"/>
              <a:gd name="connsiteY43" fmla="*/ 2270502 h 4308529"/>
              <a:gd name="connsiteX44" fmla="*/ 1922879 w 2938018"/>
              <a:gd name="connsiteY44" fmla="*/ 2301498 h 4308529"/>
              <a:gd name="connsiteX45" fmla="*/ 1884133 w 2938018"/>
              <a:gd name="connsiteY45" fmla="*/ 2347993 h 4308529"/>
              <a:gd name="connsiteX46" fmla="*/ 1860886 w 2938018"/>
              <a:gd name="connsiteY46" fmla="*/ 2394488 h 4308529"/>
              <a:gd name="connsiteX47" fmla="*/ 1853136 w 2938018"/>
              <a:gd name="connsiteY47" fmla="*/ 2417735 h 4308529"/>
              <a:gd name="connsiteX48" fmla="*/ 1837638 w 2938018"/>
              <a:gd name="connsiteY48" fmla="*/ 2433234 h 4308529"/>
              <a:gd name="connsiteX49" fmla="*/ 1806641 w 2938018"/>
              <a:gd name="connsiteY49" fmla="*/ 2471980 h 4308529"/>
              <a:gd name="connsiteX50" fmla="*/ 1798892 w 2938018"/>
              <a:gd name="connsiteY50" fmla="*/ 2495227 h 4308529"/>
              <a:gd name="connsiteX51" fmla="*/ 1791143 w 2938018"/>
              <a:gd name="connsiteY51" fmla="*/ 2533973 h 4308529"/>
              <a:gd name="connsiteX52" fmla="*/ 1775645 w 2938018"/>
              <a:gd name="connsiteY52" fmla="*/ 2557220 h 4308529"/>
              <a:gd name="connsiteX53" fmla="*/ 1767896 w 2938018"/>
              <a:gd name="connsiteY53" fmla="*/ 2580468 h 4308529"/>
              <a:gd name="connsiteX54" fmla="*/ 1752397 w 2938018"/>
              <a:gd name="connsiteY54" fmla="*/ 2595966 h 4308529"/>
              <a:gd name="connsiteX55" fmla="*/ 1698153 w 2938018"/>
              <a:gd name="connsiteY55" fmla="*/ 2657959 h 4308529"/>
              <a:gd name="connsiteX56" fmla="*/ 1636160 w 2938018"/>
              <a:gd name="connsiteY56" fmla="*/ 2696705 h 4308529"/>
              <a:gd name="connsiteX57" fmla="*/ 1543170 w 2938018"/>
              <a:gd name="connsiteY57" fmla="*/ 2774196 h 4308529"/>
              <a:gd name="connsiteX58" fmla="*/ 1512174 w 2938018"/>
              <a:gd name="connsiteY58" fmla="*/ 2812942 h 4308529"/>
              <a:gd name="connsiteX59" fmla="*/ 1481177 w 2938018"/>
              <a:gd name="connsiteY59" fmla="*/ 2828441 h 4308529"/>
              <a:gd name="connsiteX60" fmla="*/ 1442431 w 2938018"/>
              <a:gd name="connsiteY60" fmla="*/ 2867186 h 4308529"/>
              <a:gd name="connsiteX61" fmla="*/ 1395936 w 2938018"/>
              <a:gd name="connsiteY61" fmla="*/ 2890434 h 4308529"/>
              <a:gd name="connsiteX62" fmla="*/ 1333943 w 2938018"/>
              <a:gd name="connsiteY62" fmla="*/ 2944678 h 4308529"/>
              <a:gd name="connsiteX63" fmla="*/ 1271950 w 2938018"/>
              <a:gd name="connsiteY63" fmla="*/ 2991173 h 4308529"/>
              <a:gd name="connsiteX64" fmla="*/ 1248702 w 2938018"/>
              <a:gd name="connsiteY64" fmla="*/ 3006671 h 4308529"/>
              <a:gd name="connsiteX65" fmla="*/ 1194458 w 2938018"/>
              <a:gd name="connsiteY65" fmla="*/ 3037668 h 4308529"/>
              <a:gd name="connsiteX66" fmla="*/ 1132465 w 2938018"/>
              <a:gd name="connsiteY66" fmla="*/ 3076413 h 4308529"/>
              <a:gd name="connsiteX67" fmla="*/ 1101469 w 2938018"/>
              <a:gd name="connsiteY67" fmla="*/ 3084163 h 4308529"/>
              <a:gd name="connsiteX68" fmla="*/ 1078221 w 2938018"/>
              <a:gd name="connsiteY68" fmla="*/ 3115159 h 4308529"/>
              <a:gd name="connsiteX69" fmla="*/ 1047225 w 2938018"/>
              <a:gd name="connsiteY69" fmla="*/ 3130657 h 4308529"/>
              <a:gd name="connsiteX70" fmla="*/ 961984 w 2938018"/>
              <a:gd name="connsiteY70" fmla="*/ 3192651 h 4308529"/>
              <a:gd name="connsiteX71" fmla="*/ 899991 w 2938018"/>
              <a:gd name="connsiteY71" fmla="*/ 3223647 h 4308529"/>
              <a:gd name="connsiteX72" fmla="*/ 868994 w 2938018"/>
              <a:gd name="connsiteY72" fmla="*/ 3246895 h 4308529"/>
              <a:gd name="connsiteX73" fmla="*/ 822499 w 2938018"/>
              <a:gd name="connsiteY73" fmla="*/ 3262393 h 4308529"/>
              <a:gd name="connsiteX74" fmla="*/ 799252 w 2938018"/>
              <a:gd name="connsiteY74" fmla="*/ 3270142 h 4308529"/>
              <a:gd name="connsiteX75" fmla="*/ 776004 w 2938018"/>
              <a:gd name="connsiteY75" fmla="*/ 3277891 h 4308529"/>
              <a:gd name="connsiteX76" fmla="*/ 729509 w 2938018"/>
              <a:gd name="connsiteY76" fmla="*/ 3308888 h 4308529"/>
              <a:gd name="connsiteX77" fmla="*/ 683014 w 2938018"/>
              <a:gd name="connsiteY77" fmla="*/ 3332135 h 4308529"/>
              <a:gd name="connsiteX78" fmla="*/ 659767 w 2938018"/>
              <a:gd name="connsiteY78" fmla="*/ 3347634 h 4308529"/>
              <a:gd name="connsiteX79" fmla="*/ 636519 w 2938018"/>
              <a:gd name="connsiteY79" fmla="*/ 3355383 h 4308529"/>
              <a:gd name="connsiteX80" fmla="*/ 613272 w 2938018"/>
              <a:gd name="connsiteY80" fmla="*/ 3378630 h 4308529"/>
              <a:gd name="connsiteX81" fmla="*/ 566777 w 2938018"/>
              <a:gd name="connsiteY81" fmla="*/ 3394129 h 4308529"/>
              <a:gd name="connsiteX82" fmla="*/ 528031 w 2938018"/>
              <a:gd name="connsiteY82" fmla="*/ 3425125 h 4308529"/>
              <a:gd name="connsiteX83" fmla="*/ 466038 w 2938018"/>
              <a:gd name="connsiteY83" fmla="*/ 3479369 h 4308529"/>
              <a:gd name="connsiteX84" fmla="*/ 442791 w 2938018"/>
              <a:gd name="connsiteY84" fmla="*/ 3487119 h 4308529"/>
              <a:gd name="connsiteX85" fmla="*/ 419543 w 2938018"/>
              <a:gd name="connsiteY85" fmla="*/ 3518115 h 4308529"/>
              <a:gd name="connsiteX86" fmla="*/ 388547 w 2938018"/>
              <a:gd name="connsiteY86" fmla="*/ 3541363 h 4308529"/>
              <a:gd name="connsiteX87" fmla="*/ 357550 w 2938018"/>
              <a:gd name="connsiteY87" fmla="*/ 3572359 h 4308529"/>
              <a:gd name="connsiteX88" fmla="*/ 334302 w 2938018"/>
              <a:gd name="connsiteY88" fmla="*/ 3595607 h 4308529"/>
              <a:gd name="connsiteX89" fmla="*/ 318804 w 2938018"/>
              <a:gd name="connsiteY89" fmla="*/ 3626603 h 4308529"/>
              <a:gd name="connsiteX90" fmla="*/ 303306 w 2938018"/>
              <a:gd name="connsiteY90" fmla="*/ 3649851 h 4308529"/>
              <a:gd name="connsiteX91" fmla="*/ 280058 w 2938018"/>
              <a:gd name="connsiteY91" fmla="*/ 3735091 h 4308529"/>
              <a:gd name="connsiteX92" fmla="*/ 272309 w 2938018"/>
              <a:gd name="connsiteY92" fmla="*/ 3766088 h 4308529"/>
              <a:gd name="connsiteX93" fmla="*/ 256811 w 2938018"/>
              <a:gd name="connsiteY93" fmla="*/ 3812583 h 4308529"/>
              <a:gd name="connsiteX94" fmla="*/ 218065 w 2938018"/>
              <a:gd name="connsiteY94" fmla="*/ 3897824 h 4308529"/>
              <a:gd name="connsiteX95" fmla="*/ 218065 w 2938018"/>
              <a:gd name="connsiteY95" fmla="*/ 3897824 h 4308529"/>
              <a:gd name="connsiteX96" fmla="*/ 179319 w 2938018"/>
              <a:gd name="connsiteY96" fmla="*/ 3975315 h 4308529"/>
              <a:gd name="connsiteX97" fmla="*/ 156072 w 2938018"/>
              <a:gd name="connsiteY97" fmla="*/ 4029559 h 4308529"/>
              <a:gd name="connsiteX98" fmla="*/ 148323 w 2938018"/>
              <a:gd name="connsiteY98" fmla="*/ 4052807 h 4308529"/>
              <a:gd name="connsiteX99" fmla="*/ 125075 w 2938018"/>
              <a:gd name="connsiteY99" fmla="*/ 4068305 h 4308529"/>
              <a:gd name="connsiteX100" fmla="*/ 101828 w 2938018"/>
              <a:gd name="connsiteY100" fmla="*/ 4107051 h 4308529"/>
              <a:gd name="connsiteX101" fmla="*/ 78580 w 2938018"/>
              <a:gd name="connsiteY101" fmla="*/ 4161295 h 4308529"/>
              <a:gd name="connsiteX102" fmla="*/ 55333 w 2938018"/>
              <a:gd name="connsiteY102" fmla="*/ 4184542 h 4308529"/>
              <a:gd name="connsiteX103" fmla="*/ 47584 w 2938018"/>
              <a:gd name="connsiteY103" fmla="*/ 4223288 h 4308529"/>
              <a:gd name="connsiteX104" fmla="*/ 16587 w 2938018"/>
              <a:gd name="connsiteY104" fmla="*/ 4262034 h 4308529"/>
              <a:gd name="connsiteX105" fmla="*/ 1089 w 2938018"/>
              <a:gd name="connsiteY105" fmla="*/ 4285281 h 4308529"/>
              <a:gd name="connsiteX106" fmla="*/ 1089 w 2938018"/>
              <a:gd name="connsiteY106" fmla="*/ 4308529 h 4308529"/>
              <a:gd name="connsiteX0" fmla="*/ 2936929 w 2936929"/>
              <a:gd name="connsiteY0" fmla="*/ 0 h 4285281"/>
              <a:gd name="connsiteX1" fmla="*/ 2929180 w 2936929"/>
              <a:gd name="connsiteY1" fmla="*/ 309966 h 4285281"/>
              <a:gd name="connsiteX2" fmla="*/ 2921430 w 2936929"/>
              <a:gd name="connsiteY2" fmla="*/ 379708 h 4285281"/>
              <a:gd name="connsiteX3" fmla="*/ 2898183 w 2936929"/>
              <a:gd name="connsiteY3" fmla="*/ 472698 h 4285281"/>
              <a:gd name="connsiteX4" fmla="*/ 2867186 w 2936929"/>
              <a:gd name="connsiteY4" fmla="*/ 511444 h 4285281"/>
              <a:gd name="connsiteX5" fmla="*/ 2843939 w 2936929"/>
              <a:gd name="connsiteY5" fmla="*/ 542441 h 4285281"/>
              <a:gd name="connsiteX6" fmla="*/ 2828441 w 2936929"/>
              <a:gd name="connsiteY6" fmla="*/ 565688 h 4285281"/>
              <a:gd name="connsiteX7" fmla="*/ 2805193 w 2936929"/>
              <a:gd name="connsiteY7" fmla="*/ 573437 h 4285281"/>
              <a:gd name="connsiteX8" fmla="*/ 2758698 w 2936929"/>
              <a:gd name="connsiteY8" fmla="*/ 658678 h 4285281"/>
              <a:gd name="connsiteX9" fmla="*/ 2735451 w 2936929"/>
              <a:gd name="connsiteY9" fmla="*/ 712922 h 4285281"/>
              <a:gd name="connsiteX10" fmla="*/ 2727702 w 2936929"/>
              <a:gd name="connsiteY10" fmla="*/ 736169 h 4285281"/>
              <a:gd name="connsiteX11" fmla="*/ 2704454 w 2936929"/>
              <a:gd name="connsiteY11" fmla="*/ 759417 h 4285281"/>
              <a:gd name="connsiteX12" fmla="*/ 2696705 w 2936929"/>
              <a:gd name="connsiteY12" fmla="*/ 782664 h 4285281"/>
              <a:gd name="connsiteX13" fmla="*/ 2688956 w 2936929"/>
              <a:gd name="connsiteY13" fmla="*/ 813661 h 4285281"/>
              <a:gd name="connsiteX14" fmla="*/ 2673458 w 2936929"/>
              <a:gd name="connsiteY14" fmla="*/ 860156 h 4285281"/>
              <a:gd name="connsiteX15" fmla="*/ 2657959 w 2936929"/>
              <a:gd name="connsiteY15" fmla="*/ 875654 h 4285281"/>
              <a:gd name="connsiteX16" fmla="*/ 2642461 w 2936929"/>
              <a:gd name="connsiteY16" fmla="*/ 906651 h 4285281"/>
              <a:gd name="connsiteX17" fmla="*/ 2588217 w 2936929"/>
              <a:gd name="connsiteY17" fmla="*/ 945396 h 4285281"/>
              <a:gd name="connsiteX18" fmla="*/ 2557220 w 2936929"/>
              <a:gd name="connsiteY18" fmla="*/ 991891 h 4285281"/>
              <a:gd name="connsiteX19" fmla="*/ 2495227 w 2936929"/>
              <a:gd name="connsiteY19" fmla="*/ 1053885 h 4285281"/>
              <a:gd name="connsiteX20" fmla="*/ 2448732 w 2936929"/>
              <a:gd name="connsiteY20" fmla="*/ 1131376 h 4285281"/>
              <a:gd name="connsiteX21" fmla="*/ 2402237 w 2936929"/>
              <a:gd name="connsiteY21" fmla="*/ 1170122 h 4285281"/>
              <a:gd name="connsiteX22" fmla="*/ 2386739 w 2936929"/>
              <a:gd name="connsiteY22" fmla="*/ 1232115 h 4285281"/>
              <a:gd name="connsiteX23" fmla="*/ 2371241 w 2936929"/>
              <a:gd name="connsiteY23" fmla="*/ 1255363 h 4285281"/>
              <a:gd name="connsiteX24" fmla="*/ 2363491 w 2936929"/>
              <a:gd name="connsiteY24" fmla="*/ 1278610 h 4285281"/>
              <a:gd name="connsiteX25" fmla="*/ 2340244 w 2936929"/>
              <a:gd name="connsiteY25" fmla="*/ 1294108 h 4285281"/>
              <a:gd name="connsiteX26" fmla="*/ 2309247 w 2936929"/>
              <a:gd name="connsiteY26" fmla="*/ 1371600 h 4285281"/>
              <a:gd name="connsiteX27" fmla="*/ 2286000 w 2936929"/>
              <a:gd name="connsiteY27" fmla="*/ 1410346 h 4285281"/>
              <a:gd name="connsiteX28" fmla="*/ 2262752 w 2936929"/>
              <a:gd name="connsiteY28" fmla="*/ 1480088 h 4285281"/>
              <a:gd name="connsiteX29" fmla="*/ 2255003 w 2936929"/>
              <a:gd name="connsiteY29" fmla="*/ 1503335 h 4285281"/>
              <a:gd name="connsiteX30" fmla="*/ 2231756 w 2936929"/>
              <a:gd name="connsiteY30" fmla="*/ 1549830 h 4285281"/>
              <a:gd name="connsiteX31" fmla="*/ 2177512 w 2936929"/>
              <a:gd name="connsiteY31" fmla="*/ 1642820 h 4285281"/>
              <a:gd name="connsiteX32" fmla="*/ 2162013 w 2936929"/>
              <a:gd name="connsiteY32" fmla="*/ 1673817 h 4285281"/>
              <a:gd name="connsiteX33" fmla="*/ 2138766 w 2936929"/>
              <a:gd name="connsiteY33" fmla="*/ 1759057 h 4285281"/>
              <a:gd name="connsiteX34" fmla="*/ 2131017 w 2936929"/>
              <a:gd name="connsiteY34" fmla="*/ 1782305 h 4285281"/>
              <a:gd name="connsiteX35" fmla="*/ 2123268 w 2936929"/>
              <a:gd name="connsiteY35" fmla="*/ 1898542 h 4285281"/>
              <a:gd name="connsiteX36" fmla="*/ 2115519 w 2936929"/>
              <a:gd name="connsiteY36" fmla="*/ 1929539 h 4285281"/>
              <a:gd name="connsiteX37" fmla="*/ 2100020 w 2936929"/>
              <a:gd name="connsiteY37" fmla="*/ 2014780 h 4285281"/>
              <a:gd name="connsiteX38" fmla="*/ 2084522 w 2936929"/>
              <a:gd name="connsiteY38" fmla="*/ 2038027 h 4285281"/>
              <a:gd name="connsiteX39" fmla="*/ 2069024 w 2936929"/>
              <a:gd name="connsiteY39" fmla="*/ 2084522 h 4285281"/>
              <a:gd name="connsiteX40" fmla="*/ 2053525 w 2936929"/>
              <a:gd name="connsiteY40" fmla="*/ 2107769 h 4285281"/>
              <a:gd name="connsiteX41" fmla="*/ 1999281 w 2936929"/>
              <a:gd name="connsiteY41" fmla="*/ 2200759 h 4285281"/>
              <a:gd name="connsiteX42" fmla="*/ 1968285 w 2936929"/>
              <a:gd name="connsiteY42" fmla="*/ 2255003 h 4285281"/>
              <a:gd name="connsiteX43" fmla="*/ 1945037 w 2936929"/>
              <a:gd name="connsiteY43" fmla="*/ 2270502 h 4285281"/>
              <a:gd name="connsiteX44" fmla="*/ 1921790 w 2936929"/>
              <a:gd name="connsiteY44" fmla="*/ 2301498 h 4285281"/>
              <a:gd name="connsiteX45" fmla="*/ 1883044 w 2936929"/>
              <a:gd name="connsiteY45" fmla="*/ 2347993 h 4285281"/>
              <a:gd name="connsiteX46" fmla="*/ 1859797 w 2936929"/>
              <a:gd name="connsiteY46" fmla="*/ 2394488 h 4285281"/>
              <a:gd name="connsiteX47" fmla="*/ 1852047 w 2936929"/>
              <a:gd name="connsiteY47" fmla="*/ 2417735 h 4285281"/>
              <a:gd name="connsiteX48" fmla="*/ 1836549 w 2936929"/>
              <a:gd name="connsiteY48" fmla="*/ 2433234 h 4285281"/>
              <a:gd name="connsiteX49" fmla="*/ 1805552 w 2936929"/>
              <a:gd name="connsiteY49" fmla="*/ 2471980 h 4285281"/>
              <a:gd name="connsiteX50" fmla="*/ 1797803 w 2936929"/>
              <a:gd name="connsiteY50" fmla="*/ 2495227 h 4285281"/>
              <a:gd name="connsiteX51" fmla="*/ 1790054 w 2936929"/>
              <a:gd name="connsiteY51" fmla="*/ 2533973 h 4285281"/>
              <a:gd name="connsiteX52" fmla="*/ 1774556 w 2936929"/>
              <a:gd name="connsiteY52" fmla="*/ 2557220 h 4285281"/>
              <a:gd name="connsiteX53" fmla="*/ 1766807 w 2936929"/>
              <a:gd name="connsiteY53" fmla="*/ 2580468 h 4285281"/>
              <a:gd name="connsiteX54" fmla="*/ 1751308 w 2936929"/>
              <a:gd name="connsiteY54" fmla="*/ 2595966 h 4285281"/>
              <a:gd name="connsiteX55" fmla="*/ 1697064 w 2936929"/>
              <a:gd name="connsiteY55" fmla="*/ 2657959 h 4285281"/>
              <a:gd name="connsiteX56" fmla="*/ 1635071 w 2936929"/>
              <a:gd name="connsiteY56" fmla="*/ 2696705 h 4285281"/>
              <a:gd name="connsiteX57" fmla="*/ 1542081 w 2936929"/>
              <a:gd name="connsiteY57" fmla="*/ 2774196 h 4285281"/>
              <a:gd name="connsiteX58" fmla="*/ 1511085 w 2936929"/>
              <a:gd name="connsiteY58" fmla="*/ 2812942 h 4285281"/>
              <a:gd name="connsiteX59" fmla="*/ 1480088 w 2936929"/>
              <a:gd name="connsiteY59" fmla="*/ 2828441 h 4285281"/>
              <a:gd name="connsiteX60" fmla="*/ 1441342 w 2936929"/>
              <a:gd name="connsiteY60" fmla="*/ 2867186 h 4285281"/>
              <a:gd name="connsiteX61" fmla="*/ 1394847 w 2936929"/>
              <a:gd name="connsiteY61" fmla="*/ 2890434 h 4285281"/>
              <a:gd name="connsiteX62" fmla="*/ 1332854 w 2936929"/>
              <a:gd name="connsiteY62" fmla="*/ 2944678 h 4285281"/>
              <a:gd name="connsiteX63" fmla="*/ 1270861 w 2936929"/>
              <a:gd name="connsiteY63" fmla="*/ 2991173 h 4285281"/>
              <a:gd name="connsiteX64" fmla="*/ 1247613 w 2936929"/>
              <a:gd name="connsiteY64" fmla="*/ 3006671 h 4285281"/>
              <a:gd name="connsiteX65" fmla="*/ 1193369 w 2936929"/>
              <a:gd name="connsiteY65" fmla="*/ 3037668 h 4285281"/>
              <a:gd name="connsiteX66" fmla="*/ 1131376 w 2936929"/>
              <a:gd name="connsiteY66" fmla="*/ 3076413 h 4285281"/>
              <a:gd name="connsiteX67" fmla="*/ 1100380 w 2936929"/>
              <a:gd name="connsiteY67" fmla="*/ 3084163 h 4285281"/>
              <a:gd name="connsiteX68" fmla="*/ 1077132 w 2936929"/>
              <a:gd name="connsiteY68" fmla="*/ 3115159 h 4285281"/>
              <a:gd name="connsiteX69" fmla="*/ 1046136 w 2936929"/>
              <a:gd name="connsiteY69" fmla="*/ 3130657 h 4285281"/>
              <a:gd name="connsiteX70" fmla="*/ 960895 w 2936929"/>
              <a:gd name="connsiteY70" fmla="*/ 3192651 h 4285281"/>
              <a:gd name="connsiteX71" fmla="*/ 898902 w 2936929"/>
              <a:gd name="connsiteY71" fmla="*/ 3223647 h 4285281"/>
              <a:gd name="connsiteX72" fmla="*/ 867905 w 2936929"/>
              <a:gd name="connsiteY72" fmla="*/ 3246895 h 4285281"/>
              <a:gd name="connsiteX73" fmla="*/ 821410 w 2936929"/>
              <a:gd name="connsiteY73" fmla="*/ 3262393 h 4285281"/>
              <a:gd name="connsiteX74" fmla="*/ 798163 w 2936929"/>
              <a:gd name="connsiteY74" fmla="*/ 3270142 h 4285281"/>
              <a:gd name="connsiteX75" fmla="*/ 774915 w 2936929"/>
              <a:gd name="connsiteY75" fmla="*/ 3277891 h 4285281"/>
              <a:gd name="connsiteX76" fmla="*/ 728420 w 2936929"/>
              <a:gd name="connsiteY76" fmla="*/ 3308888 h 4285281"/>
              <a:gd name="connsiteX77" fmla="*/ 681925 w 2936929"/>
              <a:gd name="connsiteY77" fmla="*/ 3332135 h 4285281"/>
              <a:gd name="connsiteX78" fmla="*/ 658678 w 2936929"/>
              <a:gd name="connsiteY78" fmla="*/ 3347634 h 4285281"/>
              <a:gd name="connsiteX79" fmla="*/ 635430 w 2936929"/>
              <a:gd name="connsiteY79" fmla="*/ 3355383 h 4285281"/>
              <a:gd name="connsiteX80" fmla="*/ 612183 w 2936929"/>
              <a:gd name="connsiteY80" fmla="*/ 3378630 h 4285281"/>
              <a:gd name="connsiteX81" fmla="*/ 565688 w 2936929"/>
              <a:gd name="connsiteY81" fmla="*/ 3394129 h 4285281"/>
              <a:gd name="connsiteX82" fmla="*/ 526942 w 2936929"/>
              <a:gd name="connsiteY82" fmla="*/ 3425125 h 4285281"/>
              <a:gd name="connsiteX83" fmla="*/ 464949 w 2936929"/>
              <a:gd name="connsiteY83" fmla="*/ 3479369 h 4285281"/>
              <a:gd name="connsiteX84" fmla="*/ 441702 w 2936929"/>
              <a:gd name="connsiteY84" fmla="*/ 3487119 h 4285281"/>
              <a:gd name="connsiteX85" fmla="*/ 418454 w 2936929"/>
              <a:gd name="connsiteY85" fmla="*/ 3518115 h 4285281"/>
              <a:gd name="connsiteX86" fmla="*/ 387458 w 2936929"/>
              <a:gd name="connsiteY86" fmla="*/ 3541363 h 4285281"/>
              <a:gd name="connsiteX87" fmla="*/ 356461 w 2936929"/>
              <a:gd name="connsiteY87" fmla="*/ 3572359 h 4285281"/>
              <a:gd name="connsiteX88" fmla="*/ 333213 w 2936929"/>
              <a:gd name="connsiteY88" fmla="*/ 3595607 h 4285281"/>
              <a:gd name="connsiteX89" fmla="*/ 317715 w 2936929"/>
              <a:gd name="connsiteY89" fmla="*/ 3626603 h 4285281"/>
              <a:gd name="connsiteX90" fmla="*/ 302217 w 2936929"/>
              <a:gd name="connsiteY90" fmla="*/ 3649851 h 4285281"/>
              <a:gd name="connsiteX91" fmla="*/ 278969 w 2936929"/>
              <a:gd name="connsiteY91" fmla="*/ 3735091 h 4285281"/>
              <a:gd name="connsiteX92" fmla="*/ 271220 w 2936929"/>
              <a:gd name="connsiteY92" fmla="*/ 3766088 h 4285281"/>
              <a:gd name="connsiteX93" fmla="*/ 255722 w 2936929"/>
              <a:gd name="connsiteY93" fmla="*/ 3812583 h 4285281"/>
              <a:gd name="connsiteX94" fmla="*/ 216976 w 2936929"/>
              <a:gd name="connsiteY94" fmla="*/ 3897824 h 4285281"/>
              <a:gd name="connsiteX95" fmla="*/ 216976 w 2936929"/>
              <a:gd name="connsiteY95" fmla="*/ 3897824 h 4285281"/>
              <a:gd name="connsiteX96" fmla="*/ 178230 w 2936929"/>
              <a:gd name="connsiteY96" fmla="*/ 3975315 h 4285281"/>
              <a:gd name="connsiteX97" fmla="*/ 154983 w 2936929"/>
              <a:gd name="connsiteY97" fmla="*/ 4029559 h 4285281"/>
              <a:gd name="connsiteX98" fmla="*/ 147234 w 2936929"/>
              <a:gd name="connsiteY98" fmla="*/ 4052807 h 4285281"/>
              <a:gd name="connsiteX99" fmla="*/ 123986 w 2936929"/>
              <a:gd name="connsiteY99" fmla="*/ 4068305 h 4285281"/>
              <a:gd name="connsiteX100" fmla="*/ 100739 w 2936929"/>
              <a:gd name="connsiteY100" fmla="*/ 4107051 h 4285281"/>
              <a:gd name="connsiteX101" fmla="*/ 77491 w 2936929"/>
              <a:gd name="connsiteY101" fmla="*/ 4161295 h 4285281"/>
              <a:gd name="connsiteX102" fmla="*/ 54244 w 2936929"/>
              <a:gd name="connsiteY102" fmla="*/ 4184542 h 4285281"/>
              <a:gd name="connsiteX103" fmla="*/ 46495 w 2936929"/>
              <a:gd name="connsiteY103" fmla="*/ 4223288 h 4285281"/>
              <a:gd name="connsiteX104" fmla="*/ 15498 w 2936929"/>
              <a:gd name="connsiteY104" fmla="*/ 4262034 h 4285281"/>
              <a:gd name="connsiteX105" fmla="*/ 0 w 2936929"/>
              <a:gd name="connsiteY105" fmla="*/ 4285281 h 4285281"/>
              <a:gd name="connsiteX0" fmla="*/ 2936929 w 2936929"/>
              <a:gd name="connsiteY0" fmla="*/ 0 h 4285281"/>
              <a:gd name="connsiteX1" fmla="*/ 2929180 w 2936929"/>
              <a:gd name="connsiteY1" fmla="*/ 309966 h 4285281"/>
              <a:gd name="connsiteX2" fmla="*/ 2921430 w 2936929"/>
              <a:gd name="connsiteY2" fmla="*/ 379708 h 4285281"/>
              <a:gd name="connsiteX3" fmla="*/ 2898183 w 2936929"/>
              <a:gd name="connsiteY3" fmla="*/ 472698 h 4285281"/>
              <a:gd name="connsiteX4" fmla="*/ 2867186 w 2936929"/>
              <a:gd name="connsiteY4" fmla="*/ 511444 h 4285281"/>
              <a:gd name="connsiteX5" fmla="*/ 2843939 w 2936929"/>
              <a:gd name="connsiteY5" fmla="*/ 542441 h 4285281"/>
              <a:gd name="connsiteX6" fmla="*/ 2828441 w 2936929"/>
              <a:gd name="connsiteY6" fmla="*/ 565688 h 4285281"/>
              <a:gd name="connsiteX7" fmla="*/ 2805193 w 2936929"/>
              <a:gd name="connsiteY7" fmla="*/ 573437 h 4285281"/>
              <a:gd name="connsiteX8" fmla="*/ 2758698 w 2936929"/>
              <a:gd name="connsiteY8" fmla="*/ 658678 h 4285281"/>
              <a:gd name="connsiteX9" fmla="*/ 2735451 w 2936929"/>
              <a:gd name="connsiteY9" fmla="*/ 712922 h 4285281"/>
              <a:gd name="connsiteX10" fmla="*/ 2727702 w 2936929"/>
              <a:gd name="connsiteY10" fmla="*/ 736169 h 4285281"/>
              <a:gd name="connsiteX11" fmla="*/ 2704454 w 2936929"/>
              <a:gd name="connsiteY11" fmla="*/ 759417 h 4285281"/>
              <a:gd name="connsiteX12" fmla="*/ 2696705 w 2936929"/>
              <a:gd name="connsiteY12" fmla="*/ 782664 h 4285281"/>
              <a:gd name="connsiteX13" fmla="*/ 2688956 w 2936929"/>
              <a:gd name="connsiteY13" fmla="*/ 813661 h 4285281"/>
              <a:gd name="connsiteX14" fmla="*/ 2673458 w 2936929"/>
              <a:gd name="connsiteY14" fmla="*/ 860156 h 4285281"/>
              <a:gd name="connsiteX15" fmla="*/ 2657959 w 2936929"/>
              <a:gd name="connsiteY15" fmla="*/ 875654 h 4285281"/>
              <a:gd name="connsiteX16" fmla="*/ 2642461 w 2936929"/>
              <a:gd name="connsiteY16" fmla="*/ 906651 h 4285281"/>
              <a:gd name="connsiteX17" fmla="*/ 2588217 w 2936929"/>
              <a:gd name="connsiteY17" fmla="*/ 945396 h 4285281"/>
              <a:gd name="connsiteX18" fmla="*/ 2557220 w 2936929"/>
              <a:gd name="connsiteY18" fmla="*/ 991891 h 4285281"/>
              <a:gd name="connsiteX19" fmla="*/ 2495227 w 2936929"/>
              <a:gd name="connsiteY19" fmla="*/ 1053885 h 4285281"/>
              <a:gd name="connsiteX20" fmla="*/ 2448732 w 2936929"/>
              <a:gd name="connsiteY20" fmla="*/ 1131376 h 4285281"/>
              <a:gd name="connsiteX21" fmla="*/ 2402237 w 2936929"/>
              <a:gd name="connsiteY21" fmla="*/ 1170122 h 4285281"/>
              <a:gd name="connsiteX22" fmla="*/ 2386739 w 2936929"/>
              <a:gd name="connsiteY22" fmla="*/ 1232115 h 4285281"/>
              <a:gd name="connsiteX23" fmla="*/ 2371241 w 2936929"/>
              <a:gd name="connsiteY23" fmla="*/ 1255363 h 4285281"/>
              <a:gd name="connsiteX24" fmla="*/ 2363491 w 2936929"/>
              <a:gd name="connsiteY24" fmla="*/ 1278610 h 4285281"/>
              <a:gd name="connsiteX25" fmla="*/ 2340244 w 2936929"/>
              <a:gd name="connsiteY25" fmla="*/ 1294108 h 4285281"/>
              <a:gd name="connsiteX26" fmla="*/ 2309247 w 2936929"/>
              <a:gd name="connsiteY26" fmla="*/ 1371600 h 4285281"/>
              <a:gd name="connsiteX27" fmla="*/ 2286000 w 2936929"/>
              <a:gd name="connsiteY27" fmla="*/ 1410346 h 4285281"/>
              <a:gd name="connsiteX28" fmla="*/ 2262752 w 2936929"/>
              <a:gd name="connsiteY28" fmla="*/ 1480088 h 4285281"/>
              <a:gd name="connsiteX29" fmla="*/ 2255003 w 2936929"/>
              <a:gd name="connsiteY29" fmla="*/ 1503335 h 4285281"/>
              <a:gd name="connsiteX30" fmla="*/ 2231756 w 2936929"/>
              <a:gd name="connsiteY30" fmla="*/ 1549830 h 4285281"/>
              <a:gd name="connsiteX31" fmla="*/ 2177512 w 2936929"/>
              <a:gd name="connsiteY31" fmla="*/ 1642820 h 4285281"/>
              <a:gd name="connsiteX32" fmla="*/ 2162013 w 2936929"/>
              <a:gd name="connsiteY32" fmla="*/ 1673817 h 4285281"/>
              <a:gd name="connsiteX33" fmla="*/ 2138766 w 2936929"/>
              <a:gd name="connsiteY33" fmla="*/ 1759057 h 4285281"/>
              <a:gd name="connsiteX34" fmla="*/ 2131017 w 2936929"/>
              <a:gd name="connsiteY34" fmla="*/ 1782305 h 4285281"/>
              <a:gd name="connsiteX35" fmla="*/ 2123268 w 2936929"/>
              <a:gd name="connsiteY35" fmla="*/ 1898542 h 4285281"/>
              <a:gd name="connsiteX36" fmla="*/ 2115519 w 2936929"/>
              <a:gd name="connsiteY36" fmla="*/ 1929539 h 4285281"/>
              <a:gd name="connsiteX37" fmla="*/ 2100020 w 2936929"/>
              <a:gd name="connsiteY37" fmla="*/ 2014780 h 4285281"/>
              <a:gd name="connsiteX38" fmla="*/ 2084522 w 2936929"/>
              <a:gd name="connsiteY38" fmla="*/ 2038027 h 4285281"/>
              <a:gd name="connsiteX39" fmla="*/ 2069024 w 2936929"/>
              <a:gd name="connsiteY39" fmla="*/ 2084522 h 4285281"/>
              <a:gd name="connsiteX40" fmla="*/ 2053525 w 2936929"/>
              <a:gd name="connsiteY40" fmla="*/ 2107769 h 4285281"/>
              <a:gd name="connsiteX41" fmla="*/ 1999281 w 2936929"/>
              <a:gd name="connsiteY41" fmla="*/ 2200759 h 4285281"/>
              <a:gd name="connsiteX42" fmla="*/ 1968285 w 2936929"/>
              <a:gd name="connsiteY42" fmla="*/ 2255003 h 4285281"/>
              <a:gd name="connsiteX43" fmla="*/ 1945037 w 2936929"/>
              <a:gd name="connsiteY43" fmla="*/ 2270502 h 4285281"/>
              <a:gd name="connsiteX44" fmla="*/ 1921790 w 2936929"/>
              <a:gd name="connsiteY44" fmla="*/ 2301498 h 4285281"/>
              <a:gd name="connsiteX45" fmla="*/ 1883044 w 2936929"/>
              <a:gd name="connsiteY45" fmla="*/ 2347993 h 4285281"/>
              <a:gd name="connsiteX46" fmla="*/ 1859797 w 2936929"/>
              <a:gd name="connsiteY46" fmla="*/ 2394488 h 4285281"/>
              <a:gd name="connsiteX47" fmla="*/ 1852047 w 2936929"/>
              <a:gd name="connsiteY47" fmla="*/ 2417735 h 4285281"/>
              <a:gd name="connsiteX48" fmla="*/ 1836549 w 2936929"/>
              <a:gd name="connsiteY48" fmla="*/ 2433234 h 4285281"/>
              <a:gd name="connsiteX49" fmla="*/ 1805552 w 2936929"/>
              <a:gd name="connsiteY49" fmla="*/ 2471980 h 4285281"/>
              <a:gd name="connsiteX50" fmla="*/ 1797803 w 2936929"/>
              <a:gd name="connsiteY50" fmla="*/ 2495227 h 4285281"/>
              <a:gd name="connsiteX51" fmla="*/ 1790054 w 2936929"/>
              <a:gd name="connsiteY51" fmla="*/ 2533973 h 4285281"/>
              <a:gd name="connsiteX52" fmla="*/ 1774556 w 2936929"/>
              <a:gd name="connsiteY52" fmla="*/ 2557220 h 4285281"/>
              <a:gd name="connsiteX53" fmla="*/ 1766807 w 2936929"/>
              <a:gd name="connsiteY53" fmla="*/ 2580468 h 4285281"/>
              <a:gd name="connsiteX54" fmla="*/ 1751308 w 2936929"/>
              <a:gd name="connsiteY54" fmla="*/ 2595966 h 4285281"/>
              <a:gd name="connsiteX55" fmla="*/ 1697064 w 2936929"/>
              <a:gd name="connsiteY55" fmla="*/ 2657959 h 4285281"/>
              <a:gd name="connsiteX56" fmla="*/ 1635071 w 2936929"/>
              <a:gd name="connsiteY56" fmla="*/ 2696705 h 4285281"/>
              <a:gd name="connsiteX57" fmla="*/ 1542081 w 2936929"/>
              <a:gd name="connsiteY57" fmla="*/ 2774196 h 4285281"/>
              <a:gd name="connsiteX58" fmla="*/ 1511085 w 2936929"/>
              <a:gd name="connsiteY58" fmla="*/ 2812942 h 4285281"/>
              <a:gd name="connsiteX59" fmla="*/ 1480088 w 2936929"/>
              <a:gd name="connsiteY59" fmla="*/ 2828441 h 4285281"/>
              <a:gd name="connsiteX60" fmla="*/ 1441342 w 2936929"/>
              <a:gd name="connsiteY60" fmla="*/ 2867186 h 4285281"/>
              <a:gd name="connsiteX61" fmla="*/ 1394847 w 2936929"/>
              <a:gd name="connsiteY61" fmla="*/ 2890434 h 4285281"/>
              <a:gd name="connsiteX62" fmla="*/ 1332854 w 2936929"/>
              <a:gd name="connsiteY62" fmla="*/ 2944678 h 4285281"/>
              <a:gd name="connsiteX63" fmla="*/ 1270861 w 2936929"/>
              <a:gd name="connsiteY63" fmla="*/ 2991173 h 4285281"/>
              <a:gd name="connsiteX64" fmla="*/ 1247613 w 2936929"/>
              <a:gd name="connsiteY64" fmla="*/ 3006671 h 4285281"/>
              <a:gd name="connsiteX65" fmla="*/ 1193369 w 2936929"/>
              <a:gd name="connsiteY65" fmla="*/ 3037668 h 4285281"/>
              <a:gd name="connsiteX66" fmla="*/ 1131376 w 2936929"/>
              <a:gd name="connsiteY66" fmla="*/ 3076413 h 4285281"/>
              <a:gd name="connsiteX67" fmla="*/ 1100380 w 2936929"/>
              <a:gd name="connsiteY67" fmla="*/ 3084163 h 4285281"/>
              <a:gd name="connsiteX68" fmla="*/ 1077132 w 2936929"/>
              <a:gd name="connsiteY68" fmla="*/ 3115159 h 4285281"/>
              <a:gd name="connsiteX69" fmla="*/ 1046136 w 2936929"/>
              <a:gd name="connsiteY69" fmla="*/ 3130657 h 4285281"/>
              <a:gd name="connsiteX70" fmla="*/ 960895 w 2936929"/>
              <a:gd name="connsiteY70" fmla="*/ 3192651 h 4285281"/>
              <a:gd name="connsiteX71" fmla="*/ 898902 w 2936929"/>
              <a:gd name="connsiteY71" fmla="*/ 3223647 h 4285281"/>
              <a:gd name="connsiteX72" fmla="*/ 867905 w 2936929"/>
              <a:gd name="connsiteY72" fmla="*/ 3246895 h 4285281"/>
              <a:gd name="connsiteX73" fmla="*/ 821410 w 2936929"/>
              <a:gd name="connsiteY73" fmla="*/ 3262393 h 4285281"/>
              <a:gd name="connsiteX74" fmla="*/ 798163 w 2936929"/>
              <a:gd name="connsiteY74" fmla="*/ 3270142 h 4285281"/>
              <a:gd name="connsiteX75" fmla="*/ 774915 w 2936929"/>
              <a:gd name="connsiteY75" fmla="*/ 3277891 h 4285281"/>
              <a:gd name="connsiteX76" fmla="*/ 728420 w 2936929"/>
              <a:gd name="connsiteY76" fmla="*/ 3308888 h 4285281"/>
              <a:gd name="connsiteX77" fmla="*/ 681925 w 2936929"/>
              <a:gd name="connsiteY77" fmla="*/ 3332135 h 4285281"/>
              <a:gd name="connsiteX78" fmla="*/ 658678 w 2936929"/>
              <a:gd name="connsiteY78" fmla="*/ 3347634 h 4285281"/>
              <a:gd name="connsiteX79" fmla="*/ 635430 w 2936929"/>
              <a:gd name="connsiteY79" fmla="*/ 3355383 h 4285281"/>
              <a:gd name="connsiteX80" fmla="*/ 612183 w 2936929"/>
              <a:gd name="connsiteY80" fmla="*/ 3378630 h 4285281"/>
              <a:gd name="connsiteX81" fmla="*/ 565688 w 2936929"/>
              <a:gd name="connsiteY81" fmla="*/ 3394129 h 4285281"/>
              <a:gd name="connsiteX82" fmla="*/ 526942 w 2936929"/>
              <a:gd name="connsiteY82" fmla="*/ 3425125 h 4285281"/>
              <a:gd name="connsiteX83" fmla="*/ 464949 w 2936929"/>
              <a:gd name="connsiteY83" fmla="*/ 3479369 h 4285281"/>
              <a:gd name="connsiteX84" fmla="*/ 441702 w 2936929"/>
              <a:gd name="connsiteY84" fmla="*/ 3487119 h 4285281"/>
              <a:gd name="connsiteX85" fmla="*/ 418454 w 2936929"/>
              <a:gd name="connsiteY85" fmla="*/ 3518115 h 4285281"/>
              <a:gd name="connsiteX86" fmla="*/ 387458 w 2936929"/>
              <a:gd name="connsiteY86" fmla="*/ 3541363 h 4285281"/>
              <a:gd name="connsiteX87" fmla="*/ 356461 w 2936929"/>
              <a:gd name="connsiteY87" fmla="*/ 3572359 h 4285281"/>
              <a:gd name="connsiteX88" fmla="*/ 333213 w 2936929"/>
              <a:gd name="connsiteY88" fmla="*/ 3595607 h 4285281"/>
              <a:gd name="connsiteX89" fmla="*/ 317715 w 2936929"/>
              <a:gd name="connsiteY89" fmla="*/ 3626603 h 4285281"/>
              <a:gd name="connsiteX90" fmla="*/ 302217 w 2936929"/>
              <a:gd name="connsiteY90" fmla="*/ 3649851 h 4285281"/>
              <a:gd name="connsiteX91" fmla="*/ 278969 w 2936929"/>
              <a:gd name="connsiteY91" fmla="*/ 3735091 h 4285281"/>
              <a:gd name="connsiteX92" fmla="*/ 271220 w 2936929"/>
              <a:gd name="connsiteY92" fmla="*/ 3766088 h 4285281"/>
              <a:gd name="connsiteX93" fmla="*/ 255722 w 2936929"/>
              <a:gd name="connsiteY93" fmla="*/ 3812583 h 4285281"/>
              <a:gd name="connsiteX94" fmla="*/ 216976 w 2936929"/>
              <a:gd name="connsiteY94" fmla="*/ 3897824 h 4285281"/>
              <a:gd name="connsiteX95" fmla="*/ 216976 w 2936929"/>
              <a:gd name="connsiteY95" fmla="*/ 3897824 h 4285281"/>
              <a:gd name="connsiteX96" fmla="*/ 178230 w 2936929"/>
              <a:gd name="connsiteY96" fmla="*/ 3975315 h 4285281"/>
              <a:gd name="connsiteX97" fmla="*/ 154983 w 2936929"/>
              <a:gd name="connsiteY97" fmla="*/ 4029559 h 4285281"/>
              <a:gd name="connsiteX98" fmla="*/ 123986 w 2936929"/>
              <a:gd name="connsiteY98" fmla="*/ 4068305 h 4285281"/>
              <a:gd name="connsiteX99" fmla="*/ 100739 w 2936929"/>
              <a:gd name="connsiteY99" fmla="*/ 4107051 h 4285281"/>
              <a:gd name="connsiteX100" fmla="*/ 77491 w 2936929"/>
              <a:gd name="connsiteY100" fmla="*/ 4161295 h 4285281"/>
              <a:gd name="connsiteX101" fmla="*/ 54244 w 2936929"/>
              <a:gd name="connsiteY101" fmla="*/ 4184542 h 4285281"/>
              <a:gd name="connsiteX102" fmla="*/ 46495 w 2936929"/>
              <a:gd name="connsiteY102" fmla="*/ 4223288 h 4285281"/>
              <a:gd name="connsiteX103" fmla="*/ 15498 w 2936929"/>
              <a:gd name="connsiteY103" fmla="*/ 4262034 h 4285281"/>
              <a:gd name="connsiteX104" fmla="*/ 0 w 2936929"/>
              <a:gd name="connsiteY104" fmla="*/ 4285281 h 4285281"/>
              <a:gd name="connsiteX0" fmla="*/ 2936929 w 2936929"/>
              <a:gd name="connsiteY0" fmla="*/ 0 h 4285281"/>
              <a:gd name="connsiteX1" fmla="*/ 2929180 w 2936929"/>
              <a:gd name="connsiteY1" fmla="*/ 309966 h 4285281"/>
              <a:gd name="connsiteX2" fmla="*/ 2921430 w 2936929"/>
              <a:gd name="connsiteY2" fmla="*/ 379708 h 4285281"/>
              <a:gd name="connsiteX3" fmla="*/ 2898183 w 2936929"/>
              <a:gd name="connsiteY3" fmla="*/ 472698 h 4285281"/>
              <a:gd name="connsiteX4" fmla="*/ 2867186 w 2936929"/>
              <a:gd name="connsiteY4" fmla="*/ 511444 h 4285281"/>
              <a:gd name="connsiteX5" fmla="*/ 2843939 w 2936929"/>
              <a:gd name="connsiteY5" fmla="*/ 542441 h 4285281"/>
              <a:gd name="connsiteX6" fmla="*/ 2828441 w 2936929"/>
              <a:gd name="connsiteY6" fmla="*/ 565688 h 4285281"/>
              <a:gd name="connsiteX7" fmla="*/ 2805193 w 2936929"/>
              <a:gd name="connsiteY7" fmla="*/ 573437 h 4285281"/>
              <a:gd name="connsiteX8" fmla="*/ 2758698 w 2936929"/>
              <a:gd name="connsiteY8" fmla="*/ 658678 h 4285281"/>
              <a:gd name="connsiteX9" fmla="*/ 2735451 w 2936929"/>
              <a:gd name="connsiteY9" fmla="*/ 712922 h 4285281"/>
              <a:gd name="connsiteX10" fmla="*/ 2727702 w 2936929"/>
              <a:gd name="connsiteY10" fmla="*/ 736169 h 4285281"/>
              <a:gd name="connsiteX11" fmla="*/ 2704454 w 2936929"/>
              <a:gd name="connsiteY11" fmla="*/ 759417 h 4285281"/>
              <a:gd name="connsiteX12" fmla="*/ 2696705 w 2936929"/>
              <a:gd name="connsiteY12" fmla="*/ 782664 h 4285281"/>
              <a:gd name="connsiteX13" fmla="*/ 2688956 w 2936929"/>
              <a:gd name="connsiteY13" fmla="*/ 813661 h 4285281"/>
              <a:gd name="connsiteX14" fmla="*/ 2673458 w 2936929"/>
              <a:gd name="connsiteY14" fmla="*/ 860156 h 4285281"/>
              <a:gd name="connsiteX15" fmla="*/ 2657959 w 2936929"/>
              <a:gd name="connsiteY15" fmla="*/ 875654 h 4285281"/>
              <a:gd name="connsiteX16" fmla="*/ 2642461 w 2936929"/>
              <a:gd name="connsiteY16" fmla="*/ 906651 h 4285281"/>
              <a:gd name="connsiteX17" fmla="*/ 2588217 w 2936929"/>
              <a:gd name="connsiteY17" fmla="*/ 945396 h 4285281"/>
              <a:gd name="connsiteX18" fmla="*/ 2557220 w 2936929"/>
              <a:gd name="connsiteY18" fmla="*/ 991891 h 4285281"/>
              <a:gd name="connsiteX19" fmla="*/ 2495227 w 2936929"/>
              <a:gd name="connsiteY19" fmla="*/ 1053885 h 4285281"/>
              <a:gd name="connsiteX20" fmla="*/ 2448732 w 2936929"/>
              <a:gd name="connsiteY20" fmla="*/ 1131376 h 4285281"/>
              <a:gd name="connsiteX21" fmla="*/ 2402237 w 2936929"/>
              <a:gd name="connsiteY21" fmla="*/ 1170122 h 4285281"/>
              <a:gd name="connsiteX22" fmla="*/ 2386739 w 2936929"/>
              <a:gd name="connsiteY22" fmla="*/ 1232115 h 4285281"/>
              <a:gd name="connsiteX23" fmla="*/ 2371241 w 2936929"/>
              <a:gd name="connsiteY23" fmla="*/ 1255363 h 4285281"/>
              <a:gd name="connsiteX24" fmla="*/ 2363491 w 2936929"/>
              <a:gd name="connsiteY24" fmla="*/ 1278610 h 4285281"/>
              <a:gd name="connsiteX25" fmla="*/ 2340244 w 2936929"/>
              <a:gd name="connsiteY25" fmla="*/ 1294108 h 4285281"/>
              <a:gd name="connsiteX26" fmla="*/ 2309247 w 2936929"/>
              <a:gd name="connsiteY26" fmla="*/ 1371600 h 4285281"/>
              <a:gd name="connsiteX27" fmla="*/ 2286000 w 2936929"/>
              <a:gd name="connsiteY27" fmla="*/ 1410346 h 4285281"/>
              <a:gd name="connsiteX28" fmla="*/ 2262752 w 2936929"/>
              <a:gd name="connsiteY28" fmla="*/ 1480088 h 4285281"/>
              <a:gd name="connsiteX29" fmla="*/ 2255003 w 2936929"/>
              <a:gd name="connsiteY29" fmla="*/ 1503335 h 4285281"/>
              <a:gd name="connsiteX30" fmla="*/ 2231756 w 2936929"/>
              <a:gd name="connsiteY30" fmla="*/ 1549830 h 4285281"/>
              <a:gd name="connsiteX31" fmla="*/ 2177512 w 2936929"/>
              <a:gd name="connsiteY31" fmla="*/ 1642820 h 4285281"/>
              <a:gd name="connsiteX32" fmla="*/ 2162013 w 2936929"/>
              <a:gd name="connsiteY32" fmla="*/ 1673817 h 4285281"/>
              <a:gd name="connsiteX33" fmla="*/ 2138766 w 2936929"/>
              <a:gd name="connsiteY33" fmla="*/ 1759057 h 4285281"/>
              <a:gd name="connsiteX34" fmla="*/ 2131017 w 2936929"/>
              <a:gd name="connsiteY34" fmla="*/ 1782305 h 4285281"/>
              <a:gd name="connsiteX35" fmla="*/ 2123268 w 2936929"/>
              <a:gd name="connsiteY35" fmla="*/ 1898542 h 4285281"/>
              <a:gd name="connsiteX36" fmla="*/ 2115519 w 2936929"/>
              <a:gd name="connsiteY36" fmla="*/ 1929539 h 4285281"/>
              <a:gd name="connsiteX37" fmla="*/ 2100020 w 2936929"/>
              <a:gd name="connsiteY37" fmla="*/ 2014780 h 4285281"/>
              <a:gd name="connsiteX38" fmla="*/ 2084522 w 2936929"/>
              <a:gd name="connsiteY38" fmla="*/ 2038027 h 4285281"/>
              <a:gd name="connsiteX39" fmla="*/ 2069024 w 2936929"/>
              <a:gd name="connsiteY39" fmla="*/ 2084522 h 4285281"/>
              <a:gd name="connsiteX40" fmla="*/ 2053525 w 2936929"/>
              <a:gd name="connsiteY40" fmla="*/ 2107769 h 4285281"/>
              <a:gd name="connsiteX41" fmla="*/ 1999281 w 2936929"/>
              <a:gd name="connsiteY41" fmla="*/ 2200759 h 4285281"/>
              <a:gd name="connsiteX42" fmla="*/ 1968285 w 2936929"/>
              <a:gd name="connsiteY42" fmla="*/ 2255003 h 4285281"/>
              <a:gd name="connsiteX43" fmla="*/ 1945037 w 2936929"/>
              <a:gd name="connsiteY43" fmla="*/ 2270502 h 4285281"/>
              <a:gd name="connsiteX44" fmla="*/ 1921790 w 2936929"/>
              <a:gd name="connsiteY44" fmla="*/ 2301498 h 4285281"/>
              <a:gd name="connsiteX45" fmla="*/ 1883044 w 2936929"/>
              <a:gd name="connsiteY45" fmla="*/ 2347993 h 4285281"/>
              <a:gd name="connsiteX46" fmla="*/ 1859797 w 2936929"/>
              <a:gd name="connsiteY46" fmla="*/ 2394488 h 4285281"/>
              <a:gd name="connsiteX47" fmla="*/ 1852047 w 2936929"/>
              <a:gd name="connsiteY47" fmla="*/ 2417735 h 4285281"/>
              <a:gd name="connsiteX48" fmla="*/ 1836549 w 2936929"/>
              <a:gd name="connsiteY48" fmla="*/ 2433234 h 4285281"/>
              <a:gd name="connsiteX49" fmla="*/ 1805552 w 2936929"/>
              <a:gd name="connsiteY49" fmla="*/ 2471980 h 4285281"/>
              <a:gd name="connsiteX50" fmla="*/ 1797803 w 2936929"/>
              <a:gd name="connsiteY50" fmla="*/ 2495227 h 4285281"/>
              <a:gd name="connsiteX51" fmla="*/ 1790054 w 2936929"/>
              <a:gd name="connsiteY51" fmla="*/ 2533973 h 4285281"/>
              <a:gd name="connsiteX52" fmla="*/ 1774556 w 2936929"/>
              <a:gd name="connsiteY52" fmla="*/ 2557220 h 4285281"/>
              <a:gd name="connsiteX53" fmla="*/ 1766807 w 2936929"/>
              <a:gd name="connsiteY53" fmla="*/ 2580468 h 4285281"/>
              <a:gd name="connsiteX54" fmla="*/ 1751308 w 2936929"/>
              <a:gd name="connsiteY54" fmla="*/ 2595966 h 4285281"/>
              <a:gd name="connsiteX55" fmla="*/ 1697064 w 2936929"/>
              <a:gd name="connsiteY55" fmla="*/ 2657959 h 4285281"/>
              <a:gd name="connsiteX56" fmla="*/ 1635071 w 2936929"/>
              <a:gd name="connsiteY56" fmla="*/ 2696705 h 4285281"/>
              <a:gd name="connsiteX57" fmla="*/ 1542081 w 2936929"/>
              <a:gd name="connsiteY57" fmla="*/ 2774196 h 4285281"/>
              <a:gd name="connsiteX58" fmla="*/ 1511085 w 2936929"/>
              <a:gd name="connsiteY58" fmla="*/ 2812942 h 4285281"/>
              <a:gd name="connsiteX59" fmla="*/ 1480088 w 2936929"/>
              <a:gd name="connsiteY59" fmla="*/ 2828441 h 4285281"/>
              <a:gd name="connsiteX60" fmla="*/ 1441342 w 2936929"/>
              <a:gd name="connsiteY60" fmla="*/ 2867186 h 4285281"/>
              <a:gd name="connsiteX61" fmla="*/ 1394847 w 2936929"/>
              <a:gd name="connsiteY61" fmla="*/ 2890434 h 4285281"/>
              <a:gd name="connsiteX62" fmla="*/ 1332854 w 2936929"/>
              <a:gd name="connsiteY62" fmla="*/ 2944678 h 4285281"/>
              <a:gd name="connsiteX63" fmla="*/ 1270861 w 2936929"/>
              <a:gd name="connsiteY63" fmla="*/ 2991173 h 4285281"/>
              <a:gd name="connsiteX64" fmla="*/ 1247613 w 2936929"/>
              <a:gd name="connsiteY64" fmla="*/ 3006671 h 4285281"/>
              <a:gd name="connsiteX65" fmla="*/ 1193369 w 2936929"/>
              <a:gd name="connsiteY65" fmla="*/ 3037668 h 4285281"/>
              <a:gd name="connsiteX66" fmla="*/ 1131376 w 2936929"/>
              <a:gd name="connsiteY66" fmla="*/ 3076413 h 4285281"/>
              <a:gd name="connsiteX67" fmla="*/ 1100380 w 2936929"/>
              <a:gd name="connsiteY67" fmla="*/ 3084163 h 4285281"/>
              <a:gd name="connsiteX68" fmla="*/ 1077132 w 2936929"/>
              <a:gd name="connsiteY68" fmla="*/ 3115159 h 4285281"/>
              <a:gd name="connsiteX69" fmla="*/ 1046136 w 2936929"/>
              <a:gd name="connsiteY69" fmla="*/ 3130657 h 4285281"/>
              <a:gd name="connsiteX70" fmla="*/ 960895 w 2936929"/>
              <a:gd name="connsiteY70" fmla="*/ 3192651 h 4285281"/>
              <a:gd name="connsiteX71" fmla="*/ 898902 w 2936929"/>
              <a:gd name="connsiteY71" fmla="*/ 3223647 h 4285281"/>
              <a:gd name="connsiteX72" fmla="*/ 867905 w 2936929"/>
              <a:gd name="connsiteY72" fmla="*/ 3246895 h 4285281"/>
              <a:gd name="connsiteX73" fmla="*/ 821410 w 2936929"/>
              <a:gd name="connsiteY73" fmla="*/ 3262393 h 4285281"/>
              <a:gd name="connsiteX74" fmla="*/ 798163 w 2936929"/>
              <a:gd name="connsiteY74" fmla="*/ 3270142 h 4285281"/>
              <a:gd name="connsiteX75" fmla="*/ 774915 w 2936929"/>
              <a:gd name="connsiteY75" fmla="*/ 3277891 h 4285281"/>
              <a:gd name="connsiteX76" fmla="*/ 728420 w 2936929"/>
              <a:gd name="connsiteY76" fmla="*/ 3308888 h 4285281"/>
              <a:gd name="connsiteX77" fmla="*/ 681925 w 2936929"/>
              <a:gd name="connsiteY77" fmla="*/ 3332135 h 4285281"/>
              <a:gd name="connsiteX78" fmla="*/ 658678 w 2936929"/>
              <a:gd name="connsiteY78" fmla="*/ 3347634 h 4285281"/>
              <a:gd name="connsiteX79" fmla="*/ 635430 w 2936929"/>
              <a:gd name="connsiteY79" fmla="*/ 3355383 h 4285281"/>
              <a:gd name="connsiteX80" fmla="*/ 612183 w 2936929"/>
              <a:gd name="connsiteY80" fmla="*/ 3378630 h 4285281"/>
              <a:gd name="connsiteX81" fmla="*/ 565688 w 2936929"/>
              <a:gd name="connsiteY81" fmla="*/ 3394129 h 4285281"/>
              <a:gd name="connsiteX82" fmla="*/ 526942 w 2936929"/>
              <a:gd name="connsiteY82" fmla="*/ 3425125 h 4285281"/>
              <a:gd name="connsiteX83" fmla="*/ 464949 w 2936929"/>
              <a:gd name="connsiteY83" fmla="*/ 3479369 h 4285281"/>
              <a:gd name="connsiteX84" fmla="*/ 441702 w 2936929"/>
              <a:gd name="connsiteY84" fmla="*/ 3487119 h 4285281"/>
              <a:gd name="connsiteX85" fmla="*/ 418454 w 2936929"/>
              <a:gd name="connsiteY85" fmla="*/ 3518115 h 4285281"/>
              <a:gd name="connsiteX86" fmla="*/ 387458 w 2936929"/>
              <a:gd name="connsiteY86" fmla="*/ 3541363 h 4285281"/>
              <a:gd name="connsiteX87" fmla="*/ 356461 w 2936929"/>
              <a:gd name="connsiteY87" fmla="*/ 3572359 h 4285281"/>
              <a:gd name="connsiteX88" fmla="*/ 333213 w 2936929"/>
              <a:gd name="connsiteY88" fmla="*/ 3595607 h 4285281"/>
              <a:gd name="connsiteX89" fmla="*/ 317715 w 2936929"/>
              <a:gd name="connsiteY89" fmla="*/ 3626603 h 4285281"/>
              <a:gd name="connsiteX90" fmla="*/ 302217 w 2936929"/>
              <a:gd name="connsiteY90" fmla="*/ 3649851 h 4285281"/>
              <a:gd name="connsiteX91" fmla="*/ 278969 w 2936929"/>
              <a:gd name="connsiteY91" fmla="*/ 3735091 h 4285281"/>
              <a:gd name="connsiteX92" fmla="*/ 271220 w 2936929"/>
              <a:gd name="connsiteY92" fmla="*/ 3766088 h 4285281"/>
              <a:gd name="connsiteX93" fmla="*/ 255722 w 2936929"/>
              <a:gd name="connsiteY93" fmla="*/ 3812583 h 4285281"/>
              <a:gd name="connsiteX94" fmla="*/ 216976 w 2936929"/>
              <a:gd name="connsiteY94" fmla="*/ 3897824 h 4285281"/>
              <a:gd name="connsiteX95" fmla="*/ 216976 w 2936929"/>
              <a:gd name="connsiteY95" fmla="*/ 3897824 h 4285281"/>
              <a:gd name="connsiteX96" fmla="*/ 178230 w 2936929"/>
              <a:gd name="connsiteY96" fmla="*/ 3975315 h 4285281"/>
              <a:gd name="connsiteX97" fmla="*/ 154983 w 2936929"/>
              <a:gd name="connsiteY97" fmla="*/ 4029559 h 4285281"/>
              <a:gd name="connsiteX98" fmla="*/ 123986 w 2936929"/>
              <a:gd name="connsiteY98" fmla="*/ 4068305 h 4285281"/>
              <a:gd name="connsiteX99" fmla="*/ 77491 w 2936929"/>
              <a:gd name="connsiteY99" fmla="*/ 4161295 h 4285281"/>
              <a:gd name="connsiteX100" fmla="*/ 54244 w 2936929"/>
              <a:gd name="connsiteY100" fmla="*/ 4184542 h 4285281"/>
              <a:gd name="connsiteX101" fmla="*/ 46495 w 2936929"/>
              <a:gd name="connsiteY101" fmla="*/ 4223288 h 4285281"/>
              <a:gd name="connsiteX102" fmla="*/ 15498 w 2936929"/>
              <a:gd name="connsiteY102" fmla="*/ 4262034 h 4285281"/>
              <a:gd name="connsiteX103" fmla="*/ 0 w 2936929"/>
              <a:gd name="connsiteY103" fmla="*/ 4285281 h 4285281"/>
              <a:gd name="connsiteX0" fmla="*/ 2936929 w 2936929"/>
              <a:gd name="connsiteY0" fmla="*/ 0 h 4285281"/>
              <a:gd name="connsiteX1" fmla="*/ 2929180 w 2936929"/>
              <a:gd name="connsiteY1" fmla="*/ 309966 h 4285281"/>
              <a:gd name="connsiteX2" fmla="*/ 2921430 w 2936929"/>
              <a:gd name="connsiteY2" fmla="*/ 379708 h 4285281"/>
              <a:gd name="connsiteX3" fmla="*/ 2898183 w 2936929"/>
              <a:gd name="connsiteY3" fmla="*/ 472698 h 4285281"/>
              <a:gd name="connsiteX4" fmla="*/ 2867186 w 2936929"/>
              <a:gd name="connsiteY4" fmla="*/ 511444 h 4285281"/>
              <a:gd name="connsiteX5" fmla="*/ 2843939 w 2936929"/>
              <a:gd name="connsiteY5" fmla="*/ 542441 h 4285281"/>
              <a:gd name="connsiteX6" fmla="*/ 2828441 w 2936929"/>
              <a:gd name="connsiteY6" fmla="*/ 565688 h 4285281"/>
              <a:gd name="connsiteX7" fmla="*/ 2805193 w 2936929"/>
              <a:gd name="connsiteY7" fmla="*/ 573437 h 4285281"/>
              <a:gd name="connsiteX8" fmla="*/ 2758698 w 2936929"/>
              <a:gd name="connsiteY8" fmla="*/ 658678 h 4285281"/>
              <a:gd name="connsiteX9" fmla="*/ 2735451 w 2936929"/>
              <a:gd name="connsiteY9" fmla="*/ 712922 h 4285281"/>
              <a:gd name="connsiteX10" fmla="*/ 2727702 w 2936929"/>
              <a:gd name="connsiteY10" fmla="*/ 736169 h 4285281"/>
              <a:gd name="connsiteX11" fmla="*/ 2704454 w 2936929"/>
              <a:gd name="connsiteY11" fmla="*/ 759417 h 4285281"/>
              <a:gd name="connsiteX12" fmla="*/ 2696705 w 2936929"/>
              <a:gd name="connsiteY12" fmla="*/ 782664 h 4285281"/>
              <a:gd name="connsiteX13" fmla="*/ 2688956 w 2936929"/>
              <a:gd name="connsiteY13" fmla="*/ 813661 h 4285281"/>
              <a:gd name="connsiteX14" fmla="*/ 2673458 w 2936929"/>
              <a:gd name="connsiteY14" fmla="*/ 860156 h 4285281"/>
              <a:gd name="connsiteX15" fmla="*/ 2657959 w 2936929"/>
              <a:gd name="connsiteY15" fmla="*/ 875654 h 4285281"/>
              <a:gd name="connsiteX16" fmla="*/ 2642461 w 2936929"/>
              <a:gd name="connsiteY16" fmla="*/ 906651 h 4285281"/>
              <a:gd name="connsiteX17" fmla="*/ 2588217 w 2936929"/>
              <a:gd name="connsiteY17" fmla="*/ 945396 h 4285281"/>
              <a:gd name="connsiteX18" fmla="*/ 2557220 w 2936929"/>
              <a:gd name="connsiteY18" fmla="*/ 991891 h 4285281"/>
              <a:gd name="connsiteX19" fmla="*/ 2495227 w 2936929"/>
              <a:gd name="connsiteY19" fmla="*/ 1053885 h 4285281"/>
              <a:gd name="connsiteX20" fmla="*/ 2448732 w 2936929"/>
              <a:gd name="connsiteY20" fmla="*/ 1131376 h 4285281"/>
              <a:gd name="connsiteX21" fmla="*/ 2402237 w 2936929"/>
              <a:gd name="connsiteY21" fmla="*/ 1170122 h 4285281"/>
              <a:gd name="connsiteX22" fmla="*/ 2386739 w 2936929"/>
              <a:gd name="connsiteY22" fmla="*/ 1232115 h 4285281"/>
              <a:gd name="connsiteX23" fmla="*/ 2371241 w 2936929"/>
              <a:gd name="connsiteY23" fmla="*/ 1255363 h 4285281"/>
              <a:gd name="connsiteX24" fmla="*/ 2363491 w 2936929"/>
              <a:gd name="connsiteY24" fmla="*/ 1278610 h 4285281"/>
              <a:gd name="connsiteX25" fmla="*/ 2340244 w 2936929"/>
              <a:gd name="connsiteY25" fmla="*/ 1294108 h 4285281"/>
              <a:gd name="connsiteX26" fmla="*/ 2309247 w 2936929"/>
              <a:gd name="connsiteY26" fmla="*/ 1371600 h 4285281"/>
              <a:gd name="connsiteX27" fmla="*/ 2286000 w 2936929"/>
              <a:gd name="connsiteY27" fmla="*/ 1410346 h 4285281"/>
              <a:gd name="connsiteX28" fmla="*/ 2262752 w 2936929"/>
              <a:gd name="connsiteY28" fmla="*/ 1480088 h 4285281"/>
              <a:gd name="connsiteX29" fmla="*/ 2255003 w 2936929"/>
              <a:gd name="connsiteY29" fmla="*/ 1503335 h 4285281"/>
              <a:gd name="connsiteX30" fmla="*/ 2231756 w 2936929"/>
              <a:gd name="connsiteY30" fmla="*/ 1549830 h 4285281"/>
              <a:gd name="connsiteX31" fmla="*/ 2177512 w 2936929"/>
              <a:gd name="connsiteY31" fmla="*/ 1642820 h 4285281"/>
              <a:gd name="connsiteX32" fmla="*/ 2162013 w 2936929"/>
              <a:gd name="connsiteY32" fmla="*/ 1673817 h 4285281"/>
              <a:gd name="connsiteX33" fmla="*/ 2138766 w 2936929"/>
              <a:gd name="connsiteY33" fmla="*/ 1759057 h 4285281"/>
              <a:gd name="connsiteX34" fmla="*/ 2131017 w 2936929"/>
              <a:gd name="connsiteY34" fmla="*/ 1782305 h 4285281"/>
              <a:gd name="connsiteX35" fmla="*/ 2123268 w 2936929"/>
              <a:gd name="connsiteY35" fmla="*/ 1898542 h 4285281"/>
              <a:gd name="connsiteX36" fmla="*/ 2115519 w 2936929"/>
              <a:gd name="connsiteY36" fmla="*/ 1929539 h 4285281"/>
              <a:gd name="connsiteX37" fmla="*/ 2100020 w 2936929"/>
              <a:gd name="connsiteY37" fmla="*/ 2014780 h 4285281"/>
              <a:gd name="connsiteX38" fmla="*/ 2084522 w 2936929"/>
              <a:gd name="connsiteY38" fmla="*/ 2038027 h 4285281"/>
              <a:gd name="connsiteX39" fmla="*/ 2069024 w 2936929"/>
              <a:gd name="connsiteY39" fmla="*/ 2084522 h 4285281"/>
              <a:gd name="connsiteX40" fmla="*/ 2053525 w 2936929"/>
              <a:gd name="connsiteY40" fmla="*/ 2107769 h 4285281"/>
              <a:gd name="connsiteX41" fmla="*/ 1999281 w 2936929"/>
              <a:gd name="connsiteY41" fmla="*/ 2200759 h 4285281"/>
              <a:gd name="connsiteX42" fmla="*/ 1968285 w 2936929"/>
              <a:gd name="connsiteY42" fmla="*/ 2255003 h 4285281"/>
              <a:gd name="connsiteX43" fmla="*/ 1945037 w 2936929"/>
              <a:gd name="connsiteY43" fmla="*/ 2270502 h 4285281"/>
              <a:gd name="connsiteX44" fmla="*/ 1921790 w 2936929"/>
              <a:gd name="connsiteY44" fmla="*/ 2301498 h 4285281"/>
              <a:gd name="connsiteX45" fmla="*/ 1883044 w 2936929"/>
              <a:gd name="connsiteY45" fmla="*/ 2347993 h 4285281"/>
              <a:gd name="connsiteX46" fmla="*/ 1859797 w 2936929"/>
              <a:gd name="connsiteY46" fmla="*/ 2394488 h 4285281"/>
              <a:gd name="connsiteX47" fmla="*/ 1852047 w 2936929"/>
              <a:gd name="connsiteY47" fmla="*/ 2417735 h 4285281"/>
              <a:gd name="connsiteX48" fmla="*/ 1836549 w 2936929"/>
              <a:gd name="connsiteY48" fmla="*/ 2433234 h 4285281"/>
              <a:gd name="connsiteX49" fmla="*/ 1805552 w 2936929"/>
              <a:gd name="connsiteY49" fmla="*/ 2471980 h 4285281"/>
              <a:gd name="connsiteX50" fmla="*/ 1797803 w 2936929"/>
              <a:gd name="connsiteY50" fmla="*/ 2495227 h 4285281"/>
              <a:gd name="connsiteX51" fmla="*/ 1790054 w 2936929"/>
              <a:gd name="connsiteY51" fmla="*/ 2533973 h 4285281"/>
              <a:gd name="connsiteX52" fmla="*/ 1774556 w 2936929"/>
              <a:gd name="connsiteY52" fmla="*/ 2557220 h 4285281"/>
              <a:gd name="connsiteX53" fmla="*/ 1766807 w 2936929"/>
              <a:gd name="connsiteY53" fmla="*/ 2580468 h 4285281"/>
              <a:gd name="connsiteX54" fmla="*/ 1751308 w 2936929"/>
              <a:gd name="connsiteY54" fmla="*/ 2595966 h 4285281"/>
              <a:gd name="connsiteX55" fmla="*/ 1697064 w 2936929"/>
              <a:gd name="connsiteY55" fmla="*/ 2657959 h 4285281"/>
              <a:gd name="connsiteX56" fmla="*/ 1635071 w 2936929"/>
              <a:gd name="connsiteY56" fmla="*/ 2696705 h 4285281"/>
              <a:gd name="connsiteX57" fmla="*/ 1542081 w 2936929"/>
              <a:gd name="connsiteY57" fmla="*/ 2774196 h 4285281"/>
              <a:gd name="connsiteX58" fmla="*/ 1511085 w 2936929"/>
              <a:gd name="connsiteY58" fmla="*/ 2812942 h 4285281"/>
              <a:gd name="connsiteX59" fmla="*/ 1480088 w 2936929"/>
              <a:gd name="connsiteY59" fmla="*/ 2828441 h 4285281"/>
              <a:gd name="connsiteX60" fmla="*/ 1441342 w 2936929"/>
              <a:gd name="connsiteY60" fmla="*/ 2867186 h 4285281"/>
              <a:gd name="connsiteX61" fmla="*/ 1394847 w 2936929"/>
              <a:gd name="connsiteY61" fmla="*/ 2890434 h 4285281"/>
              <a:gd name="connsiteX62" fmla="*/ 1332854 w 2936929"/>
              <a:gd name="connsiteY62" fmla="*/ 2944678 h 4285281"/>
              <a:gd name="connsiteX63" fmla="*/ 1270861 w 2936929"/>
              <a:gd name="connsiteY63" fmla="*/ 2991173 h 4285281"/>
              <a:gd name="connsiteX64" fmla="*/ 1247613 w 2936929"/>
              <a:gd name="connsiteY64" fmla="*/ 3006671 h 4285281"/>
              <a:gd name="connsiteX65" fmla="*/ 1193369 w 2936929"/>
              <a:gd name="connsiteY65" fmla="*/ 3037668 h 4285281"/>
              <a:gd name="connsiteX66" fmla="*/ 1131376 w 2936929"/>
              <a:gd name="connsiteY66" fmla="*/ 3076413 h 4285281"/>
              <a:gd name="connsiteX67" fmla="*/ 1100380 w 2936929"/>
              <a:gd name="connsiteY67" fmla="*/ 3084163 h 4285281"/>
              <a:gd name="connsiteX68" fmla="*/ 1077132 w 2936929"/>
              <a:gd name="connsiteY68" fmla="*/ 3115159 h 4285281"/>
              <a:gd name="connsiteX69" fmla="*/ 1046136 w 2936929"/>
              <a:gd name="connsiteY69" fmla="*/ 3130657 h 4285281"/>
              <a:gd name="connsiteX70" fmla="*/ 960895 w 2936929"/>
              <a:gd name="connsiteY70" fmla="*/ 3192651 h 4285281"/>
              <a:gd name="connsiteX71" fmla="*/ 898902 w 2936929"/>
              <a:gd name="connsiteY71" fmla="*/ 3223647 h 4285281"/>
              <a:gd name="connsiteX72" fmla="*/ 867905 w 2936929"/>
              <a:gd name="connsiteY72" fmla="*/ 3246895 h 4285281"/>
              <a:gd name="connsiteX73" fmla="*/ 821410 w 2936929"/>
              <a:gd name="connsiteY73" fmla="*/ 3262393 h 4285281"/>
              <a:gd name="connsiteX74" fmla="*/ 798163 w 2936929"/>
              <a:gd name="connsiteY74" fmla="*/ 3270142 h 4285281"/>
              <a:gd name="connsiteX75" fmla="*/ 774915 w 2936929"/>
              <a:gd name="connsiteY75" fmla="*/ 3277891 h 4285281"/>
              <a:gd name="connsiteX76" fmla="*/ 728420 w 2936929"/>
              <a:gd name="connsiteY76" fmla="*/ 3308888 h 4285281"/>
              <a:gd name="connsiteX77" fmla="*/ 681925 w 2936929"/>
              <a:gd name="connsiteY77" fmla="*/ 3332135 h 4285281"/>
              <a:gd name="connsiteX78" fmla="*/ 658678 w 2936929"/>
              <a:gd name="connsiteY78" fmla="*/ 3347634 h 4285281"/>
              <a:gd name="connsiteX79" fmla="*/ 635430 w 2936929"/>
              <a:gd name="connsiteY79" fmla="*/ 3355383 h 4285281"/>
              <a:gd name="connsiteX80" fmla="*/ 612183 w 2936929"/>
              <a:gd name="connsiteY80" fmla="*/ 3378630 h 4285281"/>
              <a:gd name="connsiteX81" fmla="*/ 565688 w 2936929"/>
              <a:gd name="connsiteY81" fmla="*/ 3394129 h 4285281"/>
              <a:gd name="connsiteX82" fmla="*/ 526942 w 2936929"/>
              <a:gd name="connsiteY82" fmla="*/ 3425125 h 4285281"/>
              <a:gd name="connsiteX83" fmla="*/ 464949 w 2936929"/>
              <a:gd name="connsiteY83" fmla="*/ 3479369 h 4285281"/>
              <a:gd name="connsiteX84" fmla="*/ 441702 w 2936929"/>
              <a:gd name="connsiteY84" fmla="*/ 3487119 h 4285281"/>
              <a:gd name="connsiteX85" fmla="*/ 418454 w 2936929"/>
              <a:gd name="connsiteY85" fmla="*/ 3518115 h 4285281"/>
              <a:gd name="connsiteX86" fmla="*/ 387458 w 2936929"/>
              <a:gd name="connsiteY86" fmla="*/ 3541363 h 4285281"/>
              <a:gd name="connsiteX87" fmla="*/ 356461 w 2936929"/>
              <a:gd name="connsiteY87" fmla="*/ 3572359 h 4285281"/>
              <a:gd name="connsiteX88" fmla="*/ 333213 w 2936929"/>
              <a:gd name="connsiteY88" fmla="*/ 3595607 h 4285281"/>
              <a:gd name="connsiteX89" fmla="*/ 317715 w 2936929"/>
              <a:gd name="connsiteY89" fmla="*/ 3626603 h 4285281"/>
              <a:gd name="connsiteX90" fmla="*/ 302217 w 2936929"/>
              <a:gd name="connsiteY90" fmla="*/ 3649851 h 4285281"/>
              <a:gd name="connsiteX91" fmla="*/ 278969 w 2936929"/>
              <a:gd name="connsiteY91" fmla="*/ 3735091 h 4285281"/>
              <a:gd name="connsiteX92" fmla="*/ 271220 w 2936929"/>
              <a:gd name="connsiteY92" fmla="*/ 3766088 h 4285281"/>
              <a:gd name="connsiteX93" fmla="*/ 255722 w 2936929"/>
              <a:gd name="connsiteY93" fmla="*/ 3812583 h 4285281"/>
              <a:gd name="connsiteX94" fmla="*/ 216976 w 2936929"/>
              <a:gd name="connsiteY94" fmla="*/ 3897824 h 4285281"/>
              <a:gd name="connsiteX95" fmla="*/ 216976 w 2936929"/>
              <a:gd name="connsiteY95" fmla="*/ 3897824 h 4285281"/>
              <a:gd name="connsiteX96" fmla="*/ 178230 w 2936929"/>
              <a:gd name="connsiteY96" fmla="*/ 3975315 h 4285281"/>
              <a:gd name="connsiteX97" fmla="*/ 154983 w 2936929"/>
              <a:gd name="connsiteY97" fmla="*/ 4029559 h 4285281"/>
              <a:gd name="connsiteX98" fmla="*/ 123986 w 2936929"/>
              <a:gd name="connsiteY98" fmla="*/ 4068305 h 4285281"/>
              <a:gd name="connsiteX99" fmla="*/ 77491 w 2936929"/>
              <a:gd name="connsiteY99" fmla="*/ 4161295 h 4285281"/>
              <a:gd name="connsiteX100" fmla="*/ 46495 w 2936929"/>
              <a:gd name="connsiteY100" fmla="*/ 4223288 h 4285281"/>
              <a:gd name="connsiteX101" fmla="*/ 15498 w 2936929"/>
              <a:gd name="connsiteY101" fmla="*/ 4262034 h 4285281"/>
              <a:gd name="connsiteX102" fmla="*/ 0 w 2936929"/>
              <a:gd name="connsiteY102" fmla="*/ 4285281 h 4285281"/>
              <a:gd name="connsiteX0" fmla="*/ 2921431 w 2921431"/>
              <a:gd name="connsiteY0" fmla="*/ 0 h 4262034"/>
              <a:gd name="connsiteX1" fmla="*/ 2913682 w 2921431"/>
              <a:gd name="connsiteY1" fmla="*/ 309966 h 4262034"/>
              <a:gd name="connsiteX2" fmla="*/ 2905932 w 2921431"/>
              <a:gd name="connsiteY2" fmla="*/ 379708 h 4262034"/>
              <a:gd name="connsiteX3" fmla="*/ 2882685 w 2921431"/>
              <a:gd name="connsiteY3" fmla="*/ 472698 h 4262034"/>
              <a:gd name="connsiteX4" fmla="*/ 2851688 w 2921431"/>
              <a:gd name="connsiteY4" fmla="*/ 511444 h 4262034"/>
              <a:gd name="connsiteX5" fmla="*/ 2828441 w 2921431"/>
              <a:gd name="connsiteY5" fmla="*/ 542441 h 4262034"/>
              <a:gd name="connsiteX6" fmla="*/ 2812943 w 2921431"/>
              <a:gd name="connsiteY6" fmla="*/ 565688 h 4262034"/>
              <a:gd name="connsiteX7" fmla="*/ 2789695 w 2921431"/>
              <a:gd name="connsiteY7" fmla="*/ 573437 h 4262034"/>
              <a:gd name="connsiteX8" fmla="*/ 2743200 w 2921431"/>
              <a:gd name="connsiteY8" fmla="*/ 658678 h 4262034"/>
              <a:gd name="connsiteX9" fmla="*/ 2719953 w 2921431"/>
              <a:gd name="connsiteY9" fmla="*/ 712922 h 4262034"/>
              <a:gd name="connsiteX10" fmla="*/ 2712204 w 2921431"/>
              <a:gd name="connsiteY10" fmla="*/ 736169 h 4262034"/>
              <a:gd name="connsiteX11" fmla="*/ 2688956 w 2921431"/>
              <a:gd name="connsiteY11" fmla="*/ 759417 h 4262034"/>
              <a:gd name="connsiteX12" fmla="*/ 2681207 w 2921431"/>
              <a:gd name="connsiteY12" fmla="*/ 782664 h 4262034"/>
              <a:gd name="connsiteX13" fmla="*/ 2673458 w 2921431"/>
              <a:gd name="connsiteY13" fmla="*/ 813661 h 4262034"/>
              <a:gd name="connsiteX14" fmla="*/ 2657960 w 2921431"/>
              <a:gd name="connsiteY14" fmla="*/ 860156 h 4262034"/>
              <a:gd name="connsiteX15" fmla="*/ 2642461 w 2921431"/>
              <a:gd name="connsiteY15" fmla="*/ 875654 h 4262034"/>
              <a:gd name="connsiteX16" fmla="*/ 2626963 w 2921431"/>
              <a:gd name="connsiteY16" fmla="*/ 906651 h 4262034"/>
              <a:gd name="connsiteX17" fmla="*/ 2572719 w 2921431"/>
              <a:gd name="connsiteY17" fmla="*/ 945396 h 4262034"/>
              <a:gd name="connsiteX18" fmla="*/ 2541722 w 2921431"/>
              <a:gd name="connsiteY18" fmla="*/ 991891 h 4262034"/>
              <a:gd name="connsiteX19" fmla="*/ 2479729 w 2921431"/>
              <a:gd name="connsiteY19" fmla="*/ 1053885 h 4262034"/>
              <a:gd name="connsiteX20" fmla="*/ 2433234 w 2921431"/>
              <a:gd name="connsiteY20" fmla="*/ 1131376 h 4262034"/>
              <a:gd name="connsiteX21" fmla="*/ 2386739 w 2921431"/>
              <a:gd name="connsiteY21" fmla="*/ 1170122 h 4262034"/>
              <a:gd name="connsiteX22" fmla="*/ 2371241 w 2921431"/>
              <a:gd name="connsiteY22" fmla="*/ 1232115 h 4262034"/>
              <a:gd name="connsiteX23" fmla="*/ 2355743 w 2921431"/>
              <a:gd name="connsiteY23" fmla="*/ 1255363 h 4262034"/>
              <a:gd name="connsiteX24" fmla="*/ 2347993 w 2921431"/>
              <a:gd name="connsiteY24" fmla="*/ 1278610 h 4262034"/>
              <a:gd name="connsiteX25" fmla="*/ 2324746 w 2921431"/>
              <a:gd name="connsiteY25" fmla="*/ 1294108 h 4262034"/>
              <a:gd name="connsiteX26" fmla="*/ 2293749 w 2921431"/>
              <a:gd name="connsiteY26" fmla="*/ 1371600 h 4262034"/>
              <a:gd name="connsiteX27" fmla="*/ 2270502 w 2921431"/>
              <a:gd name="connsiteY27" fmla="*/ 1410346 h 4262034"/>
              <a:gd name="connsiteX28" fmla="*/ 2247254 w 2921431"/>
              <a:gd name="connsiteY28" fmla="*/ 1480088 h 4262034"/>
              <a:gd name="connsiteX29" fmla="*/ 2239505 w 2921431"/>
              <a:gd name="connsiteY29" fmla="*/ 1503335 h 4262034"/>
              <a:gd name="connsiteX30" fmla="*/ 2216258 w 2921431"/>
              <a:gd name="connsiteY30" fmla="*/ 1549830 h 4262034"/>
              <a:gd name="connsiteX31" fmla="*/ 2162014 w 2921431"/>
              <a:gd name="connsiteY31" fmla="*/ 1642820 h 4262034"/>
              <a:gd name="connsiteX32" fmla="*/ 2146515 w 2921431"/>
              <a:gd name="connsiteY32" fmla="*/ 1673817 h 4262034"/>
              <a:gd name="connsiteX33" fmla="*/ 2123268 w 2921431"/>
              <a:gd name="connsiteY33" fmla="*/ 1759057 h 4262034"/>
              <a:gd name="connsiteX34" fmla="*/ 2115519 w 2921431"/>
              <a:gd name="connsiteY34" fmla="*/ 1782305 h 4262034"/>
              <a:gd name="connsiteX35" fmla="*/ 2107770 w 2921431"/>
              <a:gd name="connsiteY35" fmla="*/ 1898542 h 4262034"/>
              <a:gd name="connsiteX36" fmla="*/ 2100021 w 2921431"/>
              <a:gd name="connsiteY36" fmla="*/ 1929539 h 4262034"/>
              <a:gd name="connsiteX37" fmla="*/ 2084522 w 2921431"/>
              <a:gd name="connsiteY37" fmla="*/ 2014780 h 4262034"/>
              <a:gd name="connsiteX38" fmla="*/ 2069024 w 2921431"/>
              <a:gd name="connsiteY38" fmla="*/ 2038027 h 4262034"/>
              <a:gd name="connsiteX39" fmla="*/ 2053526 w 2921431"/>
              <a:gd name="connsiteY39" fmla="*/ 2084522 h 4262034"/>
              <a:gd name="connsiteX40" fmla="*/ 2038027 w 2921431"/>
              <a:gd name="connsiteY40" fmla="*/ 2107769 h 4262034"/>
              <a:gd name="connsiteX41" fmla="*/ 1983783 w 2921431"/>
              <a:gd name="connsiteY41" fmla="*/ 2200759 h 4262034"/>
              <a:gd name="connsiteX42" fmla="*/ 1952787 w 2921431"/>
              <a:gd name="connsiteY42" fmla="*/ 2255003 h 4262034"/>
              <a:gd name="connsiteX43" fmla="*/ 1929539 w 2921431"/>
              <a:gd name="connsiteY43" fmla="*/ 2270502 h 4262034"/>
              <a:gd name="connsiteX44" fmla="*/ 1906292 w 2921431"/>
              <a:gd name="connsiteY44" fmla="*/ 2301498 h 4262034"/>
              <a:gd name="connsiteX45" fmla="*/ 1867546 w 2921431"/>
              <a:gd name="connsiteY45" fmla="*/ 2347993 h 4262034"/>
              <a:gd name="connsiteX46" fmla="*/ 1844299 w 2921431"/>
              <a:gd name="connsiteY46" fmla="*/ 2394488 h 4262034"/>
              <a:gd name="connsiteX47" fmla="*/ 1836549 w 2921431"/>
              <a:gd name="connsiteY47" fmla="*/ 2417735 h 4262034"/>
              <a:gd name="connsiteX48" fmla="*/ 1821051 w 2921431"/>
              <a:gd name="connsiteY48" fmla="*/ 2433234 h 4262034"/>
              <a:gd name="connsiteX49" fmla="*/ 1790054 w 2921431"/>
              <a:gd name="connsiteY49" fmla="*/ 2471980 h 4262034"/>
              <a:gd name="connsiteX50" fmla="*/ 1782305 w 2921431"/>
              <a:gd name="connsiteY50" fmla="*/ 2495227 h 4262034"/>
              <a:gd name="connsiteX51" fmla="*/ 1774556 w 2921431"/>
              <a:gd name="connsiteY51" fmla="*/ 2533973 h 4262034"/>
              <a:gd name="connsiteX52" fmla="*/ 1759058 w 2921431"/>
              <a:gd name="connsiteY52" fmla="*/ 2557220 h 4262034"/>
              <a:gd name="connsiteX53" fmla="*/ 1751309 w 2921431"/>
              <a:gd name="connsiteY53" fmla="*/ 2580468 h 4262034"/>
              <a:gd name="connsiteX54" fmla="*/ 1735810 w 2921431"/>
              <a:gd name="connsiteY54" fmla="*/ 2595966 h 4262034"/>
              <a:gd name="connsiteX55" fmla="*/ 1681566 w 2921431"/>
              <a:gd name="connsiteY55" fmla="*/ 2657959 h 4262034"/>
              <a:gd name="connsiteX56" fmla="*/ 1619573 w 2921431"/>
              <a:gd name="connsiteY56" fmla="*/ 2696705 h 4262034"/>
              <a:gd name="connsiteX57" fmla="*/ 1526583 w 2921431"/>
              <a:gd name="connsiteY57" fmla="*/ 2774196 h 4262034"/>
              <a:gd name="connsiteX58" fmla="*/ 1495587 w 2921431"/>
              <a:gd name="connsiteY58" fmla="*/ 2812942 h 4262034"/>
              <a:gd name="connsiteX59" fmla="*/ 1464590 w 2921431"/>
              <a:gd name="connsiteY59" fmla="*/ 2828441 h 4262034"/>
              <a:gd name="connsiteX60" fmla="*/ 1425844 w 2921431"/>
              <a:gd name="connsiteY60" fmla="*/ 2867186 h 4262034"/>
              <a:gd name="connsiteX61" fmla="*/ 1379349 w 2921431"/>
              <a:gd name="connsiteY61" fmla="*/ 2890434 h 4262034"/>
              <a:gd name="connsiteX62" fmla="*/ 1317356 w 2921431"/>
              <a:gd name="connsiteY62" fmla="*/ 2944678 h 4262034"/>
              <a:gd name="connsiteX63" fmla="*/ 1255363 w 2921431"/>
              <a:gd name="connsiteY63" fmla="*/ 2991173 h 4262034"/>
              <a:gd name="connsiteX64" fmla="*/ 1232115 w 2921431"/>
              <a:gd name="connsiteY64" fmla="*/ 3006671 h 4262034"/>
              <a:gd name="connsiteX65" fmla="*/ 1177871 w 2921431"/>
              <a:gd name="connsiteY65" fmla="*/ 3037668 h 4262034"/>
              <a:gd name="connsiteX66" fmla="*/ 1115878 w 2921431"/>
              <a:gd name="connsiteY66" fmla="*/ 3076413 h 4262034"/>
              <a:gd name="connsiteX67" fmla="*/ 1084882 w 2921431"/>
              <a:gd name="connsiteY67" fmla="*/ 3084163 h 4262034"/>
              <a:gd name="connsiteX68" fmla="*/ 1061634 w 2921431"/>
              <a:gd name="connsiteY68" fmla="*/ 3115159 h 4262034"/>
              <a:gd name="connsiteX69" fmla="*/ 1030638 w 2921431"/>
              <a:gd name="connsiteY69" fmla="*/ 3130657 h 4262034"/>
              <a:gd name="connsiteX70" fmla="*/ 945397 w 2921431"/>
              <a:gd name="connsiteY70" fmla="*/ 3192651 h 4262034"/>
              <a:gd name="connsiteX71" fmla="*/ 883404 w 2921431"/>
              <a:gd name="connsiteY71" fmla="*/ 3223647 h 4262034"/>
              <a:gd name="connsiteX72" fmla="*/ 852407 w 2921431"/>
              <a:gd name="connsiteY72" fmla="*/ 3246895 h 4262034"/>
              <a:gd name="connsiteX73" fmla="*/ 805912 w 2921431"/>
              <a:gd name="connsiteY73" fmla="*/ 3262393 h 4262034"/>
              <a:gd name="connsiteX74" fmla="*/ 782665 w 2921431"/>
              <a:gd name="connsiteY74" fmla="*/ 3270142 h 4262034"/>
              <a:gd name="connsiteX75" fmla="*/ 759417 w 2921431"/>
              <a:gd name="connsiteY75" fmla="*/ 3277891 h 4262034"/>
              <a:gd name="connsiteX76" fmla="*/ 712922 w 2921431"/>
              <a:gd name="connsiteY76" fmla="*/ 3308888 h 4262034"/>
              <a:gd name="connsiteX77" fmla="*/ 666427 w 2921431"/>
              <a:gd name="connsiteY77" fmla="*/ 3332135 h 4262034"/>
              <a:gd name="connsiteX78" fmla="*/ 643180 w 2921431"/>
              <a:gd name="connsiteY78" fmla="*/ 3347634 h 4262034"/>
              <a:gd name="connsiteX79" fmla="*/ 619932 w 2921431"/>
              <a:gd name="connsiteY79" fmla="*/ 3355383 h 4262034"/>
              <a:gd name="connsiteX80" fmla="*/ 596685 w 2921431"/>
              <a:gd name="connsiteY80" fmla="*/ 3378630 h 4262034"/>
              <a:gd name="connsiteX81" fmla="*/ 550190 w 2921431"/>
              <a:gd name="connsiteY81" fmla="*/ 3394129 h 4262034"/>
              <a:gd name="connsiteX82" fmla="*/ 511444 w 2921431"/>
              <a:gd name="connsiteY82" fmla="*/ 3425125 h 4262034"/>
              <a:gd name="connsiteX83" fmla="*/ 449451 w 2921431"/>
              <a:gd name="connsiteY83" fmla="*/ 3479369 h 4262034"/>
              <a:gd name="connsiteX84" fmla="*/ 426204 w 2921431"/>
              <a:gd name="connsiteY84" fmla="*/ 3487119 h 4262034"/>
              <a:gd name="connsiteX85" fmla="*/ 402956 w 2921431"/>
              <a:gd name="connsiteY85" fmla="*/ 3518115 h 4262034"/>
              <a:gd name="connsiteX86" fmla="*/ 371960 w 2921431"/>
              <a:gd name="connsiteY86" fmla="*/ 3541363 h 4262034"/>
              <a:gd name="connsiteX87" fmla="*/ 340963 w 2921431"/>
              <a:gd name="connsiteY87" fmla="*/ 3572359 h 4262034"/>
              <a:gd name="connsiteX88" fmla="*/ 317715 w 2921431"/>
              <a:gd name="connsiteY88" fmla="*/ 3595607 h 4262034"/>
              <a:gd name="connsiteX89" fmla="*/ 302217 w 2921431"/>
              <a:gd name="connsiteY89" fmla="*/ 3626603 h 4262034"/>
              <a:gd name="connsiteX90" fmla="*/ 286719 w 2921431"/>
              <a:gd name="connsiteY90" fmla="*/ 3649851 h 4262034"/>
              <a:gd name="connsiteX91" fmla="*/ 263471 w 2921431"/>
              <a:gd name="connsiteY91" fmla="*/ 3735091 h 4262034"/>
              <a:gd name="connsiteX92" fmla="*/ 255722 w 2921431"/>
              <a:gd name="connsiteY92" fmla="*/ 3766088 h 4262034"/>
              <a:gd name="connsiteX93" fmla="*/ 240224 w 2921431"/>
              <a:gd name="connsiteY93" fmla="*/ 3812583 h 4262034"/>
              <a:gd name="connsiteX94" fmla="*/ 201478 w 2921431"/>
              <a:gd name="connsiteY94" fmla="*/ 3897824 h 4262034"/>
              <a:gd name="connsiteX95" fmla="*/ 201478 w 2921431"/>
              <a:gd name="connsiteY95" fmla="*/ 3897824 h 4262034"/>
              <a:gd name="connsiteX96" fmla="*/ 162732 w 2921431"/>
              <a:gd name="connsiteY96" fmla="*/ 3975315 h 4262034"/>
              <a:gd name="connsiteX97" fmla="*/ 139485 w 2921431"/>
              <a:gd name="connsiteY97" fmla="*/ 4029559 h 4262034"/>
              <a:gd name="connsiteX98" fmla="*/ 108488 w 2921431"/>
              <a:gd name="connsiteY98" fmla="*/ 4068305 h 4262034"/>
              <a:gd name="connsiteX99" fmla="*/ 61993 w 2921431"/>
              <a:gd name="connsiteY99" fmla="*/ 4161295 h 4262034"/>
              <a:gd name="connsiteX100" fmla="*/ 30997 w 2921431"/>
              <a:gd name="connsiteY100" fmla="*/ 4223288 h 4262034"/>
              <a:gd name="connsiteX101" fmla="*/ 0 w 2921431"/>
              <a:gd name="connsiteY101" fmla="*/ 4262034 h 4262034"/>
              <a:gd name="connsiteX0" fmla="*/ 2921431 w 2921431"/>
              <a:gd name="connsiteY0" fmla="*/ 0 h 4262034"/>
              <a:gd name="connsiteX1" fmla="*/ 2913682 w 2921431"/>
              <a:gd name="connsiteY1" fmla="*/ 309966 h 4262034"/>
              <a:gd name="connsiteX2" fmla="*/ 2905932 w 2921431"/>
              <a:gd name="connsiteY2" fmla="*/ 379708 h 4262034"/>
              <a:gd name="connsiteX3" fmla="*/ 2882685 w 2921431"/>
              <a:gd name="connsiteY3" fmla="*/ 472698 h 4262034"/>
              <a:gd name="connsiteX4" fmla="*/ 2851688 w 2921431"/>
              <a:gd name="connsiteY4" fmla="*/ 511444 h 4262034"/>
              <a:gd name="connsiteX5" fmla="*/ 2828441 w 2921431"/>
              <a:gd name="connsiteY5" fmla="*/ 542441 h 4262034"/>
              <a:gd name="connsiteX6" fmla="*/ 2812943 w 2921431"/>
              <a:gd name="connsiteY6" fmla="*/ 565688 h 4262034"/>
              <a:gd name="connsiteX7" fmla="*/ 2789695 w 2921431"/>
              <a:gd name="connsiteY7" fmla="*/ 573437 h 4262034"/>
              <a:gd name="connsiteX8" fmla="*/ 2743200 w 2921431"/>
              <a:gd name="connsiteY8" fmla="*/ 658678 h 4262034"/>
              <a:gd name="connsiteX9" fmla="*/ 2719953 w 2921431"/>
              <a:gd name="connsiteY9" fmla="*/ 712922 h 4262034"/>
              <a:gd name="connsiteX10" fmla="*/ 2712204 w 2921431"/>
              <a:gd name="connsiteY10" fmla="*/ 736169 h 4262034"/>
              <a:gd name="connsiteX11" fmla="*/ 2688956 w 2921431"/>
              <a:gd name="connsiteY11" fmla="*/ 759417 h 4262034"/>
              <a:gd name="connsiteX12" fmla="*/ 2681207 w 2921431"/>
              <a:gd name="connsiteY12" fmla="*/ 782664 h 4262034"/>
              <a:gd name="connsiteX13" fmla="*/ 2673458 w 2921431"/>
              <a:gd name="connsiteY13" fmla="*/ 813661 h 4262034"/>
              <a:gd name="connsiteX14" fmla="*/ 2657960 w 2921431"/>
              <a:gd name="connsiteY14" fmla="*/ 860156 h 4262034"/>
              <a:gd name="connsiteX15" fmla="*/ 2642461 w 2921431"/>
              <a:gd name="connsiteY15" fmla="*/ 875654 h 4262034"/>
              <a:gd name="connsiteX16" fmla="*/ 2626963 w 2921431"/>
              <a:gd name="connsiteY16" fmla="*/ 906651 h 4262034"/>
              <a:gd name="connsiteX17" fmla="*/ 2572719 w 2921431"/>
              <a:gd name="connsiteY17" fmla="*/ 945396 h 4262034"/>
              <a:gd name="connsiteX18" fmla="*/ 2541722 w 2921431"/>
              <a:gd name="connsiteY18" fmla="*/ 991891 h 4262034"/>
              <a:gd name="connsiteX19" fmla="*/ 2479729 w 2921431"/>
              <a:gd name="connsiteY19" fmla="*/ 1053885 h 4262034"/>
              <a:gd name="connsiteX20" fmla="*/ 2433234 w 2921431"/>
              <a:gd name="connsiteY20" fmla="*/ 1131376 h 4262034"/>
              <a:gd name="connsiteX21" fmla="*/ 2386739 w 2921431"/>
              <a:gd name="connsiteY21" fmla="*/ 1170122 h 4262034"/>
              <a:gd name="connsiteX22" fmla="*/ 2371241 w 2921431"/>
              <a:gd name="connsiteY22" fmla="*/ 1232115 h 4262034"/>
              <a:gd name="connsiteX23" fmla="*/ 2355743 w 2921431"/>
              <a:gd name="connsiteY23" fmla="*/ 1255363 h 4262034"/>
              <a:gd name="connsiteX24" fmla="*/ 2347993 w 2921431"/>
              <a:gd name="connsiteY24" fmla="*/ 1278610 h 4262034"/>
              <a:gd name="connsiteX25" fmla="*/ 2324746 w 2921431"/>
              <a:gd name="connsiteY25" fmla="*/ 1294108 h 4262034"/>
              <a:gd name="connsiteX26" fmla="*/ 2293749 w 2921431"/>
              <a:gd name="connsiteY26" fmla="*/ 1371600 h 4262034"/>
              <a:gd name="connsiteX27" fmla="*/ 2270502 w 2921431"/>
              <a:gd name="connsiteY27" fmla="*/ 1410346 h 4262034"/>
              <a:gd name="connsiteX28" fmla="*/ 2247254 w 2921431"/>
              <a:gd name="connsiteY28" fmla="*/ 1480088 h 4262034"/>
              <a:gd name="connsiteX29" fmla="*/ 2239505 w 2921431"/>
              <a:gd name="connsiteY29" fmla="*/ 1503335 h 4262034"/>
              <a:gd name="connsiteX30" fmla="*/ 2216258 w 2921431"/>
              <a:gd name="connsiteY30" fmla="*/ 1549830 h 4262034"/>
              <a:gd name="connsiteX31" fmla="*/ 2162014 w 2921431"/>
              <a:gd name="connsiteY31" fmla="*/ 1642820 h 4262034"/>
              <a:gd name="connsiteX32" fmla="*/ 2146515 w 2921431"/>
              <a:gd name="connsiteY32" fmla="*/ 1673817 h 4262034"/>
              <a:gd name="connsiteX33" fmla="*/ 2123268 w 2921431"/>
              <a:gd name="connsiteY33" fmla="*/ 1759057 h 4262034"/>
              <a:gd name="connsiteX34" fmla="*/ 2115519 w 2921431"/>
              <a:gd name="connsiteY34" fmla="*/ 1782305 h 4262034"/>
              <a:gd name="connsiteX35" fmla="*/ 2107770 w 2921431"/>
              <a:gd name="connsiteY35" fmla="*/ 1898542 h 4262034"/>
              <a:gd name="connsiteX36" fmla="*/ 2100021 w 2921431"/>
              <a:gd name="connsiteY36" fmla="*/ 1929539 h 4262034"/>
              <a:gd name="connsiteX37" fmla="*/ 2084522 w 2921431"/>
              <a:gd name="connsiteY37" fmla="*/ 2014780 h 4262034"/>
              <a:gd name="connsiteX38" fmla="*/ 2069024 w 2921431"/>
              <a:gd name="connsiteY38" fmla="*/ 2038027 h 4262034"/>
              <a:gd name="connsiteX39" fmla="*/ 2053526 w 2921431"/>
              <a:gd name="connsiteY39" fmla="*/ 2084522 h 4262034"/>
              <a:gd name="connsiteX40" fmla="*/ 2038027 w 2921431"/>
              <a:gd name="connsiteY40" fmla="*/ 2107769 h 4262034"/>
              <a:gd name="connsiteX41" fmla="*/ 1983783 w 2921431"/>
              <a:gd name="connsiteY41" fmla="*/ 2200759 h 4262034"/>
              <a:gd name="connsiteX42" fmla="*/ 1952787 w 2921431"/>
              <a:gd name="connsiteY42" fmla="*/ 2255003 h 4262034"/>
              <a:gd name="connsiteX43" fmla="*/ 1929539 w 2921431"/>
              <a:gd name="connsiteY43" fmla="*/ 2270502 h 4262034"/>
              <a:gd name="connsiteX44" fmla="*/ 1906292 w 2921431"/>
              <a:gd name="connsiteY44" fmla="*/ 2301498 h 4262034"/>
              <a:gd name="connsiteX45" fmla="*/ 1867546 w 2921431"/>
              <a:gd name="connsiteY45" fmla="*/ 2347993 h 4262034"/>
              <a:gd name="connsiteX46" fmla="*/ 1844299 w 2921431"/>
              <a:gd name="connsiteY46" fmla="*/ 2394488 h 4262034"/>
              <a:gd name="connsiteX47" fmla="*/ 1836549 w 2921431"/>
              <a:gd name="connsiteY47" fmla="*/ 2417735 h 4262034"/>
              <a:gd name="connsiteX48" fmla="*/ 1821051 w 2921431"/>
              <a:gd name="connsiteY48" fmla="*/ 2433234 h 4262034"/>
              <a:gd name="connsiteX49" fmla="*/ 1790054 w 2921431"/>
              <a:gd name="connsiteY49" fmla="*/ 2471980 h 4262034"/>
              <a:gd name="connsiteX50" fmla="*/ 1782305 w 2921431"/>
              <a:gd name="connsiteY50" fmla="*/ 2495227 h 4262034"/>
              <a:gd name="connsiteX51" fmla="*/ 1774556 w 2921431"/>
              <a:gd name="connsiteY51" fmla="*/ 2533973 h 4262034"/>
              <a:gd name="connsiteX52" fmla="*/ 1759058 w 2921431"/>
              <a:gd name="connsiteY52" fmla="*/ 2557220 h 4262034"/>
              <a:gd name="connsiteX53" fmla="*/ 1751309 w 2921431"/>
              <a:gd name="connsiteY53" fmla="*/ 2580468 h 4262034"/>
              <a:gd name="connsiteX54" fmla="*/ 1735810 w 2921431"/>
              <a:gd name="connsiteY54" fmla="*/ 2595966 h 4262034"/>
              <a:gd name="connsiteX55" fmla="*/ 1681566 w 2921431"/>
              <a:gd name="connsiteY55" fmla="*/ 2657959 h 4262034"/>
              <a:gd name="connsiteX56" fmla="*/ 1619573 w 2921431"/>
              <a:gd name="connsiteY56" fmla="*/ 2696705 h 4262034"/>
              <a:gd name="connsiteX57" fmla="*/ 1526583 w 2921431"/>
              <a:gd name="connsiteY57" fmla="*/ 2774196 h 4262034"/>
              <a:gd name="connsiteX58" fmla="*/ 1495587 w 2921431"/>
              <a:gd name="connsiteY58" fmla="*/ 2812942 h 4262034"/>
              <a:gd name="connsiteX59" fmla="*/ 1464590 w 2921431"/>
              <a:gd name="connsiteY59" fmla="*/ 2828441 h 4262034"/>
              <a:gd name="connsiteX60" fmla="*/ 1425844 w 2921431"/>
              <a:gd name="connsiteY60" fmla="*/ 2867186 h 4262034"/>
              <a:gd name="connsiteX61" fmla="*/ 1379349 w 2921431"/>
              <a:gd name="connsiteY61" fmla="*/ 2890434 h 4262034"/>
              <a:gd name="connsiteX62" fmla="*/ 1317356 w 2921431"/>
              <a:gd name="connsiteY62" fmla="*/ 2944678 h 4262034"/>
              <a:gd name="connsiteX63" fmla="*/ 1255363 w 2921431"/>
              <a:gd name="connsiteY63" fmla="*/ 2991173 h 4262034"/>
              <a:gd name="connsiteX64" fmla="*/ 1232115 w 2921431"/>
              <a:gd name="connsiteY64" fmla="*/ 3006671 h 4262034"/>
              <a:gd name="connsiteX65" fmla="*/ 1177871 w 2921431"/>
              <a:gd name="connsiteY65" fmla="*/ 3037668 h 4262034"/>
              <a:gd name="connsiteX66" fmla="*/ 1115878 w 2921431"/>
              <a:gd name="connsiteY66" fmla="*/ 3076413 h 4262034"/>
              <a:gd name="connsiteX67" fmla="*/ 1084882 w 2921431"/>
              <a:gd name="connsiteY67" fmla="*/ 3084163 h 4262034"/>
              <a:gd name="connsiteX68" fmla="*/ 1061634 w 2921431"/>
              <a:gd name="connsiteY68" fmla="*/ 3115159 h 4262034"/>
              <a:gd name="connsiteX69" fmla="*/ 1030638 w 2921431"/>
              <a:gd name="connsiteY69" fmla="*/ 3130657 h 4262034"/>
              <a:gd name="connsiteX70" fmla="*/ 945397 w 2921431"/>
              <a:gd name="connsiteY70" fmla="*/ 3192651 h 4262034"/>
              <a:gd name="connsiteX71" fmla="*/ 883404 w 2921431"/>
              <a:gd name="connsiteY71" fmla="*/ 3223647 h 4262034"/>
              <a:gd name="connsiteX72" fmla="*/ 852407 w 2921431"/>
              <a:gd name="connsiteY72" fmla="*/ 3246895 h 4262034"/>
              <a:gd name="connsiteX73" fmla="*/ 805912 w 2921431"/>
              <a:gd name="connsiteY73" fmla="*/ 3262393 h 4262034"/>
              <a:gd name="connsiteX74" fmla="*/ 782665 w 2921431"/>
              <a:gd name="connsiteY74" fmla="*/ 3270142 h 4262034"/>
              <a:gd name="connsiteX75" fmla="*/ 759417 w 2921431"/>
              <a:gd name="connsiteY75" fmla="*/ 3277891 h 4262034"/>
              <a:gd name="connsiteX76" fmla="*/ 712922 w 2921431"/>
              <a:gd name="connsiteY76" fmla="*/ 3308888 h 4262034"/>
              <a:gd name="connsiteX77" fmla="*/ 666427 w 2921431"/>
              <a:gd name="connsiteY77" fmla="*/ 3332135 h 4262034"/>
              <a:gd name="connsiteX78" fmla="*/ 643180 w 2921431"/>
              <a:gd name="connsiteY78" fmla="*/ 3347634 h 4262034"/>
              <a:gd name="connsiteX79" fmla="*/ 619932 w 2921431"/>
              <a:gd name="connsiteY79" fmla="*/ 3355383 h 4262034"/>
              <a:gd name="connsiteX80" fmla="*/ 596685 w 2921431"/>
              <a:gd name="connsiteY80" fmla="*/ 3378630 h 4262034"/>
              <a:gd name="connsiteX81" fmla="*/ 550190 w 2921431"/>
              <a:gd name="connsiteY81" fmla="*/ 3394129 h 4262034"/>
              <a:gd name="connsiteX82" fmla="*/ 511444 w 2921431"/>
              <a:gd name="connsiteY82" fmla="*/ 3425125 h 4262034"/>
              <a:gd name="connsiteX83" fmla="*/ 449451 w 2921431"/>
              <a:gd name="connsiteY83" fmla="*/ 3479369 h 4262034"/>
              <a:gd name="connsiteX84" fmla="*/ 426204 w 2921431"/>
              <a:gd name="connsiteY84" fmla="*/ 3487119 h 4262034"/>
              <a:gd name="connsiteX85" fmla="*/ 402956 w 2921431"/>
              <a:gd name="connsiteY85" fmla="*/ 3518115 h 4262034"/>
              <a:gd name="connsiteX86" fmla="*/ 371960 w 2921431"/>
              <a:gd name="connsiteY86" fmla="*/ 3541363 h 4262034"/>
              <a:gd name="connsiteX87" fmla="*/ 340963 w 2921431"/>
              <a:gd name="connsiteY87" fmla="*/ 3572359 h 4262034"/>
              <a:gd name="connsiteX88" fmla="*/ 317715 w 2921431"/>
              <a:gd name="connsiteY88" fmla="*/ 3595607 h 4262034"/>
              <a:gd name="connsiteX89" fmla="*/ 302217 w 2921431"/>
              <a:gd name="connsiteY89" fmla="*/ 3626603 h 4262034"/>
              <a:gd name="connsiteX90" fmla="*/ 286719 w 2921431"/>
              <a:gd name="connsiteY90" fmla="*/ 3649851 h 4262034"/>
              <a:gd name="connsiteX91" fmla="*/ 263471 w 2921431"/>
              <a:gd name="connsiteY91" fmla="*/ 3735091 h 4262034"/>
              <a:gd name="connsiteX92" fmla="*/ 255722 w 2921431"/>
              <a:gd name="connsiteY92" fmla="*/ 3766088 h 4262034"/>
              <a:gd name="connsiteX93" fmla="*/ 240224 w 2921431"/>
              <a:gd name="connsiteY93" fmla="*/ 3812583 h 4262034"/>
              <a:gd name="connsiteX94" fmla="*/ 201478 w 2921431"/>
              <a:gd name="connsiteY94" fmla="*/ 3897824 h 4262034"/>
              <a:gd name="connsiteX95" fmla="*/ 201478 w 2921431"/>
              <a:gd name="connsiteY95" fmla="*/ 3897824 h 4262034"/>
              <a:gd name="connsiteX96" fmla="*/ 162732 w 2921431"/>
              <a:gd name="connsiteY96" fmla="*/ 3975315 h 4262034"/>
              <a:gd name="connsiteX97" fmla="*/ 139485 w 2921431"/>
              <a:gd name="connsiteY97" fmla="*/ 4029559 h 4262034"/>
              <a:gd name="connsiteX98" fmla="*/ 108488 w 2921431"/>
              <a:gd name="connsiteY98" fmla="*/ 4068305 h 4262034"/>
              <a:gd name="connsiteX99" fmla="*/ 30997 w 2921431"/>
              <a:gd name="connsiteY99" fmla="*/ 4223288 h 4262034"/>
              <a:gd name="connsiteX100" fmla="*/ 0 w 2921431"/>
              <a:gd name="connsiteY100" fmla="*/ 4262034 h 4262034"/>
              <a:gd name="connsiteX0" fmla="*/ 2890434 w 2890434"/>
              <a:gd name="connsiteY0" fmla="*/ 0 h 4223288"/>
              <a:gd name="connsiteX1" fmla="*/ 2882685 w 2890434"/>
              <a:gd name="connsiteY1" fmla="*/ 309966 h 4223288"/>
              <a:gd name="connsiteX2" fmla="*/ 2874935 w 2890434"/>
              <a:gd name="connsiteY2" fmla="*/ 379708 h 4223288"/>
              <a:gd name="connsiteX3" fmla="*/ 2851688 w 2890434"/>
              <a:gd name="connsiteY3" fmla="*/ 472698 h 4223288"/>
              <a:gd name="connsiteX4" fmla="*/ 2820691 w 2890434"/>
              <a:gd name="connsiteY4" fmla="*/ 511444 h 4223288"/>
              <a:gd name="connsiteX5" fmla="*/ 2797444 w 2890434"/>
              <a:gd name="connsiteY5" fmla="*/ 542441 h 4223288"/>
              <a:gd name="connsiteX6" fmla="*/ 2781946 w 2890434"/>
              <a:gd name="connsiteY6" fmla="*/ 565688 h 4223288"/>
              <a:gd name="connsiteX7" fmla="*/ 2758698 w 2890434"/>
              <a:gd name="connsiteY7" fmla="*/ 573437 h 4223288"/>
              <a:gd name="connsiteX8" fmla="*/ 2712203 w 2890434"/>
              <a:gd name="connsiteY8" fmla="*/ 658678 h 4223288"/>
              <a:gd name="connsiteX9" fmla="*/ 2688956 w 2890434"/>
              <a:gd name="connsiteY9" fmla="*/ 712922 h 4223288"/>
              <a:gd name="connsiteX10" fmla="*/ 2681207 w 2890434"/>
              <a:gd name="connsiteY10" fmla="*/ 736169 h 4223288"/>
              <a:gd name="connsiteX11" fmla="*/ 2657959 w 2890434"/>
              <a:gd name="connsiteY11" fmla="*/ 759417 h 4223288"/>
              <a:gd name="connsiteX12" fmla="*/ 2650210 w 2890434"/>
              <a:gd name="connsiteY12" fmla="*/ 782664 h 4223288"/>
              <a:gd name="connsiteX13" fmla="*/ 2642461 w 2890434"/>
              <a:gd name="connsiteY13" fmla="*/ 813661 h 4223288"/>
              <a:gd name="connsiteX14" fmla="*/ 2626963 w 2890434"/>
              <a:gd name="connsiteY14" fmla="*/ 860156 h 4223288"/>
              <a:gd name="connsiteX15" fmla="*/ 2611464 w 2890434"/>
              <a:gd name="connsiteY15" fmla="*/ 875654 h 4223288"/>
              <a:gd name="connsiteX16" fmla="*/ 2595966 w 2890434"/>
              <a:gd name="connsiteY16" fmla="*/ 906651 h 4223288"/>
              <a:gd name="connsiteX17" fmla="*/ 2541722 w 2890434"/>
              <a:gd name="connsiteY17" fmla="*/ 945396 h 4223288"/>
              <a:gd name="connsiteX18" fmla="*/ 2510725 w 2890434"/>
              <a:gd name="connsiteY18" fmla="*/ 991891 h 4223288"/>
              <a:gd name="connsiteX19" fmla="*/ 2448732 w 2890434"/>
              <a:gd name="connsiteY19" fmla="*/ 1053885 h 4223288"/>
              <a:gd name="connsiteX20" fmla="*/ 2402237 w 2890434"/>
              <a:gd name="connsiteY20" fmla="*/ 1131376 h 4223288"/>
              <a:gd name="connsiteX21" fmla="*/ 2355742 w 2890434"/>
              <a:gd name="connsiteY21" fmla="*/ 1170122 h 4223288"/>
              <a:gd name="connsiteX22" fmla="*/ 2340244 w 2890434"/>
              <a:gd name="connsiteY22" fmla="*/ 1232115 h 4223288"/>
              <a:gd name="connsiteX23" fmla="*/ 2324746 w 2890434"/>
              <a:gd name="connsiteY23" fmla="*/ 1255363 h 4223288"/>
              <a:gd name="connsiteX24" fmla="*/ 2316996 w 2890434"/>
              <a:gd name="connsiteY24" fmla="*/ 1278610 h 4223288"/>
              <a:gd name="connsiteX25" fmla="*/ 2293749 w 2890434"/>
              <a:gd name="connsiteY25" fmla="*/ 1294108 h 4223288"/>
              <a:gd name="connsiteX26" fmla="*/ 2262752 w 2890434"/>
              <a:gd name="connsiteY26" fmla="*/ 1371600 h 4223288"/>
              <a:gd name="connsiteX27" fmla="*/ 2239505 w 2890434"/>
              <a:gd name="connsiteY27" fmla="*/ 1410346 h 4223288"/>
              <a:gd name="connsiteX28" fmla="*/ 2216257 w 2890434"/>
              <a:gd name="connsiteY28" fmla="*/ 1480088 h 4223288"/>
              <a:gd name="connsiteX29" fmla="*/ 2208508 w 2890434"/>
              <a:gd name="connsiteY29" fmla="*/ 1503335 h 4223288"/>
              <a:gd name="connsiteX30" fmla="*/ 2185261 w 2890434"/>
              <a:gd name="connsiteY30" fmla="*/ 1549830 h 4223288"/>
              <a:gd name="connsiteX31" fmla="*/ 2131017 w 2890434"/>
              <a:gd name="connsiteY31" fmla="*/ 1642820 h 4223288"/>
              <a:gd name="connsiteX32" fmla="*/ 2115518 w 2890434"/>
              <a:gd name="connsiteY32" fmla="*/ 1673817 h 4223288"/>
              <a:gd name="connsiteX33" fmla="*/ 2092271 w 2890434"/>
              <a:gd name="connsiteY33" fmla="*/ 1759057 h 4223288"/>
              <a:gd name="connsiteX34" fmla="*/ 2084522 w 2890434"/>
              <a:gd name="connsiteY34" fmla="*/ 1782305 h 4223288"/>
              <a:gd name="connsiteX35" fmla="*/ 2076773 w 2890434"/>
              <a:gd name="connsiteY35" fmla="*/ 1898542 h 4223288"/>
              <a:gd name="connsiteX36" fmla="*/ 2069024 w 2890434"/>
              <a:gd name="connsiteY36" fmla="*/ 1929539 h 4223288"/>
              <a:gd name="connsiteX37" fmla="*/ 2053525 w 2890434"/>
              <a:gd name="connsiteY37" fmla="*/ 2014780 h 4223288"/>
              <a:gd name="connsiteX38" fmla="*/ 2038027 w 2890434"/>
              <a:gd name="connsiteY38" fmla="*/ 2038027 h 4223288"/>
              <a:gd name="connsiteX39" fmla="*/ 2022529 w 2890434"/>
              <a:gd name="connsiteY39" fmla="*/ 2084522 h 4223288"/>
              <a:gd name="connsiteX40" fmla="*/ 2007030 w 2890434"/>
              <a:gd name="connsiteY40" fmla="*/ 2107769 h 4223288"/>
              <a:gd name="connsiteX41" fmla="*/ 1952786 w 2890434"/>
              <a:gd name="connsiteY41" fmla="*/ 2200759 h 4223288"/>
              <a:gd name="connsiteX42" fmla="*/ 1921790 w 2890434"/>
              <a:gd name="connsiteY42" fmla="*/ 2255003 h 4223288"/>
              <a:gd name="connsiteX43" fmla="*/ 1898542 w 2890434"/>
              <a:gd name="connsiteY43" fmla="*/ 2270502 h 4223288"/>
              <a:gd name="connsiteX44" fmla="*/ 1875295 w 2890434"/>
              <a:gd name="connsiteY44" fmla="*/ 2301498 h 4223288"/>
              <a:gd name="connsiteX45" fmla="*/ 1836549 w 2890434"/>
              <a:gd name="connsiteY45" fmla="*/ 2347993 h 4223288"/>
              <a:gd name="connsiteX46" fmla="*/ 1813302 w 2890434"/>
              <a:gd name="connsiteY46" fmla="*/ 2394488 h 4223288"/>
              <a:gd name="connsiteX47" fmla="*/ 1805552 w 2890434"/>
              <a:gd name="connsiteY47" fmla="*/ 2417735 h 4223288"/>
              <a:gd name="connsiteX48" fmla="*/ 1790054 w 2890434"/>
              <a:gd name="connsiteY48" fmla="*/ 2433234 h 4223288"/>
              <a:gd name="connsiteX49" fmla="*/ 1759057 w 2890434"/>
              <a:gd name="connsiteY49" fmla="*/ 2471980 h 4223288"/>
              <a:gd name="connsiteX50" fmla="*/ 1751308 w 2890434"/>
              <a:gd name="connsiteY50" fmla="*/ 2495227 h 4223288"/>
              <a:gd name="connsiteX51" fmla="*/ 1743559 w 2890434"/>
              <a:gd name="connsiteY51" fmla="*/ 2533973 h 4223288"/>
              <a:gd name="connsiteX52" fmla="*/ 1728061 w 2890434"/>
              <a:gd name="connsiteY52" fmla="*/ 2557220 h 4223288"/>
              <a:gd name="connsiteX53" fmla="*/ 1720312 w 2890434"/>
              <a:gd name="connsiteY53" fmla="*/ 2580468 h 4223288"/>
              <a:gd name="connsiteX54" fmla="*/ 1704813 w 2890434"/>
              <a:gd name="connsiteY54" fmla="*/ 2595966 h 4223288"/>
              <a:gd name="connsiteX55" fmla="*/ 1650569 w 2890434"/>
              <a:gd name="connsiteY55" fmla="*/ 2657959 h 4223288"/>
              <a:gd name="connsiteX56" fmla="*/ 1588576 w 2890434"/>
              <a:gd name="connsiteY56" fmla="*/ 2696705 h 4223288"/>
              <a:gd name="connsiteX57" fmla="*/ 1495586 w 2890434"/>
              <a:gd name="connsiteY57" fmla="*/ 2774196 h 4223288"/>
              <a:gd name="connsiteX58" fmla="*/ 1464590 w 2890434"/>
              <a:gd name="connsiteY58" fmla="*/ 2812942 h 4223288"/>
              <a:gd name="connsiteX59" fmla="*/ 1433593 w 2890434"/>
              <a:gd name="connsiteY59" fmla="*/ 2828441 h 4223288"/>
              <a:gd name="connsiteX60" fmla="*/ 1394847 w 2890434"/>
              <a:gd name="connsiteY60" fmla="*/ 2867186 h 4223288"/>
              <a:gd name="connsiteX61" fmla="*/ 1348352 w 2890434"/>
              <a:gd name="connsiteY61" fmla="*/ 2890434 h 4223288"/>
              <a:gd name="connsiteX62" fmla="*/ 1286359 w 2890434"/>
              <a:gd name="connsiteY62" fmla="*/ 2944678 h 4223288"/>
              <a:gd name="connsiteX63" fmla="*/ 1224366 w 2890434"/>
              <a:gd name="connsiteY63" fmla="*/ 2991173 h 4223288"/>
              <a:gd name="connsiteX64" fmla="*/ 1201118 w 2890434"/>
              <a:gd name="connsiteY64" fmla="*/ 3006671 h 4223288"/>
              <a:gd name="connsiteX65" fmla="*/ 1146874 w 2890434"/>
              <a:gd name="connsiteY65" fmla="*/ 3037668 h 4223288"/>
              <a:gd name="connsiteX66" fmla="*/ 1084881 w 2890434"/>
              <a:gd name="connsiteY66" fmla="*/ 3076413 h 4223288"/>
              <a:gd name="connsiteX67" fmla="*/ 1053885 w 2890434"/>
              <a:gd name="connsiteY67" fmla="*/ 3084163 h 4223288"/>
              <a:gd name="connsiteX68" fmla="*/ 1030637 w 2890434"/>
              <a:gd name="connsiteY68" fmla="*/ 3115159 h 4223288"/>
              <a:gd name="connsiteX69" fmla="*/ 999641 w 2890434"/>
              <a:gd name="connsiteY69" fmla="*/ 3130657 h 4223288"/>
              <a:gd name="connsiteX70" fmla="*/ 914400 w 2890434"/>
              <a:gd name="connsiteY70" fmla="*/ 3192651 h 4223288"/>
              <a:gd name="connsiteX71" fmla="*/ 852407 w 2890434"/>
              <a:gd name="connsiteY71" fmla="*/ 3223647 h 4223288"/>
              <a:gd name="connsiteX72" fmla="*/ 821410 w 2890434"/>
              <a:gd name="connsiteY72" fmla="*/ 3246895 h 4223288"/>
              <a:gd name="connsiteX73" fmla="*/ 774915 w 2890434"/>
              <a:gd name="connsiteY73" fmla="*/ 3262393 h 4223288"/>
              <a:gd name="connsiteX74" fmla="*/ 751668 w 2890434"/>
              <a:gd name="connsiteY74" fmla="*/ 3270142 h 4223288"/>
              <a:gd name="connsiteX75" fmla="*/ 728420 w 2890434"/>
              <a:gd name="connsiteY75" fmla="*/ 3277891 h 4223288"/>
              <a:gd name="connsiteX76" fmla="*/ 681925 w 2890434"/>
              <a:gd name="connsiteY76" fmla="*/ 3308888 h 4223288"/>
              <a:gd name="connsiteX77" fmla="*/ 635430 w 2890434"/>
              <a:gd name="connsiteY77" fmla="*/ 3332135 h 4223288"/>
              <a:gd name="connsiteX78" fmla="*/ 612183 w 2890434"/>
              <a:gd name="connsiteY78" fmla="*/ 3347634 h 4223288"/>
              <a:gd name="connsiteX79" fmla="*/ 588935 w 2890434"/>
              <a:gd name="connsiteY79" fmla="*/ 3355383 h 4223288"/>
              <a:gd name="connsiteX80" fmla="*/ 565688 w 2890434"/>
              <a:gd name="connsiteY80" fmla="*/ 3378630 h 4223288"/>
              <a:gd name="connsiteX81" fmla="*/ 519193 w 2890434"/>
              <a:gd name="connsiteY81" fmla="*/ 3394129 h 4223288"/>
              <a:gd name="connsiteX82" fmla="*/ 480447 w 2890434"/>
              <a:gd name="connsiteY82" fmla="*/ 3425125 h 4223288"/>
              <a:gd name="connsiteX83" fmla="*/ 418454 w 2890434"/>
              <a:gd name="connsiteY83" fmla="*/ 3479369 h 4223288"/>
              <a:gd name="connsiteX84" fmla="*/ 395207 w 2890434"/>
              <a:gd name="connsiteY84" fmla="*/ 3487119 h 4223288"/>
              <a:gd name="connsiteX85" fmla="*/ 371959 w 2890434"/>
              <a:gd name="connsiteY85" fmla="*/ 3518115 h 4223288"/>
              <a:gd name="connsiteX86" fmla="*/ 340963 w 2890434"/>
              <a:gd name="connsiteY86" fmla="*/ 3541363 h 4223288"/>
              <a:gd name="connsiteX87" fmla="*/ 309966 w 2890434"/>
              <a:gd name="connsiteY87" fmla="*/ 3572359 h 4223288"/>
              <a:gd name="connsiteX88" fmla="*/ 286718 w 2890434"/>
              <a:gd name="connsiteY88" fmla="*/ 3595607 h 4223288"/>
              <a:gd name="connsiteX89" fmla="*/ 271220 w 2890434"/>
              <a:gd name="connsiteY89" fmla="*/ 3626603 h 4223288"/>
              <a:gd name="connsiteX90" fmla="*/ 255722 w 2890434"/>
              <a:gd name="connsiteY90" fmla="*/ 3649851 h 4223288"/>
              <a:gd name="connsiteX91" fmla="*/ 232474 w 2890434"/>
              <a:gd name="connsiteY91" fmla="*/ 3735091 h 4223288"/>
              <a:gd name="connsiteX92" fmla="*/ 224725 w 2890434"/>
              <a:gd name="connsiteY92" fmla="*/ 3766088 h 4223288"/>
              <a:gd name="connsiteX93" fmla="*/ 209227 w 2890434"/>
              <a:gd name="connsiteY93" fmla="*/ 3812583 h 4223288"/>
              <a:gd name="connsiteX94" fmla="*/ 170481 w 2890434"/>
              <a:gd name="connsiteY94" fmla="*/ 3897824 h 4223288"/>
              <a:gd name="connsiteX95" fmla="*/ 170481 w 2890434"/>
              <a:gd name="connsiteY95" fmla="*/ 3897824 h 4223288"/>
              <a:gd name="connsiteX96" fmla="*/ 131735 w 2890434"/>
              <a:gd name="connsiteY96" fmla="*/ 3975315 h 4223288"/>
              <a:gd name="connsiteX97" fmla="*/ 108488 w 2890434"/>
              <a:gd name="connsiteY97" fmla="*/ 4029559 h 4223288"/>
              <a:gd name="connsiteX98" fmla="*/ 77491 w 2890434"/>
              <a:gd name="connsiteY98" fmla="*/ 4068305 h 4223288"/>
              <a:gd name="connsiteX99" fmla="*/ 0 w 2890434"/>
              <a:gd name="connsiteY99" fmla="*/ 4223288 h 4223288"/>
              <a:gd name="connsiteX0" fmla="*/ 2812943 w 2812943"/>
              <a:gd name="connsiteY0" fmla="*/ 0 h 4068305"/>
              <a:gd name="connsiteX1" fmla="*/ 2805194 w 2812943"/>
              <a:gd name="connsiteY1" fmla="*/ 309966 h 4068305"/>
              <a:gd name="connsiteX2" fmla="*/ 2797444 w 2812943"/>
              <a:gd name="connsiteY2" fmla="*/ 379708 h 4068305"/>
              <a:gd name="connsiteX3" fmla="*/ 2774197 w 2812943"/>
              <a:gd name="connsiteY3" fmla="*/ 472698 h 4068305"/>
              <a:gd name="connsiteX4" fmla="*/ 2743200 w 2812943"/>
              <a:gd name="connsiteY4" fmla="*/ 511444 h 4068305"/>
              <a:gd name="connsiteX5" fmla="*/ 2719953 w 2812943"/>
              <a:gd name="connsiteY5" fmla="*/ 542441 h 4068305"/>
              <a:gd name="connsiteX6" fmla="*/ 2704455 w 2812943"/>
              <a:gd name="connsiteY6" fmla="*/ 565688 h 4068305"/>
              <a:gd name="connsiteX7" fmla="*/ 2681207 w 2812943"/>
              <a:gd name="connsiteY7" fmla="*/ 573437 h 4068305"/>
              <a:gd name="connsiteX8" fmla="*/ 2634712 w 2812943"/>
              <a:gd name="connsiteY8" fmla="*/ 658678 h 4068305"/>
              <a:gd name="connsiteX9" fmla="*/ 2611465 w 2812943"/>
              <a:gd name="connsiteY9" fmla="*/ 712922 h 4068305"/>
              <a:gd name="connsiteX10" fmla="*/ 2603716 w 2812943"/>
              <a:gd name="connsiteY10" fmla="*/ 736169 h 4068305"/>
              <a:gd name="connsiteX11" fmla="*/ 2580468 w 2812943"/>
              <a:gd name="connsiteY11" fmla="*/ 759417 h 4068305"/>
              <a:gd name="connsiteX12" fmla="*/ 2572719 w 2812943"/>
              <a:gd name="connsiteY12" fmla="*/ 782664 h 4068305"/>
              <a:gd name="connsiteX13" fmla="*/ 2564970 w 2812943"/>
              <a:gd name="connsiteY13" fmla="*/ 813661 h 4068305"/>
              <a:gd name="connsiteX14" fmla="*/ 2549472 w 2812943"/>
              <a:gd name="connsiteY14" fmla="*/ 860156 h 4068305"/>
              <a:gd name="connsiteX15" fmla="*/ 2533973 w 2812943"/>
              <a:gd name="connsiteY15" fmla="*/ 875654 h 4068305"/>
              <a:gd name="connsiteX16" fmla="*/ 2518475 w 2812943"/>
              <a:gd name="connsiteY16" fmla="*/ 906651 h 4068305"/>
              <a:gd name="connsiteX17" fmla="*/ 2464231 w 2812943"/>
              <a:gd name="connsiteY17" fmla="*/ 945396 h 4068305"/>
              <a:gd name="connsiteX18" fmla="*/ 2433234 w 2812943"/>
              <a:gd name="connsiteY18" fmla="*/ 991891 h 4068305"/>
              <a:gd name="connsiteX19" fmla="*/ 2371241 w 2812943"/>
              <a:gd name="connsiteY19" fmla="*/ 1053885 h 4068305"/>
              <a:gd name="connsiteX20" fmla="*/ 2324746 w 2812943"/>
              <a:gd name="connsiteY20" fmla="*/ 1131376 h 4068305"/>
              <a:gd name="connsiteX21" fmla="*/ 2278251 w 2812943"/>
              <a:gd name="connsiteY21" fmla="*/ 1170122 h 4068305"/>
              <a:gd name="connsiteX22" fmla="*/ 2262753 w 2812943"/>
              <a:gd name="connsiteY22" fmla="*/ 1232115 h 4068305"/>
              <a:gd name="connsiteX23" fmla="*/ 2247255 w 2812943"/>
              <a:gd name="connsiteY23" fmla="*/ 1255363 h 4068305"/>
              <a:gd name="connsiteX24" fmla="*/ 2239505 w 2812943"/>
              <a:gd name="connsiteY24" fmla="*/ 1278610 h 4068305"/>
              <a:gd name="connsiteX25" fmla="*/ 2216258 w 2812943"/>
              <a:gd name="connsiteY25" fmla="*/ 1294108 h 4068305"/>
              <a:gd name="connsiteX26" fmla="*/ 2185261 w 2812943"/>
              <a:gd name="connsiteY26" fmla="*/ 1371600 h 4068305"/>
              <a:gd name="connsiteX27" fmla="*/ 2162014 w 2812943"/>
              <a:gd name="connsiteY27" fmla="*/ 1410346 h 4068305"/>
              <a:gd name="connsiteX28" fmla="*/ 2138766 w 2812943"/>
              <a:gd name="connsiteY28" fmla="*/ 1480088 h 4068305"/>
              <a:gd name="connsiteX29" fmla="*/ 2131017 w 2812943"/>
              <a:gd name="connsiteY29" fmla="*/ 1503335 h 4068305"/>
              <a:gd name="connsiteX30" fmla="*/ 2107770 w 2812943"/>
              <a:gd name="connsiteY30" fmla="*/ 1549830 h 4068305"/>
              <a:gd name="connsiteX31" fmla="*/ 2053526 w 2812943"/>
              <a:gd name="connsiteY31" fmla="*/ 1642820 h 4068305"/>
              <a:gd name="connsiteX32" fmla="*/ 2038027 w 2812943"/>
              <a:gd name="connsiteY32" fmla="*/ 1673817 h 4068305"/>
              <a:gd name="connsiteX33" fmla="*/ 2014780 w 2812943"/>
              <a:gd name="connsiteY33" fmla="*/ 1759057 h 4068305"/>
              <a:gd name="connsiteX34" fmla="*/ 2007031 w 2812943"/>
              <a:gd name="connsiteY34" fmla="*/ 1782305 h 4068305"/>
              <a:gd name="connsiteX35" fmla="*/ 1999282 w 2812943"/>
              <a:gd name="connsiteY35" fmla="*/ 1898542 h 4068305"/>
              <a:gd name="connsiteX36" fmla="*/ 1991533 w 2812943"/>
              <a:gd name="connsiteY36" fmla="*/ 1929539 h 4068305"/>
              <a:gd name="connsiteX37" fmla="*/ 1976034 w 2812943"/>
              <a:gd name="connsiteY37" fmla="*/ 2014780 h 4068305"/>
              <a:gd name="connsiteX38" fmla="*/ 1960536 w 2812943"/>
              <a:gd name="connsiteY38" fmla="*/ 2038027 h 4068305"/>
              <a:gd name="connsiteX39" fmla="*/ 1945038 w 2812943"/>
              <a:gd name="connsiteY39" fmla="*/ 2084522 h 4068305"/>
              <a:gd name="connsiteX40" fmla="*/ 1929539 w 2812943"/>
              <a:gd name="connsiteY40" fmla="*/ 2107769 h 4068305"/>
              <a:gd name="connsiteX41" fmla="*/ 1875295 w 2812943"/>
              <a:gd name="connsiteY41" fmla="*/ 2200759 h 4068305"/>
              <a:gd name="connsiteX42" fmla="*/ 1844299 w 2812943"/>
              <a:gd name="connsiteY42" fmla="*/ 2255003 h 4068305"/>
              <a:gd name="connsiteX43" fmla="*/ 1821051 w 2812943"/>
              <a:gd name="connsiteY43" fmla="*/ 2270502 h 4068305"/>
              <a:gd name="connsiteX44" fmla="*/ 1797804 w 2812943"/>
              <a:gd name="connsiteY44" fmla="*/ 2301498 h 4068305"/>
              <a:gd name="connsiteX45" fmla="*/ 1759058 w 2812943"/>
              <a:gd name="connsiteY45" fmla="*/ 2347993 h 4068305"/>
              <a:gd name="connsiteX46" fmla="*/ 1735811 w 2812943"/>
              <a:gd name="connsiteY46" fmla="*/ 2394488 h 4068305"/>
              <a:gd name="connsiteX47" fmla="*/ 1728061 w 2812943"/>
              <a:gd name="connsiteY47" fmla="*/ 2417735 h 4068305"/>
              <a:gd name="connsiteX48" fmla="*/ 1712563 w 2812943"/>
              <a:gd name="connsiteY48" fmla="*/ 2433234 h 4068305"/>
              <a:gd name="connsiteX49" fmla="*/ 1681566 w 2812943"/>
              <a:gd name="connsiteY49" fmla="*/ 2471980 h 4068305"/>
              <a:gd name="connsiteX50" fmla="*/ 1673817 w 2812943"/>
              <a:gd name="connsiteY50" fmla="*/ 2495227 h 4068305"/>
              <a:gd name="connsiteX51" fmla="*/ 1666068 w 2812943"/>
              <a:gd name="connsiteY51" fmla="*/ 2533973 h 4068305"/>
              <a:gd name="connsiteX52" fmla="*/ 1650570 w 2812943"/>
              <a:gd name="connsiteY52" fmla="*/ 2557220 h 4068305"/>
              <a:gd name="connsiteX53" fmla="*/ 1642821 w 2812943"/>
              <a:gd name="connsiteY53" fmla="*/ 2580468 h 4068305"/>
              <a:gd name="connsiteX54" fmla="*/ 1627322 w 2812943"/>
              <a:gd name="connsiteY54" fmla="*/ 2595966 h 4068305"/>
              <a:gd name="connsiteX55" fmla="*/ 1573078 w 2812943"/>
              <a:gd name="connsiteY55" fmla="*/ 2657959 h 4068305"/>
              <a:gd name="connsiteX56" fmla="*/ 1511085 w 2812943"/>
              <a:gd name="connsiteY56" fmla="*/ 2696705 h 4068305"/>
              <a:gd name="connsiteX57" fmla="*/ 1418095 w 2812943"/>
              <a:gd name="connsiteY57" fmla="*/ 2774196 h 4068305"/>
              <a:gd name="connsiteX58" fmla="*/ 1387099 w 2812943"/>
              <a:gd name="connsiteY58" fmla="*/ 2812942 h 4068305"/>
              <a:gd name="connsiteX59" fmla="*/ 1356102 w 2812943"/>
              <a:gd name="connsiteY59" fmla="*/ 2828441 h 4068305"/>
              <a:gd name="connsiteX60" fmla="*/ 1317356 w 2812943"/>
              <a:gd name="connsiteY60" fmla="*/ 2867186 h 4068305"/>
              <a:gd name="connsiteX61" fmla="*/ 1270861 w 2812943"/>
              <a:gd name="connsiteY61" fmla="*/ 2890434 h 4068305"/>
              <a:gd name="connsiteX62" fmla="*/ 1208868 w 2812943"/>
              <a:gd name="connsiteY62" fmla="*/ 2944678 h 4068305"/>
              <a:gd name="connsiteX63" fmla="*/ 1146875 w 2812943"/>
              <a:gd name="connsiteY63" fmla="*/ 2991173 h 4068305"/>
              <a:gd name="connsiteX64" fmla="*/ 1123627 w 2812943"/>
              <a:gd name="connsiteY64" fmla="*/ 3006671 h 4068305"/>
              <a:gd name="connsiteX65" fmla="*/ 1069383 w 2812943"/>
              <a:gd name="connsiteY65" fmla="*/ 3037668 h 4068305"/>
              <a:gd name="connsiteX66" fmla="*/ 1007390 w 2812943"/>
              <a:gd name="connsiteY66" fmla="*/ 3076413 h 4068305"/>
              <a:gd name="connsiteX67" fmla="*/ 976394 w 2812943"/>
              <a:gd name="connsiteY67" fmla="*/ 3084163 h 4068305"/>
              <a:gd name="connsiteX68" fmla="*/ 953146 w 2812943"/>
              <a:gd name="connsiteY68" fmla="*/ 3115159 h 4068305"/>
              <a:gd name="connsiteX69" fmla="*/ 922150 w 2812943"/>
              <a:gd name="connsiteY69" fmla="*/ 3130657 h 4068305"/>
              <a:gd name="connsiteX70" fmla="*/ 836909 w 2812943"/>
              <a:gd name="connsiteY70" fmla="*/ 3192651 h 4068305"/>
              <a:gd name="connsiteX71" fmla="*/ 774916 w 2812943"/>
              <a:gd name="connsiteY71" fmla="*/ 3223647 h 4068305"/>
              <a:gd name="connsiteX72" fmla="*/ 743919 w 2812943"/>
              <a:gd name="connsiteY72" fmla="*/ 3246895 h 4068305"/>
              <a:gd name="connsiteX73" fmla="*/ 697424 w 2812943"/>
              <a:gd name="connsiteY73" fmla="*/ 3262393 h 4068305"/>
              <a:gd name="connsiteX74" fmla="*/ 674177 w 2812943"/>
              <a:gd name="connsiteY74" fmla="*/ 3270142 h 4068305"/>
              <a:gd name="connsiteX75" fmla="*/ 650929 w 2812943"/>
              <a:gd name="connsiteY75" fmla="*/ 3277891 h 4068305"/>
              <a:gd name="connsiteX76" fmla="*/ 604434 w 2812943"/>
              <a:gd name="connsiteY76" fmla="*/ 3308888 h 4068305"/>
              <a:gd name="connsiteX77" fmla="*/ 557939 w 2812943"/>
              <a:gd name="connsiteY77" fmla="*/ 3332135 h 4068305"/>
              <a:gd name="connsiteX78" fmla="*/ 534692 w 2812943"/>
              <a:gd name="connsiteY78" fmla="*/ 3347634 h 4068305"/>
              <a:gd name="connsiteX79" fmla="*/ 511444 w 2812943"/>
              <a:gd name="connsiteY79" fmla="*/ 3355383 h 4068305"/>
              <a:gd name="connsiteX80" fmla="*/ 488197 w 2812943"/>
              <a:gd name="connsiteY80" fmla="*/ 3378630 h 4068305"/>
              <a:gd name="connsiteX81" fmla="*/ 441702 w 2812943"/>
              <a:gd name="connsiteY81" fmla="*/ 3394129 h 4068305"/>
              <a:gd name="connsiteX82" fmla="*/ 402956 w 2812943"/>
              <a:gd name="connsiteY82" fmla="*/ 3425125 h 4068305"/>
              <a:gd name="connsiteX83" fmla="*/ 340963 w 2812943"/>
              <a:gd name="connsiteY83" fmla="*/ 3479369 h 4068305"/>
              <a:gd name="connsiteX84" fmla="*/ 317716 w 2812943"/>
              <a:gd name="connsiteY84" fmla="*/ 3487119 h 4068305"/>
              <a:gd name="connsiteX85" fmla="*/ 294468 w 2812943"/>
              <a:gd name="connsiteY85" fmla="*/ 3518115 h 4068305"/>
              <a:gd name="connsiteX86" fmla="*/ 263472 w 2812943"/>
              <a:gd name="connsiteY86" fmla="*/ 3541363 h 4068305"/>
              <a:gd name="connsiteX87" fmla="*/ 232475 w 2812943"/>
              <a:gd name="connsiteY87" fmla="*/ 3572359 h 4068305"/>
              <a:gd name="connsiteX88" fmla="*/ 209227 w 2812943"/>
              <a:gd name="connsiteY88" fmla="*/ 3595607 h 4068305"/>
              <a:gd name="connsiteX89" fmla="*/ 193729 w 2812943"/>
              <a:gd name="connsiteY89" fmla="*/ 3626603 h 4068305"/>
              <a:gd name="connsiteX90" fmla="*/ 178231 w 2812943"/>
              <a:gd name="connsiteY90" fmla="*/ 3649851 h 4068305"/>
              <a:gd name="connsiteX91" fmla="*/ 154983 w 2812943"/>
              <a:gd name="connsiteY91" fmla="*/ 3735091 h 4068305"/>
              <a:gd name="connsiteX92" fmla="*/ 147234 w 2812943"/>
              <a:gd name="connsiteY92" fmla="*/ 3766088 h 4068305"/>
              <a:gd name="connsiteX93" fmla="*/ 131736 w 2812943"/>
              <a:gd name="connsiteY93" fmla="*/ 3812583 h 4068305"/>
              <a:gd name="connsiteX94" fmla="*/ 92990 w 2812943"/>
              <a:gd name="connsiteY94" fmla="*/ 3897824 h 4068305"/>
              <a:gd name="connsiteX95" fmla="*/ 92990 w 2812943"/>
              <a:gd name="connsiteY95" fmla="*/ 3897824 h 4068305"/>
              <a:gd name="connsiteX96" fmla="*/ 54244 w 2812943"/>
              <a:gd name="connsiteY96" fmla="*/ 3975315 h 4068305"/>
              <a:gd name="connsiteX97" fmla="*/ 30997 w 2812943"/>
              <a:gd name="connsiteY97" fmla="*/ 4029559 h 4068305"/>
              <a:gd name="connsiteX98" fmla="*/ 0 w 2812943"/>
              <a:gd name="connsiteY98" fmla="*/ 4068305 h 4068305"/>
              <a:gd name="connsiteX0" fmla="*/ 2812943 w 2812943"/>
              <a:gd name="connsiteY0" fmla="*/ 0 h 4068305"/>
              <a:gd name="connsiteX1" fmla="*/ 2805194 w 2812943"/>
              <a:gd name="connsiteY1" fmla="*/ 309966 h 4068305"/>
              <a:gd name="connsiteX2" fmla="*/ 2797444 w 2812943"/>
              <a:gd name="connsiteY2" fmla="*/ 379708 h 4068305"/>
              <a:gd name="connsiteX3" fmla="*/ 2774197 w 2812943"/>
              <a:gd name="connsiteY3" fmla="*/ 472698 h 4068305"/>
              <a:gd name="connsiteX4" fmla="*/ 2743200 w 2812943"/>
              <a:gd name="connsiteY4" fmla="*/ 511444 h 4068305"/>
              <a:gd name="connsiteX5" fmla="*/ 2719953 w 2812943"/>
              <a:gd name="connsiteY5" fmla="*/ 542441 h 4068305"/>
              <a:gd name="connsiteX6" fmla="*/ 2704455 w 2812943"/>
              <a:gd name="connsiteY6" fmla="*/ 565688 h 4068305"/>
              <a:gd name="connsiteX7" fmla="*/ 2681207 w 2812943"/>
              <a:gd name="connsiteY7" fmla="*/ 573437 h 4068305"/>
              <a:gd name="connsiteX8" fmla="*/ 2634712 w 2812943"/>
              <a:gd name="connsiteY8" fmla="*/ 658678 h 4068305"/>
              <a:gd name="connsiteX9" fmla="*/ 2611465 w 2812943"/>
              <a:gd name="connsiteY9" fmla="*/ 712922 h 4068305"/>
              <a:gd name="connsiteX10" fmla="*/ 2603716 w 2812943"/>
              <a:gd name="connsiteY10" fmla="*/ 736169 h 4068305"/>
              <a:gd name="connsiteX11" fmla="*/ 2580468 w 2812943"/>
              <a:gd name="connsiteY11" fmla="*/ 759417 h 4068305"/>
              <a:gd name="connsiteX12" fmla="*/ 2572719 w 2812943"/>
              <a:gd name="connsiteY12" fmla="*/ 782664 h 4068305"/>
              <a:gd name="connsiteX13" fmla="*/ 2564970 w 2812943"/>
              <a:gd name="connsiteY13" fmla="*/ 813661 h 4068305"/>
              <a:gd name="connsiteX14" fmla="*/ 2549472 w 2812943"/>
              <a:gd name="connsiteY14" fmla="*/ 860156 h 4068305"/>
              <a:gd name="connsiteX15" fmla="*/ 2533973 w 2812943"/>
              <a:gd name="connsiteY15" fmla="*/ 875654 h 4068305"/>
              <a:gd name="connsiteX16" fmla="*/ 2518475 w 2812943"/>
              <a:gd name="connsiteY16" fmla="*/ 906651 h 4068305"/>
              <a:gd name="connsiteX17" fmla="*/ 2464231 w 2812943"/>
              <a:gd name="connsiteY17" fmla="*/ 945396 h 4068305"/>
              <a:gd name="connsiteX18" fmla="*/ 2433234 w 2812943"/>
              <a:gd name="connsiteY18" fmla="*/ 991891 h 4068305"/>
              <a:gd name="connsiteX19" fmla="*/ 2371241 w 2812943"/>
              <a:gd name="connsiteY19" fmla="*/ 1053885 h 4068305"/>
              <a:gd name="connsiteX20" fmla="*/ 2324746 w 2812943"/>
              <a:gd name="connsiteY20" fmla="*/ 1131376 h 4068305"/>
              <a:gd name="connsiteX21" fmla="*/ 2278251 w 2812943"/>
              <a:gd name="connsiteY21" fmla="*/ 1170122 h 4068305"/>
              <a:gd name="connsiteX22" fmla="*/ 2262753 w 2812943"/>
              <a:gd name="connsiteY22" fmla="*/ 1232115 h 4068305"/>
              <a:gd name="connsiteX23" fmla="*/ 2247255 w 2812943"/>
              <a:gd name="connsiteY23" fmla="*/ 1255363 h 4068305"/>
              <a:gd name="connsiteX24" fmla="*/ 2239505 w 2812943"/>
              <a:gd name="connsiteY24" fmla="*/ 1278610 h 4068305"/>
              <a:gd name="connsiteX25" fmla="*/ 2216258 w 2812943"/>
              <a:gd name="connsiteY25" fmla="*/ 1294108 h 4068305"/>
              <a:gd name="connsiteX26" fmla="*/ 2185261 w 2812943"/>
              <a:gd name="connsiteY26" fmla="*/ 1371600 h 4068305"/>
              <a:gd name="connsiteX27" fmla="*/ 2162014 w 2812943"/>
              <a:gd name="connsiteY27" fmla="*/ 1410346 h 4068305"/>
              <a:gd name="connsiteX28" fmla="*/ 2138766 w 2812943"/>
              <a:gd name="connsiteY28" fmla="*/ 1480088 h 4068305"/>
              <a:gd name="connsiteX29" fmla="*/ 2131017 w 2812943"/>
              <a:gd name="connsiteY29" fmla="*/ 1503335 h 4068305"/>
              <a:gd name="connsiteX30" fmla="*/ 2107770 w 2812943"/>
              <a:gd name="connsiteY30" fmla="*/ 1549830 h 4068305"/>
              <a:gd name="connsiteX31" fmla="*/ 2053526 w 2812943"/>
              <a:gd name="connsiteY31" fmla="*/ 1642820 h 4068305"/>
              <a:gd name="connsiteX32" fmla="*/ 2038027 w 2812943"/>
              <a:gd name="connsiteY32" fmla="*/ 1673817 h 4068305"/>
              <a:gd name="connsiteX33" fmla="*/ 2014780 w 2812943"/>
              <a:gd name="connsiteY33" fmla="*/ 1759057 h 4068305"/>
              <a:gd name="connsiteX34" fmla="*/ 2007031 w 2812943"/>
              <a:gd name="connsiteY34" fmla="*/ 1782305 h 4068305"/>
              <a:gd name="connsiteX35" fmla="*/ 1999282 w 2812943"/>
              <a:gd name="connsiteY35" fmla="*/ 1898542 h 4068305"/>
              <a:gd name="connsiteX36" fmla="*/ 1991533 w 2812943"/>
              <a:gd name="connsiteY36" fmla="*/ 1929539 h 4068305"/>
              <a:gd name="connsiteX37" fmla="*/ 1976034 w 2812943"/>
              <a:gd name="connsiteY37" fmla="*/ 2014780 h 4068305"/>
              <a:gd name="connsiteX38" fmla="*/ 1960536 w 2812943"/>
              <a:gd name="connsiteY38" fmla="*/ 2038027 h 4068305"/>
              <a:gd name="connsiteX39" fmla="*/ 1945038 w 2812943"/>
              <a:gd name="connsiteY39" fmla="*/ 2084522 h 4068305"/>
              <a:gd name="connsiteX40" fmla="*/ 1929539 w 2812943"/>
              <a:gd name="connsiteY40" fmla="*/ 2107769 h 4068305"/>
              <a:gd name="connsiteX41" fmla="*/ 1875295 w 2812943"/>
              <a:gd name="connsiteY41" fmla="*/ 2200759 h 4068305"/>
              <a:gd name="connsiteX42" fmla="*/ 1844299 w 2812943"/>
              <a:gd name="connsiteY42" fmla="*/ 2255003 h 4068305"/>
              <a:gd name="connsiteX43" fmla="*/ 1821051 w 2812943"/>
              <a:gd name="connsiteY43" fmla="*/ 2270502 h 4068305"/>
              <a:gd name="connsiteX44" fmla="*/ 1797804 w 2812943"/>
              <a:gd name="connsiteY44" fmla="*/ 2301498 h 4068305"/>
              <a:gd name="connsiteX45" fmla="*/ 1759058 w 2812943"/>
              <a:gd name="connsiteY45" fmla="*/ 2347993 h 4068305"/>
              <a:gd name="connsiteX46" fmla="*/ 1735811 w 2812943"/>
              <a:gd name="connsiteY46" fmla="*/ 2394488 h 4068305"/>
              <a:gd name="connsiteX47" fmla="*/ 1728061 w 2812943"/>
              <a:gd name="connsiteY47" fmla="*/ 2417735 h 4068305"/>
              <a:gd name="connsiteX48" fmla="*/ 1712563 w 2812943"/>
              <a:gd name="connsiteY48" fmla="*/ 2433234 h 4068305"/>
              <a:gd name="connsiteX49" fmla="*/ 1681566 w 2812943"/>
              <a:gd name="connsiteY49" fmla="*/ 2471980 h 4068305"/>
              <a:gd name="connsiteX50" fmla="*/ 1673817 w 2812943"/>
              <a:gd name="connsiteY50" fmla="*/ 2495227 h 4068305"/>
              <a:gd name="connsiteX51" fmla="*/ 1666068 w 2812943"/>
              <a:gd name="connsiteY51" fmla="*/ 2533973 h 4068305"/>
              <a:gd name="connsiteX52" fmla="*/ 1650570 w 2812943"/>
              <a:gd name="connsiteY52" fmla="*/ 2557220 h 4068305"/>
              <a:gd name="connsiteX53" fmla="*/ 1642821 w 2812943"/>
              <a:gd name="connsiteY53" fmla="*/ 2580468 h 4068305"/>
              <a:gd name="connsiteX54" fmla="*/ 1627322 w 2812943"/>
              <a:gd name="connsiteY54" fmla="*/ 2595966 h 4068305"/>
              <a:gd name="connsiteX55" fmla="*/ 1573078 w 2812943"/>
              <a:gd name="connsiteY55" fmla="*/ 2657959 h 4068305"/>
              <a:gd name="connsiteX56" fmla="*/ 1511085 w 2812943"/>
              <a:gd name="connsiteY56" fmla="*/ 2696705 h 4068305"/>
              <a:gd name="connsiteX57" fmla="*/ 1418095 w 2812943"/>
              <a:gd name="connsiteY57" fmla="*/ 2774196 h 4068305"/>
              <a:gd name="connsiteX58" fmla="*/ 1387099 w 2812943"/>
              <a:gd name="connsiteY58" fmla="*/ 2812942 h 4068305"/>
              <a:gd name="connsiteX59" fmla="*/ 1356102 w 2812943"/>
              <a:gd name="connsiteY59" fmla="*/ 2828441 h 4068305"/>
              <a:gd name="connsiteX60" fmla="*/ 1317356 w 2812943"/>
              <a:gd name="connsiteY60" fmla="*/ 2867186 h 4068305"/>
              <a:gd name="connsiteX61" fmla="*/ 1270861 w 2812943"/>
              <a:gd name="connsiteY61" fmla="*/ 2890434 h 4068305"/>
              <a:gd name="connsiteX62" fmla="*/ 1208868 w 2812943"/>
              <a:gd name="connsiteY62" fmla="*/ 2944678 h 4068305"/>
              <a:gd name="connsiteX63" fmla="*/ 1146875 w 2812943"/>
              <a:gd name="connsiteY63" fmla="*/ 2991173 h 4068305"/>
              <a:gd name="connsiteX64" fmla="*/ 1123627 w 2812943"/>
              <a:gd name="connsiteY64" fmla="*/ 3006671 h 4068305"/>
              <a:gd name="connsiteX65" fmla="*/ 1069383 w 2812943"/>
              <a:gd name="connsiteY65" fmla="*/ 3037668 h 4068305"/>
              <a:gd name="connsiteX66" fmla="*/ 1007390 w 2812943"/>
              <a:gd name="connsiteY66" fmla="*/ 3076413 h 4068305"/>
              <a:gd name="connsiteX67" fmla="*/ 976394 w 2812943"/>
              <a:gd name="connsiteY67" fmla="*/ 3084163 h 4068305"/>
              <a:gd name="connsiteX68" fmla="*/ 953146 w 2812943"/>
              <a:gd name="connsiteY68" fmla="*/ 3115159 h 4068305"/>
              <a:gd name="connsiteX69" fmla="*/ 922150 w 2812943"/>
              <a:gd name="connsiteY69" fmla="*/ 3130657 h 4068305"/>
              <a:gd name="connsiteX70" fmla="*/ 836909 w 2812943"/>
              <a:gd name="connsiteY70" fmla="*/ 3192651 h 4068305"/>
              <a:gd name="connsiteX71" fmla="*/ 774916 w 2812943"/>
              <a:gd name="connsiteY71" fmla="*/ 3223647 h 4068305"/>
              <a:gd name="connsiteX72" fmla="*/ 743919 w 2812943"/>
              <a:gd name="connsiteY72" fmla="*/ 3246895 h 4068305"/>
              <a:gd name="connsiteX73" fmla="*/ 697424 w 2812943"/>
              <a:gd name="connsiteY73" fmla="*/ 3262393 h 4068305"/>
              <a:gd name="connsiteX74" fmla="*/ 674177 w 2812943"/>
              <a:gd name="connsiteY74" fmla="*/ 3270142 h 4068305"/>
              <a:gd name="connsiteX75" fmla="*/ 650929 w 2812943"/>
              <a:gd name="connsiteY75" fmla="*/ 3277891 h 4068305"/>
              <a:gd name="connsiteX76" fmla="*/ 604434 w 2812943"/>
              <a:gd name="connsiteY76" fmla="*/ 3308888 h 4068305"/>
              <a:gd name="connsiteX77" fmla="*/ 557939 w 2812943"/>
              <a:gd name="connsiteY77" fmla="*/ 3332135 h 4068305"/>
              <a:gd name="connsiteX78" fmla="*/ 534692 w 2812943"/>
              <a:gd name="connsiteY78" fmla="*/ 3347634 h 4068305"/>
              <a:gd name="connsiteX79" fmla="*/ 511444 w 2812943"/>
              <a:gd name="connsiteY79" fmla="*/ 3355383 h 4068305"/>
              <a:gd name="connsiteX80" fmla="*/ 488197 w 2812943"/>
              <a:gd name="connsiteY80" fmla="*/ 3378630 h 4068305"/>
              <a:gd name="connsiteX81" fmla="*/ 441702 w 2812943"/>
              <a:gd name="connsiteY81" fmla="*/ 3394129 h 4068305"/>
              <a:gd name="connsiteX82" fmla="*/ 402956 w 2812943"/>
              <a:gd name="connsiteY82" fmla="*/ 3425125 h 4068305"/>
              <a:gd name="connsiteX83" fmla="*/ 340963 w 2812943"/>
              <a:gd name="connsiteY83" fmla="*/ 3479369 h 4068305"/>
              <a:gd name="connsiteX84" fmla="*/ 317716 w 2812943"/>
              <a:gd name="connsiteY84" fmla="*/ 3487119 h 4068305"/>
              <a:gd name="connsiteX85" fmla="*/ 294468 w 2812943"/>
              <a:gd name="connsiteY85" fmla="*/ 3518115 h 4068305"/>
              <a:gd name="connsiteX86" fmla="*/ 263472 w 2812943"/>
              <a:gd name="connsiteY86" fmla="*/ 3541363 h 4068305"/>
              <a:gd name="connsiteX87" fmla="*/ 232475 w 2812943"/>
              <a:gd name="connsiteY87" fmla="*/ 3572359 h 4068305"/>
              <a:gd name="connsiteX88" fmla="*/ 209227 w 2812943"/>
              <a:gd name="connsiteY88" fmla="*/ 3595607 h 4068305"/>
              <a:gd name="connsiteX89" fmla="*/ 193729 w 2812943"/>
              <a:gd name="connsiteY89" fmla="*/ 3626603 h 4068305"/>
              <a:gd name="connsiteX90" fmla="*/ 178231 w 2812943"/>
              <a:gd name="connsiteY90" fmla="*/ 3649851 h 4068305"/>
              <a:gd name="connsiteX91" fmla="*/ 154983 w 2812943"/>
              <a:gd name="connsiteY91" fmla="*/ 3735091 h 4068305"/>
              <a:gd name="connsiteX92" fmla="*/ 147234 w 2812943"/>
              <a:gd name="connsiteY92" fmla="*/ 3766088 h 4068305"/>
              <a:gd name="connsiteX93" fmla="*/ 131736 w 2812943"/>
              <a:gd name="connsiteY93" fmla="*/ 3812583 h 4068305"/>
              <a:gd name="connsiteX94" fmla="*/ 92990 w 2812943"/>
              <a:gd name="connsiteY94" fmla="*/ 3897824 h 4068305"/>
              <a:gd name="connsiteX95" fmla="*/ 92990 w 2812943"/>
              <a:gd name="connsiteY95" fmla="*/ 3897824 h 4068305"/>
              <a:gd name="connsiteX96" fmla="*/ 30997 w 2812943"/>
              <a:gd name="connsiteY96" fmla="*/ 4029559 h 4068305"/>
              <a:gd name="connsiteX97" fmla="*/ 0 w 2812943"/>
              <a:gd name="connsiteY97" fmla="*/ 4068305 h 4068305"/>
              <a:gd name="connsiteX0" fmla="*/ 2812943 w 2812943"/>
              <a:gd name="connsiteY0" fmla="*/ 0 h 4068305"/>
              <a:gd name="connsiteX1" fmla="*/ 2805194 w 2812943"/>
              <a:gd name="connsiteY1" fmla="*/ 309966 h 4068305"/>
              <a:gd name="connsiteX2" fmla="*/ 2797444 w 2812943"/>
              <a:gd name="connsiteY2" fmla="*/ 379708 h 4068305"/>
              <a:gd name="connsiteX3" fmla="*/ 2774197 w 2812943"/>
              <a:gd name="connsiteY3" fmla="*/ 472698 h 4068305"/>
              <a:gd name="connsiteX4" fmla="*/ 2743200 w 2812943"/>
              <a:gd name="connsiteY4" fmla="*/ 511444 h 4068305"/>
              <a:gd name="connsiteX5" fmla="*/ 2719953 w 2812943"/>
              <a:gd name="connsiteY5" fmla="*/ 542441 h 4068305"/>
              <a:gd name="connsiteX6" fmla="*/ 2704455 w 2812943"/>
              <a:gd name="connsiteY6" fmla="*/ 565688 h 4068305"/>
              <a:gd name="connsiteX7" fmla="*/ 2681207 w 2812943"/>
              <a:gd name="connsiteY7" fmla="*/ 573437 h 4068305"/>
              <a:gd name="connsiteX8" fmla="*/ 2634712 w 2812943"/>
              <a:gd name="connsiteY8" fmla="*/ 658678 h 4068305"/>
              <a:gd name="connsiteX9" fmla="*/ 2611465 w 2812943"/>
              <a:gd name="connsiteY9" fmla="*/ 712922 h 4068305"/>
              <a:gd name="connsiteX10" fmla="*/ 2603716 w 2812943"/>
              <a:gd name="connsiteY10" fmla="*/ 736169 h 4068305"/>
              <a:gd name="connsiteX11" fmla="*/ 2580468 w 2812943"/>
              <a:gd name="connsiteY11" fmla="*/ 759417 h 4068305"/>
              <a:gd name="connsiteX12" fmla="*/ 2572719 w 2812943"/>
              <a:gd name="connsiteY12" fmla="*/ 782664 h 4068305"/>
              <a:gd name="connsiteX13" fmla="*/ 2564970 w 2812943"/>
              <a:gd name="connsiteY13" fmla="*/ 813661 h 4068305"/>
              <a:gd name="connsiteX14" fmla="*/ 2549472 w 2812943"/>
              <a:gd name="connsiteY14" fmla="*/ 860156 h 4068305"/>
              <a:gd name="connsiteX15" fmla="*/ 2533973 w 2812943"/>
              <a:gd name="connsiteY15" fmla="*/ 875654 h 4068305"/>
              <a:gd name="connsiteX16" fmla="*/ 2518475 w 2812943"/>
              <a:gd name="connsiteY16" fmla="*/ 906651 h 4068305"/>
              <a:gd name="connsiteX17" fmla="*/ 2464231 w 2812943"/>
              <a:gd name="connsiteY17" fmla="*/ 945396 h 4068305"/>
              <a:gd name="connsiteX18" fmla="*/ 2433234 w 2812943"/>
              <a:gd name="connsiteY18" fmla="*/ 991891 h 4068305"/>
              <a:gd name="connsiteX19" fmla="*/ 2371241 w 2812943"/>
              <a:gd name="connsiteY19" fmla="*/ 1053885 h 4068305"/>
              <a:gd name="connsiteX20" fmla="*/ 2324746 w 2812943"/>
              <a:gd name="connsiteY20" fmla="*/ 1131376 h 4068305"/>
              <a:gd name="connsiteX21" fmla="*/ 2278251 w 2812943"/>
              <a:gd name="connsiteY21" fmla="*/ 1170122 h 4068305"/>
              <a:gd name="connsiteX22" fmla="*/ 2262753 w 2812943"/>
              <a:gd name="connsiteY22" fmla="*/ 1232115 h 4068305"/>
              <a:gd name="connsiteX23" fmla="*/ 2247255 w 2812943"/>
              <a:gd name="connsiteY23" fmla="*/ 1255363 h 4068305"/>
              <a:gd name="connsiteX24" fmla="*/ 2239505 w 2812943"/>
              <a:gd name="connsiteY24" fmla="*/ 1278610 h 4068305"/>
              <a:gd name="connsiteX25" fmla="*/ 2216258 w 2812943"/>
              <a:gd name="connsiteY25" fmla="*/ 1294108 h 4068305"/>
              <a:gd name="connsiteX26" fmla="*/ 2185261 w 2812943"/>
              <a:gd name="connsiteY26" fmla="*/ 1371600 h 4068305"/>
              <a:gd name="connsiteX27" fmla="*/ 2162014 w 2812943"/>
              <a:gd name="connsiteY27" fmla="*/ 1410346 h 4068305"/>
              <a:gd name="connsiteX28" fmla="*/ 2138766 w 2812943"/>
              <a:gd name="connsiteY28" fmla="*/ 1480088 h 4068305"/>
              <a:gd name="connsiteX29" fmla="*/ 2131017 w 2812943"/>
              <a:gd name="connsiteY29" fmla="*/ 1503335 h 4068305"/>
              <a:gd name="connsiteX30" fmla="*/ 2107770 w 2812943"/>
              <a:gd name="connsiteY30" fmla="*/ 1549830 h 4068305"/>
              <a:gd name="connsiteX31" fmla="*/ 2053526 w 2812943"/>
              <a:gd name="connsiteY31" fmla="*/ 1642820 h 4068305"/>
              <a:gd name="connsiteX32" fmla="*/ 2038027 w 2812943"/>
              <a:gd name="connsiteY32" fmla="*/ 1673817 h 4068305"/>
              <a:gd name="connsiteX33" fmla="*/ 2014780 w 2812943"/>
              <a:gd name="connsiteY33" fmla="*/ 1759057 h 4068305"/>
              <a:gd name="connsiteX34" fmla="*/ 2007031 w 2812943"/>
              <a:gd name="connsiteY34" fmla="*/ 1782305 h 4068305"/>
              <a:gd name="connsiteX35" fmla="*/ 1999282 w 2812943"/>
              <a:gd name="connsiteY35" fmla="*/ 1898542 h 4068305"/>
              <a:gd name="connsiteX36" fmla="*/ 1991533 w 2812943"/>
              <a:gd name="connsiteY36" fmla="*/ 1929539 h 4068305"/>
              <a:gd name="connsiteX37" fmla="*/ 1976034 w 2812943"/>
              <a:gd name="connsiteY37" fmla="*/ 2014780 h 4068305"/>
              <a:gd name="connsiteX38" fmla="*/ 1960536 w 2812943"/>
              <a:gd name="connsiteY38" fmla="*/ 2038027 h 4068305"/>
              <a:gd name="connsiteX39" fmla="*/ 1945038 w 2812943"/>
              <a:gd name="connsiteY39" fmla="*/ 2084522 h 4068305"/>
              <a:gd name="connsiteX40" fmla="*/ 1929539 w 2812943"/>
              <a:gd name="connsiteY40" fmla="*/ 2107769 h 4068305"/>
              <a:gd name="connsiteX41" fmla="*/ 1875295 w 2812943"/>
              <a:gd name="connsiteY41" fmla="*/ 2200759 h 4068305"/>
              <a:gd name="connsiteX42" fmla="*/ 1844299 w 2812943"/>
              <a:gd name="connsiteY42" fmla="*/ 2255003 h 4068305"/>
              <a:gd name="connsiteX43" fmla="*/ 1821051 w 2812943"/>
              <a:gd name="connsiteY43" fmla="*/ 2270502 h 4068305"/>
              <a:gd name="connsiteX44" fmla="*/ 1797804 w 2812943"/>
              <a:gd name="connsiteY44" fmla="*/ 2301498 h 4068305"/>
              <a:gd name="connsiteX45" fmla="*/ 1759058 w 2812943"/>
              <a:gd name="connsiteY45" fmla="*/ 2347993 h 4068305"/>
              <a:gd name="connsiteX46" fmla="*/ 1735811 w 2812943"/>
              <a:gd name="connsiteY46" fmla="*/ 2394488 h 4068305"/>
              <a:gd name="connsiteX47" fmla="*/ 1728061 w 2812943"/>
              <a:gd name="connsiteY47" fmla="*/ 2417735 h 4068305"/>
              <a:gd name="connsiteX48" fmla="*/ 1712563 w 2812943"/>
              <a:gd name="connsiteY48" fmla="*/ 2433234 h 4068305"/>
              <a:gd name="connsiteX49" fmla="*/ 1681566 w 2812943"/>
              <a:gd name="connsiteY49" fmla="*/ 2471980 h 4068305"/>
              <a:gd name="connsiteX50" fmla="*/ 1673817 w 2812943"/>
              <a:gd name="connsiteY50" fmla="*/ 2495227 h 4068305"/>
              <a:gd name="connsiteX51" fmla="*/ 1666068 w 2812943"/>
              <a:gd name="connsiteY51" fmla="*/ 2533973 h 4068305"/>
              <a:gd name="connsiteX52" fmla="*/ 1650570 w 2812943"/>
              <a:gd name="connsiteY52" fmla="*/ 2557220 h 4068305"/>
              <a:gd name="connsiteX53" fmla="*/ 1642821 w 2812943"/>
              <a:gd name="connsiteY53" fmla="*/ 2580468 h 4068305"/>
              <a:gd name="connsiteX54" fmla="*/ 1627322 w 2812943"/>
              <a:gd name="connsiteY54" fmla="*/ 2595966 h 4068305"/>
              <a:gd name="connsiteX55" fmla="*/ 1573078 w 2812943"/>
              <a:gd name="connsiteY55" fmla="*/ 2657959 h 4068305"/>
              <a:gd name="connsiteX56" fmla="*/ 1511085 w 2812943"/>
              <a:gd name="connsiteY56" fmla="*/ 2696705 h 4068305"/>
              <a:gd name="connsiteX57" fmla="*/ 1418095 w 2812943"/>
              <a:gd name="connsiteY57" fmla="*/ 2774196 h 4068305"/>
              <a:gd name="connsiteX58" fmla="*/ 1387099 w 2812943"/>
              <a:gd name="connsiteY58" fmla="*/ 2812942 h 4068305"/>
              <a:gd name="connsiteX59" fmla="*/ 1356102 w 2812943"/>
              <a:gd name="connsiteY59" fmla="*/ 2828441 h 4068305"/>
              <a:gd name="connsiteX60" fmla="*/ 1317356 w 2812943"/>
              <a:gd name="connsiteY60" fmla="*/ 2867186 h 4068305"/>
              <a:gd name="connsiteX61" fmla="*/ 1270861 w 2812943"/>
              <a:gd name="connsiteY61" fmla="*/ 2890434 h 4068305"/>
              <a:gd name="connsiteX62" fmla="*/ 1208868 w 2812943"/>
              <a:gd name="connsiteY62" fmla="*/ 2944678 h 4068305"/>
              <a:gd name="connsiteX63" fmla="*/ 1146875 w 2812943"/>
              <a:gd name="connsiteY63" fmla="*/ 2991173 h 4068305"/>
              <a:gd name="connsiteX64" fmla="*/ 1123627 w 2812943"/>
              <a:gd name="connsiteY64" fmla="*/ 3006671 h 4068305"/>
              <a:gd name="connsiteX65" fmla="*/ 1069383 w 2812943"/>
              <a:gd name="connsiteY65" fmla="*/ 3037668 h 4068305"/>
              <a:gd name="connsiteX66" fmla="*/ 1007390 w 2812943"/>
              <a:gd name="connsiteY66" fmla="*/ 3076413 h 4068305"/>
              <a:gd name="connsiteX67" fmla="*/ 976394 w 2812943"/>
              <a:gd name="connsiteY67" fmla="*/ 3084163 h 4068305"/>
              <a:gd name="connsiteX68" fmla="*/ 953146 w 2812943"/>
              <a:gd name="connsiteY68" fmla="*/ 3115159 h 4068305"/>
              <a:gd name="connsiteX69" fmla="*/ 922150 w 2812943"/>
              <a:gd name="connsiteY69" fmla="*/ 3130657 h 4068305"/>
              <a:gd name="connsiteX70" fmla="*/ 836909 w 2812943"/>
              <a:gd name="connsiteY70" fmla="*/ 3192651 h 4068305"/>
              <a:gd name="connsiteX71" fmla="*/ 774916 w 2812943"/>
              <a:gd name="connsiteY71" fmla="*/ 3223647 h 4068305"/>
              <a:gd name="connsiteX72" fmla="*/ 743919 w 2812943"/>
              <a:gd name="connsiteY72" fmla="*/ 3246895 h 4068305"/>
              <a:gd name="connsiteX73" fmla="*/ 697424 w 2812943"/>
              <a:gd name="connsiteY73" fmla="*/ 3262393 h 4068305"/>
              <a:gd name="connsiteX74" fmla="*/ 674177 w 2812943"/>
              <a:gd name="connsiteY74" fmla="*/ 3270142 h 4068305"/>
              <a:gd name="connsiteX75" fmla="*/ 650929 w 2812943"/>
              <a:gd name="connsiteY75" fmla="*/ 3277891 h 4068305"/>
              <a:gd name="connsiteX76" fmla="*/ 604434 w 2812943"/>
              <a:gd name="connsiteY76" fmla="*/ 3308888 h 4068305"/>
              <a:gd name="connsiteX77" fmla="*/ 557939 w 2812943"/>
              <a:gd name="connsiteY77" fmla="*/ 3332135 h 4068305"/>
              <a:gd name="connsiteX78" fmla="*/ 534692 w 2812943"/>
              <a:gd name="connsiteY78" fmla="*/ 3347634 h 4068305"/>
              <a:gd name="connsiteX79" fmla="*/ 511444 w 2812943"/>
              <a:gd name="connsiteY79" fmla="*/ 3355383 h 4068305"/>
              <a:gd name="connsiteX80" fmla="*/ 488197 w 2812943"/>
              <a:gd name="connsiteY80" fmla="*/ 3378630 h 4068305"/>
              <a:gd name="connsiteX81" fmla="*/ 441702 w 2812943"/>
              <a:gd name="connsiteY81" fmla="*/ 3394129 h 4068305"/>
              <a:gd name="connsiteX82" fmla="*/ 402956 w 2812943"/>
              <a:gd name="connsiteY82" fmla="*/ 3425125 h 4068305"/>
              <a:gd name="connsiteX83" fmla="*/ 340963 w 2812943"/>
              <a:gd name="connsiteY83" fmla="*/ 3479369 h 4068305"/>
              <a:gd name="connsiteX84" fmla="*/ 317716 w 2812943"/>
              <a:gd name="connsiteY84" fmla="*/ 3487119 h 4068305"/>
              <a:gd name="connsiteX85" fmla="*/ 294468 w 2812943"/>
              <a:gd name="connsiteY85" fmla="*/ 3518115 h 4068305"/>
              <a:gd name="connsiteX86" fmla="*/ 263472 w 2812943"/>
              <a:gd name="connsiteY86" fmla="*/ 3541363 h 4068305"/>
              <a:gd name="connsiteX87" fmla="*/ 232475 w 2812943"/>
              <a:gd name="connsiteY87" fmla="*/ 3572359 h 4068305"/>
              <a:gd name="connsiteX88" fmla="*/ 209227 w 2812943"/>
              <a:gd name="connsiteY88" fmla="*/ 3595607 h 4068305"/>
              <a:gd name="connsiteX89" fmla="*/ 193729 w 2812943"/>
              <a:gd name="connsiteY89" fmla="*/ 3626603 h 4068305"/>
              <a:gd name="connsiteX90" fmla="*/ 178231 w 2812943"/>
              <a:gd name="connsiteY90" fmla="*/ 3649851 h 4068305"/>
              <a:gd name="connsiteX91" fmla="*/ 154983 w 2812943"/>
              <a:gd name="connsiteY91" fmla="*/ 3735091 h 4068305"/>
              <a:gd name="connsiteX92" fmla="*/ 147234 w 2812943"/>
              <a:gd name="connsiteY92" fmla="*/ 3766088 h 4068305"/>
              <a:gd name="connsiteX93" fmla="*/ 131736 w 2812943"/>
              <a:gd name="connsiteY93" fmla="*/ 3812583 h 4068305"/>
              <a:gd name="connsiteX94" fmla="*/ 92990 w 2812943"/>
              <a:gd name="connsiteY94" fmla="*/ 3897824 h 4068305"/>
              <a:gd name="connsiteX95" fmla="*/ 92990 w 2812943"/>
              <a:gd name="connsiteY95" fmla="*/ 3897824 h 4068305"/>
              <a:gd name="connsiteX96" fmla="*/ 0 w 2812943"/>
              <a:gd name="connsiteY96" fmla="*/ 4068305 h 4068305"/>
              <a:gd name="connsiteX0" fmla="*/ 2719953 w 2719953"/>
              <a:gd name="connsiteY0" fmla="*/ 0 h 3897824"/>
              <a:gd name="connsiteX1" fmla="*/ 2712204 w 2719953"/>
              <a:gd name="connsiteY1" fmla="*/ 309966 h 3897824"/>
              <a:gd name="connsiteX2" fmla="*/ 2704454 w 2719953"/>
              <a:gd name="connsiteY2" fmla="*/ 379708 h 3897824"/>
              <a:gd name="connsiteX3" fmla="*/ 2681207 w 2719953"/>
              <a:gd name="connsiteY3" fmla="*/ 472698 h 3897824"/>
              <a:gd name="connsiteX4" fmla="*/ 2650210 w 2719953"/>
              <a:gd name="connsiteY4" fmla="*/ 511444 h 3897824"/>
              <a:gd name="connsiteX5" fmla="*/ 2626963 w 2719953"/>
              <a:gd name="connsiteY5" fmla="*/ 542441 h 3897824"/>
              <a:gd name="connsiteX6" fmla="*/ 2611465 w 2719953"/>
              <a:gd name="connsiteY6" fmla="*/ 565688 h 3897824"/>
              <a:gd name="connsiteX7" fmla="*/ 2588217 w 2719953"/>
              <a:gd name="connsiteY7" fmla="*/ 573437 h 3897824"/>
              <a:gd name="connsiteX8" fmla="*/ 2541722 w 2719953"/>
              <a:gd name="connsiteY8" fmla="*/ 658678 h 3897824"/>
              <a:gd name="connsiteX9" fmla="*/ 2518475 w 2719953"/>
              <a:gd name="connsiteY9" fmla="*/ 712922 h 3897824"/>
              <a:gd name="connsiteX10" fmla="*/ 2510726 w 2719953"/>
              <a:gd name="connsiteY10" fmla="*/ 736169 h 3897824"/>
              <a:gd name="connsiteX11" fmla="*/ 2487478 w 2719953"/>
              <a:gd name="connsiteY11" fmla="*/ 759417 h 3897824"/>
              <a:gd name="connsiteX12" fmla="*/ 2479729 w 2719953"/>
              <a:gd name="connsiteY12" fmla="*/ 782664 h 3897824"/>
              <a:gd name="connsiteX13" fmla="*/ 2471980 w 2719953"/>
              <a:gd name="connsiteY13" fmla="*/ 813661 h 3897824"/>
              <a:gd name="connsiteX14" fmla="*/ 2456482 w 2719953"/>
              <a:gd name="connsiteY14" fmla="*/ 860156 h 3897824"/>
              <a:gd name="connsiteX15" fmla="*/ 2440983 w 2719953"/>
              <a:gd name="connsiteY15" fmla="*/ 875654 h 3897824"/>
              <a:gd name="connsiteX16" fmla="*/ 2425485 w 2719953"/>
              <a:gd name="connsiteY16" fmla="*/ 906651 h 3897824"/>
              <a:gd name="connsiteX17" fmla="*/ 2371241 w 2719953"/>
              <a:gd name="connsiteY17" fmla="*/ 945396 h 3897824"/>
              <a:gd name="connsiteX18" fmla="*/ 2340244 w 2719953"/>
              <a:gd name="connsiteY18" fmla="*/ 991891 h 3897824"/>
              <a:gd name="connsiteX19" fmla="*/ 2278251 w 2719953"/>
              <a:gd name="connsiteY19" fmla="*/ 1053885 h 3897824"/>
              <a:gd name="connsiteX20" fmla="*/ 2231756 w 2719953"/>
              <a:gd name="connsiteY20" fmla="*/ 1131376 h 3897824"/>
              <a:gd name="connsiteX21" fmla="*/ 2185261 w 2719953"/>
              <a:gd name="connsiteY21" fmla="*/ 1170122 h 3897824"/>
              <a:gd name="connsiteX22" fmla="*/ 2169763 w 2719953"/>
              <a:gd name="connsiteY22" fmla="*/ 1232115 h 3897824"/>
              <a:gd name="connsiteX23" fmla="*/ 2154265 w 2719953"/>
              <a:gd name="connsiteY23" fmla="*/ 1255363 h 3897824"/>
              <a:gd name="connsiteX24" fmla="*/ 2146515 w 2719953"/>
              <a:gd name="connsiteY24" fmla="*/ 1278610 h 3897824"/>
              <a:gd name="connsiteX25" fmla="*/ 2123268 w 2719953"/>
              <a:gd name="connsiteY25" fmla="*/ 1294108 h 3897824"/>
              <a:gd name="connsiteX26" fmla="*/ 2092271 w 2719953"/>
              <a:gd name="connsiteY26" fmla="*/ 1371600 h 3897824"/>
              <a:gd name="connsiteX27" fmla="*/ 2069024 w 2719953"/>
              <a:gd name="connsiteY27" fmla="*/ 1410346 h 3897824"/>
              <a:gd name="connsiteX28" fmla="*/ 2045776 w 2719953"/>
              <a:gd name="connsiteY28" fmla="*/ 1480088 h 3897824"/>
              <a:gd name="connsiteX29" fmla="*/ 2038027 w 2719953"/>
              <a:gd name="connsiteY29" fmla="*/ 1503335 h 3897824"/>
              <a:gd name="connsiteX30" fmla="*/ 2014780 w 2719953"/>
              <a:gd name="connsiteY30" fmla="*/ 1549830 h 3897824"/>
              <a:gd name="connsiteX31" fmla="*/ 1960536 w 2719953"/>
              <a:gd name="connsiteY31" fmla="*/ 1642820 h 3897824"/>
              <a:gd name="connsiteX32" fmla="*/ 1945037 w 2719953"/>
              <a:gd name="connsiteY32" fmla="*/ 1673817 h 3897824"/>
              <a:gd name="connsiteX33" fmla="*/ 1921790 w 2719953"/>
              <a:gd name="connsiteY33" fmla="*/ 1759057 h 3897824"/>
              <a:gd name="connsiteX34" fmla="*/ 1914041 w 2719953"/>
              <a:gd name="connsiteY34" fmla="*/ 1782305 h 3897824"/>
              <a:gd name="connsiteX35" fmla="*/ 1906292 w 2719953"/>
              <a:gd name="connsiteY35" fmla="*/ 1898542 h 3897824"/>
              <a:gd name="connsiteX36" fmla="*/ 1898543 w 2719953"/>
              <a:gd name="connsiteY36" fmla="*/ 1929539 h 3897824"/>
              <a:gd name="connsiteX37" fmla="*/ 1883044 w 2719953"/>
              <a:gd name="connsiteY37" fmla="*/ 2014780 h 3897824"/>
              <a:gd name="connsiteX38" fmla="*/ 1867546 w 2719953"/>
              <a:gd name="connsiteY38" fmla="*/ 2038027 h 3897824"/>
              <a:gd name="connsiteX39" fmla="*/ 1852048 w 2719953"/>
              <a:gd name="connsiteY39" fmla="*/ 2084522 h 3897824"/>
              <a:gd name="connsiteX40" fmla="*/ 1836549 w 2719953"/>
              <a:gd name="connsiteY40" fmla="*/ 2107769 h 3897824"/>
              <a:gd name="connsiteX41" fmla="*/ 1782305 w 2719953"/>
              <a:gd name="connsiteY41" fmla="*/ 2200759 h 3897824"/>
              <a:gd name="connsiteX42" fmla="*/ 1751309 w 2719953"/>
              <a:gd name="connsiteY42" fmla="*/ 2255003 h 3897824"/>
              <a:gd name="connsiteX43" fmla="*/ 1728061 w 2719953"/>
              <a:gd name="connsiteY43" fmla="*/ 2270502 h 3897824"/>
              <a:gd name="connsiteX44" fmla="*/ 1704814 w 2719953"/>
              <a:gd name="connsiteY44" fmla="*/ 2301498 h 3897824"/>
              <a:gd name="connsiteX45" fmla="*/ 1666068 w 2719953"/>
              <a:gd name="connsiteY45" fmla="*/ 2347993 h 3897824"/>
              <a:gd name="connsiteX46" fmla="*/ 1642821 w 2719953"/>
              <a:gd name="connsiteY46" fmla="*/ 2394488 h 3897824"/>
              <a:gd name="connsiteX47" fmla="*/ 1635071 w 2719953"/>
              <a:gd name="connsiteY47" fmla="*/ 2417735 h 3897824"/>
              <a:gd name="connsiteX48" fmla="*/ 1619573 w 2719953"/>
              <a:gd name="connsiteY48" fmla="*/ 2433234 h 3897824"/>
              <a:gd name="connsiteX49" fmla="*/ 1588576 w 2719953"/>
              <a:gd name="connsiteY49" fmla="*/ 2471980 h 3897824"/>
              <a:gd name="connsiteX50" fmla="*/ 1580827 w 2719953"/>
              <a:gd name="connsiteY50" fmla="*/ 2495227 h 3897824"/>
              <a:gd name="connsiteX51" fmla="*/ 1573078 w 2719953"/>
              <a:gd name="connsiteY51" fmla="*/ 2533973 h 3897824"/>
              <a:gd name="connsiteX52" fmla="*/ 1557580 w 2719953"/>
              <a:gd name="connsiteY52" fmla="*/ 2557220 h 3897824"/>
              <a:gd name="connsiteX53" fmla="*/ 1549831 w 2719953"/>
              <a:gd name="connsiteY53" fmla="*/ 2580468 h 3897824"/>
              <a:gd name="connsiteX54" fmla="*/ 1534332 w 2719953"/>
              <a:gd name="connsiteY54" fmla="*/ 2595966 h 3897824"/>
              <a:gd name="connsiteX55" fmla="*/ 1480088 w 2719953"/>
              <a:gd name="connsiteY55" fmla="*/ 2657959 h 3897824"/>
              <a:gd name="connsiteX56" fmla="*/ 1418095 w 2719953"/>
              <a:gd name="connsiteY56" fmla="*/ 2696705 h 3897824"/>
              <a:gd name="connsiteX57" fmla="*/ 1325105 w 2719953"/>
              <a:gd name="connsiteY57" fmla="*/ 2774196 h 3897824"/>
              <a:gd name="connsiteX58" fmla="*/ 1294109 w 2719953"/>
              <a:gd name="connsiteY58" fmla="*/ 2812942 h 3897824"/>
              <a:gd name="connsiteX59" fmla="*/ 1263112 w 2719953"/>
              <a:gd name="connsiteY59" fmla="*/ 2828441 h 3897824"/>
              <a:gd name="connsiteX60" fmla="*/ 1224366 w 2719953"/>
              <a:gd name="connsiteY60" fmla="*/ 2867186 h 3897824"/>
              <a:gd name="connsiteX61" fmla="*/ 1177871 w 2719953"/>
              <a:gd name="connsiteY61" fmla="*/ 2890434 h 3897824"/>
              <a:gd name="connsiteX62" fmla="*/ 1115878 w 2719953"/>
              <a:gd name="connsiteY62" fmla="*/ 2944678 h 3897824"/>
              <a:gd name="connsiteX63" fmla="*/ 1053885 w 2719953"/>
              <a:gd name="connsiteY63" fmla="*/ 2991173 h 3897824"/>
              <a:gd name="connsiteX64" fmla="*/ 1030637 w 2719953"/>
              <a:gd name="connsiteY64" fmla="*/ 3006671 h 3897824"/>
              <a:gd name="connsiteX65" fmla="*/ 976393 w 2719953"/>
              <a:gd name="connsiteY65" fmla="*/ 3037668 h 3897824"/>
              <a:gd name="connsiteX66" fmla="*/ 914400 w 2719953"/>
              <a:gd name="connsiteY66" fmla="*/ 3076413 h 3897824"/>
              <a:gd name="connsiteX67" fmla="*/ 883404 w 2719953"/>
              <a:gd name="connsiteY67" fmla="*/ 3084163 h 3897824"/>
              <a:gd name="connsiteX68" fmla="*/ 860156 w 2719953"/>
              <a:gd name="connsiteY68" fmla="*/ 3115159 h 3897824"/>
              <a:gd name="connsiteX69" fmla="*/ 829160 w 2719953"/>
              <a:gd name="connsiteY69" fmla="*/ 3130657 h 3897824"/>
              <a:gd name="connsiteX70" fmla="*/ 743919 w 2719953"/>
              <a:gd name="connsiteY70" fmla="*/ 3192651 h 3897824"/>
              <a:gd name="connsiteX71" fmla="*/ 681926 w 2719953"/>
              <a:gd name="connsiteY71" fmla="*/ 3223647 h 3897824"/>
              <a:gd name="connsiteX72" fmla="*/ 650929 w 2719953"/>
              <a:gd name="connsiteY72" fmla="*/ 3246895 h 3897824"/>
              <a:gd name="connsiteX73" fmla="*/ 604434 w 2719953"/>
              <a:gd name="connsiteY73" fmla="*/ 3262393 h 3897824"/>
              <a:gd name="connsiteX74" fmla="*/ 581187 w 2719953"/>
              <a:gd name="connsiteY74" fmla="*/ 3270142 h 3897824"/>
              <a:gd name="connsiteX75" fmla="*/ 557939 w 2719953"/>
              <a:gd name="connsiteY75" fmla="*/ 3277891 h 3897824"/>
              <a:gd name="connsiteX76" fmla="*/ 511444 w 2719953"/>
              <a:gd name="connsiteY76" fmla="*/ 3308888 h 3897824"/>
              <a:gd name="connsiteX77" fmla="*/ 464949 w 2719953"/>
              <a:gd name="connsiteY77" fmla="*/ 3332135 h 3897824"/>
              <a:gd name="connsiteX78" fmla="*/ 441702 w 2719953"/>
              <a:gd name="connsiteY78" fmla="*/ 3347634 h 3897824"/>
              <a:gd name="connsiteX79" fmla="*/ 418454 w 2719953"/>
              <a:gd name="connsiteY79" fmla="*/ 3355383 h 3897824"/>
              <a:gd name="connsiteX80" fmla="*/ 395207 w 2719953"/>
              <a:gd name="connsiteY80" fmla="*/ 3378630 h 3897824"/>
              <a:gd name="connsiteX81" fmla="*/ 348712 w 2719953"/>
              <a:gd name="connsiteY81" fmla="*/ 3394129 h 3897824"/>
              <a:gd name="connsiteX82" fmla="*/ 309966 w 2719953"/>
              <a:gd name="connsiteY82" fmla="*/ 3425125 h 3897824"/>
              <a:gd name="connsiteX83" fmla="*/ 247973 w 2719953"/>
              <a:gd name="connsiteY83" fmla="*/ 3479369 h 3897824"/>
              <a:gd name="connsiteX84" fmla="*/ 224726 w 2719953"/>
              <a:gd name="connsiteY84" fmla="*/ 3487119 h 3897824"/>
              <a:gd name="connsiteX85" fmla="*/ 201478 w 2719953"/>
              <a:gd name="connsiteY85" fmla="*/ 3518115 h 3897824"/>
              <a:gd name="connsiteX86" fmla="*/ 170482 w 2719953"/>
              <a:gd name="connsiteY86" fmla="*/ 3541363 h 3897824"/>
              <a:gd name="connsiteX87" fmla="*/ 139485 w 2719953"/>
              <a:gd name="connsiteY87" fmla="*/ 3572359 h 3897824"/>
              <a:gd name="connsiteX88" fmla="*/ 116237 w 2719953"/>
              <a:gd name="connsiteY88" fmla="*/ 3595607 h 3897824"/>
              <a:gd name="connsiteX89" fmla="*/ 100739 w 2719953"/>
              <a:gd name="connsiteY89" fmla="*/ 3626603 h 3897824"/>
              <a:gd name="connsiteX90" fmla="*/ 85241 w 2719953"/>
              <a:gd name="connsiteY90" fmla="*/ 3649851 h 3897824"/>
              <a:gd name="connsiteX91" fmla="*/ 61993 w 2719953"/>
              <a:gd name="connsiteY91" fmla="*/ 3735091 h 3897824"/>
              <a:gd name="connsiteX92" fmla="*/ 54244 w 2719953"/>
              <a:gd name="connsiteY92" fmla="*/ 3766088 h 3897824"/>
              <a:gd name="connsiteX93" fmla="*/ 38746 w 2719953"/>
              <a:gd name="connsiteY93" fmla="*/ 3812583 h 3897824"/>
              <a:gd name="connsiteX94" fmla="*/ 0 w 2719953"/>
              <a:gd name="connsiteY94" fmla="*/ 3897824 h 3897824"/>
              <a:gd name="connsiteX95" fmla="*/ 0 w 2719953"/>
              <a:gd name="connsiteY95" fmla="*/ 3897824 h 389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719953" h="3897824">
                <a:moveTo>
                  <a:pt x="2719953" y="0"/>
                </a:moveTo>
                <a:cubicBezTo>
                  <a:pt x="2717370" y="103322"/>
                  <a:pt x="2716419" y="206698"/>
                  <a:pt x="2712204" y="309966"/>
                </a:cubicBezTo>
                <a:cubicBezTo>
                  <a:pt x="2711250" y="333337"/>
                  <a:pt x="2707546" y="356523"/>
                  <a:pt x="2704454" y="379708"/>
                </a:cubicBezTo>
                <a:cubicBezTo>
                  <a:pt x="2699812" y="414520"/>
                  <a:pt x="2695650" y="440199"/>
                  <a:pt x="2681207" y="472698"/>
                </a:cubicBezTo>
                <a:cubicBezTo>
                  <a:pt x="2670257" y="497337"/>
                  <a:pt x="2665548" y="493038"/>
                  <a:pt x="2650210" y="511444"/>
                </a:cubicBezTo>
                <a:cubicBezTo>
                  <a:pt x="2641942" y="521366"/>
                  <a:pt x="2634470" y="531931"/>
                  <a:pt x="2626963" y="542441"/>
                </a:cubicBezTo>
                <a:cubicBezTo>
                  <a:pt x="2621550" y="550019"/>
                  <a:pt x="2618737" y="559870"/>
                  <a:pt x="2611465" y="565688"/>
                </a:cubicBezTo>
                <a:cubicBezTo>
                  <a:pt x="2605086" y="570791"/>
                  <a:pt x="2595966" y="570854"/>
                  <a:pt x="2588217" y="573437"/>
                </a:cubicBezTo>
                <a:cubicBezTo>
                  <a:pt x="2552793" y="679711"/>
                  <a:pt x="2597803" y="562539"/>
                  <a:pt x="2541722" y="658678"/>
                </a:cubicBezTo>
                <a:cubicBezTo>
                  <a:pt x="2531810" y="675670"/>
                  <a:pt x="2525781" y="694657"/>
                  <a:pt x="2518475" y="712922"/>
                </a:cubicBezTo>
                <a:cubicBezTo>
                  <a:pt x="2515441" y="720506"/>
                  <a:pt x="2515257" y="729373"/>
                  <a:pt x="2510726" y="736169"/>
                </a:cubicBezTo>
                <a:cubicBezTo>
                  <a:pt x="2504647" y="745288"/>
                  <a:pt x="2495227" y="751668"/>
                  <a:pt x="2487478" y="759417"/>
                </a:cubicBezTo>
                <a:cubicBezTo>
                  <a:pt x="2484895" y="767166"/>
                  <a:pt x="2481973" y="774810"/>
                  <a:pt x="2479729" y="782664"/>
                </a:cubicBezTo>
                <a:cubicBezTo>
                  <a:pt x="2476803" y="792905"/>
                  <a:pt x="2475040" y="803460"/>
                  <a:pt x="2471980" y="813661"/>
                </a:cubicBezTo>
                <a:cubicBezTo>
                  <a:pt x="2467286" y="829309"/>
                  <a:pt x="2461648" y="844658"/>
                  <a:pt x="2456482" y="860156"/>
                </a:cubicBezTo>
                <a:cubicBezTo>
                  <a:pt x="2454172" y="867087"/>
                  <a:pt x="2446149" y="870488"/>
                  <a:pt x="2440983" y="875654"/>
                </a:cubicBezTo>
                <a:cubicBezTo>
                  <a:pt x="2435817" y="885986"/>
                  <a:pt x="2433003" y="897880"/>
                  <a:pt x="2425485" y="906651"/>
                </a:cubicBezTo>
                <a:cubicBezTo>
                  <a:pt x="2419079" y="914125"/>
                  <a:pt x="2382129" y="938137"/>
                  <a:pt x="2371241" y="945396"/>
                </a:cubicBezTo>
                <a:lnTo>
                  <a:pt x="2340244" y="991891"/>
                </a:lnTo>
                <a:cubicBezTo>
                  <a:pt x="2324033" y="1016207"/>
                  <a:pt x="2278251" y="1053885"/>
                  <a:pt x="2278251" y="1053885"/>
                </a:cubicBezTo>
                <a:cubicBezTo>
                  <a:pt x="2254472" y="1125222"/>
                  <a:pt x="2277578" y="1079008"/>
                  <a:pt x="2231756" y="1131376"/>
                </a:cubicBezTo>
                <a:cubicBezTo>
                  <a:pt x="2196983" y="1171116"/>
                  <a:pt x="2224951" y="1156892"/>
                  <a:pt x="2185261" y="1170122"/>
                </a:cubicBezTo>
                <a:cubicBezTo>
                  <a:pt x="2180095" y="1190786"/>
                  <a:pt x="2181578" y="1214392"/>
                  <a:pt x="2169763" y="1232115"/>
                </a:cubicBezTo>
                <a:cubicBezTo>
                  <a:pt x="2164597" y="1239864"/>
                  <a:pt x="2158430" y="1247033"/>
                  <a:pt x="2154265" y="1255363"/>
                </a:cubicBezTo>
                <a:cubicBezTo>
                  <a:pt x="2150612" y="1262669"/>
                  <a:pt x="2151618" y="1272232"/>
                  <a:pt x="2146515" y="1278610"/>
                </a:cubicBezTo>
                <a:cubicBezTo>
                  <a:pt x="2140697" y="1285882"/>
                  <a:pt x="2131017" y="1288942"/>
                  <a:pt x="2123268" y="1294108"/>
                </a:cubicBezTo>
                <a:cubicBezTo>
                  <a:pt x="2087994" y="1399932"/>
                  <a:pt x="2126477" y="1291788"/>
                  <a:pt x="2092271" y="1371600"/>
                </a:cubicBezTo>
                <a:cubicBezTo>
                  <a:pt x="2077181" y="1406809"/>
                  <a:pt x="2094797" y="1384571"/>
                  <a:pt x="2069024" y="1410346"/>
                </a:cubicBezTo>
                <a:lnTo>
                  <a:pt x="2045776" y="1480088"/>
                </a:lnTo>
                <a:cubicBezTo>
                  <a:pt x="2043193" y="1487837"/>
                  <a:pt x="2042558" y="1496539"/>
                  <a:pt x="2038027" y="1503335"/>
                </a:cubicBezTo>
                <a:cubicBezTo>
                  <a:pt x="1981411" y="1588262"/>
                  <a:pt x="2057562" y="1469614"/>
                  <a:pt x="2014780" y="1549830"/>
                </a:cubicBezTo>
                <a:cubicBezTo>
                  <a:pt x="1997893" y="1581493"/>
                  <a:pt x="1976585" y="1610724"/>
                  <a:pt x="1960536" y="1642820"/>
                </a:cubicBezTo>
                <a:lnTo>
                  <a:pt x="1945037" y="1673817"/>
                </a:lnTo>
                <a:cubicBezTo>
                  <a:pt x="1934084" y="1728584"/>
                  <a:pt x="1941453" y="1700066"/>
                  <a:pt x="1921790" y="1759057"/>
                </a:cubicBezTo>
                <a:lnTo>
                  <a:pt x="1914041" y="1782305"/>
                </a:lnTo>
                <a:cubicBezTo>
                  <a:pt x="1911458" y="1821051"/>
                  <a:pt x="1910357" y="1859924"/>
                  <a:pt x="1906292" y="1898542"/>
                </a:cubicBezTo>
                <a:cubicBezTo>
                  <a:pt x="1905177" y="1909134"/>
                  <a:pt x="1900448" y="1919060"/>
                  <a:pt x="1898543" y="1929539"/>
                </a:cubicBezTo>
                <a:cubicBezTo>
                  <a:pt x="1895898" y="1944088"/>
                  <a:pt x="1891368" y="1995357"/>
                  <a:pt x="1883044" y="2014780"/>
                </a:cubicBezTo>
                <a:cubicBezTo>
                  <a:pt x="1879375" y="2023340"/>
                  <a:pt x="1871328" y="2029517"/>
                  <a:pt x="1867546" y="2038027"/>
                </a:cubicBezTo>
                <a:cubicBezTo>
                  <a:pt x="1860911" y="2052956"/>
                  <a:pt x="1861110" y="2070929"/>
                  <a:pt x="1852048" y="2084522"/>
                </a:cubicBezTo>
                <a:cubicBezTo>
                  <a:pt x="1846882" y="2092271"/>
                  <a:pt x="1840964" y="2099569"/>
                  <a:pt x="1836549" y="2107769"/>
                </a:cubicBezTo>
                <a:cubicBezTo>
                  <a:pt x="1787533" y="2198799"/>
                  <a:pt x="1819997" y="2163069"/>
                  <a:pt x="1782305" y="2200759"/>
                </a:cubicBezTo>
                <a:cubicBezTo>
                  <a:pt x="1776227" y="2212915"/>
                  <a:pt x="1762263" y="2244049"/>
                  <a:pt x="1751309" y="2255003"/>
                </a:cubicBezTo>
                <a:cubicBezTo>
                  <a:pt x="1744723" y="2261589"/>
                  <a:pt x="1734647" y="2263916"/>
                  <a:pt x="1728061" y="2270502"/>
                </a:cubicBezTo>
                <a:cubicBezTo>
                  <a:pt x="1718929" y="2279634"/>
                  <a:pt x="1712882" y="2291413"/>
                  <a:pt x="1704814" y="2301498"/>
                </a:cubicBezTo>
                <a:cubicBezTo>
                  <a:pt x="1692211" y="2317251"/>
                  <a:pt x="1678983" y="2332495"/>
                  <a:pt x="1666068" y="2347993"/>
                </a:cubicBezTo>
                <a:cubicBezTo>
                  <a:pt x="1646594" y="2406418"/>
                  <a:pt x="1672861" y="2334411"/>
                  <a:pt x="1642821" y="2394488"/>
                </a:cubicBezTo>
                <a:cubicBezTo>
                  <a:pt x="1639168" y="2401794"/>
                  <a:pt x="1639274" y="2410731"/>
                  <a:pt x="1635071" y="2417735"/>
                </a:cubicBezTo>
                <a:cubicBezTo>
                  <a:pt x="1631312" y="2424000"/>
                  <a:pt x="1624328" y="2427687"/>
                  <a:pt x="1619573" y="2433234"/>
                </a:cubicBezTo>
                <a:cubicBezTo>
                  <a:pt x="1608809" y="2445792"/>
                  <a:pt x="1598908" y="2459065"/>
                  <a:pt x="1588576" y="2471980"/>
                </a:cubicBezTo>
                <a:cubicBezTo>
                  <a:pt x="1585993" y="2479729"/>
                  <a:pt x="1582808" y="2487303"/>
                  <a:pt x="1580827" y="2495227"/>
                </a:cubicBezTo>
                <a:cubicBezTo>
                  <a:pt x="1577633" y="2508005"/>
                  <a:pt x="1577703" y="2521640"/>
                  <a:pt x="1573078" y="2533973"/>
                </a:cubicBezTo>
                <a:cubicBezTo>
                  <a:pt x="1569808" y="2542693"/>
                  <a:pt x="1562746" y="2549471"/>
                  <a:pt x="1557580" y="2557220"/>
                </a:cubicBezTo>
                <a:cubicBezTo>
                  <a:pt x="1554997" y="2564969"/>
                  <a:pt x="1554034" y="2573464"/>
                  <a:pt x="1549831" y="2580468"/>
                </a:cubicBezTo>
                <a:cubicBezTo>
                  <a:pt x="1546072" y="2586733"/>
                  <a:pt x="1538896" y="2590261"/>
                  <a:pt x="1534332" y="2595966"/>
                </a:cubicBezTo>
                <a:cubicBezTo>
                  <a:pt x="1515567" y="2619421"/>
                  <a:pt x="1511955" y="2642025"/>
                  <a:pt x="1480088" y="2657959"/>
                </a:cubicBezTo>
                <a:cubicBezTo>
                  <a:pt x="1451035" y="2672485"/>
                  <a:pt x="1443245" y="2674070"/>
                  <a:pt x="1418095" y="2696705"/>
                </a:cubicBezTo>
                <a:cubicBezTo>
                  <a:pt x="1332860" y="2773416"/>
                  <a:pt x="1411566" y="2716557"/>
                  <a:pt x="1325105" y="2774196"/>
                </a:cubicBezTo>
                <a:cubicBezTo>
                  <a:pt x="1285852" y="2800364"/>
                  <a:pt x="1335547" y="2778410"/>
                  <a:pt x="1294109" y="2812942"/>
                </a:cubicBezTo>
                <a:cubicBezTo>
                  <a:pt x="1285235" y="2820337"/>
                  <a:pt x="1272231" y="2821349"/>
                  <a:pt x="1263112" y="2828441"/>
                </a:cubicBezTo>
                <a:cubicBezTo>
                  <a:pt x="1248695" y="2839654"/>
                  <a:pt x="1238112" y="2855159"/>
                  <a:pt x="1224366" y="2867186"/>
                </a:cubicBezTo>
                <a:cubicBezTo>
                  <a:pt x="1205875" y="2883366"/>
                  <a:pt x="1199822" y="2883117"/>
                  <a:pt x="1177871" y="2890434"/>
                </a:cubicBezTo>
                <a:cubicBezTo>
                  <a:pt x="1064253" y="2975648"/>
                  <a:pt x="1236261" y="2844359"/>
                  <a:pt x="1115878" y="2944678"/>
                </a:cubicBezTo>
                <a:cubicBezTo>
                  <a:pt x="1096035" y="2961214"/>
                  <a:pt x="1075378" y="2976845"/>
                  <a:pt x="1053885" y="2991173"/>
                </a:cubicBezTo>
                <a:cubicBezTo>
                  <a:pt x="1046136" y="2996339"/>
                  <a:pt x="1037792" y="3000709"/>
                  <a:pt x="1030637" y="3006671"/>
                </a:cubicBezTo>
                <a:cubicBezTo>
                  <a:pt x="991064" y="3039649"/>
                  <a:pt x="1026570" y="3025124"/>
                  <a:pt x="976393" y="3037668"/>
                </a:cubicBezTo>
                <a:cubicBezTo>
                  <a:pt x="955729" y="3050583"/>
                  <a:pt x="936196" y="3065515"/>
                  <a:pt x="914400" y="3076413"/>
                </a:cubicBezTo>
                <a:cubicBezTo>
                  <a:pt x="904874" y="3081176"/>
                  <a:pt x="892070" y="3077973"/>
                  <a:pt x="883404" y="3084163"/>
                </a:cubicBezTo>
                <a:cubicBezTo>
                  <a:pt x="872894" y="3091670"/>
                  <a:pt x="869962" y="3106754"/>
                  <a:pt x="860156" y="3115159"/>
                </a:cubicBezTo>
                <a:cubicBezTo>
                  <a:pt x="851385" y="3122677"/>
                  <a:pt x="838100" y="3123342"/>
                  <a:pt x="829160" y="3130657"/>
                </a:cubicBezTo>
                <a:cubicBezTo>
                  <a:pt x="747617" y="3197375"/>
                  <a:pt x="807956" y="3176642"/>
                  <a:pt x="743919" y="3192651"/>
                </a:cubicBezTo>
                <a:cubicBezTo>
                  <a:pt x="651610" y="3261881"/>
                  <a:pt x="768984" y="3180117"/>
                  <a:pt x="681926" y="3223647"/>
                </a:cubicBezTo>
                <a:cubicBezTo>
                  <a:pt x="670374" y="3229423"/>
                  <a:pt x="662481" y="3241119"/>
                  <a:pt x="650929" y="3246895"/>
                </a:cubicBezTo>
                <a:cubicBezTo>
                  <a:pt x="636317" y="3254201"/>
                  <a:pt x="619932" y="3257227"/>
                  <a:pt x="604434" y="3262393"/>
                </a:cubicBezTo>
                <a:lnTo>
                  <a:pt x="581187" y="3270142"/>
                </a:lnTo>
                <a:lnTo>
                  <a:pt x="557939" y="3277891"/>
                </a:lnTo>
                <a:cubicBezTo>
                  <a:pt x="513871" y="3321961"/>
                  <a:pt x="556303" y="3286459"/>
                  <a:pt x="511444" y="3308888"/>
                </a:cubicBezTo>
                <a:cubicBezTo>
                  <a:pt x="451356" y="3338932"/>
                  <a:pt x="523384" y="3312657"/>
                  <a:pt x="464949" y="3332135"/>
                </a:cubicBezTo>
                <a:cubicBezTo>
                  <a:pt x="457200" y="3337301"/>
                  <a:pt x="450032" y="3343469"/>
                  <a:pt x="441702" y="3347634"/>
                </a:cubicBezTo>
                <a:cubicBezTo>
                  <a:pt x="434396" y="3351287"/>
                  <a:pt x="425251" y="3350852"/>
                  <a:pt x="418454" y="3355383"/>
                </a:cubicBezTo>
                <a:cubicBezTo>
                  <a:pt x="409336" y="3361462"/>
                  <a:pt x="404787" y="3373308"/>
                  <a:pt x="395207" y="3378630"/>
                </a:cubicBezTo>
                <a:cubicBezTo>
                  <a:pt x="380926" y="3386564"/>
                  <a:pt x="348712" y="3394129"/>
                  <a:pt x="348712" y="3394129"/>
                </a:cubicBezTo>
                <a:cubicBezTo>
                  <a:pt x="308360" y="3454657"/>
                  <a:pt x="359874" y="3387694"/>
                  <a:pt x="309966" y="3425125"/>
                </a:cubicBezTo>
                <a:cubicBezTo>
                  <a:pt x="269554" y="3455434"/>
                  <a:pt x="283911" y="3461400"/>
                  <a:pt x="247973" y="3479369"/>
                </a:cubicBezTo>
                <a:cubicBezTo>
                  <a:pt x="240667" y="3483022"/>
                  <a:pt x="232475" y="3484536"/>
                  <a:pt x="224726" y="3487119"/>
                </a:cubicBezTo>
                <a:cubicBezTo>
                  <a:pt x="216977" y="3497451"/>
                  <a:pt x="210610" y="3508983"/>
                  <a:pt x="201478" y="3518115"/>
                </a:cubicBezTo>
                <a:cubicBezTo>
                  <a:pt x="192346" y="3527247"/>
                  <a:pt x="178750" y="3531441"/>
                  <a:pt x="170482" y="3541363"/>
                </a:cubicBezTo>
                <a:cubicBezTo>
                  <a:pt x="138692" y="3579511"/>
                  <a:pt x="191938" y="3554875"/>
                  <a:pt x="139485" y="3572359"/>
                </a:cubicBezTo>
                <a:cubicBezTo>
                  <a:pt x="131736" y="3580108"/>
                  <a:pt x="122607" y="3586689"/>
                  <a:pt x="116237" y="3595607"/>
                </a:cubicBezTo>
                <a:cubicBezTo>
                  <a:pt x="109523" y="3605007"/>
                  <a:pt x="106470" y="3616573"/>
                  <a:pt x="100739" y="3626603"/>
                </a:cubicBezTo>
                <a:cubicBezTo>
                  <a:pt x="96118" y="3634689"/>
                  <a:pt x="90407" y="3642102"/>
                  <a:pt x="85241" y="3649851"/>
                </a:cubicBezTo>
                <a:cubicBezTo>
                  <a:pt x="74288" y="3704615"/>
                  <a:pt x="81657" y="3676101"/>
                  <a:pt x="61993" y="3735091"/>
                </a:cubicBezTo>
                <a:cubicBezTo>
                  <a:pt x="58625" y="3745195"/>
                  <a:pt x="57304" y="3755887"/>
                  <a:pt x="54244" y="3766088"/>
                </a:cubicBezTo>
                <a:cubicBezTo>
                  <a:pt x="49550" y="3781736"/>
                  <a:pt x="47151" y="3798575"/>
                  <a:pt x="38746" y="3812583"/>
                </a:cubicBezTo>
                <a:cubicBezTo>
                  <a:pt x="7093" y="3865337"/>
                  <a:pt x="20261" y="3837040"/>
                  <a:pt x="0" y="3897824"/>
                </a:cubicBezTo>
                <a:lnTo>
                  <a:pt x="0" y="3897824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085" name="TextBox 9"/>
          <p:cNvSpPr txBox="1">
            <a:spLocks noChangeArrowheads="1"/>
          </p:cNvSpPr>
          <p:nvPr/>
        </p:nvSpPr>
        <p:spPr bwMode="auto">
          <a:xfrm>
            <a:off x="82550" y="6388100"/>
            <a:ext cx="425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It is Possible that there is Supernatural Force</a:t>
            </a:r>
          </a:p>
        </p:txBody>
      </p:sp>
      <p:sp>
        <p:nvSpPr>
          <p:cNvPr id="46086" name="TextBox 10"/>
          <p:cNvSpPr txBox="1">
            <a:spLocks noChangeArrowheads="1"/>
          </p:cNvSpPr>
          <p:nvPr/>
        </p:nvSpPr>
        <p:spPr bwMode="auto">
          <a:xfrm>
            <a:off x="762000" y="5989638"/>
            <a:ext cx="425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Possible that Universe had Supernatural Origin</a:t>
            </a:r>
          </a:p>
        </p:txBody>
      </p:sp>
      <p:sp>
        <p:nvSpPr>
          <p:cNvPr id="46087" name="TextBox 11"/>
          <p:cNvSpPr txBox="1">
            <a:spLocks noChangeArrowheads="1"/>
          </p:cNvSpPr>
          <p:nvPr/>
        </p:nvSpPr>
        <p:spPr bwMode="auto">
          <a:xfrm>
            <a:off x="1419225" y="5530850"/>
            <a:ext cx="4252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Universe had an Intelligent, Personal Origin</a:t>
            </a:r>
          </a:p>
        </p:txBody>
      </p:sp>
      <p:sp>
        <p:nvSpPr>
          <p:cNvPr id="46088" name="TextBox 13"/>
          <p:cNvSpPr txBox="1">
            <a:spLocks noChangeArrowheads="1"/>
          </p:cNvSpPr>
          <p:nvPr/>
        </p:nvSpPr>
        <p:spPr bwMode="auto">
          <a:xfrm>
            <a:off x="2014538" y="4954588"/>
            <a:ext cx="1423987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Creation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has a purpose</a:t>
            </a:r>
          </a:p>
        </p:txBody>
      </p:sp>
      <p:sp>
        <p:nvSpPr>
          <p:cNvPr id="46089" name="TextBox 15"/>
          <p:cNvSpPr txBox="1">
            <a:spLocks noChangeArrowheads="1"/>
          </p:cNvSpPr>
          <p:nvPr/>
        </p:nvSpPr>
        <p:spPr bwMode="auto">
          <a:xfrm>
            <a:off x="3475038" y="4962525"/>
            <a:ext cx="1462087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Likely a Moral Law</a:t>
            </a:r>
          </a:p>
        </p:txBody>
      </p:sp>
      <p:sp>
        <p:nvSpPr>
          <p:cNvPr id="46090" name="TextBox 16"/>
          <p:cNvSpPr txBox="1">
            <a:spLocks noChangeArrowheads="1"/>
          </p:cNvSpPr>
          <p:nvPr/>
        </p:nvSpPr>
        <p:spPr bwMode="auto">
          <a:xfrm>
            <a:off x="4970463" y="4962525"/>
            <a:ext cx="1462087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Miracles &amp;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Revelations</a:t>
            </a:r>
          </a:p>
        </p:txBody>
      </p:sp>
      <p:sp>
        <p:nvSpPr>
          <p:cNvPr id="18" name="Freeform 17"/>
          <p:cNvSpPr/>
          <p:nvPr/>
        </p:nvSpPr>
        <p:spPr>
          <a:xfrm>
            <a:off x="6080125" y="4921250"/>
            <a:ext cx="542925" cy="681038"/>
          </a:xfrm>
          <a:custGeom>
            <a:avLst/>
            <a:gdLst>
              <a:gd name="connsiteX0" fmla="*/ 371959 w 542440"/>
              <a:gd name="connsiteY0" fmla="*/ 0 h 681926"/>
              <a:gd name="connsiteX1" fmla="*/ 302217 w 542440"/>
              <a:gd name="connsiteY1" fmla="*/ 170482 h 681926"/>
              <a:gd name="connsiteX2" fmla="*/ 108488 w 542440"/>
              <a:gd name="connsiteY2" fmla="*/ 464949 h 681926"/>
              <a:gd name="connsiteX3" fmla="*/ 0 w 542440"/>
              <a:gd name="connsiteY3" fmla="*/ 681926 h 681926"/>
              <a:gd name="connsiteX4" fmla="*/ 542440 w 542440"/>
              <a:gd name="connsiteY4" fmla="*/ 674177 h 681926"/>
              <a:gd name="connsiteX5" fmla="*/ 511444 w 542440"/>
              <a:gd name="connsiteY5" fmla="*/ 108488 h 681926"/>
              <a:gd name="connsiteX6" fmla="*/ 371959 w 542440"/>
              <a:gd name="connsiteY6" fmla="*/ 0 h 6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440" h="681926">
                <a:moveTo>
                  <a:pt x="371959" y="0"/>
                </a:moveTo>
                <a:lnTo>
                  <a:pt x="302217" y="170482"/>
                </a:lnTo>
                <a:lnTo>
                  <a:pt x="108488" y="464949"/>
                </a:lnTo>
                <a:lnTo>
                  <a:pt x="0" y="681926"/>
                </a:lnTo>
                <a:lnTo>
                  <a:pt x="542440" y="674177"/>
                </a:lnTo>
                <a:lnTo>
                  <a:pt x="511444" y="108488"/>
                </a:lnTo>
                <a:lnTo>
                  <a:pt x="37195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092" name="TextBox 18"/>
          <p:cNvSpPr txBox="1">
            <a:spLocks noChangeArrowheads="1"/>
          </p:cNvSpPr>
          <p:nvPr/>
        </p:nvSpPr>
        <p:spPr bwMode="auto">
          <a:xfrm>
            <a:off x="3322638" y="4368800"/>
            <a:ext cx="302895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Divine Revelation Possible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&amp; Accurate So Purpose is Known</a:t>
            </a:r>
          </a:p>
        </p:txBody>
      </p:sp>
      <p:pic>
        <p:nvPicPr>
          <p:cNvPr id="77838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960688"/>
            <a:ext cx="12287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TextBox 20"/>
          <p:cNvSpPr txBox="1">
            <a:spLocks noChangeArrowheads="1"/>
          </p:cNvSpPr>
          <p:nvPr/>
        </p:nvSpPr>
        <p:spPr bwMode="auto">
          <a:xfrm>
            <a:off x="3314700" y="4003675"/>
            <a:ext cx="32385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If Bible Revelation of Creator then</a:t>
            </a:r>
          </a:p>
        </p:txBody>
      </p:sp>
      <p:sp>
        <p:nvSpPr>
          <p:cNvPr id="46095" name="TextBox 21"/>
          <p:cNvSpPr txBox="1">
            <a:spLocks noChangeArrowheads="1"/>
          </p:cNvSpPr>
          <p:nvPr/>
        </p:nvSpPr>
        <p:spPr bwMode="auto">
          <a:xfrm>
            <a:off x="3879850" y="3419475"/>
            <a:ext cx="976313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Bible is Inspired</a:t>
            </a:r>
          </a:p>
        </p:txBody>
      </p:sp>
      <p:sp>
        <p:nvSpPr>
          <p:cNvPr id="46096" name="TextBox 22"/>
          <p:cNvSpPr txBox="1">
            <a:spLocks noChangeArrowheads="1"/>
          </p:cNvSpPr>
          <p:nvPr/>
        </p:nvSpPr>
        <p:spPr bwMode="auto">
          <a:xfrm>
            <a:off x="4856163" y="3419475"/>
            <a:ext cx="976312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Bible is Accurate</a:t>
            </a:r>
          </a:p>
        </p:txBody>
      </p:sp>
      <p:sp>
        <p:nvSpPr>
          <p:cNvPr id="46097" name="TextBox 23"/>
          <p:cNvSpPr txBox="1">
            <a:spLocks noChangeArrowheads="1"/>
          </p:cNvSpPr>
          <p:nvPr/>
        </p:nvSpPr>
        <p:spPr bwMode="auto">
          <a:xfrm>
            <a:off x="5832475" y="3419475"/>
            <a:ext cx="976313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Bible is Reliable</a:t>
            </a:r>
          </a:p>
        </p:txBody>
      </p:sp>
      <p:sp>
        <p:nvSpPr>
          <p:cNvPr id="46098" name="TextBox 24"/>
          <p:cNvSpPr txBox="1">
            <a:spLocks noChangeArrowheads="1"/>
          </p:cNvSpPr>
          <p:nvPr/>
        </p:nvSpPr>
        <p:spPr bwMode="auto">
          <a:xfrm>
            <a:off x="4546600" y="3025775"/>
            <a:ext cx="2611438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Bible can be Understood</a:t>
            </a:r>
          </a:p>
        </p:txBody>
      </p:sp>
      <p:pic>
        <p:nvPicPr>
          <p:cNvPr id="77844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2" b="2211"/>
          <a:stretch>
            <a:fillRect/>
          </a:stretch>
        </p:blipFill>
        <p:spPr bwMode="auto">
          <a:xfrm>
            <a:off x="6351588" y="0"/>
            <a:ext cx="20955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5" name="TextBox 26"/>
          <p:cNvSpPr txBox="1">
            <a:spLocks noChangeArrowheads="1"/>
          </p:cNvSpPr>
          <p:nvPr/>
        </p:nvSpPr>
        <p:spPr bwMode="auto">
          <a:xfrm>
            <a:off x="7399338" y="2565400"/>
            <a:ext cx="1700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 Step of Faith not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 Leap of Faith</a:t>
            </a:r>
          </a:p>
        </p:txBody>
      </p:sp>
      <p:sp>
        <p:nvSpPr>
          <p:cNvPr id="46101" name="TextBox 27"/>
          <p:cNvSpPr txBox="1">
            <a:spLocks noChangeArrowheads="1"/>
          </p:cNvSpPr>
          <p:nvPr/>
        </p:nvSpPr>
        <p:spPr bwMode="auto">
          <a:xfrm>
            <a:off x="2278063" y="2463800"/>
            <a:ext cx="2090737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Accurate Account of Jesus’ Life</a:t>
            </a:r>
          </a:p>
        </p:txBody>
      </p:sp>
      <p:pic>
        <p:nvPicPr>
          <p:cNvPr id="77847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252">
            <a:off x="7391400" y="635000"/>
            <a:ext cx="12287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3" name="TextBox 29"/>
          <p:cNvSpPr txBox="1">
            <a:spLocks noChangeArrowheads="1"/>
          </p:cNvSpPr>
          <p:nvPr/>
        </p:nvSpPr>
        <p:spPr bwMode="auto">
          <a:xfrm>
            <a:off x="2114550" y="1298575"/>
            <a:ext cx="243205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Based on Bible Testimony Jesus is Son of God</a:t>
            </a:r>
          </a:p>
        </p:txBody>
      </p:sp>
      <p:sp>
        <p:nvSpPr>
          <p:cNvPr id="46104" name="TextBox 30"/>
          <p:cNvSpPr txBox="1">
            <a:spLocks noChangeArrowheads="1"/>
          </p:cNvSpPr>
          <p:nvPr/>
        </p:nvSpPr>
        <p:spPr bwMode="auto">
          <a:xfrm>
            <a:off x="2046288" y="958850"/>
            <a:ext cx="2322512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Bible would be Accurate</a:t>
            </a:r>
          </a:p>
        </p:txBody>
      </p:sp>
      <p:sp>
        <p:nvSpPr>
          <p:cNvPr id="46105" name="TextBox 31"/>
          <p:cNvSpPr txBox="1">
            <a:spLocks noChangeArrowheads="1"/>
          </p:cNvSpPr>
          <p:nvPr/>
        </p:nvSpPr>
        <p:spPr bwMode="auto">
          <a:xfrm>
            <a:off x="2176463" y="1882775"/>
            <a:ext cx="2090737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Teachings of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Jesus are True</a:t>
            </a:r>
          </a:p>
        </p:txBody>
      </p:sp>
      <p:sp>
        <p:nvSpPr>
          <p:cNvPr id="46106" name="TextBox 32"/>
          <p:cNvSpPr txBox="1">
            <a:spLocks noChangeArrowheads="1"/>
          </p:cNvSpPr>
          <p:nvPr/>
        </p:nvSpPr>
        <p:spPr bwMode="auto">
          <a:xfrm>
            <a:off x="1944688" y="374650"/>
            <a:ext cx="2322512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Berlin Sans FB" pitchFamily="34" charset="0"/>
              </a:rPr>
              <a:t>Bible Authority Established</a:t>
            </a:r>
          </a:p>
        </p:txBody>
      </p:sp>
      <p:sp>
        <p:nvSpPr>
          <p:cNvPr id="34" name="Right Arrow 33"/>
          <p:cNvSpPr/>
          <p:nvPr/>
        </p:nvSpPr>
        <p:spPr>
          <a:xfrm rot="12450871">
            <a:off x="6940550" y="3811588"/>
            <a:ext cx="742950" cy="5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7853" name="TextBox 34"/>
          <p:cNvSpPr txBox="1">
            <a:spLocks noChangeArrowheads="1"/>
          </p:cNvSpPr>
          <p:nvPr/>
        </p:nvSpPr>
        <p:spPr bwMode="auto">
          <a:xfrm>
            <a:off x="6711950" y="4354513"/>
            <a:ext cx="2289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Starting Point for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How We Got the Bible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class</a:t>
            </a:r>
          </a:p>
        </p:txBody>
      </p:sp>
      <p:sp>
        <p:nvSpPr>
          <p:cNvPr id="77854" name="Rectangle 36"/>
          <p:cNvSpPr>
            <a:spLocks noChangeArrowheads="1"/>
          </p:cNvSpPr>
          <p:nvPr/>
        </p:nvSpPr>
        <p:spPr bwMode="auto">
          <a:xfrm>
            <a:off x="4749800" y="6577013"/>
            <a:ext cx="39227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Times New Roman" pitchFamily="18" charset="0"/>
              </a:rPr>
              <a:t>Based on material from mmb, jr Establishing Bible Authority Class - 10/30/2002</a:t>
            </a:r>
          </a:p>
        </p:txBody>
      </p:sp>
      <p:sp>
        <p:nvSpPr>
          <p:cNvPr id="46110" name="Text Box 37"/>
          <p:cNvSpPr txBox="1">
            <a:spLocks noChangeArrowheads="1"/>
          </p:cNvSpPr>
          <p:nvPr/>
        </p:nvSpPr>
        <p:spPr bwMode="auto">
          <a:xfrm>
            <a:off x="0" y="582613"/>
            <a:ext cx="180498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itchFamily="34" charset="0"/>
              </a:rPr>
              <a:t>Creation, Flood, Redemption Story, Moses, Moral Laws, Miracles, Nature of Man, Purpose of Man, Nature of God, Christ &amp; Holy Spirit, Requirements for Worship, Personality of Jesus, Coming Judgment, Heaven, Hell, Angels, Demons, &amp; Satan</a:t>
            </a:r>
          </a:p>
        </p:txBody>
      </p:sp>
      <p:sp>
        <p:nvSpPr>
          <p:cNvPr id="40" name="Right Brace 39"/>
          <p:cNvSpPr/>
          <p:nvPr/>
        </p:nvSpPr>
        <p:spPr>
          <a:xfrm>
            <a:off x="1643063" y="636588"/>
            <a:ext cx="355600" cy="1617662"/>
          </a:xfrm>
          <a:prstGeom prst="rightBrace">
            <a:avLst>
              <a:gd name="adj1" fmla="val 8333"/>
              <a:gd name="adj2" fmla="val 3300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3879850" y="4003675"/>
            <a:ext cx="2743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1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/>
      <p:bldP spid="46087" grpId="0"/>
      <p:bldP spid="46088" grpId="0" animBg="1"/>
      <p:bldP spid="46089" grpId="0" animBg="1"/>
      <p:bldP spid="46090" grpId="0" animBg="1"/>
      <p:bldP spid="46092" grpId="0" animBg="1"/>
      <p:bldP spid="46094" grpId="0" animBg="1"/>
      <p:bldP spid="46095" grpId="0" animBg="1"/>
      <p:bldP spid="46096" grpId="0" animBg="1"/>
      <p:bldP spid="46097" grpId="0" animBg="1"/>
      <p:bldP spid="46098" grpId="0" animBg="1"/>
      <p:bldP spid="46101" grpId="0" animBg="1"/>
      <p:bldP spid="46103" grpId="0" animBg="1"/>
      <p:bldP spid="46104" grpId="0" animBg="1"/>
      <p:bldP spid="46105" grpId="0" animBg="1"/>
      <p:bldP spid="46106" grpId="0" animBg="1"/>
      <p:bldP spid="46110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027" y="-152400"/>
            <a:ext cx="3165973" cy="990600"/>
          </a:xfrm>
        </p:spPr>
        <p:txBody>
          <a:bodyPr/>
          <a:lstStyle/>
          <a:p>
            <a:r>
              <a:rPr lang="en-US" dirty="0" smtClean="0"/>
              <a:t>Class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Examine who wrote the Gospels and determine if the Gospel witnesses hold up to scrutiny.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 </a:t>
            </a:r>
            <a:r>
              <a:rPr lang="en-US" dirty="0"/>
              <a:t>Wallace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 </a:t>
            </a:r>
            <a:r>
              <a:rPr lang="en-US" dirty="0"/>
              <a:t>questions to evaluate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Was the witness truly PRESENT to see what he or she claims to have seen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2. Can the statements and claims of the witness be VERFIED in some way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3. Has the witness been HONEST and ACCURATE over time, or did his or her account change over time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4. Does the witness possess a BIAS that would motivate him or her to lie?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Strobel’s 8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u="sng" dirty="0" smtClean="0"/>
              <a:t>THE </a:t>
            </a:r>
            <a:r>
              <a:rPr lang="en-US" u="sng" dirty="0"/>
              <a:t>INTENTION TEST</a:t>
            </a:r>
            <a:r>
              <a:rPr lang="en-US" dirty="0"/>
              <a:t> This test seeks to determine whether it was the stated or implied intention of the writers to accurately preserve history.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u="sng" dirty="0" smtClean="0"/>
              <a:t>THE </a:t>
            </a:r>
            <a:r>
              <a:rPr lang="en-US" u="sng" dirty="0"/>
              <a:t>ABILITY TEST</a:t>
            </a:r>
            <a:r>
              <a:rPr lang="en-US" dirty="0"/>
              <a:t> Even if the writers intended to reliably record history, were they able to do so</a:t>
            </a:r>
            <a:r>
              <a:rPr lang="en-US" dirty="0" smtClean="0"/>
              <a:t>?</a:t>
            </a:r>
          </a:p>
          <a:p>
            <a:pPr marL="457200" indent="-457200">
              <a:buAutoNum type="arabicPeriod"/>
            </a:pPr>
            <a:r>
              <a:rPr lang="en-US" u="sng" dirty="0" smtClean="0"/>
              <a:t>THE </a:t>
            </a:r>
            <a:r>
              <a:rPr lang="en-US" u="sng" dirty="0"/>
              <a:t>CHARACTER TEST</a:t>
            </a:r>
            <a:r>
              <a:rPr lang="en-US" dirty="0"/>
              <a:t> This test looks at whether it was in the character of these writers to be truthful.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u="sng" dirty="0"/>
              <a:t>THE CONSISTENCY TEST</a:t>
            </a:r>
            <a:r>
              <a:rPr lang="en-US" dirty="0"/>
              <a:t> Here’s a test that skeptics often charge the gospels with failing. After all, aren’t they hopelessly contradictory with each other?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u="sng" dirty="0"/>
              <a:t>THE BIAS TEST</a:t>
            </a:r>
            <a:r>
              <a:rPr lang="en-US" dirty="0"/>
              <a:t> This test analyzes whether the gospel writers had any biases that would have colored their work. </a:t>
            </a:r>
            <a:endParaRPr lang="en-US" dirty="0" smtClean="0"/>
          </a:p>
          <a:p>
            <a:pPr marL="457200" indent="-457200">
              <a:buAutoNum type="arabicPeriod" startAt="5"/>
            </a:pPr>
            <a:r>
              <a:rPr lang="en-US" u="sng" dirty="0" smtClean="0"/>
              <a:t>THE </a:t>
            </a:r>
            <a:r>
              <a:rPr lang="en-US" u="sng" dirty="0"/>
              <a:t>COVER-UP TEST</a:t>
            </a:r>
            <a:r>
              <a:rPr lang="en-US" dirty="0"/>
              <a:t> When people testify about events they saw, they will often try to protect themselves or others by conveniently forgetting to mention details that are embarrassing or hard to explain</a:t>
            </a:r>
            <a:r>
              <a:rPr lang="en-US" dirty="0" smtClean="0"/>
              <a:t>.</a:t>
            </a:r>
          </a:p>
          <a:p>
            <a:pPr marL="457200" indent="-457200">
              <a:buAutoNum type="arabicPeriod" startAt="5"/>
            </a:pPr>
            <a:r>
              <a:rPr lang="en-US" u="sng" dirty="0"/>
              <a:t>THE CORROBORATION TEST</a:t>
            </a:r>
            <a:r>
              <a:rPr lang="en-US" dirty="0"/>
              <a:t> When the gospels mention people, places, and events, do they check out to be correct in cases in which they can be independently verified? </a:t>
            </a:r>
            <a:endParaRPr lang="en-US" dirty="0" smtClean="0"/>
          </a:p>
          <a:p>
            <a:pPr marL="457200" indent="-457200">
              <a:buAutoNum type="arabicPeriod" startAt="5"/>
            </a:pPr>
            <a:r>
              <a:rPr lang="en-US" u="sng" dirty="0"/>
              <a:t>THE ADVERSE WITNESS TEST</a:t>
            </a:r>
            <a:r>
              <a:rPr lang="en-US" dirty="0"/>
              <a:t> This test asks the question, where others present who would have contradicted or corrected the gospels if they had been distorted or false?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by Paul - Undisputed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295400"/>
            <a:ext cx="7162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u="sng" dirty="0"/>
              <a:t>First Epistle to the </a:t>
            </a:r>
            <a:r>
              <a:rPr lang="en-US" sz="2400" u="sng" dirty="0" smtClean="0"/>
              <a:t>Thessalonians (51 AD)</a:t>
            </a:r>
          </a:p>
          <a:p>
            <a:pPr lvl="0"/>
            <a:endParaRPr lang="en-US" sz="2400" dirty="0"/>
          </a:p>
          <a:p>
            <a:pPr lvl="0"/>
            <a:r>
              <a:rPr lang="en-US" sz="2400" u="sng" dirty="0"/>
              <a:t>Epistle to the </a:t>
            </a:r>
            <a:r>
              <a:rPr lang="en-US" sz="2400" u="sng" dirty="0" smtClean="0"/>
              <a:t>Galatians (47 </a:t>
            </a:r>
            <a:r>
              <a:rPr lang="en-US" sz="2400" u="sng" smtClean="0"/>
              <a:t>(51-53)AD</a:t>
            </a:r>
            <a:r>
              <a:rPr lang="en-US" sz="2400" u="sng" dirty="0" smtClean="0"/>
              <a:t>?)</a:t>
            </a:r>
            <a:endParaRPr lang="en-US" sz="2400" dirty="0"/>
          </a:p>
          <a:p>
            <a:pPr lvl="0"/>
            <a:endParaRPr lang="en-US" sz="2400" u="sng" dirty="0" smtClean="0"/>
          </a:p>
          <a:p>
            <a:pPr lvl="0"/>
            <a:r>
              <a:rPr lang="en-US" sz="2400" u="sng" dirty="0" smtClean="0"/>
              <a:t>First </a:t>
            </a:r>
            <a:r>
              <a:rPr lang="en-US" sz="2400" u="sng" dirty="0"/>
              <a:t>Epistle to the </a:t>
            </a:r>
            <a:r>
              <a:rPr lang="en-US" sz="2400" u="sng" dirty="0" smtClean="0"/>
              <a:t>Corinthians (52-56 AD)</a:t>
            </a:r>
            <a:endParaRPr lang="en-US" sz="2400" dirty="0"/>
          </a:p>
          <a:p>
            <a:pPr lvl="0"/>
            <a:endParaRPr lang="en-US" sz="2400" u="sng" dirty="0" smtClean="0"/>
          </a:p>
          <a:p>
            <a:pPr lvl="0"/>
            <a:r>
              <a:rPr lang="en-US" sz="2400" u="sng" dirty="0" smtClean="0"/>
              <a:t>Second </a:t>
            </a:r>
            <a:r>
              <a:rPr lang="en-US" sz="2400" u="sng" dirty="0"/>
              <a:t>Epistle to the </a:t>
            </a:r>
            <a:r>
              <a:rPr lang="en-US" sz="2400" u="sng" dirty="0" smtClean="0"/>
              <a:t>Corinthians (52-56 AD)</a:t>
            </a:r>
            <a:endParaRPr lang="en-US" sz="2400" dirty="0"/>
          </a:p>
          <a:p>
            <a:pPr lvl="0"/>
            <a:endParaRPr lang="en-US" sz="2400" u="sng" dirty="0" smtClean="0"/>
          </a:p>
          <a:p>
            <a:pPr lvl="0"/>
            <a:r>
              <a:rPr lang="en-US" sz="2400" u="sng" dirty="0" smtClean="0"/>
              <a:t>Epistle </a:t>
            </a:r>
            <a:r>
              <a:rPr lang="en-US" sz="2400" u="sng" dirty="0"/>
              <a:t>to the </a:t>
            </a:r>
            <a:r>
              <a:rPr lang="en-US" sz="2400" u="sng" dirty="0" smtClean="0"/>
              <a:t>Philippians (60-62 AD)</a:t>
            </a:r>
            <a:endParaRPr lang="en-US" sz="2400" dirty="0"/>
          </a:p>
          <a:p>
            <a:pPr lvl="0"/>
            <a:endParaRPr lang="en-US" sz="2400" u="sng" dirty="0" smtClean="0"/>
          </a:p>
          <a:p>
            <a:pPr lvl="0"/>
            <a:r>
              <a:rPr lang="en-US" sz="2400" u="sng" dirty="0" smtClean="0"/>
              <a:t>Epistle </a:t>
            </a:r>
            <a:r>
              <a:rPr lang="en-US" sz="2400" u="sng" dirty="0"/>
              <a:t>to </a:t>
            </a:r>
            <a:r>
              <a:rPr lang="en-US" sz="2400" u="sng" dirty="0" smtClean="0"/>
              <a:t>Philemon (60-62 AD)</a:t>
            </a:r>
            <a:endParaRPr lang="en-US" sz="2400" dirty="0"/>
          </a:p>
          <a:p>
            <a:endParaRPr lang="en-US" sz="2400" u="sng" dirty="0" smtClean="0"/>
          </a:p>
          <a:p>
            <a:r>
              <a:rPr lang="en-US" sz="2400" u="sng" dirty="0" smtClean="0"/>
              <a:t>Epistle </a:t>
            </a:r>
            <a:r>
              <a:rPr lang="en-US" sz="2400" u="sng" dirty="0"/>
              <a:t>to the </a:t>
            </a:r>
            <a:r>
              <a:rPr lang="en-US" sz="2400" u="sng" dirty="0" smtClean="0"/>
              <a:t>Romans (52-57 AD)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69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698</TotalTime>
  <Words>2023</Words>
  <Application>Microsoft Office PowerPoint</Application>
  <PresentationFormat>On-screen Show (4:3)</PresentationFormat>
  <Paragraphs>296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Thatch</vt:lpstr>
      <vt:lpstr>1_Office Theme</vt:lpstr>
      <vt:lpstr>Does the Eyewitness Evidence of the Biographies of Jesus the Christ Stand Up to Scrutiny?</vt:lpstr>
      <vt:lpstr>Class Outline</vt:lpstr>
      <vt:lpstr>PowerPoint Presentation</vt:lpstr>
      <vt:lpstr>PowerPoint Presentation</vt:lpstr>
      <vt:lpstr>Class Objectives</vt:lpstr>
      <vt:lpstr>J Wallace  4 questions to evaluate witnesses</vt:lpstr>
      <vt:lpstr>Strobel’s 8 Questions</vt:lpstr>
      <vt:lpstr>PowerPoint Presentation</vt:lpstr>
      <vt:lpstr>Written by Paul - Undisputed</vt:lpstr>
      <vt:lpstr>PowerPoint Presentation</vt:lpstr>
      <vt:lpstr>PowerPoint Presentation</vt:lpstr>
      <vt:lpstr>PowerPoint Presentation</vt:lpstr>
      <vt:lpstr>Who is Jesus</vt:lpstr>
      <vt:lpstr>Jesus of Modern Scholar</vt:lpstr>
      <vt:lpstr>Who do Men Say </vt:lpstr>
      <vt:lpstr>Class Questions</vt:lpstr>
      <vt:lpstr>PowerPoint Presentation</vt:lpstr>
      <vt:lpstr>Class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of the Bible vs Reinvented Jesus of Modern Man</dc:title>
  <dc:creator>Danny Haynes</dc:creator>
  <cp:lastModifiedBy>Danny Haynes</cp:lastModifiedBy>
  <cp:revision>39</cp:revision>
  <cp:lastPrinted>2018-07-22T11:56:46Z</cp:lastPrinted>
  <dcterms:created xsi:type="dcterms:W3CDTF">2018-07-22T03:11:26Z</dcterms:created>
  <dcterms:modified xsi:type="dcterms:W3CDTF">2018-07-29T12:22:51Z</dcterms:modified>
</cp:coreProperties>
</file>