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2" r:id="rId6"/>
    <p:sldMasterId id="2147483734" r:id="rId7"/>
    <p:sldMasterId id="2147483747" r:id="rId8"/>
    <p:sldMasterId id="2147483761" r:id="rId9"/>
    <p:sldMasterId id="2147483774" r:id="rId10"/>
    <p:sldMasterId id="2147483786" r:id="rId11"/>
    <p:sldMasterId id="2147483798" r:id="rId12"/>
    <p:sldMasterId id="2147483810" r:id="rId13"/>
    <p:sldMasterId id="2147483822" r:id="rId14"/>
    <p:sldMasterId id="2147483834" r:id="rId15"/>
    <p:sldMasterId id="2147483846" r:id="rId16"/>
  </p:sldMasterIdLst>
  <p:notesMasterIdLst>
    <p:notesMasterId r:id="rId69"/>
  </p:notesMasterIdLst>
  <p:sldIdLst>
    <p:sldId id="2323" r:id="rId17"/>
    <p:sldId id="2940" r:id="rId18"/>
    <p:sldId id="2480" r:id="rId19"/>
    <p:sldId id="2478" r:id="rId20"/>
    <p:sldId id="2938" r:id="rId21"/>
    <p:sldId id="2939" r:id="rId22"/>
    <p:sldId id="1288" r:id="rId23"/>
    <p:sldId id="2479" r:id="rId24"/>
    <p:sldId id="1929" r:id="rId25"/>
    <p:sldId id="2695" r:id="rId26"/>
    <p:sldId id="1257" r:id="rId27"/>
    <p:sldId id="2481" r:id="rId28"/>
    <p:sldId id="1289" r:id="rId29"/>
    <p:sldId id="1292" r:id="rId30"/>
    <p:sldId id="1294" r:id="rId31"/>
    <p:sldId id="1247" r:id="rId32"/>
    <p:sldId id="1296" r:id="rId33"/>
    <p:sldId id="1421" r:id="rId34"/>
    <p:sldId id="1422" r:id="rId35"/>
    <p:sldId id="1501" r:id="rId36"/>
    <p:sldId id="1297" r:id="rId37"/>
    <p:sldId id="1427" r:id="rId38"/>
    <p:sldId id="2905" r:id="rId39"/>
    <p:sldId id="1426" r:id="rId40"/>
    <p:sldId id="1930" r:id="rId41"/>
    <p:sldId id="2906" r:id="rId42"/>
    <p:sldId id="2706" r:id="rId43"/>
    <p:sldId id="2707" r:id="rId44"/>
    <p:sldId id="2907" r:id="rId45"/>
    <p:sldId id="1424" r:id="rId46"/>
    <p:sldId id="1432" r:id="rId47"/>
    <p:sldId id="1425" r:id="rId48"/>
    <p:sldId id="1980" r:id="rId49"/>
    <p:sldId id="1986" r:id="rId50"/>
    <p:sldId id="2937" r:id="rId51"/>
    <p:sldId id="1987" r:id="rId52"/>
    <p:sldId id="1988" r:id="rId53"/>
    <p:sldId id="1989" r:id="rId54"/>
    <p:sldId id="1990" r:id="rId55"/>
    <p:sldId id="1991" r:id="rId56"/>
    <p:sldId id="2936" r:id="rId57"/>
    <p:sldId id="1992" r:id="rId58"/>
    <p:sldId id="2380" r:id="rId59"/>
    <p:sldId id="1984" r:id="rId60"/>
    <p:sldId id="1994" r:id="rId61"/>
    <p:sldId id="1995" r:id="rId62"/>
    <p:sldId id="1996" r:id="rId63"/>
    <p:sldId id="1997" r:id="rId64"/>
    <p:sldId id="2252" r:id="rId65"/>
    <p:sldId id="2256" r:id="rId66"/>
    <p:sldId id="2257" r:id="rId67"/>
    <p:sldId id="225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924" autoAdjust="0"/>
  </p:normalViewPr>
  <p:slideViewPr>
    <p:cSldViewPr snapToGrid="0">
      <p:cViewPr varScale="1">
        <p:scale>
          <a:sx n="68" d="100"/>
          <a:sy n="68" d="100"/>
        </p:scale>
        <p:origin x="1548"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F9BCC-6BD3-4D45-9948-9EBFACEC4ADF}" type="datetimeFigureOut">
              <a:rPr lang="en-US" smtClean="0"/>
              <a:t>9/26/2018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1529A-219E-458E-A04D-FF71589C6626}" type="slidenum">
              <a:rPr lang="en-US" smtClean="0"/>
              <a:t>‹#›</a:t>
            </a:fld>
            <a:endParaRPr lang="en-US"/>
          </a:p>
        </p:txBody>
      </p:sp>
    </p:spTree>
    <p:extLst>
      <p:ext uri="{BB962C8B-B14F-4D97-AF65-F5344CB8AC3E}">
        <p14:creationId xmlns:p14="http://schemas.microsoft.com/office/powerpoint/2010/main" val="39755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40C4-D69D-410D-9766-C996ED5EDB6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91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t>The church had a test with the corruption of Ananias and Saphira but what resulted?</a:t>
            </a:r>
          </a:p>
          <a:p>
            <a:pPr eaLnBrk="1" hangingPunct="1"/>
            <a:r>
              <a:rPr lang="en-US" b="1" dirty="0"/>
              <a:t>They then had </a:t>
            </a:r>
            <a:r>
              <a:rPr lang="en-US" dirty="0"/>
              <a:t>   test with the attacks on the apostles in Chapter 5 but after being imprisoned and flogged they rejoiced and continued right on preaching</a:t>
            </a:r>
          </a:p>
          <a:p>
            <a:pPr eaLnBrk="1" hangingPunct="1"/>
            <a:r>
              <a:rPr lang="en-US" dirty="0"/>
              <a:t>They had a test of division that came as a result of complaints from the Hellenistic widows who were Christians. There leaders responded and the church picked 7 men and the apostles appointed them and the issues was fixed.</a:t>
            </a:r>
          </a:p>
          <a:p>
            <a:pPr eaLnBrk="1" hangingPunct="1"/>
            <a:r>
              <a:rPr lang="en-US" dirty="0"/>
              <a:t>So we see where there have been threats and imprisonment and then flogging but in chapter 7 we see Stephen killed and this tight knit, unified, large, active group of Christians in Jerusalem were tested with this heartbreak.  And we will see that Saul, the one who held the cloaks of those who stoned Stephen will wreak havoc such that the Christians in Jerusalem had to flee and we will see what happens but I want to go to the last verse of our reading for tonight's lesson and that is in 9:31</a:t>
            </a:r>
          </a:p>
          <a:p>
            <a:pPr eaLnBrk="1" hangingPunct="1"/>
            <a:r>
              <a:rPr lang="en-US" dirty="0"/>
              <a:t>Even after this tight knit group was scattered, because of their love for their Lord and evangelistic hearts they were able to advance the kingdom.  Trusting in Gods Power and the HS – relying on the eyewitness testimony, knowing scripture and following it praying and even though they perhaps were not together like they once were, they were creating new family members as individuals obeyed King Jesus’ instruction on how to call on the name of the Lord and they were added to that universal church as they were being saved.</a:t>
            </a:r>
          </a:p>
          <a:p>
            <a:pPr eaLnBrk="1" hangingPunct="1"/>
            <a:endParaRPr lang="en-US" dirty="0"/>
          </a:p>
        </p:txBody>
      </p:sp>
    </p:spTree>
    <p:extLst>
      <p:ext uri="{BB962C8B-B14F-4D97-AF65-F5344CB8AC3E}">
        <p14:creationId xmlns:p14="http://schemas.microsoft.com/office/powerpoint/2010/main" val="3801543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he leaves Jerusalem, he becomes an evangelist, the title by </a:t>
            </a:r>
            <a:r>
              <a:rPr lang="en-US" sz="1200" u="sng" kern="1200" dirty="0">
                <a:solidFill>
                  <a:schemeClr val="tx1"/>
                </a:solidFill>
                <a:effectLst/>
                <a:latin typeface="+mn-lt"/>
                <a:ea typeface="+mn-ea"/>
                <a:cs typeface="+mn-cs"/>
              </a:rPr>
              <a:t>which he is called in Acts 21 :8</a:t>
            </a:r>
            <a:r>
              <a:rPr lang="en-US" sz="1200" kern="1200" dirty="0">
                <a:solidFill>
                  <a:schemeClr val="tx1"/>
                </a:solidFill>
                <a:effectLst/>
                <a:latin typeface="+mn-lt"/>
                <a:ea typeface="+mn-ea"/>
                <a:cs typeface="+mn-cs"/>
              </a:rPr>
              <a:t>. There does not seem to have been a special commission in order for him to become an evangelist. He simply went, evangelizing, because he saw a need he could fill</a:t>
            </a:r>
            <a:endParaRPr lang="en-US" altLang="en-US" dirty="0">
              <a:latin typeface="Arial" panose="020B0604020202020204"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F66FA-4E98-4381-926A-910F9B2F5CA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99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859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a:extLst>
              <a:ext uri="{FF2B5EF4-FFF2-40B4-BE49-F238E27FC236}">
                <a16:creationId xmlns:a16="http://schemas.microsoft.com/office/drawing/2014/main" id="{5E583226-06E2-4D73-89FD-483395E65FE2}"/>
              </a:ext>
            </a:extLst>
          </p:cNvPr>
          <p:cNvSpPr>
            <a:spLocks noGrp="1" noRot="1" noChangeAspect="1" noChangeArrowheads="1" noTextEdit="1"/>
          </p:cNvSpPr>
          <p:nvPr>
            <p:ph type="sldImg"/>
          </p:nvPr>
        </p:nvSpPr>
        <p:spPr>
          <a:ln/>
        </p:spPr>
      </p:sp>
      <p:sp>
        <p:nvSpPr>
          <p:cNvPr id="867331" name="Notes Placeholder 2">
            <a:extLst>
              <a:ext uri="{FF2B5EF4-FFF2-40B4-BE49-F238E27FC236}">
                <a16:creationId xmlns:a16="http://schemas.microsoft.com/office/drawing/2014/main" id="{7D269D63-FB6A-4018-A9D9-BC3D9A68B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67332" name="Slide Number Placeholder 3">
            <a:extLst>
              <a:ext uri="{FF2B5EF4-FFF2-40B4-BE49-F238E27FC236}">
                <a16:creationId xmlns:a16="http://schemas.microsoft.com/office/drawing/2014/main" id="{9DD8B967-D26E-48A3-BCB9-BDC9D8CA63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45A95F-0E45-47BD-9C99-726A991490A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Slide Image Placeholder 1">
            <a:extLst>
              <a:ext uri="{FF2B5EF4-FFF2-40B4-BE49-F238E27FC236}">
                <a16:creationId xmlns:a16="http://schemas.microsoft.com/office/drawing/2014/main" id="{545C2AB7-D53E-4CEB-B7F3-0882AF5776EF}"/>
              </a:ext>
            </a:extLst>
          </p:cNvPr>
          <p:cNvSpPr>
            <a:spLocks noGrp="1" noRot="1" noChangeAspect="1" noChangeArrowheads="1" noTextEdit="1"/>
          </p:cNvSpPr>
          <p:nvPr>
            <p:ph type="sldImg"/>
          </p:nvPr>
        </p:nvSpPr>
        <p:spPr>
          <a:ln/>
        </p:spPr>
      </p:sp>
      <p:sp>
        <p:nvSpPr>
          <p:cNvPr id="870403" name="Notes Placeholder 2">
            <a:extLst>
              <a:ext uri="{FF2B5EF4-FFF2-40B4-BE49-F238E27FC236}">
                <a16:creationId xmlns:a16="http://schemas.microsoft.com/office/drawing/2014/main" id="{B2E93D21-6B2C-4679-9565-8B6A3E340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dirty="0">
                <a:latin typeface="Arial" panose="020B0604020202020204" pitchFamily="34" charset="0"/>
              </a:rPr>
              <a:t> </a:t>
            </a:r>
          </a:p>
        </p:txBody>
      </p:sp>
      <p:sp>
        <p:nvSpPr>
          <p:cNvPr id="870404" name="Slide Number Placeholder 3">
            <a:extLst>
              <a:ext uri="{FF2B5EF4-FFF2-40B4-BE49-F238E27FC236}">
                <a16:creationId xmlns:a16="http://schemas.microsoft.com/office/drawing/2014/main" id="{1423E3C6-F048-40CA-B61A-950B23E5B3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8854F3-729B-4376-9356-AE1E9B897E6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Slide Image Placeholder 1">
            <a:extLst>
              <a:ext uri="{FF2B5EF4-FFF2-40B4-BE49-F238E27FC236}">
                <a16:creationId xmlns:a16="http://schemas.microsoft.com/office/drawing/2014/main" id="{14870868-691E-4272-9034-1EAF7EFDA204}"/>
              </a:ext>
            </a:extLst>
          </p:cNvPr>
          <p:cNvSpPr>
            <a:spLocks noGrp="1" noRot="1" noChangeAspect="1" noChangeArrowheads="1" noTextEdit="1"/>
          </p:cNvSpPr>
          <p:nvPr>
            <p:ph type="sldImg"/>
          </p:nvPr>
        </p:nvSpPr>
        <p:spPr>
          <a:ln/>
        </p:spPr>
      </p:sp>
      <p:sp>
        <p:nvSpPr>
          <p:cNvPr id="874499" name="Notes Placeholder 2">
            <a:extLst>
              <a:ext uri="{FF2B5EF4-FFF2-40B4-BE49-F238E27FC236}">
                <a16:creationId xmlns:a16="http://schemas.microsoft.com/office/drawing/2014/main" id="{A9BE0CE9-5CF3-4F5D-BB51-F3F1E6C13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4500" name="Slide Number Placeholder 3">
            <a:extLst>
              <a:ext uri="{FF2B5EF4-FFF2-40B4-BE49-F238E27FC236}">
                <a16:creationId xmlns:a16="http://schemas.microsoft.com/office/drawing/2014/main" id="{A04DED24-8592-4BDE-AA20-821015B3BC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0C3683-DB65-4134-AC1F-07715C9D8DE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8565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Slide Image Placeholder 1">
            <a:extLst>
              <a:ext uri="{FF2B5EF4-FFF2-40B4-BE49-F238E27FC236}">
                <a16:creationId xmlns:a16="http://schemas.microsoft.com/office/drawing/2014/main" id="{977E57A3-85A1-4E13-9ED4-14BF24132D32}"/>
              </a:ext>
            </a:extLst>
          </p:cNvPr>
          <p:cNvSpPr>
            <a:spLocks noGrp="1" noRot="1" noChangeAspect="1" noChangeArrowheads="1" noTextEdit="1"/>
          </p:cNvSpPr>
          <p:nvPr>
            <p:ph type="sldImg"/>
          </p:nvPr>
        </p:nvSpPr>
        <p:spPr>
          <a:ln/>
        </p:spPr>
      </p:sp>
      <p:sp>
        <p:nvSpPr>
          <p:cNvPr id="878595" name="Notes Placeholder 2">
            <a:extLst>
              <a:ext uri="{FF2B5EF4-FFF2-40B4-BE49-F238E27FC236}">
                <a16:creationId xmlns:a16="http://schemas.microsoft.com/office/drawing/2014/main" id="{EFD349A8-2292-4D1E-9476-C9608F02EE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78596" name="Slide Number Placeholder 3">
            <a:extLst>
              <a:ext uri="{FF2B5EF4-FFF2-40B4-BE49-F238E27FC236}">
                <a16:creationId xmlns:a16="http://schemas.microsoft.com/office/drawing/2014/main" id="{4EA4EA40-5593-48DC-BA95-DEB980F528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3809BE9-F89C-49A9-A843-A45ED80257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Slide Image Placeholder 1">
            <a:extLst>
              <a:ext uri="{FF2B5EF4-FFF2-40B4-BE49-F238E27FC236}">
                <a16:creationId xmlns:a16="http://schemas.microsoft.com/office/drawing/2014/main" id="{A53D5AE7-C124-4B79-93D3-B5747584E176}"/>
              </a:ext>
            </a:extLst>
          </p:cNvPr>
          <p:cNvSpPr>
            <a:spLocks noGrp="1" noRot="1" noChangeAspect="1" noChangeArrowheads="1" noTextEdit="1"/>
          </p:cNvSpPr>
          <p:nvPr>
            <p:ph type="sldImg"/>
          </p:nvPr>
        </p:nvSpPr>
        <p:spPr>
          <a:ln/>
        </p:spPr>
      </p:sp>
      <p:sp>
        <p:nvSpPr>
          <p:cNvPr id="880643" name="Notes Placeholder 2">
            <a:extLst>
              <a:ext uri="{FF2B5EF4-FFF2-40B4-BE49-F238E27FC236}">
                <a16:creationId xmlns:a16="http://schemas.microsoft.com/office/drawing/2014/main" id="{C29AE834-3151-4777-848E-BFCCD9E9C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0644" name="Slide Number Placeholder 3">
            <a:extLst>
              <a:ext uri="{FF2B5EF4-FFF2-40B4-BE49-F238E27FC236}">
                <a16:creationId xmlns:a16="http://schemas.microsoft.com/office/drawing/2014/main" id="{6AB34D35-0FDA-4A26-ADC4-AC67CB487F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B20199-D54F-4E76-9C11-ECCC9548365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Slide Image Placeholder 1">
            <a:extLst>
              <a:ext uri="{FF2B5EF4-FFF2-40B4-BE49-F238E27FC236}">
                <a16:creationId xmlns:a16="http://schemas.microsoft.com/office/drawing/2014/main" id="{3809AB64-C57A-49FB-9934-0F3DEEC2F39B}"/>
              </a:ext>
            </a:extLst>
          </p:cNvPr>
          <p:cNvSpPr>
            <a:spLocks noGrp="1" noRot="1" noChangeAspect="1" noChangeArrowheads="1" noTextEdit="1"/>
          </p:cNvSpPr>
          <p:nvPr>
            <p:ph type="sldImg"/>
          </p:nvPr>
        </p:nvSpPr>
        <p:spPr>
          <a:ln/>
        </p:spPr>
      </p:sp>
      <p:sp>
        <p:nvSpPr>
          <p:cNvPr id="884739" name="Notes Placeholder 2">
            <a:extLst>
              <a:ext uri="{FF2B5EF4-FFF2-40B4-BE49-F238E27FC236}">
                <a16:creationId xmlns:a16="http://schemas.microsoft.com/office/drawing/2014/main" id="{B88D1E3B-ECE1-426B-90E6-E49EBEFECF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latin typeface="Arial" panose="020B0604020202020204" pitchFamily="34" charset="0"/>
            </a:endParaRPr>
          </a:p>
        </p:txBody>
      </p:sp>
      <p:sp>
        <p:nvSpPr>
          <p:cNvPr id="884740" name="Slide Number Placeholder 3">
            <a:extLst>
              <a:ext uri="{FF2B5EF4-FFF2-40B4-BE49-F238E27FC236}">
                <a16:creationId xmlns:a16="http://schemas.microsoft.com/office/drawing/2014/main" id="{7D5AADF3-7EE1-41BB-91AC-8728A5D0E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3A30B3-C24B-4981-ADFB-11FD896B6E1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8665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Slide Image Placeholder 1">
            <a:extLst>
              <a:ext uri="{FF2B5EF4-FFF2-40B4-BE49-F238E27FC236}">
                <a16:creationId xmlns:a16="http://schemas.microsoft.com/office/drawing/2014/main" id="{8F592160-D8DD-4099-9D94-39C507028271}"/>
              </a:ext>
            </a:extLst>
          </p:cNvPr>
          <p:cNvSpPr>
            <a:spLocks noGrp="1" noRot="1" noChangeAspect="1" noChangeArrowheads="1" noTextEdit="1"/>
          </p:cNvSpPr>
          <p:nvPr>
            <p:ph type="sldImg"/>
          </p:nvPr>
        </p:nvSpPr>
        <p:spPr>
          <a:ln/>
        </p:spPr>
      </p:sp>
      <p:sp>
        <p:nvSpPr>
          <p:cNvPr id="886787" name="Notes Placeholder 2">
            <a:extLst>
              <a:ext uri="{FF2B5EF4-FFF2-40B4-BE49-F238E27FC236}">
                <a16:creationId xmlns:a16="http://schemas.microsoft.com/office/drawing/2014/main" id="{5EE56F2F-0A26-4899-B2EF-3E52E4A8DD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86788" name="Slide Number Placeholder 3">
            <a:extLst>
              <a:ext uri="{FF2B5EF4-FFF2-40B4-BE49-F238E27FC236}">
                <a16:creationId xmlns:a16="http://schemas.microsoft.com/office/drawing/2014/main" id="{441EB2D0-4FB3-4FB1-9623-C6EB10388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6D58C4-0703-4C07-94C4-5CB23357F21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Slide Image Placeholder 1">
            <a:extLst>
              <a:ext uri="{FF2B5EF4-FFF2-40B4-BE49-F238E27FC236}">
                <a16:creationId xmlns:a16="http://schemas.microsoft.com/office/drawing/2014/main" id="{86BF2E01-E695-4622-B1B1-BB11842088B8}"/>
              </a:ext>
            </a:extLst>
          </p:cNvPr>
          <p:cNvSpPr>
            <a:spLocks noGrp="1" noRot="1" noChangeAspect="1" noChangeArrowheads="1" noTextEdit="1"/>
          </p:cNvSpPr>
          <p:nvPr>
            <p:ph type="sldImg"/>
          </p:nvPr>
        </p:nvSpPr>
        <p:spPr>
          <a:ln/>
        </p:spPr>
      </p:sp>
      <p:sp>
        <p:nvSpPr>
          <p:cNvPr id="890883" name="Notes Placeholder 2">
            <a:extLst>
              <a:ext uri="{FF2B5EF4-FFF2-40B4-BE49-F238E27FC236}">
                <a16:creationId xmlns:a16="http://schemas.microsoft.com/office/drawing/2014/main" id="{03C33F71-B084-4BF5-A573-4862674DA1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890884" name="Slide Number Placeholder 3">
            <a:extLst>
              <a:ext uri="{FF2B5EF4-FFF2-40B4-BE49-F238E27FC236}">
                <a16:creationId xmlns:a16="http://schemas.microsoft.com/office/drawing/2014/main" id="{89E6AD76-CBFF-46CC-928C-6E7E7357C7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141609-94DE-48E3-BE1F-3B8F6E23363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3ACEE-B31C-4C0E-8D3F-4101532A4B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Slide Image Placeholder 1">
            <a:extLst>
              <a:ext uri="{FF2B5EF4-FFF2-40B4-BE49-F238E27FC236}">
                <a16:creationId xmlns:a16="http://schemas.microsoft.com/office/drawing/2014/main" id="{FF7B911D-427C-4C19-BFC5-9460655F1C9B}"/>
              </a:ext>
            </a:extLst>
          </p:cNvPr>
          <p:cNvSpPr>
            <a:spLocks noGrp="1" noRot="1" noChangeAspect="1" noChangeArrowheads="1" noTextEdit="1"/>
          </p:cNvSpPr>
          <p:nvPr>
            <p:ph type="sldImg"/>
          </p:nvPr>
        </p:nvSpPr>
        <p:spPr>
          <a:ln/>
        </p:spPr>
      </p:sp>
      <p:sp>
        <p:nvSpPr>
          <p:cNvPr id="894979" name="Notes Placeholder 2">
            <a:extLst>
              <a:ext uri="{FF2B5EF4-FFF2-40B4-BE49-F238E27FC236}">
                <a16:creationId xmlns:a16="http://schemas.microsoft.com/office/drawing/2014/main" id="{A28A03F3-8083-484C-868B-DE2E93D6AB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94980" name="Slide Number Placeholder 3">
            <a:extLst>
              <a:ext uri="{FF2B5EF4-FFF2-40B4-BE49-F238E27FC236}">
                <a16:creationId xmlns:a16="http://schemas.microsoft.com/office/drawing/2014/main" id="{ED965A9A-BDA7-4BF0-BBE5-8CDB926A19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3BE7EF-2F6F-4717-97AE-D74EE5D121E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3ACEE-B31C-4C0E-8D3F-4101532A4B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84020E-DE42-44FF-B04C-9053D91E3B8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6213D9-FBAC-4D84-96E9-405B83C73CE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3ACEE-B31C-4C0E-8D3F-4101532A4B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Slide Image Placeholder 1">
            <a:extLst>
              <a:ext uri="{FF2B5EF4-FFF2-40B4-BE49-F238E27FC236}">
                <a16:creationId xmlns:a16="http://schemas.microsoft.com/office/drawing/2014/main" id="{4AE3DDD5-365C-4C95-8163-934AEF970BFD}"/>
              </a:ext>
            </a:extLst>
          </p:cNvPr>
          <p:cNvSpPr>
            <a:spLocks noGrp="1" noRot="1" noChangeAspect="1" noChangeArrowheads="1" noTextEdit="1"/>
          </p:cNvSpPr>
          <p:nvPr>
            <p:ph type="sldImg"/>
          </p:nvPr>
        </p:nvSpPr>
        <p:spPr>
          <a:ln/>
        </p:spPr>
      </p:sp>
      <p:sp>
        <p:nvSpPr>
          <p:cNvPr id="902147" name="Notes Placeholder 2">
            <a:extLst>
              <a:ext uri="{FF2B5EF4-FFF2-40B4-BE49-F238E27FC236}">
                <a16:creationId xmlns:a16="http://schemas.microsoft.com/office/drawing/2014/main" id="{7A23C055-33F4-4904-B8B3-2AE5C1DC1E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2148" name="Slide Number Placeholder 3">
            <a:extLst>
              <a:ext uri="{FF2B5EF4-FFF2-40B4-BE49-F238E27FC236}">
                <a16:creationId xmlns:a16="http://schemas.microsoft.com/office/drawing/2014/main" id="{9FD35427-A26C-4BCB-A491-397895BEA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68691F-D1F4-411C-96F9-C6D68CC92C9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Slide Image Placeholder 1">
            <a:extLst>
              <a:ext uri="{FF2B5EF4-FFF2-40B4-BE49-F238E27FC236}">
                <a16:creationId xmlns:a16="http://schemas.microsoft.com/office/drawing/2014/main" id="{25CC6E9D-6F55-4E2C-83A5-B8915A2F0001}"/>
              </a:ext>
            </a:extLst>
          </p:cNvPr>
          <p:cNvSpPr>
            <a:spLocks noGrp="1" noRot="1" noChangeAspect="1" noChangeArrowheads="1" noTextEdit="1"/>
          </p:cNvSpPr>
          <p:nvPr>
            <p:ph type="sldImg"/>
          </p:nvPr>
        </p:nvSpPr>
        <p:spPr>
          <a:ln/>
        </p:spPr>
      </p:sp>
      <p:sp>
        <p:nvSpPr>
          <p:cNvPr id="905219" name="Notes Placeholder 2">
            <a:extLst>
              <a:ext uri="{FF2B5EF4-FFF2-40B4-BE49-F238E27FC236}">
                <a16:creationId xmlns:a16="http://schemas.microsoft.com/office/drawing/2014/main" id="{19424870-B7C1-4134-9A20-3EC6BC9CA7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5220" name="Slide Number Placeholder 3">
            <a:extLst>
              <a:ext uri="{FF2B5EF4-FFF2-40B4-BE49-F238E27FC236}">
                <a16:creationId xmlns:a16="http://schemas.microsoft.com/office/drawing/2014/main" id="{E5AE31DE-5F97-447E-9F02-CF16A379C9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64AE1D-5DC3-45DE-BBEB-8B38FD7321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98778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Slide Image Placeholder 1">
            <a:extLst>
              <a:ext uri="{FF2B5EF4-FFF2-40B4-BE49-F238E27FC236}">
                <a16:creationId xmlns:a16="http://schemas.microsoft.com/office/drawing/2014/main" id="{DC71855B-1BAB-41BE-88BD-546300E8E42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7607EF51-A0B9-49AA-92F1-CE7D4D608D3A}"/>
              </a:ext>
            </a:extLst>
          </p:cNvPr>
          <p:cNvSpPr>
            <a:spLocks noGrp="1"/>
          </p:cNvSpPr>
          <p:nvPr>
            <p:ph type="body" idx="1"/>
          </p:nvPr>
        </p:nvSpPr>
        <p:spPr/>
        <p:txBody>
          <a:bodyPr>
            <a:normAutofit/>
          </a:bodyPr>
          <a:lstStyle/>
          <a:p>
            <a:pPr>
              <a:defRPr/>
            </a:pPr>
            <a:endParaRPr lang="en-US" dirty="0"/>
          </a:p>
        </p:txBody>
      </p:sp>
      <p:sp>
        <p:nvSpPr>
          <p:cNvPr id="915460" name="Slide Number Placeholder 3">
            <a:extLst>
              <a:ext uri="{FF2B5EF4-FFF2-40B4-BE49-F238E27FC236}">
                <a16:creationId xmlns:a16="http://schemas.microsoft.com/office/drawing/2014/main" id="{A7038487-ABB8-4A71-B944-BB3D239506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1FF18FD-A653-4680-8E8C-913A47042BF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766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3004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1623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698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573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983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Title was </a:t>
            </a:r>
            <a:r>
              <a:rPr lang="en-US" b="1" dirty="0"/>
              <a:t>Must have been very wicked!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82990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54689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49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52261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a:extLst>
              <a:ext uri="{FF2B5EF4-FFF2-40B4-BE49-F238E27FC236}">
                <a16:creationId xmlns:a16="http://schemas.microsoft.com/office/drawing/2014/main" id="{52D37B04-628C-483A-8917-CD7DEE8F351D}"/>
              </a:ext>
            </a:extLst>
          </p:cNvPr>
          <p:cNvSpPr>
            <a:spLocks noGrp="1" noRot="1" noChangeAspect="1" noChangeArrowheads="1" noTextEdit="1"/>
          </p:cNvSpPr>
          <p:nvPr>
            <p:ph type="sldImg"/>
          </p:nvPr>
        </p:nvSpPr>
        <p:spPr>
          <a:xfrm>
            <a:off x="404813" y="688975"/>
            <a:ext cx="6048375" cy="3403600"/>
          </a:xfrm>
          <a:ln/>
        </p:spPr>
      </p:sp>
      <p:sp>
        <p:nvSpPr>
          <p:cNvPr id="930819" name="Rectangle 3">
            <a:extLst>
              <a:ext uri="{FF2B5EF4-FFF2-40B4-BE49-F238E27FC236}">
                <a16:creationId xmlns:a16="http://schemas.microsoft.com/office/drawing/2014/main" id="{39D98735-B323-4BA4-A605-ABCDD7D65E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Review the N.T. map of Israel.  Note that the land is no longer divided by tribes.  The people, however kept detailed records of their lineage and could easily describe from what tribe they had descended.  This was particularly important in regards to determining who could serve as priest.  Only descendants of the tribe of Levi were allowed to serve as priests.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a:extLst>
              <a:ext uri="{FF2B5EF4-FFF2-40B4-BE49-F238E27FC236}">
                <a16:creationId xmlns:a16="http://schemas.microsoft.com/office/drawing/2014/main" id="{3EF75A83-52A2-438A-A1D9-21C6167E3AB4}"/>
              </a:ext>
            </a:extLst>
          </p:cNvPr>
          <p:cNvSpPr>
            <a:spLocks noGrp="1" noRot="1" noChangeAspect="1" noChangeArrowheads="1" noTextEdit="1"/>
          </p:cNvSpPr>
          <p:nvPr>
            <p:ph type="sldImg"/>
          </p:nvPr>
        </p:nvSpPr>
        <p:spPr>
          <a:xfrm>
            <a:off x="404813" y="688975"/>
            <a:ext cx="6048375" cy="3403600"/>
          </a:xfrm>
          <a:ln/>
        </p:spPr>
      </p:sp>
      <p:sp>
        <p:nvSpPr>
          <p:cNvPr id="932867" name="Rectangle 3">
            <a:extLst>
              <a:ext uri="{FF2B5EF4-FFF2-40B4-BE49-F238E27FC236}">
                <a16:creationId xmlns:a16="http://schemas.microsoft.com/office/drawing/2014/main" id="{A4E612B5-A725-4C97-8674-121F0339C7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 Review the N.T. map of Israel.  Note that the land is no longer divided by tribes.  The people, however kept detailed records of their lineage and could easily describe from what tribe they had descended.  This was particularly important in regards to determining who could serve as priest.  Only descendants of the tribe of Levi were allowed to serve as priests.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Aft>
                <a:spcPts val="600"/>
              </a:spcAft>
              <a:buClr>
                <a:srgbClr val="FFFF00"/>
              </a:buCl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5921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742950" indent="-742950">
              <a:lnSpc>
                <a:spcPct val="170000"/>
              </a:lnSpc>
              <a:buFont typeface="+mj-lt"/>
              <a:buAutoNum type="arabicPeriod"/>
            </a:pPr>
            <a:r>
              <a:rPr lang="en-US" sz="1200" b="0" i="0" u="none" strike="noStrike" kern="1200" dirty="0">
                <a:solidFill>
                  <a:schemeClr val="tx1"/>
                </a:solidFill>
                <a:effectLst/>
                <a:latin typeface="+mn-lt"/>
                <a:ea typeface="+mn-ea"/>
                <a:cs typeface="+mn-cs"/>
              </a:rPr>
              <a:t>The first account I composed, Theophilus, about all that Jesus </a:t>
            </a:r>
            <a:r>
              <a:rPr lang="en-US" sz="1200" b="0" i="1" u="sng" strike="noStrike" kern="1200" dirty="0">
                <a:solidFill>
                  <a:schemeClr val="tx1"/>
                </a:solidFill>
                <a:effectLst/>
                <a:latin typeface="+mn-lt"/>
                <a:ea typeface="+mn-ea"/>
                <a:cs typeface="+mn-cs"/>
              </a:rPr>
              <a:t>began to do and teach</a:t>
            </a:r>
            <a:r>
              <a:rPr lang="en-US" sz="1200" b="0" i="0" u="none" strike="noStrike" kern="1200" dirty="0">
                <a:solidFill>
                  <a:schemeClr val="tx1"/>
                </a:solidFill>
                <a:effectLst/>
                <a:latin typeface="+mn-lt"/>
                <a:ea typeface="+mn-ea"/>
                <a:cs typeface="+mn-cs"/>
              </a:rPr>
              <a:t>, </a:t>
            </a:r>
            <a:r>
              <a:rPr lang="en-US" sz="1200" b="1" i="0" u="none" strike="noStrike" kern="1200" baseline="30000" dirty="0">
                <a:solidFill>
                  <a:schemeClr val="tx1"/>
                </a:solidFill>
                <a:effectLst/>
                <a:latin typeface="+mn-lt"/>
                <a:ea typeface="+mn-ea"/>
                <a:cs typeface="+mn-cs"/>
              </a:rPr>
              <a:t>2 </a:t>
            </a:r>
            <a:r>
              <a:rPr lang="en-US" sz="1200" b="0" i="0" u="none" strike="noStrike" kern="1200" dirty="0">
                <a:solidFill>
                  <a:schemeClr val="tx1"/>
                </a:solidFill>
                <a:effectLst/>
                <a:latin typeface="+mn-lt"/>
                <a:ea typeface="+mn-ea"/>
                <a:cs typeface="+mn-cs"/>
              </a:rPr>
              <a:t>until the day when He was taken up </a:t>
            </a:r>
            <a:r>
              <a:rPr lang="en-US" sz="1200" b="0" i="1" u="none" strike="noStrike" kern="1200" dirty="0">
                <a:solidFill>
                  <a:schemeClr val="tx1"/>
                </a:solidFill>
                <a:effectLst/>
                <a:latin typeface="+mn-lt"/>
                <a:ea typeface="+mn-ea"/>
                <a:cs typeface="+mn-cs"/>
              </a:rPr>
              <a:t>to heaven</a:t>
            </a:r>
            <a:r>
              <a:rPr lang="en-US" sz="1200" b="0" i="0" u="none" strike="noStrike" kern="1200" dirty="0">
                <a:solidFill>
                  <a:schemeClr val="tx1"/>
                </a:solidFill>
                <a:effectLst/>
                <a:latin typeface="+mn-lt"/>
                <a:ea typeface="+mn-ea"/>
                <a:cs typeface="+mn-cs"/>
              </a:rPr>
              <a:t>, after He had by the Holy Spirit given orders to the apostles whom He had chosen. </a:t>
            </a:r>
            <a:endParaRPr lang="en-US" sz="900" b="1" dirty="0"/>
          </a:p>
          <a:p>
            <a:pPr marL="742950" indent="-742950">
              <a:lnSpc>
                <a:spcPct val="170000"/>
              </a:lnSpc>
              <a:buFont typeface="+mj-lt"/>
              <a:buAutoNum type="arabicPeriod"/>
            </a:pPr>
            <a:endParaRPr lang="en-US" sz="900" b="1" dirty="0"/>
          </a:p>
          <a:p>
            <a:pPr marL="742950" indent="-742950">
              <a:lnSpc>
                <a:spcPct val="170000"/>
              </a:lnSpc>
              <a:buFont typeface="+mj-lt"/>
              <a:buAutoNum type="arabicPeriod"/>
            </a:pPr>
            <a:endParaRPr lang="en-US" sz="900" b="1" dirty="0"/>
          </a:p>
          <a:p>
            <a:pPr marL="742950" indent="-742950">
              <a:lnSpc>
                <a:spcPct val="170000"/>
              </a:lnSpc>
              <a:buFont typeface="+mj-lt"/>
              <a:buAutoNum type="arabicPeriod"/>
            </a:pPr>
            <a:endParaRPr lang="en-US" sz="900" b="1" dirty="0"/>
          </a:p>
          <a:p>
            <a:pPr marL="742950" indent="-742950">
              <a:lnSpc>
                <a:spcPct val="170000"/>
              </a:lnSpc>
              <a:buFont typeface="+mj-lt"/>
              <a:buAutoNum type="arabicPeriod"/>
            </a:pPr>
            <a:r>
              <a:rPr lang="en-US" sz="900" b="1" dirty="0"/>
              <a:t>Holy Spirit – 2, 5, 8, 16</a:t>
            </a:r>
          </a:p>
          <a:p>
            <a:pPr marL="742950" indent="-742950">
              <a:lnSpc>
                <a:spcPct val="170000"/>
              </a:lnSpc>
              <a:buFont typeface="+mj-lt"/>
              <a:buAutoNum type="arabicPeriod"/>
            </a:pPr>
            <a:r>
              <a:rPr lang="en-US" sz="900" b="1" dirty="0"/>
              <a:t>Scripture – 3</a:t>
            </a:r>
            <a:r>
              <a:rPr lang="en-US" sz="900" b="1" baseline="0" dirty="0"/>
              <a:t> (cf. Luke 24), 16, 20</a:t>
            </a:r>
            <a:endParaRPr lang="en-US" sz="900" b="1" dirty="0"/>
          </a:p>
          <a:p>
            <a:pPr marL="742950" indent="-742950">
              <a:lnSpc>
                <a:spcPct val="170000"/>
              </a:lnSpc>
              <a:buFont typeface="+mj-lt"/>
              <a:buAutoNum type="arabicPeriod"/>
            </a:pPr>
            <a:r>
              <a:rPr lang="en-US" sz="900" b="1" dirty="0"/>
              <a:t>Apostolic Witness – 8, 13, 17, 20, 21-22, 23-26</a:t>
            </a:r>
          </a:p>
          <a:p>
            <a:pPr marL="742950" indent="-742950">
              <a:lnSpc>
                <a:spcPct val="170000"/>
              </a:lnSpc>
              <a:buFont typeface="+mj-lt"/>
              <a:buAutoNum type="arabicPeriod"/>
            </a:pPr>
            <a:r>
              <a:rPr lang="en-US" sz="900" b="1" dirty="0"/>
              <a:t>Prayer  - 14, 24, (cf. references</a:t>
            </a:r>
            <a:r>
              <a:rPr lang="en-US" sz="900" b="1" baseline="0" dirty="0"/>
              <a:t> in </a:t>
            </a:r>
            <a:r>
              <a:rPr lang="en-US" sz="900" b="1" baseline="0" dirty="0" err="1"/>
              <a:t>chs</a:t>
            </a:r>
            <a:r>
              <a:rPr lang="en-US" sz="900" b="1" baseline="0" dirty="0"/>
              <a:t>. in Acts)</a:t>
            </a:r>
            <a:endParaRPr lang="en-US" sz="900" b="1" dirty="0"/>
          </a:p>
          <a:p>
            <a:pPr marL="742950" indent="-742950">
              <a:lnSpc>
                <a:spcPct val="170000"/>
              </a:lnSpc>
              <a:buFont typeface="+mj-lt"/>
              <a:buAutoNum type="arabicPeriod"/>
            </a:pPr>
            <a:r>
              <a:rPr lang="en-US" sz="900" b="1" dirty="0"/>
              <a:t>Together-ness  - 6, 14 (x2)</a:t>
            </a:r>
            <a:r>
              <a:rPr lang="en-US" sz="900" b="1" baseline="0" dirty="0"/>
              <a:t>, 15, 21, 22, 26</a:t>
            </a:r>
            <a:endParaRPr lang="en-US" sz="900" b="1"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Holy Spirit - </a:t>
            </a:r>
            <a:r>
              <a:rPr lang="en-US" sz="1200" kern="1200" dirty="0">
                <a:solidFill>
                  <a:schemeClr val="tx1"/>
                </a:solidFill>
                <a:effectLst/>
                <a:latin typeface="+mn-lt"/>
                <a:ea typeface="+mn-ea"/>
                <a:cs typeface="+mn-cs"/>
              </a:rPr>
              <a:t>There is a great emphasis on the HS.  The kingdom is not something that comes by power or might of humans. The kingdom grows by his Spirit in Zechariah chapter 4.  Now we are responsible to obey and trust in God but it is God through his spirit are building this kingdom.  In </a:t>
            </a:r>
            <a:r>
              <a:rPr lang="en-US" sz="1200" kern="1200" dirty="0" err="1">
                <a:solidFill>
                  <a:schemeClr val="tx1"/>
                </a:solidFill>
                <a:effectLst/>
                <a:latin typeface="+mn-lt"/>
                <a:ea typeface="+mn-ea"/>
                <a:cs typeface="+mn-cs"/>
              </a:rPr>
              <a:t>luke</a:t>
            </a:r>
            <a:r>
              <a:rPr lang="en-US" sz="1200" kern="1200" dirty="0">
                <a:solidFill>
                  <a:schemeClr val="tx1"/>
                </a:solidFill>
                <a:effectLst/>
                <a:latin typeface="+mn-lt"/>
                <a:ea typeface="+mn-ea"/>
                <a:cs typeface="+mn-cs"/>
              </a:rPr>
              <a:t> 4 when Jesus began his ministry and his first sermon Luke records and he speaks from Isaiah 61 where the Messiah says the spirit of the Lord God has anointed me to </a:t>
            </a:r>
            <a:r>
              <a:rPr lang="en-US" sz="1200" kern="1200" dirty="0" err="1">
                <a:solidFill>
                  <a:schemeClr val="tx1"/>
                </a:solidFill>
                <a:effectLst/>
                <a:latin typeface="+mn-lt"/>
                <a:ea typeface="+mn-ea"/>
                <a:cs typeface="+mn-cs"/>
              </a:rPr>
              <a:t>rpeach</a:t>
            </a:r>
            <a:r>
              <a:rPr lang="en-US" sz="1200" kern="1200" dirty="0">
                <a:solidFill>
                  <a:schemeClr val="tx1"/>
                </a:solidFill>
                <a:effectLst/>
                <a:latin typeface="+mn-lt"/>
                <a:ea typeface="+mn-ea"/>
                <a:cs typeface="+mn-cs"/>
              </a:rPr>
              <a:t> the good news to the poor… it is God who does it, it is his kingdom and he is moving it. </a:t>
            </a:r>
          </a:p>
          <a:p>
            <a:endParaRPr lang="en-US" dirty="0"/>
          </a:p>
          <a:p>
            <a:r>
              <a:rPr lang="en-US" dirty="0"/>
              <a:t>Apostolic Witnesses - </a:t>
            </a:r>
            <a:r>
              <a:rPr lang="en-US" sz="1200" kern="1200" dirty="0">
                <a:solidFill>
                  <a:schemeClr val="tx1"/>
                </a:solidFill>
                <a:effectLst/>
                <a:latin typeface="+mn-lt"/>
                <a:ea typeface="+mn-ea"/>
                <a:cs typeface="+mn-cs"/>
              </a:rPr>
              <a:t>A third key to continuing the kingdom is the apostolic witness.  That was critical and is critical to the growth of the kingdom.  They were </a:t>
            </a:r>
            <a:r>
              <a:rPr lang="en-US" sz="1200" kern="1200" dirty="0" err="1">
                <a:solidFill>
                  <a:schemeClr val="tx1"/>
                </a:solidFill>
                <a:effectLst/>
                <a:latin typeface="+mn-lt"/>
                <a:ea typeface="+mn-ea"/>
                <a:cs typeface="+mn-cs"/>
              </a:rPr>
              <a:t>eyestinesses</a:t>
            </a:r>
            <a:r>
              <a:rPr lang="en-US" sz="1200" kern="1200" dirty="0">
                <a:solidFill>
                  <a:schemeClr val="tx1"/>
                </a:solidFill>
                <a:effectLst/>
                <a:latin typeface="+mn-lt"/>
                <a:ea typeface="+mn-ea"/>
                <a:cs typeface="+mn-cs"/>
              </a:rPr>
              <a:t> and they took his kingdom forward and that he was on the throne and what Daniel depicted in </a:t>
            </a:r>
            <a:r>
              <a:rPr lang="en-US" sz="1200" kern="1200" dirty="0" err="1">
                <a:solidFill>
                  <a:schemeClr val="tx1"/>
                </a:solidFill>
                <a:effectLst/>
                <a:latin typeface="+mn-lt"/>
                <a:ea typeface="+mn-ea"/>
                <a:cs typeface="+mn-cs"/>
              </a:rPr>
              <a:t>chatper</a:t>
            </a:r>
            <a:r>
              <a:rPr lang="en-US" sz="1200" kern="1200" dirty="0">
                <a:solidFill>
                  <a:schemeClr val="tx1"/>
                </a:solidFill>
                <a:effectLst/>
                <a:latin typeface="+mn-lt"/>
                <a:ea typeface="+mn-ea"/>
                <a:cs typeface="+mn-cs"/>
              </a:rPr>
              <a:t> 7 really happened.  WE trust in what the </a:t>
            </a:r>
            <a:r>
              <a:rPr lang="en-US" sz="1200" kern="1200" dirty="0" err="1">
                <a:solidFill>
                  <a:schemeClr val="tx1"/>
                </a:solidFill>
                <a:effectLst/>
                <a:latin typeface="+mn-lt"/>
                <a:ea typeface="+mn-ea"/>
                <a:cs typeface="+mn-cs"/>
              </a:rPr>
              <a:t>apsotles</a:t>
            </a:r>
            <a:r>
              <a:rPr lang="en-US" sz="1200" kern="1200" dirty="0">
                <a:solidFill>
                  <a:schemeClr val="tx1"/>
                </a:solidFill>
                <a:effectLst/>
                <a:latin typeface="+mn-lt"/>
                <a:ea typeface="+mn-ea"/>
                <a:cs typeface="+mn-cs"/>
              </a:rPr>
              <a:t> say.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Togetherness - 5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key it togetherness.  Do you notice how much being together is emphasized.  1:3,4,6,12,14,15, 21, 26</a:t>
            </a:r>
          </a:p>
          <a:p>
            <a:r>
              <a:rPr lang="en-US" sz="1200" kern="1200" dirty="0">
                <a:solidFill>
                  <a:schemeClr val="tx1"/>
                </a:solidFill>
                <a:effectLst/>
                <a:latin typeface="+mn-lt"/>
                <a:ea typeface="+mn-ea"/>
                <a:cs typeface="+mn-cs"/>
              </a:rPr>
              <a:t>We should work together with other believers.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56560B-F062-4250-8C5A-05182581C7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3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Slide Image Placeholder 1">
            <a:extLst>
              <a:ext uri="{FF2B5EF4-FFF2-40B4-BE49-F238E27FC236}">
                <a16:creationId xmlns:a16="http://schemas.microsoft.com/office/drawing/2014/main" id="{E2060DB5-0251-4EA0-9FAB-13DC9AA82424}"/>
              </a:ext>
            </a:extLst>
          </p:cNvPr>
          <p:cNvSpPr>
            <a:spLocks noGrp="1" noRot="1" noChangeAspect="1" noChangeArrowheads="1" noTextEdit="1"/>
          </p:cNvSpPr>
          <p:nvPr>
            <p:ph type="sldImg"/>
          </p:nvPr>
        </p:nvSpPr>
        <p:spPr>
          <a:ln/>
        </p:spPr>
      </p:sp>
      <p:sp>
        <p:nvSpPr>
          <p:cNvPr id="859139" name="Notes Placeholder 2">
            <a:extLst>
              <a:ext uri="{FF2B5EF4-FFF2-40B4-BE49-F238E27FC236}">
                <a16:creationId xmlns:a16="http://schemas.microsoft.com/office/drawing/2014/main" id="{C3FF8EA6-3B6A-4FA4-8CB3-64357C28B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US" sz="1200" kern="1200" dirty="0">
                <a:solidFill>
                  <a:schemeClr val="tx1"/>
                </a:solidFill>
                <a:effectLst/>
                <a:latin typeface="+mn-lt"/>
                <a:ea typeface="+mn-ea"/>
                <a:cs typeface="+mn-cs"/>
              </a:rPr>
              <a:t>Paul, being a dedicated Jew, believed the sentence carried out in Stephen's case was exactly as ought to have been done, for such was the teaching in the Law of Moses. Moses had taught that anyone who came teaching men to ignore the Law was to be executed." </a:t>
            </a:r>
          </a:p>
          <a:p>
            <a:endParaRPr lang="en-US"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words "And on that day" are the beginning of the second major division of the book of Acts. </a:t>
            </a:r>
            <a:r>
              <a:rPr lang="en-US" sz="1200" u="sng" kern="1200" dirty="0">
                <a:solidFill>
                  <a:schemeClr val="tx1"/>
                </a:solidFill>
                <a:effectLst/>
                <a:latin typeface="+mn-lt"/>
                <a:ea typeface="+mn-ea"/>
                <a:cs typeface="+mn-cs"/>
              </a:rPr>
              <a:t>The day Stephen was killed saw the beginning of the </a:t>
            </a:r>
            <a:br>
              <a:rPr lang="en-US" sz="1200" u="sng"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rPr>
              <a:t>first of a number of waves of persecution that swept over the church</a:t>
            </a:r>
            <a:r>
              <a:rPr lang="en-US" sz="1200" kern="1200" dirty="0">
                <a:solidFill>
                  <a:schemeClr val="tx1"/>
                </a:solidFill>
                <a:effectLst/>
                <a:latin typeface="+mn-lt"/>
                <a:ea typeface="+mn-ea"/>
                <a:cs typeface="+mn-cs"/>
              </a:rPr>
              <a:t>. The tumult did not subside when Stephen was dead. The persecutors went looking for others to "discipline" until they either recanted of this new heresy, or were dead! It is clear from the following record that this persecution involved much suffering, imprisonment, the confiscating of men's goods and property, the believers being made "a public spectacle through reproaches and tribulations,"4 and even death for many.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much of the Church was scattered - just the Hellenistic portion, or the whole congregation, both Hellenistic and Hebrew?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 HIS LATER CONFESSION...   1. Admits he persecuted the church “beyond measure” in an attempt to destroy it - Ga 1:13   2. It was due to his great zeal - Php 3:6   3. Though ignorant, he was a blasphemer, persecutor, and insolent man - 1Ti 1:13   4. For such reasons, he considered himself the least of the apostles, not worthy to be called an     apostle - 1Co 15:9 </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sz="1200" b="1" i="0" u="none" strike="noStrike" kern="1200" baseline="30000" dirty="0">
                <a:solidFill>
                  <a:schemeClr val="tx1"/>
                </a:solidFill>
                <a:effectLst/>
                <a:latin typeface="+mn-lt"/>
                <a:ea typeface="+mn-ea"/>
                <a:cs typeface="+mn-cs"/>
              </a:rPr>
              <a:t>13 </a:t>
            </a:r>
            <a:r>
              <a:rPr lang="en-US" sz="1200" b="0" i="0" u="none" strike="noStrike" kern="1200" dirty="0">
                <a:solidFill>
                  <a:schemeClr val="tx1"/>
                </a:solidFill>
                <a:effectLst/>
                <a:latin typeface="+mn-lt"/>
                <a:ea typeface="+mn-ea"/>
                <a:cs typeface="+mn-cs"/>
              </a:rPr>
              <a:t>For you have heard of my former manner of life in Judaism, how I used to persecute the church of God beyond measure and tried to destroy it; </a:t>
            </a:r>
            <a:r>
              <a:rPr lang="en-US" sz="1200" b="1" i="0" u="none" strike="noStrike" kern="1200" baseline="30000" dirty="0">
                <a:solidFill>
                  <a:schemeClr val="tx1"/>
                </a:solidFill>
                <a:effectLst/>
                <a:latin typeface="+mn-lt"/>
                <a:ea typeface="+mn-ea"/>
                <a:cs typeface="+mn-cs"/>
              </a:rPr>
              <a:t>14 </a:t>
            </a:r>
            <a:r>
              <a:rPr lang="en-US" sz="1200" b="0" i="0" u="none" strike="noStrike" kern="1200" dirty="0">
                <a:solidFill>
                  <a:schemeClr val="tx1"/>
                </a:solidFill>
                <a:effectLst/>
                <a:latin typeface="+mn-lt"/>
                <a:ea typeface="+mn-ea"/>
                <a:cs typeface="+mn-cs"/>
              </a:rPr>
              <a:t>and I was advancing in Judaism beyond many of my contemporaries among my countrymen, being more extremely zealous for my ancestral traditions. </a:t>
            </a:r>
            <a:r>
              <a:rPr lang="en-US" sz="1200" b="1" i="0" u="none" strike="noStrike" kern="1200" baseline="30000" dirty="0">
                <a:solidFill>
                  <a:schemeClr val="tx1"/>
                </a:solidFill>
                <a:effectLst/>
                <a:latin typeface="+mn-lt"/>
                <a:ea typeface="+mn-ea"/>
                <a:cs typeface="+mn-cs"/>
              </a:rPr>
              <a:t>15 </a:t>
            </a:r>
            <a:r>
              <a:rPr lang="en-US" sz="1200" b="0" i="0" u="none" strike="noStrike" kern="1200" dirty="0">
                <a:solidFill>
                  <a:schemeClr val="tx1"/>
                </a:solidFill>
                <a:effectLst/>
                <a:latin typeface="+mn-lt"/>
                <a:ea typeface="+mn-ea"/>
                <a:cs typeface="+mn-cs"/>
              </a:rPr>
              <a:t>But when God, who had set me apart </a:t>
            </a:r>
            <a:r>
              <a:rPr lang="en-US" sz="1200" b="0" i="1" u="none" strike="noStrike" kern="1200" dirty="0">
                <a:solidFill>
                  <a:schemeClr val="tx1"/>
                </a:solidFill>
                <a:effectLst/>
                <a:latin typeface="+mn-lt"/>
                <a:ea typeface="+mn-ea"/>
                <a:cs typeface="+mn-cs"/>
              </a:rPr>
              <a:t>even</a:t>
            </a:r>
            <a:r>
              <a:rPr lang="en-US" sz="1200" b="0" i="0" u="none" strike="noStrike" kern="1200" dirty="0">
                <a:solidFill>
                  <a:schemeClr val="tx1"/>
                </a:solidFill>
                <a:effectLst/>
                <a:latin typeface="+mn-lt"/>
                <a:ea typeface="+mn-ea"/>
                <a:cs typeface="+mn-cs"/>
              </a:rPr>
              <a:t> from my mother’s womb and called me through His grace, was pleased </a:t>
            </a:r>
            <a:r>
              <a:rPr lang="en-US" sz="1200" b="1" i="0" u="none" strike="noStrike" kern="1200" baseline="30000" dirty="0">
                <a:solidFill>
                  <a:schemeClr val="tx1"/>
                </a:solidFill>
                <a:effectLst/>
                <a:latin typeface="+mn-lt"/>
                <a:ea typeface="+mn-ea"/>
                <a:cs typeface="+mn-cs"/>
              </a:rPr>
              <a:t>16 </a:t>
            </a:r>
            <a:r>
              <a:rPr lang="en-US" sz="1200" b="0" i="0" u="none" strike="noStrike" kern="1200" dirty="0">
                <a:solidFill>
                  <a:schemeClr val="tx1"/>
                </a:solidFill>
                <a:effectLst/>
                <a:latin typeface="+mn-lt"/>
                <a:ea typeface="+mn-ea"/>
                <a:cs typeface="+mn-cs"/>
              </a:rPr>
              <a:t>to reveal His Son in me so that I might preach Him among the Gentiles, I did not immediately consult with flesh and blood</a:t>
            </a:r>
          </a:p>
          <a:p>
            <a:endParaRPr lang="en-US" alt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Philippians 3:6 New American Standard Bible (NASB)</a:t>
            </a:r>
          </a:p>
          <a:p>
            <a:r>
              <a:rPr lang="en-US" sz="1200" b="1" i="0" u="none" strike="noStrike" kern="1200" baseline="30000" dirty="0">
                <a:solidFill>
                  <a:schemeClr val="tx1"/>
                </a:solidFill>
                <a:effectLst/>
                <a:latin typeface="+mn-lt"/>
                <a:ea typeface="+mn-ea"/>
                <a:cs typeface="+mn-cs"/>
              </a:rPr>
              <a:t>6 </a:t>
            </a:r>
            <a:r>
              <a:rPr lang="en-US" sz="1200" b="0" i="0" u="none" strike="noStrike" kern="1200" dirty="0">
                <a:solidFill>
                  <a:schemeClr val="tx1"/>
                </a:solidFill>
                <a:effectLst/>
                <a:latin typeface="+mn-lt"/>
                <a:ea typeface="+mn-ea"/>
                <a:cs typeface="+mn-cs"/>
              </a:rPr>
              <a:t>as to zeal, a persecutor of the church; as to the righteousness which is in the Law, found blameless</a:t>
            </a:r>
          </a:p>
          <a:p>
            <a:endParaRPr lang="en-US" altLang="en-US" dirty="0">
              <a:latin typeface="Arial" panose="020B0604020202020204" pitchFamily="34" charset="0"/>
            </a:endParaRPr>
          </a:p>
        </p:txBody>
      </p:sp>
      <p:sp>
        <p:nvSpPr>
          <p:cNvPr id="859140" name="Slide Number Placeholder 3">
            <a:extLst>
              <a:ext uri="{FF2B5EF4-FFF2-40B4-BE49-F238E27FC236}">
                <a16:creationId xmlns:a16="http://schemas.microsoft.com/office/drawing/2014/main" id="{2C981F8C-954A-4C29-ADD1-C5A8516134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AC2870-F63A-4305-831B-BB268F5254C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story of God and his Power and this is an outline for the entire book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D9948C-39EC-4B04-89A9-C75C7C3D9F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26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Slide Image Placeholder 1">
            <a:extLst>
              <a:ext uri="{FF2B5EF4-FFF2-40B4-BE49-F238E27FC236}">
                <a16:creationId xmlns:a16="http://schemas.microsoft.com/office/drawing/2014/main" id="{7DB687D9-6903-4B6A-9761-C540FCB019AD}"/>
              </a:ext>
            </a:extLst>
          </p:cNvPr>
          <p:cNvSpPr>
            <a:spLocks noGrp="1" noRot="1" noChangeAspect="1" noChangeArrowheads="1" noTextEdit="1"/>
          </p:cNvSpPr>
          <p:nvPr>
            <p:ph type="sldImg"/>
          </p:nvPr>
        </p:nvSpPr>
        <p:spPr>
          <a:ln/>
        </p:spPr>
      </p:sp>
      <p:sp>
        <p:nvSpPr>
          <p:cNvPr id="862211" name="Notes Placeholder 2">
            <a:extLst>
              <a:ext uri="{FF2B5EF4-FFF2-40B4-BE49-F238E27FC236}">
                <a16:creationId xmlns:a16="http://schemas.microsoft.com/office/drawing/2014/main" id="{CC78E5DB-D7A9-44FE-9E5C-B5E73697F2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It is an interesting thing to note the complete determination of Paul in his opposition to the church during this part of his life. Later, after his conversion, we will see him equally zealous and determined to promote the cause of Christ. This is typical of New Testament Christianity. </a:t>
            </a:r>
          </a:p>
          <a:p>
            <a:endParaRPr lang="en-US" altLang="en-US" sz="1200" kern="1200" dirty="0">
              <a:solidFill>
                <a:schemeClr val="tx1"/>
              </a:solidFill>
              <a:effectLst/>
              <a:latin typeface="+mn-lt"/>
              <a:ea typeface="+mn-ea"/>
              <a:cs typeface="+mn-cs"/>
            </a:endParaRPr>
          </a:p>
          <a:p>
            <a:r>
              <a:rPr lang="en-US" altLang="en-US" sz="1200" kern="1200" dirty="0">
                <a:solidFill>
                  <a:schemeClr val="tx1"/>
                </a:solidFill>
                <a:effectLst/>
                <a:latin typeface="+mn-lt"/>
                <a:ea typeface="+mn-ea"/>
                <a:cs typeface="+mn-cs"/>
              </a:rPr>
              <a:t>You see their complete dedication after the death of Stephen and the scattering, wherever they went and whoever they stayed with, they were telling the good news of the Gospel</a:t>
            </a:r>
            <a:endParaRPr lang="en-US" altLang="en-US" dirty="0">
              <a:latin typeface="Arial" panose="020B0604020202020204" pitchFamily="34" charset="0"/>
            </a:endParaRPr>
          </a:p>
        </p:txBody>
      </p:sp>
      <p:sp>
        <p:nvSpPr>
          <p:cNvPr id="862212" name="Slide Number Placeholder 3">
            <a:extLst>
              <a:ext uri="{FF2B5EF4-FFF2-40B4-BE49-F238E27FC236}">
                <a16:creationId xmlns:a16="http://schemas.microsoft.com/office/drawing/2014/main" id="{F96D227E-3173-4CB3-944A-42DEA5130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11FE84-F278-40DB-A64E-313916CFD36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974C77-D537-479D-8334-3C33D4828A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61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AC3A0A-294F-4253-B77F-FA4CD9C276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950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FA761E3-EFFE-4400-B644-1660BD44DACD}"/>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3" name="Rectangle 3">
            <a:extLst>
              <a:ext uri="{FF2B5EF4-FFF2-40B4-BE49-F238E27FC236}">
                <a16:creationId xmlns:a16="http://schemas.microsoft.com/office/drawing/2014/main" id="{942E1FA3-A6EC-4454-BFCD-970FEEF4E5B8}"/>
              </a:ext>
            </a:extLst>
          </p:cNvPr>
          <p:cNvSpPr>
            <a:spLocks noGrp="1" noChangeArrowheads="1"/>
          </p:cNvSpPr>
          <p:nvPr>
            <p:ph type="sldNum" sz="quarter" idx="11"/>
          </p:nvPr>
        </p:nvSpPr>
        <p:spPr>
          <a:ln/>
        </p:spPr>
        <p:txBody>
          <a:bodyPr/>
          <a:lstStyle>
            <a:lvl1pPr>
              <a:defRPr/>
            </a:lvl1pPr>
          </a:lstStyle>
          <a:p>
            <a:pPr>
              <a:defRPr/>
            </a:pPr>
            <a:fld id="{F72A37E8-17D5-4871-9BD8-7E80DA10B6E0}" type="slidenum">
              <a:rPr lang="en-US" altLang="en-US"/>
              <a:pPr>
                <a:defRPr/>
              </a:pPr>
              <a:t>‹#›</a:t>
            </a:fld>
            <a:endParaRPr lang="en-US" altLang="en-US"/>
          </a:p>
        </p:txBody>
      </p:sp>
      <p:sp>
        <p:nvSpPr>
          <p:cNvPr id="4" name="Rectangle 14">
            <a:extLst>
              <a:ext uri="{FF2B5EF4-FFF2-40B4-BE49-F238E27FC236}">
                <a16:creationId xmlns:a16="http://schemas.microsoft.com/office/drawing/2014/main" id="{56EDBB1D-E8A2-4F25-B741-91D7C843C12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4753126"/>
      </p:ext>
    </p:extLst>
  </p:cSld>
  <p:clrMapOvr>
    <a:masterClrMapping/>
  </p:clrMapOvr>
  <p:transition spd="slow">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2">
            <a:extLst>
              <a:ext uri="{FF2B5EF4-FFF2-40B4-BE49-F238E27FC236}">
                <a16:creationId xmlns:a16="http://schemas.microsoft.com/office/drawing/2014/main" id="{42BD919F-4CB0-4E0D-AA6C-A5A772BE380A}"/>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6" name="Rectangle 3">
            <a:extLst>
              <a:ext uri="{FF2B5EF4-FFF2-40B4-BE49-F238E27FC236}">
                <a16:creationId xmlns:a16="http://schemas.microsoft.com/office/drawing/2014/main" id="{DEF2215C-4798-404B-87A2-A5A4060CA455}"/>
              </a:ext>
            </a:extLst>
          </p:cNvPr>
          <p:cNvSpPr>
            <a:spLocks noGrp="1" noChangeArrowheads="1"/>
          </p:cNvSpPr>
          <p:nvPr>
            <p:ph type="sldNum" sz="quarter" idx="11"/>
          </p:nvPr>
        </p:nvSpPr>
        <p:spPr>
          <a:ln/>
        </p:spPr>
        <p:txBody>
          <a:bodyPr/>
          <a:lstStyle>
            <a:lvl1pPr>
              <a:defRPr/>
            </a:lvl1pPr>
          </a:lstStyle>
          <a:p>
            <a:pPr>
              <a:defRPr/>
            </a:pPr>
            <a:fld id="{F23EC133-ED98-4FA2-B36F-79BEB43FAD7E}" type="slidenum">
              <a:rPr lang="en-US" altLang="en-US"/>
              <a:pPr>
                <a:defRPr/>
              </a:pPr>
              <a:t>‹#›</a:t>
            </a:fld>
            <a:endParaRPr lang="en-US" altLang="en-US"/>
          </a:p>
        </p:txBody>
      </p:sp>
      <p:sp>
        <p:nvSpPr>
          <p:cNvPr id="7" name="Rectangle 14">
            <a:extLst>
              <a:ext uri="{FF2B5EF4-FFF2-40B4-BE49-F238E27FC236}">
                <a16:creationId xmlns:a16="http://schemas.microsoft.com/office/drawing/2014/main" id="{765386FB-2806-4122-9FB6-37E73743C7E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46049652"/>
      </p:ext>
    </p:extLst>
  </p:cSld>
  <p:clrMapOvr>
    <a:masterClrMapping/>
  </p:clrMapOvr>
  <p:transition spd="slow">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2">
            <a:extLst>
              <a:ext uri="{FF2B5EF4-FFF2-40B4-BE49-F238E27FC236}">
                <a16:creationId xmlns:a16="http://schemas.microsoft.com/office/drawing/2014/main" id="{0F513531-FF80-46DC-9F4C-23CD45EEBE33}"/>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6" name="Rectangle 3">
            <a:extLst>
              <a:ext uri="{FF2B5EF4-FFF2-40B4-BE49-F238E27FC236}">
                <a16:creationId xmlns:a16="http://schemas.microsoft.com/office/drawing/2014/main" id="{932BD6B6-2357-44AB-B714-DE0357BD803F}"/>
              </a:ext>
            </a:extLst>
          </p:cNvPr>
          <p:cNvSpPr>
            <a:spLocks noGrp="1" noChangeArrowheads="1"/>
          </p:cNvSpPr>
          <p:nvPr>
            <p:ph type="sldNum" sz="quarter" idx="11"/>
          </p:nvPr>
        </p:nvSpPr>
        <p:spPr>
          <a:ln/>
        </p:spPr>
        <p:txBody>
          <a:bodyPr/>
          <a:lstStyle>
            <a:lvl1pPr>
              <a:defRPr/>
            </a:lvl1pPr>
          </a:lstStyle>
          <a:p>
            <a:pPr>
              <a:defRPr/>
            </a:pPr>
            <a:fld id="{1F601CEE-1936-408C-8134-EE5CDF16D955}" type="slidenum">
              <a:rPr lang="en-US" altLang="en-US"/>
              <a:pPr>
                <a:defRPr/>
              </a:pPr>
              <a:t>‹#›</a:t>
            </a:fld>
            <a:endParaRPr lang="en-US" altLang="en-US"/>
          </a:p>
        </p:txBody>
      </p:sp>
      <p:sp>
        <p:nvSpPr>
          <p:cNvPr id="7" name="Rectangle 14">
            <a:extLst>
              <a:ext uri="{FF2B5EF4-FFF2-40B4-BE49-F238E27FC236}">
                <a16:creationId xmlns:a16="http://schemas.microsoft.com/office/drawing/2014/main" id="{646DAA78-CA8F-4519-BC21-5BC045DC17C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5404039"/>
      </p:ext>
    </p:extLst>
  </p:cSld>
  <p:clrMapOvr>
    <a:masterClrMapping/>
  </p:clrMapOvr>
  <p:transition spd="slow">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EA79325-11D0-4751-A03F-E20A2553F0ED}"/>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5" name="Rectangle 3">
            <a:extLst>
              <a:ext uri="{FF2B5EF4-FFF2-40B4-BE49-F238E27FC236}">
                <a16:creationId xmlns:a16="http://schemas.microsoft.com/office/drawing/2014/main" id="{BF3C03B6-F8D9-44FF-A8AB-C4A388BD9E32}"/>
              </a:ext>
            </a:extLst>
          </p:cNvPr>
          <p:cNvSpPr>
            <a:spLocks noGrp="1" noChangeArrowheads="1"/>
          </p:cNvSpPr>
          <p:nvPr>
            <p:ph type="sldNum" sz="quarter" idx="11"/>
          </p:nvPr>
        </p:nvSpPr>
        <p:spPr>
          <a:ln/>
        </p:spPr>
        <p:txBody>
          <a:bodyPr/>
          <a:lstStyle>
            <a:lvl1pPr>
              <a:defRPr/>
            </a:lvl1pPr>
          </a:lstStyle>
          <a:p>
            <a:pPr>
              <a:defRPr/>
            </a:pPr>
            <a:fld id="{4F779458-EF2B-4615-A648-606238882CFD}" type="slidenum">
              <a:rPr lang="en-US" altLang="en-US"/>
              <a:pPr>
                <a:defRPr/>
              </a:pPr>
              <a:t>‹#›</a:t>
            </a:fld>
            <a:endParaRPr lang="en-US" altLang="en-US"/>
          </a:p>
        </p:txBody>
      </p:sp>
      <p:sp>
        <p:nvSpPr>
          <p:cNvPr id="6" name="Rectangle 14">
            <a:extLst>
              <a:ext uri="{FF2B5EF4-FFF2-40B4-BE49-F238E27FC236}">
                <a16:creationId xmlns:a16="http://schemas.microsoft.com/office/drawing/2014/main" id="{3CE17D4C-5A25-4E12-BF9B-355AA95E838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21247470"/>
      </p:ext>
    </p:extLst>
  </p:cSld>
  <p:clrMapOvr>
    <a:masterClrMapping/>
  </p:clrMapOvr>
  <p:transition spd="slow">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E7DA060-EC38-47D9-B3EF-8A83FBBE3C0A}"/>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5" name="Rectangle 3">
            <a:extLst>
              <a:ext uri="{FF2B5EF4-FFF2-40B4-BE49-F238E27FC236}">
                <a16:creationId xmlns:a16="http://schemas.microsoft.com/office/drawing/2014/main" id="{055B0871-1E57-4E4F-8BAC-732626E1915B}"/>
              </a:ext>
            </a:extLst>
          </p:cNvPr>
          <p:cNvSpPr>
            <a:spLocks noGrp="1" noChangeArrowheads="1"/>
          </p:cNvSpPr>
          <p:nvPr>
            <p:ph type="sldNum" sz="quarter" idx="11"/>
          </p:nvPr>
        </p:nvSpPr>
        <p:spPr>
          <a:ln/>
        </p:spPr>
        <p:txBody>
          <a:bodyPr/>
          <a:lstStyle>
            <a:lvl1pPr>
              <a:defRPr/>
            </a:lvl1pPr>
          </a:lstStyle>
          <a:p>
            <a:pPr>
              <a:defRPr/>
            </a:pPr>
            <a:fld id="{F055D4C7-3D27-4B65-A92D-579A7EA1E363}" type="slidenum">
              <a:rPr lang="en-US" altLang="en-US"/>
              <a:pPr>
                <a:defRPr/>
              </a:pPr>
              <a:t>‹#›</a:t>
            </a:fld>
            <a:endParaRPr lang="en-US" altLang="en-US"/>
          </a:p>
        </p:txBody>
      </p:sp>
      <p:sp>
        <p:nvSpPr>
          <p:cNvPr id="6" name="Rectangle 14">
            <a:extLst>
              <a:ext uri="{FF2B5EF4-FFF2-40B4-BE49-F238E27FC236}">
                <a16:creationId xmlns:a16="http://schemas.microsoft.com/office/drawing/2014/main" id="{9BAF5D02-CB57-41BA-897D-82B52815973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71105799"/>
      </p:ext>
    </p:extLst>
  </p:cSld>
  <p:clrMapOvr>
    <a:masterClrMapping/>
  </p:clrMapOvr>
  <p:transition spd="slow">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r>
              <a:rPr lang="en-US" noProof="0"/>
              <a:t>Click icon to add clip art</a:t>
            </a:r>
          </a:p>
        </p:txBody>
      </p:sp>
      <p:sp>
        <p:nvSpPr>
          <p:cNvPr id="5" name="Rectangle 2">
            <a:extLst>
              <a:ext uri="{FF2B5EF4-FFF2-40B4-BE49-F238E27FC236}">
                <a16:creationId xmlns:a16="http://schemas.microsoft.com/office/drawing/2014/main" id="{9F2D7B21-1C16-4064-818F-511638AAB536}"/>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6" name="Rectangle 3">
            <a:extLst>
              <a:ext uri="{FF2B5EF4-FFF2-40B4-BE49-F238E27FC236}">
                <a16:creationId xmlns:a16="http://schemas.microsoft.com/office/drawing/2014/main" id="{ECDE9E0A-AE8A-42C7-8AC3-6AB8580682C9}"/>
              </a:ext>
            </a:extLst>
          </p:cNvPr>
          <p:cNvSpPr>
            <a:spLocks noGrp="1" noChangeArrowheads="1"/>
          </p:cNvSpPr>
          <p:nvPr>
            <p:ph type="sldNum" sz="quarter" idx="11"/>
          </p:nvPr>
        </p:nvSpPr>
        <p:spPr>
          <a:ln/>
        </p:spPr>
        <p:txBody>
          <a:bodyPr/>
          <a:lstStyle>
            <a:lvl1pPr>
              <a:defRPr/>
            </a:lvl1pPr>
          </a:lstStyle>
          <a:p>
            <a:pPr>
              <a:defRPr/>
            </a:pPr>
            <a:fld id="{EADAC86B-CE0B-4BBE-A6DA-F3EE1638DF1E}" type="slidenum">
              <a:rPr lang="en-US" altLang="en-US"/>
              <a:pPr>
                <a:defRPr/>
              </a:pPr>
              <a:t>‹#›</a:t>
            </a:fld>
            <a:endParaRPr lang="en-US" altLang="en-US"/>
          </a:p>
        </p:txBody>
      </p:sp>
      <p:sp>
        <p:nvSpPr>
          <p:cNvPr id="7" name="Rectangle 14">
            <a:extLst>
              <a:ext uri="{FF2B5EF4-FFF2-40B4-BE49-F238E27FC236}">
                <a16:creationId xmlns:a16="http://schemas.microsoft.com/office/drawing/2014/main" id="{D04DFC54-B869-4B9E-AAAA-74D7C1E6458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7122731"/>
      </p:ext>
    </p:extLst>
  </p:cSld>
  <p:clrMapOvr>
    <a:masterClrMapping/>
  </p:clrMapOvr>
  <p:transition spd="slow">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7B1F5457-8835-4387-9E85-2574AD7243C2}"/>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615329E-D13A-44E4-8A33-3F1DAF75A72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5FA89BE-C21B-4CDC-8813-B3B7FBBBE7DA}"/>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CC6A5D96-5646-4A81-82BE-BA12610132A9}" type="slidenum">
              <a:rPr lang="en-US" altLang="en-US"/>
              <a:pPr>
                <a:defRPr/>
              </a:pPr>
              <a:t>‹#›</a:t>
            </a:fld>
            <a:endParaRPr lang="en-US" altLang="en-US"/>
          </a:p>
        </p:txBody>
      </p:sp>
    </p:spTree>
    <p:extLst>
      <p:ext uri="{BB962C8B-B14F-4D97-AF65-F5344CB8AC3E}">
        <p14:creationId xmlns:p14="http://schemas.microsoft.com/office/powerpoint/2010/main" val="4217228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64DDC55-3EC8-4DE9-9598-F4C6B58993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CCE6213-DCE2-48FA-B973-3E39E5FF20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1F3F4FF-8164-4755-843F-E6FA5DF18148}"/>
              </a:ext>
            </a:extLst>
          </p:cNvPr>
          <p:cNvSpPr>
            <a:spLocks noGrp="1" noChangeArrowheads="1"/>
          </p:cNvSpPr>
          <p:nvPr>
            <p:ph type="sldNum" sz="quarter" idx="12"/>
          </p:nvPr>
        </p:nvSpPr>
        <p:spPr>
          <a:ln/>
        </p:spPr>
        <p:txBody>
          <a:bodyPr/>
          <a:lstStyle>
            <a:lvl1pPr>
              <a:defRPr/>
            </a:lvl1pPr>
          </a:lstStyle>
          <a:p>
            <a:pPr>
              <a:defRPr/>
            </a:pPr>
            <a:fld id="{3E7D28B2-FFAD-439E-9B4E-784A638CD058}" type="slidenum">
              <a:rPr lang="en-US" altLang="en-US"/>
              <a:pPr>
                <a:defRPr/>
              </a:pPr>
              <a:t>‹#›</a:t>
            </a:fld>
            <a:endParaRPr lang="en-US" altLang="en-US"/>
          </a:p>
        </p:txBody>
      </p:sp>
    </p:spTree>
    <p:extLst>
      <p:ext uri="{BB962C8B-B14F-4D97-AF65-F5344CB8AC3E}">
        <p14:creationId xmlns:p14="http://schemas.microsoft.com/office/powerpoint/2010/main" val="1060088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4642CF91-8849-4623-8773-89487E5D44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D1154BB-35CD-480B-922F-95D3CB0CF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67D36FB-381F-44ED-9A90-5CCEFA2A0355}"/>
              </a:ext>
            </a:extLst>
          </p:cNvPr>
          <p:cNvSpPr>
            <a:spLocks noGrp="1" noChangeArrowheads="1"/>
          </p:cNvSpPr>
          <p:nvPr>
            <p:ph type="sldNum" sz="quarter" idx="12"/>
          </p:nvPr>
        </p:nvSpPr>
        <p:spPr>
          <a:ln/>
        </p:spPr>
        <p:txBody>
          <a:bodyPr/>
          <a:lstStyle>
            <a:lvl1pPr>
              <a:defRPr/>
            </a:lvl1pPr>
          </a:lstStyle>
          <a:p>
            <a:pPr>
              <a:defRPr/>
            </a:pPr>
            <a:fld id="{C3BD07A7-E641-45D1-B9BC-D7892878BE5B}" type="slidenum">
              <a:rPr lang="en-US" altLang="en-US"/>
              <a:pPr>
                <a:defRPr/>
              </a:pPr>
              <a:t>‹#›</a:t>
            </a:fld>
            <a:endParaRPr lang="en-US" altLang="en-US"/>
          </a:p>
        </p:txBody>
      </p:sp>
    </p:spTree>
    <p:extLst>
      <p:ext uri="{BB962C8B-B14F-4D97-AF65-F5344CB8AC3E}">
        <p14:creationId xmlns:p14="http://schemas.microsoft.com/office/powerpoint/2010/main" val="4552319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6B08272E-FA4B-479B-993D-C14B6EDA3E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C60447E-9D0B-449D-8443-73FBB8CAC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B58DFA04-2144-401F-97F8-BC3D7EAE6C8F}"/>
              </a:ext>
            </a:extLst>
          </p:cNvPr>
          <p:cNvSpPr>
            <a:spLocks noGrp="1" noChangeArrowheads="1"/>
          </p:cNvSpPr>
          <p:nvPr>
            <p:ph type="sldNum" sz="quarter" idx="12"/>
          </p:nvPr>
        </p:nvSpPr>
        <p:spPr>
          <a:ln/>
        </p:spPr>
        <p:txBody>
          <a:bodyPr/>
          <a:lstStyle>
            <a:lvl1pPr>
              <a:defRPr/>
            </a:lvl1pPr>
          </a:lstStyle>
          <a:p>
            <a:pPr>
              <a:defRPr/>
            </a:pPr>
            <a:fld id="{793C797A-894E-4ED9-AA10-BC83B25D619F}" type="slidenum">
              <a:rPr lang="en-US" altLang="en-US"/>
              <a:pPr>
                <a:defRPr/>
              </a:pPr>
              <a:t>‹#›</a:t>
            </a:fld>
            <a:endParaRPr lang="en-US" altLang="en-US"/>
          </a:p>
        </p:txBody>
      </p:sp>
    </p:spTree>
    <p:extLst>
      <p:ext uri="{BB962C8B-B14F-4D97-AF65-F5344CB8AC3E}">
        <p14:creationId xmlns:p14="http://schemas.microsoft.com/office/powerpoint/2010/main" val="73494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31AC7-85C8-4D09-9163-7BC645EAEF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655288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D0EF4C63-4392-4935-A60E-0F6D0930689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A7BFA9D7-7D8C-47C2-8EE1-F980981691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A46D7DBE-3AF5-4E2C-8B62-D4076E406DB9}"/>
              </a:ext>
            </a:extLst>
          </p:cNvPr>
          <p:cNvSpPr>
            <a:spLocks noGrp="1" noChangeArrowheads="1"/>
          </p:cNvSpPr>
          <p:nvPr>
            <p:ph type="sldNum" sz="quarter" idx="12"/>
          </p:nvPr>
        </p:nvSpPr>
        <p:spPr>
          <a:ln/>
        </p:spPr>
        <p:txBody>
          <a:bodyPr/>
          <a:lstStyle>
            <a:lvl1pPr>
              <a:defRPr/>
            </a:lvl1pPr>
          </a:lstStyle>
          <a:p>
            <a:pPr>
              <a:defRPr/>
            </a:pPr>
            <a:fld id="{5CBAF201-7824-44DE-9550-E45F73E992B7}" type="slidenum">
              <a:rPr lang="en-US" altLang="en-US"/>
              <a:pPr>
                <a:defRPr/>
              </a:pPr>
              <a:t>‹#›</a:t>
            </a:fld>
            <a:endParaRPr lang="en-US" altLang="en-US"/>
          </a:p>
        </p:txBody>
      </p:sp>
    </p:spTree>
    <p:extLst>
      <p:ext uri="{BB962C8B-B14F-4D97-AF65-F5344CB8AC3E}">
        <p14:creationId xmlns:p14="http://schemas.microsoft.com/office/powerpoint/2010/main" val="11955923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E8B4BA0-AD4E-4DE1-A275-6C27F272A6D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66AE5EB8-0226-483C-BF9A-BF18DBBE5C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B45655F4-2AAD-4AC5-8A37-9802223E26B2}"/>
              </a:ext>
            </a:extLst>
          </p:cNvPr>
          <p:cNvSpPr>
            <a:spLocks noGrp="1" noChangeArrowheads="1"/>
          </p:cNvSpPr>
          <p:nvPr>
            <p:ph type="sldNum" sz="quarter" idx="12"/>
          </p:nvPr>
        </p:nvSpPr>
        <p:spPr>
          <a:ln/>
        </p:spPr>
        <p:txBody>
          <a:bodyPr/>
          <a:lstStyle>
            <a:lvl1pPr>
              <a:defRPr/>
            </a:lvl1pPr>
          </a:lstStyle>
          <a:p>
            <a:pPr>
              <a:defRPr/>
            </a:pPr>
            <a:fld id="{8884ED17-4111-4026-91F7-D2F92049B72A}" type="slidenum">
              <a:rPr lang="en-US" altLang="en-US"/>
              <a:pPr>
                <a:defRPr/>
              </a:pPr>
              <a:t>‹#›</a:t>
            </a:fld>
            <a:endParaRPr lang="en-US" altLang="en-US"/>
          </a:p>
        </p:txBody>
      </p:sp>
    </p:spTree>
    <p:extLst>
      <p:ext uri="{BB962C8B-B14F-4D97-AF65-F5344CB8AC3E}">
        <p14:creationId xmlns:p14="http://schemas.microsoft.com/office/powerpoint/2010/main" val="23830084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5541F28-4AF8-43A9-B124-BBFA6A3169E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9DCD0250-7E00-4663-813C-1AE41BDB9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E2AA99AE-A551-4CF5-8610-270F398D05DB}"/>
              </a:ext>
            </a:extLst>
          </p:cNvPr>
          <p:cNvSpPr>
            <a:spLocks noGrp="1" noChangeArrowheads="1"/>
          </p:cNvSpPr>
          <p:nvPr>
            <p:ph type="sldNum" sz="quarter" idx="12"/>
          </p:nvPr>
        </p:nvSpPr>
        <p:spPr>
          <a:ln/>
        </p:spPr>
        <p:txBody>
          <a:bodyPr/>
          <a:lstStyle>
            <a:lvl1pPr>
              <a:defRPr/>
            </a:lvl1pPr>
          </a:lstStyle>
          <a:p>
            <a:pPr>
              <a:defRPr/>
            </a:pPr>
            <a:fld id="{9793F303-E16C-4E2E-9494-C01D3016C743}" type="slidenum">
              <a:rPr lang="en-US" altLang="en-US"/>
              <a:pPr>
                <a:defRPr/>
              </a:pPr>
              <a:t>‹#›</a:t>
            </a:fld>
            <a:endParaRPr lang="en-US" altLang="en-US"/>
          </a:p>
        </p:txBody>
      </p:sp>
    </p:spTree>
    <p:extLst>
      <p:ext uri="{BB962C8B-B14F-4D97-AF65-F5344CB8AC3E}">
        <p14:creationId xmlns:p14="http://schemas.microsoft.com/office/powerpoint/2010/main" val="39664759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EC3F81DA-97F3-444D-9992-5FF8A4DFC24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47C4771E-491D-4264-A52D-E05F6A1604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2C7C8D4-745A-4CFC-897A-4D38D63BE037}"/>
              </a:ext>
            </a:extLst>
          </p:cNvPr>
          <p:cNvSpPr>
            <a:spLocks noGrp="1" noChangeArrowheads="1"/>
          </p:cNvSpPr>
          <p:nvPr>
            <p:ph type="sldNum" sz="quarter" idx="12"/>
          </p:nvPr>
        </p:nvSpPr>
        <p:spPr>
          <a:ln/>
        </p:spPr>
        <p:txBody>
          <a:bodyPr/>
          <a:lstStyle>
            <a:lvl1pPr>
              <a:defRPr/>
            </a:lvl1pPr>
          </a:lstStyle>
          <a:p>
            <a:pPr>
              <a:defRPr/>
            </a:pPr>
            <a:fld id="{FC06F9BC-8002-4A7D-B87B-F834D666D2EE}" type="slidenum">
              <a:rPr lang="en-US" altLang="en-US"/>
              <a:pPr>
                <a:defRPr/>
              </a:pPr>
              <a:t>‹#›</a:t>
            </a:fld>
            <a:endParaRPr lang="en-US" altLang="en-US"/>
          </a:p>
        </p:txBody>
      </p:sp>
    </p:spTree>
    <p:extLst>
      <p:ext uri="{BB962C8B-B14F-4D97-AF65-F5344CB8AC3E}">
        <p14:creationId xmlns:p14="http://schemas.microsoft.com/office/powerpoint/2010/main" val="32969079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3BDFCBA3-5E01-4F11-933D-BA27908C30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EEC445F-5D2F-4D0A-903D-C49263D320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55175219-577A-489B-89F9-09317E395D36}"/>
              </a:ext>
            </a:extLst>
          </p:cNvPr>
          <p:cNvSpPr>
            <a:spLocks noGrp="1" noChangeArrowheads="1"/>
          </p:cNvSpPr>
          <p:nvPr>
            <p:ph type="sldNum" sz="quarter" idx="12"/>
          </p:nvPr>
        </p:nvSpPr>
        <p:spPr>
          <a:ln/>
        </p:spPr>
        <p:txBody>
          <a:bodyPr/>
          <a:lstStyle>
            <a:lvl1pPr>
              <a:defRPr/>
            </a:lvl1pPr>
          </a:lstStyle>
          <a:p>
            <a:pPr>
              <a:defRPr/>
            </a:pPr>
            <a:fld id="{2525C5FF-7C74-4416-9F0C-44F62E5C8620}" type="slidenum">
              <a:rPr lang="en-US" altLang="en-US"/>
              <a:pPr>
                <a:defRPr/>
              </a:pPr>
              <a:t>‹#›</a:t>
            </a:fld>
            <a:endParaRPr lang="en-US" altLang="en-US"/>
          </a:p>
        </p:txBody>
      </p:sp>
    </p:spTree>
    <p:extLst>
      <p:ext uri="{BB962C8B-B14F-4D97-AF65-F5344CB8AC3E}">
        <p14:creationId xmlns:p14="http://schemas.microsoft.com/office/powerpoint/2010/main" val="2150288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83AF636-4DE8-4D45-A4D6-0532465135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3AFAEFD-8934-476D-8B28-F2B6D53C9F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D42DDCF2-5FF6-45BE-B80C-72E87B33F653}"/>
              </a:ext>
            </a:extLst>
          </p:cNvPr>
          <p:cNvSpPr>
            <a:spLocks noGrp="1" noChangeArrowheads="1"/>
          </p:cNvSpPr>
          <p:nvPr>
            <p:ph type="sldNum" sz="quarter" idx="12"/>
          </p:nvPr>
        </p:nvSpPr>
        <p:spPr>
          <a:ln/>
        </p:spPr>
        <p:txBody>
          <a:bodyPr/>
          <a:lstStyle>
            <a:lvl1pPr>
              <a:defRPr/>
            </a:lvl1pPr>
          </a:lstStyle>
          <a:p>
            <a:pPr>
              <a:defRPr/>
            </a:pPr>
            <a:fld id="{76019625-F8C1-445B-A0D7-463CA32C0E4C}" type="slidenum">
              <a:rPr lang="en-US" altLang="en-US"/>
              <a:pPr>
                <a:defRPr/>
              </a:pPr>
              <a:t>‹#›</a:t>
            </a:fld>
            <a:endParaRPr lang="en-US" altLang="en-US"/>
          </a:p>
        </p:txBody>
      </p:sp>
    </p:spTree>
    <p:extLst>
      <p:ext uri="{BB962C8B-B14F-4D97-AF65-F5344CB8AC3E}">
        <p14:creationId xmlns:p14="http://schemas.microsoft.com/office/powerpoint/2010/main" val="302345854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FCFF8A9-4923-4DA8-835C-11B6CE904B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8DD9DC8-574C-4D3C-86DE-09376B69AA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E7152C4-29F8-4D51-9CD2-AEA86EB7F8DA}"/>
              </a:ext>
            </a:extLst>
          </p:cNvPr>
          <p:cNvSpPr>
            <a:spLocks noGrp="1" noChangeArrowheads="1"/>
          </p:cNvSpPr>
          <p:nvPr>
            <p:ph type="sldNum" sz="quarter" idx="12"/>
          </p:nvPr>
        </p:nvSpPr>
        <p:spPr>
          <a:ln/>
        </p:spPr>
        <p:txBody>
          <a:bodyPr/>
          <a:lstStyle>
            <a:lvl1pPr>
              <a:defRPr/>
            </a:lvl1pPr>
          </a:lstStyle>
          <a:p>
            <a:pPr>
              <a:defRPr/>
            </a:pPr>
            <a:fld id="{6B893381-0E67-40E9-B27D-CBC957900401}" type="slidenum">
              <a:rPr lang="en-US" altLang="en-US"/>
              <a:pPr>
                <a:defRPr/>
              </a:pPr>
              <a:t>‹#›</a:t>
            </a:fld>
            <a:endParaRPr lang="en-US" altLang="en-US"/>
          </a:p>
        </p:txBody>
      </p:sp>
    </p:spTree>
    <p:extLst>
      <p:ext uri="{BB962C8B-B14F-4D97-AF65-F5344CB8AC3E}">
        <p14:creationId xmlns:p14="http://schemas.microsoft.com/office/powerpoint/2010/main" val="1077309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D93C9C95-97EF-4167-9E4F-FE4BD3E256F2}"/>
              </a:ext>
            </a:extLst>
          </p:cNvPr>
          <p:cNvSpPr>
            <a:spLocks noChangeShapeType="1"/>
          </p:cNvSpPr>
          <p:nvPr/>
        </p:nvSpPr>
        <p:spPr bwMode="auto">
          <a:xfrm>
            <a:off x="2540000" y="1219200"/>
            <a:ext cx="0" cy="2057400"/>
          </a:xfrm>
          <a:prstGeom prst="line">
            <a:avLst/>
          </a:prstGeom>
          <a:noFill/>
          <a:ln w="349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5" name="Oval 8">
            <a:extLst>
              <a:ext uri="{FF2B5EF4-FFF2-40B4-BE49-F238E27FC236}">
                <a16:creationId xmlns:a16="http://schemas.microsoft.com/office/drawing/2014/main" id="{AA8324E6-C78B-40FC-B719-9B78446EC723}"/>
              </a:ext>
            </a:extLst>
          </p:cNvPr>
          <p:cNvSpPr>
            <a:spLocks noChangeArrowheads="1"/>
          </p:cNvSpPr>
          <p:nvPr/>
        </p:nvSpPr>
        <p:spPr bwMode="auto">
          <a:xfrm>
            <a:off x="218018" y="2103967"/>
            <a:ext cx="463549" cy="34713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
        <p:nvSpPr>
          <p:cNvPr id="6" name="Oval 9">
            <a:extLst>
              <a:ext uri="{FF2B5EF4-FFF2-40B4-BE49-F238E27FC236}">
                <a16:creationId xmlns:a16="http://schemas.microsoft.com/office/drawing/2014/main" id="{BEB044CC-B2F4-4E40-BBEE-7BD4BE91AEDF}"/>
              </a:ext>
            </a:extLst>
          </p:cNvPr>
          <p:cNvSpPr>
            <a:spLocks noChangeArrowheads="1"/>
          </p:cNvSpPr>
          <p:nvPr/>
        </p:nvSpPr>
        <p:spPr bwMode="auto">
          <a:xfrm>
            <a:off x="986367" y="2106084"/>
            <a:ext cx="465667" cy="34713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
        <p:nvSpPr>
          <p:cNvPr id="7" name="Oval 10">
            <a:extLst>
              <a:ext uri="{FF2B5EF4-FFF2-40B4-BE49-F238E27FC236}">
                <a16:creationId xmlns:a16="http://schemas.microsoft.com/office/drawing/2014/main" id="{057DC80D-CE31-43EC-A997-F29CD4A6E05C}"/>
              </a:ext>
            </a:extLst>
          </p:cNvPr>
          <p:cNvSpPr>
            <a:spLocks noChangeArrowheads="1"/>
          </p:cNvSpPr>
          <p:nvPr/>
        </p:nvSpPr>
        <p:spPr bwMode="auto">
          <a:xfrm>
            <a:off x="1756834" y="2106084"/>
            <a:ext cx="463551" cy="34713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
        <p:nvSpPr>
          <p:cNvPr id="13314" name="Rectangle 2"/>
          <p:cNvSpPr>
            <a:spLocks noGrp="1" noChangeArrowheads="1"/>
          </p:cNvSpPr>
          <p:nvPr>
            <p:ph type="ctrTitle"/>
          </p:nvPr>
        </p:nvSpPr>
        <p:spPr>
          <a:xfrm>
            <a:off x="2844800" y="1371600"/>
            <a:ext cx="8636000" cy="1752600"/>
          </a:xfrm>
        </p:spPr>
        <p:txBody>
          <a:bodyPr/>
          <a:lstStyle>
            <a:lvl1pPr>
              <a:defRPr sz="7200"/>
            </a:lvl1pPr>
          </a:lstStyle>
          <a:p>
            <a:r>
              <a:rPr lang="en-US"/>
              <a:t>Click to edit Master title style</a:t>
            </a:r>
          </a:p>
        </p:txBody>
      </p:sp>
      <p:sp>
        <p:nvSpPr>
          <p:cNvPr id="13315" name="Rectangle 3"/>
          <p:cNvSpPr>
            <a:spLocks noGrp="1" noChangeArrowheads="1"/>
          </p:cNvSpPr>
          <p:nvPr>
            <p:ph type="subTitle" idx="1"/>
          </p:nvPr>
        </p:nvSpPr>
        <p:spPr>
          <a:xfrm>
            <a:off x="2844800" y="3733800"/>
            <a:ext cx="8636000" cy="1981200"/>
          </a:xfrm>
        </p:spPr>
        <p:txBody>
          <a:bodyPr/>
          <a:lstStyle>
            <a:lvl1pPr marL="0" indent="0">
              <a:buFont typeface="Wingdings" pitchFamily="2" charset="2"/>
              <a:buNone/>
              <a:defRPr/>
            </a:lvl1pPr>
          </a:lstStyle>
          <a:p>
            <a:r>
              <a:rPr lang="en-US"/>
              <a:t>Click to edit Master subtitle style</a:t>
            </a:r>
          </a:p>
        </p:txBody>
      </p:sp>
      <p:sp>
        <p:nvSpPr>
          <p:cNvPr id="8" name="Rectangle 4">
            <a:extLst>
              <a:ext uri="{FF2B5EF4-FFF2-40B4-BE49-F238E27FC236}">
                <a16:creationId xmlns:a16="http://schemas.microsoft.com/office/drawing/2014/main" id="{75348FF8-C330-415F-A7FB-352D977F0937}"/>
              </a:ext>
            </a:extLst>
          </p:cNvPr>
          <p:cNvSpPr>
            <a:spLocks noGrp="1" noChangeArrowheads="1"/>
          </p:cNvSpPr>
          <p:nvPr>
            <p:ph type="dt" sz="half" idx="10"/>
          </p:nvPr>
        </p:nvSpPr>
        <p:spPr>
          <a:xfrm>
            <a:off x="9448800" y="6248400"/>
            <a:ext cx="2032000" cy="457200"/>
          </a:xfrm>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B40E3B76-2120-41E7-A74C-6AEE784D90A6}"/>
              </a:ext>
            </a:extLst>
          </p:cNvPr>
          <p:cNvSpPr>
            <a:spLocks noGrp="1" noChangeArrowheads="1"/>
          </p:cNvSpPr>
          <p:nvPr>
            <p:ph type="ftr" sz="quarter" idx="11"/>
          </p:nvPr>
        </p:nvSpPr>
        <p:spPr>
          <a:xfrm>
            <a:off x="5080000" y="6248400"/>
            <a:ext cx="3860800" cy="457200"/>
          </a:xfr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7E22F49D-AB4A-40C0-A41F-9285202D68DF}"/>
              </a:ext>
            </a:extLst>
          </p:cNvPr>
          <p:cNvSpPr>
            <a:spLocks noGrp="1" noChangeArrowheads="1"/>
          </p:cNvSpPr>
          <p:nvPr>
            <p:ph type="sldNum" sz="quarter" idx="12"/>
          </p:nvPr>
        </p:nvSpPr>
        <p:spPr>
          <a:xfrm>
            <a:off x="10769600" y="6400800"/>
            <a:ext cx="711200" cy="304800"/>
          </a:xfrm>
        </p:spPr>
        <p:txBody>
          <a:bodyPr/>
          <a:lstStyle>
            <a:lvl1pPr>
              <a:defRPr/>
            </a:lvl1pPr>
          </a:lstStyle>
          <a:p>
            <a:pPr>
              <a:defRPr/>
            </a:pPr>
            <a:fld id="{24FB7E69-9051-48BC-89B9-B86C900AE64B}" type="slidenum">
              <a:rPr lang="en-US" altLang="en-US"/>
              <a:pPr>
                <a:defRPr/>
              </a:pPr>
              <a:t>‹#›</a:t>
            </a:fld>
            <a:endParaRPr lang="en-US" altLang="en-US"/>
          </a:p>
        </p:txBody>
      </p:sp>
    </p:spTree>
    <p:extLst>
      <p:ext uri="{BB962C8B-B14F-4D97-AF65-F5344CB8AC3E}">
        <p14:creationId xmlns:p14="http://schemas.microsoft.com/office/powerpoint/2010/main" val="13861535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E9D3E1-64BA-4E41-AAD0-60E9E8E449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6B6F88-A1DB-477E-8D6D-83D730DBFE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1992B2-CFEE-442D-89E1-634E8511A8B8}"/>
              </a:ext>
            </a:extLst>
          </p:cNvPr>
          <p:cNvSpPr>
            <a:spLocks noGrp="1" noChangeArrowheads="1"/>
          </p:cNvSpPr>
          <p:nvPr>
            <p:ph type="sldNum" sz="quarter" idx="12"/>
          </p:nvPr>
        </p:nvSpPr>
        <p:spPr>
          <a:ln/>
        </p:spPr>
        <p:txBody>
          <a:bodyPr/>
          <a:lstStyle>
            <a:lvl1pPr>
              <a:defRPr/>
            </a:lvl1pPr>
          </a:lstStyle>
          <a:p>
            <a:pPr>
              <a:defRPr/>
            </a:pPr>
            <a:fld id="{2C59626E-D5EA-4B40-9D4C-0DE87A3FD80D}" type="slidenum">
              <a:rPr lang="en-US" altLang="en-US"/>
              <a:pPr>
                <a:defRPr/>
              </a:pPr>
              <a:t>‹#›</a:t>
            </a:fld>
            <a:endParaRPr lang="en-US" altLang="en-US"/>
          </a:p>
        </p:txBody>
      </p:sp>
    </p:spTree>
    <p:extLst>
      <p:ext uri="{BB962C8B-B14F-4D97-AF65-F5344CB8AC3E}">
        <p14:creationId xmlns:p14="http://schemas.microsoft.com/office/powerpoint/2010/main" val="28283281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064F31BE-49B9-4057-87DA-34122D91F7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94DEC2-A0E6-47B5-B962-6A60E4F86C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CCFD88-A06A-4E61-AD2E-8916A55CA00C}"/>
              </a:ext>
            </a:extLst>
          </p:cNvPr>
          <p:cNvSpPr>
            <a:spLocks noGrp="1" noChangeArrowheads="1"/>
          </p:cNvSpPr>
          <p:nvPr>
            <p:ph type="sldNum" sz="quarter" idx="12"/>
          </p:nvPr>
        </p:nvSpPr>
        <p:spPr>
          <a:ln/>
        </p:spPr>
        <p:txBody>
          <a:bodyPr/>
          <a:lstStyle>
            <a:lvl1pPr>
              <a:defRPr/>
            </a:lvl1pPr>
          </a:lstStyle>
          <a:p>
            <a:pPr>
              <a:defRPr/>
            </a:pPr>
            <a:fld id="{0519201F-246D-4282-829E-2641A4E67728}" type="slidenum">
              <a:rPr lang="en-US" altLang="en-US"/>
              <a:pPr>
                <a:defRPr/>
              </a:pPr>
              <a:t>‹#›</a:t>
            </a:fld>
            <a:endParaRPr lang="en-US" altLang="en-US"/>
          </a:p>
        </p:txBody>
      </p:sp>
    </p:spTree>
    <p:extLst>
      <p:ext uri="{BB962C8B-B14F-4D97-AF65-F5344CB8AC3E}">
        <p14:creationId xmlns:p14="http://schemas.microsoft.com/office/powerpoint/2010/main" val="259082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2560277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0" y="1905000"/>
            <a:ext cx="4572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1905000"/>
            <a:ext cx="4572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75268E-7193-41EA-B7F9-AC177E172F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298C0B5-C71B-4977-95C4-8CAC27603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914ABF-398D-4329-9038-75A28A4E8D10}"/>
              </a:ext>
            </a:extLst>
          </p:cNvPr>
          <p:cNvSpPr>
            <a:spLocks noGrp="1" noChangeArrowheads="1"/>
          </p:cNvSpPr>
          <p:nvPr>
            <p:ph type="sldNum" sz="quarter" idx="12"/>
          </p:nvPr>
        </p:nvSpPr>
        <p:spPr>
          <a:ln/>
        </p:spPr>
        <p:txBody>
          <a:bodyPr/>
          <a:lstStyle>
            <a:lvl1pPr>
              <a:defRPr/>
            </a:lvl1pPr>
          </a:lstStyle>
          <a:p>
            <a:pPr>
              <a:defRPr/>
            </a:pPr>
            <a:fld id="{F3F8026D-1C76-4FAA-8343-3AC630239D77}" type="slidenum">
              <a:rPr lang="en-US" altLang="en-US"/>
              <a:pPr>
                <a:defRPr/>
              </a:pPr>
              <a:t>‹#›</a:t>
            </a:fld>
            <a:endParaRPr lang="en-US" altLang="en-US"/>
          </a:p>
        </p:txBody>
      </p:sp>
    </p:spTree>
    <p:extLst>
      <p:ext uri="{BB962C8B-B14F-4D97-AF65-F5344CB8AC3E}">
        <p14:creationId xmlns:p14="http://schemas.microsoft.com/office/powerpoint/2010/main" val="11661670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D256A8-C171-4741-A17D-C9A9289447A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DD91BD4-E37D-4B38-8099-C269916243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83A51B1-EF5F-4375-86F9-321848586BA2}"/>
              </a:ext>
            </a:extLst>
          </p:cNvPr>
          <p:cNvSpPr>
            <a:spLocks noGrp="1" noChangeArrowheads="1"/>
          </p:cNvSpPr>
          <p:nvPr>
            <p:ph type="sldNum" sz="quarter" idx="12"/>
          </p:nvPr>
        </p:nvSpPr>
        <p:spPr>
          <a:ln/>
        </p:spPr>
        <p:txBody>
          <a:bodyPr/>
          <a:lstStyle>
            <a:lvl1pPr>
              <a:defRPr/>
            </a:lvl1pPr>
          </a:lstStyle>
          <a:p>
            <a:pPr>
              <a:defRPr/>
            </a:pPr>
            <a:fld id="{BBB9ED5C-9306-4147-8840-00E59784F7D9}" type="slidenum">
              <a:rPr lang="en-US" altLang="en-US"/>
              <a:pPr>
                <a:defRPr/>
              </a:pPr>
              <a:t>‹#›</a:t>
            </a:fld>
            <a:endParaRPr lang="en-US" altLang="en-US"/>
          </a:p>
        </p:txBody>
      </p:sp>
    </p:spTree>
    <p:extLst>
      <p:ext uri="{BB962C8B-B14F-4D97-AF65-F5344CB8AC3E}">
        <p14:creationId xmlns:p14="http://schemas.microsoft.com/office/powerpoint/2010/main" val="14336513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F21D2A4-78C1-44E9-8597-CC5B7A1F77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13FE93-85EF-4C58-906C-4A4B9419C7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563BD3C-F0CC-4C29-92B7-4C1B46902ED6}"/>
              </a:ext>
            </a:extLst>
          </p:cNvPr>
          <p:cNvSpPr>
            <a:spLocks noGrp="1" noChangeArrowheads="1"/>
          </p:cNvSpPr>
          <p:nvPr>
            <p:ph type="sldNum" sz="quarter" idx="12"/>
          </p:nvPr>
        </p:nvSpPr>
        <p:spPr>
          <a:ln/>
        </p:spPr>
        <p:txBody>
          <a:bodyPr/>
          <a:lstStyle>
            <a:lvl1pPr>
              <a:defRPr/>
            </a:lvl1pPr>
          </a:lstStyle>
          <a:p>
            <a:pPr>
              <a:defRPr/>
            </a:pPr>
            <a:fld id="{298DE86F-DC1E-41B4-A001-A824B721F656}" type="slidenum">
              <a:rPr lang="en-US" altLang="en-US"/>
              <a:pPr>
                <a:defRPr/>
              </a:pPr>
              <a:t>‹#›</a:t>
            </a:fld>
            <a:endParaRPr lang="en-US" altLang="en-US"/>
          </a:p>
        </p:txBody>
      </p:sp>
    </p:spTree>
    <p:extLst>
      <p:ext uri="{BB962C8B-B14F-4D97-AF65-F5344CB8AC3E}">
        <p14:creationId xmlns:p14="http://schemas.microsoft.com/office/powerpoint/2010/main" val="118807275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FC6B79F-76BA-40C5-AC6B-F362042E53E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052665F-8398-48B9-B16F-85B1FA821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7A810EF-358F-4A33-B1CF-57B97C45419B}"/>
              </a:ext>
            </a:extLst>
          </p:cNvPr>
          <p:cNvSpPr>
            <a:spLocks noGrp="1" noChangeArrowheads="1"/>
          </p:cNvSpPr>
          <p:nvPr>
            <p:ph type="sldNum" sz="quarter" idx="12"/>
          </p:nvPr>
        </p:nvSpPr>
        <p:spPr>
          <a:ln/>
        </p:spPr>
        <p:txBody>
          <a:bodyPr/>
          <a:lstStyle>
            <a:lvl1pPr>
              <a:defRPr/>
            </a:lvl1pPr>
          </a:lstStyle>
          <a:p>
            <a:pPr>
              <a:defRPr/>
            </a:pPr>
            <a:fld id="{2C781081-45DE-4116-98C5-EDEAE174D45E}" type="slidenum">
              <a:rPr lang="en-US" altLang="en-US"/>
              <a:pPr>
                <a:defRPr/>
              </a:pPr>
              <a:t>‹#›</a:t>
            </a:fld>
            <a:endParaRPr lang="en-US" altLang="en-US"/>
          </a:p>
        </p:txBody>
      </p:sp>
    </p:spTree>
    <p:extLst>
      <p:ext uri="{BB962C8B-B14F-4D97-AF65-F5344CB8AC3E}">
        <p14:creationId xmlns:p14="http://schemas.microsoft.com/office/powerpoint/2010/main" val="257155294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814ABE96-3D9A-4479-997A-1DD457B1FC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B09C672-1B6A-4CEE-98CE-C15C58D22E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215411-36D0-4F9E-8F7F-3026BBB97D47}"/>
              </a:ext>
            </a:extLst>
          </p:cNvPr>
          <p:cNvSpPr>
            <a:spLocks noGrp="1" noChangeArrowheads="1"/>
          </p:cNvSpPr>
          <p:nvPr>
            <p:ph type="sldNum" sz="quarter" idx="12"/>
          </p:nvPr>
        </p:nvSpPr>
        <p:spPr>
          <a:ln/>
        </p:spPr>
        <p:txBody>
          <a:bodyPr/>
          <a:lstStyle>
            <a:lvl1pPr>
              <a:defRPr/>
            </a:lvl1pPr>
          </a:lstStyle>
          <a:p>
            <a:pPr>
              <a:defRPr/>
            </a:pPr>
            <a:fld id="{9628A297-B1DC-4F7A-91F4-9ED71FCCC114}" type="slidenum">
              <a:rPr lang="en-US" altLang="en-US"/>
              <a:pPr>
                <a:defRPr/>
              </a:pPr>
              <a:t>‹#›</a:t>
            </a:fld>
            <a:endParaRPr lang="en-US" altLang="en-US"/>
          </a:p>
        </p:txBody>
      </p:sp>
    </p:spTree>
    <p:extLst>
      <p:ext uri="{BB962C8B-B14F-4D97-AF65-F5344CB8AC3E}">
        <p14:creationId xmlns:p14="http://schemas.microsoft.com/office/powerpoint/2010/main" val="7331541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469C62D2-3B2D-430E-8FDD-77325F800F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F779AFC-DCFC-4F09-9B54-914C0981EE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584D67-E8D8-4A04-BD32-FE94217FC206}"/>
              </a:ext>
            </a:extLst>
          </p:cNvPr>
          <p:cNvSpPr>
            <a:spLocks noGrp="1" noChangeArrowheads="1"/>
          </p:cNvSpPr>
          <p:nvPr>
            <p:ph type="sldNum" sz="quarter" idx="12"/>
          </p:nvPr>
        </p:nvSpPr>
        <p:spPr>
          <a:ln/>
        </p:spPr>
        <p:txBody>
          <a:bodyPr/>
          <a:lstStyle>
            <a:lvl1pPr>
              <a:defRPr/>
            </a:lvl1pPr>
          </a:lstStyle>
          <a:p>
            <a:pPr>
              <a:defRPr/>
            </a:pPr>
            <a:fld id="{D1913D97-D2C2-4199-A4D7-D3DEE30ABC47}" type="slidenum">
              <a:rPr lang="en-US" altLang="en-US"/>
              <a:pPr>
                <a:defRPr/>
              </a:pPr>
              <a:t>‹#›</a:t>
            </a:fld>
            <a:endParaRPr lang="en-US" altLang="en-US"/>
          </a:p>
        </p:txBody>
      </p:sp>
    </p:spTree>
    <p:extLst>
      <p:ext uri="{BB962C8B-B14F-4D97-AF65-F5344CB8AC3E}">
        <p14:creationId xmlns:p14="http://schemas.microsoft.com/office/powerpoint/2010/main" val="34894038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F9246F-D13B-4EBA-BE98-5C89681980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74B9B5-44BC-4C06-8493-6E823E5289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F9DF00-0DFB-4298-A79E-A649B4B18B1F}"/>
              </a:ext>
            </a:extLst>
          </p:cNvPr>
          <p:cNvSpPr>
            <a:spLocks noGrp="1" noChangeArrowheads="1"/>
          </p:cNvSpPr>
          <p:nvPr>
            <p:ph type="sldNum" sz="quarter" idx="12"/>
          </p:nvPr>
        </p:nvSpPr>
        <p:spPr>
          <a:ln/>
        </p:spPr>
        <p:txBody>
          <a:bodyPr/>
          <a:lstStyle>
            <a:lvl1pPr>
              <a:defRPr/>
            </a:lvl1pPr>
          </a:lstStyle>
          <a:p>
            <a:pPr>
              <a:defRPr/>
            </a:pPr>
            <a:fld id="{4B8ADF24-ACE2-443B-A12C-B81499CD2A50}" type="slidenum">
              <a:rPr lang="en-US" altLang="en-US"/>
              <a:pPr>
                <a:defRPr/>
              </a:pPr>
              <a:t>‹#›</a:t>
            </a:fld>
            <a:endParaRPr lang="en-US" altLang="en-US"/>
          </a:p>
        </p:txBody>
      </p:sp>
    </p:spTree>
    <p:extLst>
      <p:ext uri="{BB962C8B-B14F-4D97-AF65-F5344CB8AC3E}">
        <p14:creationId xmlns:p14="http://schemas.microsoft.com/office/powerpoint/2010/main" val="32380833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90507"/>
            <a:ext cx="23368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0" y="190507"/>
            <a:ext cx="68072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69DD4B-4415-4C2E-811F-B838EAE03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1E60D08-DFAB-48B2-95D4-E0E32B3941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98708B-F9A2-4929-8FBC-5FEBB6427E41}"/>
              </a:ext>
            </a:extLst>
          </p:cNvPr>
          <p:cNvSpPr>
            <a:spLocks noGrp="1" noChangeArrowheads="1"/>
          </p:cNvSpPr>
          <p:nvPr>
            <p:ph type="sldNum" sz="quarter" idx="12"/>
          </p:nvPr>
        </p:nvSpPr>
        <p:spPr>
          <a:ln/>
        </p:spPr>
        <p:txBody>
          <a:bodyPr/>
          <a:lstStyle>
            <a:lvl1pPr>
              <a:defRPr/>
            </a:lvl1pPr>
          </a:lstStyle>
          <a:p>
            <a:pPr>
              <a:defRPr/>
            </a:pPr>
            <a:fld id="{39B4473D-0197-4C0B-9688-E637FB4B1971}" type="slidenum">
              <a:rPr lang="en-US" altLang="en-US"/>
              <a:pPr>
                <a:defRPr/>
              </a:pPr>
              <a:t>‹#›</a:t>
            </a:fld>
            <a:endParaRPr lang="en-US" altLang="en-US"/>
          </a:p>
        </p:txBody>
      </p:sp>
    </p:spTree>
    <p:extLst>
      <p:ext uri="{BB962C8B-B14F-4D97-AF65-F5344CB8AC3E}">
        <p14:creationId xmlns:p14="http://schemas.microsoft.com/office/powerpoint/2010/main" val="20233195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293671F9-14D1-4E9F-9935-E18095B4A36A}"/>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FFAD690-F9AA-447B-876A-7B2DCFDBA63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8A1931F-4D39-4A25-B415-4D0596B61C86}"/>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B9C77580-471B-4C51-A244-8B86CE3E5B78}" type="slidenum">
              <a:rPr lang="en-US" altLang="en-US"/>
              <a:pPr>
                <a:defRPr/>
              </a:pPr>
              <a:t>‹#›</a:t>
            </a:fld>
            <a:endParaRPr lang="en-US" altLang="en-US"/>
          </a:p>
        </p:txBody>
      </p:sp>
    </p:spTree>
    <p:extLst>
      <p:ext uri="{BB962C8B-B14F-4D97-AF65-F5344CB8AC3E}">
        <p14:creationId xmlns:p14="http://schemas.microsoft.com/office/powerpoint/2010/main" val="16164836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702A61A-E51D-4EDB-98F9-A6DD635D46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4FEDD586-767E-4345-BD0B-ACB11243D6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A69C70B2-BBDB-4339-8BB7-AF5124FAD866}"/>
              </a:ext>
            </a:extLst>
          </p:cNvPr>
          <p:cNvSpPr>
            <a:spLocks noGrp="1" noChangeArrowheads="1"/>
          </p:cNvSpPr>
          <p:nvPr>
            <p:ph type="sldNum" sz="quarter" idx="12"/>
          </p:nvPr>
        </p:nvSpPr>
        <p:spPr>
          <a:ln/>
        </p:spPr>
        <p:txBody>
          <a:bodyPr/>
          <a:lstStyle>
            <a:lvl1pPr>
              <a:defRPr/>
            </a:lvl1pPr>
          </a:lstStyle>
          <a:p>
            <a:pPr>
              <a:defRPr/>
            </a:pPr>
            <a:fld id="{E8474FAD-1394-48C3-BD21-5141C2EA9644}" type="slidenum">
              <a:rPr lang="en-US" altLang="en-US"/>
              <a:pPr>
                <a:defRPr/>
              </a:pPr>
              <a:t>‹#›</a:t>
            </a:fld>
            <a:endParaRPr lang="en-US" altLang="en-US"/>
          </a:p>
        </p:txBody>
      </p:sp>
    </p:spTree>
    <p:extLst>
      <p:ext uri="{BB962C8B-B14F-4D97-AF65-F5344CB8AC3E}">
        <p14:creationId xmlns:p14="http://schemas.microsoft.com/office/powerpoint/2010/main" val="84661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000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FD0DD1B5-747D-4D2F-B0C6-A1B3F91C4F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9A5BF656-00D3-4B1F-A2A6-79D63A3106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146A2250-CE1C-402E-90B5-F1D1E5C4A55A}"/>
              </a:ext>
            </a:extLst>
          </p:cNvPr>
          <p:cNvSpPr>
            <a:spLocks noGrp="1" noChangeArrowheads="1"/>
          </p:cNvSpPr>
          <p:nvPr>
            <p:ph type="sldNum" sz="quarter" idx="12"/>
          </p:nvPr>
        </p:nvSpPr>
        <p:spPr>
          <a:ln/>
        </p:spPr>
        <p:txBody>
          <a:bodyPr/>
          <a:lstStyle>
            <a:lvl1pPr>
              <a:defRPr/>
            </a:lvl1pPr>
          </a:lstStyle>
          <a:p>
            <a:pPr>
              <a:defRPr/>
            </a:pPr>
            <a:fld id="{532FFF21-71D1-4E1F-96D9-26A89ADC5063}" type="slidenum">
              <a:rPr lang="en-US" altLang="en-US"/>
              <a:pPr>
                <a:defRPr/>
              </a:pPr>
              <a:t>‹#›</a:t>
            </a:fld>
            <a:endParaRPr lang="en-US" altLang="en-US"/>
          </a:p>
        </p:txBody>
      </p:sp>
    </p:spTree>
    <p:extLst>
      <p:ext uri="{BB962C8B-B14F-4D97-AF65-F5344CB8AC3E}">
        <p14:creationId xmlns:p14="http://schemas.microsoft.com/office/powerpoint/2010/main" val="11210028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AD357125-6F20-4A9D-8046-1C2130D1BE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2B3FA470-74B8-4AD0-9DCE-3F58C3126F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AC195335-801E-4EA4-AFD8-6B246EBF276D}"/>
              </a:ext>
            </a:extLst>
          </p:cNvPr>
          <p:cNvSpPr>
            <a:spLocks noGrp="1" noChangeArrowheads="1"/>
          </p:cNvSpPr>
          <p:nvPr>
            <p:ph type="sldNum" sz="quarter" idx="12"/>
          </p:nvPr>
        </p:nvSpPr>
        <p:spPr>
          <a:ln/>
        </p:spPr>
        <p:txBody>
          <a:bodyPr/>
          <a:lstStyle>
            <a:lvl1pPr>
              <a:defRPr/>
            </a:lvl1pPr>
          </a:lstStyle>
          <a:p>
            <a:pPr>
              <a:defRPr/>
            </a:pPr>
            <a:fld id="{D69EC0E9-54B1-462F-A1AB-7094E4D8D386}" type="slidenum">
              <a:rPr lang="en-US" altLang="en-US"/>
              <a:pPr>
                <a:defRPr/>
              </a:pPr>
              <a:t>‹#›</a:t>
            </a:fld>
            <a:endParaRPr lang="en-US" altLang="en-US"/>
          </a:p>
        </p:txBody>
      </p:sp>
    </p:spTree>
    <p:extLst>
      <p:ext uri="{BB962C8B-B14F-4D97-AF65-F5344CB8AC3E}">
        <p14:creationId xmlns:p14="http://schemas.microsoft.com/office/powerpoint/2010/main" val="32715090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2F2CEB37-5E01-41C1-A319-9A1805BA23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6ABDD9BB-502E-41DB-91C9-B756FAF6C8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4FEC9F87-C58D-488F-9E33-DDB6EEEA689C}"/>
              </a:ext>
            </a:extLst>
          </p:cNvPr>
          <p:cNvSpPr>
            <a:spLocks noGrp="1" noChangeArrowheads="1"/>
          </p:cNvSpPr>
          <p:nvPr>
            <p:ph type="sldNum" sz="quarter" idx="12"/>
          </p:nvPr>
        </p:nvSpPr>
        <p:spPr>
          <a:ln/>
        </p:spPr>
        <p:txBody>
          <a:bodyPr/>
          <a:lstStyle>
            <a:lvl1pPr>
              <a:defRPr/>
            </a:lvl1pPr>
          </a:lstStyle>
          <a:p>
            <a:pPr>
              <a:defRPr/>
            </a:pPr>
            <a:fld id="{21466441-E846-4060-BD42-682488878B44}" type="slidenum">
              <a:rPr lang="en-US" altLang="en-US"/>
              <a:pPr>
                <a:defRPr/>
              </a:pPr>
              <a:t>‹#›</a:t>
            </a:fld>
            <a:endParaRPr lang="en-US" altLang="en-US"/>
          </a:p>
        </p:txBody>
      </p:sp>
    </p:spTree>
    <p:extLst>
      <p:ext uri="{BB962C8B-B14F-4D97-AF65-F5344CB8AC3E}">
        <p14:creationId xmlns:p14="http://schemas.microsoft.com/office/powerpoint/2010/main" val="15992156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2A0670D0-E645-411C-AC1D-CED64A0B74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FEF52099-CD9D-4174-BF95-84361119FE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AAB038E6-8CD3-4B63-9279-BA694FE343E8}"/>
              </a:ext>
            </a:extLst>
          </p:cNvPr>
          <p:cNvSpPr>
            <a:spLocks noGrp="1" noChangeArrowheads="1"/>
          </p:cNvSpPr>
          <p:nvPr>
            <p:ph type="sldNum" sz="quarter" idx="12"/>
          </p:nvPr>
        </p:nvSpPr>
        <p:spPr>
          <a:ln/>
        </p:spPr>
        <p:txBody>
          <a:bodyPr/>
          <a:lstStyle>
            <a:lvl1pPr>
              <a:defRPr/>
            </a:lvl1pPr>
          </a:lstStyle>
          <a:p>
            <a:pPr>
              <a:defRPr/>
            </a:pPr>
            <a:fld id="{C7F8FE6F-39C4-4FBC-9B20-DE674573BA58}" type="slidenum">
              <a:rPr lang="en-US" altLang="en-US"/>
              <a:pPr>
                <a:defRPr/>
              </a:pPr>
              <a:t>‹#›</a:t>
            </a:fld>
            <a:endParaRPr lang="en-US" altLang="en-US"/>
          </a:p>
        </p:txBody>
      </p:sp>
    </p:spTree>
    <p:extLst>
      <p:ext uri="{BB962C8B-B14F-4D97-AF65-F5344CB8AC3E}">
        <p14:creationId xmlns:p14="http://schemas.microsoft.com/office/powerpoint/2010/main" val="34429157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363CF66A-8914-452A-8056-A624E6FE84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5C5133C4-2CE8-4919-BDB1-3FB9CC2CD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1D28C00C-20F9-49E6-8887-2AFE7CF5E00A}"/>
              </a:ext>
            </a:extLst>
          </p:cNvPr>
          <p:cNvSpPr>
            <a:spLocks noGrp="1" noChangeArrowheads="1"/>
          </p:cNvSpPr>
          <p:nvPr>
            <p:ph type="sldNum" sz="quarter" idx="12"/>
          </p:nvPr>
        </p:nvSpPr>
        <p:spPr>
          <a:ln/>
        </p:spPr>
        <p:txBody>
          <a:bodyPr/>
          <a:lstStyle>
            <a:lvl1pPr>
              <a:defRPr/>
            </a:lvl1pPr>
          </a:lstStyle>
          <a:p>
            <a:pPr>
              <a:defRPr/>
            </a:pPr>
            <a:fld id="{DD069A8C-DA94-4A87-82E0-9369E0941C2A}" type="slidenum">
              <a:rPr lang="en-US" altLang="en-US"/>
              <a:pPr>
                <a:defRPr/>
              </a:pPr>
              <a:t>‹#›</a:t>
            </a:fld>
            <a:endParaRPr lang="en-US" altLang="en-US"/>
          </a:p>
        </p:txBody>
      </p:sp>
    </p:spTree>
    <p:extLst>
      <p:ext uri="{BB962C8B-B14F-4D97-AF65-F5344CB8AC3E}">
        <p14:creationId xmlns:p14="http://schemas.microsoft.com/office/powerpoint/2010/main" val="16621428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A000E5A5-44AD-41C1-814C-723DE6B9A5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9E2C43B7-1AA8-488D-BFE4-4EDD47D4B1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3DAE24B4-49C2-43FB-AF8B-01B44EF86133}"/>
              </a:ext>
            </a:extLst>
          </p:cNvPr>
          <p:cNvSpPr>
            <a:spLocks noGrp="1" noChangeArrowheads="1"/>
          </p:cNvSpPr>
          <p:nvPr>
            <p:ph type="sldNum" sz="quarter" idx="12"/>
          </p:nvPr>
        </p:nvSpPr>
        <p:spPr>
          <a:ln/>
        </p:spPr>
        <p:txBody>
          <a:bodyPr/>
          <a:lstStyle>
            <a:lvl1pPr>
              <a:defRPr/>
            </a:lvl1pPr>
          </a:lstStyle>
          <a:p>
            <a:pPr>
              <a:defRPr/>
            </a:pPr>
            <a:fld id="{0DC208F1-E992-4C2F-9E1F-1E18FC6CDC16}" type="slidenum">
              <a:rPr lang="en-US" altLang="en-US"/>
              <a:pPr>
                <a:defRPr/>
              </a:pPr>
              <a:t>‹#›</a:t>
            </a:fld>
            <a:endParaRPr lang="en-US" altLang="en-US"/>
          </a:p>
        </p:txBody>
      </p:sp>
    </p:spTree>
    <p:extLst>
      <p:ext uri="{BB962C8B-B14F-4D97-AF65-F5344CB8AC3E}">
        <p14:creationId xmlns:p14="http://schemas.microsoft.com/office/powerpoint/2010/main" val="30989251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A97C5B48-16EB-47D1-AFB4-FC2AA003B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C713E83-CAE7-4BE6-8433-0D9CCC0C3F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850B2542-F627-42EC-81C3-BD01B6F9D699}"/>
              </a:ext>
            </a:extLst>
          </p:cNvPr>
          <p:cNvSpPr>
            <a:spLocks noGrp="1" noChangeArrowheads="1"/>
          </p:cNvSpPr>
          <p:nvPr>
            <p:ph type="sldNum" sz="quarter" idx="12"/>
          </p:nvPr>
        </p:nvSpPr>
        <p:spPr>
          <a:ln/>
        </p:spPr>
        <p:txBody>
          <a:bodyPr/>
          <a:lstStyle>
            <a:lvl1pPr>
              <a:defRPr/>
            </a:lvl1pPr>
          </a:lstStyle>
          <a:p>
            <a:pPr>
              <a:defRPr/>
            </a:pPr>
            <a:fld id="{FEEA0CF3-21FC-4E2B-983C-800AB2C30113}" type="slidenum">
              <a:rPr lang="en-US" altLang="en-US"/>
              <a:pPr>
                <a:defRPr/>
              </a:pPr>
              <a:t>‹#›</a:t>
            </a:fld>
            <a:endParaRPr lang="en-US" altLang="en-US"/>
          </a:p>
        </p:txBody>
      </p:sp>
    </p:spTree>
    <p:extLst>
      <p:ext uri="{BB962C8B-B14F-4D97-AF65-F5344CB8AC3E}">
        <p14:creationId xmlns:p14="http://schemas.microsoft.com/office/powerpoint/2010/main" val="33757995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2E55566-C732-466C-909B-3CDB20AC21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A6F0BE7E-4356-449A-8E7F-A4B293C26C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0E735F17-7DD0-493A-8F27-E17B60BFE09C}"/>
              </a:ext>
            </a:extLst>
          </p:cNvPr>
          <p:cNvSpPr>
            <a:spLocks noGrp="1" noChangeArrowheads="1"/>
          </p:cNvSpPr>
          <p:nvPr>
            <p:ph type="sldNum" sz="quarter" idx="12"/>
          </p:nvPr>
        </p:nvSpPr>
        <p:spPr>
          <a:ln/>
        </p:spPr>
        <p:txBody>
          <a:bodyPr/>
          <a:lstStyle>
            <a:lvl1pPr>
              <a:defRPr/>
            </a:lvl1pPr>
          </a:lstStyle>
          <a:p>
            <a:pPr>
              <a:defRPr/>
            </a:pPr>
            <a:fld id="{64C29A58-DD9A-46A7-8FB7-5127A0BBB0A4}" type="slidenum">
              <a:rPr lang="en-US" altLang="en-US"/>
              <a:pPr>
                <a:defRPr/>
              </a:pPr>
              <a:t>‹#›</a:t>
            </a:fld>
            <a:endParaRPr lang="en-US" altLang="en-US"/>
          </a:p>
        </p:txBody>
      </p:sp>
    </p:spTree>
    <p:extLst>
      <p:ext uri="{BB962C8B-B14F-4D97-AF65-F5344CB8AC3E}">
        <p14:creationId xmlns:p14="http://schemas.microsoft.com/office/powerpoint/2010/main" val="2352223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68A2A9C6-5EEE-4E96-965A-F5C86E1B79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C3C78E99-3D79-4B7A-9C25-47BFAA4C86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B8E2FD8-1667-4F6A-BC82-6A8D98117EBB}"/>
              </a:ext>
            </a:extLst>
          </p:cNvPr>
          <p:cNvSpPr>
            <a:spLocks noGrp="1" noChangeArrowheads="1"/>
          </p:cNvSpPr>
          <p:nvPr>
            <p:ph type="sldNum" sz="quarter" idx="12"/>
          </p:nvPr>
        </p:nvSpPr>
        <p:spPr>
          <a:ln/>
        </p:spPr>
        <p:txBody>
          <a:bodyPr/>
          <a:lstStyle>
            <a:lvl1pPr>
              <a:defRPr/>
            </a:lvl1pPr>
          </a:lstStyle>
          <a:p>
            <a:pPr>
              <a:defRPr/>
            </a:pPr>
            <a:fld id="{23811426-EDD8-48D6-B32C-1FBB6AE50922}" type="slidenum">
              <a:rPr lang="en-US" altLang="en-US"/>
              <a:pPr>
                <a:defRPr/>
              </a:pPr>
              <a:t>‹#›</a:t>
            </a:fld>
            <a:endParaRPr lang="en-US" altLang="en-US"/>
          </a:p>
        </p:txBody>
      </p:sp>
    </p:spTree>
    <p:extLst>
      <p:ext uri="{BB962C8B-B14F-4D97-AF65-F5344CB8AC3E}">
        <p14:creationId xmlns:p14="http://schemas.microsoft.com/office/powerpoint/2010/main" val="6489326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15F52CF1-CD55-4175-AB45-FC95475D5D3D}"/>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674EBE2-E885-46F1-B81B-A69328A42AD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3162553-F73E-4CB0-85D5-43A08B6AEFA5}"/>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C91BBA35-C263-47F0-82FC-08D40E967005}" type="slidenum">
              <a:rPr lang="en-US" altLang="en-US"/>
              <a:pPr>
                <a:defRPr/>
              </a:pPr>
              <a:t>‹#›</a:t>
            </a:fld>
            <a:endParaRPr lang="en-US" altLang="en-US"/>
          </a:p>
        </p:txBody>
      </p:sp>
    </p:spTree>
    <p:extLst>
      <p:ext uri="{BB962C8B-B14F-4D97-AF65-F5344CB8AC3E}">
        <p14:creationId xmlns:p14="http://schemas.microsoft.com/office/powerpoint/2010/main" val="306684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5725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3336BCB3-C9D7-4C10-9846-EEE58AF19A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C92FCFF1-BAA2-4F43-A49F-7D4AEAA020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D960DB66-221E-42F8-9E25-6F653DA901EA}"/>
              </a:ext>
            </a:extLst>
          </p:cNvPr>
          <p:cNvSpPr>
            <a:spLocks noGrp="1" noChangeArrowheads="1"/>
          </p:cNvSpPr>
          <p:nvPr>
            <p:ph type="sldNum" sz="quarter" idx="12"/>
          </p:nvPr>
        </p:nvSpPr>
        <p:spPr>
          <a:ln/>
        </p:spPr>
        <p:txBody>
          <a:bodyPr/>
          <a:lstStyle>
            <a:lvl1pPr>
              <a:defRPr/>
            </a:lvl1pPr>
          </a:lstStyle>
          <a:p>
            <a:pPr>
              <a:defRPr/>
            </a:pPr>
            <a:fld id="{B437AA1A-87B8-4FF4-A8E4-F2EF72869E2D}" type="slidenum">
              <a:rPr lang="en-US" altLang="en-US"/>
              <a:pPr>
                <a:defRPr/>
              </a:pPr>
              <a:t>‹#›</a:t>
            </a:fld>
            <a:endParaRPr lang="en-US" altLang="en-US"/>
          </a:p>
        </p:txBody>
      </p:sp>
    </p:spTree>
    <p:extLst>
      <p:ext uri="{BB962C8B-B14F-4D97-AF65-F5344CB8AC3E}">
        <p14:creationId xmlns:p14="http://schemas.microsoft.com/office/powerpoint/2010/main" val="36932504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7FEB51BE-A81F-4954-8822-9F7EDEBB80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B10795E5-C8C7-42C9-AB19-040765FBB7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F3AE9527-F417-4362-B59D-60BC1D3613B0}"/>
              </a:ext>
            </a:extLst>
          </p:cNvPr>
          <p:cNvSpPr>
            <a:spLocks noGrp="1" noChangeArrowheads="1"/>
          </p:cNvSpPr>
          <p:nvPr>
            <p:ph type="sldNum" sz="quarter" idx="12"/>
          </p:nvPr>
        </p:nvSpPr>
        <p:spPr>
          <a:ln/>
        </p:spPr>
        <p:txBody>
          <a:bodyPr/>
          <a:lstStyle>
            <a:lvl1pPr>
              <a:defRPr/>
            </a:lvl1pPr>
          </a:lstStyle>
          <a:p>
            <a:pPr>
              <a:defRPr/>
            </a:pPr>
            <a:fld id="{916DA9A5-4CA5-46C0-BC1F-70F58532F5BF}" type="slidenum">
              <a:rPr lang="en-US" altLang="en-US"/>
              <a:pPr>
                <a:defRPr/>
              </a:pPr>
              <a:t>‹#›</a:t>
            </a:fld>
            <a:endParaRPr lang="en-US" altLang="en-US"/>
          </a:p>
        </p:txBody>
      </p:sp>
    </p:spTree>
    <p:extLst>
      <p:ext uri="{BB962C8B-B14F-4D97-AF65-F5344CB8AC3E}">
        <p14:creationId xmlns:p14="http://schemas.microsoft.com/office/powerpoint/2010/main" val="5291775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D7E7D5BA-911E-4470-8EFD-CBFC355AC0D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2FFE65D-0E09-4237-B14F-D4BB682E4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32BF0B23-8CEB-443E-988F-D8D19AC0B87E}"/>
              </a:ext>
            </a:extLst>
          </p:cNvPr>
          <p:cNvSpPr>
            <a:spLocks noGrp="1" noChangeArrowheads="1"/>
          </p:cNvSpPr>
          <p:nvPr>
            <p:ph type="sldNum" sz="quarter" idx="12"/>
          </p:nvPr>
        </p:nvSpPr>
        <p:spPr>
          <a:ln/>
        </p:spPr>
        <p:txBody>
          <a:bodyPr/>
          <a:lstStyle>
            <a:lvl1pPr>
              <a:defRPr/>
            </a:lvl1pPr>
          </a:lstStyle>
          <a:p>
            <a:pPr>
              <a:defRPr/>
            </a:pPr>
            <a:fld id="{777B0B50-BC96-4980-AA76-3AFFFC989D84}" type="slidenum">
              <a:rPr lang="en-US" altLang="en-US"/>
              <a:pPr>
                <a:defRPr/>
              </a:pPr>
              <a:t>‹#›</a:t>
            </a:fld>
            <a:endParaRPr lang="en-US" altLang="en-US"/>
          </a:p>
        </p:txBody>
      </p:sp>
    </p:spTree>
    <p:extLst>
      <p:ext uri="{BB962C8B-B14F-4D97-AF65-F5344CB8AC3E}">
        <p14:creationId xmlns:p14="http://schemas.microsoft.com/office/powerpoint/2010/main" val="42065551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408A2ACF-3125-4F3B-8062-D300C7243C4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CC356167-5CB3-490A-AE40-1FE8CD4BC8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8544D675-23DD-4571-8BB3-D742C01C11C3}"/>
              </a:ext>
            </a:extLst>
          </p:cNvPr>
          <p:cNvSpPr>
            <a:spLocks noGrp="1" noChangeArrowheads="1"/>
          </p:cNvSpPr>
          <p:nvPr>
            <p:ph type="sldNum" sz="quarter" idx="12"/>
          </p:nvPr>
        </p:nvSpPr>
        <p:spPr>
          <a:ln/>
        </p:spPr>
        <p:txBody>
          <a:bodyPr/>
          <a:lstStyle>
            <a:lvl1pPr>
              <a:defRPr/>
            </a:lvl1pPr>
          </a:lstStyle>
          <a:p>
            <a:pPr>
              <a:defRPr/>
            </a:pPr>
            <a:fld id="{DCBA8DBD-9CEC-4634-A279-CB144F8700FF}" type="slidenum">
              <a:rPr lang="en-US" altLang="en-US"/>
              <a:pPr>
                <a:defRPr/>
              </a:pPr>
              <a:t>‹#›</a:t>
            </a:fld>
            <a:endParaRPr lang="en-US" altLang="en-US"/>
          </a:p>
        </p:txBody>
      </p:sp>
    </p:spTree>
    <p:extLst>
      <p:ext uri="{BB962C8B-B14F-4D97-AF65-F5344CB8AC3E}">
        <p14:creationId xmlns:p14="http://schemas.microsoft.com/office/powerpoint/2010/main" val="10793694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47E2FAC9-9926-4C5E-B5A4-53EC96FD17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A5EBE573-D730-41BA-8713-5F1518AAD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B9E5E87-AD37-4051-86D8-75DEA7280242}"/>
              </a:ext>
            </a:extLst>
          </p:cNvPr>
          <p:cNvSpPr>
            <a:spLocks noGrp="1" noChangeArrowheads="1"/>
          </p:cNvSpPr>
          <p:nvPr>
            <p:ph type="sldNum" sz="quarter" idx="12"/>
          </p:nvPr>
        </p:nvSpPr>
        <p:spPr>
          <a:ln/>
        </p:spPr>
        <p:txBody>
          <a:bodyPr/>
          <a:lstStyle>
            <a:lvl1pPr>
              <a:defRPr/>
            </a:lvl1pPr>
          </a:lstStyle>
          <a:p>
            <a:pPr>
              <a:defRPr/>
            </a:pPr>
            <a:fld id="{737C77B0-F6FE-4319-A5FA-05BC7EFAC5A3}" type="slidenum">
              <a:rPr lang="en-US" altLang="en-US"/>
              <a:pPr>
                <a:defRPr/>
              </a:pPr>
              <a:t>‹#›</a:t>
            </a:fld>
            <a:endParaRPr lang="en-US" altLang="en-US"/>
          </a:p>
        </p:txBody>
      </p:sp>
    </p:spTree>
    <p:extLst>
      <p:ext uri="{BB962C8B-B14F-4D97-AF65-F5344CB8AC3E}">
        <p14:creationId xmlns:p14="http://schemas.microsoft.com/office/powerpoint/2010/main" val="7231135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0F80D1C1-F81B-4F32-BEC7-28343096A95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B781A4E0-909A-4D97-8762-4BC8F52B4F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E63A0865-F30C-46D2-B3CF-7AD7788FB324}"/>
              </a:ext>
            </a:extLst>
          </p:cNvPr>
          <p:cNvSpPr>
            <a:spLocks noGrp="1" noChangeArrowheads="1"/>
          </p:cNvSpPr>
          <p:nvPr>
            <p:ph type="sldNum" sz="quarter" idx="12"/>
          </p:nvPr>
        </p:nvSpPr>
        <p:spPr>
          <a:ln/>
        </p:spPr>
        <p:txBody>
          <a:bodyPr/>
          <a:lstStyle>
            <a:lvl1pPr>
              <a:defRPr/>
            </a:lvl1pPr>
          </a:lstStyle>
          <a:p>
            <a:pPr>
              <a:defRPr/>
            </a:pPr>
            <a:fld id="{49AB0056-BA13-499F-B13C-AB4462307D53}" type="slidenum">
              <a:rPr lang="en-US" altLang="en-US"/>
              <a:pPr>
                <a:defRPr/>
              </a:pPr>
              <a:t>‹#›</a:t>
            </a:fld>
            <a:endParaRPr lang="en-US" altLang="en-US"/>
          </a:p>
        </p:txBody>
      </p:sp>
    </p:spTree>
    <p:extLst>
      <p:ext uri="{BB962C8B-B14F-4D97-AF65-F5344CB8AC3E}">
        <p14:creationId xmlns:p14="http://schemas.microsoft.com/office/powerpoint/2010/main" val="9855193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40FF44D3-C760-42D0-A214-902F4A9ABC4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E22CE30-C155-4670-868C-F73770314B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AA84613-2497-47A9-9BFA-3AF03D0DC0EA}"/>
              </a:ext>
            </a:extLst>
          </p:cNvPr>
          <p:cNvSpPr>
            <a:spLocks noGrp="1" noChangeArrowheads="1"/>
          </p:cNvSpPr>
          <p:nvPr>
            <p:ph type="sldNum" sz="quarter" idx="12"/>
          </p:nvPr>
        </p:nvSpPr>
        <p:spPr>
          <a:ln/>
        </p:spPr>
        <p:txBody>
          <a:bodyPr/>
          <a:lstStyle>
            <a:lvl1pPr>
              <a:defRPr/>
            </a:lvl1pPr>
          </a:lstStyle>
          <a:p>
            <a:pPr>
              <a:defRPr/>
            </a:pPr>
            <a:fld id="{19784FB5-2CD6-4727-88E4-FA29E82386D4}" type="slidenum">
              <a:rPr lang="en-US" altLang="en-US"/>
              <a:pPr>
                <a:defRPr/>
              </a:pPr>
              <a:t>‹#›</a:t>
            </a:fld>
            <a:endParaRPr lang="en-US" altLang="en-US"/>
          </a:p>
        </p:txBody>
      </p:sp>
    </p:spTree>
    <p:extLst>
      <p:ext uri="{BB962C8B-B14F-4D97-AF65-F5344CB8AC3E}">
        <p14:creationId xmlns:p14="http://schemas.microsoft.com/office/powerpoint/2010/main" val="20393410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0AEC33F0-1E39-46E2-BBAE-F8C6FF4F676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66633E9-31AB-451A-BD3F-8DDEA3686E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96B3FAD4-5363-4CC7-8A2F-6087787CFC2C}"/>
              </a:ext>
            </a:extLst>
          </p:cNvPr>
          <p:cNvSpPr>
            <a:spLocks noGrp="1" noChangeArrowheads="1"/>
          </p:cNvSpPr>
          <p:nvPr>
            <p:ph type="sldNum" sz="quarter" idx="12"/>
          </p:nvPr>
        </p:nvSpPr>
        <p:spPr>
          <a:ln/>
        </p:spPr>
        <p:txBody>
          <a:bodyPr/>
          <a:lstStyle>
            <a:lvl1pPr>
              <a:defRPr/>
            </a:lvl1pPr>
          </a:lstStyle>
          <a:p>
            <a:pPr>
              <a:defRPr/>
            </a:pPr>
            <a:fld id="{8F8F92CD-1B36-4FAB-A077-7097BDD62937}" type="slidenum">
              <a:rPr lang="en-US" altLang="en-US"/>
              <a:pPr>
                <a:defRPr/>
              </a:pPr>
              <a:t>‹#›</a:t>
            </a:fld>
            <a:endParaRPr lang="en-US" altLang="en-US"/>
          </a:p>
        </p:txBody>
      </p:sp>
    </p:spTree>
    <p:extLst>
      <p:ext uri="{BB962C8B-B14F-4D97-AF65-F5344CB8AC3E}">
        <p14:creationId xmlns:p14="http://schemas.microsoft.com/office/powerpoint/2010/main" val="13204216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EC71F7F-40D9-41F8-8265-C77E020831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56F803B-85F3-4E62-A531-B2FCFC7C0A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83884A5D-7880-48FC-9E8E-60953497464D}"/>
              </a:ext>
            </a:extLst>
          </p:cNvPr>
          <p:cNvSpPr>
            <a:spLocks noGrp="1" noChangeArrowheads="1"/>
          </p:cNvSpPr>
          <p:nvPr>
            <p:ph type="sldNum" sz="quarter" idx="12"/>
          </p:nvPr>
        </p:nvSpPr>
        <p:spPr>
          <a:ln/>
        </p:spPr>
        <p:txBody>
          <a:bodyPr/>
          <a:lstStyle>
            <a:lvl1pPr>
              <a:defRPr/>
            </a:lvl1pPr>
          </a:lstStyle>
          <a:p>
            <a:pPr>
              <a:defRPr/>
            </a:pPr>
            <a:fld id="{4C614236-B7BC-40D0-B9BA-349396575A15}" type="slidenum">
              <a:rPr lang="en-US" altLang="en-US"/>
              <a:pPr>
                <a:defRPr/>
              </a:pPr>
              <a:t>‹#›</a:t>
            </a:fld>
            <a:endParaRPr lang="en-US" altLang="en-US"/>
          </a:p>
        </p:txBody>
      </p:sp>
    </p:spTree>
    <p:extLst>
      <p:ext uri="{BB962C8B-B14F-4D97-AF65-F5344CB8AC3E}">
        <p14:creationId xmlns:p14="http://schemas.microsoft.com/office/powerpoint/2010/main" val="20821166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452EA7B-C73B-4BD5-8DDD-F916D2A6C6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672FBC76-3305-4CAD-BF75-0CA4F530AA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FCD891F1-28EB-464C-A6FF-7D66854F1396}"/>
              </a:ext>
            </a:extLst>
          </p:cNvPr>
          <p:cNvSpPr>
            <a:spLocks noGrp="1" noChangeArrowheads="1"/>
          </p:cNvSpPr>
          <p:nvPr>
            <p:ph type="sldNum" sz="quarter" idx="12"/>
          </p:nvPr>
        </p:nvSpPr>
        <p:spPr>
          <a:ln/>
        </p:spPr>
        <p:txBody>
          <a:bodyPr/>
          <a:lstStyle>
            <a:lvl1pPr>
              <a:defRPr/>
            </a:lvl1pPr>
          </a:lstStyle>
          <a:p>
            <a:pPr>
              <a:defRPr/>
            </a:pPr>
            <a:fld id="{FCD3408F-BBEA-4A2F-A150-C9BE2C5F83F8}" type="slidenum">
              <a:rPr lang="en-US" altLang="en-US"/>
              <a:pPr>
                <a:defRPr/>
              </a:pPr>
              <a:t>‹#›</a:t>
            </a:fld>
            <a:endParaRPr lang="en-US" altLang="en-US"/>
          </a:p>
        </p:txBody>
      </p:sp>
    </p:spTree>
    <p:extLst>
      <p:ext uri="{BB962C8B-B14F-4D97-AF65-F5344CB8AC3E}">
        <p14:creationId xmlns:p14="http://schemas.microsoft.com/office/powerpoint/2010/main" val="325557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5988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1B01B856-CB3A-420A-A40D-C1BEB575818A}"/>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BDCF5490-065C-4290-A0A9-7308D602A2FB}"/>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24F1523-2597-4E08-882E-F5E6F15E3F5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4095072-BF46-4DB2-820C-2CEB174B54DE}" type="slidenum">
              <a:rPr lang="en-US" altLang="en-US"/>
              <a:pPr>
                <a:defRPr/>
              </a:pPr>
              <a:t>‹#›</a:t>
            </a:fld>
            <a:endParaRPr lang="en-US" altLang="en-US"/>
          </a:p>
        </p:txBody>
      </p:sp>
    </p:spTree>
    <p:extLst>
      <p:ext uri="{BB962C8B-B14F-4D97-AF65-F5344CB8AC3E}">
        <p14:creationId xmlns:p14="http://schemas.microsoft.com/office/powerpoint/2010/main" val="11386404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D905D-B7D4-4D43-873F-0FC3129BC2C1}"/>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EFF77179-6E4E-4BB8-95A9-3B39B0144A5B}"/>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AC83A82-6EFB-46C5-94FB-A084BDA6DC8C}"/>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1C3CF50-35F5-474D-AEE8-F902701C05F8}" type="slidenum">
              <a:rPr lang="en-US" altLang="en-US"/>
              <a:pPr>
                <a:defRPr/>
              </a:pPr>
              <a:t>‹#›</a:t>
            </a:fld>
            <a:endParaRPr lang="en-US" altLang="en-US"/>
          </a:p>
        </p:txBody>
      </p:sp>
    </p:spTree>
    <p:extLst>
      <p:ext uri="{BB962C8B-B14F-4D97-AF65-F5344CB8AC3E}">
        <p14:creationId xmlns:p14="http://schemas.microsoft.com/office/powerpoint/2010/main" val="71067673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Date Placeholder 3">
            <a:extLst>
              <a:ext uri="{FF2B5EF4-FFF2-40B4-BE49-F238E27FC236}">
                <a16:creationId xmlns:a16="http://schemas.microsoft.com/office/drawing/2014/main" id="{135E7D7A-072D-4B81-A8C6-0A7FBD7CDAAD}"/>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5BFC6A50-DBB0-4DD7-AFC3-39C8F81CCF8C}"/>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987249B-DC7E-46CD-B455-544D256C01F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0006C856-B03A-48BA-ABA0-35EE5BC8C9D8}" type="slidenum">
              <a:rPr lang="en-US" altLang="en-US"/>
              <a:pPr>
                <a:defRPr/>
              </a:pPr>
              <a:t>‹#›</a:t>
            </a:fld>
            <a:endParaRPr lang="en-US" altLang="en-US"/>
          </a:p>
        </p:txBody>
      </p:sp>
    </p:spTree>
    <p:extLst>
      <p:ext uri="{BB962C8B-B14F-4D97-AF65-F5344CB8AC3E}">
        <p14:creationId xmlns:p14="http://schemas.microsoft.com/office/powerpoint/2010/main" val="34280258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416A15-03A4-4B09-80E1-E5341B8DBA73}"/>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05D73D9A-2714-4BAA-AEB3-214AE7840161}"/>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5268DE9-CA28-4705-A2D5-9FB4E43F15B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328315A-ACA1-452A-A56B-A46C5718EF9C}" type="slidenum">
              <a:rPr lang="en-US" altLang="en-US"/>
              <a:pPr>
                <a:defRPr/>
              </a:pPr>
              <a:t>‹#›</a:t>
            </a:fld>
            <a:endParaRPr lang="en-US" altLang="en-US"/>
          </a:p>
        </p:txBody>
      </p:sp>
    </p:spTree>
    <p:extLst>
      <p:ext uri="{BB962C8B-B14F-4D97-AF65-F5344CB8AC3E}">
        <p14:creationId xmlns:p14="http://schemas.microsoft.com/office/powerpoint/2010/main" val="42247331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9B7FBF-AC93-49EB-9783-21F4FF47FE86}"/>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8" name="Footer Placeholder 7">
            <a:extLst>
              <a:ext uri="{FF2B5EF4-FFF2-40B4-BE49-F238E27FC236}">
                <a16:creationId xmlns:a16="http://schemas.microsoft.com/office/drawing/2014/main" id="{23888732-7CA2-461B-B3E2-A0177C87DC06}"/>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6DAA39C9-EE7F-4BE8-BB3D-0C01EB9EA7B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83F3723-0D34-473C-80A2-1333360E0C09}" type="slidenum">
              <a:rPr lang="en-US" altLang="en-US"/>
              <a:pPr>
                <a:defRPr/>
              </a:pPr>
              <a:t>‹#›</a:t>
            </a:fld>
            <a:endParaRPr lang="en-US" altLang="en-US"/>
          </a:p>
        </p:txBody>
      </p:sp>
    </p:spTree>
    <p:extLst>
      <p:ext uri="{BB962C8B-B14F-4D97-AF65-F5344CB8AC3E}">
        <p14:creationId xmlns:p14="http://schemas.microsoft.com/office/powerpoint/2010/main" val="15871944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3E4584-19AF-4E18-A154-D2548F69CE1B}"/>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4" name="Footer Placeholder 3">
            <a:extLst>
              <a:ext uri="{FF2B5EF4-FFF2-40B4-BE49-F238E27FC236}">
                <a16:creationId xmlns:a16="http://schemas.microsoft.com/office/drawing/2014/main" id="{374FB47B-0391-45AA-A5B0-311449AD3D91}"/>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9A162BB-6814-4592-9F26-458A0DCB6D5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694CF90-9F19-4CCD-93F8-320B873D9C7A}" type="slidenum">
              <a:rPr lang="en-US" altLang="en-US"/>
              <a:pPr>
                <a:defRPr/>
              </a:pPr>
              <a:t>‹#›</a:t>
            </a:fld>
            <a:endParaRPr lang="en-US" altLang="en-US"/>
          </a:p>
        </p:txBody>
      </p:sp>
    </p:spTree>
    <p:extLst>
      <p:ext uri="{BB962C8B-B14F-4D97-AF65-F5344CB8AC3E}">
        <p14:creationId xmlns:p14="http://schemas.microsoft.com/office/powerpoint/2010/main" val="40089148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A2717-005C-4670-8BB9-48D7CEEFD881}"/>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a:extLst>
              <a:ext uri="{FF2B5EF4-FFF2-40B4-BE49-F238E27FC236}">
                <a16:creationId xmlns:a16="http://schemas.microsoft.com/office/drawing/2014/main" id="{87A69406-EEAA-4BCC-94C4-C79F0631A15C}"/>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F9771602-A640-4A15-967E-891DDCEA72A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16ED8CA-9532-453B-ABBA-EB0920424832}" type="slidenum">
              <a:rPr lang="en-US" altLang="en-US"/>
              <a:pPr>
                <a:defRPr/>
              </a:pPr>
              <a:t>‹#›</a:t>
            </a:fld>
            <a:endParaRPr lang="en-US" altLang="en-US"/>
          </a:p>
        </p:txBody>
      </p:sp>
    </p:spTree>
    <p:extLst>
      <p:ext uri="{BB962C8B-B14F-4D97-AF65-F5344CB8AC3E}">
        <p14:creationId xmlns:p14="http://schemas.microsoft.com/office/powerpoint/2010/main" val="25779254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7058911D-DB2C-4946-94A4-210FA98A034D}"/>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117FDC3B-E694-42D2-BC92-38DC6B7836B5}"/>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AF56603C-4689-4599-9350-A3430E711F73}"/>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41FCEBD-8EFF-4FD8-94D7-3A547DC71922}" type="slidenum">
              <a:rPr lang="en-US" altLang="en-US"/>
              <a:pPr>
                <a:defRPr/>
              </a:pPr>
              <a:t>‹#›</a:t>
            </a:fld>
            <a:endParaRPr lang="en-US" altLang="en-US"/>
          </a:p>
        </p:txBody>
      </p:sp>
    </p:spTree>
    <p:extLst>
      <p:ext uri="{BB962C8B-B14F-4D97-AF65-F5344CB8AC3E}">
        <p14:creationId xmlns:p14="http://schemas.microsoft.com/office/powerpoint/2010/main" val="35138868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04D2FF46-7942-4F77-8F53-F19C9211BD6E}"/>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6" name="Footer Placeholder 5">
            <a:extLst>
              <a:ext uri="{FF2B5EF4-FFF2-40B4-BE49-F238E27FC236}">
                <a16:creationId xmlns:a16="http://schemas.microsoft.com/office/drawing/2014/main" id="{20F2F6D0-1B9A-49F2-9682-B2DDB28F35D1}"/>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CCA1280-C67D-4251-BF3F-2E7F11F331C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E5ACFCD-88A7-4429-83B8-3B1C798689BC}" type="slidenum">
              <a:rPr lang="en-US" altLang="en-US"/>
              <a:pPr>
                <a:defRPr/>
              </a:pPr>
              <a:t>‹#›</a:t>
            </a:fld>
            <a:endParaRPr lang="en-US" altLang="en-US"/>
          </a:p>
        </p:txBody>
      </p:sp>
    </p:spTree>
    <p:extLst>
      <p:ext uri="{BB962C8B-B14F-4D97-AF65-F5344CB8AC3E}">
        <p14:creationId xmlns:p14="http://schemas.microsoft.com/office/powerpoint/2010/main" val="307121591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BE3FA-AD4C-4E3A-BE3D-DE73497C14C9}"/>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15118B50-36FB-4C72-AA82-B1C8D6B0FC1E}"/>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8239506-FCC5-4D64-A3D9-56DCC8EBED84}"/>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CF032739-E471-4A75-9B4F-B74C9AC4FB8D}" type="slidenum">
              <a:rPr lang="en-US" altLang="en-US"/>
              <a:pPr>
                <a:defRPr/>
              </a:pPr>
              <a:t>‹#›</a:t>
            </a:fld>
            <a:endParaRPr lang="en-US" altLang="en-US"/>
          </a:p>
        </p:txBody>
      </p:sp>
    </p:spTree>
    <p:extLst>
      <p:ext uri="{BB962C8B-B14F-4D97-AF65-F5344CB8AC3E}">
        <p14:creationId xmlns:p14="http://schemas.microsoft.com/office/powerpoint/2010/main" val="364129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84685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EBF2F-095B-4E12-9019-CFF8A8F79E10}"/>
              </a:ext>
            </a:extLst>
          </p:cNvPr>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5" name="Footer Placeholder 4">
            <a:extLst>
              <a:ext uri="{FF2B5EF4-FFF2-40B4-BE49-F238E27FC236}">
                <a16:creationId xmlns:a16="http://schemas.microsoft.com/office/drawing/2014/main" id="{72CA5B43-82D8-45C0-B43A-EF6F3D67ADBE}"/>
              </a:ext>
            </a:extLst>
          </p:cNvPr>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30AF804-BF20-4D40-A8BB-8D6A3DE251C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3A1B284F-0AD5-4A9E-A750-EF698DFB5F89}" type="slidenum">
              <a:rPr lang="en-US" altLang="en-US"/>
              <a:pPr>
                <a:defRPr/>
              </a:pPr>
              <a:t>‹#›</a:t>
            </a:fld>
            <a:endParaRPr lang="en-US" altLang="en-US"/>
          </a:p>
        </p:txBody>
      </p:sp>
    </p:spTree>
    <p:extLst>
      <p:ext uri="{BB962C8B-B14F-4D97-AF65-F5344CB8AC3E}">
        <p14:creationId xmlns:p14="http://schemas.microsoft.com/office/powerpoint/2010/main" val="326919481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1BEFACA-ABDC-4E5B-B22E-57CE73E6D4E2}"/>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C8C59FE-7153-460A-AE3C-C70983237332}" type="datetimeFigureOut">
              <a:rPr lang="en-US"/>
              <a:pPr>
                <a:defRPr/>
              </a:pPr>
              <a:t>9/26/2018</a:t>
            </a:fld>
            <a:endParaRPr lang="en-US"/>
          </a:p>
        </p:txBody>
      </p:sp>
      <p:sp>
        <p:nvSpPr>
          <p:cNvPr id="5" name="Footer Placeholder 4">
            <a:extLst>
              <a:ext uri="{FF2B5EF4-FFF2-40B4-BE49-F238E27FC236}">
                <a16:creationId xmlns:a16="http://schemas.microsoft.com/office/drawing/2014/main" id="{6D7F62DB-BDF5-4F25-8AE2-43F072651542}"/>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0E6B52F5-AA54-416E-9096-F842896B8E68}"/>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D0EACCB-5242-4C2B-BD1E-C7BFE2076B51}" type="slidenum">
              <a:rPr lang="en-US" altLang="en-US"/>
              <a:pPr>
                <a:defRPr/>
              </a:pPr>
              <a:t>‹#›</a:t>
            </a:fld>
            <a:endParaRPr lang="en-US" altLang="en-US"/>
          </a:p>
        </p:txBody>
      </p:sp>
    </p:spTree>
    <p:extLst>
      <p:ext uri="{BB962C8B-B14F-4D97-AF65-F5344CB8AC3E}">
        <p14:creationId xmlns:p14="http://schemas.microsoft.com/office/powerpoint/2010/main" val="37024970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EE8C4-4FB6-4DF1-9038-50B5D04CDB67}"/>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AA833E4-B9C0-4345-9FD7-4BB6C448B2C5}" type="datetimeFigureOut">
              <a:rPr lang="en-US"/>
              <a:pPr>
                <a:defRPr/>
              </a:pPr>
              <a:t>9/26/2018</a:t>
            </a:fld>
            <a:endParaRPr lang="en-US"/>
          </a:p>
        </p:txBody>
      </p:sp>
      <p:sp>
        <p:nvSpPr>
          <p:cNvPr id="5" name="Footer Placeholder 4">
            <a:extLst>
              <a:ext uri="{FF2B5EF4-FFF2-40B4-BE49-F238E27FC236}">
                <a16:creationId xmlns:a16="http://schemas.microsoft.com/office/drawing/2014/main" id="{0F100B7C-EA47-4716-B6A1-235A5A43934A}"/>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2BE7AA7-F036-4323-9289-E4CFC6227005}"/>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AAD5E320-6794-414B-B7AA-0D290D057C73}" type="slidenum">
              <a:rPr lang="en-US" altLang="en-US"/>
              <a:pPr>
                <a:defRPr/>
              </a:pPr>
              <a:t>‹#›</a:t>
            </a:fld>
            <a:endParaRPr lang="en-US" altLang="en-US"/>
          </a:p>
        </p:txBody>
      </p:sp>
    </p:spTree>
    <p:extLst>
      <p:ext uri="{BB962C8B-B14F-4D97-AF65-F5344CB8AC3E}">
        <p14:creationId xmlns:p14="http://schemas.microsoft.com/office/powerpoint/2010/main" val="21996144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8797B2-408C-4052-B1EB-BC7C5DC4CE76}"/>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F70F5CE-B6B4-41CA-93DD-FAF9EC0FC167}" type="datetimeFigureOut">
              <a:rPr lang="en-US"/>
              <a:pPr>
                <a:defRPr/>
              </a:pPr>
              <a:t>9/26/2018</a:t>
            </a:fld>
            <a:endParaRPr lang="en-US"/>
          </a:p>
        </p:txBody>
      </p:sp>
      <p:sp>
        <p:nvSpPr>
          <p:cNvPr id="5" name="Footer Placeholder 4">
            <a:extLst>
              <a:ext uri="{FF2B5EF4-FFF2-40B4-BE49-F238E27FC236}">
                <a16:creationId xmlns:a16="http://schemas.microsoft.com/office/drawing/2014/main" id="{4F543C2A-4AA1-4FD1-BF35-65BFA45AE05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530C439-C7EF-4DA7-AD61-80E14EB28B9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28F46665-A7F5-42F5-A8E8-276BE5DD15F5}" type="slidenum">
              <a:rPr lang="en-US" altLang="en-US"/>
              <a:pPr>
                <a:defRPr/>
              </a:pPr>
              <a:t>‹#›</a:t>
            </a:fld>
            <a:endParaRPr lang="en-US" altLang="en-US"/>
          </a:p>
        </p:txBody>
      </p:sp>
    </p:spTree>
    <p:extLst>
      <p:ext uri="{BB962C8B-B14F-4D97-AF65-F5344CB8AC3E}">
        <p14:creationId xmlns:p14="http://schemas.microsoft.com/office/powerpoint/2010/main" val="14291855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58279F-33EC-416D-BBD9-3173D2DD8AB0}"/>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F1B48B1-E190-4118-8DE0-D76618A48610}" type="datetimeFigureOut">
              <a:rPr lang="en-US"/>
              <a:pPr>
                <a:defRPr/>
              </a:pPr>
              <a:t>9/26/2018</a:t>
            </a:fld>
            <a:endParaRPr lang="en-US"/>
          </a:p>
        </p:txBody>
      </p:sp>
      <p:sp>
        <p:nvSpPr>
          <p:cNvPr id="6" name="Footer Placeholder 5">
            <a:extLst>
              <a:ext uri="{FF2B5EF4-FFF2-40B4-BE49-F238E27FC236}">
                <a16:creationId xmlns:a16="http://schemas.microsoft.com/office/drawing/2014/main" id="{B69CD227-153A-48C9-BB00-D79C9EA6A0B1}"/>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1252911-13E2-4095-8C08-ACCC9D77C2B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5664C4C1-BB8F-42A4-92F0-39F5352B70D2}" type="slidenum">
              <a:rPr lang="en-US" altLang="en-US"/>
              <a:pPr>
                <a:defRPr/>
              </a:pPr>
              <a:t>‹#›</a:t>
            </a:fld>
            <a:endParaRPr lang="en-US" altLang="en-US"/>
          </a:p>
        </p:txBody>
      </p:sp>
    </p:spTree>
    <p:extLst>
      <p:ext uri="{BB962C8B-B14F-4D97-AF65-F5344CB8AC3E}">
        <p14:creationId xmlns:p14="http://schemas.microsoft.com/office/powerpoint/2010/main" val="179708996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E537D-D9D4-4D84-9A2C-A32B00B0300C}"/>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F4114B3-71CD-4DB3-B9FD-57DC91CB4501}" type="datetimeFigureOut">
              <a:rPr lang="en-US"/>
              <a:pPr>
                <a:defRPr/>
              </a:pPr>
              <a:t>9/26/2018</a:t>
            </a:fld>
            <a:endParaRPr lang="en-US"/>
          </a:p>
        </p:txBody>
      </p:sp>
      <p:sp>
        <p:nvSpPr>
          <p:cNvPr id="8" name="Footer Placeholder 7">
            <a:extLst>
              <a:ext uri="{FF2B5EF4-FFF2-40B4-BE49-F238E27FC236}">
                <a16:creationId xmlns:a16="http://schemas.microsoft.com/office/drawing/2014/main" id="{119ED434-BC36-4067-9B7F-44AC46A120C4}"/>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01DF5F08-CF7D-46CF-9839-9E57E1E93129}"/>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7133463D-4D32-49D4-8464-A46EC05BC61E}" type="slidenum">
              <a:rPr lang="en-US" altLang="en-US"/>
              <a:pPr>
                <a:defRPr/>
              </a:pPr>
              <a:t>‹#›</a:t>
            </a:fld>
            <a:endParaRPr lang="en-US" altLang="en-US"/>
          </a:p>
        </p:txBody>
      </p:sp>
    </p:spTree>
    <p:extLst>
      <p:ext uri="{BB962C8B-B14F-4D97-AF65-F5344CB8AC3E}">
        <p14:creationId xmlns:p14="http://schemas.microsoft.com/office/powerpoint/2010/main" val="36355432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77438C-FF9F-497F-8EF9-8F9421ED729E}"/>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957D40E-314D-405B-9EC9-0E758286483C}" type="datetimeFigureOut">
              <a:rPr lang="en-US"/>
              <a:pPr>
                <a:defRPr/>
              </a:pPr>
              <a:t>9/26/2018</a:t>
            </a:fld>
            <a:endParaRPr lang="en-US"/>
          </a:p>
        </p:txBody>
      </p:sp>
      <p:sp>
        <p:nvSpPr>
          <p:cNvPr id="4" name="Footer Placeholder 3">
            <a:extLst>
              <a:ext uri="{FF2B5EF4-FFF2-40B4-BE49-F238E27FC236}">
                <a16:creationId xmlns:a16="http://schemas.microsoft.com/office/drawing/2014/main" id="{D975F373-0D3B-4E67-AB24-247B6608EAE6}"/>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055A2079-EFCD-49D7-A0EF-0E2634266C77}"/>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DE066296-BD2A-47AB-8EF3-7168EB01D5A2}" type="slidenum">
              <a:rPr lang="en-US" altLang="en-US"/>
              <a:pPr>
                <a:defRPr/>
              </a:pPr>
              <a:t>‹#›</a:t>
            </a:fld>
            <a:endParaRPr lang="en-US" altLang="en-US"/>
          </a:p>
        </p:txBody>
      </p:sp>
    </p:spTree>
    <p:extLst>
      <p:ext uri="{BB962C8B-B14F-4D97-AF65-F5344CB8AC3E}">
        <p14:creationId xmlns:p14="http://schemas.microsoft.com/office/powerpoint/2010/main" val="39022384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DBD27-2891-47EB-B592-DCDADEA371A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02287E7-D2C9-4BFF-88B8-8F6FFFAC09F0}" type="datetimeFigureOut">
              <a:rPr lang="en-US"/>
              <a:pPr>
                <a:defRPr/>
              </a:pPr>
              <a:t>9/26/2018</a:t>
            </a:fld>
            <a:endParaRPr lang="en-US"/>
          </a:p>
        </p:txBody>
      </p:sp>
      <p:sp>
        <p:nvSpPr>
          <p:cNvPr id="3" name="Footer Placeholder 2">
            <a:extLst>
              <a:ext uri="{FF2B5EF4-FFF2-40B4-BE49-F238E27FC236}">
                <a16:creationId xmlns:a16="http://schemas.microsoft.com/office/drawing/2014/main" id="{6DB11306-AF76-4EE7-8A55-E90D765887F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2981E370-C883-4273-A332-A1D8084F8A9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4F850DFE-D91B-48EF-9F5B-3D8E18F613DB}" type="slidenum">
              <a:rPr lang="en-US" altLang="en-US"/>
              <a:pPr>
                <a:defRPr/>
              </a:pPr>
              <a:t>‹#›</a:t>
            </a:fld>
            <a:endParaRPr lang="en-US" altLang="en-US"/>
          </a:p>
        </p:txBody>
      </p:sp>
    </p:spTree>
    <p:extLst>
      <p:ext uri="{BB962C8B-B14F-4D97-AF65-F5344CB8AC3E}">
        <p14:creationId xmlns:p14="http://schemas.microsoft.com/office/powerpoint/2010/main" val="168682870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5"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5"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DB383331-7392-47AF-8899-285F67637778}"/>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7C03CE-3D15-4196-91DD-39B538F88901}" type="datetimeFigureOut">
              <a:rPr lang="en-US"/>
              <a:pPr>
                <a:defRPr/>
              </a:pPr>
              <a:t>9/26/2018</a:t>
            </a:fld>
            <a:endParaRPr lang="en-US"/>
          </a:p>
        </p:txBody>
      </p:sp>
      <p:sp>
        <p:nvSpPr>
          <p:cNvPr id="6" name="Footer Placeholder 5">
            <a:extLst>
              <a:ext uri="{FF2B5EF4-FFF2-40B4-BE49-F238E27FC236}">
                <a16:creationId xmlns:a16="http://schemas.microsoft.com/office/drawing/2014/main" id="{52B6280A-E72F-4B0A-BABB-CF653C28A87D}"/>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DEAFEEF-25F1-4288-A106-D7E440D3BDB2}"/>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6B605552-D004-4868-B869-821364636E92}" type="slidenum">
              <a:rPr lang="en-US" altLang="en-US"/>
              <a:pPr>
                <a:defRPr/>
              </a:pPr>
              <a:t>‹#›</a:t>
            </a:fld>
            <a:endParaRPr lang="en-US" altLang="en-US"/>
          </a:p>
        </p:txBody>
      </p:sp>
    </p:spTree>
    <p:extLst>
      <p:ext uri="{BB962C8B-B14F-4D97-AF65-F5344CB8AC3E}">
        <p14:creationId xmlns:p14="http://schemas.microsoft.com/office/powerpoint/2010/main" val="15291047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40"/>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A9F31B72-1E71-41AE-B18C-E8E9DEABEA43}"/>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C0E14D-12B8-4A6D-9565-3E1547B3FA6C}" type="datetimeFigureOut">
              <a:rPr lang="en-US"/>
              <a:pPr>
                <a:defRPr/>
              </a:pPr>
              <a:t>9/26/2018</a:t>
            </a:fld>
            <a:endParaRPr lang="en-US"/>
          </a:p>
        </p:txBody>
      </p:sp>
      <p:sp>
        <p:nvSpPr>
          <p:cNvPr id="6" name="Footer Placeholder 5">
            <a:extLst>
              <a:ext uri="{FF2B5EF4-FFF2-40B4-BE49-F238E27FC236}">
                <a16:creationId xmlns:a16="http://schemas.microsoft.com/office/drawing/2014/main" id="{C3D6003B-4639-46D4-AEEF-3D918CC6839C}"/>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9D41F5C1-D0DF-4D12-ABA9-69A0F44B10EE}"/>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D5C8EFB-2E9A-45F4-8A0B-38FB27767492}" type="slidenum">
              <a:rPr lang="en-US" altLang="en-US"/>
              <a:pPr>
                <a:defRPr/>
              </a:pPr>
              <a:t>‹#›</a:t>
            </a:fld>
            <a:endParaRPr lang="en-US" altLang="en-US"/>
          </a:p>
        </p:txBody>
      </p:sp>
    </p:spTree>
    <p:extLst>
      <p:ext uri="{BB962C8B-B14F-4D97-AF65-F5344CB8AC3E}">
        <p14:creationId xmlns:p14="http://schemas.microsoft.com/office/powerpoint/2010/main" val="164654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649910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77A616-8269-4044-BFC1-F308839A2C15}"/>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B83818B-F774-4C74-B717-70D7F4C39755}" type="datetimeFigureOut">
              <a:rPr lang="en-US"/>
              <a:pPr>
                <a:defRPr/>
              </a:pPr>
              <a:t>9/26/2018</a:t>
            </a:fld>
            <a:endParaRPr lang="en-US"/>
          </a:p>
        </p:txBody>
      </p:sp>
      <p:sp>
        <p:nvSpPr>
          <p:cNvPr id="5" name="Footer Placeholder 4">
            <a:extLst>
              <a:ext uri="{FF2B5EF4-FFF2-40B4-BE49-F238E27FC236}">
                <a16:creationId xmlns:a16="http://schemas.microsoft.com/office/drawing/2014/main" id="{FD2908B6-7F07-40DF-8250-F380BF5AD267}"/>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8D8B89D-A02F-4C3A-A0C4-23A485BC235A}"/>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8865B5A2-8BAF-4057-824E-98934B80C250}" type="slidenum">
              <a:rPr lang="en-US" altLang="en-US"/>
              <a:pPr>
                <a:defRPr/>
              </a:pPr>
              <a:t>‹#›</a:t>
            </a:fld>
            <a:endParaRPr lang="en-US" altLang="en-US"/>
          </a:p>
        </p:txBody>
      </p:sp>
    </p:spTree>
    <p:extLst>
      <p:ext uri="{BB962C8B-B14F-4D97-AF65-F5344CB8AC3E}">
        <p14:creationId xmlns:p14="http://schemas.microsoft.com/office/powerpoint/2010/main" val="3695273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A5586-DDE7-47B4-A28F-5A4603D2865D}"/>
              </a:ext>
            </a:extLst>
          </p:cNvPr>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B5DB4D1-A782-4F61-BDDA-06487C050B67}" type="datetimeFigureOut">
              <a:rPr lang="en-US"/>
              <a:pPr>
                <a:defRPr/>
              </a:pPr>
              <a:t>9/26/2018</a:t>
            </a:fld>
            <a:endParaRPr lang="en-US"/>
          </a:p>
        </p:txBody>
      </p:sp>
      <p:sp>
        <p:nvSpPr>
          <p:cNvPr id="5" name="Footer Placeholder 4">
            <a:extLst>
              <a:ext uri="{FF2B5EF4-FFF2-40B4-BE49-F238E27FC236}">
                <a16:creationId xmlns:a16="http://schemas.microsoft.com/office/drawing/2014/main" id="{827D5021-DE6A-4CC9-8F28-A5AA9F8B6D85}"/>
              </a:ext>
            </a:extLst>
          </p:cNvPr>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D6CB3A2-12BC-4594-A3BC-8B8DA84D3941}"/>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E5E6580E-8D9D-4F4C-845D-7980B17287A9}" type="slidenum">
              <a:rPr lang="en-US" altLang="en-US"/>
              <a:pPr>
                <a:defRPr/>
              </a:pPr>
              <a:t>‹#›</a:t>
            </a:fld>
            <a:endParaRPr lang="en-US" altLang="en-US"/>
          </a:p>
        </p:txBody>
      </p:sp>
    </p:spTree>
    <p:extLst>
      <p:ext uri="{BB962C8B-B14F-4D97-AF65-F5344CB8AC3E}">
        <p14:creationId xmlns:p14="http://schemas.microsoft.com/office/powerpoint/2010/main" val="6812368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649197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9265601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927759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5"/>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5"/>
            <a:ext cx="5384800" cy="37719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54170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558032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423706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720676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7458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9048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8928814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899268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7443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903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C2A5A3-4DA8-413A-B310-CA4938B006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0219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1793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558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342900"/>
            <a:ext cx="2743200" cy="5753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42900"/>
            <a:ext cx="8026400" cy="5753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108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AA31E95-9005-467D-BED4-2168FF930B5B}" type="datetimeFigureOut">
              <a:rPr lang="en-US"/>
              <a:pPr>
                <a:defRPr/>
              </a:pPr>
              <a:t>9/26/2018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02F0E4-04C3-4C74-AC64-CDBA892B5409}" type="slidenum">
              <a:rPr lang="en-US"/>
              <a:pPr>
                <a:defRPr/>
              </a:pPr>
              <a:t>‹#›</a:t>
            </a:fld>
            <a:endParaRPr lang="en-US"/>
          </a:p>
        </p:txBody>
      </p:sp>
    </p:spTree>
    <p:extLst>
      <p:ext uri="{BB962C8B-B14F-4D97-AF65-F5344CB8AC3E}">
        <p14:creationId xmlns:p14="http://schemas.microsoft.com/office/powerpoint/2010/main" val="88801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0CED9B-3D9E-42B4-BD97-4DFA3A4C7842}" type="datetimeFigureOut">
              <a:rPr lang="en-US"/>
              <a:pPr>
                <a:defRPr/>
              </a:pPr>
              <a:t>9/26/2018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80093A-D12A-47AC-84E9-30E95197DAF6}" type="slidenum">
              <a:rPr lang="en-US"/>
              <a:pPr>
                <a:defRPr/>
              </a:pPr>
              <a:t>‹#›</a:t>
            </a:fld>
            <a:endParaRPr lang="en-US"/>
          </a:p>
        </p:txBody>
      </p:sp>
    </p:spTree>
    <p:extLst>
      <p:ext uri="{BB962C8B-B14F-4D97-AF65-F5344CB8AC3E}">
        <p14:creationId xmlns:p14="http://schemas.microsoft.com/office/powerpoint/2010/main" val="403583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F5A354-FA5F-4065-B31E-1AF1C1B235CE}" type="datetimeFigureOut">
              <a:rPr lang="en-US"/>
              <a:pPr>
                <a:defRPr/>
              </a:pPr>
              <a:t>9/26/2018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7EA9AA-C98B-4BE1-A4C2-E7C1C500F30E}" type="slidenum">
              <a:rPr lang="en-US"/>
              <a:pPr>
                <a:defRPr/>
              </a:pPr>
              <a:t>‹#›</a:t>
            </a:fld>
            <a:endParaRPr lang="en-US"/>
          </a:p>
        </p:txBody>
      </p:sp>
    </p:spTree>
    <p:extLst>
      <p:ext uri="{BB962C8B-B14F-4D97-AF65-F5344CB8AC3E}">
        <p14:creationId xmlns:p14="http://schemas.microsoft.com/office/powerpoint/2010/main" val="142309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247F9F0-84CA-4DB1-88FD-DEEB6460B84A}" type="datetimeFigureOut">
              <a:rPr lang="en-US"/>
              <a:pPr>
                <a:defRPr/>
              </a:pPr>
              <a:t>9/26/2018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703E94-D174-47E8-823E-CC66FF0187DC}" type="slidenum">
              <a:rPr lang="en-US"/>
              <a:pPr>
                <a:defRPr/>
              </a:pPr>
              <a:t>‹#›</a:t>
            </a:fld>
            <a:endParaRPr lang="en-US"/>
          </a:p>
        </p:txBody>
      </p:sp>
    </p:spTree>
    <p:extLst>
      <p:ext uri="{BB962C8B-B14F-4D97-AF65-F5344CB8AC3E}">
        <p14:creationId xmlns:p14="http://schemas.microsoft.com/office/powerpoint/2010/main" val="1514231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D55EB58-0480-44A7-84F0-04F50857640B}" type="datetimeFigureOut">
              <a:rPr lang="en-US"/>
              <a:pPr>
                <a:defRPr/>
              </a:pPr>
              <a:t>9/26/2018</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67BF8C-B4A8-4D13-A96A-338AB678BA22}" type="slidenum">
              <a:rPr lang="en-US"/>
              <a:pPr>
                <a:defRPr/>
              </a:pPr>
              <a:t>‹#›</a:t>
            </a:fld>
            <a:endParaRPr lang="en-US"/>
          </a:p>
        </p:txBody>
      </p:sp>
    </p:spTree>
    <p:extLst>
      <p:ext uri="{BB962C8B-B14F-4D97-AF65-F5344CB8AC3E}">
        <p14:creationId xmlns:p14="http://schemas.microsoft.com/office/powerpoint/2010/main" val="530056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7561109-A560-47C8-92D9-848B073431B8}" type="datetimeFigureOut">
              <a:rPr lang="en-US"/>
              <a:pPr>
                <a:defRPr/>
              </a:pPr>
              <a:t>9/26/2018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4B4C7AD-ED12-42EA-B263-869170A96091}" type="slidenum">
              <a:rPr lang="en-US"/>
              <a:pPr>
                <a:defRPr/>
              </a:pPr>
              <a:t>‹#›</a:t>
            </a:fld>
            <a:endParaRPr lang="en-US"/>
          </a:p>
        </p:txBody>
      </p:sp>
    </p:spTree>
    <p:extLst>
      <p:ext uri="{BB962C8B-B14F-4D97-AF65-F5344CB8AC3E}">
        <p14:creationId xmlns:p14="http://schemas.microsoft.com/office/powerpoint/2010/main" val="974795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6F00FE8-C477-47FF-B521-8C3A93CE6A8B}" type="datetimeFigureOut">
              <a:rPr lang="en-US"/>
              <a:pPr>
                <a:defRPr/>
              </a:pPr>
              <a:t>9/26/2018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B9356F0-0106-4EF3-8011-59157416DED9}" type="slidenum">
              <a:rPr lang="en-US"/>
              <a:pPr>
                <a:defRPr/>
              </a:pPr>
              <a:t>‹#›</a:t>
            </a:fld>
            <a:endParaRPr lang="en-US"/>
          </a:p>
        </p:txBody>
      </p:sp>
    </p:spTree>
    <p:extLst>
      <p:ext uri="{BB962C8B-B14F-4D97-AF65-F5344CB8AC3E}">
        <p14:creationId xmlns:p14="http://schemas.microsoft.com/office/powerpoint/2010/main" val="207779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F30A5B-54CE-426F-A68F-7E01B40D3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6760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5"/>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F6296-66FA-4CC1-BF0C-D57E6735161A}" type="datetimeFigureOut">
              <a:rPr lang="en-US"/>
              <a:pPr>
                <a:defRPr/>
              </a:pPr>
              <a:t>9/26/2018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3C4B88-884E-412B-895B-2D12BACF471B}" type="slidenum">
              <a:rPr lang="en-US"/>
              <a:pPr>
                <a:defRPr/>
              </a:pPr>
              <a:t>‹#›</a:t>
            </a:fld>
            <a:endParaRPr lang="en-US"/>
          </a:p>
        </p:txBody>
      </p:sp>
    </p:spTree>
    <p:extLst>
      <p:ext uri="{BB962C8B-B14F-4D97-AF65-F5344CB8AC3E}">
        <p14:creationId xmlns:p14="http://schemas.microsoft.com/office/powerpoint/2010/main" val="1277281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4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1"/>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2945B3C-32A3-4A4E-82EA-91401548D620}" type="datetimeFigureOut">
              <a:rPr lang="en-US"/>
              <a:pPr>
                <a:defRPr/>
              </a:pPr>
              <a:t>9/26/2018</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3EC3190-037A-443F-825F-0156FCFCA96A}" type="slidenum">
              <a:rPr lang="en-US"/>
              <a:pPr>
                <a:defRPr/>
              </a:pPr>
              <a:t>‹#›</a:t>
            </a:fld>
            <a:endParaRPr lang="en-US"/>
          </a:p>
        </p:txBody>
      </p:sp>
    </p:spTree>
    <p:extLst>
      <p:ext uri="{BB962C8B-B14F-4D97-AF65-F5344CB8AC3E}">
        <p14:creationId xmlns:p14="http://schemas.microsoft.com/office/powerpoint/2010/main" val="4248227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95873F-17C8-464A-A033-FCB4C3A8EB54}" type="datetimeFigureOut">
              <a:rPr lang="en-US"/>
              <a:pPr>
                <a:defRPr/>
              </a:pPr>
              <a:t>9/26/2018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06AE9F9-3F7A-4F00-AB97-F416947913A7}" type="slidenum">
              <a:rPr lang="en-US"/>
              <a:pPr>
                <a:defRPr/>
              </a:pPr>
              <a:t>‹#›</a:t>
            </a:fld>
            <a:endParaRPr lang="en-US"/>
          </a:p>
        </p:txBody>
      </p:sp>
    </p:spTree>
    <p:extLst>
      <p:ext uri="{BB962C8B-B14F-4D97-AF65-F5344CB8AC3E}">
        <p14:creationId xmlns:p14="http://schemas.microsoft.com/office/powerpoint/2010/main" val="3462096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1E07391-068F-4687-8B3A-B98D6BFCD974}" type="datetimeFigureOut">
              <a:rPr lang="en-US"/>
              <a:pPr>
                <a:defRPr/>
              </a:pPr>
              <a:t>9/26/2018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211B55D-EAA1-4F76-A1B1-4A3454E9F741}" type="slidenum">
              <a:rPr lang="en-US"/>
              <a:pPr>
                <a:defRPr/>
              </a:pPr>
              <a:t>‹#›</a:t>
            </a:fld>
            <a:endParaRPr lang="en-US"/>
          </a:p>
        </p:txBody>
      </p:sp>
    </p:spTree>
    <p:extLst>
      <p:ext uri="{BB962C8B-B14F-4D97-AF65-F5344CB8AC3E}">
        <p14:creationId xmlns:p14="http://schemas.microsoft.com/office/powerpoint/2010/main" val="1703578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34997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08044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28441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98223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91348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3170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B8D6A1-1E03-432F-A312-3F98E84D52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9549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70263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67121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16149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81657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47263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28600"/>
            <a:ext cx="10363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212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0343EE7F-BD89-4EA8-BD26-789C690E6036}"/>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8846CEAC-51FA-4D17-B28C-0725BEDFC08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209A6414-D148-487F-A515-2F523EDF7AB7}"/>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CADCBB5B-623C-48C1-B806-89D3BBA74336}" type="slidenum">
              <a:rPr lang="en-US" altLang="en-US"/>
              <a:pPr>
                <a:defRPr/>
              </a:pPr>
              <a:t>‹#›</a:t>
            </a:fld>
            <a:endParaRPr lang="en-US" altLang="en-US"/>
          </a:p>
        </p:txBody>
      </p:sp>
    </p:spTree>
    <p:extLst>
      <p:ext uri="{BB962C8B-B14F-4D97-AF65-F5344CB8AC3E}">
        <p14:creationId xmlns:p14="http://schemas.microsoft.com/office/powerpoint/2010/main" val="1137866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3B2E66-1338-49D9-98AF-3347D4E1E9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F30CC975-8976-4544-91FE-A96CF67BD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44D356A6-083B-4E9E-A40B-F3CBD22822A7}"/>
              </a:ext>
            </a:extLst>
          </p:cNvPr>
          <p:cNvSpPr>
            <a:spLocks noGrp="1" noChangeArrowheads="1"/>
          </p:cNvSpPr>
          <p:nvPr>
            <p:ph type="sldNum" sz="quarter" idx="12"/>
          </p:nvPr>
        </p:nvSpPr>
        <p:spPr>
          <a:ln/>
        </p:spPr>
        <p:txBody>
          <a:bodyPr/>
          <a:lstStyle>
            <a:lvl1pPr>
              <a:defRPr/>
            </a:lvl1pPr>
          </a:lstStyle>
          <a:p>
            <a:pPr>
              <a:defRPr/>
            </a:pPr>
            <a:fld id="{E626D4CD-C8B5-4C0A-973D-F02F2DE2A8FE}" type="slidenum">
              <a:rPr lang="en-US" altLang="en-US"/>
              <a:pPr>
                <a:defRPr/>
              </a:pPr>
              <a:t>‹#›</a:t>
            </a:fld>
            <a:endParaRPr lang="en-US" altLang="en-US"/>
          </a:p>
        </p:txBody>
      </p:sp>
    </p:spTree>
    <p:extLst>
      <p:ext uri="{BB962C8B-B14F-4D97-AF65-F5344CB8AC3E}">
        <p14:creationId xmlns:p14="http://schemas.microsoft.com/office/powerpoint/2010/main" val="310890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0F19AFB2-73E4-4A42-BD77-2A1B769902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4EA8188-8C4A-46AE-913E-B1863FEAE1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DF3D530-CEC8-480C-966A-5463CCEE40CE}"/>
              </a:ext>
            </a:extLst>
          </p:cNvPr>
          <p:cNvSpPr>
            <a:spLocks noGrp="1" noChangeArrowheads="1"/>
          </p:cNvSpPr>
          <p:nvPr>
            <p:ph type="sldNum" sz="quarter" idx="12"/>
          </p:nvPr>
        </p:nvSpPr>
        <p:spPr>
          <a:ln/>
        </p:spPr>
        <p:txBody>
          <a:bodyPr/>
          <a:lstStyle>
            <a:lvl1pPr>
              <a:defRPr/>
            </a:lvl1pPr>
          </a:lstStyle>
          <a:p>
            <a:pPr>
              <a:defRPr/>
            </a:pPr>
            <a:fld id="{2BEC78DE-71BC-4681-8FD7-8A95997CDB2D}" type="slidenum">
              <a:rPr lang="en-US" altLang="en-US"/>
              <a:pPr>
                <a:defRPr/>
              </a:pPr>
              <a:t>‹#›</a:t>
            </a:fld>
            <a:endParaRPr lang="en-US" altLang="en-US"/>
          </a:p>
        </p:txBody>
      </p:sp>
    </p:spTree>
    <p:extLst>
      <p:ext uri="{BB962C8B-B14F-4D97-AF65-F5344CB8AC3E}">
        <p14:creationId xmlns:p14="http://schemas.microsoft.com/office/powerpoint/2010/main" val="39299391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AFC36C-AB4F-4D4F-9BEC-757CDBB4D8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A608839-C99B-4FFD-A8DF-A750775849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6DC140BA-976E-4717-940F-CD067A257237}"/>
              </a:ext>
            </a:extLst>
          </p:cNvPr>
          <p:cNvSpPr>
            <a:spLocks noGrp="1" noChangeArrowheads="1"/>
          </p:cNvSpPr>
          <p:nvPr>
            <p:ph type="sldNum" sz="quarter" idx="12"/>
          </p:nvPr>
        </p:nvSpPr>
        <p:spPr>
          <a:ln/>
        </p:spPr>
        <p:txBody>
          <a:bodyPr/>
          <a:lstStyle>
            <a:lvl1pPr>
              <a:defRPr/>
            </a:lvl1pPr>
          </a:lstStyle>
          <a:p>
            <a:pPr>
              <a:defRPr/>
            </a:pPr>
            <a:fld id="{0A96ABF1-DA65-490D-80D4-F0DA89200A1A}" type="slidenum">
              <a:rPr lang="en-US" altLang="en-US"/>
              <a:pPr>
                <a:defRPr/>
              </a:pPr>
              <a:t>‹#›</a:t>
            </a:fld>
            <a:endParaRPr lang="en-US" altLang="en-US"/>
          </a:p>
        </p:txBody>
      </p:sp>
    </p:spTree>
    <p:extLst>
      <p:ext uri="{BB962C8B-B14F-4D97-AF65-F5344CB8AC3E}">
        <p14:creationId xmlns:p14="http://schemas.microsoft.com/office/powerpoint/2010/main" val="830281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AB6FA37-FEDC-4742-88DB-6663EFD13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9131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E7EA682-9C6B-4A5E-869A-EBCFCC820CA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B59A26A3-86C8-44C6-8E28-DF6731580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18499140-59BE-4E30-B3B6-1B14BF536A63}"/>
              </a:ext>
            </a:extLst>
          </p:cNvPr>
          <p:cNvSpPr>
            <a:spLocks noGrp="1" noChangeArrowheads="1"/>
          </p:cNvSpPr>
          <p:nvPr>
            <p:ph type="sldNum" sz="quarter" idx="12"/>
          </p:nvPr>
        </p:nvSpPr>
        <p:spPr>
          <a:ln/>
        </p:spPr>
        <p:txBody>
          <a:bodyPr/>
          <a:lstStyle>
            <a:lvl1pPr>
              <a:defRPr/>
            </a:lvl1pPr>
          </a:lstStyle>
          <a:p>
            <a:pPr>
              <a:defRPr/>
            </a:pPr>
            <a:fld id="{2B145E47-8386-4729-A52E-7F117A56FC4C}" type="slidenum">
              <a:rPr lang="en-US" altLang="en-US"/>
              <a:pPr>
                <a:defRPr/>
              </a:pPr>
              <a:t>‹#›</a:t>
            </a:fld>
            <a:endParaRPr lang="en-US" altLang="en-US"/>
          </a:p>
        </p:txBody>
      </p:sp>
    </p:spTree>
    <p:extLst>
      <p:ext uri="{BB962C8B-B14F-4D97-AF65-F5344CB8AC3E}">
        <p14:creationId xmlns:p14="http://schemas.microsoft.com/office/powerpoint/2010/main" val="368079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89777B1-04D4-421C-A703-057F93C968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27730A23-B975-43B5-A9C2-1BAE0AED25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928D6B9D-8FDF-49B0-8104-4FD8E5EE8AC4}"/>
              </a:ext>
            </a:extLst>
          </p:cNvPr>
          <p:cNvSpPr>
            <a:spLocks noGrp="1" noChangeArrowheads="1"/>
          </p:cNvSpPr>
          <p:nvPr>
            <p:ph type="sldNum" sz="quarter" idx="12"/>
          </p:nvPr>
        </p:nvSpPr>
        <p:spPr>
          <a:ln/>
        </p:spPr>
        <p:txBody>
          <a:bodyPr/>
          <a:lstStyle>
            <a:lvl1pPr>
              <a:defRPr/>
            </a:lvl1pPr>
          </a:lstStyle>
          <a:p>
            <a:pPr>
              <a:defRPr/>
            </a:pPr>
            <a:fld id="{25799D29-9DFB-4862-AE36-0EF731CD125C}" type="slidenum">
              <a:rPr lang="en-US" altLang="en-US"/>
              <a:pPr>
                <a:defRPr/>
              </a:pPr>
              <a:t>‹#›</a:t>
            </a:fld>
            <a:endParaRPr lang="en-US" altLang="en-US"/>
          </a:p>
        </p:txBody>
      </p:sp>
    </p:spTree>
    <p:extLst>
      <p:ext uri="{BB962C8B-B14F-4D97-AF65-F5344CB8AC3E}">
        <p14:creationId xmlns:p14="http://schemas.microsoft.com/office/powerpoint/2010/main" val="1389847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112182-171A-4F38-B6AF-863B388A4B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2429E7BD-5FB0-4496-B1E6-AA7AE4BE18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59E66ABD-40EF-4A32-B562-C8FC8F5AD806}"/>
              </a:ext>
            </a:extLst>
          </p:cNvPr>
          <p:cNvSpPr>
            <a:spLocks noGrp="1" noChangeArrowheads="1"/>
          </p:cNvSpPr>
          <p:nvPr>
            <p:ph type="sldNum" sz="quarter" idx="12"/>
          </p:nvPr>
        </p:nvSpPr>
        <p:spPr>
          <a:ln/>
        </p:spPr>
        <p:txBody>
          <a:bodyPr/>
          <a:lstStyle>
            <a:lvl1pPr>
              <a:defRPr/>
            </a:lvl1pPr>
          </a:lstStyle>
          <a:p>
            <a:pPr>
              <a:defRPr/>
            </a:pPr>
            <a:fld id="{D905BAB4-1644-4F30-B35F-BDEAD7896FA4}" type="slidenum">
              <a:rPr lang="en-US" altLang="en-US"/>
              <a:pPr>
                <a:defRPr/>
              </a:pPr>
              <a:t>‹#›</a:t>
            </a:fld>
            <a:endParaRPr lang="en-US" altLang="en-US"/>
          </a:p>
        </p:txBody>
      </p:sp>
    </p:spTree>
    <p:extLst>
      <p:ext uri="{BB962C8B-B14F-4D97-AF65-F5344CB8AC3E}">
        <p14:creationId xmlns:p14="http://schemas.microsoft.com/office/powerpoint/2010/main" val="13370074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FCA0C78C-3783-48B5-85CD-901C04EE4A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AAA0364-3539-448B-9E73-06A388F738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1D5FE1BD-3420-4E45-A2C8-DFA5583C8B4B}"/>
              </a:ext>
            </a:extLst>
          </p:cNvPr>
          <p:cNvSpPr>
            <a:spLocks noGrp="1" noChangeArrowheads="1"/>
          </p:cNvSpPr>
          <p:nvPr>
            <p:ph type="sldNum" sz="quarter" idx="12"/>
          </p:nvPr>
        </p:nvSpPr>
        <p:spPr>
          <a:ln/>
        </p:spPr>
        <p:txBody>
          <a:bodyPr/>
          <a:lstStyle>
            <a:lvl1pPr>
              <a:defRPr/>
            </a:lvl1pPr>
          </a:lstStyle>
          <a:p>
            <a:pPr>
              <a:defRPr/>
            </a:pPr>
            <a:fld id="{6B3299C7-71C1-4413-9C96-21D85E73ED9C}" type="slidenum">
              <a:rPr lang="en-US" altLang="en-US"/>
              <a:pPr>
                <a:defRPr/>
              </a:pPr>
              <a:t>‹#›</a:t>
            </a:fld>
            <a:endParaRPr lang="en-US" altLang="en-US"/>
          </a:p>
        </p:txBody>
      </p:sp>
    </p:spTree>
    <p:extLst>
      <p:ext uri="{BB962C8B-B14F-4D97-AF65-F5344CB8AC3E}">
        <p14:creationId xmlns:p14="http://schemas.microsoft.com/office/powerpoint/2010/main" val="7368373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5CEE747D-2793-444F-9147-E0FEC8B986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5127B60-2C6C-48E0-8D1F-EEA6CF5D29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C3C9E6F-574B-47A9-B998-BE34BF40B566}"/>
              </a:ext>
            </a:extLst>
          </p:cNvPr>
          <p:cNvSpPr>
            <a:spLocks noGrp="1" noChangeArrowheads="1"/>
          </p:cNvSpPr>
          <p:nvPr>
            <p:ph type="sldNum" sz="quarter" idx="12"/>
          </p:nvPr>
        </p:nvSpPr>
        <p:spPr>
          <a:ln/>
        </p:spPr>
        <p:txBody>
          <a:bodyPr/>
          <a:lstStyle>
            <a:lvl1pPr>
              <a:defRPr/>
            </a:lvl1pPr>
          </a:lstStyle>
          <a:p>
            <a:pPr>
              <a:defRPr/>
            </a:pPr>
            <a:fld id="{913AA647-881B-4AB3-A989-604E5E26CC6A}" type="slidenum">
              <a:rPr lang="en-US" altLang="en-US"/>
              <a:pPr>
                <a:defRPr/>
              </a:pPr>
              <a:t>‹#›</a:t>
            </a:fld>
            <a:endParaRPr lang="en-US" altLang="en-US"/>
          </a:p>
        </p:txBody>
      </p:sp>
    </p:spTree>
    <p:extLst>
      <p:ext uri="{BB962C8B-B14F-4D97-AF65-F5344CB8AC3E}">
        <p14:creationId xmlns:p14="http://schemas.microsoft.com/office/powerpoint/2010/main" val="2564172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B764EF6-8DC9-435F-89A5-ECF8B3E228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BCEF634-EA29-4D4E-9437-C400AABCCF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B8C6A96-9C07-4AD9-8D2D-F6F510672436}"/>
              </a:ext>
            </a:extLst>
          </p:cNvPr>
          <p:cNvSpPr>
            <a:spLocks noGrp="1" noChangeArrowheads="1"/>
          </p:cNvSpPr>
          <p:nvPr>
            <p:ph type="sldNum" sz="quarter" idx="12"/>
          </p:nvPr>
        </p:nvSpPr>
        <p:spPr>
          <a:ln/>
        </p:spPr>
        <p:txBody>
          <a:bodyPr/>
          <a:lstStyle>
            <a:lvl1pPr>
              <a:defRPr/>
            </a:lvl1pPr>
          </a:lstStyle>
          <a:p>
            <a:pPr>
              <a:defRPr/>
            </a:pPr>
            <a:fld id="{F0DB432E-64CB-4EAA-8667-7814BFDE792D}" type="slidenum">
              <a:rPr lang="en-US" altLang="en-US"/>
              <a:pPr>
                <a:defRPr/>
              </a:pPr>
              <a:t>‹#›</a:t>
            </a:fld>
            <a:endParaRPr lang="en-US" altLang="en-US"/>
          </a:p>
        </p:txBody>
      </p:sp>
    </p:spTree>
    <p:extLst>
      <p:ext uri="{BB962C8B-B14F-4D97-AF65-F5344CB8AC3E}">
        <p14:creationId xmlns:p14="http://schemas.microsoft.com/office/powerpoint/2010/main" val="115806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CCCB082-8BEC-456C-AAA6-A631E104AE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9DA072B7-5ECD-41DF-B9E8-72D52139D9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3820759-6B30-4067-9CED-93CBCE0DA4E8}"/>
              </a:ext>
            </a:extLst>
          </p:cNvPr>
          <p:cNvSpPr>
            <a:spLocks noGrp="1" noChangeArrowheads="1"/>
          </p:cNvSpPr>
          <p:nvPr>
            <p:ph type="sldNum" sz="quarter" idx="12"/>
          </p:nvPr>
        </p:nvSpPr>
        <p:spPr>
          <a:ln/>
        </p:spPr>
        <p:txBody>
          <a:bodyPr/>
          <a:lstStyle>
            <a:lvl1pPr>
              <a:defRPr/>
            </a:lvl1pPr>
          </a:lstStyle>
          <a:p>
            <a:pPr>
              <a:defRPr/>
            </a:pPr>
            <a:fld id="{DF130EDA-CB17-49AB-B93A-0894E74959A9}" type="slidenum">
              <a:rPr lang="en-US" altLang="en-US"/>
              <a:pPr>
                <a:defRPr/>
              </a:pPr>
              <a:t>‹#›</a:t>
            </a:fld>
            <a:endParaRPr lang="en-US" altLang="en-US"/>
          </a:p>
        </p:txBody>
      </p:sp>
    </p:spTree>
    <p:extLst>
      <p:ext uri="{BB962C8B-B14F-4D97-AF65-F5344CB8AC3E}">
        <p14:creationId xmlns:p14="http://schemas.microsoft.com/office/powerpoint/2010/main" val="3346922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D225E01A-558F-47A2-8114-B60886DCA98D}"/>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D9EF4E1-693D-4205-AD0E-8364ABC31CB1}"/>
              </a:ext>
            </a:extLst>
          </p:cNvPr>
          <p:cNvSpPr>
            <a:spLocks noGrp="1" noChangeArrowheads="1"/>
          </p:cNvSpPr>
          <p:nvPr>
            <p:ph type="sldNum" sz="quarter" idx="11"/>
          </p:nvPr>
        </p:nvSpPr>
        <p:spPr/>
        <p:txBody>
          <a:bodyPr/>
          <a:lstStyle>
            <a:lvl1pPr>
              <a:defRPr>
                <a:solidFill>
                  <a:srgbClr val="FFFFFF"/>
                </a:solidFill>
              </a:defRPr>
            </a:lvl1pPr>
          </a:lstStyle>
          <a:p>
            <a:pPr>
              <a:defRPr/>
            </a:pPr>
            <a:fld id="{64899C09-D1F6-4277-9CB3-DAC9C4669552}" type="slidenum">
              <a:rPr lang="en-GB" altLang="en-US"/>
              <a:pPr>
                <a:defRPr/>
              </a:pPr>
              <a:t>‹#›</a:t>
            </a:fld>
            <a:endParaRPr lang="en-GB" altLang="en-US"/>
          </a:p>
        </p:txBody>
      </p:sp>
      <p:sp>
        <p:nvSpPr>
          <p:cNvPr id="5" name="Rectangle 14">
            <a:extLst>
              <a:ext uri="{FF2B5EF4-FFF2-40B4-BE49-F238E27FC236}">
                <a16:creationId xmlns:a16="http://schemas.microsoft.com/office/drawing/2014/main" id="{03AB3922-5971-4506-B906-7678E30751BF}"/>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3349430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598605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98554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435A162-38B6-44AB-8865-78ECC2770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7107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1587822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23214039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8" name="Footer Placeholder 7"/>
          <p:cNvSpPr>
            <a:spLocks noGrp="1"/>
          </p:cNvSpPr>
          <p:nvPr>
            <p:ph type="ftr" sz="quarter" idx="11"/>
          </p:nvPr>
        </p:nvSpPr>
        <p:spPr>
          <a:xfrm>
            <a:off x="4165600" y="6356384"/>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15392915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4" name="Footer Placeholder 3"/>
          <p:cNvSpPr>
            <a:spLocks noGrp="1"/>
          </p:cNvSpPr>
          <p:nvPr>
            <p:ph type="ftr" sz="quarter" idx="11"/>
          </p:nvPr>
        </p:nvSpPr>
        <p:spPr>
          <a:xfrm>
            <a:off x="4165600" y="6356384"/>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3405621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3" name="Footer Placeholder 2"/>
          <p:cNvSpPr>
            <a:spLocks noGrp="1"/>
          </p:cNvSpPr>
          <p:nvPr>
            <p:ph type="ftr" sz="quarter" idx="11"/>
          </p:nvPr>
        </p:nvSpPr>
        <p:spPr>
          <a:xfrm>
            <a:off x="4165600" y="6356384"/>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981819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24503400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6" name="Footer Placeholder 5"/>
          <p:cNvSpPr>
            <a:spLocks noGrp="1"/>
          </p:cNvSpPr>
          <p:nvPr>
            <p:ph type="ftr" sz="quarter" idx="11"/>
          </p:nvPr>
        </p:nvSpPr>
        <p:spPr>
          <a:xfrm>
            <a:off x="4165600" y="635638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512210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28622803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84"/>
            <a:ext cx="2844800" cy="365125"/>
          </a:xfrm>
          <a:prstGeom prst="rect">
            <a:avLst/>
          </a:prstGeom>
        </p:spPr>
        <p:txBody>
          <a:bodyPr/>
          <a:lstStyle/>
          <a:p>
            <a:fld id="{4D4458B2-1D37-49BD-AC42-4C661E5E7E61}" type="datetimeFigureOut">
              <a:rPr lang="en-US" smtClean="0"/>
              <a:pPr/>
              <a:t>9/26/2018</a:t>
            </a:fld>
            <a:endParaRPr lang="en-US"/>
          </a:p>
        </p:txBody>
      </p:sp>
      <p:sp>
        <p:nvSpPr>
          <p:cNvPr id="5" name="Footer Placeholder 4"/>
          <p:cNvSpPr>
            <a:spLocks noGrp="1"/>
          </p:cNvSpPr>
          <p:nvPr>
            <p:ph type="ftr" sz="quarter" idx="11"/>
          </p:nvPr>
        </p:nvSpPr>
        <p:spPr>
          <a:xfrm>
            <a:off x="4165600" y="6356384"/>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84"/>
            <a:ext cx="2844800" cy="365125"/>
          </a:xfrm>
          <a:prstGeom prst="rect">
            <a:avLst/>
          </a:prstGeom>
        </p:spPr>
        <p:txBody>
          <a:bodyPr/>
          <a:lstStyle/>
          <a:p>
            <a:fld id="{D9555776-DFA5-41E0-98AB-D1D0D5D59B67}" type="slidenum">
              <a:rPr lang="en-US" smtClean="0"/>
              <a:pPr/>
              <a:t>‹#›</a:t>
            </a:fld>
            <a:endParaRPr lang="en-US"/>
          </a:p>
        </p:txBody>
      </p:sp>
    </p:spTree>
    <p:extLst>
      <p:ext uri="{BB962C8B-B14F-4D97-AF65-F5344CB8AC3E}">
        <p14:creationId xmlns:p14="http://schemas.microsoft.com/office/powerpoint/2010/main" val="672960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06"/>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8008727D-ABAE-4300-B4E3-E40AF6775511}"/>
              </a:ext>
            </a:extLst>
          </p:cNvPr>
          <p:cNvSpPr>
            <a:spLocks noGrp="1" noChangeArrowheads="1"/>
          </p:cNvSpPr>
          <p:nvPr>
            <p:ph type="dt" sz="quarter" idx="10"/>
          </p:nvPr>
        </p:nvSpPr>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3FE05620-2C50-4E06-B88B-F44DDCE9230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E0D8E8A9-F1E0-45A1-9A6D-72E38EEE3AF3}"/>
              </a:ext>
            </a:extLst>
          </p:cNvPr>
          <p:cNvSpPr>
            <a:spLocks noGrp="1" noChangeArrowheads="1"/>
          </p:cNvSpPr>
          <p:nvPr>
            <p:ph type="sldNum" sz="quarter" idx="12"/>
          </p:nvPr>
        </p:nvSpPr>
        <p:spPr>
          <a:xfrm>
            <a:off x="8737600" y="6248400"/>
            <a:ext cx="2844800" cy="457200"/>
          </a:xfrm>
        </p:spPr>
        <p:txBody>
          <a:bodyPr/>
          <a:lstStyle>
            <a:lvl1pPr>
              <a:defRPr sz="1333" b="0"/>
            </a:lvl1pPr>
          </a:lstStyle>
          <a:p>
            <a:pPr>
              <a:defRPr/>
            </a:pPr>
            <a:fld id="{644BCAA9-1AE5-4650-92CF-12C568D470C3}" type="slidenum">
              <a:rPr lang="en-US" altLang="en-US"/>
              <a:pPr>
                <a:defRPr/>
              </a:pPr>
              <a:t>‹#›</a:t>
            </a:fld>
            <a:endParaRPr lang="en-US" altLang="en-US"/>
          </a:p>
        </p:txBody>
      </p:sp>
    </p:spTree>
    <p:extLst>
      <p:ext uri="{BB962C8B-B14F-4D97-AF65-F5344CB8AC3E}">
        <p14:creationId xmlns:p14="http://schemas.microsoft.com/office/powerpoint/2010/main" val="1451040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16B5C05-8D82-41BA-A846-8AE28DB061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19473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A9D658F-74BA-4BA5-8EE4-46EC77C193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35AF1CF-8CFB-4B59-9BCF-71DF6272D2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CFBF12A-2F69-45C4-A5F2-84B865CE008C}"/>
              </a:ext>
            </a:extLst>
          </p:cNvPr>
          <p:cNvSpPr>
            <a:spLocks noGrp="1" noChangeArrowheads="1"/>
          </p:cNvSpPr>
          <p:nvPr>
            <p:ph type="sldNum" sz="quarter" idx="12"/>
          </p:nvPr>
        </p:nvSpPr>
        <p:spPr>
          <a:ln/>
        </p:spPr>
        <p:txBody>
          <a:bodyPr/>
          <a:lstStyle>
            <a:lvl1pPr>
              <a:defRPr/>
            </a:lvl1pPr>
          </a:lstStyle>
          <a:p>
            <a:pPr>
              <a:defRPr/>
            </a:pPr>
            <a:fld id="{E1F618F6-12D7-4F36-9F08-B6893D5F297E}" type="slidenum">
              <a:rPr lang="en-US" altLang="en-US"/>
              <a:pPr>
                <a:defRPr/>
              </a:pPr>
              <a:t>‹#›</a:t>
            </a:fld>
            <a:endParaRPr lang="en-US" altLang="en-US"/>
          </a:p>
        </p:txBody>
      </p:sp>
    </p:spTree>
    <p:extLst>
      <p:ext uri="{BB962C8B-B14F-4D97-AF65-F5344CB8AC3E}">
        <p14:creationId xmlns:p14="http://schemas.microsoft.com/office/powerpoint/2010/main" val="9789952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a:extLst>
              <a:ext uri="{FF2B5EF4-FFF2-40B4-BE49-F238E27FC236}">
                <a16:creationId xmlns:a16="http://schemas.microsoft.com/office/drawing/2014/main" id="{AB9D967A-2EF1-4064-9CD5-FABDD56A67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03FF976B-E066-405A-82D4-7D7CD47F86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0DF05F2E-EE7D-4C2E-8B1C-FAD90B3B9F32}"/>
              </a:ext>
            </a:extLst>
          </p:cNvPr>
          <p:cNvSpPr>
            <a:spLocks noGrp="1" noChangeArrowheads="1"/>
          </p:cNvSpPr>
          <p:nvPr>
            <p:ph type="sldNum" sz="quarter" idx="12"/>
          </p:nvPr>
        </p:nvSpPr>
        <p:spPr>
          <a:ln/>
        </p:spPr>
        <p:txBody>
          <a:bodyPr/>
          <a:lstStyle>
            <a:lvl1pPr>
              <a:defRPr/>
            </a:lvl1pPr>
          </a:lstStyle>
          <a:p>
            <a:pPr>
              <a:defRPr/>
            </a:pPr>
            <a:fld id="{58DEAE73-9730-44CB-9243-FFDA6E8EE149}" type="slidenum">
              <a:rPr lang="en-US" altLang="en-US"/>
              <a:pPr>
                <a:defRPr/>
              </a:pPr>
              <a:t>‹#›</a:t>
            </a:fld>
            <a:endParaRPr lang="en-US" altLang="en-US"/>
          </a:p>
        </p:txBody>
      </p:sp>
    </p:spTree>
    <p:extLst>
      <p:ext uri="{BB962C8B-B14F-4D97-AF65-F5344CB8AC3E}">
        <p14:creationId xmlns:p14="http://schemas.microsoft.com/office/powerpoint/2010/main" val="3029659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662A527-A403-40DE-922E-D172FA7F4B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0B221AC-A6C9-489F-B45A-8C4CC92D37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72F26846-29BC-4F57-A0C3-D651DA2FC898}"/>
              </a:ext>
            </a:extLst>
          </p:cNvPr>
          <p:cNvSpPr>
            <a:spLocks noGrp="1" noChangeArrowheads="1"/>
          </p:cNvSpPr>
          <p:nvPr>
            <p:ph type="sldNum" sz="quarter" idx="12"/>
          </p:nvPr>
        </p:nvSpPr>
        <p:spPr>
          <a:ln/>
        </p:spPr>
        <p:txBody>
          <a:bodyPr/>
          <a:lstStyle>
            <a:lvl1pPr>
              <a:defRPr/>
            </a:lvl1pPr>
          </a:lstStyle>
          <a:p>
            <a:pPr>
              <a:defRPr/>
            </a:pPr>
            <a:fld id="{7426BE9F-5F79-45BF-B77A-EAF9ADF1670C}" type="slidenum">
              <a:rPr lang="en-US" altLang="en-US"/>
              <a:pPr>
                <a:defRPr/>
              </a:pPr>
              <a:t>‹#›</a:t>
            </a:fld>
            <a:endParaRPr lang="en-US" altLang="en-US"/>
          </a:p>
        </p:txBody>
      </p:sp>
    </p:spTree>
    <p:extLst>
      <p:ext uri="{BB962C8B-B14F-4D97-AF65-F5344CB8AC3E}">
        <p14:creationId xmlns:p14="http://schemas.microsoft.com/office/powerpoint/2010/main" val="1674132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35BEDA7F-7E7A-41DB-8DFA-04612F593A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3">
            <a:extLst>
              <a:ext uri="{FF2B5EF4-FFF2-40B4-BE49-F238E27FC236}">
                <a16:creationId xmlns:a16="http://schemas.microsoft.com/office/drawing/2014/main" id="{4D2DFCD4-7360-49B2-BC31-B92B119C58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4">
            <a:extLst>
              <a:ext uri="{FF2B5EF4-FFF2-40B4-BE49-F238E27FC236}">
                <a16:creationId xmlns:a16="http://schemas.microsoft.com/office/drawing/2014/main" id="{09C0913F-DF9E-4652-AF1A-CEF46AE09827}"/>
              </a:ext>
            </a:extLst>
          </p:cNvPr>
          <p:cNvSpPr>
            <a:spLocks noGrp="1" noChangeArrowheads="1"/>
          </p:cNvSpPr>
          <p:nvPr>
            <p:ph type="sldNum" sz="quarter" idx="12"/>
          </p:nvPr>
        </p:nvSpPr>
        <p:spPr>
          <a:ln/>
        </p:spPr>
        <p:txBody>
          <a:bodyPr/>
          <a:lstStyle>
            <a:lvl1pPr>
              <a:defRPr/>
            </a:lvl1pPr>
          </a:lstStyle>
          <a:p>
            <a:pPr>
              <a:defRPr/>
            </a:pPr>
            <a:fld id="{1CD961D1-D359-46F4-8BBB-E6D107E11A8C}" type="slidenum">
              <a:rPr lang="en-US" altLang="en-US"/>
              <a:pPr>
                <a:defRPr/>
              </a:pPr>
              <a:t>‹#›</a:t>
            </a:fld>
            <a:endParaRPr lang="en-US" altLang="en-US"/>
          </a:p>
        </p:txBody>
      </p:sp>
    </p:spTree>
    <p:extLst>
      <p:ext uri="{BB962C8B-B14F-4D97-AF65-F5344CB8AC3E}">
        <p14:creationId xmlns:p14="http://schemas.microsoft.com/office/powerpoint/2010/main" val="2526630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C8D7C238-2EC8-4D9B-BB8F-EFB22F5747C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DD139BE5-E27F-4E81-8C47-5C7A8D45E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180A5D13-F107-4009-B47F-975106FBE2EB}"/>
              </a:ext>
            </a:extLst>
          </p:cNvPr>
          <p:cNvSpPr>
            <a:spLocks noGrp="1" noChangeArrowheads="1"/>
          </p:cNvSpPr>
          <p:nvPr>
            <p:ph type="sldNum" sz="quarter" idx="12"/>
          </p:nvPr>
        </p:nvSpPr>
        <p:spPr>
          <a:ln/>
        </p:spPr>
        <p:txBody>
          <a:bodyPr/>
          <a:lstStyle>
            <a:lvl1pPr>
              <a:defRPr/>
            </a:lvl1pPr>
          </a:lstStyle>
          <a:p>
            <a:pPr>
              <a:defRPr/>
            </a:pPr>
            <a:fld id="{2181E16B-E11A-4545-9723-C716B0DE4A60}" type="slidenum">
              <a:rPr lang="en-US" altLang="en-US"/>
              <a:pPr>
                <a:defRPr/>
              </a:pPr>
              <a:t>‹#›</a:t>
            </a:fld>
            <a:endParaRPr lang="en-US" altLang="en-US"/>
          </a:p>
        </p:txBody>
      </p:sp>
    </p:spTree>
    <p:extLst>
      <p:ext uri="{BB962C8B-B14F-4D97-AF65-F5344CB8AC3E}">
        <p14:creationId xmlns:p14="http://schemas.microsoft.com/office/powerpoint/2010/main" val="12469722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3A62F82F-A386-46B6-AC9D-C57ADD181CB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3">
            <a:extLst>
              <a:ext uri="{FF2B5EF4-FFF2-40B4-BE49-F238E27FC236}">
                <a16:creationId xmlns:a16="http://schemas.microsoft.com/office/drawing/2014/main" id="{56275762-C449-4056-BCF5-3518CFD2BE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A7A1844B-9D0A-4A89-B5EC-E356E3FC1A62}"/>
              </a:ext>
            </a:extLst>
          </p:cNvPr>
          <p:cNvSpPr>
            <a:spLocks noGrp="1" noChangeArrowheads="1"/>
          </p:cNvSpPr>
          <p:nvPr>
            <p:ph type="sldNum" sz="quarter" idx="12"/>
          </p:nvPr>
        </p:nvSpPr>
        <p:spPr>
          <a:ln/>
        </p:spPr>
        <p:txBody>
          <a:bodyPr/>
          <a:lstStyle>
            <a:lvl1pPr>
              <a:defRPr/>
            </a:lvl1pPr>
          </a:lstStyle>
          <a:p>
            <a:pPr>
              <a:defRPr/>
            </a:pPr>
            <a:fld id="{C011420E-904D-46D9-805B-29EB87C044B7}" type="slidenum">
              <a:rPr lang="en-US" altLang="en-US"/>
              <a:pPr>
                <a:defRPr/>
              </a:pPr>
              <a:t>‹#›</a:t>
            </a:fld>
            <a:endParaRPr lang="en-US" altLang="en-US"/>
          </a:p>
        </p:txBody>
      </p:sp>
    </p:spTree>
    <p:extLst>
      <p:ext uri="{BB962C8B-B14F-4D97-AF65-F5344CB8AC3E}">
        <p14:creationId xmlns:p14="http://schemas.microsoft.com/office/powerpoint/2010/main" val="21059373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0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D6F44EE0-81D8-42C9-9AF9-A3D1B22B142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2CBEE39-079E-4C30-BC55-FE733CC378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FEF98321-9F0A-41FC-AB30-75000EA8FF32}"/>
              </a:ext>
            </a:extLst>
          </p:cNvPr>
          <p:cNvSpPr>
            <a:spLocks noGrp="1" noChangeArrowheads="1"/>
          </p:cNvSpPr>
          <p:nvPr>
            <p:ph type="sldNum" sz="quarter" idx="12"/>
          </p:nvPr>
        </p:nvSpPr>
        <p:spPr>
          <a:ln/>
        </p:spPr>
        <p:txBody>
          <a:bodyPr/>
          <a:lstStyle>
            <a:lvl1pPr>
              <a:defRPr/>
            </a:lvl1pPr>
          </a:lstStyle>
          <a:p>
            <a:pPr>
              <a:defRPr/>
            </a:pPr>
            <a:fld id="{18EC3612-6116-4A61-9245-DB9C7D7C5130}" type="slidenum">
              <a:rPr lang="en-US" altLang="en-US"/>
              <a:pPr>
                <a:defRPr/>
              </a:pPr>
              <a:t>‹#›</a:t>
            </a:fld>
            <a:endParaRPr lang="en-US" altLang="en-US"/>
          </a:p>
        </p:txBody>
      </p:sp>
    </p:spTree>
    <p:extLst>
      <p:ext uri="{BB962C8B-B14F-4D97-AF65-F5344CB8AC3E}">
        <p14:creationId xmlns:p14="http://schemas.microsoft.com/office/powerpoint/2010/main" val="7999818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94"/>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a:extLst>
              <a:ext uri="{FF2B5EF4-FFF2-40B4-BE49-F238E27FC236}">
                <a16:creationId xmlns:a16="http://schemas.microsoft.com/office/drawing/2014/main" id="{553B2808-3CD5-4057-92F4-87BE829B138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1351DDF-3C17-4799-9452-BFC4B296C1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4">
            <a:extLst>
              <a:ext uri="{FF2B5EF4-FFF2-40B4-BE49-F238E27FC236}">
                <a16:creationId xmlns:a16="http://schemas.microsoft.com/office/drawing/2014/main" id="{D6A5CD76-438B-4312-8D76-FDC14280D3F3}"/>
              </a:ext>
            </a:extLst>
          </p:cNvPr>
          <p:cNvSpPr>
            <a:spLocks noGrp="1" noChangeArrowheads="1"/>
          </p:cNvSpPr>
          <p:nvPr>
            <p:ph type="sldNum" sz="quarter" idx="12"/>
          </p:nvPr>
        </p:nvSpPr>
        <p:spPr>
          <a:ln/>
        </p:spPr>
        <p:txBody>
          <a:bodyPr/>
          <a:lstStyle>
            <a:lvl1pPr>
              <a:defRPr/>
            </a:lvl1pPr>
          </a:lstStyle>
          <a:p>
            <a:pPr>
              <a:defRPr/>
            </a:pPr>
            <a:fld id="{99181804-D3E1-490E-9F55-E540238564D7}" type="slidenum">
              <a:rPr lang="en-US" altLang="en-US"/>
              <a:pPr>
                <a:defRPr/>
              </a:pPr>
              <a:t>‹#›</a:t>
            </a:fld>
            <a:endParaRPr lang="en-US" altLang="en-US"/>
          </a:p>
        </p:txBody>
      </p:sp>
    </p:spTree>
    <p:extLst>
      <p:ext uri="{BB962C8B-B14F-4D97-AF65-F5344CB8AC3E}">
        <p14:creationId xmlns:p14="http://schemas.microsoft.com/office/powerpoint/2010/main" val="2006348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45A4E471-F8E7-45E6-B336-7253F25975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56BC8398-5CC8-41E1-9FAF-169E3C733A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A044705A-B875-4AB2-8F08-2472684DC70D}"/>
              </a:ext>
            </a:extLst>
          </p:cNvPr>
          <p:cNvSpPr>
            <a:spLocks noGrp="1" noChangeArrowheads="1"/>
          </p:cNvSpPr>
          <p:nvPr>
            <p:ph type="sldNum" sz="quarter" idx="12"/>
          </p:nvPr>
        </p:nvSpPr>
        <p:spPr>
          <a:ln/>
        </p:spPr>
        <p:txBody>
          <a:bodyPr/>
          <a:lstStyle>
            <a:lvl1pPr>
              <a:defRPr/>
            </a:lvl1pPr>
          </a:lstStyle>
          <a:p>
            <a:pPr>
              <a:defRPr/>
            </a:pPr>
            <a:fld id="{8C494997-1B49-4B5F-99AD-F7F7EC6482F3}" type="slidenum">
              <a:rPr lang="en-US" altLang="en-US"/>
              <a:pPr>
                <a:defRPr/>
              </a:pPr>
              <a:t>‹#›</a:t>
            </a:fld>
            <a:endParaRPr lang="en-US" altLang="en-US"/>
          </a:p>
        </p:txBody>
      </p:sp>
    </p:spTree>
    <p:extLst>
      <p:ext uri="{BB962C8B-B14F-4D97-AF65-F5344CB8AC3E}">
        <p14:creationId xmlns:p14="http://schemas.microsoft.com/office/powerpoint/2010/main" val="3391292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812B4A25-A3F8-475D-93A6-2E60573AB8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ECA5816-645F-45AF-BDB5-C9C07D094F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6846DBA3-87C9-4106-BA56-44D7E65F8318}"/>
              </a:ext>
            </a:extLst>
          </p:cNvPr>
          <p:cNvSpPr>
            <a:spLocks noGrp="1" noChangeArrowheads="1"/>
          </p:cNvSpPr>
          <p:nvPr>
            <p:ph type="sldNum" sz="quarter" idx="12"/>
          </p:nvPr>
        </p:nvSpPr>
        <p:spPr>
          <a:ln/>
        </p:spPr>
        <p:txBody>
          <a:bodyPr/>
          <a:lstStyle>
            <a:lvl1pPr>
              <a:defRPr/>
            </a:lvl1pPr>
          </a:lstStyle>
          <a:p>
            <a:pPr>
              <a:defRPr/>
            </a:pPr>
            <a:fld id="{2D33516B-E470-4C3A-A84A-2C3C26B1D228}" type="slidenum">
              <a:rPr lang="en-US" altLang="en-US"/>
              <a:pPr>
                <a:defRPr/>
              </a:pPr>
              <a:t>‹#›</a:t>
            </a:fld>
            <a:endParaRPr lang="en-US" altLang="en-US"/>
          </a:p>
        </p:txBody>
      </p:sp>
    </p:spTree>
    <p:extLst>
      <p:ext uri="{BB962C8B-B14F-4D97-AF65-F5344CB8AC3E}">
        <p14:creationId xmlns:p14="http://schemas.microsoft.com/office/powerpoint/2010/main" val="231632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2"/>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B313E1-6418-424D-9D10-EBF7D05BE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3550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F45EA34F-E70A-40A1-A940-A9FE98DFB78A}"/>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40BBDE6-18DE-41D8-97BB-2BD6EAA201D7}"/>
              </a:ext>
            </a:extLst>
          </p:cNvPr>
          <p:cNvSpPr>
            <a:spLocks noGrp="1" noChangeArrowheads="1"/>
          </p:cNvSpPr>
          <p:nvPr>
            <p:ph type="sldNum" sz="quarter" idx="11"/>
          </p:nvPr>
        </p:nvSpPr>
        <p:spPr/>
        <p:txBody>
          <a:bodyPr/>
          <a:lstStyle>
            <a:lvl1pPr>
              <a:defRPr/>
            </a:lvl1pPr>
          </a:lstStyle>
          <a:p>
            <a:pPr>
              <a:defRPr/>
            </a:pPr>
            <a:fld id="{788EE6A8-10E0-4FBF-9E03-357484BBB982}" type="slidenum">
              <a:rPr lang="en-GB" altLang="en-US"/>
              <a:pPr>
                <a:defRPr/>
              </a:pPr>
              <a:t>‹#›</a:t>
            </a:fld>
            <a:endParaRPr lang="en-GB" altLang="en-US"/>
          </a:p>
        </p:txBody>
      </p:sp>
      <p:sp>
        <p:nvSpPr>
          <p:cNvPr id="5" name="Rectangle 14">
            <a:extLst>
              <a:ext uri="{FF2B5EF4-FFF2-40B4-BE49-F238E27FC236}">
                <a16:creationId xmlns:a16="http://schemas.microsoft.com/office/drawing/2014/main" id="{BEF4EF2C-0B99-49F2-8FE7-5E7E9E833CFA}"/>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845429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87"/>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52375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05866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69289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0121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84561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65693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514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1491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475"/>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342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11E678-4F55-4879-8881-2D15314796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32558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5251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608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39632615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4270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69FDAF9-CCCB-4F1D-9D48-A2922288FA71}"/>
              </a:ext>
            </a:extLst>
          </p:cNvPr>
          <p:cNvGrpSpPr>
            <a:grpSpLocks/>
          </p:cNvGrpSpPr>
          <p:nvPr/>
        </p:nvGrpSpPr>
        <p:grpSpPr bwMode="auto">
          <a:xfrm>
            <a:off x="1" y="0"/>
            <a:ext cx="12187767" cy="6849533"/>
            <a:chOff x="0" y="0"/>
            <a:chExt cx="5758" cy="4315"/>
          </a:xfrm>
        </p:grpSpPr>
        <p:grpSp>
          <p:nvGrpSpPr>
            <p:cNvPr id="5" name="Group 3">
              <a:extLst>
                <a:ext uri="{FF2B5EF4-FFF2-40B4-BE49-F238E27FC236}">
                  <a16:creationId xmlns:a16="http://schemas.microsoft.com/office/drawing/2014/main" id="{A52F2763-5FEC-4A71-A8A9-C933A1F22115}"/>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83D5AE18-363C-445E-9C30-6BBE1307C2A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9" name="Freeform 5">
                <a:extLst>
                  <a:ext uri="{FF2B5EF4-FFF2-40B4-BE49-F238E27FC236}">
                    <a16:creationId xmlns:a16="http://schemas.microsoft.com/office/drawing/2014/main" id="{B9450656-A129-4EE9-85A0-7A896BFEAAFB}"/>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10" name="Freeform 6">
                <a:extLst>
                  <a:ext uri="{FF2B5EF4-FFF2-40B4-BE49-F238E27FC236}">
                    <a16:creationId xmlns:a16="http://schemas.microsoft.com/office/drawing/2014/main" id="{62F1C191-1A73-4567-A239-378635B6728D}"/>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11" name="Freeform 7">
                <a:extLst>
                  <a:ext uri="{FF2B5EF4-FFF2-40B4-BE49-F238E27FC236}">
                    <a16:creationId xmlns:a16="http://schemas.microsoft.com/office/drawing/2014/main" id="{DBAE062A-4F55-403D-92FF-F59421897EE8}"/>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12" name="Freeform 8">
                <a:extLst>
                  <a:ext uri="{FF2B5EF4-FFF2-40B4-BE49-F238E27FC236}">
                    <a16:creationId xmlns:a16="http://schemas.microsoft.com/office/drawing/2014/main" id="{F8C64576-96F0-4C2E-88A6-9BE090AAF12D}"/>
                  </a:ext>
                </a:extLst>
              </p:cNvPr>
              <p:cNvSpPr>
                <a:spLocks/>
              </p:cNvSpPr>
              <p:nvPr/>
            </p:nvSpPr>
            <p:spPr bwMode="hidden">
              <a:xfrm>
                <a:off x="4501" y="2316"/>
                <a:ext cx="1248" cy="540"/>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grpSp>
        <p:sp>
          <p:nvSpPr>
            <p:cNvPr id="6" name="Freeform 9">
              <a:extLst>
                <a:ext uri="{FF2B5EF4-FFF2-40B4-BE49-F238E27FC236}">
                  <a16:creationId xmlns:a16="http://schemas.microsoft.com/office/drawing/2014/main" id="{00F6B5E8-273A-42B6-88AC-E8BB60EDB153}"/>
                </a:ext>
              </a:extLst>
            </p:cNvPr>
            <p:cNvSpPr>
              <a:spLocks/>
            </p:cNvSpPr>
            <p:nvPr/>
          </p:nvSpPr>
          <p:spPr bwMode="hidden">
            <a:xfrm>
              <a:off x="3322" y="1341"/>
              <a:ext cx="1825" cy="1536"/>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7" name="Freeform 10">
              <a:extLst>
                <a:ext uri="{FF2B5EF4-FFF2-40B4-BE49-F238E27FC236}">
                  <a16:creationId xmlns:a16="http://schemas.microsoft.com/office/drawing/2014/main" id="{303722C4-8BDB-4F3D-9007-6264E594223A}"/>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7179" name="Rectangle 11"/>
          <p:cNvSpPr>
            <a:spLocks noGrp="1" noChangeArrowheads="1"/>
          </p:cNvSpPr>
          <p:nvPr>
            <p:ph type="ctrTitle" sz="quarter"/>
          </p:nvPr>
        </p:nvSpPr>
        <p:spPr>
          <a:xfrm>
            <a:off x="914400" y="1736729"/>
            <a:ext cx="10363200" cy="1920875"/>
          </a:xfrm>
        </p:spPr>
        <p:txBody>
          <a:bodyPr/>
          <a:lstStyle>
            <a:lvl1pPr>
              <a:defRPr sz="8000"/>
            </a:lvl1pPr>
          </a:lstStyle>
          <a:p>
            <a:r>
              <a:rPr lang="en-US"/>
              <a:t>Click to edit Master title style</a:t>
            </a:r>
          </a:p>
        </p:txBody>
      </p:sp>
      <p:sp>
        <p:nvSpPr>
          <p:cNvPr id="7180"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666CBE65-0703-402C-B28E-B9F78E3B63D6}"/>
              </a:ext>
            </a:extLst>
          </p:cNvPr>
          <p:cNvSpPr>
            <a:spLocks noGrp="1" noChangeArrowheads="1"/>
          </p:cNvSpPr>
          <p:nvPr>
            <p:ph type="dt" sz="quarter" idx="10"/>
          </p:nvPr>
        </p:nvSpPr>
        <p:spPr>
          <a:xfrm>
            <a:off x="609600" y="6248400"/>
            <a:ext cx="2844800" cy="476251"/>
          </a:xfrm>
        </p:spPr>
        <p:txBody>
          <a:bodyPr/>
          <a:lstStyle>
            <a:lvl1pPr>
              <a:defRPr/>
            </a:lvl1pPr>
          </a:lstStyle>
          <a:p>
            <a:pPr>
              <a:defRPr/>
            </a:pPr>
            <a:r>
              <a:rPr lang="en-US"/>
              <a:t>5/30/2010 am</a:t>
            </a:r>
          </a:p>
        </p:txBody>
      </p:sp>
      <p:sp>
        <p:nvSpPr>
          <p:cNvPr id="14" name="Rectangle 14">
            <a:extLst>
              <a:ext uri="{FF2B5EF4-FFF2-40B4-BE49-F238E27FC236}">
                <a16:creationId xmlns:a16="http://schemas.microsoft.com/office/drawing/2014/main" id="{67998123-655E-41B3-BE30-FC5FFB8A7C2F}"/>
              </a:ext>
            </a:extLst>
          </p:cNvPr>
          <p:cNvSpPr>
            <a:spLocks noGrp="1" noChangeArrowheads="1"/>
          </p:cNvSpPr>
          <p:nvPr>
            <p:ph type="ftr" sz="quarter" idx="11"/>
          </p:nvPr>
        </p:nvSpPr>
        <p:spPr>
          <a:xfrm>
            <a:off x="4165600" y="6250518"/>
            <a:ext cx="3860800" cy="478367"/>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D503066A-A632-4C48-9A3F-91397255556B}"/>
              </a:ext>
            </a:extLst>
          </p:cNvPr>
          <p:cNvSpPr>
            <a:spLocks noGrp="1" noChangeArrowheads="1"/>
          </p:cNvSpPr>
          <p:nvPr>
            <p:ph type="sldNum" sz="quarter" idx="12"/>
          </p:nvPr>
        </p:nvSpPr>
        <p:spPr>
          <a:xfrm>
            <a:off x="8737600" y="6254752"/>
            <a:ext cx="2844800" cy="476249"/>
          </a:xfrm>
        </p:spPr>
        <p:txBody>
          <a:bodyPr/>
          <a:lstStyle>
            <a:lvl1pPr>
              <a:defRPr/>
            </a:lvl1pPr>
          </a:lstStyle>
          <a:p>
            <a:pPr>
              <a:defRPr/>
            </a:pPr>
            <a:fld id="{6CEB4FF8-62D1-4E4C-BF0B-F22DC3E5361C}" type="slidenum">
              <a:rPr lang="en-US" altLang="en-US"/>
              <a:pPr>
                <a:defRPr/>
              </a:pPr>
              <a:t>‹#›</a:t>
            </a:fld>
            <a:endParaRPr lang="en-US" altLang="en-US"/>
          </a:p>
        </p:txBody>
      </p:sp>
    </p:spTree>
    <p:extLst>
      <p:ext uri="{BB962C8B-B14F-4D97-AF65-F5344CB8AC3E}">
        <p14:creationId xmlns:p14="http://schemas.microsoft.com/office/powerpoint/2010/main" val="4212878190"/>
      </p:ext>
    </p:extLst>
  </p:cSld>
  <p:clrMapOvr>
    <a:masterClrMapping/>
  </p:clrMapOvr>
  <p:transition spd="slow">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F66B5B6-3C49-466A-AB59-E60A853788C5}"/>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5" name="Rectangle 3">
            <a:extLst>
              <a:ext uri="{FF2B5EF4-FFF2-40B4-BE49-F238E27FC236}">
                <a16:creationId xmlns:a16="http://schemas.microsoft.com/office/drawing/2014/main" id="{31E96153-9E61-4210-B071-B109B1CD2F1C}"/>
              </a:ext>
            </a:extLst>
          </p:cNvPr>
          <p:cNvSpPr>
            <a:spLocks noGrp="1" noChangeArrowheads="1"/>
          </p:cNvSpPr>
          <p:nvPr>
            <p:ph type="sldNum" sz="quarter" idx="11"/>
          </p:nvPr>
        </p:nvSpPr>
        <p:spPr>
          <a:ln/>
        </p:spPr>
        <p:txBody>
          <a:bodyPr/>
          <a:lstStyle>
            <a:lvl1pPr>
              <a:defRPr/>
            </a:lvl1pPr>
          </a:lstStyle>
          <a:p>
            <a:pPr>
              <a:defRPr/>
            </a:pPr>
            <a:fld id="{D7777336-EB58-48D8-BC12-01CBDA420058}" type="slidenum">
              <a:rPr lang="en-US" altLang="en-US"/>
              <a:pPr>
                <a:defRPr/>
              </a:pPr>
              <a:t>‹#›</a:t>
            </a:fld>
            <a:endParaRPr lang="en-US" altLang="en-US"/>
          </a:p>
        </p:txBody>
      </p:sp>
      <p:sp>
        <p:nvSpPr>
          <p:cNvPr id="6" name="Rectangle 14">
            <a:extLst>
              <a:ext uri="{FF2B5EF4-FFF2-40B4-BE49-F238E27FC236}">
                <a16:creationId xmlns:a16="http://schemas.microsoft.com/office/drawing/2014/main" id="{53D09F59-83BE-4FD3-91B9-41A3208B4E5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0258880"/>
      </p:ext>
    </p:extLst>
  </p:cSld>
  <p:clrMapOvr>
    <a:masterClrMapping/>
  </p:clrMapOvr>
  <p:transition spd="slow">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2">
            <a:extLst>
              <a:ext uri="{FF2B5EF4-FFF2-40B4-BE49-F238E27FC236}">
                <a16:creationId xmlns:a16="http://schemas.microsoft.com/office/drawing/2014/main" id="{4F6B171F-82ED-4DA9-ABE3-B3E30B4C5659}"/>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5" name="Rectangle 3">
            <a:extLst>
              <a:ext uri="{FF2B5EF4-FFF2-40B4-BE49-F238E27FC236}">
                <a16:creationId xmlns:a16="http://schemas.microsoft.com/office/drawing/2014/main" id="{CCDB612D-6700-4BB3-91EA-5DDF4017BDB8}"/>
              </a:ext>
            </a:extLst>
          </p:cNvPr>
          <p:cNvSpPr>
            <a:spLocks noGrp="1" noChangeArrowheads="1"/>
          </p:cNvSpPr>
          <p:nvPr>
            <p:ph type="sldNum" sz="quarter" idx="11"/>
          </p:nvPr>
        </p:nvSpPr>
        <p:spPr>
          <a:ln/>
        </p:spPr>
        <p:txBody>
          <a:bodyPr/>
          <a:lstStyle>
            <a:lvl1pPr>
              <a:defRPr/>
            </a:lvl1pPr>
          </a:lstStyle>
          <a:p>
            <a:pPr>
              <a:defRPr/>
            </a:pPr>
            <a:fld id="{EEDC014D-6815-4C36-8357-139C12F6D49E}" type="slidenum">
              <a:rPr lang="en-US" altLang="en-US"/>
              <a:pPr>
                <a:defRPr/>
              </a:pPr>
              <a:t>‹#›</a:t>
            </a:fld>
            <a:endParaRPr lang="en-US" altLang="en-US"/>
          </a:p>
        </p:txBody>
      </p:sp>
      <p:sp>
        <p:nvSpPr>
          <p:cNvPr id="6" name="Rectangle 14">
            <a:extLst>
              <a:ext uri="{FF2B5EF4-FFF2-40B4-BE49-F238E27FC236}">
                <a16:creationId xmlns:a16="http://schemas.microsoft.com/office/drawing/2014/main" id="{F52C5946-6E19-47F7-B166-C5B212C5D03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31709946"/>
      </p:ext>
    </p:extLst>
  </p:cSld>
  <p:clrMapOvr>
    <a:masterClrMapping/>
  </p:clrMapOvr>
  <p:transition spd="slow">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67114F3-9B4B-4A51-B148-FBE9D5728E1E}"/>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6" name="Rectangle 3">
            <a:extLst>
              <a:ext uri="{FF2B5EF4-FFF2-40B4-BE49-F238E27FC236}">
                <a16:creationId xmlns:a16="http://schemas.microsoft.com/office/drawing/2014/main" id="{86B6A59A-169B-4305-96BB-63FE1F9ADB0D}"/>
              </a:ext>
            </a:extLst>
          </p:cNvPr>
          <p:cNvSpPr>
            <a:spLocks noGrp="1" noChangeArrowheads="1"/>
          </p:cNvSpPr>
          <p:nvPr>
            <p:ph type="sldNum" sz="quarter" idx="11"/>
          </p:nvPr>
        </p:nvSpPr>
        <p:spPr>
          <a:ln/>
        </p:spPr>
        <p:txBody>
          <a:bodyPr/>
          <a:lstStyle>
            <a:lvl1pPr>
              <a:defRPr/>
            </a:lvl1pPr>
          </a:lstStyle>
          <a:p>
            <a:pPr>
              <a:defRPr/>
            </a:pPr>
            <a:fld id="{00442182-B2CA-4763-BB57-CEEF22E188B3}" type="slidenum">
              <a:rPr lang="en-US" altLang="en-US"/>
              <a:pPr>
                <a:defRPr/>
              </a:pPr>
              <a:t>‹#›</a:t>
            </a:fld>
            <a:endParaRPr lang="en-US" altLang="en-US"/>
          </a:p>
        </p:txBody>
      </p:sp>
      <p:sp>
        <p:nvSpPr>
          <p:cNvPr id="7" name="Rectangle 14">
            <a:extLst>
              <a:ext uri="{FF2B5EF4-FFF2-40B4-BE49-F238E27FC236}">
                <a16:creationId xmlns:a16="http://schemas.microsoft.com/office/drawing/2014/main" id="{ADD39406-A99B-40A5-930A-B97DBCE7352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9605626"/>
      </p:ext>
    </p:extLst>
  </p:cSld>
  <p:clrMapOvr>
    <a:masterClrMapping/>
  </p:clrMapOvr>
  <p:transition spd="slow">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001F57FC-89C3-49B2-87F8-46706F452434}"/>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8" name="Rectangle 3">
            <a:extLst>
              <a:ext uri="{FF2B5EF4-FFF2-40B4-BE49-F238E27FC236}">
                <a16:creationId xmlns:a16="http://schemas.microsoft.com/office/drawing/2014/main" id="{E5DD7085-B4F7-4652-B0C4-6C5CBD9E1148}"/>
              </a:ext>
            </a:extLst>
          </p:cNvPr>
          <p:cNvSpPr>
            <a:spLocks noGrp="1" noChangeArrowheads="1"/>
          </p:cNvSpPr>
          <p:nvPr>
            <p:ph type="sldNum" sz="quarter" idx="11"/>
          </p:nvPr>
        </p:nvSpPr>
        <p:spPr>
          <a:ln/>
        </p:spPr>
        <p:txBody>
          <a:bodyPr/>
          <a:lstStyle>
            <a:lvl1pPr>
              <a:defRPr/>
            </a:lvl1pPr>
          </a:lstStyle>
          <a:p>
            <a:pPr>
              <a:defRPr/>
            </a:pPr>
            <a:fld id="{D8C3A2D4-304C-4AC5-85BB-6EAC9674D0D2}" type="slidenum">
              <a:rPr lang="en-US" altLang="en-US"/>
              <a:pPr>
                <a:defRPr/>
              </a:pPr>
              <a:t>‹#›</a:t>
            </a:fld>
            <a:endParaRPr lang="en-US" altLang="en-US"/>
          </a:p>
        </p:txBody>
      </p:sp>
      <p:sp>
        <p:nvSpPr>
          <p:cNvPr id="9" name="Rectangle 14">
            <a:extLst>
              <a:ext uri="{FF2B5EF4-FFF2-40B4-BE49-F238E27FC236}">
                <a16:creationId xmlns:a16="http://schemas.microsoft.com/office/drawing/2014/main" id="{AF6899EA-BE6B-45F8-9E2F-820EB5619E6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46449013"/>
      </p:ext>
    </p:extLst>
  </p:cSld>
  <p:clrMapOvr>
    <a:masterClrMapping/>
  </p:clrMapOvr>
  <p:transition spd="slow">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1A74CC91-AF89-4EE3-9D5F-F6138A34DEBE}"/>
              </a:ext>
            </a:extLst>
          </p:cNvPr>
          <p:cNvSpPr>
            <a:spLocks noGrp="1" noChangeArrowheads="1"/>
          </p:cNvSpPr>
          <p:nvPr>
            <p:ph type="dt" sz="half" idx="10"/>
          </p:nvPr>
        </p:nvSpPr>
        <p:spPr>
          <a:ln/>
        </p:spPr>
        <p:txBody>
          <a:bodyPr/>
          <a:lstStyle>
            <a:lvl1pPr>
              <a:defRPr/>
            </a:lvl1pPr>
          </a:lstStyle>
          <a:p>
            <a:pPr>
              <a:defRPr/>
            </a:pPr>
            <a:r>
              <a:rPr lang="en-US"/>
              <a:t>5/30/2010 am</a:t>
            </a:r>
          </a:p>
        </p:txBody>
      </p:sp>
      <p:sp>
        <p:nvSpPr>
          <p:cNvPr id="4" name="Rectangle 3">
            <a:extLst>
              <a:ext uri="{FF2B5EF4-FFF2-40B4-BE49-F238E27FC236}">
                <a16:creationId xmlns:a16="http://schemas.microsoft.com/office/drawing/2014/main" id="{36049C13-F094-4109-9FF8-8A0C9BF4A399}"/>
              </a:ext>
            </a:extLst>
          </p:cNvPr>
          <p:cNvSpPr>
            <a:spLocks noGrp="1" noChangeArrowheads="1"/>
          </p:cNvSpPr>
          <p:nvPr>
            <p:ph type="sldNum" sz="quarter" idx="11"/>
          </p:nvPr>
        </p:nvSpPr>
        <p:spPr>
          <a:ln/>
        </p:spPr>
        <p:txBody>
          <a:bodyPr/>
          <a:lstStyle>
            <a:lvl1pPr>
              <a:defRPr/>
            </a:lvl1pPr>
          </a:lstStyle>
          <a:p>
            <a:pPr>
              <a:defRPr/>
            </a:pPr>
            <a:fld id="{D1A9FB99-9826-47C2-B25C-C1A1E6CE1DB6}" type="slidenum">
              <a:rPr lang="en-US" altLang="en-US"/>
              <a:pPr>
                <a:defRPr/>
              </a:pPr>
              <a:t>‹#›</a:t>
            </a:fld>
            <a:endParaRPr lang="en-US" altLang="en-US"/>
          </a:p>
        </p:txBody>
      </p:sp>
      <p:sp>
        <p:nvSpPr>
          <p:cNvPr id="5" name="Rectangle 14">
            <a:extLst>
              <a:ext uri="{FF2B5EF4-FFF2-40B4-BE49-F238E27FC236}">
                <a16:creationId xmlns:a16="http://schemas.microsoft.com/office/drawing/2014/main" id="{41C2EB23-097C-472B-B03A-FC91953A15B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7698441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5.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8882BA07-B03C-4E69-BEF6-17B45188D150}"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092874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2pPr>
      <a:lvl3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3pPr>
      <a:lvl4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4pPr>
      <a:lvl5pPr algn="ctr" rtl="0" eaLnBrk="0" fontAlgn="base" hangingPunct="0">
        <a:spcBef>
          <a:spcPct val="0"/>
        </a:spcBef>
        <a:spcAft>
          <a:spcPct val="0"/>
        </a:spcAft>
        <a:defRPr sz="4400">
          <a:solidFill>
            <a:schemeClr val="tx2"/>
          </a:solidFill>
          <a:latin typeface="Arial" pitchFamily="34" charset="0"/>
          <a:ea typeface="ヒラギノ角ゴ Pro W3" pitchFamily="68" charset="-128"/>
        </a:defRPr>
      </a:lvl5pPr>
      <a:lvl6pPr marL="457200" algn="ctr" rtl="0" fontAlgn="base">
        <a:spcBef>
          <a:spcPct val="0"/>
        </a:spcBef>
        <a:spcAft>
          <a:spcPct val="0"/>
        </a:spcAft>
        <a:defRPr sz="4400">
          <a:solidFill>
            <a:schemeClr val="tx2"/>
          </a:solidFill>
          <a:latin typeface="Arial" pitchFamily="34" charset="0"/>
          <a:ea typeface="ヒラギノ角ゴ Pro W3" pitchFamily="68" charset="-128"/>
        </a:defRPr>
      </a:lvl6pPr>
      <a:lvl7pPr marL="914400" algn="ctr" rtl="0" fontAlgn="base">
        <a:spcBef>
          <a:spcPct val="0"/>
        </a:spcBef>
        <a:spcAft>
          <a:spcPct val="0"/>
        </a:spcAft>
        <a:defRPr sz="4400">
          <a:solidFill>
            <a:schemeClr val="tx2"/>
          </a:solidFill>
          <a:latin typeface="Arial" pitchFamily="34" charset="0"/>
          <a:ea typeface="ヒラギノ角ゴ Pro W3" pitchFamily="68" charset="-128"/>
        </a:defRPr>
      </a:lvl7pPr>
      <a:lvl8pPr marL="1371600" algn="ctr" rtl="0" fontAlgn="base">
        <a:spcBef>
          <a:spcPct val="0"/>
        </a:spcBef>
        <a:spcAft>
          <a:spcPct val="0"/>
        </a:spcAft>
        <a:defRPr sz="4400">
          <a:solidFill>
            <a:schemeClr val="tx2"/>
          </a:solidFill>
          <a:latin typeface="Arial" pitchFamily="34" charset="0"/>
          <a:ea typeface="ヒラギノ角ゴ Pro W3" pitchFamily="68" charset="-128"/>
        </a:defRPr>
      </a:lvl8pPr>
      <a:lvl9pPr marL="1828800" algn="ctr" rtl="0" fontAlgn="base">
        <a:spcBef>
          <a:spcPct val="0"/>
        </a:spcBef>
        <a:spcAft>
          <a:spcPct val="0"/>
        </a:spcAft>
        <a:defRPr sz="4400">
          <a:solidFill>
            <a:schemeClr val="tx2"/>
          </a:solidFill>
          <a:latin typeface="Arial" pitchFamily="34" charset="0"/>
          <a:ea typeface="ヒラギノ角ゴ Pro W3" pitchFamily="6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
            <a:extLst>
              <a:ext uri="{FF2B5EF4-FFF2-40B4-BE49-F238E27FC236}">
                <a16:creationId xmlns:a16="http://schemas.microsoft.com/office/drawing/2014/main" id="{F16FFEFC-3DF2-41F8-8EC7-7ADAA26E4D9C}"/>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55380FCD-1D7A-4A8B-A450-32A2E13A39C1}"/>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AD230D40-C3E4-40F2-A0BD-C126312D727D}"/>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7344FC14-8EB9-4936-8C23-428A03191A3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C894726C-A3FC-482A-B6BE-A5ED19E2E296}"/>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solidFill>
                  <a:srgbClr val="FFFFFF"/>
                </a:solidFill>
                <a:effectLst>
                  <a:outerShdw blurRad="38100" dist="38100" dir="2700000" algn="tl">
                    <a:srgbClr val="010199"/>
                  </a:outerShdw>
                </a:effectLst>
              </a:defRPr>
            </a:lvl1pPr>
          </a:lstStyle>
          <a:p>
            <a:pPr>
              <a:defRPr/>
            </a:pPr>
            <a:fld id="{7EE200AF-7CBD-4371-A0A9-D479C1E81710}" type="slidenum">
              <a:rPr lang="en-US" altLang="en-US"/>
              <a:pPr>
                <a:defRPr/>
              </a:pPr>
              <a:t>‹#›</a:t>
            </a:fld>
            <a:endParaRPr lang="en-US" altLang="en-US"/>
          </a:p>
        </p:txBody>
      </p:sp>
    </p:spTree>
    <p:extLst>
      <p:ext uri="{BB962C8B-B14F-4D97-AF65-F5344CB8AC3E}">
        <p14:creationId xmlns:p14="http://schemas.microsoft.com/office/powerpoint/2010/main" val="2332469013"/>
      </p:ext>
    </p:extLst>
  </p:cSld>
  <p:clrMap bg1="dk2" tx1="lt1" bg2="dk1"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3D34C2-7000-40EE-B565-95526428B034}"/>
              </a:ext>
            </a:extLst>
          </p:cNvPr>
          <p:cNvSpPr>
            <a:spLocks noGrp="1" noChangeArrowheads="1"/>
          </p:cNvSpPr>
          <p:nvPr>
            <p:ph type="title"/>
          </p:nvPr>
        </p:nvSpPr>
        <p:spPr bwMode="auto">
          <a:xfrm>
            <a:off x="2032000" y="190501"/>
            <a:ext cx="9347200" cy="152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3555" name="Rectangle 3">
            <a:extLst>
              <a:ext uri="{FF2B5EF4-FFF2-40B4-BE49-F238E27FC236}">
                <a16:creationId xmlns:a16="http://schemas.microsoft.com/office/drawing/2014/main" id="{AE409B97-B41D-4DD1-80A1-4792255EBBEA}"/>
              </a:ext>
            </a:extLst>
          </p:cNvPr>
          <p:cNvSpPr>
            <a:spLocks noGrp="1" noChangeArrowheads="1"/>
          </p:cNvSpPr>
          <p:nvPr>
            <p:ph type="body" idx="1"/>
          </p:nvPr>
        </p:nvSpPr>
        <p:spPr bwMode="auto">
          <a:xfrm>
            <a:off x="2032000" y="1905000"/>
            <a:ext cx="934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F3E97640-F5E5-4C5F-BAF8-332C97C72018}"/>
              </a:ext>
            </a:extLst>
          </p:cNvPr>
          <p:cNvSpPr>
            <a:spLocks noGrp="1" noChangeArrowheads="1"/>
          </p:cNvSpPr>
          <p:nvPr>
            <p:ph type="dt" sz="half" idx="2"/>
          </p:nvPr>
        </p:nvSpPr>
        <p:spPr bwMode="auto">
          <a:xfrm>
            <a:off x="883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333">
                <a:solidFill>
                  <a:srgbClr val="336666"/>
                </a:solidFill>
              </a:defRPr>
            </a:lvl1pPr>
          </a:lstStyle>
          <a:p>
            <a:pPr>
              <a:defRPr/>
            </a:pPr>
            <a:endParaRPr lang="en-US"/>
          </a:p>
        </p:txBody>
      </p:sp>
      <p:sp>
        <p:nvSpPr>
          <p:cNvPr id="12293" name="Rectangle 5">
            <a:extLst>
              <a:ext uri="{FF2B5EF4-FFF2-40B4-BE49-F238E27FC236}">
                <a16:creationId xmlns:a16="http://schemas.microsoft.com/office/drawing/2014/main" id="{5B4B1BD8-83E8-467B-B908-AAD38D21932B}"/>
              </a:ext>
            </a:extLst>
          </p:cNvPr>
          <p:cNvSpPr>
            <a:spLocks noGrp="1" noChangeArrowheads="1"/>
          </p:cNvSpPr>
          <p:nvPr>
            <p:ph type="ftr" sz="quarter" idx="3"/>
          </p:nvPr>
        </p:nvSpPr>
        <p:spPr bwMode="auto">
          <a:xfrm>
            <a:off x="43688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solidFill>
                  <a:srgbClr val="336666"/>
                </a:solidFill>
              </a:defRPr>
            </a:lvl1pPr>
          </a:lstStyle>
          <a:p>
            <a:pPr>
              <a:defRPr/>
            </a:pPr>
            <a:endParaRPr lang="en-US"/>
          </a:p>
        </p:txBody>
      </p:sp>
      <p:sp>
        <p:nvSpPr>
          <p:cNvPr id="12294" name="Rectangle 6">
            <a:extLst>
              <a:ext uri="{FF2B5EF4-FFF2-40B4-BE49-F238E27FC236}">
                <a16:creationId xmlns:a16="http://schemas.microsoft.com/office/drawing/2014/main" id="{2702253A-AAD8-43DA-9D40-D9B0F50DFFD7}"/>
              </a:ext>
            </a:extLst>
          </p:cNvPr>
          <p:cNvSpPr>
            <a:spLocks noGrp="1" noChangeArrowheads="1"/>
          </p:cNvSpPr>
          <p:nvPr>
            <p:ph type="sldNum" sz="quarter" idx="4"/>
          </p:nvPr>
        </p:nvSpPr>
        <p:spPr bwMode="auto">
          <a:xfrm>
            <a:off x="10668000" y="64008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solidFill>
                  <a:srgbClr val="336666"/>
                </a:solidFill>
              </a:defRPr>
            </a:lvl1pPr>
          </a:lstStyle>
          <a:p>
            <a:pPr>
              <a:defRPr/>
            </a:pPr>
            <a:fld id="{BC0CE6D0-4FB8-41DC-A801-100944F40D20}" type="slidenum">
              <a:rPr lang="en-US" altLang="en-US"/>
              <a:pPr>
                <a:defRPr/>
              </a:pPr>
              <a:t>‹#›</a:t>
            </a:fld>
            <a:endParaRPr lang="en-US" altLang="en-US"/>
          </a:p>
        </p:txBody>
      </p:sp>
      <p:sp>
        <p:nvSpPr>
          <p:cNvPr id="23559" name="Line 7">
            <a:extLst>
              <a:ext uri="{FF2B5EF4-FFF2-40B4-BE49-F238E27FC236}">
                <a16:creationId xmlns:a16="http://schemas.microsoft.com/office/drawing/2014/main" id="{AB832B64-6EA5-48F1-94F7-687F46580781}"/>
              </a:ext>
            </a:extLst>
          </p:cNvPr>
          <p:cNvSpPr>
            <a:spLocks noChangeShapeType="1"/>
          </p:cNvSpPr>
          <p:nvPr/>
        </p:nvSpPr>
        <p:spPr bwMode="auto">
          <a:xfrm flipV="1">
            <a:off x="1828800" y="304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23560" name="Oval 8">
            <a:extLst>
              <a:ext uri="{FF2B5EF4-FFF2-40B4-BE49-F238E27FC236}">
                <a16:creationId xmlns:a16="http://schemas.microsoft.com/office/drawing/2014/main" id="{D45C8A4F-A4B6-46EA-B394-67EA171279A2}"/>
              </a:ext>
            </a:extLst>
          </p:cNvPr>
          <p:cNvSpPr>
            <a:spLocks noChangeArrowheads="1"/>
          </p:cNvSpPr>
          <p:nvPr/>
        </p:nvSpPr>
        <p:spPr bwMode="auto">
          <a:xfrm>
            <a:off x="203200" y="838200"/>
            <a:ext cx="304800" cy="2286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
        <p:nvSpPr>
          <p:cNvPr id="23561" name="Oval 9">
            <a:extLst>
              <a:ext uri="{FF2B5EF4-FFF2-40B4-BE49-F238E27FC236}">
                <a16:creationId xmlns:a16="http://schemas.microsoft.com/office/drawing/2014/main" id="{09DC8B6C-0D62-492F-9931-C0B45902C1C4}"/>
              </a:ext>
            </a:extLst>
          </p:cNvPr>
          <p:cNvSpPr>
            <a:spLocks noChangeArrowheads="1"/>
          </p:cNvSpPr>
          <p:nvPr/>
        </p:nvSpPr>
        <p:spPr bwMode="auto">
          <a:xfrm>
            <a:off x="719667" y="838200"/>
            <a:ext cx="304800" cy="22860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
        <p:nvSpPr>
          <p:cNvPr id="23562" name="Oval 10">
            <a:extLst>
              <a:ext uri="{FF2B5EF4-FFF2-40B4-BE49-F238E27FC236}">
                <a16:creationId xmlns:a16="http://schemas.microsoft.com/office/drawing/2014/main" id="{6AA9E403-E901-4A8A-B934-00A8ABA93EE1}"/>
              </a:ext>
            </a:extLst>
          </p:cNvPr>
          <p:cNvSpPr>
            <a:spLocks noChangeArrowheads="1"/>
          </p:cNvSpPr>
          <p:nvPr/>
        </p:nvSpPr>
        <p:spPr bwMode="auto">
          <a:xfrm>
            <a:off x="1236133" y="838200"/>
            <a:ext cx="304800" cy="2286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sz="3200">
              <a:solidFill>
                <a:srgbClr val="336666"/>
              </a:solidFill>
              <a:latin typeface="Times New Roman" panose="02020603050405020304" pitchFamily="18" charset="0"/>
            </a:endParaRPr>
          </a:p>
        </p:txBody>
      </p:sp>
    </p:spTree>
    <p:extLst>
      <p:ext uri="{BB962C8B-B14F-4D97-AF65-F5344CB8AC3E}">
        <p14:creationId xmlns:p14="http://schemas.microsoft.com/office/powerpoint/2010/main" val="280715767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ftr="0" dt="0"/>
  <p:txStyles>
    <p:titleStyle>
      <a:lvl1pPr algn="l" rtl="0" eaLnBrk="0" fontAlgn="base" hangingPunct="0">
        <a:spcBef>
          <a:spcPct val="0"/>
        </a:spcBef>
        <a:spcAft>
          <a:spcPct val="0"/>
        </a:spcAft>
        <a:defRPr sz="5600">
          <a:solidFill>
            <a:schemeClr val="tx2"/>
          </a:solidFill>
          <a:latin typeface="+mj-lt"/>
          <a:ea typeface="+mj-ea"/>
          <a:cs typeface="+mj-cs"/>
        </a:defRPr>
      </a:lvl1pPr>
      <a:lvl2pPr algn="l" rtl="0" eaLnBrk="0" fontAlgn="base" hangingPunct="0">
        <a:spcBef>
          <a:spcPct val="0"/>
        </a:spcBef>
        <a:spcAft>
          <a:spcPct val="0"/>
        </a:spcAft>
        <a:defRPr sz="5600">
          <a:solidFill>
            <a:schemeClr val="tx2"/>
          </a:solidFill>
          <a:latin typeface="Georgia" pitchFamily="18" charset="0"/>
          <a:cs typeface="Arial" pitchFamily="34" charset="0"/>
        </a:defRPr>
      </a:lvl2pPr>
      <a:lvl3pPr algn="l" rtl="0" eaLnBrk="0" fontAlgn="base" hangingPunct="0">
        <a:spcBef>
          <a:spcPct val="0"/>
        </a:spcBef>
        <a:spcAft>
          <a:spcPct val="0"/>
        </a:spcAft>
        <a:defRPr sz="5600">
          <a:solidFill>
            <a:schemeClr val="tx2"/>
          </a:solidFill>
          <a:latin typeface="Georgia" pitchFamily="18" charset="0"/>
          <a:cs typeface="Arial" pitchFamily="34" charset="0"/>
        </a:defRPr>
      </a:lvl3pPr>
      <a:lvl4pPr algn="l" rtl="0" eaLnBrk="0" fontAlgn="base" hangingPunct="0">
        <a:spcBef>
          <a:spcPct val="0"/>
        </a:spcBef>
        <a:spcAft>
          <a:spcPct val="0"/>
        </a:spcAft>
        <a:defRPr sz="5600">
          <a:solidFill>
            <a:schemeClr val="tx2"/>
          </a:solidFill>
          <a:latin typeface="Georgia" pitchFamily="18" charset="0"/>
          <a:cs typeface="Arial" pitchFamily="34" charset="0"/>
        </a:defRPr>
      </a:lvl4pPr>
      <a:lvl5pPr algn="l" rtl="0" eaLnBrk="0" fontAlgn="base" hangingPunct="0">
        <a:spcBef>
          <a:spcPct val="0"/>
        </a:spcBef>
        <a:spcAft>
          <a:spcPct val="0"/>
        </a:spcAft>
        <a:defRPr sz="5600">
          <a:solidFill>
            <a:schemeClr val="tx2"/>
          </a:solidFill>
          <a:latin typeface="Georgia" pitchFamily="18" charset="0"/>
          <a:cs typeface="Arial" pitchFamily="34" charset="0"/>
        </a:defRPr>
      </a:lvl5pPr>
      <a:lvl6pPr marL="609585" algn="l" rtl="0" fontAlgn="base">
        <a:spcBef>
          <a:spcPct val="0"/>
        </a:spcBef>
        <a:spcAft>
          <a:spcPct val="0"/>
        </a:spcAft>
        <a:defRPr sz="5600">
          <a:solidFill>
            <a:schemeClr val="tx2"/>
          </a:solidFill>
          <a:latin typeface="Georgia" pitchFamily="18" charset="0"/>
          <a:cs typeface="Arial" pitchFamily="34" charset="0"/>
        </a:defRPr>
      </a:lvl6pPr>
      <a:lvl7pPr marL="1219170" algn="l" rtl="0" fontAlgn="base">
        <a:spcBef>
          <a:spcPct val="0"/>
        </a:spcBef>
        <a:spcAft>
          <a:spcPct val="0"/>
        </a:spcAft>
        <a:defRPr sz="5600">
          <a:solidFill>
            <a:schemeClr val="tx2"/>
          </a:solidFill>
          <a:latin typeface="Georgia" pitchFamily="18" charset="0"/>
          <a:cs typeface="Arial" pitchFamily="34" charset="0"/>
        </a:defRPr>
      </a:lvl7pPr>
      <a:lvl8pPr marL="1828754" algn="l" rtl="0" fontAlgn="base">
        <a:spcBef>
          <a:spcPct val="0"/>
        </a:spcBef>
        <a:spcAft>
          <a:spcPct val="0"/>
        </a:spcAft>
        <a:defRPr sz="5600">
          <a:solidFill>
            <a:schemeClr val="tx2"/>
          </a:solidFill>
          <a:latin typeface="Georgia" pitchFamily="18" charset="0"/>
          <a:cs typeface="Arial" pitchFamily="34" charset="0"/>
        </a:defRPr>
      </a:lvl8pPr>
      <a:lvl9pPr marL="2438339" algn="l" rtl="0" fontAlgn="base">
        <a:spcBef>
          <a:spcPct val="0"/>
        </a:spcBef>
        <a:spcAft>
          <a:spcPct val="0"/>
        </a:spcAft>
        <a:defRPr sz="5600">
          <a:solidFill>
            <a:schemeClr val="tx2"/>
          </a:solidFill>
          <a:latin typeface="Georgia" pitchFamily="18" charset="0"/>
          <a:cs typeface="Arial" pitchFamily="34" charset="0"/>
        </a:defRPr>
      </a:lvl9pPr>
    </p:titleStyle>
    <p:bodyStyle>
      <a:lvl1pPr marL="457189" indent="-457189" algn="l" rtl="0" eaLnBrk="0" fontAlgn="base" hangingPunct="0">
        <a:spcBef>
          <a:spcPct val="20000"/>
        </a:spcBef>
        <a:spcAft>
          <a:spcPct val="0"/>
        </a:spcAft>
        <a:buClr>
          <a:schemeClr val="tx1"/>
        </a:buClr>
        <a:buSzPct val="70000"/>
        <a:buFont typeface="Wingdings" panose="05000000000000000000" pitchFamily="2" charset="2"/>
        <a:buChar char="¢"/>
        <a:defRPr sz="4000">
          <a:solidFill>
            <a:schemeClr val="tx2"/>
          </a:solidFill>
          <a:latin typeface="+mn-lt"/>
          <a:ea typeface="+mn-ea"/>
          <a:cs typeface="+mn-cs"/>
        </a:defRPr>
      </a:lvl1pPr>
      <a:lvl2pPr marL="990575" indent="-380990" algn="l" rtl="0" eaLnBrk="0" fontAlgn="base" hangingPunct="0">
        <a:spcBef>
          <a:spcPct val="20000"/>
        </a:spcBef>
        <a:spcAft>
          <a:spcPct val="0"/>
        </a:spcAft>
        <a:buClr>
          <a:schemeClr val="accent1"/>
        </a:buClr>
        <a:buSzPct val="75000"/>
        <a:buFont typeface="Wingdings" panose="05000000000000000000" pitchFamily="2" charset="2"/>
        <a:buChar char="l"/>
        <a:defRPr sz="3733">
          <a:solidFill>
            <a:schemeClr val="tx2"/>
          </a:solidFill>
          <a:latin typeface="+mn-lt"/>
          <a:cs typeface="+mn-cs"/>
        </a:defRPr>
      </a:lvl2pPr>
      <a:lvl3pPr marL="1523962" indent="-304792" algn="l" rtl="0" eaLnBrk="0" fontAlgn="base" hangingPunct="0">
        <a:spcBef>
          <a:spcPct val="20000"/>
        </a:spcBef>
        <a:spcAft>
          <a:spcPct val="0"/>
        </a:spcAft>
        <a:buClr>
          <a:schemeClr val="accent2"/>
        </a:buClr>
        <a:buChar char="•"/>
        <a:defRPr sz="3200">
          <a:solidFill>
            <a:schemeClr val="tx2"/>
          </a:solidFill>
          <a:latin typeface="+mn-lt"/>
          <a:cs typeface="+mn-cs"/>
        </a:defRPr>
      </a:lvl3pPr>
      <a:lvl4pPr marL="2133547" indent="-304792" algn="l" rtl="0" eaLnBrk="0" fontAlgn="base" hangingPunct="0">
        <a:spcBef>
          <a:spcPct val="20000"/>
        </a:spcBef>
        <a:spcAft>
          <a:spcPct val="0"/>
        </a:spcAft>
        <a:buClr>
          <a:schemeClr val="tx1"/>
        </a:buClr>
        <a:buChar char="•"/>
        <a:defRPr sz="2667">
          <a:solidFill>
            <a:schemeClr val="tx2"/>
          </a:solidFill>
          <a:latin typeface="+mn-lt"/>
          <a:cs typeface="+mn-cs"/>
        </a:defRPr>
      </a:lvl4pPr>
      <a:lvl5pPr marL="2743131" indent="-304792" algn="l" rtl="0" eaLnBrk="0" fontAlgn="base" hangingPunct="0">
        <a:spcBef>
          <a:spcPct val="20000"/>
        </a:spcBef>
        <a:spcAft>
          <a:spcPct val="0"/>
        </a:spcAft>
        <a:buChar char="•"/>
        <a:defRPr sz="2667">
          <a:solidFill>
            <a:schemeClr val="tx2"/>
          </a:solidFill>
          <a:latin typeface="+mn-lt"/>
          <a:cs typeface="+mn-cs"/>
        </a:defRPr>
      </a:lvl5pPr>
      <a:lvl6pPr marL="3352716" indent="-304792" algn="l" rtl="0" fontAlgn="base">
        <a:spcBef>
          <a:spcPct val="20000"/>
        </a:spcBef>
        <a:spcAft>
          <a:spcPct val="0"/>
        </a:spcAft>
        <a:buChar char="•"/>
        <a:defRPr sz="2667">
          <a:solidFill>
            <a:schemeClr val="tx2"/>
          </a:solidFill>
          <a:latin typeface="+mn-lt"/>
          <a:cs typeface="+mn-cs"/>
        </a:defRPr>
      </a:lvl6pPr>
      <a:lvl7pPr marL="3962301" indent="-304792" algn="l" rtl="0" fontAlgn="base">
        <a:spcBef>
          <a:spcPct val="20000"/>
        </a:spcBef>
        <a:spcAft>
          <a:spcPct val="0"/>
        </a:spcAft>
        <a:buChar char="•"/>
        <a:defRPr sz="2667">
          <a:solidFill>
            <a:schemeClr val="tx2"/>
          </a:solidFill>
          <a:latin typeface="+mn-lt"/>
          <a:cs typeface="+mn-cs"/>
        </a:defRPr>
      </a:lvl7pPr>
      <a:lvl8pPr marL="4571886" indent="-304792" algn="l" rtl="0" fontAlgn="base">
        <a:spcBef>
          <a:spcPct val="20000"/>
        </a:spcBef>
        <a:spcAft>
          <a:spcPct val="0"/>
        </a:spcAft>
        <a:buChar char="•"/>
        <a:defRPr sz="2667">
          <a:solidFill>
            <a:schemeClr val="tx2"/>
          </a:solidFill>
          <a:latin typeface="+mn-lt"/>
          <a:cs typeface="+mn-cs"/>
        </a:defRPr>
      </a:lvl8pPr>
      <a:lvl9pPr marL="5181470" indent="-304792" algn="l" rtl="0" fontAlgn="base">
        <a:spcBef>
          <a:spcPct val="20000"/>
        </a:spcBef>
        <a:spcAft>
          <a:spcPct val="0"/>
        </a:spcAft>
        <a:buChar char="•"/>
        <a:defRPr sz="2667">
          <a:solidFill>
            <a:schemeClr val="tx2"/>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
            <a:extLst>
              <a:ext uri="{FF2B5EF4-FFF2-40B4-BE49-F238E27FC236}">
                <a16:creationId xmlns:a16="http://schemas.microsoft.com/office/drawing/2014/main" id="{5FF68F1D-2FEC-422E-ABCC-2DB4B35191A6}"/>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1D71F819-3108-4DB0-B26A-C7BA2F9E76CD}"/>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6E486374-61E8-4AF8-AF32-73A80D1B8C5E}"/>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8D2A707C-366B-4D50-B210-AB97B1D54AF1}"/>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C6A0A91C-2BB7-49F9-B69A-DCB07D63B42B}"/>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solidFill>
                  <a:srgbClr val="FFFFFF"/>
                </a:solidFill>
                <a:effectLst>
                  <a:outerShdw blurRad="38100" dist="38100" dir="2700000" algn="tl">
                    <a:srgbClr val="010199"/>
                  </a:outerShdw>
                </a:effectLst>
              </a:defRPr>
            </a:lvl1pPr>
          </a:lstStyle>
          <a:p>
            <a:pPr>
              <a:defRPr/>
            </a:pPr>
            <a:fld id="{8D8A076C-2928-4CE3-9478-91A1E4D51177}" type="slidenum">
              <a:rPr lang="en-US" altLang="en-US"/>
              <a:pPr>
                <a:defRPr/>
              </a:pPr>
              <a:t>‹#›</a:t>
            </a:fld>
            <a:endParaRPr lang="en-US" altLang="en-US"/>
          </a:p>
        </p:txBody>
      </p:sp>
    </p:spTree>
    <p:extLst>
      <p:ext uri="{BB962C8B-B14F-4D97-AF65-F5344CB8AC3E}">
        <p14:creationId xmlns:p14="http://schemas.microsoft.com/office/powerpoint/2010/main" val="2836059314"/>
      </p:ext>
    </p:extLst>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
            <a:extLst>
              <a:ext uri="{FF2B5EF4-FFF2-40B4-BE49-F238E27FC236}">
                <a16:creationId xmlns:a16="http://schemas.microsoft.com/office/drawing/2014/main" id="{CD75DF53-B1B1-4F02-9D31-DEA3D6D4E0FF}"/>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DEC02F33-2F55-4487-8D7C-96F01197DEE0}"/>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27B661E1-3686-4A09-AB88-F96835E8AD4D}"/>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07ECE764-FFB0-465A-BB84-B6DE7C18594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D5F69ECE-4AEF-47F1-95B6-72F9F31FB53E}"/>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solidFill>
                  <a:srgbClr val="FFFFFF"/>
                </a:solidFill>
                <a:effectLst>
                  <a:outerShdw blurRad="38100" dist="38100" dir="2700000" algn="tl">
                    <a:srgbClr val="010199"/>
                  </a:outerShdw>
                </a:effectLst>
              </a:defRPr>
            </a:lvl1pPr>
          </a:lstStyle>
          <a:p>
            <a:pPr>
              <a:defRPr/>
            </a:pPr>
            <a:fld id="{1C4572A4-9089-41FA-9479-E21D0F4F7DB7}" type="slidenum">
              <a:rPr lang="en-US" altLang="en-US"/>
              <a:pPr>
                <a:defRPr/>
              </a:pPr>
              <a:t>‹#›</a:t>
            </a:fld>
            <a:endParaRPr lang="en-US" altLang="en-US"/>
          </a:p>
        </p:txBody>
      </p:sp>
    </p:spTree>
    <p:extLst>
      <p:ext uri="{BB962C8B-B14F-4D97-AF65-F5344CB8AC3E}">
        <p14:creationId xmlns:p14="http://schemas.microsoft.com/office/powerpoint/2010/main" val="230359511"/>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34CDE83-F45F-4BA5-A798-791162C90422}"/>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a:extLst>
              <a:ext uri="{FF2B5EF4-FFF2-40B4-BE49-F238E27FC236}">
                <a16:creationId xmlns:a16="http://schemas.microsoft.com/office/drawing/2014/main" id="{DBF46F98-D036-40EE-B7CF-3AA47891B3A7}"/>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B79E736-DE0C-490C-8CD3-05F943B8F95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solidFill>
                  <a:srgbClr val="FFFFFF"/>
                </a:solidFill>
                <a:latin typeface="Times New Roman" pitchFamily="18" charset="0"/>
                <a:cs typeface="+mn-cs"/>
              </a:defRPr>
            </a:lvl1pPr>
          </a:lstStyle>
          <a:p>
            <a:pPr>
              <a:defRPr/>
            </a:pPr>
            <a:endParaRPr lang="en-US"/>
          </a:p>
        </p:txBody>
      </p:sp>
      <p:sp>
        <p:nvSpPr>
          <p:cNvPr id="1029" name="Rectangle 5">
            <a:extLst>
              <a:ext uri="{FF2B5EF4-FFF2-40B4-BE49-F238E27FC236}">
                <a16:creationId xmlns:a16="http://schemas.microsoft.com/office/drawing/2014/main" id="{5DC75E63-B239-406B-BE69-E0990F15033A}"/>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solidFill>
                  <a:srgbClr val="FFFFFF"/>
                </a:solidFill>
                <a:latin typeface="Times New Roman" pitchFamily="18" charset="0"/>
                <a:cs typeface="+mn-cs"/>
              </a:defRPr>
            </a:lvl1pPr>
          </a:lstStyle>
          <a:p>
            <a:pPr>
              <a:defRPr/>
            </a:pPr>
            <a:endParaRPr lang="en-US"/>
          </a:p>
        </p:txBody>
      </p:sp>
      <p:sp>
        <p:nvSpPr>
          <p:cNvPr id="1030" name="Rectangle 6">
            <a:extLst>
              <a:ext uri="{FF2B5EF4-FFF2-40B4-BE49-F238E27FC236}">
                <a16:creationId xmlns:a16="http://schemas.microsoft.com/office/drawing/2014/main" id="{1CD07BC9-9861-4E20-B1D1-6A51713FDD4C}"/>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solidFill>
                  <a:srgbClr val="FFFFFF"/>
                </a:solidFill>
                <a:latin typeface="Times New Roman" panose="02020603050405020304" pitchFamily="18" charset="0"/>
              </a:defRPr>
            </a:lvl1pPr>
          </a:lstStyle>
          <a:p>
            <a:pPr>
              <a:defRPr/>
            </a:pPr>
            <a:fld id="{C2379B9E-52D4-450C-95DF-42A77BA4FD31}" type="slidenum">
              <a:rPr lang="en-US" altLang="en-US"/>
              <a:pPr>
                <a:defRPr/>
              </a:pPr>
              <a:t>‹#›</a:t>
            </a:fld>
            <a:endParaRPr lang="en-US" altLang="en-US"/>
          </a:p>
        </p:txBody>
      </p:sp>
    </p:spTree>
    <p:extLst>
      <p:ext uri="{BB962C8B-B14F-4D97-AF65-F5344CB8AC3E}">
        <p14:creationId xmlns:p14="http://schemas.microsoft.com/office/powerpoint/2010/main" val="258902343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0" fontAlgn="base" hangingPunct="0">
        <a:spcBef>
          <a:spcPct val="0"/>
        </a:spcBef>
        <a:spcAft>
          <a:spcPct val="0"/>
        </a:spcAft>
        <a:defRPr sz="5867">
          <a:solidFill>
            <a:schemeClr val="bg1"/>
          </a:solidFill>
          <a:latin typeface="+mj-lt"/>
          <a:ea typeface="+mj-ea"/>
          <a:cs typeface="+mj-cs"/>
        </a:defRPr>
      </a:lvl1pPr>
      <a:lvl2pPr algn="ctr" rtl="0" eaLnBrk="0" fontAlgn="base" hangingPunct="0">
        <a:spcBef>
          <a:spcPct val="0"/>
        </a:spcBef>
        <a:spcAft>
          <a:spcPct val="0"/>
        </a:spcAft>
        <a:defRPr sz="5867">
          <a:solidFill>
            <a:schemeClr val="bg1"/>
          </a:solidFill>
          <a:latin typeface="Times New Roman" pitchFamily="18" charset="0"/>
        </a:defRPr>
      </a:lvl2pPr>
      <a:lvl3pPr algn="ctr" rtl="0" eaLnBrk="0" fontAlgn="base" hangingPunct="0">
        <a:spcBef>
          <a:spcPct val="0"/>
        </a:spcBef>
        <a:spcAft>
          <a:spcPct val="0"/>
        </a:spcAft>
        <a:defRPr sz="5867">
          <a:solidFill>
            <a:schemeClr val="bg1"/>
          </a:solidFill>
          <a:latin typeface="Times New Roman" pitchFamily="18" charset="0"/>
        </a:defRPr>
      </a:lvl3pPr>
      <a:lvl4pPr algn="ctr" rtl="0" eaLnBrk="0" fontAlgn="base" hangingPunct="0">
        <a:spcBef>
          <a:spcPct val="0"/>
        </a:spcBef>
        <a:spcAft>
          <a:spcPct val="0"/>
        </a:spcAft>
        <a:defRPr sz="5867">
          <a:solidFill>
            <a:schemeClr val="bg1"/>
          </a:solidFill>
          <a:latin typeface="Times New Roman" pitchFamily="18" charset="0"/>
        </a:defRPr>
      </a:lvl4pPr>
      <a:lvl5pPr algn="ctr" rtl="0" eaLnBrk="0" fontAlgn="base" hangingPunct="0">
        <a:spcBef>
          <a:spcPct val="0"/>
        </a:spcBef>
        <a:spcAft>
          <a:spcPct val="0"/>
        </a:spcAft>
        <a:defRPr sz="5867">
          <a:solidFill>
            <a:schemeClr val="bg1"/>
          </a:solidFill>
          <a:latin typeface="Times New Roman" pitchFamily="18" charset="0"/>
        </a:defRPr>
      </a:lvl5pPr>
      <a:lvl6pPr marL="609585" algn="ctr" rtl="0" fontAlgn="base">
        <a:spcBef>
          <a:spcPct val="0"/>
        </a:spcBef>
        <a:spcAft>
          <a:spcPct val="0"/>
        </a:spcAft>
        <a:defRPr sz="5867">
          <a:solidFill>
            <a:schemeClr val="bg1"/>
          </a:solidFill>
          <a:latin typeface="Times New Roman" pitchFamily="18" charset="0"/>
        </a:defRPr>
      </a:lvl6pPr>
      <a:lvl7pPr marL="1219170" algn="ctr" rtl="0" fontAlgn="base">
        <a:spcBef>
          <a:spcPct val="0"/>
        </a:spcBef>
        <a:spcAft>
          <a:spcPct val="0"/>
        </a:spcAft>
        <a:defRPr sz="5867">
          <a:solidFill>
            <a:schemeClr val="bg1"/>
          </a:solidFill>
          <a:latin typeface="Times New Roman" pitchFamily="18" charset="0"/>
        </a:defRPr>
      </a:lvl7pPr>
      <a:lvl8pPr marL="1828754" algn="ctr" rtl="0" fontAlgn="base">
        <a:spcBef>
          <a:spcPct val="0"/>
        </a:spcBef>
        <a:spcAft>
          <a:spcPct val="0"/>
        </a:spcAft>
        <a:defRPr sz="5867">
          <a:solidFill>
            <a:schemeClr val="bg1"/>
          </a:solidFill>
          <a:latin typeface="Times New Roman" pitchFamily="18" charset="0"/>
        </a:defRPr>
      </a:lvl8pPr>
      <a:lvl9pPr marL="2438339" algn="ctr" rtl="0" fontAlgn="base">
        <a:spcBef>
          <a:spcPct val="0"/>
        </a:spcBef>
        <a:spcAft>
          <a:spcPct val="0"/>
        </a:spcAft>
        <a:defRPr sz="5867">
          <a:solidFill>
            <a:schemeClr val="bg1"/>
          </a:solidFill>
          <a:latin typeface="Times New Roman" pitchFamily="18" charset="0"/>
        </a:defRPr>
      </a:lvl9pPr>
    </p:titleStyle>
    <p:bodyStyle>
      <a:lvl1pPr marL="457189" indent="-457189" algn="l" rtl="0" eaLnBrk="0" fontAlgn="base" hangingPunct="0">
        <a:spcBef>
          <a:spcPct val="20000"/>
        </a:spcBef>
        <a:spcAft>
          <a:spcPct val="0"/>
        </a:spcAft>
        <a:buChar char="•"/>
        <a:defRPr sz="4267">
          <a:solidFill>
            <a:schemeClr val="bg1"/>
          </a:solidFill>
          <a:latin typeface="+mn-lt"/>
          <a:ea typeface="+mn-ea"/>
          <a:cs typeface="+mn-cs"/>
        </a:defRPr>
      </a:lvl1pPr>
      <a:lvl2pPr marL="990575" indent="-380990" algn="l" rtl="0" eaLnBrk="0" fontAlgn="base" hangingPunct="0">
        <a:spcBef>
          <a:spcPct val="20000"/>
        </a:spcBef>
        <a:spcAft>
          <a:spcPct val="0"/>
        </a:spcAft>
        <a:buChar char="–"/>
        <a:defRPr sz="3733">
          <a:solidFill>
            <a:schemeClr val="bg1"/>
          </a:solidFill>
          <a:latin typeface="+mn-lt"/>
        </a:defRPr>
      </a:lvl2pPr>
      <a:lvl3pPr marL="1523962" indent="-304792" algn="l" rtl="0" eaLnBrk="0" fontAlgn="base" hangingPunct="0">
        <a:spcBef>
          <a:spcPct val="20000"/>
        </a:spcBef>
        <a:spcAft>
          <a:spcPct val="0"/>
        </a:spcAft>
        <a:buChar char="•"/>
        <a:defRPr sz="3200">
          <a:solidFill>
            <a:schemeClr val="bg1"/>
          </a:solidFill>
          <a:latin typeface="+mn-lt"/>
        </a:defRPr>
      </a:lvl3pPr>
      <a:lvl4pPr marL="2133547" indent="-304792" algn="l" rtl="0" eaLnBrk="0" fontAlgn="base" hangingPunct="0">
        <a:spcBef>
          <a:spcPct val="20000"/>
        </a:spcBef>
        <a:spcAft>
          <a:spcPct val="0"/>
        </a:spcAft>
        <a:buChar char="–"/>
        <a:defRPr sz="2667">
          <a:solidFill>
            <a:schemeClr val="bg1"/>
          </a:solidFill>
          <a:latin typeface="+mn-lt"/>
        </a:defRPr>
      </a:lvl4pPr>
      <a:lvl5pPr marL="2743131" indent="-304792" algn="l" rtl="0" eaLnBrk="0" fontAlgn="base" hangingPunct="0">
        <a:spcBef>
          <a:spcPct val="20000"/>
        </a:spcBef>
        <a:spcAft>
          <a:spcPct val="0"/>
        </a:spcAft>
        <a:buChar char="»"/>
        <a:defRPr sz="2667">
          <a:solidFill>
            <a:schemeClr val="bg1"/>
          </a:solidFill>
          <a:latin typeface="+mn-lt"/>
        </a:defRPr>
      </a:lvl5pPr>
      <a:lvl6pPr marL="3352716" indent="-304792" algn="l" rtl="0" fontAlgn="base">
        <a:spcBef>
          <a:spcPct val="20000"/>
        </a:spcBef>
        <a:spcAft>
          <a:spcPct val="0"/>
        </a:spcAft>
        <a:buChar char="»"/>
        <a:defRPr sz="2667">
          <a:solidFill>
            <a:schemeClr val="bg1"/>
          </a:solidFill>
          <a:latin typeface="+mn-lt"/>
        </a:defRPr>
      </a:lvl6pPr>
      <a:lvl7pPr marL="3962301" indent="-304792" algn="l" rtl="0" fontAlgn="base">
        <a:spcBef>
          <a:spcPct val="20000"/>
        </a:spcBef>
        <a:spcAft>
          <a:spcPct val="0"/>
        </a:spcAft>
        <a:buChar char="»"/>
        <a:defRPr sz="2667">
          <a:solidFill>
            <a:schemeClr val="bg1"/>
          </a:solidFill>
          <a:latin typeface="+mn-lt"/>
        </a:defRPr>
      </a:lvl7pPr>
      <a:lvl8pPr marL="4571886" indent="-304792" algn="l" rtl="0" fontAlgn="base">
        <a:spcBef>
          <a:spcPct val="20000"/>
        </a:spcBef>
        <a:spcAft>
          <a:spcPct val="0"/>
        </a:spcAft>
        <a:buChar char="»"/>
        <a:defRPr sz="2667">
          <a:solidFill>
            <a:schemeClr val="bg1"/>
          </a:solidFill>
          <a:latin typeface="+mn-lt"/>
        </a:defRPr>
      </a:lvl8pPr>
      <a:lvl9pPr marL="5181470" indent="-304792" algn="l" rtl="0" fontAlgn="base">
        <a:spcBef>
          <a:spcPct val="20000"/>
        </a:spcBef>
        <a:spcAft>
          <a:spcPct val="0"/>
        </a:spcAft>
        <a:buChar char="»"/>
        <a:defRPr sz="2667">
          <a:solidFill>
            <a:schemeClr val="bg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le Placeholder 1">
            <a:extLst>
              <a:ext uri="{FF2B5EF4-FFF2-40B4-BE49-F238E27FC236}">
                <a16:creationId xmlns:a16="http://schemas.microsoft.com/office/drawing/2014/main" id="{3761198A-0B4F-4095-A20C-E757CD543E11}"/>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03" name="Text Placeholder 2">
            <a:extLst>
              <a:ext uri="{FF2B5EF4-FFF2-40B4-BE49-F238E27FC236}">
                <a16:creationId xmlns:a16="http://schemas.microsoft.com/office/drawing/2014/main" id="{14020370-C04A-4CA9-A273-2C3E5DA707D2}"/>
              </a:ext>
            </a:extLst>
          </p:cNvPr>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67A0486-5222-4ED2-8CBD-6C9E9A8E55F6}"/>
              </a:ext>
            </a:extLst>
          </p:cNvPr>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prstClr val="white">
                    <a:tint val="75000"/>
                  </a:prstClr>
                </a:solidFill>
                <a:latin typeface="Calibri"/>
                <a:cs typeface="+mn-cs"/>
              </a:defRPr>
            </a:lvl1pPr>
          </a:lstStyle>
          <a:p>
            <a:pPr>
              <a:defRPr/>
            </a:pPr>
            <a:fld id="{2BDA2535-5A07-49B4-9906-EAF79171DDC7}" type="datetimeFigureOut">
              <a:rPr lang="en-US"/>
              <a:pPr>
                <a:defRPr/>
              </a:pPr>
              <a:t>9/26/2018</a:t>
            </a:fld>
            <a:endParaRPr lang="en-US"/>
          </a:p>
        </p:txBody>
      </p:sp>
      <p:sp>
        <p:nvSpPr>
          <p:cNvPr id="5" name="Footer Placeholder 4">
            <a:extLst>
              <a:ext uri="{FF2B5EF4-FFF2-40B4-BE49-F238E27FC236}">
                <a16:creationId xmlns:a16="http://schemas.microsoft.com/office/drawing/2014/main" id="{8975BC2C-040E-4A80-A392-5364CC6A5DEC}"/>
              </a:ext>
            </a:extLst>
          </p:cNvPr>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prstClr val="white">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3736633E-DD63-4150-AF7F-26D350DF2E94}"/>
              </a:ext>
            </a:extLst>
          </p:cNvPr>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FFFFFF"/>
                </a:solidFill>
                <a:latin typeface="Calibri" panose="020F0502020204030204" pitchFamily="34" charset="0"/>
              </a:defRPr>
            </a:lvl1pPr>
          </a:lstStyle>
          <a:p>
            <a:pPr>
              <a:defRPr/>
            </a:pPr>
            <a:fld id="{66C01B40-457D-4CF8-BBCC-30BFD73F9518}" type="slidenum">
              <a:rPr lang="en-US" altLang="en-US"/>
              <a:pPr>
                <a:defRPr/>
              </a:pPr>
              <a:t>‹#›</a:t>
            </a:fld>
            <a:endParaRPr lang="en-US" altLang="en-US"/>
          </a:p>
        </p:txBody>
      </p:sp>
    </p:spTree>
    <p:extLst>
      <p:ext uri="{BB962C8B-B14F-4D97-AF65-F5344CB8AC3E}">
        <p14:creationId xmlns:p14="http://schemas.microsoft.com/office/powerpoint/2010/main" val="374187457"/>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023147A-A0DC-4929-B5E5-F5DF2F129777}"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A6FF38D-CA6A-49E4-B45A-308A008C7D0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89645938"/>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342900"/>
            <a:ext cx="10363200" cy="1143000"/>
          </a:xfrm>
          <a:prstGeom prst="rect">
            <a:avLst/>
          </a:prstGeom>
          <a:noFill/>
          <a:ln w="12700">
            <a:noFill/>
            <a:miter lim="800000"/>
            <a:headEnd/>
            <a:tailEnd/>
          </a:ln>
          <a:effectLst>
            <a:outerShdw dist="107763" dir="2700000" algn="ctr" rotWithShape="0">
              <a:schemeClr val="bg2"/>
            </a:outerShdw>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0" y="1524000"/>
            <a:ext cx="12175067" cy="11430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sp>
        <p:nvSpPr>
          <p:cNvPr id="1029" name="Rectangle 5"/>
          <p:cNvSpPr>
            <a:spLocks noChangeArrowheads="1"/>
          </p:cNvSpPr>
          <p:nvPr/>
        </p:nvSpPr>
        <p:spPr bwMode="auto">
          <a:xfrm>
            <a:off x="0" y="1733550"/>
            <a:ext cx="12175067" cy="3810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anchor="ctr"/>
          <a:lstStyle/>
          <a:p>
            <a:pPr eaLnBrk="0" fontAlgn="base" hangingPunct="0">
              <a:spcBef>
                <a:spcPct val="0"/>
              </a:spcBef>
              <a:spcAft>
                <a:spcPct val="0"/>
              </a:spcAft>
            </a:pPr>
            <a:endParaRPr lang="en-US" sz="2400">
              <a:solidFill>
                <a:srgbClr val="E0E0E0"/>
              </a:solidFill>
              <a:effectLst>
                <a:outerShdw blurRad="38100" dist="38100" dir="2700000" algn="tl">
                  <a:srgbClr val="000000">
                    <a:alpha val="43137"/>
                  </a:srgbClr>
                </a:outerShdw>
              </a:effectLst>
              <a:latin typeface="Arial" pitchFamily="34" charset="0"/>
            </a:endParaRPr>
          </a:p>
        </p:txBody>
      </p:sp>
      <p:pic>
        <p:nvPicPr>
          <p:cNvPr id="1030" name="Picture 6"/>
          <p:cNvPicPr>
            <a:picLocks noChangeArrowheads="1"/>
          </p:cNvPicPr>
          <p:nvPr/>
        </p:nvPicPr>
        <p:blipFill>
          <a:blip r:embed="rId13" cstate="print"/>
          <a:srcRect l="21988"/>
          <a:stretch>
            <a:fillRect/>
          </a:stretch>
        </p:blipFill>
        <p:spPr bwMode="auto">
          <a:xfrm>
            <a:off x="25422" y="52388"/>
            <a:ext cx="1892300" cy="1562100"/>
          </a:xfrm>
          <a:prstGeom prst="rect">
            <a:avLst/>
          </a:prstGeom>
          <a:noFill/>
          <a:ln w="12700">
            <a:noFill/>
            <a:miter lim="800000"/>
            <a:headEnd/>
            <a:tailEnd/>
          </a:ln>
          <a:effectLst/>
        </p:spPr>
      </p:pic>
    </p:spTree>
    <p:extLst>
      <p:ext uri="{BB962C8B-B14F-4D97-AF65-F5344CB8AC3E}">
        <p14:creationId xmlns:p14="http://schemas.microsoft.com/office/powerpoint/2010/main" val="227999792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75000"/>
        <a:buFont typeface="Monotype Sorts" pitchFamily="2" charset="2"/>
        <a:buChar char="ä"/>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Monotype Sorts" pitchFamily="2" charset="2"/>
        <a:buChar char="ä"/>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ä"/>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hlink"/>
        </a:buClr>
        <a:buSzPct val="65000"/>
        <a:buFont typeface="Monotype Sorts" pitchFamily="2" charset="2"/>
        <a:buChar char="ä"/>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609600" y="275167"/>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Text Placeholder 2"/>
          <p:cNvSpPr>
            <a:spLocks noGrp="1"/>
          </p:cNvSpPr>
          <p:nvPr>
            <p:ph type="body" idx="1"/>
          </p:nvPr>
        </p:nvSpPr>
        <p:spPr bwMode="auto">
          <a:xfrm>
            <a:off x="609600" y="1600202"/>
            <a:ext cx="10972800" cy="45254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cs typeface="+mn-cs"/>
              </a:defRPr>
            </a:lvl1pPr>
          </a:lstStyle>
          <a:p>
            <a:pPr>
              <a:defRPr/>
            </a:pPr>
            <a:fld id="{871BACE1-347F-45F6-B1CB-8551CE31AA21}" type="datetimeFigureOut">
              <a:rPr lang="en-US"/>
              <a:pPr>
                <a:defRPr/>
              </a:pPr>
              <a:t>9/26/2018</a:t>
            </a:fld>
            <a:endParaRPr lang="en-US"/>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cs typeface="+mn-cs"/>
              </a:defRPr>
            </a:lvl1pPr>
          </a:lstStyle>
          <a:p>
            <a:pPr>
              <a:defRPr/>
            </a:pPr>
            <a:fld id="{4FE3881E-99A7-4648-918D-96B506688C8D}" type="slidenum">
              <a:rPr lang="en-US"/>
              <a:pPr>
                <a:defRPr/>
              </a:pPr>
              <a:t>‹#›</a:t>
            </a:fld>
            <a:endParaRPr lang="en-US"/>
          </a:p>
        </p:txBody>
      </p:sp>
    </p:spTree>
    <p:extLst>
      <p:ext uri="{BB962C8B-B14F-4D97-AF65-F5344CB8AC3E}">
        <p14:creationId xmlns:p14="http://schemas.microsoft.com/office/powerpoint/2010/main" val="16401039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8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49F0-DDC8-4C14-B9A0-03E558624EE5}" type="datetimeFigureOut">
              <a:rPr lang="en-US" smtClean="0">
                <a:solidFill>
                  <a:prstClr val="white">
                    <a:tint val="75000"/>
                  </a:prstClr>
                </a:solidFill>
              </a:rPr>
              <a:pPr/>
              <a:t>9/26/2018</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65CB9-2BC7-4154-B908-00FA6DBFD82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669881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671A8FE0-5E37-449D-9C5F-E02789A450D5}"/>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2FD8DCC3-9BF9-48D8-B309-819E016D690A}"/>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E29835F-94FD-4739-A8D2-E6EF3ED4F829}"/>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75E406CC-D364-48DF-93F1-85B2EDA84A6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9671B2DF-B989-438B-B592-9000AAD7B825}"/>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effectLst>
                  <a:outerShdw blurRad="38100" dist="38100" dir="2700000" algn="tl">
                    <a:srgbClr val="010199"/>
                  </a:outerShdw>
                </a:effectLst>
              </a:defRPr>
            </a:lvl1pPr>
          </a:lstStyle>
          <a:p>
            <a:pPr>
              <a:defRPr/>
            </a:pPr>
            <a:fld id="{C99F1C9B-DB46-4482-9261-1F35581A7E11}" type="slidenum">
              <a:rPr lang="en-US" altLang="en-US"/>
              <a:pPr>
                <a:defRPr/>
              </a:pPr>
              <a:t>‹#›</a:t>
            </a:fld>
            <a:endParaRPr lang="en-US" altLang="en-US"/>
          </a:p>
        </p:txBody>
      </p:sp>
    </p:spTree>
    <p:extLst>
      <p:ext uri="{BB962C8B-B14F-4D97-AF65-F5344CB8AC3E}">
        <p14:creationId xmlns:p14="http://schemas.microsoft.com/office/powerpoint/2010/main" val="2614933501"/>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43579422"/>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
            <a:extLst>
              <a:ext uri="{FF2B5EF4-FFF2-40B4-BE49-F238E27FC236}">
                <a16:creationId xmlns:a16="http://schemas.microsoft.com/office/drawing/2014/main" id="{3B5A2D8F-8667-42D1-AA18-8271EAA3E13A}"/>
              </a:ext>
            </a:extLst>
          </p:cNvPr>
          <p:cNvSpPr>
            <a:spLocks noGrp="1" noChangeArrowheads="1"/>
          </p:cNvSpPr>
          <p:nvPr>
            <p:ph type="title"/>
          </p:nvPr>
        </p:nvSpPr>
        <p:spPr bwMode="auto">
          <a:xfrm>
            <a:off x="609600" y="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5450BD97-5B57-4CB7-9AC1-D29CF786C3C9}"/>
              </a:ext>
            </a:extLst>
          </p:cNvPr>
          <p:cNvSpPr>
            <a:spLocks noGrp="1" noChangeArrowheads="1"/>
          </p:cNvSpPr>
          <p:nvPr>
            <p:ph type="body" idx="1"/>
          </p:nvPr>
        </p:nvSpPr>
        <p:spPr bwMode="auto">
          <a:xfrm>
            <a:off x="203200" y="990600"/>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BF028D07-317E-471D-929E-6555D0F326B3}"/>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7" name="Rectangle 13">
            <a:extLst>
              <a:ext uri="{FF2B5EF4-FFF2-40B4-BE49-F238E27FC236}">
                <a16:creationId xmlns:a16="http://schemas.microsoft.com/office/drawing/2014/main" id="{8BBF13F3-11DC-4E6A-B5C3-B15B7DEBE732}"/>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solidFill>
                  <a:srgbClr val="FFFFFF"/>
                </a:solidFill>
                <a:effectLst>
                  <a:outerShdw blurRad="38100" dist="38100" dir="2700000" algn="tl">
                    <a:srgbClr val="010199"/>
                  </a:outerShdw>
                </a:effectLst>
                <a:latin typeface="Arial" charset="0"/>
                <a:cs typeface="+mn-cs"/>
              </a:defRPr>
            </a:lvl1pPr>
          </a:lstStyle>
          <a:p>
            <a:pPr>
              <a:defRPr/>
            </a:pPr>
            <a:endParaRPr lang="en-US"/>
          </a:p>
        </p:txBody>
      </p:sp>
      <p:sp>
        <p:nvSpPr>
          <p:cNvPr id="16398" name="Rectangle 14">
            <a:extLst>
              <a:ext uri="{FF2B5EF4-FFF2-40B4-BE49-F238E27FC236}">
                <a16:creationId xmlns:a16="http://schemas.microsoft.com/office/drawing/2014/main" id="{721B6C5C-D625-424F-B167-C167721EB0FA}"/>
              </a:ext>
            </a:extLst>
          </p:cNvPr>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solidFill>
                  <a:srgbClr val="FFFFFF"/>
                </a:solidFill>
                <a:effectLst>
                  <a:outerShdw blurRad="38100" dist="38100" dir="2700000" algn="tl">
                    <a:srgbClr val="010199"/>
                  </a:outerShdw>
                </a:effectLst>
              </a:defRPr>
            </a:lvl1pPr>
          </a:lstStyle>
          <a:p>
            <a:pPr>
              <a:defRPr/>
            </a:pPr>
            <a:fld id="{9D66960B-48C3-4EC7-A56F-25720E35EEA7}" type="slidenum">
              <a:rPr lang="en-US" altLang="en-US"/>
              <a:pPr>
                <a:defRPr/>
              </a:pPr>
              <a:t>‹#›</a:t>
            </a:fld>
            <a:endParaRPr lang="en-US" altLang="en-US"/>
          </a:p>
        </p:txBody>
      </p:sp>
    </p:spTree>
    <p:extLst>
      <p:ext uri="{BB962C8B-B14F-4D97-AF65-F5344CB8AC3E}">
        <p14:creationId xmlns:p14="http://schemas.microsoft.com/office/powerpoint/2010/main" val="1534628146"/>
      </p:ext>
    </p:extLst>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anose="05000000000000000000"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anose="05000000000000000000"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anose="05000000000000000000"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anose="05000000000000000000"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33239806"/>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DFEC433-98CD-4E19-8AC0-5CBD1C9EDDA4}"/>
              </a:ext>
            </a:extLst>
          </p:cNvPr>
          <p:cNvSpPr>
            <a:spLocks noGrp="1" noChangeArrowheads="1"/>
          </p:cNvSpPr>
          <p:nvPr>
            <p:ph type="dt" sz="half" idx="2"/>
          </p:nvPr>
        </p:nvSpPr>
        <p:spPr bwMode="auto">
          <a:xfrm>
            <a:off x="609600" y="6250518"/>
            <a:ext cx="2844800" cy="4783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600">
                <a:solidFill>
                  <a:srgbClr val="FFFFFF"/>
                </a:solidFill>
                <a:latin typeface="Arial" charset="0"/>
                <a:cs typeface="+mn-cs"/>
              </a:defRPr>
            </a:lvl1pPr>
          </a:lstStyle>
          <a:p>
            <a:pPr>
              <a:defRPr/>
            </a:pPr>
            <a:r>
              <a:rPr lang="en-US"/>
              <a:t>5/30/2010 am</a:t>
            </a:r>
          </a:p>
        </p:txBody>
      </p:sp>
      <p:sp>
        <p:nvSpPr>
          <p:cNvPr id="6147" name="Rectangle 3">
            <a:extLst>
              <a:ext uri="{FF2B5EF4-FFF2-40B4-BE49-F238E27FC236}">
                <a16:creationId xmlns:a16="http://schemas.microsoft.com/office/drawing/2014/main" id="{CB609000-81AD-4686-8D44-A53AC392C81F}"/>
              </a:ext>
            </a:extLst>
          </p:cNvPr>
          <p:cNvSpPr>
            <a:spLocks noGrp="1" noChangeArrowheads="1"/>
          </p:cNvSpPr>
          <p:nvPr>
            <p:ph type="sldNum" sz="quarter" idx="4"/>
          </p:nvPr>
        </p:nvSpPr>
        <p:spPr bwMode="auto">
          <a:xfrm>
            <a:off x="8737600" y="6248400"/>
            <a:ext cx="2844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a:solidFill>
                  <a:srgbClr val="FFFFFF"/>
                </a:solidFill>
              </a:defRPr>
            </a:lvl1pPr>
          </a:lstStyle>
          <a:p>
            <a:pPr>
              <a:defRPr/>
            </a:pPr>
            <a:fld id="{4E462BEA-FD60-4179-92CF-9CE66B46AF53}" type="slidenum">
              <a:rPr lang="en-US" altLang="en-US"/>
              <a:pPr>
                <a:defRPr/>
              </a:pPr>
              <a:t>‹#›</a:t>
            </a:fld>
            <a:endParaRPr lang="en-US" altLang="en-US"/>
          </a:p>
        </p:txBody>
      </p:sp>
      <p:grpSp>
        <p:nvGrpSpPr>
          <p:cNvPr id="24580" name="Group 4">
            <a:extLst>
              <a:ext uri="{FF2B5EF4-FFF2-40B4-BE49-F238E27FC236}">
                <a16:creationId xmlns:a16="http://schemas.microsoft.com/office/drawing/2014/main" id="{D9696751-121A-44BE-8151-C4F067B355ED}"/>
              </a:ext>
            </a:extLst>
          </p:cNvPr>
          <p:cNvGrpSpPr>
            <a:grpSpLocks/>
          </p:cNvGrpSpPr>
          <p:nvPr/>
        </p:nvGrpSpPr>
        <p:grpSpPr bwMode="auto">
          <a:xfrm>
            <a:off x="1" y="0"/>
            <a:ext cx="12187767" cy="6849533"/>
            <a:chOff x="0" y="0"/>
            <a:chExt cx="5758" cy="4315"/>
          </a:xfrm>
        </p:grpSpPr>
        <p:grpSp>
          <p:nvGrpSpPr>
            <p:cNvPr id="24584" name="Group 5">
              <a:extLst>
                <a:ext uri="{FF2B5EF4-FFF2-40B4-BE49-F238E27FC236}">
                  <a16:creationId xmlns:a16="http://schemas.microsoft.com/office/drawing/2014/main" id="{3BF01530-1A9E-42BB-9E60-C7354EC0F28E}"/>
                </a:ext>
              </a:extLst>
            </p:cNvPr>
            <p:cNvGrpSpPr>
              <a:grpSpLocks/>
            </p:cNvGrpSpPr>
            <p:nvPr userDrawn="1"/>
          </p:nvGrpSpPr>
          <p:grpSpPr bwMode="auto">
            <a:xfrm>
              <a:off x="1728" y="2230"/>
              <a:ext cx="4027" cy="2085"/>
              <a:chOff x="1728" y="2230"/>
              <a:chExt cx="4027" cy="2085"/>
            </a:xfrm>
          </p:grpSpPr>
          <p:sp>
            <p:nvSpPr>
              <p:cNvPr id="6150" name="Freeform 6">
                <a:extLst>
                  <a:ext uri="{FF2B5EF4-FFF2-40B4-BE49-F238E27FC236}">
                    <a16:creationId xmlns:a16="http://schemas.microsoft.com/office/drawing/2014/main" id="{0D7840DE-F02A-4E91-936B-1168EFC0E13A}"/>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6151" name="Freeform 7">
                <a:extLst>
                  <a:ext uri="{FF2B5EF4-FFF2-40B4-BE49-F238E27FC236}">
                    <a16:creationId xmlns:a16="http://schemas.microsoft.com/office/drawing/2014/main" id="{FF182321-3B3B-4064-B562-5DC3B9FECAC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6152" name="Freeform 8">
                <a:extLst>
                  <a:ext uri="{FF2B5EF4-FFF2-40B4-BE49-F238E27FC236}">
                    <a16:creationId xmlns:a16="http://schemas.microsoft.com/office/drawing/2014/main" id="{50F451D7-285F-495E-92F1-5BCFE490E0E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24590" name="Freeform 9">
                <a:extLst>
                  <a:ext uri="{FF2B5EF4-FFF2-40B4-BE49-F238E27FC236}">
                    <a16:creationId xmlns:a16="http://schemas.microsoft.com/office/drawing/2014/main" id="{C3F65E11-B18F-4650-B18E-FBB94B3C7C1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6154" name="Freeform 10">
                <a:extLst>
                  <a:ext uri="{FF2B5EF4-FFF2-40B4-BE49-F238E27FC236}">
                    <a16:creationId xmlns:a16="http://schemas.microsoft.com/office/drawing/2014/main" id="{83667D14-82CA-4510-A21C-C810F02398B6}"/>
                  </a:ext>
                </a:extLst>
              </p:cNvPr>
              <p:cNvSpPr>
                <a:spLocks/>
              </p:cNvSpPr>
              <p:nvPr/>
            </p:nvSpPr>
            <p:spPr bwMode="hidden">
              <a:xfrm>
                <a:off x="4501" y="2316"/>
                <a:ext cx="1248" cy="540"/>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grpSp>
        <p:sp>
          <p:nvSpPr>
            <p:cNvPr id="6155" name="Freeform 11">
              <a:extLst>
                <a:ext uri="{FF2B5EF4-FFF2-40B4-BE49-F238E27FC236}">
                  <a16:creationId xmlns:a16="http://schemas.microsoft.com/office/drawing/2014/main" id="{BC652468-6E1A-44DE-9F7B-4894B24E2D85}"/>
                </a:ext>
              </a:extLst>
            </p:cNvPr>
            <p:cNvSpPr>
              <a:spLocks/>
            </p:cNvSpPr>
            <p:nvPr/>
          </p:nvSpPr>
          <p:spPr bwMode="hidden">
            <a:xfrm>
              <a:off x="3322" y="1341"/>
              <a:ext cx="1825" cy="1536"/>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fontAlgn="auto" hangingPunct="1">
                <a:spcBef>
                  <a:spcPts val="0"/>
                </a:spcBef>
                <a:spcAft>
                  <a:spcPts val="0"/>
                </a:spcAft>
                <a:defRPr/>
              </a:pPr>
              <a:endParaRPr lang="en-US" sz="2400">
                <a:solidFill>
                  <a:srgbClr val="FFFFFF"/>
                </a:solidFill>
                <a:latin typeface="Garamond"/>
              </a:endParaRPr>
            </a:p>
          </p:txBody>
        </p:sp>
        <p:sp>
          <p:nvSpPr>
            <p:cNvPr id="24586" name="Freeform 12">
              <a:extLst>
                <a:ext uri="{FF2B5EF4-FFF2-40B4-BE49-F238E27FC236}">
                  <a16:creationId xmlns:a16="http://schemas.microsoft.com/office/drawing/2014/main" id="{8E3D6CD0-6AC0-4A18-AB1C-94AE985AAA01}"/>
                </a:ext>
              </a:extLst>
            </p:cNvPr>
            <p:cNvSpPr>
              <a:spLocks/>
            </p:cNvSpPr>
            <p:nvPr/>
          </p:nvSpPr>
          <p:spPr bwMode="hidden">
            <a:xfrm>
              <a:off x="0" y="0"/>
              <a:ext cx="5758" cy="1776"/>
            </a:xfrm>
            <a:custGeom>
              <a:avLst/>
              <a:gdLst>
                <a:gd name="T0" fmla="*/ 0 w 5740"/>
                <a:gd name="T1" fmla="*/ 0 h 1906"/>
                <a:gd name="T2" fmla="*/ 0 w 5740"/>
                <a:gd name="T3" fmla="*/ 1163 h 1906"/>
                <a:gd name="T4" fmla="*/ 5866 w 5740"/>
                <a:gd name="T5" fmla="*/ 1163 h 1906"/>
                <a:gd name="T6" fmla="*/ 586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
        <p:nvSpPr>
          <p:cNvPr id="6157" name="Rectangle 13">
            <a:extLst>
              <a:ext uri="{FF2B5EF4-FFF2-40B4-BE49-F238E27FC236}">
                <a16:creationId xmlns:a16="http://schemas.microsoft.com/office/drawing/2014/main" id="{57755AEB-E86E-4CE1-AC81-97545D1B0649}"/>
              </a:ext>
            </a:extLst>
          </p:cNvPr>
          <p:cNvSpPr>
            <a:spLocks noGrp="1" noRot="1" noChangeArrowheads="1"/>
          </p:cNvSpPr>
          <p:nvPr>
            <p:ph type="title"/>
          </p:nvPr>
        </p:nvSpPr>
        <p:spPr bwMode="auto">
          <a:xfrm>
            <a:off x="609600" y="275167"/>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58" name="Rectangle 14">
            <a:extLst>
              <a:ext uri="{FF2B5EF4-FFF2-40B4-BE49-F238E27FC236}">
                <a16:creationId xmlns:a16="http://schemas.microsoft.com/office/drawing/2014/main" id="{096A7B88-90FA-4F0F-A79C-0DCB919FA2CB}"/>
              </a:ext>
            </a:extLst>
          </p:cNvPr>
          <p:cNvSpPr>
            <a:spLocks noGrp="1" noChangeArrowheads="1"/>
          </p:cNvSpPr>
          <p:nvPr>
            <p:ph type="ftr" sz="quarter" idx="3"/>
          </p:nvPr>
        </p:nvSpPr>
        <p:spPr bwMode="auto">
          <a:xfrm>
            <a:off x="4165600" y="6248400"/>
            <a:ext cx="3860800" cy="47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600">
                <a:solidFill>
                  <a:srgbClr val="FFFFFF"/>
                </a:solidFill>
                <a:latin typeface="Arial" charset="0"/>
                <a:cs typeface="+mn-cs"/>
              </a:defRPr>
            </a:lvl1pPr>
          </a:lstStyle>
          <a:p>
            <a:pPr>
              <a:defRPr/>
            </a:pPr>
            <a:endParaRPr lang="en-US"/>
          </a:p>
        </p:txBody>
      </p:sp>
      <p:sp>
        <p:nvSpPr>
          <p:cNvPr id="6159" name="Rectangle 15">
            <a:extLst>
              <a:ext uri="{FF2B5EF4-FFF2-40B4-BE49-F238E27FC236}">
                <a16:creationId xmlns:a16="http://schemas.microsoft.com/office/drawing/2014/main" id="{10A154CF-5FA4-4A9D-A9E9-A9E96614DDFB}"/>
              </a:ext>
            </a:extLst>
          </p:cNvPr>
          <p:cNvSpPr>
            <a:spLocks noGrp="1" noChangeArrowheads="1"/>
          </p:cNvSpPr>
          <p:nvPr>
            <p:ph type="body" idx="1"/>
          </p:nvPr>
        </p:nvSpPr>
        <p:spPr bwMode="auto">
          <a:xfrm>
            <a:off x="609600" y="1600201"/>
            <a:ext cx="10972800" cy="45254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3461703"/>
      </p:ext>
    </p:extLst>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ransition spd="slow">
    <p:fade thruBlk="1"/>
  </p:transition>
  <p:hf sldNum="0" hdr="0" ftr="0"/>
  <p:txStyles>
    <p:titleStyle>
      <a:lvl1pPr algn="ctr" rtl="0" eaLnBrk="0" fontAlgn="base" hangingPunct="0">
        <a:spcBef>
          <a:spcPct val="0"/>
        </a:spcBef>
        <a:spcAft>
          <a:spcPct val="0"/>
        </a:spcAft>
        <a:defRPr sz="5867"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5pPr>
      <a:lvl6pPr marL="609585" algn="ctr" rtl="0" eaLnBrk="1" fontAlgn="base" hangingPunct="1">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6pPr>
      <a:lvl7pPr marL="1219170" algn="ctr" rtl="0" eaLnBrk="1" fontAlgn="base" hangingPunct="1">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7pPr>
      <a:lvl8pPr marL="1828754" algn="ctr" rtl="0" eaLnBrk="1" fontAlgn="base" hangingPunct="1">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8pPr>
      <a:lvl9pPr marL="2438339" algn="ctr" rtl="0" eaLnBrk="1" fontAlgn="base" hangingPunct="1">
        <a:spcBef>
          <a:spcPct val="0"/>
        </a:spcBef>
        <a:spcAft>
          <a:spcPct val="0"/>
        </a:spcAft>
        <a:defRPr sz="5867" b="1">
          <a:solidFill>
            <a:schemeClr val="tx2"/>
          </a:solidFill>
          <a:effectLst>
            <a:outerShdw blurRad="38100" dist="38100" dir="2700000" algn="tl">
              <a:srgbClr val="000000"/>
            </a:outerShdw>
          </a:effectLst>
          <a:latin typeface="Garamond" pitchFamily="18" charset="0"/>
        </a:defRPr>
      </a:lvl9pPr>
    </p:titleStyle>
    <p:bodyStyle>
      <a:lvl1pPr marL="457189" indent="-457189" algn="l" rtl="0" eaLnBrk="0" fontAlgn="base" hangingPunct="0">
        <a:spcBef>
          <a:spcPct val="20000"/>
        </a:spcBef>
        <a:spcAft>
          <a:spcPct val="0"/>
        </a:spcAft>
        <a:buClr>
          <a:schemeClr val="hlink"/>
        </a:buClr>
        <a:buSzPct val="70000"/>
        <a:buFont typeface="Wingdings" panose="05000000000000000000" pitchFamily="2" charset="2"/>
        <a:buChar char="n"/>
        <a:defRPr sz="4267">
          <a:solidFill>
            <a:schemeClr val="tx1"/>
          </a:solidFill>
          <a:effectLst>
            <a:outerShdw blurRad="38100" dist="38100" dir="2700000" algn="tl">
              <a:srgbClr val="000000"/>
            </a:outerShdw>
          </a:effectLst>
          <a:latin typeface="+mn-lt"/>
          <a:ea typeface="+mn-ea"/>
          <a:cs typeface="+mn-cs"/>
        </a:defRPr>
      </a:lvl1pPr>
      <a:lvl2pPr marL="990575" indent="-380990" algn="l" rtl="0" eaLnBrk="0" fontAlgn="base" hangingPunct="0">
        <a:spcBef>
          <a:spcPct val="20000"/>
        </a:spcBef>
        <a:spcAft>
          <a:spcPct val="0"/>
        </a:spcAft>
        <a:buClr>
          <a:schemeClr val="accent2"/>
        </a:buClr>
        <a:buSzPct val="70000"/>
        <a:buFont typeface="Wingdings" panose="05000000000000000000" pitchFamily="2" charset="2"/>
        <a:buChar char="n"/>
        <a:defRPr sz="3733">
          <a:solidFill>
            <a:schemeClr val="tx1"/>
          </a:solidFill>
          <a:effectLst>
            <a:outerShdw blurRad="38100" dist="38100" dir="2700000" algn="tl">
              <a:srgbClr val="000000"/>
            </a:outerShdw>
          </a:effectLst>
          <a:latin typeface="+mn-lt"/>
        </a:defRPr>
      </a:lvl2pPr>
      <a:lvl3pPr marL="1523962" indent="-304792" algn="l" rtl="0" eaLnBrk="0" fontAlgn="base" hangingPunct="0">
        <a:spcBef>
          <a:spcPct val="20000"/>
        </a:spcBef>
        <a:spcAft>
          <a:spcPct val="0"/>
        </a:spcAft>
        <a:buClr>
          <a:schemeClr val="tx2"/>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defRPr>
      </a:lvl3pPr>
      <a:lvl4pPr marL="2133547" indent="-304792" algn="l" rtl="0" eaLnBrk="0" fontAlgn="base" hangingPunct="0">
        <a:spcBef>
          <a:spcPct val="20000"/>
        </a:spcBef>
        <a:spcAft>
          <a:spcPct val="0"/>
        </a:spcAft>
        <a:buClr>
          <a:schemeClr val="accent2"/>
        </a:buClr>
        <a:buSzPct val="70000"/>
        <a:buFont typeface="Wingdings" panose="05000000000000000000" pitchFamily="2" charset="2"/>
        <a:buChar char="n"/>
        <a:defRPr sz="2667">
          <a:solidFill>
            <a:schemeClr val="tx1"/>
          </a:solidFill>
          <a:effectLst>
            <a:outerShdw blurRad="38100" dist="38100" dir="2700000" algn="tl">
              <a:srgbClr val="000000"/>
            </a:outerShdw>
          </a:effectLst>
          <a:latin typeface="+mn-lt"/>
        </a:defRPr>
      </a:lvl4pPr>
      <a:lvl5pPr marL="2743131" indent="-304792" algn="l" rtl="0" eaLnBrk="0" fontAlgn="base" hangingPunct="0">
        <a:spcBef>
          <a:spcPct val="20000"/>
        </a:spcBef>
        <a:spcAft>
          <a:spcPct val="0"/>
        </a:spcAft>
        <a:buClr>
          <a:schemeClr val="hlink"/>
        </a:buClr>
        <a:buSzPct val="70000"/>
        <a:buFont typeface="Wingdings" panose="05000000000000000000" pitchFamily="2" charset="2"/>
        <a:buChar char="n"/>
        <a:defRPr sz="2667">
          <a:solidFill>
            <a:schemeClr val="tx1"/>
          </a:solidFill>
          <a:effectLst>
            <a:outerShdw blurRad="38100" dist="38100" dir="2700000" algn="tl">
              <a:srgbClr val="000000"/>
            </a:outerShdw>
          </a:effectLst>
          <a:latin typeface="+mn-lt"/>
        </a:defRPr>
      </a:lvl5pPr>
      <a:lvl6pPr marL="3352716" indent="-304792" algn="l" rtl="0" eaLnBrk="1" fontAlgn="base" hangingPunct="1">
        <a:spcBef>
          <a:spcPct val="20000"/>
        </a:spcBef>
        <a:spcAft>
          <a:spcPct val="0"/>
        </a:spcAft>
        <a:buClr>
          <a:schemeClr val="hlink"/>
        </a:buClr>
        <a:buSzPct val="70000"/>
        <a:buFont typeface="Wingdings" pitchFamily="2" charset="2"/>
        <a:buChar char="n"/>
        <a:defRPr sz="2667">
          <a:solidFill>
            <a:schemeClr val="tx1"/>
          </a:solidFill>
          <a:effectLst>
            <a:outerShdw blurRad="38100" dist="38100" dir="2700000" algn="tl">
              <a:srgbClr val="000000"/>
            </a:outerShdw>
          </a:effectLst>
          <a:latin typeface="+mn-lt"/>
        </a:defRPr>
      </a:lvl6pPr>
      <a:lvl7pPr marL="3962301" indent="-304792" algn="l" rtl="0" eaLnBrk="1" fontAlgn="base" hangingPunct="1">
        <a:spcBef>
          <a:spcPct val="20000"/>
        </a:spcBef>
        <a:spcAft>
          <a:spcPct val="0"/>
        </a:spcAft>
        <a:buClr>
          <a:schemeClr val="hlink"/>
        </a:buClr>
        <a:buSzPct val="70000"/>
        <a:buFont typeface="Wingdings" pitchFamily="2" charset="2"/>
        <a:buChar char="n"/>
        <a:defRPr sz="2667">
          <a:solidFill>
            <a:schemeClr val="tx1"/>
          </a:solidFill>
          <a:effectLst>
            <a:outerShdw blurRad="38100" dist="38100" dir="2700000" algn="tl">
              <a:srgbClr val="000000"/>
            </a:outerShdw>
          </a:effectLst>
          <a:latin typeface="+mn-lt"/>
        </a:defRPr>
      </a:lvl7pPr>
      <a:lvl8pPr marL="4571886" indent="-304792" algn="l" rtl="0" eaLnBrk="1" fontAlgn="base" hangingPunct="1">
        <a:spcBef>
          <a:spcPct val="20000"/>
        </a:spcBef>
        <a:spcAft>
          <a:spcPct val="0"/>
        </a:spcAft>
        <a:buClr>
          <a:schemeClr val="hlink"/>
        </a:buClr>
        <a:buSzPct val="70000"/>
        <a:buFont typeface="Wingdings" pitchFamily="2" charset="2"/>
        <a:buChar char="n"/>
        <a:defRPr sz="2667">
          <a:solidFill>
            <a:schemeClr val="tx1"/>
          </a:solidFill>
          <a:effectLst>
            <a:outerShdw blurRad="38100" dist="38100" dir="2700000" algn="tl">
              <a:srgbClr val="000000"/>
            </a:outerShdw>
          </a:effectLst>
          <a:latin typeface="+mn-lt"/>
        </a:defRPr>
      </a:lvl8pPr>
      <a:lvl9pPr marL="5181470" indent="-304792" algn="l" rtl="0" eaLnBrk="1" fontAlgn="base" hangingPunct="1">
        <a:spcBef>
          <a:spcPct val="20000"/>
        </a:spcBef>
        <a:spcAft>
          <a:spcPct val="0"/>
        </a:spcAft>
        <a:buClr>
          <a:schemeClr val="hlink"/>
        </a:buClr>
        <a:buSzPct val="70000"/>
        <a:buFont typeface="Wingdings" pitchFamily="2" charset="2"/>
        <a:buChar char="n"/>
        <a:defRPr sz="2667">
          <a:solidFill>
            <a:schemeClr val="tx1"/>
          </a:solidFill>
          <a:effectLst>
            <a:outerShdw blurRad="38100" dist="38100" dir="2700000" algn="tl">
              <a:srgbClr val="000000"/>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9.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1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167.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1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123" name="Rectangle 3"/>
          <p:cNvSpPr>
            <a:spLocks noChangeArrowheads="1"/>
          </p:cNvSpPr>
          <p:nvPr/>
        </p:nvSpPr>
        <p:spPr bwMode="auto">
          <a:xfrm>
            <a:off x="1524000" y="0"/>
            <a:ext cx="9144000" cy="990600"/>
          </a:xfrm>
          <a:prstGeom prst="rect">
            <a:avLst/>
          </a:prstGeom>
          <a:no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Cambria" pitchFamily="18" charset="0"/>
              <a:cs typeface="+mn-cs"/>
            </a:endParaRPr>
          </a:p>
        </p:txBody>
      </p:sp>
      <p:cxnSp>
        <p:nvCxnSpPr>
          <p:cNvPr id="5124" name="Straight Connector 5"/>
          <p:cNvCxnSpPr>
            <a:cxnSpLocks noChangeShapeType="1"/>
          </p:cNvCxnSpPr>
          <p:nvPr/>
        </p:nvCxnSpPr>
        <p:spPr bwMode="auto">
          <a:xfrm>
            <a:off x="1524000" y="990600"/>
            <a:ext cx="9144000" cy="1588"/>
          </a:xfrm>
          <a:prstGeom prst="line">
            <a:avLst/>
          </a:prstGeom>
          <a:noFill/>
          <a:ln w="50800" algn="ctr">
            <a:solidFill>
              <a:schemeClr val="tx1"/>
            </a:solidFill>
            <a:round/>
            <a:headEnd/>
            <a:tailEnd/>
          </a:ln>
        </p:spPr>
      </p:cxnSp>
      <p:sp>
        <p:nvSpPr>
          <p:cNvPr id="4" name="Rectangle: Rounded Corners 3">
            <a:extLst>
              <a:ext uri="{FF2B5EF4-FFF2-40B4-BE49-F238E27FC236}">
                <a16:creationId xmlns:a16="http://schemas.microsoft.com/office/drawing/2014/main" id="{F77F801B-510A-4585-8F71-648614CC2830}"/>
              </a:ext>
            </a:extLst>
          </p:cNvPr>
          <p:cNvSpPr/>
          <p:nvPr/>
        </p:nvSpPr>
        <p:spPr bwMode="auto">
          <a:xfrm>
            <a:off x="3886199" y="6255242"/>
            <a:ext cx="4267200" cy="44351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ヒラギノ角ゴ Pro W3" pitchFamily="68" charset="-128"/>
                <a:cs typeface="Calibri" panose="020F0502020204030204" pitchFamily="34" charset="0"/>
              </a:rPr>
              <a:t>Lesson 6: Acts 8-9</a:t>
            </a:r>
          </a:p>
        </p:txBody>
      </p:sp>
      <p:sp>
        <p:nvSpPr>
          <p:cNvPr id="5" name="TextBox 4">
            <a:extLst>
              <a:ext uri="{FF2B5EF4-FFF2-40B4-BE49-F238E27FC236}">
                <a16:creationId xmlns:a16="http://schemas.microsoft.com/office/drawing/2014/main" id="{2737157A-CB2F-4422-B8A9-9C83E6CC0A27}"/>
              </a:ext>
            </a:extLst>
          </p:cNvPr>
          <p:cNvSpPr txBox="1"/>
          <p:nvPr/>
        </p:nvSpPr>
        <p:spPr>
          <a:xfrm>
            <a:off x="4278970" y="1121535"/>
            <a:ext cx="348165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The Book of Acts</a:t>
            </a:r>
          </a:p>
        </p:txBody>
      </p:sp>
      <p:pic>
        <p:nvPicPr>
          <p:cNvPr id="3" name="Picture 2">
            <a:extLst>
              <a:ext uri="{FF2B5EF4-FFF2-40B4-BE49-F238E27FC236}">
                <a16:creationId xmlns:a16="http://schemas.microsoft.com/office/drawing/2014/main" id="{8F474171-24F6-44E7-BDEB-B81A583F0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838200"/>
            <a:ext cx="7543800" cy="5486400"/>
          </a:xfrm>
          <a:prstGeom prst="rect">
            <a:avLst/>
          </a:prstGeom>
        </p:spPr>
      </p:pic>
      <p:sp>
        <p:nvSpPr>
          <p:cNvPr id="2" name="Rectangle 1">
            <a:extLst>
              <a:ext uri="{FF2B5EF4-FFF2-40B4-BE49-F238E27FC236}">
                <a16:creationId xmlns:a16="http://schemas.microsoft.com/office/drawing/2014/main" id="{4E802761-AEB6-428E-8EFD-6E784BFB7350}"/>
              </a:ext>
            </a:extLst>
          </p:cNvPr>
          <p:cNvSpPr/>
          <p:nvPr/>
        </p:nvSpPr>
        <p:spPr>
          <a:xfrm>
            <a:off x="380999" y="-72076"/>
            <a:ext cx="11277600" cy="1384995"/>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cs typeface="Arial" panose="020B0604020202020204" pitchFamily="34" charset="0"/>
              </a:rPr>
              <a:t>9:31</a:t>
            </a:r>
            <a:r>
              <a:rPr kumimoji="0" lang="en-US" sz="2800" b="0" i="0" u="none" strike="noStrike" kern="1200" cap="none" spc="0" normalizeH="0" baseline="0" noProof="0" dirty="0">
                <a:ln>
                  <a:noFill/>
                </a:ln>
                <a:solidFill>
                  <a:prstClr val="white"/>
                </a:solidFill>
                <a:effectLst/>
                <a:uLnTx/>
                <a:uFillTx/>
                <a:latin typeface="Calibri"/>
                <a:cs typeface="Arial" panose="020B0604020202020204" pitchFamily="34" charset="0"/>
              </a:rPr>
              <a:t>Then the churches throughout all Judea, Galilee, and Samaria had peace and were edified. And walking in the fear of the Lord and in the comfort of the Holy Spirit, </a:t>
            </a:r>
            <a:r>
              <a:rPr kumimoji="0" lang="en-US" sz="2800" b="0" i="1" u="none" strike="noStrike" kern="1200" cap="none" spc="0" normalizeH="0" baseline="0" noProof="0" dirty="0">
                <a:ln>
                  <a:noFill/>
                </a:ln>
                <a:solidFill>
                  <a:srgbClr val="FFFF00"/>
                </a:solidFill>
                <a:effectLst/>
                <a:uLnTx/>
                <a:uFillTx/>
                <a:latin typeface="Calibri"/>
                <a:cs typeface="Arial" panose="020B0604020202020204" pitchFamily="34" charset="0"/>
              </a:rPr>
              <a:t>they were multiplied.</a:t>
            </a:r>
          </a:p>
        </p:txBody>
      </p:sp>
      <p:sp>
        <p:nvSpPr>
          <p:cNvPr id="8" name="Rounded Rectangular Callout 20">
            <a:extLst>
              <a:ext uri="{FF2B5EF4-FFF2-40B4-BE49-F238E27FC236}">
                <a16:creationId xmlns:a16="http://schemas.microsoft.com/office/drawing/2014/main" id="{5BDE673C-0BFD-458C-877E-FF8D4CC540BF}"/>
              </a:ext>
            </a:extLst>
          </p:cNvPr>
          <p:cNvSpPr>
            <a:spLocks noChangeArrowheads="1"/>
          </p:cNvSpPr>
          <p:nvPr/>
        </p:nvSpPr>
        <p:spPr bwMode="auto">
          <a:xfrm>
            <a:off x="1028699" y="4546628"/>
            <a:ext cx="9982200" cy="2286000"/>
          </a:xfrm>
          <a:prstGeom prst="wedgeRoundRectCallout">
            <a:avLst>
              <a:gd name="adj1" fmla="val 5123"/>
              <a:gd name="adj2" fmla="val -49513"/>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800" b="0" i="1" u="sng"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2:41</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 3000</a:t>
            </a:r>
          </a:p>
          <a:p>
            <a:pPr marL="0" marR="0" lvl="0" indent="0" algn="ctr"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800" b="0" i="1" u="sng"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2:47</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“added daily”</a:t>
            </a:r>
          </a:p>
          <a:p>
            <a:pPr marL="0" marR="0" lvl="0" indent="0" algn="ctr"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800" b="0" i="1" u="sng"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4:4</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 5000 men</a:t>
            </a:r>
          </a:p>
          <a:p>
            <a:pPr marL="0" marR="0" lvl="0" indent="0" algn="ctr"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800" b="0" i="1" u="sng"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5:14</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 “constantly added to their number”</a:t>
            </a:r>
          </a:p>
          <a:p>
            <a:pPr marL="0" marR="0" lvl="0" indent="0" algn="ctr"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2800" b="0" i="1" u="sng"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6:7</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cs typeface="Arial" panose="020B0604020202020204" pitchFamily="34" charset="0"/>
              </a:rPr>
              <a:t> – “# of disciples continued to increase greatly in Jerusalem”</a:t>
            </a:r>
          </a:p>
        </p:txBody>
      </p:sp>
    </p:spTree>
    <p:extLst>
      <p:ext uri="{BB962C8B-B14F-4D97-AF65-F5344CB8AC3E}">
        <p14:creationId xmlns:p14="http://schemas.microsoft.com/office/powerpoint/2010/main" val="2774910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a:spLocks noChangeArrowheads="1"/>
          </p:cNvSpPr>
          <p:nvPr/>
        </p:nvSpPr>
        <p:spPr bwMode="auto">
          <a:xfrm>
            <a:off x="7391400" y="518362"/>
            <a:ext cx="1727200" cy="558800"/>
          </a:xfrm>
          <a:prstGeom prst="roundRect">
            <a:avLst>
              <a:gd name="adj" fmla="val 16667"/>
            </a:avLst>
          </a:prstGeom>
          <a:solidFill>
            <a:schemeClr val="bg2"/>
          </a:solidFill>
          <a:ln w="9525" algn="ctr">
            <a:solidFill>
              <a:srgbClr val="FFFF00"/>
            </a:solidFill>
            <a:round/>
            <a:headEnd/>
            <a:tailEnd/>
          </a:ln>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Arial" pitchFamily="34" charset="0"/>
            </a:endParaRPr>
          </a:p>
        </p:txBody>
      </p:sp>
      <p:sp>
        <p:nvSpPr>
          <p:cNvPr id="726019" name="Rectangle 3"/>
          <p:cNvSpPr>
            <a:spLocks noGrp="1" noChangeArrowheads="1"/>
          </p:cNvSpPr>
          <p:nvPr>
            <p:ph type="subTitle" idx="1"/>
          </p:nvPr>
        </p:nvSpPr>
        <p:spPr>
          <a:xfrm>
            <a:off x="304800" y="431800"/>
            <a:ext cx="11480800" cy="1752600"/>
          </a:xfrm>
        </p:spPr>
        <p:txBody>
          <a:bodyPr/>
          <a:lstStyle/>
          <a:p>
            <a:r>
              <a:rPr lang="en-US" sz="3733" b="0" baseline="30000" dirty="0">
                <a:effectLst/>
                <a:latin typeface="Cambria" pitchFamily="18" charset="0"/>
              </a:rPr>
              <a:t>5 </a:t>
            </a:r>
            <a:r>
              <a:rPr lang="en-US" sz="3733" b="0" dirty="0">
                <a:effectLst/>
                <a:latin typeface="Cambria" pitchFamily="18" charset="0"/>
              </a:rPr>
              <a:t>Philip went down to the city of Samaria and </a:t>
            </a:r>
            <a:r>
              <a:rPr lang="en-US" sz="3733" b="0" i="1" dirty="0">
                <a:effectLst/>
                <a:latin typeface="Cambria" pitchFamily="18" charset="0"/>
              </a:rPr>
              <a:t>began</a:t>
            </a:r>
            <a:r>
              <a:rPr lang="en-US" sz="3733" b="0" dirty="0">
                <a:effectLst/>
                <a:latin typeface="Cambria" pitchFamily="18" charset="0"/>
              </a:rPr>
              <a:t> proclaiming Christ to them. </a:t>
            </a:r>
          </a:p>
        </p:txBody>
      </p:sp>
      <p:sp>
        <p:nvSpPr>
          <p:cNvPr id="726020" name="Rectangle 2"/>
          <p:cNvSpPr>
            <a:spLocks noGrp="1" noChangeArrowheads="1"/>
          </p:cNvSpPr>
          <p:nvPr>
            <p:ph type="ctrTitle"/>
          </p:nvPr>
        </p:nvSpPr>
        <p:spPr>
          <a:xfrm>
            <a:off x="406400" y="-177800"/>
            <a:ext cx="11176000" cy="838200"/>
          </a:xfrm>
        </p:spPr>
        <p:txBody>
          <a:bodyPr/>
          <a:lstStyle/>
          <a:p>
            <a:r>
              <a:rPr lang="en-US" sz="3733" u="sng">
                <a:latin typeface="Cambria" pitchFamily="18" charset="0"/>
              </a:rPr>
              <a:t>Acts 8:5-13  (Philip in Samaria)</a:t>
            </a:r>
          </a:p>
        </p:txBody>
      </p:sp>
      <p:cxnSp>
        <p:nvCxnSpPr>
          <p:cNvPr id="726021" name="Straight Connector 5"/>
          <p:cNvCxnSpPr>
            <a:cxnSpLocks noChangeShapeType="1"/>
          </p:cNvCxnSpPr>
          <p:nvPr/>
        </p:nvCxnSpPr>
        <p:spPr bwMode="auto">
          <a:xfrm>
            <a:off x="1066800" y="944496"/>
            <a:ext cx="1117600" cy="0"/>
          </a:xfrm>
          <a:prstGeom prst="line">
            <a:avLst/>
          </a:prstGeom>
          <a:noFill/>
          <a:ln w="38100" algn="ctr">
            <a:solidFill>
              <a:srgbClr val="FFFF00"/>
            </a:solidFill>
            <a:round/>
            <a:headEnd/>
            <a:tailEnd/>
          </a:ln>
        </p:spPr>
      </p:cxnSp>
      <p:pic>
        <p:nvPicPr>
          <p:cNvPr id="9477122" name="Picture 2" descr="http://www.bibleodyssey.com/en/tools/map-gallery/h/%7E/media/9E898C594A574D7EA3FA8D34E95586B5.ashx"/>
          <p:cNvPicPr>
            <a:picLocks noChangeAspect="1" noChangeArrowheads="1"/>
          </p:cNvPicPr>
          <p:nvPr/>
        </p:nvPicPr>
        <p:blipFill>
          <a:blip r:embed="rId3" cstate="print"/>
          <a:srcRect/>
          <a:stretch>
            <a:fillRect/>
          </a:stretch>
        </p:blipFill>
        <p:spPr bwMode="auto">
          <a:xfrm>
            <a:off x="2540000" y="1524000"/>
            <a:ext cx="7586708"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Oval 7"/>
          <p:cNvSpPr/>
          <p:nvPr/>
        </p:nvSpPr>
        <p:spPr bwMode="auto">
          <a:xfrm>
            <a:off x="5537200" y="5082732"/>
            <a:ext cx="914400" cy="406400"/>
          </a:xfrm>
          <a:prstGeom prst="ellipse">
            <a:avLst/>
          </a:prstGeom>
          <a:noFill/>
          <a:ln w="57150" cap="flat" cmpd="sng" algn="ctr">
            <a:solidFill>
              <a:srgbClr val="FFFF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9" name="Oval 8"/>
          <p:cNvSpPr/>
          <p:nvPr/>
        </p:nvSpPr>
        <p:spPr bwMode="auto">
          <a:xfrm>
            <a:off x="5876154" y="4244532"/>
            <a:ext cx="914400" cy="406400"/>
          </a:xfrm>
          <a:prstGeom prst="ellipse">
            <a:avLst/>
          </a:prstGeom>
          <a:noFill/>
          <a:ln w="57150" cap="flat" cmpd="sng" algn="ctr">
            <a:solidFill>
              <a:srgbClr val="FFFF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0" name="Rounded Rectangular Callout 13">
            <a:extLst>
              <a:ext uri="{FF2B5EF4-FFF2-40B4-BE49-F238E27FC236}">
                <a16:creationId xmlns:a16="http://schemas.microsoft.com/office/drawing/2014/main" id="{72799A6B-F0FD-4CA4-BE0B-9AA5397A9D41}"/>
              </a:ext>
            </a:extLst>
          </p:cNvPr>
          <p:cNvSpPr>
            <a:spLocks noChangeArrowheads="1"/>
          </p:cNvSpPr>
          <p:nvPr/>
        </p:nvSpPr>
        <p:spPr bwMode="auto">
          <a:xfrm>
            <a:off x="762000" y="2070100"/>
            <a:ext cx="3810000" cy="1600200"/>
          </a:xfrm>
          <a:prstGeom prst="wedgeRoundRectCallout">
            <a:avLst>
              <a:gd name="adj1" fmla="val 38590"/>
              <a:gd name="adj2" fmla="val -85153"/>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What qualified Philip to be an evangelist?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104"/>
        </a:solidFill>
        <a:effectLst/>
      </p:bgPr>
    </p:bg>
    <p:spTree>
      <p:nvGrpSpPr>
        <p:cNvPr id="1" name=""/>
        <p:cNvGrpSpPr/>
        <p:nvPr/>
      </p:nvGrpSpPr>
      <p:grpSpPr>
        <a:xfrm>
          <a:off x="0" y="0"/>
          <a:ext cx="0" cy="0"/>
          <a:chOff x="0" y="0"/>
          <a:chExt cx="0" cy="0"/>
        </a:xfrm>
      </p:grpSpPr>
      <p:sp>
        <p:nvSpPr>
          <p:cNvPr id="865282" name="Title 1">
            <a:extLst>
              <a:ext uri="{FF2B5EF4-FFF2-40B4-BE49-F238E27FC236}">
                <a16:creationId xmlns:a16="http://schemas.microsoft.com/office/drawing/2014/main" id="{DEBD58A0-5E23-4C7E-BAF1-38B95EF68C39}"/>
              </a:ext>
            </a:extLst>
          </p:cNvPr>
          <p:cNvSpPr>
            <a:spLocks noGrp="1" noChangeArrowheads="1"/>
          </p:cNvSpPr>
          <p:nvPr>
            <p:ph type="title"/>
          </p:nvPr>
        </p:nvSpPr>
        <p:spPr>
          <a:xfrm>
            <a:off x="609600" y="0"/>
            <a:ext cx="10972800" cy="685800"/>
          </a:xfrm>
        </p:spPr>
        <p:txBody>
          <a:bodyPr/>
          <a:lstStyle/>
          <a:p>
            <a:pPr eaLnBrk="1" hangingPunct="1"/>
            <a:r>
              <a:rPr lang="en-US" altLang="en-US" sz="3200" i="1" u="sng" dirty="0">
                <a:solidFill>
                  <a:srgbClr val="FFFF00"/>
                </a:solidFill>
                <a:effectLst/>
                <a:latin typeface="Cambria" panose="02040503050406030204" pitchFamily="18" charset="0"/>
              </a:rPr>
              <a:t>Origin of the Samaritans</a:t>
            </a:r>
          </a:p>
        </p:txBody>
      </p:sp>
      <p:sp>
        <p:nvSpPr>
          <p:cNvPr id="3" name="Content Placeholder 2">
            <a:extLst>
              <a:ext uri="{FF2B5EF4-FFF2-40B4-BE49-F238E27FC236}">
                <a16:creationId xmlns:a16="http://schemas.microsoft.com/office/drawing/2014/main" id="{D5340106-F660-432E-BB3F-2F186A77A179}"/>
              </a:ext>
            </a:extLst>
          </p:cNvPr>
          <p:cNvSpPr>
            <a:spLocks noGrp="1"/>
          </p:cNvSpPr>
          <p:nvPr>
            <p:ph idx="1"/>
          </p:nvPr>
        </p:nvSpPr>
        <p:spPr>
          <a:xfrm>
            <a:off x="203200" y="609600"/>
            <a:ext cx="11836400" cy="6483626"/>
          </a:xfrm>
        </p:spPr>
        <p:txBody>
          <a:bodyPr>
            <a:noAutofit/>
          </a:bodyPr>
          <a:lstStyle/>
          <a:p>
            <a:pPr eaLnBrk="1" hangingPunct="1">
              <a:buFont typeface="Wingdings" panose="05000000000000000000" pitchFamily="2" charset="2"/>
              <a:buChar char="Ø"/>
              <a:defRPr/>
            </a:pPr>
            <a:r>
              <a:rPr lang="en-US" sz="2800" dirty="0">
                <a:effectLst/>
                <a:latin typeface="Cambria" panose="02040503050406030204" pitchFamily="18" charset="0"/>
                <a:ea typeface="Cambria" panose="02040503050406030204" pitchFamily="18" charset="0"/>
              </a:rPr>
              <a:t>Assyrian Captivity.  (2 Kings 17)</a:t>
            </a:r>
          </a:p>
          <a:p>
            <a:pPr lvl="1" eaLnBrk="1" hangingPunct="1">
              <a:buClr>
                <a:srgbClr val="FFFF00"/>
              </a:buClr>
              <a:buFont typeface="Wingdings" panose="05000000000000000000" pitchFamily="2" charset="2"/>
              <a:buChar char="§"/>
              <a:defRPr/>
            </a:pPr>
            <a:r>
              <a:rPr lang="en-US" sz="2800" dirty="0">
                <a:effectLst/>
                <a:latin typeface="Cambria" panose="02040503050406030204" pitchFamily="18" charset="0"/>
                <a:ea typeface="Cambria" panose="02040503050406030204" pitchFamily="18" charset="0"/>
              </a:rPr>
              <a:t>Vs 6- </a:t>
            </a:r>
            <a:r>
              <a:rPr lang="en-US" sz="2800" b="1" kern="1200" baseline="30000" dirty="0">
                <a:effectLst/>
                <a:latin typeface="Cambria" panose="02040503050406030204" pitchFamily="18" charset="0"/>
                <a:ea typeface="Cambria" panose="02040503050406030204" pitchFamily="18" charset="0"/>
              </a:rPr>
              <a:t> </a:t>
            </a:r>
            <a:r>
              <a:rPr lang="en-US" sz="2800" i="1" kern="1200" dirty="0">
                <a:effectLst/>
                <a:latin typeface="Cambria" panose="02040503050406030204" pitchFamily="18" charset="0"/>
                <a:ea typeface="Cambria" panose="02040503050406030204" pitchFamily="18" charset="0"/>
              </a:rPr>
              <a:t>In the ninth year of Hoshea, the king of Assyria captured Samaria and carried Israel away into exile to Assyria</a:t>
            </a:r>
          </a:p>
          <a:p>
            <a:pPr lvl="1" eaLnBrk="1" hangingPunct="1">
              <a:buClr>
                <a:srgbClr val="FFFF00"/>
              </a:buClr>
              <a:buFont typeface="Wingdings" panose="05000000000000000000" pitchFamily="2" charset="2"/>
              <a:buChar char="§"/>
              <a:defRPr/>
            </a:pPr>
            <a:r>
              <a:rPr lang="en-US" sz="2800" kern="1200" dirty="0">
                <a:effectLst/>
                <a:latin typeface="Cambria" panose="02040503050406030204" pitchFamily="18" charset="0"/>
                <a:ea typeface="Cambria" panose="02040503050406030204" pitchFamily="18" charset="0"/>
              </a:rPr>
              <a:t>Vs 24 - </a:t>
            </a:r>
            <a:r>
              <a:rPr lang="en-US" sz="2800" i="1" kern="1200" dirty="0">
                <a:effectLst/>
                <a:latin typeface="Cambria" panose="02040503050406030204" pitchFamily="18" charset="0"/>
                <a:ea typeface="Cambria" panose="02040503050406030204" pitchFamily="18" charset="0"/>
              </a:rPr>
              <a:t>The king of Assyria brought men from Babylon and from </a:t>
            </a:r>
            <a:r>
              <a:rPr lang="en-US" sz="2800" i="1" kern="1200" dirty="0" err="1">
                <a:effectLst/>
                <a:latin typeface="Cambria" panose="02040503050406030204" pitchFamily="18" charset="0"/>
                <a:ea typeface="Cambria" panose="02040503050406030204" pitchFamily="18" charset="0"/>
              </a:rPr>
              <a:t>Cuthah</a:t>
            </a:r>
            <a:r>
              <a:rPr lang="en-US" sz="2800" i="1" kern="1200" dirty="0">
                <a:effectLst/>
                <a:latin typeface="Cambria" panose="02040503050406030204" pitchFamily="18" charset="0"/>
                <a:ea typeface="Cambria" panose="02040503050406030204" pitchFamily="18" charset="0"/>
              </a:rPr>
              <a:t> and from </a:t>
            </a:r>
            <a:r>
              <a:rPr lang="en-US" sz="2800" i="1" kern="1200" dirty="0" err="1">
                <a:effectLst/>
                <a:latin typeface="Cambria" panose="02040503050406030204" pitchFamily="18" charset="0"/>
                <a:ea typeface="Cambria" panose="02040503050406030204" pitchFamily="18" charset="0"/>
              </a:rPr>
              <a:t>Avva</a:t>
            </a:r>
            <a:r>
              <a:rPr lang="en-US" sz="2800" i="1" kern="1200" dirty="0">
                <a:effectLst/>
                <a:latin typeface="Cambria" panose="02040503050406030204" pitchFamily="18" charset="0"/>
                <a:ea typeface="Cambria" panose="02040503050406030204" pitchFamily="18" charset="0"/>
              </a:rPr>
              <a:t> and from </a:t>
            </a:r>
            <a:r>
              <a:rPr lang="en-US" sz="2800" i="1" kern="1200" dirty="0" err="1">
                <a:effectLst/>
                <a:latin typeface="Cambria" panose="02040503050406030204" pitchFamily="18" charset="0"/>
                <a:ea typeface="Cambria" panose="02040503050406030204" pitchFamily="18" charset="0"/>
              </a:rPr>
              <a:t>Hamath</a:t>
            </a:r>
            <a:r>
              <a:rPr lang="en-US" sz="2800" i="1" kern="1200" dirty="0">
                <a:effectLst/>
                <a:latin typeface="Cambria" panose="02040503050406030204" pitchFamily="18" charset="0"/>
                <a:ea typeface="Cambria" panose="02040503050406030204" pitchFamily="18" charset="0"/>
              </a:rPr>
              <a:t> and Sepharvaim, and settled them in the cities of Samaria in place of the sons of Israel. So they possessed Samaria and lived in its cities.</a:t>
            </a:r>
          </a:p>
          <a:p>
            <a:pPr lvl="1" eaLnBrk="1" hangingPunct="1">
              <a:buClr>
                <a:srgbClr val="FFFF00"/>
              </a:buClr>
              <a:buFont typeface="Wingdings" panose="05000000000000000000" pitchFamily="2" charset="2"/>
              <a:buChar char="§"/>
              <a:defRPr/>
            </a:pPr>
            <a:r>
              <a:rPr lang="en-US" sz="2800" dirty="0">
                <a:solidFill>
                  <a:srgbClr val="FFFF00"/>
                </a:solidFill>
                <a:effectLst/>
                <a:latin typeface="Cambria" panose="02040503050406030204" pitchFamily="18" charset="0"/>
                <a:ea typeface="Cambria" panose="02040503050406030204" pitchFamily="18" charset="0"/>
              </a:rPr>
              <a:t>Samaritans were from marriages between poor Israelites and relocated foreigners when Assyria captured the world. Partially because of their mixed blood there was animosity between the Jews and the Samaritans.</a:t>
            </a:r>
          </a:p>
          <a:p>
            <a:pPr lvl="1" eaLnBrk="1" hangingPunct="1">
              <a:buClr>
                <a:srgbClr val="FFFF00"/>
              </a:buClr>
              <a:buFont typeface="Wingdings" panose="05000000000000000000" pitchFamily="2" charset="2"/>
              <a:buChar char="§"/>
              <a:defRPr/>
            </a:pPr>
            <a:r>
              <a:rPr lang="en-US" sz="2800" dirty="0">
                <a:effectLst/>
                <a:latin typeface="Cambria" panose="02040503050406030204" pitchFamily="18" charset="0"/>
                <a:ea typeface="Cambria" panose="02040503050406030204" pitchFamily="18" charset="0"/>
              </a:rPr>
              <a:t>Perhaps this background of the Samaritans helps explain why God used a Hellenist to evangelize the area. </a:t>
            </a:r>
            <a:endParaRPr lang="en-US" sz="2800" i="1" kern="1200" dirty="0">
              <a:effectLst/>
              <a:latin typeface="Cambria" panose="02040503050406030204" pitchFamily="18" charset="0"/>
              <a:ea typeface="Cambria" panose="02040503050406030204" pitchFamily="18" charset="0"/>
            </a:endParaRPr>
          </a:p>
          <a:p>
            <a:pPr marL="609585" lvl="1" indent="0" eaLnBrk="1" hangingPunct="1">
              <a:buNone/>
              <a:defRPr/>
            </a:pPr>
            <a:endParaRPr lang="en-US" sz="2400" i="1" dirty="0">
              <a:effectLst/>
              <a:latin typeface="Cambria" panose="02040503050406030204" pitchFamily="18" charset="0"/>
              <a:ea typeface="Cambria" panose="02040503050406030204"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104"/>
        </a:solidFill>
        <a:effectLst/>
      </p:bgPr>
    </p:bg>
    <p:spTree>
      <p:nvGrpSpPr>
        <p:cNvPr id="1" name=""/>
        <p:cNvGrpSpPr/>
        <p:nvPr/>
      </p:nvGrpSpPr>
      <p:grpSpPr>
        <a:xfrm>
          <a:off x="0" y="0"/>
          <a:ext cx="0" cy="0"/>
          <a:chOff x="0" y="0"/>
          <a:chExt cx="0" cy="0"/>
        </a:xfrm>
      </p:grpSpPr>
      <p:sp>
        <p:nvSpPr>
          <p:cNvPr id="865282" name="Title 1">
            <a:extLst>
              <a:ext uri="{FF2B5EF4-FFF2-40B4-BE49-F238E27FC236}">
                <a16:creationId xmlns:a16="http://schemas.microsoft.com/office/drawing/2014/main" id="{DEBD58A0-5E23-4C7E-BAF1-38B95EF68C39}"/>
              </a:ext>
            </a:extLst>
          </p:cNvPr>
          <p:cNvSpPr>
            <a:spLocks noGrp="1" noChangeArrowheads="1"/>
          </p:cNvSpPr>
          <p:nvPr>
            <p:ph type="title"/>
          </p:nvPr>
        </p:nvSpPr>
        <p:spPr>
          <a:xfrm>
            <a:off x="609600" y="0"/>
            <a:ext cx="10972800" cy="685800"/>
          </a:xfrm>
        </p:spPr>
        <p:txBody>
          <a:bodyPr/>
          <a:lstStyle/>
          <a:p>
            <a:pPr eaLnBrk="1" hangingPunct="1"/>
            <a:r>
              <a:rPr lang="en-US" altLang="en-US" sz="3200" i="1" u="sng" dirty="0">
                <a:solidFill>
                  <a:srgbClr val="FFFF00"/>
                </a:solidFill>
                <a:effectLst/>
                <a:latin typeface="Cambria" panose="02040503050406030204" pitchFamily="18" charset="0"/>
              </a:rPr>
              <a:t>Jews &amp; Samaritans</a:t>
            </a:r>
          </a:p>
        </p:txBody>
      </p:sp>
      <p:sp>
        <p:nvSpPr>
          <p:cNvPr id="3" name="Content Placeholder 2">
            <a:extLst>
              <a:ext uri="{FF2B5EF4-FFF2-40B4-BE49-F238E27FC236}">
                <a16:creationId xmlns:a16="http://schemas.microsoft.com/office/drawing/2014/main" id="{D5340106-F660-432E-BB3F-2F186A77A179}"/>
              </a:ext>
            </a:extLst>
          </p:cNvPr>
          <p:cNvSpPr>
            <a:spLocks noGrp="1"/>
          </p:cNvSpPr>
          <p:nvPr>
            <p:ph idx="1"/>
          </p:nvPr>
        </p:nvSpPr>
        <p:spPr>
          <a:xfrm>
            <a:off x="203200" y="609600"/>
            <a:ext cx="11836400" cy="4191000"/>
          </a:xfrm>
        </p:spPr>
        <p:txBody>
          <a:bodyPr>
            <a:noAutofit/>
          </a:bodyPr>
          <a:lstStyle/>
          <a:p>
            <a:pPr marL="609585" lvl="1" indent="0" eaLnBrk="1" hangingPunct="1">
              <a:buNone/>
              <a:defRPr/>
            </a:pPr>
            <a:endParaRPr lang="en-US" sz="2400" i="1" dirty="0">
              <a:effectLst/>
              <a:latin typeface="Cambria" panose="02040503050406030204" pitchFamily="18" charset="0"/>
              <a:ea typeface="Cambria" panose="02040503050406030204" pitchFamily="18" charset="0"/>
            </a:endParaRPr>
          </a:p>
          <a:p>
            <a:pPr eaLnBrk="1" hangingPunct="1">
              <a:buFont typeface="Wingdings" panose="05000000000000000000" pitchFamily="2" charset="2"/>
              <a:buChar char="Ø"/>
              <a:defRPr/>
            </a:pPr>
            <a:r>
              <a:rPr lang="en-US" sz="2800" dirty="0">
                <a:effectLst/>
                <a:latin typeface="Cambria" panose="02040503050406030204" pitchFamily="18" charset="0"/>
                <a:ea typeface="Cambria" panose="02040503050406030204" pitchFamily="18" charset="0"/>
              </a:rPr>
              <a:t>Jews and Samaritans have no dealings with each other. John 4:9</a:t>
            </a:r>
          </a:p>
          <a:p>
            <a:pPr marL="1219170" lvl="1" indent="-609585" eaLnBrk="1" hangingPunct="1">
              <a:buClr>
                <a:srgbClr val="FFFF00"/>
              </a:buClr>
              <a:buFont typeface="Arial" pitchFamily="34" charset="0"/>
              <a:buChar char="•"/>
              <a:defRPr/>
            </a:pPr>
            <a:r>
              <a:rPr lang="en-US" sz="2800" dirty="0">
                <a:effectLst/>
                <a:latin typeface="Cambria" panose="02040503050406030204" pitchFamily="18" charset="0"/>
                <a:ea typeface="Cambria" panose="02040503050406030204" pitchFamily="18" charset="0"/>
              </a:rPr>
              <a:t>Their religion, though basically Jewish, was mixed with forms of idolatry.  (2 Kings 17:32-34,41)</a:t>
            </a:r>
          </a:p>
          <a:p>
            <a:pPr marL="1219170" lvl="1" indent="-609585" eaLnBrk="1" hangingPunct="1">
              <a:buClr>
                <a:srgbClr val="FFFF00"/>
              </a:buClr>
              <a:buFont typeface="Arial" pitchFamily="34" charset="0"/>
              <a:buChar char="•"/>
              <a:defRPr/>
            </a:pPr>
            <a:r>
              <a:rPr lang="en-US" sz="2800" dirty="0">
                <a:solidFill>
                  <a:srgbClr val="FFFF00"/>
                </a:solidFill>
                <a:effectLst/>
                <a:latin typeface="Cambria" panose="02040503050406030204" pitchFamily="18" charset="0"/>
                <a:ea typeface="Cambria" panose="02040503050406030204" pitchFamily="18" charset="0"/>
              </a:rPr>
              <a:t>Though not regarded as totally heathenistic, they were not considered pure by the Jews.</a:t>
            </a:r>
          </a:p>
          <a:p>
            <a:pPr marL="1219170" lvl="1" indent="-609585" eaLnBrk="1" hangingPunct="1">
              <a:buClr>
                <a:srgbClr val="FFFF00"/>
              </a:buClr>
              <a:buFont typeface="Arial" pitchFamily="34" charset="0"/>
              <a:buChar char="•"/>
              <a:defRPr/>
            </a:pPr>
            <a:r>
              <a:rPr lang="en-US" sz="2800" dirty="0">
                <a:effectLst/>
                <a:latin typeface="Cambria" panose="02040503050406030204" pitchFamily="18" charset="0"/>
                <a:ea typeface="Cambria" panose="02040503050406030204" pitchFamily="18" charset="0"/>
              </a:rPr>
              <a:t>The Samaritan’s help was refused in the rebuilding of Jerusalem, furthering the embitterment between these two groups. (Ezra 4:3-4)</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927764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Rectangle 3">
            <a:extLst>
              <a:ext uri="{FF2B5EF4-FFF2-40B4-BE49-F238E27FC236}">
                <a16:creationId xmlns:a16="http://schemas.microsoft.com/office/drawing/2014/main" id="{6C42F2F4-410F-4596-8D1B-6DABFA97E0D6}"/>
              </a:ext>
            </a:extLst>
          </p:cNvPr>
          <p:cNvSpPr>
            <a:spLocks noGrp="1" noChangeArrowheads="1"/>
          </p:cNvSpPr>
          <p:nvPr>
            <p:ph type="subTitle" idx="1"/>
          </p:nvPr>
        </p:nvSpPr>
        <p:spPr>
          <a:xfrm>
            <a:off x="406400" y="762000"/>
            <a:ext cx="11480800" cy="5562600"/>
          </a:xfrm>
        </p:spPr>
        <p:txBody>
          <a:bodyPr/>
          <a:lstStyle/>
          <a:p>
            <a:r>
              <a:rPr lang="en-US" altLang="en-US" sz="3733" b="0" baseline="30000">
                <a:effectLst/>
                <a:latin typeface="Cambria" panose="02040503050406030204" pitchFamily="18" charset="0"/>
              </a:rPr>
              <a:t>6 </a:t>
            </a:r>
            <a:r>
              <a:rPr lang="en-US" altLang="en-US" sz="3733" b="0">
                <a:effectLst/>
                <a:latin typeface="Cambria" panose="02040503050406030204" pitchFamily="18" charset="0"/>
              </a:rPr>
              <a:t>The crowds with one accord were giving attention to what was said by Philip, as they heard and saw the signs which he was performing. </a:t>
            </a:r>
            <a:r>
              <a:rPr lang="en-US" altLang="en-US" sz="3733" b="0" baseline="30000">
                <a:effectLst/>
                <a:latin typeface="Cambria" panose="02040503050406030204" pitchFamily="18" charset="0"/>
              </a:rPr>
              <a:t>7 </a:t>
            </a:r>
            <a:r>
              <a:rPr lang="en-US" altLang="en-US" sz="3733" b="0">
                <a:effectLst/>
                <a:latin typeface="Cambria" panose="02040503050406030204" pitchFamily="18" charset="0"/>
              </a:rPr>
              <a:t>For </a:t>
            </a:r>
            <a:r>
              <a:rPr lang="en-US" altLang="en-US" sz="3733" b="0" i="1">
                <a:effectLst/>
                <a:latin typeface="Cambria" panose="02040503050406030204" pitchFamily="18" charset="0"/>
              </a:rPr>
              <a:t>in the case of</a:t>
            </a:r>
            <a:r>
              <a:rPr lang="en-US" altLang="en-US" sz="3733" b="0">
                <a:effectLst/>
                <a:latin typeface="Cambria" panose="02040503050406030204" pitchFamily="18" charset="0"/>
              </a:rPr>
              <a:t> many who had unclean spirits, they were coming out </a:t>
            </a:r>
            <a:r>
              <a:rPr lang="en-US" altLang="en-US" sz="3733" b="0" i="1">
                <a:effectLst/>
                <a:latin typeface="Cambria" panose="02040503050406030204" pitchFamily="18" charset="0"/>
              </a:rPr>
              <a:t>of them</a:t>
            </a:r>
            <a:r>
              <a:rPr lang="en-US" altLang="en-US" sz="3733" b="0">
                <a:effectLst/>
                <a:latin typeface="Cambria" panose="02040503050406030204" pitchFamily="18" charset="0"/>
              </a:rPr>
              <a:t> shouting with a loud voice; and many who had been paralyzed and lame were healed. </a:t>
            </a:r>
            <a:r>
              <a:rPr lang="en-US" altLang="en-US" sz="3733" b="0" baseline="30000">
                <a:effectLst/>
                <a:latin typeface="Cambria" panose="02040503050406030204" pitchFamily="18" charset="0"/>
              </a:rPr>
              <a:t>8 </a:t>
            </a:r>
            <a:r>
              <a:rPr lang="en-US" altLang="en-US" sz="3733" b="0">
                <a:effectLst/>
                <a:latin typeface="Cambria" panose="02040503050406030204" pitchFamily="18" charset="0"/>
              </a:rPr>
              <a:t>So there was much rejoicing in that city.</a:t>
            </a:r>
          </a:p>
        </p:txBody>
      </p:sp>
      <p:cxnSp>
        <p:nvCxnSpPr>
          <p:cNvPr id="241668" name="Straight Connector 4">
            <a:extLst>
              <a:ext uri="{FF2B5EF4-FFF2-40B4-BE49-F238E27FC236}">
                <a16:creationId xmlns:a16="http://schemas.microsoft.com/office/drawing/2014/main" id="{99978EFF-3CA5-4E8D-B0C7-1349F242C173}"/>
              </a:ext>
            </a:extLst>
          </p:cNvPr>
          <p:cNvCxnSpPr>
            <a:cxnSpLocks noChangeShapeType="1"/>
          </p:cNvCxnSpPr>
          <p:nvPr/>
        </p:nvCxnSpPr>
        <p:spPr bwMode="auto">
          <a:xfrm>
            <a:off x="3505200" y="4724400"/>
            <a:ext cx="2946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BFD5B19D-846A-4510-8510-F83543433102}"/>
              </a:ext>
            </a:extLst>
          </p:cNvPr>
          <p:cNvCxnSpPr>
            <a:cxnSpLocks noChangeShapeType="1"/>
          </p:cNvCxnSpPr>
          <p:nvPr/>
        </p:nvCxnSpPr>
        <p:spPr bwMode="auto">
          <a:xfrm>
            <a:off x="1117600" y="2514600"/>
            <a:ext cx="5994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66309" name="Rectangle 2">
            <a:extLst>
              <a:ext uri="{FF2B5EF4-FFF2-40B4-BE49-F238E27FC236}">
                <a16:creationId xmlns:a16="http://schemas.microsoft.com/office/drawing/2014/main" id="{37D8F6BD-7467-496E-B685-B04BABA41D5C}"/>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Acts 8:5-13  (Philip in Samaria)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wipe(left)">
                                      <p:cBhvr>
                                        <p:cTn id="12" dur="1000"/>
                                        <p:tgtEl>
                                          <p:spTgt spid="24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A384998B-D9ED-4786-8743-69F73CA61FFD}"/>
              </a:ext>
            </a:extLst>
          </p:cNvPr>
          <p:cNvSpPr>
            <a:spLocks noChangeArrowheads="1"/>
          </p:cNvSpPr>
          <p:nvPr/>
        </p:nvSpPr>
        <p:spPr bwMode="auto">
          <a:xfrm>
            <a:off x="6502400" y="787400"/>
            <a:ext cx="1320800" cy="381000"/>
          </a:xfrm>
          <a:prstGeom prst="roundRect">
            <a:avLst>
              <a:gd name="adj" fmla="val 16667"/>
            </a:avLst>
          </a:prstGeom>
          <a:solidFill>
            <a:schemeClr val="bg2"/>
          </a:solidFill>
          <a:ln w="9525" algn="ctr">
            <a:solidFill>
              <a:srgbClr val="FFFF00"/>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69379" name="Rectangle 3">
            <a:extLst>
              <a:ext uri="{FF2B5EF4-FFF2-40B4-BE49-F238E27FC236}">
                <a16:creationId xmlns:a16="http://schemas.microsoft.com/office/drawing/2014/main" id="{9D8B4D6C-48D4-4BEF-A32F-8EB7A36DA3B7}"/>
              </a:ext>
            </a:extLst>
          </p:cNvPr>
          <p:cNvSpPr>
            <a:spLocks noGrp="1" noChangeArrowheads="1"/>
          </p:cNvSpPr>
          <p:nvPr>
            <p:ph type="subTitle" idx="1"/>
          </p:nvPr>
        </p:nvSpPr>
        <p:spPr>
          <a:xfrm>
            <a:off x="203200" y="685800"/>
            <a:ext cx="11785600" cy="5562600"/>
          </a:xfrm>
        </p:spPr>
        <p:txBody>
          <a:bodyPr/>
          <a:lstStyle/>
          <a:p>
            <a:r>
              <a:rPr lang="en-US" altLang="en-US" sz="3333" b="0" baseline="30000" dirty="0">
                <a:effectLst/>
                <a:latin typeface="Cambria" panose="02040503050406030204" pitchFamily="18" charset="0"/>
              </a:rPr>
              <a:t>9 </a:t>
            </a:r>
            <a:r>
              <a:rPr lang="en-US" altLang="en-US" sz="3333" b="0" dirty="0">
                <a:effectLst/>
                <a:latin typeface="Cambria" panose="02040503050406030204" pitchFamily="18" charset="0"/>
              </a:rPr>
              <a:t>Now there was a man named Simon, who formerly was practicing magic in the city and astonishing the people of Samaria, claiming to be someone great; </a:t>
            </a:r>
            <a:r>
              <a:rPr lang="en-US" altLang="en-US" sz="3333" b="0" baseline="30000" dirty="0">
                <a:effectLst/>
                <a:latin typeface="Cambria" panose="02040503050406030204" pitchFamily="18" charset="0"/>
              </a:rPr>
              <a:t>10 </a:t>
            </a:r>
            <a:r>
              <a:rPr lang="en-US" altLang="en-US" sz="3333" b="0" dirty="0">
                <a:effectLst/>
                <a:latin typeface="Cambria" panose="02040503050406030204" pitchFamily="18" charset="0"/>
              </a:rPr>
              <a:t>and they all, from smallest to greatest, were giving attention to him, saying, “This man is what is called the Great Power of God.” </a:t>
            </a:r>
            <a:r>
              <a:rPr lang="en-US" altLang="en-US" sz="3333" b="0" baseline="30000" dirty="0">
                <a:effectLst/>
                <a:latin typeface="Cambria" panose="02040503050406030204" pitchFamily="18" charset="0"/>
              </a:rPr>
              <a:t>11 </a:t>
            </a:r>
            <a:r>
              <a:rPr lang="en-US" altLang="en-US" sz="3333" b="0" dirty="0">
                <a:effectLst/>
                <a:latin typeface="Cambria" panose="02040503050406030204" pitchFamily="18" charset="0"/>
              </a:rPr>
              <a:t>And they were giving him attention because he had for a long time astonished them with his magic arts. </a:t>
            </a:r>
            <a:r>
              <a:rPr lang="en-US" altLang="en-US" sz="3333" b="0" baseline="30000" dirty="0">
                <a:effectLst/>
                <a:latin typeface="Cambria" panose="02040503050406030204" pitchFamily="18" charset="0"/>
              </a:rPr>
              <a:t>12 </a:t>
            </a:r>
            <a:r>
              <a:rPr lang="en-US" altLang="en-US" sz="3333" b="0" dirty="0">
                <a:effectLst/>
                <a:latin typeface="Cambria" panose="02040503050406030204" pitchFamily="18" charset="0"/>
              </a:rPr>
              <a:t>But when they believed Philip preaching the good news about the kingdom of God and the name of Jesus Christ, they were being baptized, men and women alike. </a:t>
            </a:r>
            <a:r>
              <a:rPr lang="en-US" altLang="en-US" sz="3333" b="0" baseline="30000" dirty="0">
                <a:effectLst/>
                <a:latin typeface="Cambria" panose="02040503050406030204" pitchFamily="18" charset="0"/>
              </a:rPr>
              <a:t>13 </a:t>
            </a:r>
            <a:r>
              <a:rPr lang="en-US" altLang="en-US" sz="3333" b="0" dirty="0">
                <a:effectLst/>
                <a:latin typeface="Cambria" panose="02040503050406030204" pitchFamily="18" charset="0"/>
              </a:rPr>
              <a:t>Even Simon himself believed; and after being baptized, he continued on with Philip, and as he observed signs and great miracles taking place, he was constantly amazed.</a:t>
            </a:r>
          </a:p>
        </p:txBody>
      </p:sp>
      <p:cxnSp>
        <p:nvCxnSpPr>
          <p:cNvPr id="241668" name="Straight Connector 4">
            <a:extLst>
              <a:ext uri="{FF2B5EF4-FFF2-40B4-BE49-F238E27FC236}">
                <a16:creationId xmlns:a16="http://schemas.microsoft.com/office/drawing/2014/main" id="{EE5F1D31-31D4-48FA-8F8E-C9DC84E8D276}"/>
              </a:ext>
            </a:extLst>
          </p:cNvPr>
          <p:cNvCxnSpPr>
            <a:cxnSpLocks noChangeShapeType="1"/>
          </p:cNvCxnSpPr>
          <p:nvPr/>
        </p:nvCxnSpPr>
        <p:spPr bwMode="auto">
          <a:xfrm>
            <a:off x="4953000" y="3200400"/>
            <a:ext cx="3454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4">
            <a:extLst>
              <a:ext uri="{FF2B5EF4-FFF2-40B4-BE49-F238E27FC236}">
                <a16:creationId xmlns:a16="http://schemas.microsoft.com/office/drawing/2014/main" id="{EFB1E79E-C963-4E91-815F-35F1E7DCE172}"/>
              </a:ext>
            </a:extLst>
          </p:cNvPr>
          <p:cNvCxnSpPr>
            <a:cxnSpLocks noChangeShapeType="1"/>
          </p:cNvCxnSpPr>
          <p:nvPr/>
        </p:nvCxnSpPr>
        <p:spPr bwMode="auto">
          <a:xfrm>
            <a:off x="914400" y="1725832"/>
            <a:ext cx="2971800" cy="391"/>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DDBE39D3-55C9-4436-8AA6-0C82FA2A15FA}"/>
              </a:ext>
            </a:extLst>
          </p:cNvPr>
          <p:cNvCxnSpPr>
            <a:cxnSpLocks noChangeShapeType="1"/>
          </p:cNvCxnSpPr>
          <p:nvPr/>
        </p:nvCxnSpPr>
        <p:spPr bwMode="auto">
          <a:xfrm>
            <a:off x="2540000" y="2209800"/>
            <a:ext cx="5283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 name="Straight Connector 4">
            <a:extLst>
              <a:ext uri="{FF2B5EF4-FFF2-40B4-BE49-F238E27FC236}">
                <a16:creationId xmlns:a16="http://schemas.microsoft.com/office/drawing/2014/main" id="{82E41CF8-03CB-428C-9CBB-15DA635ADC23}"/>
              </a:ext>
            </a:extLst>
          </p:cNvPr>
          <p:cNvCxnSpPr>
            <a:cxnSpLocks noChangeShapeType="1"/>
          </p:cNvCxnSpPr>
          <p:nvPr/>
        </p:nvCxnSpPr>
        <p:spPr bwMode="auto">
          <a:xfrm>
            <a:off x="2336800" y="3733800"/>
            <a:ext cx="9245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69384" name="Rectangle 2">
            <a:extLst>
              <a:ext uri="{FF2B5EF4-FFF2-40B4-BE49-F238E27FC236}">
                <a16:creationId xmlns:a16="http://schemas.microsoft.com/office/drawing/2014/main" id="{504A91D5-AABD-488A-A7B1-549FFE56F00F}"/>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Acts 8:5-13  (Philip in Samaria)</a:t>
            </a:r>
          </a:p>
        </p:txBody>
      </p:sp>
      <p:cxnSp>
        <p:nvCxnSpPr>
          <p:cNvPr id="21" name="Straight Connector 4">
            <a:extLst>
              <a:ext uri="{FF2B5EF4-FFF2-40B4-BE49-F238E27FC236}">
                <a16:creationId xmlns:a16="http://schemas.microsoft.com/office/drawing/2014/main" id="{B5CB08B7-FE05-4B4E-8975-7995E7402105}"/>
              </a:ext>
            </a:extLst>
          </p:cNvPr>
          <p:cNvCxnSpPr>
            <a:cxnSpLocks noChangeShapeType="1"/>
          </p:cNvCxnSpPr>
          <p:nvPr/>
        </p:nvCxnSpPr>
        <p:spPr bwMode="auto">
          <a:xfrm>
            <a:off x="5994400" y="4241800"/>
            <a:ext cx="5181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5" name="Straight Connector 4">
            <a:extLst>
              <a:ext uri="{FF2B5EF4-FFF2-40B4-BE49-F238E27FC236}">
                <a16:creationId xmlns:a16="http://schemas.microsoft.com/office/drawing/2014/main" id="{B9BBB852-BFBC-4689-839B-740E97CC73BA}"/>
              </a:ext>
            </a:extLst>
          </p:cNvPr>
          <p:cNvCxnSpPr>
            <a:cxnSpLocks noChangeShapeType="1"/>
          </p:cNvCxnSpPr>
          <p:nvPr/>
        </p:nvCxnSpPr>
        <p:spPr bwMode="auto">
          <a:xfrm>
            <a:off x="1828800" y="5791200"/>
            <a:ext cx="5181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8" name="Rounded Rectangular Callout 17">
            <a:extLst>
              <a:ext uri="{FF2B5EF4-FFF2-40B4-BE49-F238E27FC236}">
                <a16:creationId xmlns:a16="http://schemas.microsoft.com/office/drawing/2014/main" id="{84444262-EDDC-4F38-9C6D-6559E147D420}"/>
              </a:ext>
            </a:extLst>
          </p:cNvPr>
          <p:cNvSpPr>
            <a:spLocks noChangeArrowheads="1"/>
          </p:cNvSpPr>
          <p:nvPr/>
        </p:nvSpPr>
        <p:spPr bwMode="auto">
          <a:xfrm>
            <a:off x="359465" y="1825868"/>
            <a:ext cx="7510670" cy="940777"/>
          </a:xfrm>
          <a:prstGeom prst="wedgeRoundRectCallout">
            <a:avLst>
              <a:gd name="adj1" fmla="val 37801"/>
              <a:gd name="adj2" fmla="val 70157"/>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It has been suggested that Simon was claiming to be an angel who had become incarnate.</a:t>
            </a:r>
          </a:p>
        </p:txBody>
      </p:sp>
      <p:sp>
        <p:nvSpPr>
          <p:cNvPr id="19" name="Rounded Rectangle 18">
            <a:extLst>
              <a:ext uri="{FF2B5EF4-FFF2-40B4-BE49-F238E27FC236}">
                <a16:creationId xmlns:a16="http://schemas.microsoft.com/office/drawing/2014/main" id="{5876E1CC-1950-485F-831B-FB91BBD81822}"/>
              </a:ext>
            </a:extLst>
          </p:cNvPr>
          <p:cNvSpPr>
            <a:spLocks noChangeArrowheads="1"/>
          </p:cNvSpPr>
          <p:nvPr/>
        </p:nvSpPr>
        <p:spPr bwMode="auto">
          <a:xfrm>
            <a:off x="203200" y="4241800"/>
            <a:ext cx="11582400" cy="609600"/>
          </a:xfrm>
          <a:prstGeom prst="roundRect">
            <a:avLst>
              <a:gd name="adj" fmla="val 16667"/>
            </a:avLst>
          </a:prstGeom>
          <a:solidFill>
            <a:srgbClr val="FFFF00"/>
          </a:solidFill>
          <a:ln w="9525" algn="ctr">
            <a:solidFill>
              <a:schemeClr val="bg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3467"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preaching the good news about the kingdom of God and the</a:t>
            </a:r>
          </a:p>
        </p:txBody>
      </p:sp>
      <p:sp>
        <p:nvSpPr>
          <p:cNvPr id="20" name="Rounded Rectangle 19">
            <a:extLst>
              <a:ext uri="{FF2B5EF4-FFF2-40B4-BE49-F238E27FC236}">
                <a16:creationId xmlns:a16="http://schemas.microsoft.com/office/drawing/2014/main" id="{37DECCE3-119A-4264-992C-1E117B16CCB0}"/>
              </a:ext>
            </a:extLst>
          </p:cNvPr>
          <p:cNvSpPr>
            <a:spLocks noChangeArrowheads="1"/>
          </p:cNvSpPr>
          <p:nvPr/>
        </p:nvSpPr>
        <p:spPr bwMode="auto">
          <a:xfrm>
            <a:off x="5862" y="4826000"/>
            <a:ext cx="4108938" cy="508000"/>
          </a:xfrm>
          <a:prstGeom prst="roundRect">
            <a:avLst>
              <a:gd name="adj" fmla="val 16667"/>
            </a:avLst>
          </a:prstGeom>
          <a:solidFill>
            <a:srgbClr val="FFFF00"/>
          </a:solidFill>
          <a:ln w="9525" algn="ctr">
            <a:solidFill>
              <a:schemeClr val="bg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3467"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name of Jesus Christ</a:t>
            </a:r>
          </a:p>
        </p:txBody>
      </p:sp>
      <p:sp>
        <p:nvSpPr>
          <p:cNvPr id="24" name="Rounded Rectangle 23">
            <a:extLst>
              <a:ext uri="{FF2B5EF4-FFF2-40B4-BE49-F238E27FC236}">
                <a16:creationId xmlns:a16="http://schemas.microsoft.com/office/drawing/2014/main" id="{2BF54B45-C9E6-42EA-BD3B-572A9740AEC1}"/>
              </a:ext>
            </a:extLst>
          </p:cNvPr>
          <p:cNvSpPr>
            <a:spLocks noChangeArrowheads="1"/>
          </p:cNvSpPr>
          <p:nvPr/>
        </p:nvSpPr>
        <p:spPr bwMode="auto">
          <a:xfrm>
            <a:off x="7010400" y="4824046"/>
            <a:ext cx="1828800" cy="508000"/>
          </a:xfrm>
          <a:prstGeom prst="roundRect">
            <a:avLst>
              <a:gd name="adj" fmla="val 16667"/>
            </a:avLst>
          </a:prstGeom>
          <a:solidFill>
            <a:srgbClr val="FFFF00"/>
          </a:solidFill>
          <a:ln w="9525" algn="ctr">
            <a:solidFill>
              <a:schemeClr val="bg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000000"/>
                </a:solidFill>
                <a:effectLst/>
                <a:uLnTx/>
                <a:uFillTx/>
                <a:latin typeface="Cambria" panose="02040503050406030204" pitchFamily="18" charset="0"/>
                <a:ea typeface="+mn-ea"/>
                <a:cs typeface="Arial" panose="020B0604020202020204" pitchFamily="34" charset="0"/>
              </a:rPr>
              <a:t>baptized</a:t>
            </a:r>
          </a:p>
        </p:txBody>
      </p:sp>
      <p:cxnSp>
        <p:nvCxnSpPr>
          <p:cNvPr id="26" name="Straight Connector 4">
            <a:extLst>
              <a:ext uri="{FF2B5EF4-FFF2-40B4-BE49-F238E27FC236}">
                <a16:creationId xmlns:a16="http://schemas.microsoft.com/office/drawing/2014/main" id="{BBFCF2DC-7544-431D-844A-110ACD8DF86B}"/>
              </a:ext>
            </a:extLst>
          </p:cNvPr>
          <p:cNvCxnSpPr>
            <a:cxnSpLocks noChangeShapeType="1"/>
          </p:cNvCxnSpPr>
          <p:nvPr/>
        </p:nvCxnSpPr>
        <p:spPr bwMode="auto">
          <a:xfrm>
            <a:off x="6959600" y="6781800"/>
            <a:ext cx="3454400" cy="0"/>
          </a:xfrm>
          <a:prstGeom prst="line">
            <a:avLst/>
          </a:prstGeom>
          <a:noFill/>
          <a:ln w="57150" algn="ctr">
            <a:solidFill>
              <a:srgbClr val="FFFF00"/>
            </a:solidFill>
            <a:round/>
            <a:headEnd/>
            <a:tailEnd/>
          </a:ln>
          <a:extLst>
            <a:ext uri="{909E8E84-426E-40DD-AFC4-6F175D3DCCD1}">
              <a14:hiddenFill xmlns:a14="http://schemas.microsoft.com/office/drawing/2010/main">
                <a:noFill/>
              </a14:hiddenFill>
            </a:ext>
          </a:extLst>
        </p:spPr>
      </p:cxnSp>
      <p:sp>
        <p:nvSpPr>
          <p:cNvPr id="17" name="Rounded Rectangular Callout 16">
            <a:extLst>
              <a:ext uri="{FF2B5EF4-FFF2-40B4-BE49-F238E27FC236}">
                <a16:creationId xmlns:a16="http://schemas.microsoft.com/office/drawing/2014/main" id="{3AA81621-F968-453F-B7BB-B43DA8764F5D}"/>
              </a:ext>
            </a:extLst>
          </p:cNvPr>
          <p:cNvSpPr>
            <a:spLocks noChangeArrowheads="1"/>
          </p:cNvSpPr>
          <p:nvPr/>
        </p:nvSpPr>
        <p:spPr bwMode="auto">
          <a:xfrm>
            <a:off x="3993322" y="5839683"/>
            <a:ext cx="4673600" cy="496278"/>
          </a:xfrm>
          <a:prstGeom prst="wedgeRoundRectCallout">
            <a:avLst>
              <a:gd name="adj1" fmla="val -49270"/>
              <a:gd name="adj2" fmla="val -169342"/>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What might this include?</a:t>
            </a:r>
          </a:p>
        </p:txBody>
      </p:sp>
      <p:sp>
        <p:nvSpPr>
          <p:cNvPr id="22" name="Rounded Rectangular Callout 17">
            <a:extLst>
              <a:ext uri="{FF2B5EF4-FFF2-40B4-BE49-F238E27FC236}">
                <a16:creationId xmlns:a16="http://schemas.microsoft.com/office/drawing/2014/main" id="{D7190FF2-2874-4CED-A159-5757F46D61E0}"/>
              </a:ext>
            </a:extLst>
          </p:cNvPr>
          <p:cNvSpPr>
            <a:spLocks noChangeArrowheads="1"/>
          </p:cNvSpPr>
          <p:nvPr/>
        </p:nvSpPr>
        <p:spPr bwMode="auto">
          <a:xfrm>
            <a:off x="4171674" y="2753457"/>
            <a:ext cx="6705600" cy="942731"/>
          </a:xfrm>
          <a:prstGeom prst="wedgeRoundRectCallout">
            <a:avLst>
              <a:gd name="adj1" fmla="val 33058"/>
              <a:gd name="adj2" fmla="val 77403"/>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Had to be an obvious difference between Simon’s magic and Philip’s miracles</a:t>
            </a:r>
          </a:p>
        </p:txBody>
      </p:sp>
      <p:cxnSp>
        <p:nvCxnSpPr>
          <p:cNvPr id="3" name="Straight Arrow Connector 2">
            <a:extLst>
              <a:ext uri="{FF2B5EF4-FFF2-40B4-BE49-F238E27FC236}">
                <a16:creationId xmlns:a16="http://schemas.microsoft.com/office/drawing/2014/main" id="{F1D2FA7A-D939-43CB-A57A-A4DDFA99AA9B}"/>
              </a:ext>
            </a:extLst>
          </p:cNvPr>
          <p:cNvCxnSpPr>
            <a:cxnSpLocks/>
          </p:cNvCxnSpPr>
          <p:nvPr/>
        </p:nvCxnSpPr>
        <p:spPr bwMode="auto">
          <a:xfrm flipV="1">
            <a:off x="6959600" y="5308600"/>
            <a:ext cx="660400" cy="556847"/>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23" name="Rounded Rectangular Callout 17">
            <a:extLst>
              <a:ext uri="{FF2B5EF4-FFF2-40B4-BE49-F238E27FC236}">
                <a16:creationId xmlns:a16="http://schemas.microsoft.com/office/drawing/2014/main" id="{D4AD69D4-67E5-4AFC-9354-941E8D99179D}"/>
              </a:ext>
            </a:extLst>
          </p:cNvPr>
          <p:cNvSpPr/>
          <p:nvPr/>
        </p:nvSpPr>
        <p:spPr>
          <a:xfrm>
            <a:off x="6883400" y="0"/>
            <a:ext cx="5105400" cy="6705601"/>
          </a:xfrm>
          <a:prstGeom prst="wedgeRoundRectCallout">
            <a:avLst>
              <a:gd name="adj1" fmla="val -4734"/>
              <a:gd name="adj2" fmla="val 47281"/>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2400" dirty="0">
              <a:solidFill>
                <a:srgbClr val="FFFF00"/>
              </a:solidFill>
              <a:latin typeface="Cambria" pitchFamily="18" charset="0"/>
            </a:endParaRPr>
          </a:p>
          <a:p>
            <a:pPr eaLnBrk="0" hangingPunct="0"/>
            <a:r>
              <a:rPr lang="en-US" sz="2400" b="1" i="1" u="sng" dirty="0">
                <a:solidFill>
                  <a:srgbClr val="FFFF00"/>
                </a:solidFill>
                <a:latin typeface="Cambria" pitchFamily="18" charset="0"/>
              </a:rPr>
              <a:t>Gospel Preaching involved:</a:t>
            </a:r>
          </a:p>
          <a:p>
            <a:pPr marL="285750" indent="-285750" eaLnBrk="0" hangingPunct="0">
              <a:buAutoNum type="alphaLcPeriod"/>
            </a:pPr>
            <a:r>
              <a:rPr lang="en-US" sz="2400" dirty="0">
                <a:solidFill>
                  <a:srgbClr val="FFFF00"/>
                </a:solidFill>
                <a:latin typeface="Cambria" pitchFamily="18" charset="0"/>
              </a:rPr>
              <a:t>Proclaiming the death, burial, resurrection and lordship of Jesus Christ  </a:t>
            </a:r>
          </a:p>
          <a:p>
            <a:pPr marL="285750" indent="-285750" eaLnBrk="0" hangingPunct="0">
              <a:buAutoNum type="alphaLcPeriod"/>
            </a:pPr>
            <a:r>
              <a:rPr lang="en-US" sz="2400" dirty="0">
                <a:solidFill>
                  <a:srgbClr val="FFFF00"/>
                </a:solidFill>
                <a:latin typeface="Cambria" pitchFamily="18" charset="0"/>
              </a:rPr>
              <a:t>Calling on people to respond with repentance (with faith and baptism implied)  </a:t>
            </a:r>
          </a:p>
          <a:p>
            <a:pPr marL="285750" indent="-285750" eaLnBrk="0" hangingPunct="0">
              <a:buAutoNum type="alphaLcPeriod"/>
            </a:pPr>
            <a:r>
              <a:rPr lang="en-US" sz="2400" dirty="0">
                <a:solidFill>
                  <a:srgbClr val="FFFF00"/>
                </a:solidFill>
                <a:latin typeface="Cambria" pitchFamily="18" charset="0"/>
              </a:rPr>
              <a:t>Offering the remission of sins and refreshing gift of the Spirit </a:t>
            </a:r>
          </a:p>
          <a:p>
            <a:pPr eaLnBrk="0" hangingPunct="0"/>
            <a:r>
              <a:rPr lang="en-US" sz="2400" dirty="0">
                <a:solidFill>
                  <a:srgbClr val="FFFF00"/>
                </a:solidFill>
                <a:latin typeface="Cambria" pitchFamily="18" charset="0"/>
              </a:rPr>
              <a:t> </a:t>
            </a:r>
          </a:p>
          <a:p>
            <a:pPr eaLnBrk="0" hangingPunct="0"/>
            <a:r>
              <a:rPr lang="en-US" sz="2400" b="1" i="1" u="sng" dirty="0">
                <a:solidFill>
                  <a:schemeClr val="tx1"/>
                </a:solidFill>
                <a:latin typeface="Cambria" pitchFamily="18" charset="0"/>
              </a:rPr>
              <a:t>Gospel Preaching included proclaiming:</a:t>
            </a:r>
          </a:p>
          <a:p>
            <a:pPr marL="285750" indent="-285750" eaLnBrk="0" hangingPunct="0">
              <a:buAutoNum type="alphaLcPeriod"/>
            </a:pPr>
            <a:r>
              <a:rPr lang="en-US" sz="2400" dirty="0">
                <a:solidFill>
                  <a:schemeClr val="tx1"/>
                </a:solidFill>
                <a:latin typeface="Cambria" pitchFamily="18" charset="0"/>
              </a:rPr>
              <a:t>The character of Jesus (Servant, Holy, Just, Prince of life, Christ, Prophet)  </a:t>
            </a:r>
          </a:p>
          <a:p>
            <a:pPr marL="285750" indent="-285750" eaLnBrk="0" hangingPunct="0">
              <a:buAutoNum type="alphaLcPeriod"/>
            </a:pPr>
            <a:r>
              <a:rPr lang="en-US" sz="2400" dirty="0">
                <a:solidFill>
                  <a:schemeClr val="tx1"/>
                </a:solidFill>
                <a:latin typeface="Cambria" pitchFamily="18" charset="0"/>
              </a:rPr>
              <a:t>The return of Jesus (i.e., His second coming) </a:t>
            </a:r>
          </a:p>
          <a:p>
            <a:pPr algn="ctr" eaLnBrk="0" hangingPunct="0"/>
            <a:r>
              <a:rPr lang="en-US" sz="2800" dirty="0">
                <a:solidFill>
                  <a:srgbClr val="FFFF00"/>
                </a:solidFill>
                <a:latin typeface="Cambr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41668"/>
                                        </p:tgtEl>
                                        <p:attrNameLst>
                                          <p:attrName>style.visibility</p:attrName>
                                        </p:attrNameLst>
                                      </p:cBhvr>
                                      <p:to>
                                        <p:strVal val="visible"/>
                                      </p:to>
                                    </p:set>
                                    <p:animEffect transition="in" filter="wipe(left)">
                                      <p:cBhvr>
                                        <p:cTn id="22" dur="1000"/>
                                        <p:tgtEl>
                                          <p:spTgt spid="241668"/>
                                        </p:tgtEl>
                                      </p:cBhvr>
                                    </p:animEffect>
                                  </p:childTnLst>
                                </p:cTn>
                              </p:par>
                            </p:childTnLst>
                          </p:cTn>
                        </p:par>
                        <p:par>
                          <p:cTn id="23" fill="hold" nodeType="afterGroup">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1000"/>
                                        <p:tgtEl>
                                          <p:spTgt spid="16"/>
                                        </p:tgtEl>
                                      </p:cBhvr>
                                    </p:animEffect>
                                  </p:childTnLst>
                                </p:cTn>
                              </p:par>
                            </p:childTnLst>
                          </p:cTn>
                        </p:par>
                      </p:childTnLst>
                    </p:cTn>
                  </p:par>
                  <p:par>
                    <p:cTn id="36" fill="hold">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1000"/>
                                        <p:tgtEl>
                                          <p:spTgt spid="21"/>
                                        </p:tgtEl>
                                      </p:cBhvr>
                                    </p:animEffect>
                                  </p:childTnLst>
                                </p:cTn>
                              </p:par>
                            </p:childTnLst>
                          </p:cTn>
                        </p:par>
                      </p:childTnLst>
                    </p:cTn>
                  </p:par>
                  <p:par>
                    <p:cTn id="41" fill="hold">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dissolv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22"/>
                                        </p:tgtEl>
                                        <p:attrNameLst>
                                          <p:attrName>style.visibility</p:attrName>
                                        </p:attrNameLst>
                                      </p:cBhvr>
                                      <p:to>
                                        <p:strVal val="hidden"/>
                                      </p:to>
                                    </p:set>
                                  </p:childTnLst>
                                </p:cTn>
                              </p:par>
                            </p:childTnLst>
                          </p:cTn>
                        </p:par>
                        <p:par>
                          <p:cTn id="50" fill="hold">
                            <p:stCondLst>
                              <p:cond delay="0"/>
                            </p:stCondLst>
                            <p:childTnLst>
                              <p:par>
                                <p:cTn id="51" presetID="9"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dissolve">
                                      <p:cBhvr>
                                        <p:cTn id="57" dur="500"/>
                                        <p:tgtEl>
                                          <p:spTgt spid="20"/>
                                        </p:tgtEl>
                                      </p:cBhvr>
                                    </p:animEffect>
                                  </p:childTnLst>
                                </p:cTn>
                              </p:par>
                            </p:childTnLst>
                          </p:cTn>
                        </p:par>
                        <p:par>
                          <p:cTn id="58" fill="hold" nodeType="withGroup">
                            <p:stCondLst>
                              <p:cond delay="1000"/>
                            </p:stCondLst>
                            <p:childTnLst>
                              <p:par>
                                <p:cTn id="59" presetID="9"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3">
                                            <p:txEl>
                                              <p:pRg st="6" end="6"/>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23">
                                            <p:txEl>
                                              <p:pRg st="1" end="1"/>
                                            </p:txEl>
                                          </p:spTgt>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3">
                                            <p:txEl>
                                              <p:pRg st="2" end="2"/>
                                            </p:txEl>
                                          </p:spTgt>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3">
                                            <p:txEl>
                                              <p:pRg st="3" end="3"/>
                                            </p:txEl>
                                          </p:spTgt>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3">
                                            <p:txEl>
                                              <p:pRg st="4" end="4"/>
                                            </p:txEl>
                                          </p:spTgt>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23">
                                            <p:txEl>
                                              <p:pRg st="5" end="5"/>
                                            </p:txEl>
                                          </p:spTgt>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23">
                                            <p:txEl>
                                              <p:pRg st="6" end="6"/>
                                            </p:txEl>
                                          </p:spTgt>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xEl>
                                              <p:pRg st="7" end="7"/>
                                            </p:txEl>
                                          </p:spTgt>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23">
                                            <p:txEl>
                                              <p:pRg st="8" end="8"/>
                                            </p:txEl>
                                          </p:spTgt>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3">
                                            <p:txEl>
                                              <p:pRg st="9" end="9"/>
                                            </p:txEl>
                                          </p:spTgt>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3">
                                            <p:bg/>
                                          </p:spTgt>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wipe(down)">
                                      <p:cBhvr>
                                        <p:cTn id="124" dur="500"/>
                                        <p:tgtEl>
                                          <p:spTgt spid="3"/>
                                        </p:tgtEl>
                                      </p:cBhvr>
                                    </p:animEffect>
                                  </p:childTnLst>
                                </p:cTn>
                              </p:par>
                            </p:childTnLst>
                          </p:cTn>
                        </p:par>
                        <p:par>
                          <p:cTn id="125" fill="hold" nodeType="with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dissolve">
                                      <p:cBhvr>
                                        <p:cTn id="128" dur="500"/>
                                        <p:tgtEl>
                                          <p:spTgt spid="24"/>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17"/>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25"/>
                                        </p:tgtEl>
                                        <p:attrNameLst>
                                          <p:attrName>style.visibility</p:attrName>
                                        </p:attrNameLst>
                                      </p:cBhvr>
                                      <p:to>
                                        <p:strVal val="visible"/>
                                      </p:to>
                                    </p:set>
                                    <p:animEffect transition="in" filter="wipe(left)">
                                      <p:cBhvr>
                                        <p:cTn id="139" dur="1000"/>
                                        <p:tgtEl>
                                          <p:spTgt spid="2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26"/>
                                        </p:tgtEl>
                                        <p:attrNameLst>
                                          <p:attrName>style.visibility</p:attrName>
                                        </p:attrNameLst>
                                      </p:cBhvr>
                                      <p:to>
                                        <p:strVal val="visible"/>
                                      </p:to>
                                    </p:set>
                                    <p:animEffect transition="in" filter="wipe(left)">
                                      <p:cBhvr>
                                        <p:cTn id="14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8" grpId="1" animBg="1"/>
      <p:bldP spid="19" grpId="0" animBg="1"/>
      <p:bldP spid="20" grpId="0" animBg="1"/>
      <p:bldP spid="24" grpId="0" animBg="1"/>
      <p:bldP spid="17" grpId="0" animBg="1"/>
      <p:bldP spid="17" grpId="1" animBg="1"/>
      <p:bldP spid="22" grpId="0" animBg="1"/>
      <p:bldP spid="22" grpId="1" animBg="1"/>
      <p:bldP spid="23" grpId="0" animBg="1"/>
      <p:bldP spid="23" grpI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AC426F25-BF2F-4C86-91D1-7D9C8028B326}"/>
              </a:ext>
            </a:extLst>
          </p:cNvPr>
          <p:cNvCxnSpPr>
            <a:cxnSpLocks noChangeShapeType="1"/>
          </p:cNvCxnSpPr>
          <p:nvPr/>
        </p:nvCxnSpPr>
        <p:spPr bwMode="auto">
          <a:xfrm>
            <a:off x="2438400" y="4749800"/>
            <a:ext cx="5384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1" name="Rounded Rectangle 10">
            <a:extLst>
              <a:ext uri="{FF2B5EF4-FFF2-40B4-BE49-F238E27FC236}">
                <a16:creationId xmlns:a16="http://schemas.microsoft.com/office/drawing/2014/main" id="{92C36122-04B9-4A20-9A75-DD8169240904}"/>
              </a:ext>
            </a:extLst>
          </p:cNvPr>
          <p:cNvSpPr>
            <a:spLocks noChangeArrowheads="1"/>
          </p:cNvSpPr>
          <p:nvPr/>
        </p:nvSpPr>
        <p:spPr bwMode="auto">
          <a:xfrm>
            <a:off x="6807200" y="787400"/>
            <a:ext cx="2133600" cy="508000"/>
          </a:xfrm>
          <a:prstGeom prst="roundRect">
            <a:avLst>
              <a:gd name="adj" fmla="val 16667"/>
            </a:avLst>
          </a:prstGeom>
          <a:solidFill>
            <a:schemeClr val="bg2"/>
          </a:solidFill>
          <a:ln w="9525" algn="ctr">
            <a:solidFill>
              <a:srgbClr val="FFFF00"/>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73476" name="Rectangle 3">
            <a:extLst>
              <a:ext uri="{FF2B5EF4-FFF2-40B4-BE49-F238E27FC236}">
                <a16:creationId xmlns:a16="http://schemas.microsoft.com/office/drawing/2014/main" id="{2027C65E-39EF-41EE-8335-E601F19C8E91}"/>
              </a:ext>
            </a:extLst>
          </p:cNvPr>
          <p:cNvSpPr>
            <a:spLocks noGrp="1" noChangeArrowheads="1"/>
          </p:cNvSpPr>
          <p:nvPr>
            <p:ph type="subTitle" idx="1"/>
          </p:nvPr>
        </p:nvSpPr>
        <p:spPr>
          <a:xfrm>
            <a:off x="203200" y="685800"/>
            <a:ext cx="11785600" cy="5562600"/>
          </a:xfrm>
        </p:spPr>
        <p:txBody>
          <a:bodyPr/>
          <a:lstStyle/>
          <a:p>
            <a:r>
              <a:rPr lang="en-US" altLang="en-US" sz="3733" b="0" baseline="30000" dirty="0">
                <a:effectLst/>
                <a:latin typeface="Cambria" panose="02040503050406030204" pitchFamily="18" charset="0"/>
              </a:rPr>
              <a:t>14 </a:t>
            </a:r>
            <a:r>
              <a:rPr lang="en-US" altLang="en-US" sz="3733" b="0" dirty="0">
                <a:effectLst/>
                <a:latin typeface="Cambria" panose="02040503050406030204" pitchFamily="18" charset="0"/>
              </a:rPr>
              <a:t>Now when the apostles in Jerusalem heard that Samaria had received the word of God, they sent them Peter and John, </a:t>
            </a:r>
            <a:r>
              <a:rPr lang="en-US" altLang="en-US" sz="3733" b="0" baseline="30000" dirty="0">
                <a:effectLst/>
                <a:latin typeface="Cambria" panose="02040503050406030204" pitchFamily="18" charset="0"/>
              </a:rPr>
              <a:t>15 </a:t>
            </a:r>
            <a:r>
              <a:rPr lang="en-US" altLang="en-US" sz="3733" b="0" dirty="0">
                <a:effectLst/>
                <a:latin typeface="Cambria" panose="02040503050406030204" pitchFamily="18" charset="0"/>
              </a:rPr>
              <a:t>who came down and prayed for them that they might receive the Holy Spirit. </a:t>
            </a:r>
            <a:r>
              <a:rPr lang="en-US" altLang="en-US" sz="3733" b="0" baseline="30000" dirty="0">
                <a:effectLst/>
                <a:latin typeface="Cambria" panose="02040503050406030204" pitchFamily="18" charset="0"/>
              </a:rPr>
              <a:t>16 </a:t>
            </a:r>
            <a:r>
              <a:rPr lang="en-US" altLang="en-US" sz="3733" b="0" dirty="0">
                <a:effectLst/>
                <a:latin typeface="Cambria" panose="02040503050406030204" pitchFamily="18" charset="0"/>
              </a:rPr>
              <a:t>For He had not yet fallen upon any of them; they had simply been baptized in the name of the Lord Jesus. </a:t>
            </a:r>
            <a:r>
              <a:rPr lang="en-US" altLang="en-US" sz="3733" b="0" baseline="30000" dirty="0">
                <a:effectLst/>
                <a:latin typeface="Cambria" panose="02040503050406030204" pitchFamily="18" charset="0"/>
              </a:rPr>
              <a:t>17 </a:t>
            </a:r>
            <a:r>
              <a:rPr lang="en-US" altLang="en-US" sz="3733" b="0" dirty="0">
                <a:effectLst/>
                <a:latin typeface="Cambria" panose="02040503050406030204" pitchFamily="18" charset="0"/>
              </a:rPr>
              <a:t>Then they </a:t>
            </a:r>
            <a:r>
              <a:rPr lang="en-US" altLang="en-US" sz="3733" b="0" i="1" dirty="0">
                <a:effectLst/>
                <a:latin typeface="Cambria" panose="02040503050406030204" pitchFamily="18" charset="0"/>
              </a:rPr>
              <a:t>began</a:t>
            </a:r>
            <a:r>
              <a:rPr lang="en-US" altLang="en-US" sz="3733" b="0" dirty="0">
                <a:effectLst/>
                <a:latin typeface="Cambria" panose="02040503050406030204" pitchFamily="18" charset="0"/>
              </a:rPr>
              <a:t> laying their hands on them, and they were receiving the Holy Spirit. </a:t>
            </a:r>
          </a:p>
        </p:txBody>
      </p:sp>
      <p:cxnSp>
        <p:nvCxnSpPr>
          <p:cNvPr id="241668" name="Straight Connector 4">
            <a:extLst>
              <a:ext uri="{FF2B5EF4-FFF2-40B4-BE49-F238E27FC236}">
                <a16:creationId xmlns:a16="http://schemas.microsoft.com/office/drawing/2014/main" id="{161CEA52-AB7E-496C-BB5F-E0FFCDE36977}"/>
              </a:ext>
            </a:extLst>
          </p:cNvPr>
          <p:cNvCxnSpPr>
            <a:cxnSpLocks noChangeShapeType="1"/>
          </p:cNvCxnSpPr>
          <p:nvPr/>
        </p:nvCxnSpPr>
        <p:spPr bwMode="auto">
          <a:xfrm>
            <a:off x="8737600" y="3022600"/>
            <a:ext cx="2946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4">
            <a:extLst>
              <a:ext uri="{FF2B5EF4-FFF2-40B4-BE49-F238E27FC236}">
                <a16:creationId xmlns:a16="http://schemas.microsoft.com/office/drawing/2014/main" id="{A1D35963-61EA-434E-B051-C81569E88151}"/>
              </a:ext>
            </a:extLst>
          </p:cNvPr>
          <p:cNvCxnSpPr>
            <a:cxnSpLocks noChangeShapeType="1"/>
          </p:cNvCxnSpPr>
          <p:nvPr/>
        </p:nvCxnSpPr>
        <p:spPr bwMode="auto">
          <a:xfrm>
            <a:off x="508000" y="2413000"/>
            <a:ext cx="2946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88EC9FB0-C0BA-4368-AAF5-C4986063DDE2}"/>
              </a:ext>
            </a:extLst>
          </p:cNvPr>
          <p:cNvCxnSpPr>
            <a:cxnSpLocks noChangeShapeType="1"/>
          </p:cNvCxnSpPr>
          <p:nvPr/>
        </p:nvCxnSpPr>
        <p:spPr bwMode="auto">
          <a:xfrm>
            <a:off x="711200" y="1828800"/>
            <a:ext cx="7620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4">
            <a:extLst>
              <a:ext uri="{FF2B5EF4-FFF2-40B4-BE49-F238E27FC236}">
                <a16:creationId xmlns:a16="http://schemas.microsoft.com/office/drawing/2014/main" id="{922F48F0-AD2F-47C9-BB6B-AFA098B48F91}"/>
              </a:ext>
            </a:extLst>
          </p:cNvPr>
          <p:cNvCxnSpPr>
            <a:cxnSpLocks noChangeShapeType="1"/>
          </p:cNvCxnSpPr>
          <p:nvPr/>
        </p:nvCxnSpPr>
        <p:spPr bwMode="auto">
          <a:xfrm>
            <a:off x="1371600" y="2971800"/>
            <a:ext cx="6604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 name="Straight Connector 4">
            <a:extLst>
              <a:ext uri="{FF2B5EF4-FFF2-40B4-BE49-F238E27FC236}">
                <a16:creationId xmlns:a16="http://schemas.microsoft.com/office/drawing/2014/main" id="{FE22C30E-C60F-434D-B43D-B99F03697BFF}"/>
              </a:ext>
            </a:extLst>
          </p:cNvPr>
          <p:cNvCxnSpPr>
            <a:cxnSpLocks noChangeShapeType="1"/>
          </p:cNvCxnSpPr>
          <p:nvPr/>
        </p:nvCxnSpPr>
        <p:spPr bwMode="auto">
          <a:xfrm>
            <a:off x="1117600" y="3488592"/>
            <a:ext cx="9753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73482" name="Rectangle 2">
            <a:extLst>
              <a:ext uri="{FF2B5EF4-FFF2-40B4-BE49-F238E27FC236}">
                <a16:creationId xmlns:a16="http://schemas.microsoft.com/office/drawing/2014/main" id="{3E61368C-7282-4F0F-B8C8-055C414147FC}"/>
              </a:ext>
            </a:extLst>
          </p:cNvPr>
          <p:cNvSpPr>
            <a:spLocks noGrp="1" noChangeArrowheads="1"/>
          </p:cNvSpPr>
          <p:nvPr>
            <p:ph type="ctrTitle"/>
          </p:nvPr>
        </p:nvSpPr>
        <p:spPr>
          <a:xfrm>
            <a:off x="508000" y="0"/>
            <a:ext cx="11176000" cy="838200"/>
          </a:xfrm>
        </p:spPr>
        <p:txBody>
          <a:bodyPr/>
          <a:lstStyle/>
          <a:p>
            <a:r>
              <a:rPr lang="en-US" altLang="en-US" sz="3733" u="sng">
                <a:latin typeface="Cambria" panose="02040503050406030204" pitchFamily="18" charset="0"/>
              </a:rPr>
              <a:t>Acts 8:14-25  (Peter &amp; John in Samaria)</a:t>
            </a:r>
          </a:p>
        </p:txBody>
      </p:sp>
      <p:cxnSp>
        <p:nvCxnSpPr>
          <p:cNvPr id="20" name="Straight Connector 4">
            <a:extLst>
              <a:ext uri="{FF2B5EF4-FFF2-40B4-BE49-F238E27FC236}">
                <a16:creationId xmlns:a16="http://schemas.microsoft.com/office/drawing/2014/main" id="{C5FF114F-EBD1-4D8B-9A45-A0D8BEA809BD}"/>
              </a:ext>
            </a:extLst>
          </p:cNvPr>
          <p:cNvCxnSpPr>
            <a:cxnSpLocks noChangeShapeType="1"/>
          </p:cNvCxnSpPr>
          <p:nvPr/>
        </p:nvCxnSpPr>
        <p:spPr bwMode="auto">
          <a:xfrm>
            <a:off x="1117600" y="4114800"/>
            <a:ext cx="7620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5" name="Rounded Rectangular Callout 14">
            <a:extLst>
              <a:ext uri="{FF2B5EF4-FFF2-40B4-BE49-F238E27FC236}">
                <a16:creationId xmlns:a16="http://schemas.microsoft.com/office/drawing/2014/main" id="{F8CC0C96-E914-4548-9FD3-086402C27B7B}"/>
              </a:ext>
            </a:extLst>
          </p:cNvPr>
          <p:cNvSpPr>
            <a:spLocks noChangeArrowheads="1"/>
          </p:cNvSpPr>
          <p:nvPr/>
        </p:nvSpPr>
        <p:spPr bwMode="auto">
          <a:xfrm>
            <a:off x="386862" y="2997199"/>
            <a:ext cx="10363200" cy="1473200"/>
          </a:xfrm>
          <a:prstGeom prst="wedgeRoundRectCallout">
            <a:avLst>
              <a:gd name="adj1" fmla="val -25867"/>
              <a:gd name="adj2" fmla="val -89420"/>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1" i="0"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Luke 9:54 </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When His disciples James and John saw </a:t>
            </a:r>
            <a:r>
              <a:rPr kumimoji="0" lang="en-US" altLang="en-US" sz="2800" b="0" i="1"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this</a:t>
            </a: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they said, “Lord, do You want us to command fire to come down from heaven and consume them?” </a:t>
            </a:r>
          </a:p>
        </p:txBody>
      </p:sp>
      <p:sp>
        <p:nvSpPr>
          <p:cNvPr id="22" name="Rounded Rectangular Callout 21">
            <a:extLst>
              <a:ext uri="{FF2B5EF4-FFF2-40B4-BE49-F238E27FC236}">
                <a16:creationId xmlns:a16="http://schemas.microsoft.com/office/drawing/2014/main" id="{45887BA4-A73E-41F7-9CBB-6C0D95A5EB4C}"/>
              </a:ext>
            </a:extLst>
          </p:cNvPr>
          <p:cNvSpPr>
            <a:spLocks noChangeArrowheads="1"/>
          </p:cNvSpPr>
          <p:nvPr/>
        </p:nvSpPr>
        <p:spPr bwMode="auto">
          <a:xfrm>
            <a:off x="711200" y="5283200"/>
            <a:ext cx="10566400" cy="1574800"/>
          </a:xfrm>
          <a:prstGeom prst="wedgeRoundRectCallout">
            <a:avLst>
              <a:gd name="adj1" fmla="val -25861"/>
              <a:gd name="adj2" fmla="val -48375"/>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0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They had received the promise of the Holy Spirit at the time of baptism but the measure of the Holy Spirit called "spiritual gifts” (I Cor 12) they did not yet have.  </a:t>
            </a:r>
          </a:p>
        </p:txBody>
      </p:sp>
      <p:cxnSp>
        <p:nvCxnSpPr>
          <p:cNvPr id="17" name="Straight Connector 4">
            <a:extLst>
              <a:ext uri="{FF2B5EF4-FFF2-40B4-BE49-F238E27FC236}">
                <a16:creationId xmlns:a16="http://schemas.microsoft.com/office/drawing/2014/main" id="{F803E57A-2DC2-4DF8-96A9-2C3E79260A1F}"/>
              </a:ext>
            </a:extLst>
          </p:cNvPr>
          <p:cNvCxnSpPr>
            <a:cxnSpLocks noChangeShapeType="1"/>
          </p:cNvCxnSpPr>
          <p:nvPr/>
        </p:nvCxnSpPr>
        <p:spPr bwMode="auto">
          <a:xfrm>
            <a:off x="3860800" y="1295400"/>
            <a:ext cx="2336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1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41668"/>
                                        </p:tgtEl>
                                        <p:attrNameLst>
                                          <p:attrName>style.visibility</p:attrName>
                                        </p:attrNameLst>
                                      </p:cBhvr>
                                      <p:to>
                                        <p:strVal val="visible"/>
                                      </p:to>
                                    </p:set>
                                    <p:animEffect transition="in" filter="wipe(left)">
                                      <p:cBhvr>
                                        <p:cTn id="40" dur="1000"/>
                                        <p:tgtEl>
                                          <p:spTgt spid="241668"/>
                                        </p:tgtEl>
                                      </p:cBhvr>
                                    </p:animEffect>
                                  </p:childTnLst>
                                </p:cTn>
                              </p:par>
                            </p:childTnLst>
                          </p:cTn>
                        </p:par>
                        <p:par>
                          <p:cTn id="41" fill="hold" nodeType="afterGroup">
                            <p:stCondLst>
                              <p:cond delay="10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1000"/>
                                        <p:tgtEl>
                                          <p:spTgt spid="16"/>
                                        </p:tgtEl>
                                      </p:cBhvr>
                                    </p:animEffect>
                                  </p:childTnLst>
                                </p:cTn>
                              </p:par>
                            </p:childTnLst>
                          </p:cTn>
                        </p:par>
                        <p:par>
                          <p:cTn id="45" fill="hold" nodeType="afterGroup">
                            <p:stCondLst>
                              <p:cond delay="20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1000"/>
                                        <p:tgtEl>
                                          <p:spTgt spid="2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1000"/>
                                        <p:tgtEl>
                                          <p:spTgt spid="1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dissolve">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875522" name="Rectangle 3">
            <a:extLst>
              <a:ext uri="{FF2B5EF4-FFF2-40B4-BE49-F238E27FC236}">
                <a16:creationId xmlns:a16="http://schemas.microsoft.com/office/drawing/2014/main" id="{3344C0A3-57AA-41E5-BE16-F4BC219F0524}"/>
              </a:ext>
            </a:extLst>
          </p:cNvPr>
          <p:cNvSpPr>
            <a:spLocks noGrp="1" noChangeArrowheads="1"/>
          </p:cNvSpPr>
          <p:nvPr>
            <p:ph type="body" idx="1"/>
          </p:nvPr>
        </p:nvSpPr>
        <p:spPr>
          <a:xfrm>
            <a:off x="406400" y="838200"/>
            <a:ext cx="11684000" cy="6502400"/>
          </a:xfrm>
        </p:spPr>
        <p:txBody>
          <a:bodyPr/>
          <a:lstStyle/>
          <a:p>
            <a:pPr marL="459306" lvl="1" indent="-459306" eaLnBrk="1" hangingPunct="1">
              <a:buClr>
                <a:srgbClr val="FFFF00"/>
              </a:buClr>
              <a:buFont typeface="Wingdings" panose="05000000000000000000" pitchFamily="2" charset="2"/>
              <a:buChar char="Ø"/>
            </a:pPr>
            <a:r>
              <a:rPr lang="en-US" altLang="en-US" sz="2800" dirty="0">
                <a:solidFill>
                  <a:schemeClr val="bg1"/>
                </a:solidFill>
                <a:latin typeface="Cambria" panose="02040503050406030204" pitchFamily="18" charset="0"/>
              </a:rPr>
              <a:t>Samaria had received the word (14), indicates salvation (cf. 12), according to Acts 2:38, they would have received the gift of the Holy Spirit.</a:t>
            </a:r>
          </a:p>
          <a:p>
            <a:pPr marL="459306" lvl="1" indent="-459306" eaLnBrk="1" hangingPunct="1">
              <a:buClr>
                <a:srgbClr val="FFFF00"/>
              </a:buClr>
              <a:buFont typeface="Wingdings" panose="05000000000000000000" pitchFamily="2" charset="2"/>
              <a:buChar char="Ø"/>
            </a:pPr>
            <a:endParaRPr lang="en-US" altLang="en-US" sz="2400" dirty="0">
              <a:solidFill>
                <a:schemeClr val="bg1"/>
              </a:solidFill>
              <a:latin typeface="Cambria" panose="02040503050406030204" pitchFamily="18" charset="0"/>
            </a:endParaRPr>
          </a:p>
          <a:p>
            <a:pPr marL="459306" lvl="1" indent="-459306" eaLnBrk="1" hangingPunct="1">
              <a:buClr>
                <a:srgbClr val="FFFF00"/>
              </a:buClr>
              <a:buFont typeface="Wingdings" panose="05000000000000000000" pitchFamily="2" charset="2"/>
              <a:buChar char="Ø"/>
            </a:pPr>
            <a:r>
              <a:rPr lang="en-US" altLang="en-US" sz="2800" dirty="0">
                <a:solidFill>
                  <a:schemeClr val="bg1"/>
                </a:solidFill>
                <a:latin typeface="Cambria" panose="02040503050406030204" pitchFamily="18" charset="0"/>
              </a:rPr>
              <a:t>The reception of miraculous gifts, by the laying on of the apostles hands, was not a part of their conversion (15-16)</a:t>
            </a:r>
          </a:p>
          <a:p>
            <a:pPr marL="459306" lvl="1" indent="-459306" eaLnBrk="1" hangingPunct="1">
              <a:buClr>
                <a:srgbClr val="FFFF00"/>
              </a:buClr>
              <a:buFont typeface="Wingdings" panose="05000000000000000000" pitchFamily="2" charset="2"/>
              <a:buChar char="Ø"/>
            </a:pPr>
            <a:endParaRPr lang="en-US" altLang="en-US" sz="2400" dirty="0">
              <a:solidFill>
                <a:schemeClr val="bg1"/>
              </a:solidFill>
              <a:latin typeface="Cambria" panose="02040503050406030204" pitchFamily="18" charset="0"/>
            </a:endParaRPr>
          </a:p>
          <a:p>
            <a:pPr marL="459306" lvl="1" indent="-459306" eaLnBrk="1" hangingPunct="1">
              <a:buClr>
                <a:srgbClr val="FFFF00"/>
              </a:buClr>
              <a:buFont typeface="Wingdings" panose="05000000000000000000" pitchFamily="2" charset="2"/>
              <a:buChar char="Ø"/>
            </a:pPr>
            <a:r>
              <a:rPr lang="en-US" altLang="en-US" sz="2800" dirty="0">
                <a:solidFill>
                  <a:schemeClr val="bg1"/>
                </a:solidFill>
                <a:latin typeface="Cambria" panose="02040503050406030204" pitchFamily="18" charset="0"/>
              </a:rPr>
              <a:t>Though Philip was there, they had not received the gifts.  Apostles were sent to lay hands on the new Christians in Samaria. (17)</a:t>
            </a:r>
          </a:p>
          <a:p>
            <a:pPr marL="459306" lvl="1" indent="-459306" eaLnBrk="1" hangingPunct="1">
              <a:buClr>
                <a:srgbClr val="FFFF00"/>
              </a:buClr>
              <a:buFont typeface="Wingdings" panose="05000000000000000000" pitchFamily="2" charset="2"/>
              <a:buChar char="Ø"/>
            </a:pPr>
            <a:endParaRPr lang="en-US" altLang="en-US" sz="2800" dirty="0">
              <a:solidFill>
                <a:schemeClr val="bg1"/>
              </a:solidFill>
              <a:latin typeface="Cambria" panose="02040503050406030204" pitchFamily="18" charset="0"/>
            </a:endParaRPr>
          </a:p>
          <a:p>
            <a:pPr marL="459306" lvl="1" indent="-459306" eaLnBrk="1" hangingPunct="1">
              <a:buClr>
                <a:srgbClr val="FFFF00"/>
              </a:buClr>
              <a:buFont typeface="Wingdings" panose="05000000000000000000" pitchFamily="2" charset="2"/>
              <a:buChar char="Ø"/>
            </a:pPr>
            <a:r>
              <a:rPr lang="en-US" altLang="en-US" sz="2800" dirty="0">
                <a:solidFill>
                  <a:schemeClr val="bg1"/>
                </a:solidFill>
                <a:latin typeface="Cambria" panose="02040503050406030204" pitchFamily="18" charset="0"/>
              </a:rPr>
              <a:t>The fact that the miraculous gifts were given to Christians in Samaria is clear evidence that the gospel was for them as well and God approved</a:t>
            </a:r>
          </a:p>
          <a:p>
            <a:pPr marL="459306" lvl="1" indent="-459306" eaLnBrk="1" hangingPunct="1">
              <a:buClr>
                <a:srgbClr val="FFFF00"/>
              </a:buClr>
              <a:buFont typeface="Wingdings" panose="05000000000000000000" pitchFamily="2" charset="2"/>
              <a:buChar char="Ø"/>
            </a:pPr>
            <a:endParaRPr lang="en-US" altLang="en-US" sz="2400" dirty="0">
              <a:solidFill>
                <a:schemeClr val="bg1"/>
              </a:solidFill>
              <a:latin typeface="Cambria" panose="02040503050406030204" pitchFamily="18" charset="0"/>
            </a:endParaRPr>
          </a:p>
        </p:txBody>
      </p:sp>
      <p:sp>
        <p:nvSpPr>
          <p:cNvPr id="6" name="Rectangle 2">
            <a:extLst>
              <a:ext uri="{FF2B5EF4-FFF2-40B4-BE49-F238E27FC236}">
                <a16:creationId xmlns:a16="http://schemas.microsoft.com/office/drawing/2014/main" id="{2AC8965D-CCF8-44D9-A803-B9EE00B224B5}"/>
              </a:ext>
            </a:extLst>
          </p:cNvPr>
          <p:cNvSpPr txBox="1">
            <a:spLocks noChangeArrowheads="1"/>
          </p:cNvSpPr>
          <p:nvPr/>
        </p:nvSpPr>
        <p:spPr bwMode="auto">
          <a:xfrm>
            <a:off x="406400" y="0"/>
            <a:ext cx="11176000" cy="838200"/>
          </a:xfrm>
          <a:prstGeom prst="rect">
            <a:avLst/>
          </a:prstGeom>
          <a:noFill/>
          <a:ln w="9525">
            <a:noFill/>
            <a:miter lim="800000"/>
            <a:headEnd/>
            <a:tailEnd/>
          </a:ln>
        </p:spPr>
        <p:txBody>
          <a:bodyPr anchor="ct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3733" b="1" i="1" u="sng" strike="noStrike" kern="0" cap="none" spc="0" normalizeH="0" baseline="0" noProof="0" dirty="0">
                <a:ln>
                  <a:noFill/>
                </a:ln>
                <a:solidFill>
                  <a:srgbClr val="FFFF00"/>
                </a:solidFill>
                <a:effectLst/>
                <a:uLnTx/>
                <a:uFillTx/>
                <a:latin typeface="Cambria" pitchFamily="18" charset="0"/>
                <a:ea typeface="+mn-ea"/>
                <a:cs typeface="Arial"/>
              </a:rPr>
              <a:t>Acts 8:14-25  (Peter &amp; John in Samaria)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552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75522">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552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75522">
                                            <p:txEl>
                                              <p:pRg st="2" end="2"/>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552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75522">
                                            <p:txEl>
                                              <p:pRg st="4" end="4"/>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552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75522">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3">
            <a:extLst>
              <a:ext uri="{FF2B5EF4-FFF2-40B4-BE49-F238E27FC236}">
                <a16:creationId xmlns:a16="http://schemas.microsoft.com/office/drawing/2014/main" id="{123F794F-D419-4F76-9613-0DB2223ECED6}"/>
              </a:ext>
            </a:extLst>
          </p:cNvPr>
          <p:cNvSpPr>
            <a:spLocks noGrp="1" noChangeArrowheads="1"/>
          </p:cNvSpPr>
          <p:nvPr>
            <p:ph type="subTitle" idx="1"/>
          </p:nvPr>
        </p:nvSpPr>
        <p:spPr>
          <a:xfrm>
            <a:off x="203200" y="685800"/>
            <a:ext cx="11785600" cy="5562600"/>
          </a:xfrm>
        </p:spPr>
        <p:txBody>
          <a:bodyPr/>
          <a:lstStyle/>
          <a:p>
            <a:r>
              <a:rPr lang="en-US" altLang="en-US" sz="3467" b="0" baseline="30000">
                <a:effectLst/>
                <a:latin typeface="Cambria" panose="02040503050406030204" pitchFamily="18" charset="0"/>
              </a:rPr>
              <a:t>18 </a:t>
            </a:r>
            <a:r>
              <a:rPr lang="en-US" altLang="en-US" sz="3467" b="0">
                <a:effectLst/>
                <a:latin typeface="Cambria" panose="02040503050406030204" pitchFamily="18" charset="0"/>
              </a:rPr>
              <a:t>Now when Simon saw that the Spirit was bestowed through the laying on of the apostles’ hands, he offered them money, </a:t>
            </a:r>
            <a:r>
              <a:rPr lang="en-US" altLang="en-US" sz="3467" b="0" baseline="30000">
                <a:effectLst/>
                <a:latin typeface="Cambria" panose="02040503050406030204" pitchFamily="18" charset="0"/>
              </a:rPr>
              <a:t>19 </a:t>
            </a:r>
            <a:r>
              <a:rPr lang="en-US" altLang="en-US" sz="3467" b="0">
                <a:effectLst/>
                <a:latin typeface="Cambria" panose="02040503050406030204" pitchFamily="18" charset="0"/>
              </a:rPr>
              <a:t>saying, “Give this authority to me as well, so that everyone on whom I lay my hands may receive the Holy Spirit.”</a:t>
            </a:r>
          </a:p>
        </p:txBody>
      </p:sp>
      <p:cxnSp>
        <p:nvCxnSpPr>
          <p:cNvPr id="8" name="Straight Connector 4">
            <a:extLst>
              <a:ext uri="{FF2B5EF4-FFF2-40B4-BE49-F238E27FC236}">
                <a16:creationId xmlns:a16="http://schemas.microsoft.com/office/drawing/2014/main" id="{FE842216-D507-4E69-98EC-140C534D3F23}"/>
              </a:ext>
            </a:extLst>
          </p:cNvPr>
          <p:cNvCxnSpPr>
            <a:cxnSpLocks noChangeShapeType="1"/>
          </p:cNvCxnSpPr>
          <p:nvPr/>
        </p:nvCxnSpPr>
        <p:spPr bwMode="auto">
          <a:xfrm>
            <a:off x="6553200" y="1219200"/>
            <a:ext cx="5232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DF27C9D9-D572-4FE5-984D-CD0A496F5764}"/>
              </a:ext>
            </a:extLst>
          </p:cNvPr>
          <p:cNvCxnSpPr>
            <a:cxnSpLocks noChangeShapeType="1"/>
          </p:cNvCxnSpPr>
          <p:nvPr/>
        </p:nvCxnSpPr>
        <p:spPr bwMode="auto">
          <a:xfrm>
            <a:off x="535354" y="1752600"/>
            <a:ext cx="6551246"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77573" name="Rectangle 2">
            <a:extLst>
              <a:ext uri="{FF2B5EF4-FFF2-40B4-BE49-F238E27FC236}">
                <a16:creationId xmlns:a16="http://schemas.microsoft.com/office/drawing/2014/main" id="{70224091-4761-4D88-9360-7311ACB8219A}"/>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Acts 8:14-25  (Peter &amp; John in Samaria)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3">
            <a:extLst>
              <a:ext uri="{FF2B5EF4-FFF2-40B4-BE49-F238E27FC236}">
                <a16:creationId xmlns:a16="http://schemas.microsoft.com/office/drawing/2014/main" id="{7EB4D46F-437E-4E56-8E9D-D151814EC9C7}"/>
              </a:ext>
            </a:extLst>
          </p:cNvPr>
          <p:cNvSpPr>
            <a:spLocks noGrp="1" noChangeArrowheads="1"/>
          </p:cNvSpPr>
          <p:nvPr>
            <p:ph type="subTitle" idx="1"/>
          </p:nvPr>
        </p:nvSpPr>
        <p:spPr>
          <a:xfrm>
            <a:off x="203200" y="685800"/>
            <a:ext cx="11785600" cy="5562600"/>
          </a:xfrm>
        </p:spPr>
        <p:txBody>
          <a:bodyPr/>
          <a:lstStyle/>
          <a:p>
            <a:pPr marL="537620" lvl="1" indent="-537620" eaLnBrk="1" hangingPunct="1">
              <a:lnSpc>
                <a:spcPct val="90000"/>
              </a:lnSpc>
              <a:buFont typeface="Wingdings" panose="05000000000000000000" pitchFamily="2" charset="2"/>
              <a:buChar char="Ø"/>
            </a:pPr>
            <a:r>
              <a:rPr lang="en-US" altLang="en-US" b="0" dirty="0">
                <a:effectLst/>
                <a:latin typeface="Cambria" panose="02040503050406030204" pitchFamily="18" charset="0"/>
              </a:rPr>
              <a:t>Already evident that Simon loved the attention of the people, and the power it provided (9-11)</a:t>
            </a:r>
          </a:p>
          <a:p>
            <a:pPr marL="537620" lvl="1" indent="-537620" eaLnBrk="1" hangingPunct="1">
              <a:lnSpc>
                <a:spcPct val="90000"/>
              </a:lnSpc>
              <a:buFont typeface="Wingdings" panose="05000000000000000000" pitchFamily="2" charset="2"/>
              <a:buChar char="Ø"/>
            </a:pPr>
            <a:endParaRPr lang="en-US" altLang="en-US" b="0" dirty="0">
              <a:effectLst/>
              <a:latin typeface="Cambria" panose="02040503050406030204" pitchFamily="18" charset="0"/>
            </a:endParaRPr>
          </a:p>
          <a:p>
            <a:pPr marL="537620" lvl="1" indent="-537620" eaLnBrk="1" hangingPunct="1">
              <a:lnSpc>
                <a:spcPct val="90000"/>
              </a:lnSpc>
              <a:buFont typeface="Wingdings" panose="05000000000000000000" pitchFamily="2" charset="2"/>
              <a:buChar char="Ø"/>
            </a:pPr>
            <a:r>
              <a:rPr lang="en-US" altLang="en-US" b="0" dirty="0">
                <a:effectLst/>
                <a:latin typeface="Cambria" panose="02040503050406030204" pitchFamily="18" charset="0"/>
              </a:rPr>
              <a:t>His desire was not to receive a gift, but to have the authority to impart the Holy Spirit to others (19). Evidence of his carnal mind and lust for power. </a:t>
            </a:r>
          </a:p>
          <a:p>
            <a:pPr marL="537620" lvl="1" indent="-537620" eaLnBrk="1" hangingPunct="1">
              <a:lnSpc>
                <a:spcPct val="90000"/>
              </a:lnSpc>
              <a:buFont typeface="Wingdings" panose="05000000000000000000" pitchFamily="2" charset="2"/>
              <a:buChar char="Ø"/>
            </a:pPr>
            <a:endParaRPr lang="en-US" altLang="en-US" b="0" dirty="0">
              <a:effectLst/>
              <a:latin typeface="Cambria" panose="02040503050406030204" pitchFamily="18" charset="0"/>
            </a:endParaRPr>
          </a:p>
          <a:p>
            <a:pPr marL="537620" lvl="1" indent="-537620" eaLnBrk="1" hangingPunct="1">
              <a:lnSpc>
                <a:spcPct val="90000"/>
              </a:lnSpc>
              <a:buFont typeface="Wingdings" panose="05000000000000000000" pitchFamily="2" charset="2"/>
              <a:buChar char="Ø"/>
            </a:pPr>
            <a:r>
              <a:rPr lang="en-US" altLang="en-US" b="0" dirty="0">
                <a:effectLst/>
                <a:latin typeface="Cambria" panose="02040503050406030204" pitchFamily="18" charset="0"/>
              </a:rPr>
              <a:t>Note:  The Holy Spirit is given through the laying on of the apostles hands (8:18) (6:6) , … not the same thing as the “gift” (cf. Acts 2:38)</a:t>
            </a:r>
          </a:p>
        </p:txBody>
      </p:sp>
      <p:sp>
        <p:nvSpPr>
          <p:cNvPr id="879619" name="Rectangle 2">
            <a:extLst>
              <a:ext uri="{FF2B5EF4-FFF2-40B4-BE49-F238E27FC236}">
                <a16:creationId xmlns:a16="http://schemas.microsoft.com/office/drawing/2014/main" id="{2000A272-2B41-4733-9A8B-DA627962D849}"/>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Simon’s 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96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79618">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96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79618">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961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79618">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3">
            <a:extLst>
              <a:ext uri="{FF2B5EF4-FFF2-40B4-BE49-F238E27FC236}">
                <a16:creationId xmlns:a16="http://schemas.microsoft.com/office/drawing/2014/main" id="{7FDAE78F-F9DD-40F4-9833-065D67DB12DE}"/>
              </a:ext>
            </a:extLst>
          </p:cNvPr>
          <p:cNvSpPr>
            <a:spLocks noGrp="1" noChangeArrowheads="1"/>
          </p:cNvSpPr>
          <p:nvPr>
            <p:ph type="subTitle" idx="1"/>
          </p:nvPr>
        </p:nvSpPr>
        <p:spPr>
          <a:xfrm>
            <a:off x="203200" y="685800"/>
            <a:ext cx="11785600" cy="5562600"/>
          </a:xfrm>
        </p:spPr>
        <p:txBody>
          <a:bodyPr/>
          <a:lstStyle/>
          <a:p>
            <a:r>
              <a:rPr lang="en-US" altLang="en-US" sz="3200" b="0" baseline="30000">
                <a:effectLst/>
                <a:latin typeface="Cambria" panose="02040503050406030204" pitchFamily="18" charset="0"/>
              </a:rPr>
              <a:t>20 </a:t>
            </a:r>
            <a:r>
              <a:rPr lang="en-US" altLang="en-US" sz="3200" b="0">
                <a:effectLst/>
                <a:latin typeface="Cambria" panose="02040503050406030204" pitchFamily="18" charset="0"/>
              </a:rPr>
              <a:t>But Peter said to him, “May your silver perish with you, because you thought you could obtain the gift of God with money! </a:t>
            </a:r>
            <a:r>
              <a:rPr lang="en-US" altLang="en-US" sz="3200" b="0" baseline="30000">
                <a:effectLst/>
                <a:latin typeface="Cambria" panose="02040503050406030204" pitchFamily="18" charset="0"/>
              </a:rPr>
              <a:t>21 </a:t>
            </a:r>
            <a:r>
              <a:rPr lang="en-US" altLang="en-US" sz="3200" b="0">
                <a:effectLst/>
                <a:latin typeface="Cambria" panose="02040503050406030204" pitchFamily="18" charset="0"/>
              </a:rPr>
              <a:t>You have no part or portion in this matter, for your heart is not right before God. </a:t>
            </a:r>
            <a:r>
              <a:rPr lang="en-US" altLang="en-US" sz="3200" b="0" baseline="30000">
                <a:effectLst/>
                <a:latin typeface="Cambria" panose="02040503050406030204" pitchFamily="18" charset="0"/>
              </a:rPr>
              <a:t>22 </a:t>
            </a:r>
            <a:r>
              <a:rPr lang="en-US" altLang="en-US" sz="3200" b="0">
                <a:effectLst/>
                <a:latin typeface="Cambria" panose="02040503050406030204" pitchFamily="18" charset="0"/>
              </a:rPr>
              <a:t>Therefore repent of this wickedness of yours, and pray the Lord that, if possible, the intention of your heart may be forgiven you </a:t>
            </a:r>
            <a:r>
              <a:rPr lang="en-US" altLang="en-US" sz="3200" b="0" baseline="30000">
                <a:effectLst/>
                <a:latin typeface="Cambria" panose="02040503050406030204" pitchFamily="18" charset="0"/>
              </a:rPr>
              <a:t>23 </a:t>
            </a:r>
            <a:r>
              <a:rPr lang="en-US" altLang="en-US" sz="3200" b="0">
                <a:effectLst/>
                <a:latin typeface="Cambria" panose="02040503050406030204" pitchFamily="18" charset="0"/>
              </a:rPr>
              <a:t>For I see that you are in the gall of bitterness and in the bondage of iniquity.” </a:t>
            </a:r>
            <a:r>
              <a:rPr lang="en-US" altLang="en-US" sz="3200" b="0" baseline="30000">
                <a:effectLst/>
                <a:latin typeface="Cambria" panose="02040503050406030204" pitchFamily="18" charset="0"/>
              </a:rPr>
              <a:t>24 </a:t>
            </a:r>
            <a:r>
              <a:rPr lang="en-US" altLang="en-US" sz="3200" b="0">
                <a:effectLst/>
                <a:latin typeface="Cambria" panose="02040503050406030204" pitchFamily="18" charset="0"/>
              </a:rPr>
              <a:t>But Simon answered and said, “Pray to the Lord for me yourselves, so that nothing of what you have said may come upon me.”</a:t>
            </a:r>
            <a:r>
              <a:rPr lang="en-US" altLang="en-US" sz="3200" b="0" baseline="30000">
                <a:effectLst/>
                <a:latin typeface="Cambria" panose="02040503050406030204" pitchFamily="18" charset="0"/>
              </a:rPr>
              <a:t>25 </a:t>
            </a:r>
            <a:r>
              <a:rPr lang="en-US" altLang="en-US" sz="3200" b="0">
                <a:effectLst/>
                <a:latin typeface="Cambria" panose="02040503050406030204" pitchFamily="18" charset="0"/>
              </a:rPr>
              <a:t>So, when they had solemnly testified and spoken the word of the Lord, they started back to Jerusalem, and were preaching the gospel to many villages of the Samaritans.</a:t>
            </a:r>
          </a:p>
          <a:p>
            <a:endParaRPr lang="en-US" altLang="en-US" sz="3200" b="0">
              <a:effectLst/>
              <a:latin typeface="Cambria" panose="02040503050406030204" pitchFamily="18" charset="0"/>
            </a:endParaRPr>
          </a:p>
        </p:txBody>
      </p:sp>
      <p:cxnSp>
        <p:nvCxnSpPr>
          <p:cNvPr id="241668" name="Straight Connector 4">
            <a:extLst>
              <a:ext uri="{FF2B5EF4-FFF2-40B4-BE49-F238E27FC236}">
                <a16:creationId xmlns:a16="http://schemas.microsoft.com/office/drawing/2014/main" id="{E5CBFAE4-6766-4EC9-86B5-9C2D66BF9760}"/>
              </a:ext>
            </a:extLst>
          </p:cNvPr>
          <p:cNvCxnSpPr>
            <a:cxnSpLocks noChangeShapeType="1"/>
          </p:cNvCxnSpPr>
          <p:nvPr/>
        </p:nvCxnSpPr>
        <p:spPr bwMode="auto">
          <a:xfrm>
            <a:off x="508000" y="2667000"/>
            <a:ext cx="2032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32C36D63-ADAD-4298-8B66-4F41DFA422EC}"/>
              </a:ext>
            </a:extLst>
          </p:cNvPr>
          <p:cNvCxnSpPr>
            <a:cxnSpLocks noChangeShapeType="1"/>
          </p:cNvCxnSpPr>
          <p:nvPr/>
        </p:nvCxnSpPr>
        <p:spPr bwMode="auto">
          <a:xfrm>
            <a:off x="660400" y="2133600"/>
            <a:ext cx="10871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4">
            <a:extLst>
              <a:ext uri="{FF2B5EF4-FFF2-40B4-BE49-F238E27FC236}">
                <a16:creationId xmlns:a16="http://schemas.microsoft.com/office/drawing/2014/main" id="{E7957012-1D99-42E5-BF71-DF9C763ED57F}"/>
              </a:ext>
            </a:extLst>
          </p:cNvPr>
          <p:cNvCxnSpPr>
            <a:cxnSpLocks noChangeShapeType="1"/>
          </p:cNvCxnSpPr>
          <p:nvPr/>
        </p:nvCxnSpPr>
        <p:spPr bwMode="auto">
          <a:xfrm>
            <a:off x="2997200" y="2667000"/>
            <a:ext cx="8534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5" name="Straight Connector 4">
            <a:extLst>
              <a:ext uri="{FF2B5EF4-FFF2-40B4-BE49-F238E27FC236}">
                <a16:creationId xmlns:a16="http://schemas.microsoft.com/office/drawing/2014/main" id="{EA4A2BC3-A09D-4CFB-BB99-220D6CDEB420}"/>
              </a:ext>
            </a:extLst>
          </p:cNvPr>
          <p:cNvCxnSpPr>
            <a:cxnSpLocks noChangeShapeType="1"/>
          </p:cNvCxnSpPr>
          <p:nvPr/>
        </p:nvCxnSpPr>
        <p:spPr bwMode="auto">
          <a:xfrm>
            <a:off x="508000" y="3124200"/>
            <a:ext cx="11176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7" name="Straight Connector 4">
            <a:extLst>
              <a:ext uri="{FF2B5EF4-FFF2-40B4-BE49-F238E27FC236}">
                <a16:creationId xmlns:a16="http://schemas.microsoft.com/office/drawing/2014/main" id="{5926050B-3485-4578-AF2D-8454540110A5}"/>
              </a:ext>
            </a:extLst>
          </p:cNvPr>
          <p:cNvCxnSpPr>
            <a:cxnSpLocks noChangeShapeType="1"/>
          </p:cNvCxnSpPr>
          <p:nvPr/>
        </p:nvCxnSpPr>
        <p:spPr bwMode="auto">
          <a:xfrm>
            <a:off x="304800" y="3632200"/>
            <a:ext cx="11480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9" name="Straight Connector 4">
            <a:extLst>
              <a:ext uri="{FF2B5EF4-FFF2-40B4-BE49-F238E27FC236}">
                <a16:creationId xmlns:a16="http://schemas.microsoft.com/office/drawing/2014/main" id="{212FE2B0-09DE-4372-90BC-F8896DD0D68C}"/>
              </a:ext>
            </a:extLst>
          </p:cNvPr>
          <p:cNvCxnSpPr>
            <a:cxnSpLocks noChangeShapeType="1"/>
          </p:cNvCxnSpPr>
          <p:nvPr/>
        </p:nvCxnSpPr>
        <p:spPr bwMode="auto">
          <a:xfrm>
            <a:off x="406400" y="4140200"/>
            <a:ext cx="4064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1" name="Straight Connector 4">
            <a:extLst>
              <a:ext uri="{FF2B5EF4-FFF2-40B4-BE49-F238E27FC236}">
                <a16:creationId xmlns:a16="http://schemas.microsoft.com/office/drawing/2014/main" id="{F1F4EE57-20DA-465A-BE12-E9D345F6CCF6}"/>
              </a:ext>
            </a:extLst>
          </p:cNvPr>
          <p:cNvCxnSpPr>
            <a:cxnSpLocks noChangeShapeType="1"/>
          </p:cNvCxnSpPr>
          <p:nvPr/>
        </p:nvCxnSpPr>
        <p:spPr bwMode="auto">
          <a:xfrm>
            <a:off x="7467600" y="1219200"/>
            <a:ext cx="2743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83722" name="Rectangle 1">
            <a:extLst>
              <a:ext uri="{FF2B5EF4-FFF2-40B4-BE49-F238E27FC236}">
                <a16:creationId xmlns:a16="http://schemas.microsoft.com/office/drawing/2014/main" id="{AB371A60-2B71-4D98-B2D0-A8D032E5F8E4}"/>
              </a:ext>
            </a:extLst>
          </p:cNvPr>
          <p:cNvSpPr>
            <a:spLocks noChangeArrowheads="1"/>
          </p:cNvSpPr>
          <p:nvPr/>
        </p:nvSpPr>
        <p:spPr bwMode="auto">
          <a:xfrm>
            <a:off x="4842934" y="-14817"/>
            <a:ext cx="25489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en-US" altLang="en-US" sz="3200" b="1" i="1" u="sng"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Acts 8:20-25 </a:t>
            </a:r>
            <a:endParaRPr kumimoji="0" lang="en-US" altLang="en-US" sz="3200" b="1" i="1"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Rounded Rectangular Callout 14">
            <a:extLst>
              <a:ext uri="{FF2B5EF4-FFF2-40B4-BE49-F238E27FC236}">
                <a16:creationId xmlns:a16="http://schemas.microsoft.com/office/drawing/2014/main" id="{C160968D-8AF7-4D8D-AFF3-FFA06DCB9AF0}"/>
              </a:ext>
            </a:extLst>
          </p:cNvPr>
          <p:cNvSpPr>
            <a:spLocks noChangeArrowheads="1"/>
          </p:cNvSpPr>
          <p:nvPr/>
        </p:nvSpPr>
        <p:spPr bwMode="auto">
          <a:xfrm>
            <a:off x="1195754" y="1816101"/>
            <a:ext cx="9827846" cy="634997"/>
          </a:xfrm>
          <a:prstGeom prst="wedgeRoundRectCallout">
            <a:avLst>
              <a:gd name="adj1" fmla="val 30332"/>
              <a:gd name="adj2" fmla="val 169781"/>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lvl="0" algn="ctr" defTabSz="1219170" fontAlgn="base">
              <a:spcBef>
                <a:spcPct val="0"/>
              </a:spcBef>
              <a:spcAft>
                <a:spcPct val="0"/>
              </a:spcAft>
              <a:buClrTx/>
              <a:buSzTx/>
              <a:buNone/>
              <a:defRPr/>
            </a:pPr>
            <a:r>
              <a:rPr lang="en-US" b="0" dirty="0">
                <a:latin typeface="Cambria" panose="02040503050406030204" pitchFamily="18" charset="0"/>
                <a:ea typeface="Cambria" panose="02040503050406030204" pitchFamily="18" charset="0"/>
              </a:rPr>
              <a:t>Was an expression used to mean “extreme wickedness” </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241668"/>
                                        </p:tgtEl>
                                        <p:attrNameLst>
                                          <p:attrName>style.visibility</p:attrName>
                                        </p:attrNameLst>
                                      </p:cBhvr>
                                      <p:to>
                                        <p:strVal val="visible"/>
                                      </p:to>
                                    </p:set>
                                    <p:animEffect transition="in" filter="wipe(left)">
                                      <p:cBhvr>
                                        <p:cTn id="16" dur="1000"/>
                                        <p:tgtEl>
                                          <p:spTgt spid="2416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nodeType="with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par>
                          <p:cTn id="26" fill="hold" nodeType="withGroup">
                            <p:stCondLst>
                              <p:cond delay="2000"/>
                            </p:stCondLst>
                            <p:childTnLst>
                              <p:par>
                                <p:cTn id="27" presetID="22" presetClass="entr" presetSubtype="8"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nodeType="withGroup">
                            <p:stCondLst>
                              <p:cond delay="3000"/>
                            </p:stCondLst>
                            <p:childTnLst>
                              <p:par>
                                <p:cTn id="31" presetID="2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0"/>
            <a:ext cx="7772400" cy="609600"/>
          </a:xfrm>
          <a:noFill/>
          <a:ln/>
        </p:spPr>
        <p:txBody>
          <a:bodyPr/>
          <a:lstStyle/>
          <a:p>
            <a:pPr algn="ctr"/>
            <a:r>
              <a:rPr lang="en-US" sz="3600" b="1" i="1" u="sng" dirty="0">
                <a:solidFill>
                  <a:srgbClr val="FFFF00"/>
                </a:solidFill>
                <a:latin typeface="Cambria" pitchFamily="18" charset="0"/>
              </a:rPr>
              <a:t>Theme</a:t>
            </a:r>
          </a:p>
        </p:txBody>
      </p:sp>
      <p:sp>
        <p:nvSpPr>
          <p:cNvPr id="9219" name="Rectangle 3"/>
          <p:cNvSpPr>
            <a:spLocks noGrp="1" noChangeArrowheads="1"/>
          </p:cNvSpPr>
          <p:nvPr>
            <p:ph type="body" idx="1"/>
          </p:nvPr>
        </p:nvSpPr>
        <p:spPr>
          <a:xfrm>
            <a:off x="381000" y="685800"/>
            <a:ext cx="11430000" cy="609600"/>
          </a:xfrm>
          <a:noFill/>
          <a:ln/>
          <a:effectLst/>
        </p:spPr>
        <p:txBody>
          <a:bodyPr/>
          <a:lstStyle/>
          <a:p>
            <a:pPr marL="0" indent="0" algn="ctr">
              <a:lnSpc>
                <a:spcPct val="90000"/>
              </a:lnSpc>
              <a:buClr>
                <a:srgbClr val="FFFF00"/>
              </a:buClr>
              <a:buNone/>
            </a:pPr>
            <a:r>
              <a:rPr lang="en-US" sz="2800" i="1" u="sng" dirty="0">
                <a:solidFill>
                  <a:srgbClr val="F8F8F8"/>
                </a:solidFill>
                <a:effectLst/>
                <a:latin typeface="Cambria" pitchFamily="18" charset="0"/>
              </a:rPr>
              <a:t>The progress of the Kingdom of God in spite of all opposition </a:t>
            </a:r>
          </a:p>
          <a:p>
            <a:pPr marL="0" indent="0" algn="ctr">
              <a:lnSpc>
                <a:spcPct val="90000"/>
              </a:lnSpc>
              <a:buClr>
                <a:srgbClr val="FFFF00"/>
              </a:buClr>
              <a:buNone/>
            </a:pPr>
            <a:endParaRPr lang="en-US" sz="2800" dirty="0">
              <a:solidFill>
                <a:srgbClr val="F8F8F8"/>
              </a:solidFill>
              <a:effectLst/>
              <a:latin typeface="Cambria" pitchFamily="18" charset="0"/>
            </a:endParaRPr>
          </a:p>
        </p:txBody>
      </p:sp>
      <p:sp>
        <p:nvSpPr>
          <p:cNvPr id="3" name="Rectangle 2">
            <a:extLst>
              <a:ext uri="{FF2B5EF4-FFF2-40B4-BE49-F238E27FC236}">
                <a16:creationId xmlns:a16="http://schemas.microsoft.com/office/drawing/2014/main" id="{CA636406-7F88-4B3A-A600-C8B2868E4A8D}"/>
              </a:ext>
            </a:extLst>
          </p:cNvPr>
          <p:cNvSpPr/>
          <p:nvPr/>
        </p:nvSpPr>
        <p:spPr>
          <a:xfrm>
            <a:off x="381000" y="1269242"/>
            <a:ext cx="11277600" cy="513986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1:3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To these He also presented Himself alive after His suffering, by many convincing proofs, appearing to them over </a:t>
            </a:r>
            <a:r>
              <a:rPr kumimoji="0" lang="en-US" sz="2800" b="0" i="1"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a period of</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forty days and speaking of the things concerning the kingdom of God </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28:30-31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 And he stayed two full years in his own rented quarters and was welcoming all who came to him, </a:t>
            </a:r>
            <a:r>
              <a:rPr kumimoji="0" lang="en-US" sz="2800" b="1" i="0" u="none" strike="noStrike" kern="1200" cap="none" spc="0" normalizeH="0" baseline="30000" noProof="0" dirty="0">
                <a:ln>
                  <a:noFill/>
                </a:ln>
                <a:solidFill>
                  <a:srgbClr val="E0E0E0"/>
                </a:solidFill>
                <a:effectLst/>
                <a:uLnTx/>
                <a:uFillTx/>
                <a:latin typeface="Cambria" panose="02040503050406030204" pitchFamily="18" charset="0"/>
                <a:ea typeface="Cambria" panose="02040503050406030204" pitchFamily="18" charset="0"/>
                <a:cs typeface="+mn-cs"/>
              </a:rPr>
              <a:t>31 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preaching the kingdom of God and teaching concerning the Lord Jesus Christ with all openness, unhindered</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Acts 5:38-39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“So in the present case, I say to you, stay away from these men and let them alone, for if this plan or action is of men, it will be overthrown; </a:t>
            </a:r>
            <a:r>
              <a:rPr kumimoji="0" lang="en-US" sz="2800" b="1" i="0" u="none" strike="noStrike" kern="1200" cap="none" spc="0" normalizeH="0" baseline="30000" noProof="0" dirty="0">
                <a:ln>
                  <a:noFill/>
                </a:ln>
                <a:solidFill>
                  <a:srgbClr val="E0E0E0"/>
                </a:solidFill>
                <a:effectLst/>
                <a:uLnTx/>
                <a:uFillTx/>
                <a:latin typeface="Cambria" panose="02040503050406030204" pitchFamily="18" charset="0"/>
                <a:ea typeface="Cambria" panose="02040503050406030204" pitchFamily="18" charset="0"/>
                <a:cs typeface="+mn-cs"/>
              </a:rPr>
              <a:t>39 </a:t>
            </a: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but if it is of God, you will not be able to overthrow them; or else you may even be found fighting against God.”</a:t>
            </a:r>
            <a:endPar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endParaRPr>
          </a:p>
        </p:txBody>
      </p:sp>
      <p:cxnSp>
        <p:nvCxnSpPr>
          <p:cNvPr id="6" name="Straight Connector 5">
            <a:extLst>
              <a:ext uri="{FF2B5EF4-FFF2-40B4-BE49-F238E27FC236}">
                <a16:creationId xmlns:a16="http://schemas.microsoft.com/office/drawing/2014/main" id="{97FA4CC2-D181-42E6-98ED-EE43CD84DE2B}"/>
              </a:ext>
            </a:extLst>
          </p:cNvPr>
          <p:cNvCxnSpPr/>
          <p:nvPr/>
        </p:nvCxnSpPr>
        <p:spPr bwMode="auto">
          <a:xfrm>
            <a:off x="7848600" y="2590800"/>
            <a:ext cx="24384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1CEB2923-6F03-4398-8B3D-4D8A7F757CC2}"/>
              </a:ext>
            </a:extLst>
          </p:cNvPr>
          <p:cNvCxnSpPr>
            <a:cxnSpLocks/>
          </p:cNvCxnSpPr>
          <p:nvPr/>
        </p:nvCxnSpPr>
        <p:spPr bwMode="auto">
          <a:xfrm>
            <a:off x="762000" y="4038600"/>
            <a:ext cx="23622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8919D1D-070F-4066-BC2A-C003D5F3CBB6}"/>
              </a:ext>
            </a:extLst>
          </p:cNvPr>
          <p:cNvCxnSpPr>
            <a:cxnSpLocks/>
          </p:cNvCxnSpPr>
          <p:nvPr/>
        </p:nvCxnSpPr>
        <p:spPr bwMode="auto">
          <a:xfrm>
            <a:off x="3581400" y="5867400"/>
            <a:ext cx="70104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F8DCFB9C-E5E0-400E-B96E-6C2AE38A33EA}"/>
              </a:ext>
            </a:extLst>
          </p:cNvPr>
          <p:cNvCxnSpPr>
            <a:cxnSpLocks/>
          </p:cNvCxnSpPr>
          <p:nvPr/>
        </p:nvCxnSpPr>
        <p:spPr bwMode="auto">
          <a:xfrm>
            <a:off x="762000" y="6248400"/>
            <a:ext cx="8610600" cy="0"/>
          </a:xfrm>
          <a:prstGeom prst="line">
            <a:avLst/>
          </a:prstGeom>
          <a:solidFill>
            <a:schemeClr val="bg1"/>
          </a:solidFill>
          <a:ln w="38100" cap="flat" cmpd="sng" algn="ctr">
            <a:solidFill>
              <a:srgbClr val="FFFF00"/>
            </a:solidFill>
            <a:prstDash val="solid"/>
            <a:round/>
            <a:headEnd type="none" w="med" len="med"/>
            <a:tailEnd type="none" w="med" len="med"/>
          </a:ln>
          <a:effectLst/>
        </p:spPr>
      </p:cxnSp>
      <p:sp>
        <p:nvSpPr>
          <p:cNvPr id="15" name="Rounded Rectangular Callout 17">
            <a:extLst>
              <a:ext uri="{FF2B5EF4-FFF2-40B4-BE49-F238E27FC236}">
                <a16:creationId xmlns:a16="http://schemas.microsoft.com/office/drawing/2014/main" id="{4F83E8F3-3B56-47F7-966A-228C0C804667}"/>
              </a:ext>
            </a:extLst>
          </p:cNvPr>
          <p:cNvSpPr/>
          <p:nvPr/>
        </p:nvSpPr>
        <p:spPr>
          <a:xfrm>
            <a:off x="54591" y="3176368"/>
            <a:ext cx="12137409" cy="1325615"/>
          </a:xfrm>
          <a:prstGeom prst="wedgeRoundRectCallout">
            <a:avLst>
              <a:gd name="adj1" fmla="val -3481"/>
              <a:gd name="adj2" fmla="val -44718"/>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anose="02040503050406030204" pitchFamily="18" charset="0"/>
                <a:ea typeface="Cambria" panose="02040503050406030204" pitchFamily="18" charset="0"/>
                <a:cs typeface="+mn-cs"/>
              </a:rPr>
              <a:t>The beginning and end of the letter emphasizes the kingdom. Throughout the book the kingdom of God is a central focus.  Acts is a picture of God’s rule expanding and taking over the world.  </a:t>
            </a:r>
          </a:p>
        </p:txBody>
      </p:sp>
    </p:spTree>
    <p:extLst>
      <p:ext uri="{BB962C8B-B14F-4D97-AF65-F5344CB8AC3E}">
        <p14:creationId xmlns:p14="http://schemas.microsoft.com/office/powerpoint/2010/main" val="197698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2000"/>
                                        <p:tgtEl>
                                          <p:spTgt spid="11"/>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5762" name="Rectangle 2">
            <a:extLst>
              <a:ext uri="{FF2B5EF4-FFF2-40B4-BE49-F238E27FC236}">
                <a16:creationId xmlns:a16="http://schemas.microsoft.com/office/drawing/2014/main" id="{061AA660-B7D6-4395-907C-DE4E17B2B268}"/>
              </a:ext>
            </a:extLst>
          </p:cNvPr>
          <p:cNvSpPr>
            <a:spLocks noGrp="1" noChangeArrowheads="1"/>
          </p:cNvSpPr>
          <p:nvPr>
            <p:ph type="title"/>
          </p:nvPr>
        </p:nvSpPr>
        <p:spPr>
          <a:xfrm>
            <a:off x="914400" y="0"/>
            <a:ext cx="10566400" cy="863600"/>
          </a:xfrm>
        </p:spPr>
        <p:txBody>
          <a:bodyPr/>
          <a:lstStyle/>
          <a:p>
            <a:r>
              <a:rPr lang="en-US" altLang="en-US" sz="3733" i="1" u="sng">
                <a:latin typeface="Cambria" panose="02040503050406030204" pitchFamily="18" charset="0"/>
              </a:rPr>
              <a:t>Simon, An Example of Apostasy</a:t>
            </a:r>
          </a:p>
        </p:txBody>
      </p:sp>
      <p:sp>
        <p:nvSpPr>
          <p:cNvPr id="7171" name="Rectangle 3">
            <a:extLst>
              <a:ext uri="{FF2B5EF4-FFF2-40B4-BE49-F238E27FC236}">
                <a16:creationId xmlns:a16="http://schemas.microsoft.com/office/drawing/2014/main" id="{9194DC0E-3EE1-4764-A4AD-B00D9D6B0FB8}"/>
              </a:ext>
            </a:extLst>
          </p:cNvPr>
          <p:cNvSpPr>
            <a:spLocks noGrp="1" noChangeArrowheads="1"/>
          </p:cNvSpPr>
          <p:nvPr>
            <p:ph type="body" idx="1"/>
          </p:nvPr>
        </p:nvSpPr>
        <p:spPr>
          <a:xfrm>
            <a:off x="203200" y="787400"/>
            <a:ext cx="11785600" cy="6070600"/>
          </a:xfrm>
        </p:spPr>
        <p:txBody>
          <a:bodyPr/>
          <a:lstStyle/>
          <a:p>
            <a:pPr>
              <a:lnSpc>
                <a:spcPct val="90000"/>
              </a:lnSpc>
              <a:buFont typeface="Wingdings" panose="05000000000000000000" pitchFamily="2" charset="2"/>
              <a:buChar char="Ø"/>
            </a:pPr>
            <a:r>
              <a:rPr lang="en-US" altLang="en-US" sz="3467" u="sng" dirty="0">
                <a:solidFill>
                  <a:srgbClr val="FFFF00"/>
                </a:solidFill>
                <a:effectLst/>
                <a:latin typeface="Cambria" panose="02040503050406030204" pitchFamily="18" charset="0"/>
              </a:rPr>
              <a:t>Some claim he was never saved </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Luke said Simon Believed and was baptized (13)</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He </a:t>
            </a:r>
            <a:r>
              <a:rPr lang="en-US" altLang="en-US" sz="2933" b="0" i="1" dirty="0">
                <a:effectLst/>
                <a:latin typeface="Cambria" panose="02040503050406030204" pitchFamily="18" charset="0"/>
              </a:rPr>
              <a:t>also </a:t>
            </a:r>
            <a:r>
              <a:rPr lang="en-US" altLang="en-US" sz="2933" b="0" dirty="0">
                <a:effectLst/>
                <a:latin typeface="Cambria" panose="02040503050406030204" pitchFamily="18" charset="0"/>
              </a:rPr>
              <a:t>believed (13) Just as others did.</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Jesus promised salvation (Mk.16:16)</a:t>
            </a:r>
          </a:p>
          <a:p>
            <a:pPr>
              <a:lnSpc>
                <a:spcPct val="90000"/>
              </a:lnSpc>
              <a:buFont typeface="Wingdings" panose="05000000000000000000" pitchFamily="2" charset="2"/>
              <a:buChar char="Ø"/>
            </a:pPr>
            <a:r>
              <a:rPr lang="en-US" altLang="en-US" sz="3467" b="0" i="1" u="sng" dirty="0">
                <a:solidFill>
                  <a:srgbClr val="FFFF00"/>
                </a:solidFill>
                <a:effectLst/>
                <a:latin typeface="Cambria" panose="02040503050406030204" pitchFamily="18" charset="0"/>
              </a:rPr>
              <a:t>Some claim he was never lost</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He sinned (18-19)</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Due to perish (20) ,“bondage of iniquity” (23)</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Needed to “repent and pray” (22)</a:t>
            </a:r>
          </a:p>
          <a:p>
            <a:pPr lvl="1">
              <a:lnSpc>
                <a:spcPct val="90000"/>
              </a:lnSpc>
              <a:buFont typeface="Wingdings" panose="05000000000000000000" pitchFamily="2" charset="2"/>
              <a:buChar char="§"/>
            </a:pPr>
            <a:r>
              <a:rPr lang="en-US" altLang="en-US" sz="2933" b="0" dirty="0">
                <a:effectLst/>
                <a:latin typeface="Cambria" panose="02040503050406030204" pitchFamily="18" charset="0"/>
              </a:rPr>
              <a:t>Simon’s repentance (24) shows that a Christian caught in sin may be restored to a perfect standing through repentance and prayer (24)</a:t>
            </a:r>
          </a:p>
        </p:txBody>
      </p:sp>
      <p:sp>
        <p:nvSpPr>
          <p:cNvPr id="7172" name="Rectangle 4">
            <a:extLst>
              <a:ext uri="{FF2B5EF4-FFF2-40B4-BE49-F238E27FC236}">
                <a16:creationId xmlns:a16="http://schemas.microsoft.com/office/drawing/2014/main" id="{19A2F5DE-624D-4749-B8BE-99734ADF89FE}"/>
              </a:ext>
            </a:extLst>
          </p:cNvPr>
          <p:cNvSpPr>
            <a:spLocks noGrp="1" noChangeArrowheads="1"/>
          </p:cNvSpPr>
          <p:nvPr>
            <p:ph type="body" sz="half" idx="4294967295"/>
          </p:nvPr>
        </p:nvSpPr>
        <p:spPr>
          <a:xfrm>
            <a:off x="13512800" y="1524000"/>
            <a:ext cx="5080000" cy="4572000"/>
          </a:xfrm>
        </p:spPr>
        <p:txBody>
          <a:bodyPr/>
          <a:lstStyle/>
          <a:p>
            <a:pPr>
              <a:defRPr/>
            </a:pPr>
            <a:endParaRPr lang="en-US" sz="3200" b="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990B881A-FF07-479E-B991-E628F3EBBC3E}"/>
              </a:ext>
            </a:extLst>
          </p:cNvPr>
          <p:cNvSpPr>
            <a:spLocks noChangeArrowheads="1"/>
          </p:cNvSpPr>
          <p:nvPr/>
        </p:nvSpPr>
        <p:spPr bwMode="auto">
          <a:xfrm>
            <a:off x="7416800" y="787400"/>
            <a:ext cx="1320800" cy="482600"/>
          </a:xfrm>
          <a:prstGeom prst="roundRect">
            <a:avLst>
              <a:gd name="adj" fmla="val 16667"/>
            </a:avLst>
          </a:prstGeom>
          <a:solidFill>
            <a:schemeClr val="bg2"/>
          </a:solidFill>
          <a:ln w="9525" algn="ctr">
            <a:solidFill>
              <a:srgbClr val="FFFF00"/>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9859" name="Rectangle 3">
            <a:extLst>
              <a:ext uri="{FF2B5EF4-FFF2-40B4-BE49-F238E27FC236}">
                <a16:creationId xmlns:a16="http://schemas.microsoft.com/office/drawing/2014/main" id="{3DDBE77E-4A27-435B-BA15-BFC8367F85FD}"/>
              </a:ext>
            </a:extLst>
          </p:cNvPr>
          <p:cNvSpPr>
            <a:spLocks noGrp="1" noChangeArrowheads="1"/>
          </p:cNvSpPr>
          <p:nvPr>
            <p:ph type="subTitle" idx="1"/>
          </p:nvPr>
        </p:nvSpPr>
        <p:spPr>
          <a:xfrm>
            <a:off x="203200" y="685800"/>
            <a:ext cx="11785600" cy="5562600"/>
          </a:xfrm>
        </p:spPr>
        <p:txBody>
          <a:bodyPr/>
          <a:lstStyle/>
          <a:p>
            <a:r>
              <a:rPr lang="en-US" altLang="en-US" sz="3733" b="0" baseline="30000" dirty="0">
                <a:effectLst/>
                <a:latin typeface="Cambria" panose="02040503050406030204" pitchFamily="18" charset="0"/>
              </a:rPr>
              <a:t>26 </a:t>
            </a:r>
            <a:r>
              <a:rPr lang="en-US" altLang="en-US" sz="3733" b="0" dirty="0">
                <a:effectLst/>
                <a:latin typeface="Cambria" panose="02040503050406030204" pitchFamily="18" charset="0"/>
              </a:rPr>
              <a:t>But an angel of the Lord spoke to Philip saying, “Get up and go south to the road that descends from Jerusalem to Gaza.” (This is a desert </a:t>
            </a:r>
            <a:r>
              <a:rPr lang="en-US" altLang="en-US" sz="3733" b="0" i="1" dirty="0">
                <a:effectLst/>
                <a:latin typeface="Cambria" panose="02040503050406030204" pitchFamily="18" charset="0"/>
              </a:rPr>
              <a:t>road</a:t>
            </a:r>
            <a:r>
              <a:rPr lang="en-US" altLang="en-US" sz="3733" b="0" dirty="0">
                <a:effectLst/>
                <a:latin typeface="Cambria" panose="02040503050406030204" pitchFamily="18" charset="0"/>
              </a:rPr>
              <a:t>.) </a:t>
            </a:r>
            <a:r>
              <a:rPr lang="en-US" altLang="en-US" sz="3733" b="0" baseline="30000" dirty="0">
                <a:effectLst/>
                <a:latin typeface="Cambria" panose="02040503050406030204" pitchFamily="18" charset="0"/>
              </a:rPr>
              <a:t>27 </a:t>
            </a:r>
            <a:r>
              <a:rPr lang="en-US" altLang="en-US" sz="3733" b="0" dirty="0">
                <a:effectLst/>
                <a:latin typeface="Cambria" panose="02040503050406030204" pitchFamily="18" charset="0"/>
              </a:rPr>
              <a:t>So he got up and went; and there was an Ethiopian eunuch, a court official of Candace, queen of the Ethiopians, who was in charge of all her treasure; and he had come to Jerusalem to worship, </a:t>
            </a:r>
          </a:p>
        </p:txBody>
      </p:sp>
      <p:cxnSp>
        <p:nvCxnSpPr>
          <p:cNvPr id="241668" name="Straight Connector 4">
            <a:extLst>
              <a:ext uri="{FF2B5EF4-FFF2-40B4-BE49-F238E27FC236}">
                <a16:creationId xmlns:a16="http://schemas.microsoft.com/office/drawing/2014/main" id="{A3ABA1B7-5279-4FD4-AC50-DF034D82DE8E}"/>
              </a:ext>
            </a:extLst>
          </p:cNvPr>
          <p:cNvCxnSpPr>
            <a:cxnSpLocks noChangeShapeType="1"/>
          </p:cNvCxnSpPr>
          <p:nvPr/>
        </p:nvCxnSpPr>
        <p:spPr bwMode="auto">
          <a:xfrm>
            <a:off x="4343400" y="2968625"/>
            <a:ext cx="6999817" cy="2117"/>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8" name="Straight Connector 4">
            <a:extLst>
              <a:ext uri="{FF2B5EF4-FFF2-40B4-BE49-F238E27FC236}">
                <a16:creationId xmlns:a16="http://schemas.microsoft.com/office/drawing/2014/main" id="{51A37C28-81E4-4C91-9F5B-0A9114B54E6E}"/>
              </a:ext>
            </a:extLst>
          </p:cNvPr>
          <p:cNvCxnSpPr>
            <a:cxnSpLocks noChangeShapeType="1"/>
          </p:cNvCxnSpPr>
          <p:nvPr/>
        </p:nvCxnSpPr>
        <p:spPr bwMode="auto">
          <a:xfrm>
            <a:off x="609600" y="2362200"/>
            <a:ext cx="1117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32AC783F-EDAC-45A6-B357-1DA938935D86}"/>
              </a:ext>
            </a:extLst>
          </p:cNvPr>
          <p:cNvCxnSpPr>
            <a:cxnSpLocks noChangeShapeType="1"/>
          </p:cNvCxnSpPr>
          <p:nvPr/>
        </p:nvCxnSpPr>
        <p:spPr bwMode="auto">
          <a:xfrm>
            <a:off x="1320800" y="1828800"/>
            <a:ext cx="10464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4" name="Straight Connector 4">
            <a:extLst>
              <a:ext uri="{FF2B5EF4-FFF2-40B4-BE49-F238E27FC236}">
                <a16:creationId xmlns:a16="http://schemas.microsoft.com/office/drawing/2014/main" id="{12ED3A16-249E-4326-8C86-5A23A1BDCCC8}"/>
              </a:ext>
            </a:extLst>
          </p:cNvPr>
          <p:cNvCxnSpPr>
            <a:cxnSpLocks noChangeShapeType="1"/>
          </p:cNvCxnSpPr>
          <p:nvPr/>
        </p:nvCxnSpPr>
        <p:spPr bwMode="auto">
          <a:xfrm>
            <a:off x="1168400" y="4114800"/>
            <a:ext cx="9855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6" name="Straight Connector 4">
            <a:extLst>
              <a:ext uri="{FF2B5EF4-FFF2-40B4-BE49-F238E27FC236}">
                <a16:creationId xmlns:a16="http://schemas.microsoft.com/office/drawing/2014/main" id="{5FBCEEE4-6BF0-4E25-B3F6-841941A19762}"/>
              </a:ext>
            </a:extLst>
          </p:cNvPr>
          <p:cNvCxnSpPr>
            <a:cxnSpLocks noChangeShapeType="1"/>
          </p:cNvCxnSpPr>
          <p:nvPr/>
        </p:nvCxnSpPr>
        <p:spPr bwMode="auto">
          <a:xfrm>
            <a:off x="609600" y="3581400"/>
            <a:ext cx="10972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89865" name="Rectangle 2">
            <a:extLst>
              <a:ext uri="{FF2B5EF4-FFF2-40B4-BE49-F238E27FC236}">
                <a16:creationId xmlns:a16="http://schemas.microsoft.com/office/drawing/2014/main" id="{257146C6-B867-4E6C-8696-81A1CE10245D}"/>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Acts 8:26-40  (Philip &amp; the Ethiopian)</a:t>
            </a:r>
          </a:p>
        </p:txBody>
      </p:sp>
      <p:cxnSp>
        <p:nvCxnSpPr>
          <p:cNvPr id="21" name="Straight Connector 4">
            <a:extLst>
              <a:ext uri="{FF2B5EF4-FFF2-40B4-BE49-F238E27FC236}">
                <a16:creationId xmlns:a16="http://schemas.microsoft.com/office/drawing/2014/main" id="{7888AF9B-58A3-4413-9591-497AE6228379}"/>
              </a:ext>
            </a:extLst>
          </p:cNvPr>
          <p:cNvCxnSpPr>
            <a:cxnSpLocks noChangeShapeType="1"/>
          </p:cNvCxnSpPr>
          <p:nvPr/>
        </p:nvCxnSpPr>
        <p:spPr bwMode="auto">
          <a:xfrm>
            <a:off x="5232400" y="4648200"/>
            <a:ext cx="1625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29" name="Straight Connector 4">
            <a:extLst>
              <a:ext uri="{FF2B5EF4-FFF2-40B4-BE49-F238E27FC236}">
                <a16:creationId xmlns:a16="http://schemas.microsoft.com/office/drawing/2014/main" id="{C8132C23-6866-4142-B232-65CC0DCA1D84}"/>
              </a:ext>
            </a:extLst>
          </p:cNvPr>
          <p:cNvCxnSpPr>
            <a:cxnSpLocks noChangeShapeType="1"/>
          </p:cNvCxnSpPr>
          <p:nvPr/>
        </p:nvCxnSpPr>
        <p:spPr bwMode="auto">
          <a:xfrm>
            <a:off x="2133600" y="1295400"/>
            <a:ext cx="11176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5" name="Rounded Rectangular Callout 19">
            <a:extLst>
              <a:ext uri="{FF2B5EF4-FFF2-40B4-BE49-F238E27FC236}">
                <a16:creationId xmlns:a16="http://schemas.microsoft.com/office/drawing/2014/main" id="{F06E23E6-2114-4FC3-A258-128A84E5F869}"/>
              </a:ext>
            </a:extLst>
          </p:cNvPr>
          <p:cNvSpPr>
            <a:spLocks noChangeArrowheads="1"/>
          </p:cNvSpPr>
          <p:nvPr/>
        </p:nvSpPr>
        <p:spPr bwMode="auto">
          <a:xfrm>
            <a:off x="342900" y="2506067"/>
            <a:ext cx="8001000" cy="379940"/>
          </a:xfrm>
          <a:prstGeom prst="wedgeRoundRectCallout">
            <a:avLst>
              <a:gd name="adj1" fmla="val -37146"/>
              <a:gd name="adj2" fmla="val 112869"/>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Candace was the title given to all Ethiopia’s queens</a:t>
            </a:r>
          </a:p>
        </p:txBody>
      </p:sp>
      <p:sp>
        <p:nvSpPr>
          <p:cNvPr id="17" name="Rounded Rectangular Callout 19">
            <a:extLst>
              <a:ext uri="{FF2B5EF4-FFF2-40B4-BE49-F238E27FC236}">
                <a16:creationId xmlns:a16="http://schemas.microsoft.com/office/drawing/2014/main" id="{3903C8FF-108F-4C02-89DF-D53CF94F59DE}"/>
              </a:ext>
            </a:extLst>
          </p:cNvPr>
          <p:cNvSpPr>
            <a:spLocks noChangeArrowheads="1"/>
          </p:cNvSpPr>
          <p:nvPr/>
        </p:nvSpPr>
        <p:spPr bwMode="auto">
          <a:xfrm>
            <a:off x="1993900" y="5179262"/>
            <a:ext cx="8001000" cy="1012867"/>
          </a:xfrm>
          <a:prstGeom prst="wedgeRoundRectCallout">
            <a:avLst>
              <a:gd name="adj1" fmla="val -1377"/>
              <a:gd name="adj2" fmla="val -95656"/>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Was a Jew either by birth or by conversion. There was a sizeable Jewish population in Ethiopia</a:t>
            </a:r>
          </a:p>
        </p:txBody>
      </p:sp>
      <p:sp>
        <p:nvSpPr>
          <p:cNvPr id="18" name="Rounded Rectangular Callout 19">
            <a:extLst>
              <a:ext uri="{FF2B5EF4-FFF2-40B4-BE49-F238E27FC236}">
                <a16:creationId xmlns:a16="http://schemas.microsoft.com/office/drawing/2014/main" id="{B5865DDA-B577-4D67-A4B4-4FBAD1F9D556}"/>
              </a:ext>
            </a:extLst>
          </p:cNvPr>
          <p:cNvSpPr>
            <a:spLocks noChangeArrowheads="1"/>
          </p:cNvSpPr>
          <p:nvPr/>
        </p:nvSpPr>
        <p:spPr bwMode="auto">
          <a:xfrm>
            <a:off x="1246554" y="628574"/>
            <a:ext cx="6068646" cy="1562151"/>
          </a:xfrm>
          <a:prstGeom prst="wedgeRoundRectCallout">
            <a:avLst>
              <a:gd name="adj1" fmla="val 10530"/>
              <a:gd name="adj2" fmla="val 75449"/>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“From beyond the rivers of Ethiopia</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My worshipers, My dispersed ones,</a:t>
            </a:r>
            <a:br>
              <a:rPr kumimoji="0" lang="en-US" sz="28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b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Will bring My offerings. (</a:t>
            </a:r>
            <a:r>
              <a:rPr kumimoji="0" lang="en-US" sz="28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Zeph</a:t>
            </a:r>
            <a:r>
              <a:rPr kumimoji="0" lang="en-US" sz="2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3:10)</a:t>
            </a:r>
            <a:endParaRPr kumimoji="0" lang="en-US" altLang="en-US" sz="2800" b="0"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par>
                    <p:cTn id="22" fill="hold">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1668"/>
                                        </p:tgtEl>
                                        <p:attrNameLst>
                                          <p:attrName>style.visibility</p:attrName>
                                        </p:attrNameLst>
                                      </p:cBhvr>
                                      <p:to>
                                        <p:strVal val="visible"/>
                                      </p:to>
                                    </p:set>
                                    <p:animEffect transition="in" filter="wipe(left)">
                                      <p:cBhvr>
                                        <p:cTn id="35" dur="1000"/>
                                        <p:tgtEl>
                                          <p:spTgt spid="241668"/>
                                        </p:tgtEl>
                                      </p:cBhvr>
                                    </p:animEffect>
                                  </p:childTnLst>
                                </p:cTn>
                              </p:par>
                            </p:childTnLst>
                          </p:cTn>
                        </p:par>
                        <p:par>
                          <p:cTn id="36" fill="hold" nodeType="afterGroup">
                            <p:stCondLst>
                              <p:cond delay="1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childTnLst>
                          </p:cTn>
                        </p:par>
                        <p:par>
                          <p:cTn id="40" fill="hold" nodeType="withGroup">
                            <p:stCondLst>
                              <p:cond delay="2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nodeType="afterGroup">
                            <p:stCondLst>
                              <p:cond delay="3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1000"/>
                                        <p:tgtEl>
                                          <p:spTgt spid="21"/>
                                        </p:tgtEl>
                                      </p:cBhvr>
                                    </p:animEffect>
                                  </p:childTnLst>
                                </p:cTn>
                              </p:par>
                            </p:childTnLst>
                          </p:cTn>
                        </p:par>
                        <p:par>
                          <p:cTn id="48" fill="hold">
                            <p:stCondLst>
                              <p:cond delay="4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5"/>
                                        </p:tgtEl>
                                        <p:attrNameLst>
                                          <p:attrName>style.visibility</p:attrName>
                                        </p:attrNameLst>
                                      </p:cBhvr>
                                      <p:to>
                                        <p:strVal val="hidden"/>
                                      </p:to>
                                    </p:set>
                                  </p:childTnLst>
                                </p:cTn>
                              </p:par>
                            </p:childTnLst>
                          </p:cTn>
                        </p:par>
                        <p:par>
                          <p:cTn id="56" fill="hold">
                            <p:stCondLst>
                              <p:cond delay="0"/>
                            </p:stCondLst>
                            <p:childTnLst>
                              <p:par>
                                <p:cTn id="57" presetID="9"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5" grpId="1" animBg="1"/>
      <p:bldP spid="17" grpId="0"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91906" name="Picture 3" descr="C:\BibleMaps &amp; Clipart\Space Shots of Near East\Acts-2.psd.jpg">
            <a:extLst>
              <a:ext uri="{FF2B5EF4-FFF2-40B4-BE49-F238E27FC236}">
                <a16:creationId xmlns:a16="http://schemas.microsoft.com/office/drawing/2014/main" id="{61F863EB-BEAD-48CF-B340-4E402F27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0067" y="0"/>
            <a:ext cx="57319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907" name="Text Box 4">
            <a:extLst>
              <a:ext uri="{FF2B5EF4-FFF2-40B4-BE49-F238E27FC236}">
                <a16:creationId xmlns:a16="http://schemas.microsoft.com/office/drawing/2014/main" id="{AB9E0301-BFD7-4FA7-A476-9430831A834B}"/>
              </a:ext>
            </a:extLst>
          </p:cNvPr>
          <p:cNvSpPr txBox="1">
            <a:spLocks noChangeArrowheads="1"/>
          </p:cNvSpPr>
          <p:nvPr/>
        </p:nvSpPr>
        <p:spPr bwMode="auto">
          <a:xfrm>
            <a:off x="6400801" y="4675717"/>
            <a:ext cx="94769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Joppa</a:t>
            </a:r>
          </a:p>
        </p:txBody>
      </p:sp>
      <p:sp>
        <p:nvSpPr>
          <p:cNvPr id="891908" name="Text Box 5">
            <a:extLst>
              <a:ext uri="{FF2B5EF4-FFF2-40B4-BE49-F238E27FC236}">
                <a16:creationId xmlns:a16="http://schemas.microsoft.com/office/drawing/2014/main" id="{F4366377-FDA1-4488-9308-BAABC19889C2}"/>
              </a:ext>
            </a:extLst>
          </p:cNvPr>
          <p:cNvSpPr txBox="1">
            <a:spLocks noChangeArrowheads="1"/>
          </p:cNvSpPr>
          <p:nvPr/>
        </p:nvSpPr>
        <p:spPr bwMode="auto">
          <a:xfrm>
            <a:off x="5999261" y="5209118"/>
            <a:ext cx="126028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Azotus</a:t>
            </a:r>
          </a:p>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(Ashdod)</a:t>
            </a:r>
          </a:p>
        </p:txBody>
      </p:sp>
      <p:sp>
        <p:nvSpPr>
          <p:cNvPr id="891909" name="Text Box 6">
            <a:extLst>
              <a:ext uri="{FF2B5EF4-FFF2-40B4-BE49-F238E27FC236}">
                <a16:creationId xmlns:a16="http://schemas.microsoft.com/office/drawing/2014/main" id="{D8A83355-CA77-4E5B-A598-62E3DF6455E3}"/>
              </a:ext>
            </a:extLst>
          </p:cNvPr>
          <p:cNvSpPr txBox="1">
            <a:spLocks noChangeArrowheads="1"/>
          </p:cNvSpPr>
          <p:nvPr/>
        </p:nvSpPr>
        <p:spPr bwMode="auto">
          <a:xfrm>
            <a:off x="5889731" y="6447367"/>
            <a:ext cx="821059"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Gaza</a:t>
            </a:r>
          </a:p>
        </p:txBody>
      </p:sp>
      <p:sp>
        <p:nvSpPr>
          <p:cNvPr id="891910" name="Text Box 7">
            <a:extLst>
              <a:ext uri="{FF2B5EF4-FFF2-40B4-BE49-F238E27FC236}">
                <a16:creationId xmlns:a16="http://schemas.microsoft.com/office/drawing/2014/main" id="{AFE79267-186A-45C2-A062-18D7415812C6}"/>
              </a:ext>
            </a:extLst>
          </p:cNvPr>
          <p:cNvSpPr txBox="1">
            <a:spLocks noChangeArrowheads="1"/>
          </p:cNvSpPr>
          <p:nvPr/>
        </p:nvSpPr>
        <p:spPr bwMode="auto">
          <a:xfrm>
            <a:off x="6197600" y="3657601"/>
            <a:ext cx="134524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Caesarea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Maritima</a:t>
            </a:r>
          </a:p>
        </p:txBody>
      </p:sp>
      <p:sp>
        <p:nvSpPr>
          <p:cNvPr id="891911" name="Text Box 9">
            <a:extLst>
              <a:ext uri="{FF2B5EF4-FFF2-40B4-BE49-F238E27FC236}">
                <a16:creationId xmlns:a16="http://schemas.microsoft.com/office/drawing/2014/main" id="{B6AE4DD8-9006-422B-A04D-15C9C28FA1A9}"/>
              </a:ext>
            </a:extLst>
          </p:cNvPr>
          <p:cNvSpPr txBox="1">
            <a:spLocks noChangeArrowheads="1"/>
          </p:cNvSpPr>
          <p:nvPr/>
        </p:nvSpPr>
        <p:spPr bwMode="auto">
          <a:xfrm>
            <a:off x="8890001" y="5181600"/>
            <a:ext cx="9140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Futura Md BT"/>
                <a:ea typeface="+mn-ea"/>
                <a:cs typeface="Arial" panose="020B0604020202020204" pitchFamily="34" charset="0"/>
              </a:rPr>
              <a:t>Jericho</a:t>
            </a:r>
          </a:p>
        </p:txBody>
      </p:sp>
      <p:sp>
        <p:nvSpPr>
          <p:cNvPr id="891912" name="Text Box 10">
            <a:extLst>
              <a:ext uri="{FF2B5EF4-FFF2-40B4-BE49-F238E27FC236}">
                <a16:creationId xmlns:a16="http://schemas.microsoft.com/office/drawing/2014/main" id="{F14E80DB-F21A-4D36-96D0-4AC39A9F76DE}"/>
              </a:ext>
            </a:extLst>
          </p:cNvPr>
          <p:cNvSpPr txBox="1">
            <a:spLocks noChangeArrowheads="1"/>
          </p:cNvSpPr>
          <p:nvPr/>
        </p:nvSpPr>
        <p:spPr bwMode="auto">
          <a:xfrm>
            <a:off x="10718800" y="609600"/>
            <a:ext cx="1401346" cy="37965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Damascus</a:t>
            </a:r>
          </a:p>
        </p:txBody>
      </p:sp>
      <p:sp>
        <p:nvSpPr>
          <p:cNvPr id="891913" name="Text Box 11">
            <a:extLst>
              <a:ext uri="{FF2B5EF4-FFF2-40B4-BE49-F238E27FC236}">
                <a16:creationId xmlns:a16="http://schemas.microsoft.com/office/drawing/2014/main" id="{2B070D87-7B89-4CA3-9F81-63BD3E86B12E}"/>
              </a:ext>
            </a:extLst>
          </p:cNvPr>
          <p:cNvSpPr txBox="1">
            <a:spLocks noChangeArrowheads="1"/>
          </p:cNvSpPr>
          <p:nvPr/>
        </p:nvSpPr>
        <p:spPr bwMode="auto">
          <a:xfrm>
            <a:off x="8737600" y="5791200"/>
            <a:ext cx="1358064" cy="37965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Jerusalem</a:t>
            </a:r>
          </a:p>
        </p:txBody>
      </p:sp>
      <p:sp>
        <p:nvSpPr>
          <p:cNvPr id="891914" name="Text Box 12">
            <a:extLst>
              <a:ext uri="{FF2B5EF4-FFF2-40B4-BE49-F238E27FC236}">
                <a16:creationId xmlns:a16="http://schemas.microsoft.com/office/drawing/2014/main" id="{D0062AAD-FDFC-4B95-9EDF-D081C0558CB8}"/>
              </a:ext>
            </a:extLst>
          </p:cNvPr>
          <p:cNvSpPr txBox="1">
            <a:spLocks noChangeArrowheads="1"/>
          </p:cNvSpPr>
          <p:nvPr/>
        </p:nvSpPr>
        <p:spPr bwMode="auto">
          <a:xfrm>
            <a:off x="9448800" y="1447801"/>
            <a:ext cx="134524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Caesarea</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Phillippi</a:t>
            </a:r>
          </a:p>
        </p:txBody>
      </p:sp>
      <p:sp>
        <p:nvSpPr>
          <p:cNvPr id="891915" name="Text Box 13">
            <a:extLst>
              <a:ext uri="{FF2B5EF4-FFF2-40B4-BE49-F238E27FC236}">
                <a16:creationId xmlns:a16="http://schemas.microsoft.com/office/drawing/2014/main" id="{B8E29AA2-6F29-44D6-9769-29132BF96185}"/>
              </a:ext>
            </a:extLst>
          </p:cNvPr>
          <p:cNvSpPr txBox="1">
            <a:spLocks noChangeArrowheads="1"/>
          </p:cNvSpPr>
          <p:nvPr/>
        </p:nvSpPr>
        <p:spPr bwMode="auto">
          <a:xfrm>
            <a:off x="7518401" y="533400"/>
            <a:ext cx="81785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Sidon</a:t>
            </a:r>
          </a:p>
        </p:txBody>
      </p:sp>
      <p:sp>
        <p:nvSpPr>
          <p:cNvPr id="891916" name="Text Box 14">
            <a:extLst>
              <a:ext uri="{FF2B5EF4-FFF2-40B4-BE49-F238E27FC236}">
                <a16:creationId xmlns:a16="http://schemas.microsoft.com/office/drawing/2014/main" id="{F50B6889-DE1E-4CC8-A24A-647AE33F2F64}"/>
              </a:ext>
            </a:extLst>
          </p:cNvPr>
          <p:cNvSpPr txBox="1">
            <a:spLocks noChangeArrowheads="1"/>
          </p:cNvSpPr>
          <p:nvPr/>
        </p:nvSpPr>
        <p:spPr bwMode="auto">
          <a:xfrm>
            <a:off x="7315201" y="1295400"/>
            <a:ext cx="643125"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Tyre</a:t>
            </a:r>
          </a:p>
        </p:txBody>
      </p:sp>
      <p:sp>
        <p:nvSpPr>
          <p:cNvPr id="891917" name="Text Box 15">
            <a:extLst>
              <a:ext uri="{FF2B5EF4-FFF2-40B4-BE49-F238E27FC236}">
                <a16:creationId xmlns:a16="http://schemas.microsoft.com/office/drawing/2014/main" id="{812080DD-5F32-4C23-9AE5-9F04A8522FF4}"/>
              </a:ext>
            </a:extLst>
          </p:cNvPr>
          <p:cNvSpPr txBox="1">
            <a:spLocks noChangeArrowheads="1"/>
          </p:cNvSpPr>
          <p:nvPr/>
        </p:nvSpPr>
        <p:spPr bwMode="auto">
          <a:xfrm>
            <a:off x="8534401" y="2925234"/>
            <a:ext cx="9108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FFFFFF"/>
                </a:solidFill>
                <a:effectLst/>
                <a:uLnTx/>
                <a:uFillTx/>
                <a:latin typeface="Futura Md BT"/>
                <a:ea typeface="+mn-ea"/>
                <a:cs typeface="Arial" panose="020B0604020202020204" pitchFamily="34" charset="0"/>
              </a:rPr>
              <a:t>Tiberias</a:t>
            </a:r>
          </a:p>
        </p:txBody>
      </p:sp>
      <p:sp>
        <p:nvSpPr>
          <p:cNvPr id="891918" name="Text Box 16">
            <a:extLst>
              <a:ext uri="{FF2B5EF4-FFF2-40B4-BE49-F238E27FC236}">
                <a16:creationId xmlns:a16="http://schemas.microsoft.com/office/drawing/2014/main" id="{D16965BC-36CB-4E8A-990C-B1CE84FDD498}"/>
              </a:ext>
            </a:extLst>
          </p:cNvPr>
          <p:cNvSpPr txBox="1">
            <a:spLocks noChangeArrowheads="1"/>
          </p:cNvSpPr>
          <p:nvPr/>
        </p:nvSpPr>
        <p:spPr bwMode="auto">
          <a:xfrm>
            <a:off x="9042400" y="2286000"/>
            <a:ext cx="14077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FFFFFF"/>
                </a:solidFill>
                <a:effectLst/>
                <a:uLnTx/>
                <a:uFillTx/>
                <a:latin typeface="Futura Md BT"/>
                <a:ea typeface="+mn-ea"/>
                <a:cs typeface="Arial" panose="020B0604020202020204" pitchFamily="34" charset="0"/>
              </a:rPr>
              <a:t>Capernaum</a:t>
            </a:r>
          </a:p>
        </p:txBody>
      </p:sp>
      <p:sp>
        <p:nvSpPr>
          <p:cNvPr id="891919" name="Text Box 17">
            <a:extLst>
              <a:ext uri="{FF2B5EF4-FFF2-40B4-BE49-F238E27FC236}">
                <a16:creationId xmlns:a16="http://schemas.microsoft.com/office/drawing/2014/main" id="{15EA9222-9E3F-4A6D-B5E9-0EEBC88D825B}"/>
              </a:ext>
            </a:extLst>
          </p:cNvPr>
          <p:cNvSpPr txBox="1">
            <a:spLocks noChangeArrowheads="1"/>
          </p:cNvSpPr>
          <p:nvPr/>
        </p:nvSpPr>
        <p:spPr bwMode="auto">
          <a:xfrm>
            <a:off x="406400" y="381000"/>
            <a:ext cx="5080000" cy="239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ctr" defTabSz="1219170" rtl="0" eaLnBrk="1" fontAlgn="base" latinLnBrk="0" hangingPunct="1">
              <a:lnSpc>
                <a:spcPct val="100000"/>
              </a:lnSpc>
              <a:spcBef>
                <a:spcPct val="0"/>
              </a:spcBef>
              <a:spcAft>
                <a:spcPts val="400"/>
              </a:spcAft>
              <a:buClrTx/>
              <a:buSzTx/>
              <a:buFontTx/>
              <a:buNone/>
              <a:tabLst/>
              <a:defRPr/>
            </a:pPr>
            <a:r>
              <a:rPr kumimoji="0" lang="en-US" altLang="en-US" sz="3733"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“Get up and go south to the road that descends from Jerusalem to Gaza.”</a:t>
            </a:r>
            <a:endPar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endParaRPr>
          </a:p>
        </p:txBody>
      </p:sp>
      <p:sp>
        <p:nvSpPr>
          <p:cNvPr id="891920" name="Oval 19">
            <a:extLst>
              <a:ext uri="{FF2B5EF4-FFF2-40B4-BE49-F238E27FC236}">
                <a16:creationId xmlns:a16="http://schemas.microsoft.com/office/drawing/2014/main" id="{10BA11BA-1C2A-4A05-8182-210FB9F1FB26}"/>
              </a:ext>
            </a:extLst>
          </p:cNvPr>
          <p:cNvSpPr>
            <a:spLocks noChangeArrowheads="1"/>
          </p:cNvSpPr>
          <p:nvPr/>
        </p:nvSpPr>
        <p:spPr bwMode="auto">
          <a:xfrm>
            <a:off x="8398933" y="4394200"/>
            <a:ext cx="406400" cy="3048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91921" name="Text Box 20">
            <a:extLst>
              <a:ext uri="{FF2B5EF4-FFF2-40B4-BE49-F238E27FC236}">
                <a16:creationId xmlns:a16="http://schemas.microsoft.com/office/drawing/2014/main" id="{E6761D5D-C035-404B-B5E5-620B4196F8FF}"/>
              </a:ext>
            </a:extLst>
          </p:cNvPr>
          <p:cNvSpPr txBox="1">
            <a:spLocks noChangeArrowheads="1"/>
          </p:cNvSpPr>
          <p:nvPr/>
        </p:nvSpPr>
        <p:spPr bwMode="auto">
          <a:xfrm>
            <a:off x="8534401" y="4127500"/>
            <a:ext cx="1138453" cy="37965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1867" b="0" i="0" u="none" strike="noStrike" kern="1200" cap="none" spc="0" normalizeH="0" baseline="0" noProof="0">
                <a:ln>
                  <a:noFill/>
                </a:ln>
                <a:solidFill>
                  <a:srgbClr val="FFFFFF"/>
                </a:solidFill>
                <a:effectLst/>
                <a:uLnTx/>
                <a:uFillTx/>
                <a:latin typeface="Futura Md BT"/>
                <a:ea typeface="+mn-ea"/>
                <a:cs typeface="Arial" panose="020B0604020202020204" pitchFamily="34" charset="0"/>
              </a:rPr>
              <a:t>Samaria</a:t>
            </a:r>
          </a:p>
        </p:txBody>
      </p:sp>
      <p:sp>
        <p:nvSpPr>
          <p:cNvPr id="891922" name="Freeform 22">
            <a:extLst>
              <a:ext uri="{FF2B5EF4-FFF2-40B4-BE49-F238E27FC236}">
                <a16:creationId xmlns:a16="http://schemas.microsoft.com/office/drawing/2014/main" id="{655F9317-3CD6-4FCE-A668-38C7C4EAB24D}"/>
              </a:ext>
            </a:extLst>
          </p:cNvPr>
          <p:cNvSpPr>
            <a:spLocks/>
          </p:cNvSpPr>
          <p:nvPr/>
        </p:nvSpPr>
        <p:spPr bwMode="auto">
          <a:xfrm>
            <a:off x="8585200" y="4629151"/>
            <a:ext cx="228600" cy="971549"/>
          </a:xfrm>
          <a:custGeom>
            <a:avLst/>
            <a:gdLst>
              <a:gd name="T0" fmla="*/ 0 w 108"/>
              <a:gd name="T1" fmla="*/ 0 h 612"/>
              <a:gd name="T2" fmla="*/ 2147483646 w 108"/>
              <a:gd name="T3" fmla="*/ 2147483646 h 612"/>
              <a:gd name="T4" fmla="*/ 2147483646 w 108"/>
              <a:gd name="T5" fmla="*/ 2147483646 h 612"/>
              <a:gd name="T6" fmla="*/ 0 60000 65536"/>
              <a:gd name="T7" fmla="*/ 0 60000 65536"/>
              <a:gd name="T8" fmla="*/ 0 60000 65536"/>
              <a:gd name="T9" fmla="*/ 0 w 108"/>
              <a:gd name="T10" fmla="*/ 0 h 612"/>
              <a:gd name="T11" fmla="*/ 108 w 108"/>
              <a:gd name="T12" fmla="*/ 612 h 612"/>
            </a:gdLst>
            <a:ahLst/>
            <a:cxnLst>
              <a:cxn ang="T6">
                <a:pos x="T0" y="T1"/>
              </a:cxn>
              <a:cxn ang="T7">
                <a:pos x="T2" y="T3"/>
              </a:cxn>
              <a:cxn ang="T8">
                <a:pos x="T4" y="T5"/>
              </a:cxn>
            </a:cxnLst>
            <a:rect l="T9" t="T10" r="T11" b="T12"/>
            <a:pathLst>
              <a:path w="108" h="612">
                <a:moveTo>
                  <a:pt x="0" y="0"/>
                </a:moveTo>
                <a:lnTo>
                  <a:pt x="60" y="408"/>
                </a:lnTo>
                <a:lnTo>
                  <a:pt x="108" y="612"/>
                </a:lnTo>
              </a:path>
            </a:pathLst>
          </a:custGeom>
          <a:noFill/>
          <a:ln w="76200" cmpd="sng">
            <a:solidFill>
              <a:srgbClr val="00FF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1923" name="Freeform 23">
            <a:extLst>
              <a:ext uri="{FF2B5EF4-FFF2-40B4-BE49-F238E27FC236}">
                <a16:creationId xmlns:a16="http://schemas.microsoft.com/office/drawing/2014/main" id="{CD3FB5D8-33D3-4D59-8401-6F2DF6F7AF9A}"/>
              </a:ext>
            </a:extLst>
          </p:cNvPr>
          <p:cNvSpPr>
            <a:spLocks/>
          </p:cNvSpPr>
          <p:nvPr/>
        </p:nvSpPr>
        <p:spPr bwMode="auto">
          <a:xfrm>
            <a:off x="6908800" y="5753101"/>
            <a:ext cx="1727200" cy="825500"/>
          </a:xfrm>
          <a:custGeom>
            <a:avLst/>
            <a:gdLst>
              <a:gd name="T0" fmla="*/ 2147483646 w 936"/>
              <a:gd name="T1" fmla="*/ 0 h 648"/>
              <a:gd name="T2" fmla="*/ 2147483646 w 936"/>
              <a:gd name="T3" fmla="*/ 2147483646 h 648"/>
              <a:gd name="T4" fmla="*/ 2147483646 w 936"/>
              <a:gd name="T5" fmla="*/ 2147483646 h 648"/>
              <a:gd name="T6" fmla="*/ 2147483646 w 936"/>
              <a:gd name="T7" fmla="*/ 2147483646 h 648"/>
              <a:gd name="T8" fmla="*/ 0 w 936"/>
              <a:gd name="T9" fmla="*/ 2147483646 h 648"/>
              <a:gd name="T10" fmla="*/ 0 60000 65536"/>
              <a:gd name="T11" fmla="*/ 0 60000 65536"/>
              <a:gd name="T12" fmla="*/ 0 60000 65536"/>
              <a:gd name="T13" fmla="*/ 0 60000 65536"/>
              <a:gd name="T14" fmla="*/ 0 60000 65536"/>
              <a:gd name="T15" fmla="*/ 0 w 936"/>
              <a:gd name="T16" fmla="*/ 0 h 648"/>
              <a:gd name="T17" fmla="*/ 936 w 936"/>
              <a:gd name="T18" fmla="*/ 648 h 648"/>
            </a:gdLst>
            <a:ahLst/>
            <a:cxnLst>
              <a:cxn ang="T10">
                <a:pos x="T0" y="T1"/>
              </a:cxn>
              <a:cxn ang="T11">
                <a:pos x="T2" y="T3"/>
              </a:cxn>
              <a:cxn ang="T12">
                <a:pos x="T4" y="T5"/>
              </a:cxn>
              <a:cxn ang="T13">
                <a:pos x="T6" y="T7"/>
              </a:cxn>
              <a:cxn ang="T14">
                <a:pos x="T8" y="T9"/>
              </a:cxn>
            </a:cxnLst>
            <a:rect l="T15" t="T16" r="T17" b="T18"/>
            <a:pathLst>
              <a:path w="936" h="648">
                <a:moveTo>
                  <a:pt x="936" y="0"/>
                </a:moveTo>
                <a:cubicBezTo>
                  <a:pt x="923" y="93"/>
                  <a:pt x="910" y="186"/>
                  <a:pt x="840" y="252"/>
                </a:cubicBezTo>
                <a:cubicBezTo>
                  <a:pt x="770" y="318"/>
                  <a:pt x="620" y="356"/>
                  <a:pt x="516" y="396"/>
                </a:cubicBezTo>
                <a:cubicBezTo>
                  <a:pt x="412" y="436"/>
                  <a:pt x="302" y="450"/>
                  <a:pt x="216" y="492"/>
                </a:cubicBezTo>
                <a:cubicBezTo>
                  <a:pt x="130" y="534"/>
                  <a:pt x="65" y="591"/>
                  <a:pt x="0" y="648"/>
                </a:cubicBezTo>
              </a:path>
            </a:pathLst>
          </a:custGeom>
          <a:noFill/>
          <a:ln w="76200" cmpd="sng">
            <a:solidFill>
              <a:srgbClr val="00FFFF"/>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91924" name="Oval 24">
            <a:extLst>
              <a:ext uri="{FF2B5EF4-FFF2-40B4-BE49-F238E27FC236}">
                <a16:creationId xmlns:a16="http://schemas.microsoft.com/office/drawing/2014/main" id="{5BF46B70-60C1-48BC-9944-A830BBD77940}"/>
              </a:ext>
            </a:extLst>
          </p:cNvPr>
          <p:cNvSpPr>
            <a:spLocks noChangeArrowheads="1"/>
          </p:cNvSpPr>
          <p:nvPr/>
        </p:nvSpPr>
        <p:spPr bwMode="auto">
          <a:xfrm>
            <a:off x="8602133" y="5537200"/>
            <a:ext cx="406400" cy="3048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bg1"/>
                </a:solidFill>
                <a:latin typeface="Times New Roman" panose="02020603050405020304" pitchFamily="18" charset="0"/>
              </a:defRPr>
            </a:lvl1pPr>
            <a:lvl2pPr marL="742950" indent="-285750">
              <a:spcBef>
                <a:spcPct val="20000"/>
              </a:spcBef>
              <a:buChar char="–"/>
              <a:defRPr sz="2800">
                <a:solidFill>
                  <a:schemeClr val="bg1"/>
                </a:solidFill>
                <a:latin typeface="Times New Roman" panose="02020603050405020304" pitchFamily="18" charset="0"/>
              </a:defRPr>
            </a:lvl2pPr>
            <a:lvl3pPr marL="1143000" indent="-228600">
              <a:spcBef>
                <a:spcPct val="20000"/>
              </a:spcBef>
              <a:buChar char="•"/>
              <a:defRPr sz="2400">
                <a:solidFill>
                  <a:schemeClr val="bg1"/>
                </a:solidFill>
                <a:latin typeface="Times New Roman" panose="02020603050405020304" pitchFamily="18" charset="0"/>
              </a:defRPr>
            </a:lvl3pPr>
            <a:lvl4pPr marL="1600200" indent="-228600">
              <a:spcBef>
                <a:spcPct val="20000"/>
              </a:spcBef>
              <a:buChar char="–"/>
              <a:defRPr sz="2000">
                <a:solidFill>
                  <a:schemeClr val="bg1"/>
                </a:solidFill>
                <a:latin typeface="Times New Roman" panose="02020603050405020304" pitchFamily="18" charset="0"/>
              </a:defRPr>
            </a:lvl4pPr>
            <a:lvl5pPr marL="2057400" indent="-228600">
              <a:spcBef>
                <a:spcPct val="20000"/>
              </a:spcBef>
              <a:buChar char="»"/>
              <a:defRPr sz="2000">
                <a:solidFill>
                  <a:schemeClr val="bg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bg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bg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bg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bg1"/>
                </a:solidFill>
                <a:latin typeface="Times New Roman" panose="02020603050405020304" pitchFamily="18" charset="0"/>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altLang="en-US" sz="3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advTm="14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3200" y="2"/>
            <a:ext cx="11696192"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1" u="sng" strike="noStrike" kern="1200" cap="none" spc="0" normalizeH="0" baseline="0" noProof="0" dirty="0">
                <a:ln>
                  <a:noFill/>
                </a:ln>
                <a:solidFill>
                  <a:srgbClr val="FFFF00"/>
                </a:solidFill>
                <a:effectLst>
                  <a:glow rad="101600">
                    <a:srgbClr val="000000">
                      <a:alpha val="60000"/>
                    </a:srgbClr>
                  </a:glow>
                </a:effectLst>
                <a:uLnTx/>
                <a:uFillTx/>
                <a:latin typeface="Cambria" pitchFamily="18" charset="0"/>
                <a:ea typeface="+mn-ea"/>
                <a:cs typeface="+mn-cs"/>
              </a:rPr>
              <a:t>The Ethiopian Treasurer – Position &amp; Qualities</a:t>
            </a:r>
          </a:p>
        </p:txBody>
      </p:sp>
      <p:sp>
        <p:nvSpPr>
          <p:cNvPr id="23" name="Rectangle 22"/>
          <p:cNvSpPr/>
          <p:nvPr/>
        </p:nvSpPr>
        <p:spPr>
          <a:xfrm>
            <a:off x="609600" y="763341"/>
            <a:ext cx="11176000" cy="2964914"/>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16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Man of Importance – “</a:t>
            </a:r>
            <a:r>
              <a:rPr kumimoji="0" lang="en-US" sz="3200" b="0" i="1" u="sng" strike="noStrike" kern="1200" cap="none" spc="0" normalizeH="0" baseline="0" noProof="0" dirty="0">
                <a:ln>
                  <a:noFill/>
                </a:ln>
                <a:solidFill>
                  <a:srgbClr val="FFFFFF"/>
                </a:solidFill>
                <a:effectLst/>
                <a:uLnTx/>
                <a:uFillTx/>
                <a:latin typeface="Cambria" pitchFamily="18" charset="0"/>
                <a:ea typeface="+mn-ea"/>
                <a:cs typeface="+mn-cs"/>
              </a:rPr>
              <a:t>a court official of Candace, … in charge of all her treasure;”</a:t>
            </a:r>
            <a:endParaRPr kumimoji="0" lang="en-US" sz="3200" b="0" i="1" u="sng"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endParaRPr>
          </a:p>
          <a:p>
            <a:pPr marL="457189" marR="0" lvl="0" indent="-457189" algn="l" defTabSz="1219170" rtl="0" eaLnBrk="1" fontAlgn="auto" latinLnBrk="0" hangingPunct="1">
              <a:lnSpc>
                <a:spcPct val="100000"/>
              </a:lnSpc>
              <a:spcBef>
                <a:spcPts val="0"/>
              </a:spcBef>
              <a:spcAft>
                <a:spcPts val="16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An honorable man – vs. 27 </a:t>
            </a:r>
          </a:p>
          <a:p>
            <a:pPr marL="457189" marR="0" lvl="0" indent="-457189" algn="l" defTabSz="1219170" rtl="0" eaLnBrk="1" fontAlgn="auto" latinLnBrk="0" hangingPunct="1">
              <a:lnSpc>
                <a:spcPct val="100000"/>
              </a:lnSpc>
              <a:spcBef>
                <a:spcPts val="0"/>
              </a:spcBef>
              <a:spcAft>
                <a:spcPts val="16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religious man (a Jew or proselyte) – vs. 27 (had a desire to serve God)</a:t>
            </a:r>
          </a:p>
        </p:txBody>
      </p:sp>
    </p:spTree>
    <p:extLst>
      <p:ext uri="{BB962C8B-B14F-4D97-AF65-F5344CB8AC3E}">
        <p14:creationId xmlns:p14="http://schemas.microsoft.com/office/powerpoint/2010/main" val="77134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5">
            <a:extLst>
              <a:ext uri="{FF2B5EF4-FFF2-40B4-BE49-F238E27FC236}">
                <a16:creationId xmlns:a16="http://schemas.microsoft.com/office/drawing/2014/main" id="{1E2FF462-7195-4D51-916A-15DF26595218}"/>
              </a:ext>
            </a:extLst>
          </p:cNvPr>
          <p:cNvSpPr>
            <a:spLocks noGrp="1" noRot="1" noChangeArrowheads="1"/>
          </p:cNvSpPr>
          <p:nvPr>
            <p:ph type="title"/>
          </p:nvPr>
        </p:nvSpPr>
        <p:spPr>
          <a:xfrm>
            <a:off x="0" y="0"/>
            <a:ext cx="3352800" cy="3149600"/>
          </a:xfrm>
        </p:spPr>
        <p:txBody>
          <a:bodyPr/>
          <a:lstStyle/>
          <a:p>
            <a:pPr eaLnBrk="1" hangingPunct="1"/>
            <a:r>
              <a:rPr lang="en-US" altLang="en-US" sz="3733" b="0">
                <a:latin typeface="Cambria" panose="02040503050406030204" pitchFamily="18" charset="0"/>
              </a:rPr>
              <a:t>The Ethiopian  was dedicated to worshiping God.</a:t>
            </a:r>
            <a:br>
              <a:rPr lang="en-US" altLang="en-US" sz="3733" b="0">
                <a:latin typeface="Cambria" panose="02040503050406030204" pitchFamily="18" charset="0"/>
              </a:rPr>
            </a:br>
            <a:endParaRPr lang="en-US" altLang="en-US" sz="3733" b="0">
              <a:latin typeface="Cambria" panose="02040503050406030204" pitchFamily="18" charset="0"/>
            </a:endParaRPr>
          </a:p>
        </p:txBody>
      </p:sp>
      <p:pic>
        <p:nvPicPr>
          <p:cNvPr id="892931" name="Picture 8" descr="middle-east-map">
            <a:extLst>
              <a:ext uri="{FF2B5EF4-FFF2-40B4-BE49-F238E27FC236}">
                <a16:creationId xmlns:a16="http://schemas.microsoft.com/office/drawing/2014/main" id="{AAD7B367-380B-45E2-87F4-C02C222624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54400" y="0"/>
            <a:ext cx="8737600" cy="6858000"/>
          </a:xfrm>
        </p:spPr>
      </p:pic>
      <p:sp>
        <p:nvSpPr>
          <p:cNvPr id="4" name="Rounded Rectangle 3">
            <a:extLst>
              <a:ext uri="{FF2B5EF4-FFF2-40B4-BE49-F238E27FC236}">
                <a16:creationId xmlns:a16="http://schemas.microsoft.com/office/drawing/2014/main" id="{A2C54DC3-EF40-4BF7-9B88-3A6AD9CB4659}"/>
              </a:ext>
            </a:extLst>
          </p:cNvPr>
          <p:cNvSpPr>
            <a:spLocks noChangeArrowheads="1"/>
          </p:cNvSpPr>
          <p:nvPr/>
        </p:nvSpPr>
        <p:spPr bwMode="auto">
          <a:xfrm>
            <a:off x="6400800" y="6375400"/>
            <a:ext cx="1117600" cy="482600"/>
          </a:xfrm>
          <a:prstGeom prst="roundRect">
            <a:avLst>
              <a:gd name="adj" fmla="val 16667"/>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6" name="Straight Arrow Connector 5">
            <a:extLst>
              <a:ext uri="{FF2B5EF4-FFF2-40B4-BE49-F238E27FC236}">
                <a16:creationId xmlns:a16="http://schemas.microsoft.com/office/drawing/2014/main" id="{624A7C28-9A18-4440-AAC4-C4C53AD0639D}"/>
              </a:ext>
            </a:extLst>
          </p:cNvPr>
          <p:cNvCxnSpPr>
            <a:cxnSpLocks noChangeShapeType="1"/>
          </p:cNvCxnSpPr>
          <p:nvPr/>
        </p:nvCxnSpPr>
        <p:spPr bwMode="auto">
          <a:xfrm flipH="1" flipV="1">
            <a:off x="5892800" y="2413000"/>
            <a:ext cx="914400" cy="38608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 name="Rectangle 5">
            <a:extLst>
              <a:ext uri="{FF2B5EF4-FFF2-40B4-BE49-F238E27FC236}">
                <a16:creationId xmlns:a16="http://schemas.microsoft.com/office/drawing/2014/main" id="{9F998AB6-0B5A-412D-9DB6-0C1364DC9CEE}"/>
              </a:ext>
            </a:extLst>
          </p:cNvPr>
          <p:cNvSpPr>
            <a:spLocks noChangeArrowheads="1"/>
          </p:cNvSpPr>
          <p:nvPr/>
        </p:nvSpPr>
        <p:spPr bwMode="auto">
          <a:xfrm>
            <a:off x="0" y="2413000"/>
            <a:ext cx="3759200" cy="4524315"/>
          </a:xfrm>
          <a:prstGeom prst="rect">
            <a:avLst/>
          </a:prstGeom>
          <a:noFill/>
          <a:ln w="9525">
            <a:noFill/>
            <a:miter lim="800000"/>
            <a:headEnd/>
            <a:tailEnd/>
          </a:ln>
        </p:spPr>
        <p:txBody>
          <a:bodyPr>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N.B. Hardeman</a:t>
            </a: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srgbClr val="FFFFFF"/>
                </a:solidFill>
                <a:effectLst/>
                <a:uLnTx/>
                <a:uFillTx/>
                <a:latin typeface="Cambria" pitchFamily="18" charset="0"/>
                <a:ea typeface="+mn-ea"/>
                <a:cs typeface="Arial" panose="020B0604020202020204" pitchFamily="34" charset="0"/>
              </a:rPr>
              <a:t>1000 miles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Hoffman Com</a:t>
            </a: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Arial" panose="020B0604020202020204" pitchFamily="34" charset="0"/>
              </a:rPr>
              <a:t>1500 miles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err="1">
                <a:ln>
                  <a:noFill/>
                </a:ln>
                <a:solidFill>
                  <a:srgbClr val="FFFF00"/>
                </a:solidFill>
                <a:effectLst/>
                <a:uLnTx/>
                <a:uFillTx/>
                <a:latin typeface="Cambria" pitchFamily="18" charset="0"/>
                <a:ea typeface="+mn-ea"/>
                <a:cs typeface="Arial" panose="020B0604020202020204" pitchFamily="34" charset="0"/>
              </a:rPr>
              <a:t>DeHauf’s</a:t>
            </a:r>
            <a:r>
              <a:rPr kumimoji="0" lang="en-US" sz="3200" b="0" i="0" u="sng"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 Com</a:t>
            </a: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 </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Arial" panose="020B0604020202020204" pitchFamily="34" charset="0"/>
              </a:rPr>
              <a:t>1500 miles</a:t>
            </a:r>
          </a:p>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3200" b="0" i="0" u="sng"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Studies in Acts by Thomas</a:t>
            </a: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anose="020B0604020202020204" pitchFamily="34" charset="0"/>
              </a:rPr>
              <a:t>: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Arial" panose="020B0604020202020204" pitchFamily="34" charset="0"/>
              </a:rPr>
              <a:t>1200 miles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a:extLst>
              <a:ext uri="{FF2B5EF4-FFF2-40B4-BE49-F238E27FC236}">
                <a16:creationId xmlns:a16="http://schemas.microsoft.com/office/drawing/2014/main" id="{68049DE2-121A-4C77-B5E7-C588260C508C}"/>
              </a:ext>
            </a:extLst>
          </p:cNvPr>
          <p:cNvSpPr>
            <a:spLocks noGrp="1" noChangeArrowheads="1"/>
          </p:cNvSpPr>
          <p:nvPr>
            <p:ph type="subTitle" idx="1"/>
          </p:nvPr>
        </p:nvSpPr>
        <p:spPr>
          <a:xfrm>
            <a:off x="203200" y="685800"/>
            <a:ext cx="11785600" cy="5562600"/>
          </a:xfrm>
        </p:spPr>
        <p:txBody>
          <a:bodyPr/>
          <a:lstStyle/>
          <a:p>
            <a:pPr>
              <a:defRPr/>
            </a:pPr>
            <a:r>
              <a:rPr lang="en-US" sz="3733" b="0" baseline="30000" dirty="0">
                <a:solidFill>
                  <a:schemeClr val="bg1">
                    <a:lumMod val="65000"/>
                    <a:lumOff val="35000"/>
                  </a:schemeClr>
                </a:solidFill>
                <a:effectLst/>
                <a:latin typeface="Cambria" pitchFamily="18" charset="0"/>
              </a:rPr>
              <a:t>26 </a:t>
            </a:r>
            <a:r>
              <a:rPr lang="en-US" sz="3733" b="0" dirty="0">
                <a:solidFill>
                  <a:schemeClr val="bg1">
                    <a:lumMod val="65000"/>
                    <a:lumOff val="35000"/>
                  </a:schemeClr>
                </a:solidFill>
                <a:effectLst/>
                <a:latin typeface="Cambria" pitchFamily="18" charset="0"/>
              </a:rPr>
              <a:t>But an angel of the Lord spoke to Philip saying, “Get up and go south to the road that descends from Jerusalem to Gaza.” (This is a desert </a:t>
            </a:r>
            <a:r>
              <a:rPr lang="en-US" sz="3733" b="0" i="1" dirty="0">
                <a:solidFill>
                  <a:schemeClr val="bg1">
                    <a:lumMod val="65000"/>
                    <a:lumOff val="35000"/>
                  </a:schemeClr>
                </a:solidFill>
                <a:effectLst/>
                <a:latin typeface="Cambria" pitchFamily="18" charset="0"/>
              </a:rPr>
              <a:t>road</a:t>
            </a:r>
            <a:r>
              <a:rPr lang="en-US" sz="3733" b="0" dirty="0">
                <a:solidFill>
                  <a:schemeClr val="bg1">
                    <a:lumMod val="65000"/>
                    <a:lumOff val="35000"/>
                  </a:schemeClr>
                </a:solidFill>
                <a:effectLst/>
                <a:latin typeface="Cambria" pitchFamily="18" charset="0"/>
              </a:rPr>
              <a:t>.) </a:t>
            </a:r>
            <a:r>
              <a:rPr lang="en-US" sz="3733" b="0" baseline="30000" dirty="0">
                <a:solidFill>
                  <a:schemeClr val="bg1">
                    <a:lumMod val="65000"/>
                    <a:lumOff val="35000"/>
                  </a:schemeClr>
                </a:solidFill>
                <a:effectLst/>
                <a:latin typeface="Cambria" pitchFamily="18" charset="0"/>
              </a:rPr>
              <a:t>27 </a:t>
            </a:r>
            <a:r>
              <a:rPr lang="en-US" sz="3733" b="0" dirty="0">
                <a:solidFill>
                  <a:schemeClr val="bg1">
                    <a:lumMod val="65000"/>
                    <a:lumOff val="35000"/>
                  </a:schemeClr>
                </a:solidFill>
                <a:effectLst/>
                <a:latin typeface="Cambria" pitchFamily="18" charset="0"/>
              </a:rPr>
              <a:t>So he got up and went; and there was an Ethiopian eunuch, a court official of Candace, queen of the Ethiopians, who was in charge of all her treasure; and he had come to Jerusalem to worship, </a:t>
            </a:r>
            <a:r>
              <a:rPr lang="en-US" sz="3733" b="0" baseline="30000" dirty="0">
                <a:effectLst/>
                <a:latin typeface="Cambria" pitchFamily="18" charset="0"/>
              </a:rPr>
              <a:t>28 </a:t>
            </a:r>
            <a:r>
              <a:rPr lang="en-US" sz="3733" b="0" dirty="0">
                <a:effectLst/>
                <a:latin typeface="Cambria" pitchFamily="18" charset="0"/>
              </a:rPr>
              <a:t>and he was returning and sitting in his chariot, and was reading the prophet Isaiah. </a:t>
            </a:r>
            <a:r>
              <a:rPr lang="en-US" sz="3733" b="0" baseline="30000" dirty="0">
                <a:effectLst/>
                <a:latin typeface="Cambria" pitchFamily="18" charset="0"/>
              </a:rPr>
              <a:t>29 </a:t>
            </a:r>
            <a:r>
              <a:rPr lang="en-US" sz="3733" b="0" dirty="0">
                <a:effectLst/>
                <a:latin typeface="Cambria" pitchFamily="18" charset="0"/>
              </a:rPr>
              <a:t>Then the Spirit said to Philip, “Go up and join this chariot.”</a:t>
            </a:r>
          </a:p>
        </p:txBody>
      </p:sp>
      <p:sp>
        <p:nvSpPr>
          <p:cNvPr id="893955" name="Rectangle 2">
            <a:extLst>
              <a:ext uri="{FF2B5EF4-FFF2-40B4-BE49-F238E27FC236}">
                <a16:creationId xmlns:a16="http://schemas.microsoft.com/office/drawing/2014/main" id="{FABBD7F9-F9E5-40E5-B3F2-D35BAF62FA41}"/>
              </a:ext>
            </a:extLst>
          </p:cNvPr>
          <p:cNvSpPr>
            <a:spLocks noGrp="1" noChangeArrowheads="1"/>
          </p:cNvSpPr>
          <p:nvPr>
            <p:ph type="ctrTitle"/>
          </p:nvPr>
        </p:nvSpPr>
        <p:spPr>
          <a:xfrm>
            <a:off x="406400" y="0"/>
            <a:ext cx="11176000" cy="838200"/>
          </a:xfrm>
        </p:spPr>
        <p:txBody>
          <a:bodyPr/>
          <a:lstStyle/>
          <a:p>
            <a:r>
              <a:rPr lang="en-US" altLang="en-US" sz="3733" u="sng">
                <a:latin typeface="Cambria" panose="02040503050406030204" pitchFamily="18" charset="0"/>
              </a:rPr>
              <a:t>Acts 8:26-40  (Philip &amp; the Ethiopian)</a:t>
            </a:r>
          </a:p>
        </p:txBody>
      </p:sp>
      <p:cxnSp>
        <p:nvCxnSpPr>
          <p:cNvPr id="23" name="Straight Connector 4">
            <a:extLst>
              <a:ext uri="{FF2B5EF4-FFF2-40B4-BE49-F238E27FC236}">
                <a16:creationId xmlns:a16="http://schemas.microsoft.com/office/drawing/2014/main" id="{F7ABB198-A7B8-46AA-9525-C9CA5461FEB3}"/>
              </a:ext>
            </a:extLst>
          </p:cNvPr>
          <p:cNvCxnSpPr>
            <a:cxnSpLocks noChangeShapeType="1"/>
          </p:cNvCxnSpPr>
          <p:nvPr/>
        </p:nvCxnSpPr>
        <p:spPr bwMode="auto">
          <a:xfrm>
            <a:off x="3860800" y="5257800"/>
            <a:ext cx="5486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5" name="Straight Connector 4">
            <a:extLst>
              <a:ext uri="{FF2B5EF4-FFF2-40B4-BE49-F238E27FC236}">
                <a16:creationId xmlns:a16="http://schemas.microsoft.com/office/drawing/2014/main" id="{AC00ED0F-00A3-40C8-B696-A12232DFE573}"/>
              </a:ext>
            </a:extLst>
          </p:cNvPr>
          <p:cNvCxnSpPr>
            <a:cxnSpLocks noChangeShapeType="1"/>
          </p:cNvCxnSpPr>
          <p:nvPr/>
        </p:nvCxnSpPr>
        <p:spPr bwMode="auto">
          <a:xfrm>
            <a:off x="1219200" y="5791200"/>
            <a:ext cx="1066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3200" y="1"/>
            <a:ext cx="11696192"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1" u="sng" strike="noStrike" kern="1200" cap="none" spc="0" normalizeH="0" baseline="0" noProof="0" dirty="0">
                <a:ln>
                  <a:noFill/>
                </a:ln>
                <a:solidFill>
                  <a:srgbClr val="FFFF00"/>
                </a:solidFill>
                <a:effectLst>
                  <a:glow rad="101600">
                    <a:srgbClr val="000000">
                      <a:alpha val="60000"/>
                    </a:srgbClr>
                  </a:glow>
                </a:effectLst>
                <a:uLnTx/>
                <a:uFillTx/>
                <a:latin typeface="Cambria" pitchFamily="18" charset="0"/>
                <a:ea typeface="+mn-ea"/>
                <a:cs typeface="+mn-cs"/>
              </a:rPr>
              <a:t>The Ethiopian Treasurer - Qualities</a:t>
            </a:r>
          </a:p>
        </p:txBody>
      </p:sp>
      <p:sp>
        <p:nvSpPr>
          <p:cNvPr id="23" name="Rectangle 22"/>
          <p:cNvSpPr/>
          <p:nvPr/>
        </p:nvSpPr>
        <p:spPr>
          <a:xfrm>
            <a:off x="812800" y="787414"/>
            <a:ext cx="11176000" cy="2862322"/>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Man of Importance – “</a:t>
            </a:r>
            <a:r>
              <a:rPr kumimoji="0" lang="en-US" sz="3200" b="0" i="1" u="sng" strike="noStrike" kern="1200" cap="none" spc="0" normalizeH="0" baseline="0" noProof="0" dirty="0">
                <a:ln>
                  <a:noFill/>
                </a:ln>
                <a:solidFill>
                  <a:srgbClr val="FFFFFF"/>
                </a:solidFill>
                <a:effectLst/>
                <a:uLnTx/>
                <a:uFillTx/>
                <a:latin typeface="Cambria" pitchFamily="18" charset="0"/>
                <a:ea typeface="+mn-ea"/>
                <a:cs typeface="+mn-cs"/>
              </a:rPr>
              <a:t>a court official of Candace, … in charge of all her treasure;”</a:t>
            </a:r>
            <a:endParaRPr kumimoji="0" lang="en-US" sz="3200" b="0" i="1" u="sng"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endParaRP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An honorable man – vs. 27</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religious man – vs. 27 (had a desire to serve God)</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truth seeker – vs. 28 </a:t>
            </a:r>
            <a:r>
              <a:rPr kumimoji="0" lang="en-US" sz="3200" b="0" i="0" u="none" strike="noStrike" kern="1200" cap="none" spc="0" normalizeH="0" noProof="0" dirty="0">
                <a:ln>
                  <a:noFill/>
                </a:ln>
                <a:solidFill>
                  <a:prstClr val="white"/>
                </a:solidFill>
                <a:effectLst>
                  <a:glow rad="101600">
                    <a:prstClr val="black">
                      <a:alpha val="60000"/>
                    </a:prstClr>
                  </a:glow>
                </a:effectLst>
                <a:uLnTx/>
                <a:uFillTx/>
                <a:latin typeface="Cambria" pitchFamily="18" charset="0"/>
                <a:ea typeface="+mn-ea"/>
                <a:cs typeface="+mn-cs"/>
              </a:rPr>
              <a:t> (reading Isaiah while traveling)</a:t>
            </a:r>
            <a:endPar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endParaRPr>
          </a:p>
        </p:txBody>
      </p:sp>
    </p:spTree>
    <p:extLst>
      <p:ext uri="{BB962C8B-B14F-4D97-AF65-F5344CB8AC3E}">
        <p14:creationId xmlns:p14="http://schemas.microsoft.com/office/powerpoint/2010/main" val="403949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subTitle" idx="1"/>
          </p:nvPr>
        </p:nvSpPr>
        <p:spPr>
          <a:xfrm>
            <a:off x="0" y="787400"/>
            <a:ext cx="11785600" cy="5562600"/>
          </a:xfrm>
        </p:spPr>
        <p:txBody>
          <a:bodyPr/>
          <a:lstStyle/>
          <a:p>
            <a:pPr>
              <a:defRPr/>
            </a:pPr>
            <a:r>
              <a:rPr lang="en-US" sz="3200" b="0" baseline="30000" dirty="0">
                <a:effectLst/>
                <a:latin typeface="Cambria" pitchFamily="18" charset="0"/>
              </a:rPr>
              <a:t>30 </a:t>
            </a:r>
            <a:r>
              <a:rPr lang="en-US" sz="3200" b="0" dirty="0">
                <a:effectLst/>
                <a:latin typeface="Cambria" pitchFamily="18" charset="0"/>
              </a:rPr>
              <a:t>Philip ran up and heard him reading Isaiah the prophet, and said, “Do you understand what you are reading?” </a:t>
            </a:r>
            <a:r>
              <a:rPr lang="en-US" sz="3200" b="0" baseline="30000" dirty="0">
                <a:effectLst/>
                <a:latin typeface="Cambria" pitchFamily="18" charset="0"/>
              </a:rPr>
              <a:t>31 </a:t>
            </a:r>
            <a:r>
              <a:rPr lang="en-US" sz="3200" b="0" dirty="0">
                <a:effectLst/>
                <a:latin typeface="Cambria" pitchFamily="18" charset="0"/>
              </a:rPr>
              <a:t>And he said, “Well, how could I, unless someone guides me?” And he invited Philip to come up and sit with him. </a:t>
            </a:r>
            <a:r>
              <a:rPr lang="en-US" sz="3200" b="0" baseline="30000" dirty="0">
                <a:effectLst/>
                <a:latin typeface="Cambria" pitchFamily="18" charset="0"/>
              </a:rPr>
              <a:t>32 </a:t>
            </a:r>
            <a:r>
              <a:rPr lang="en-US" sz="3200" b="0" dirty="0">
                <a:effectLst/>
                <a:latin typeface="Cambria" pitchFamily="18" charset="0"/>
              </a:rPr>
              <a:t>Now the passage of Scripture which he was reading was this:</a:t>
            </a:r>
          </a:p>
          <a:p>
            <a:r>
              <a:rPr lang="en-US" sz="3200" b="0" dirty="0">
                <a:effectLst/>
                <a:latin typeface="Cambria" pitchFamily="18" charset="0"/>
              </a:rPr>
              <a:t>“</a:t>
            </a:r>
            <a:r>
              <a:rPr lang="en-US" sz="3200" b="0" cap="small" dirty="0">
                <a:effectLst/>
                <a:latin typeface="Cambria" pitchFamily="18" charset="0"/>
              </a:rPr>
              <a:t>He was led as a sheep to slaughter</a:t>
            </a:r>
            <a:r>
              <a:rPr lang="en-US" sz="3200" b="0" dirty="0">
                <a:effectLst/>
                <a:latin typeface="Cambria" pitchFamily="18" charset="0"/>
              </a:rPr>
              <a:t>;</a:t>
            </a:r>
            <a:br>
              <a:rPr lang="en-US" sz="3200" b="0" dirty="0">
                <a:effectLst/>
                <a:latin typeface="Cambria" pitchFamily="18" charset="0"/>
              </a:rPr>
            </a:br>
            <a:r>
              <a:rPr lang="en-US" sz="3200" b="0" cap="small" dirty="0">
                <a:effectLst/>
                <a:latin typeface="Cambria" pitchFamily="18" charset="0"/>
              </a:rPr>
              <a:t>And as a lamb before its shearer is silent</a:t>
            </a:r>
            <a:r>
              <a:rPr lang="en-US" sz="3200" b="0" dirty="0">
                <a:effectLst/>
                <a:latin typeface="Cambria" pitchFamily="18" charset="0"/>
              </a:rPr>
              <a:t>,</a:t>
            </a:r>
            <a:br>
              <a:rPr lang="en-US" sz="3200" b="0" dirty="0">
                <a:effectLst/>
                <a:latin typeface="Cambria" pitchFamily="18" charset="0"/>
              </a:rPr>
            </a:br>
            <a:r>
              <a:rPr lang="en-US" sz="3200" b="0" cap="small" dirty="0">
                <a:effectLst/>
                <a:latin typeface="Cambria" pitchFamily="18" charset="0"/>
              </a:rPr>
              <a:t>So He does not open His mouth</a:t>
            </a:r>
            <a:r>
              <a:rPr lang="en-US" sz="3200" b="0" dirty="0">
                <a:effectLst/>
                <a:latin typeface="Cambria" pitchFamily="18" charset="0"/>
              </a:rPr>
              <a:t>.</a:t>
            </a:r>
            <a:br>
              <a:rPr lang="en-US" sz="3200" b="0" dirty="0">
                <a:effectLst/>
                <a:latin typeface="Cambria" pitchFamily="18" charset="0"/>
              </a:rPr>
            </a:br>
            <a:r>
              <a:rPr lang="en-US" sz="3200" b="0" baseline="30000" dirty="0">
                <a:effectLst/>
                <a:latin typeface="Cambria" pitchFamily="18" charset="0"/>
              </a:rPr>
              <a:t>33 </a:t>
            </a:r>
            <a:r>
              <a:rPr lang="en-US" sz="3200" b="0" dirty="0">
                <a:effectLst/>
                <a:latin typeface="Cambria" pitchFamily="18" charset="0"/>
              </a:rPr>
              <a:t>“</a:t>
            </a:r>
            <a:r>
              <a:rPr lang="en-US" sz="3200" b="0" cap="small" dirty="0">
                <a:effectLst/>
                <a:latin typeface="Cambria" pitchFamily="18" charset="0"/>
              </a:rPr>
              <a:t>In humiliation His judgment was taken away</a:t>
            </a:r>
            <a:r>
              <a:rPr lang="en-US" sz="3200" b="0" dirty="0">
                <a:effectLst/>
                <a:latin typeface="Cambria" pitchFamily="18" charset="0"/>
              </a:rPr>
              <a:t>;</a:t>
            </a:r>
            <a:br>
              <a:rPr lang="en-US" sz="3200" b="0" dirty="0">
                <a:effectLst/>
                <a:latin typeface="Cambria" pitchFamily="18" charset="0"/>
              </a:rPr>
            </a:br>
            <a:r>
              <a:rPr lang="en-US" sz="3200" b="0" cap="small" dirty="0">
                <a:effectLst/>
                <a:latin typeface="Cambria" pitchFamily="18" charset="0"/>
              </a:rPr>
              <a:t>Who will</a:t>
            </a:r>
            <a:r>
              <a:rPr lang="en-US" sz="3200" b="0" dirty="0">
                <a:effectLst/>
                <a:latin typeface="Cambria" pitchFamily="18" charset="0"/>
              </a:rPr>
              <a:t> </a:t>
            </a:r>
            <a:r>
              <a:rPr lang="en-US" sz="3200" b="0" cap="small" dirty="0">
                <a:effectLst/>
                <a:latin typeface="Cambria" pitchFamily="18" charset="0"/>
              </a:rPr>
              <a:t>relate His</a:t>
            </a:r>
            <a:r>
              <a:rPr lang="en-US" sz="3200" b="0" dirty="0">
                <a:effectLst/>
                <a:latin typeface="Cambria" pitchFamily="18" charset="0"/>
              </a:rPr>
              <a:t> </a:t>
            </a:r>
            <a:r>
              <a:rPr lang="en-US" sz="3200" b="0" cap="small" dirty="0">
                <a:effectLst/>
                <a:latin typeface="Cambria" pitchFamily="18" charset="0"/>
              </a:rPr>
              <a:t>generation</a:t>
            </a:r>
            <a:r>
              <a:rPr lang="en-US" sz="3200" b="0" dirty="0">
                <a:effectLst/>
                <a:latin typeface="Cambria" pitchFamily="18" charset="0"/>
              </a:rPr>
              <a:t>?</a:t>
            </a:r>
            <a:br>
              <a:rPr lang="en-US" sz="3200" b="0" dirty="0">
                <a:effectLst/>
                <a:latin typeface="Cambria" pitchFamily="18" charset="0"/>
              </a:rPr>
            </a:br>
            <a:r>
              <a:rPr lang="en-US" sz="3200" b="0" cap="small" dirty="0">
                <a:effectLst/>
                <a:latin typeface="Cambria" pitchFamily="18" charset="0"/>
              </a:rPr>
              <a:t>For His life is removed from the earth</a:t>
            </a:r>
            <a:r>
              <a:rPr lang="en-US" sz="3200" b="0" dirty="0">
                <a:effectLst/>
                <a:latin typeface="Cambria" pitchFamily="18" charset="0"/>
              </a:rPr>
              <a:t>.”</a:t>
            </a:r>
          </a:p>
        </p:txBody>
      </p:sp>
      <p:cxnSp>
        <p:nvCxnSpPr>
          <p:cNvPr id="8" name="Straight Connector 4"/>
          <p:cNvCxnSpPr>
            <a:cxnSpLocks noChangeShapeType="1"/>
          </p:cNvCxnSpPr>
          <p:nvPr/>
        </p:nvCxnSpPr>
        <p:spPr bwMode="auto">
          <a:xfrm>
            <a:off x="406400" y="1752600"/>
            <a:ext cx="7010400" cy="0"/>
          </a:xfrm>
          <a:prstGeom prst="line">
            <a:avLst/>
          </a:prstGeom>
          <a:noFill/>
          <a:ln w="38100" algn="ctr">
            <a:solidFill>
              <a:srgbClr val="FFFF00"/>
            </a:solidFill>
            <a:round/>
            <a:headEnd/>
            <a:tailEnd/>
          </a:ln>
        </p:spPr>
      </p:cxnSp>
      <p:cxnSp>
        <p:nvCxnSpPr>
          <p:cNvPr id="13" name="Straight Connector 4"/>
          <p:cNvCxnSpPr>
            <a:cxnSpLocks noChangeShapeType="1"/>
          </p:cNvCxnSpPr>
          <p:nvPr/>
        </p:nvCxnSpPr>
        <p:spPr bwMode="auto">
          <a:xfrm>
            <a:off x="228600" y="2286000"/>
            <a:ext cx="6705600" cy="0"/>
          </a:xfrm>
          <a:prstGeom prst="line">
            <a:avLst/>
          </a:prstGeom>
          <a:noFill/>
          <a:ln w="38100" algn="ctr">
            <a:solidFill>
              <a:srgbClr val="FFFF00"/>
            </a:solidFill>
            <a:round/>
            <a:headEnd/>
            <a:tailEnd/>
          </a:ln>
        </p:spPr>
      </p:cxnSp>
      <p:sp>
        <p:nvSpPr>
          <p:cNvPr id="746501" name="Rectangle 2"/>
          <p:cNvSpPr>
            <a:spLocks noGrp="1" noChangeArrowheads="1"/>
          </p:cNvSpPr>
          <p:nvPr>
            <p:ph type="ctrTitle"/>
          </p:nvPr>
        </p:nvSpPr>
        <p:spPr>
          <a:xfrm>
            <a:off x="406400" y="0"/>
            <a:ext cx="11176000" cy="838200"/>
          </a:xfrm>
        </p:spPr>
        <p:txBody>
          <a:bodyPr/>
          <a:lstStyle/>
          <a:p>
            <a:r>
              <a:rPr lang="en-US" sz="3733" u="sng">
                <a:latin typeface="Cambria" pitchFamily="18" charset="0"/>
              </a:rPr>
              <a:t>Acts 8:26-40  (Philip &amp; the Ethiopian)</a:t>
            </a:r>
          </a:p>
        </p:txBody>
      </p:sp>
      <p:cxnSp>
        <p:nvCxnSpPr>
          <p:cNvPr id="7" name="Straight Connector 4"/>
          <p:cNvCxnSpPr>
            <a:cxnSpLocks noChangeShapeType="1"/>
          </p:cNvCxnSpPr>
          <p:nvPr/>
        </p:nvCxnSpPr>
        <p:spPr bwMode="auto">
          <a:xfrm>
            <a:off x="3505200" y="1295400"/>
            <a:ext cx="4368800" cy="0"/>
          </a:xfrm>
          <a:prstGeom prst="line">
            <a:avLst/>
          </a:prstGeom>
          <a:noFill/>
          <a:ln w="38100" algn="ctr">
            <a:solidFill>
              <a:srgbClr val="FFFF00"/>
            </a:solidFill>
            <a:round/>
            <a:headEnd/>
            <a:tailEnd/>
          </a:ln>
        </p:spPr>
      </p:cxnSp>
      <p:sp>
        <p:nvSpPr>
          <p:cNvPr id="10" name="Rounded Rectangular Callout 9"/>
          <p:cNvSpPr>
            <a:spLocks noChangeArrowheads="1"/>
          </p:cNvSpPr>
          <p:nvPr/>
        </p:nvSpPr>
        <p:spPr bwMode="auto">
          <a:xfrm>
            <a:off x="114300" y="2087772"/>
            <a:ext cx="11963400" cy="609600"/>
          </a:xfrm>
          <a:prstGeom prst="wedgeRoundRectCallout">
            <a:avLst>
              <a:gd name="adj1" fmla="val 997"/>
              <a:gd name="adj2" fmla="val -108186"/>
              <a:gd name="adj3" fmla="val 16667"/>
            </a:avLst>
          </a:prstGeom>
          <a:solidFill>
            <a:schemeClr val="bg2"/>
          </a:solidFill>
          <a:ln w="9525" algn="ctr">
            <a:solidFill>
              <a:schemeClr val="tx1"/>
            </a:solidFill>
            <a:round/>
            <a:headEnd/>
            <a:tailEnd/>
          </a:ln>
        </p:spPr>
        <p:txBody>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By this question , Philip can learn where the Ethiopian is spiritually</a:t>
            </a:r>
          </a:p>
        </p:txBody>
      </p:sp>
      <p:sp>
        <p:nvSpPr>
          <p:cNvPr id="9" name="Rounded Rectangular Callout 9">
            <a:extLst>
              <a:ext uri="{FF2B5EF4-FFF2-40B4-BE49-F238E27FC236}">
                <a16:creationId xmlns:a16="http://schemas.microsoft.com/office/drawing/2014/main" id="{24C1A382-4E3A-4C40-A10F-80C08DAF182A}"/>
              </a:ext>
            </a:extLst>
          </p:cNvPr>
          <p:cNvSpPr>
            <a:spLocks noChangeArrowheads="1"/>
          </p:cNvSpPr>
          <p:nvPr/>
        </p:nvSpPr>
        <p:spPr bwMode="auto">
          <a:xfrm>
            <a:off x="9357692" y="3124200"/>
            <a:ext cx="2552700" cy="609600"/>
          </a:xfrm>
          <a:prstGeom prst="wedgeRoundRectCallout">
            <a:avLst>
              <a:gd name="adj1" fmla="val -5752"/>
              <a:gd name="adj2" fmla="val -49490"/>
              <a:gd name="adj3" fmla="val 16667"/>
            </a:avLst>
          </a:prstGeom>
          <a:solidFill>
            <a:schemeClr val="bg2"/>
          </a:solidFill>
          <a:ln w="9525" algn="ctr">
            <a:solidFill>
              <a:schemeClr val="tx1"/>
            </a:solidFill>
            <a:round/>
            <a:headEnd/>
            <a:tailEnd/>
          </a:ln>
        </p:spPr>
        <p:txBody>
          <a:bodyPr anchor="ct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Isaiah 53:7-8</a:t>
            </a:r>
          </a:p>
        </p:txBody>
      </p:sp>
      <p:sp>
        <p:nvSpPr>
          <p:cNvPr id="20" name="Rounded Rectangular Callout 19"/>
          <p:cNvSpPr>
            <a:spLocks noChangeArrowheads="1"/>
          </p:cNvSpPr>
          <p:nvPr/>
        </p:nvSpPr>
        <p:spPr bwMode="auto">
          <a:xfrm>
            <a:off x="101600" y="2484229"/>
            <a:ext cx="11684000" cy="1662332"/>
          </a:xfrm>
          <a:prstGeom prst="wedgeRoundRectCallout">
            <a:avLst>
              <a:gd name="adj1" fmla="val 2039"/>
              <a:gd name="adj2" fmla="val -65833"/>
              <a:gd name="adj3" fmla="val 16667"/>
            </a:avLst>
          </a:prstGeom>
          <a:solidFill>
            <a:schemeClr val="bg2"/>
          </a:solidFill>
          <a:ln w="9525" algn="ctr">
            <a:solidFill>
              <a:schemeClr val="tx1"/>
            </a:solidFill>
            <a:round/>
            <a:headEnd/>
            <a:tailEnd/>
          </a:ln>
        </p:spPr>
        <p:txBody>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He had trouble understanding how the description of humiliation and condemnation could be reconciled with the Jewish idea of a conquering Messiah.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1000"/>
                                        <p:tgtEl>
                                          <p:spTgt spid="13"/>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ssolv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20" grpId="0" animBg="1"/>
      <p:bldP spid="20"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3"/>
          <p:cNvSpPr>
            <a:spLocks noGrp="1" noChangeArrowheads="1"/>
          </p:cNvSpPr>
          <p:nvPr>
            <p:ph type="subTitle" idx="1"/>
          </p:nvPr>
        </p:nvSpPr>
        <p:spPr>
          <a:xfrm>
            <a:off x="406400" y="584200"/>
            <a:ext cx="11785600" cy="5562600"/>
          </a:xfrm>
        </p:spPr>
        <p:txBody>
          <a:bodyPr/>
          <a:lstStyle/>
          <a:p>
            <a:r>
              <a:rPr lang="en-US" sz="3467" b="0" baseline="30000" dirty="0">
                <a:effectLst/>
                <a:latin typeface="Cambria" pitchFamily="18" charset="0"/>
              </a:rPr>
              <a:t>34 </a:t>
            </a:r>
            <a:r>
              <a:rPr lang="en-US" sz="3467" b="0" dirty="0">
                <a:effectLst/>
                <a:latin typeface="Cambria" pitchFamily="18" charset="0"/>
              </a:rPr>
              <a:t>The eunuch answered Philip and said, “Please </a:t>
            </a:r>
            <a:r>
              <a:rPr lang="en-US" sz="3467" b="0" i="1" dirty="0">
                <a:effectLst/>
                <a:latin typeface="Cambria" pitchFamily="18" charset="0"/>
              </a:rPr>
              <a:t>tell me</a:t>
            </a:r>
            <a:r>
              <a:rPr lang="en-US" sz="3467" b="0" dirty="0">
                <a:effectLst/>
                <a:latin typeface="Cambria" pitchFamily="18" charset="0"/>
              </a:rPr>
              <a:t>, of whom does the prophet say this? Of himself or of someone else?” </a:t>
            </a:r>
            <a:r>
              <a:rPr lang="en-US" sz="3467" b="0" baseline="30000" dirty="0">
                <a:effectLst/>
                <a:latin typeface="Cambria" pitchFamily="18" charset="0"/>
              </a:rPr>
              <a:t>35 </a:t>
            </a:r>
            <a:r>
              <a:rPr lang="en-US" sz="3467" b="0" dirty="0">
                <a:effectLst/>
                <a:latin typeface="Cambria" pitchFamily="18" charset="0"/>
              </a:rPr>
              <a:t>Then Philip opened his mouth, and beginning from this Scripture he preached Jesus to him. </a:t>
            </a:r>
            <a:r>
              <a:rPr lang="en-US" sz="3467" b="0" baseline="30000" dirty="0">
                <a:effectLst/>
                <a:latin typeface="Cambria" pitchFamily="18" charset="0"/>
              </a:rPr>
              <a:t>36 </a:t>
            </a:r>
            <a:r>
              <a:rPr lang="en-US" sz="3467" b="0" dirty="0">
                <a:effectLst/>
                <a:latin typeface="Cambria" pitchFamily="18" charset="0"/>
              </a:rPr>
              <a:t>As they went along the road they came to some water; and the eunuch said, “Look! Water! What prevents me from being baptized?” </a:t>
            </a:r>
            <a:r>
              <a:rPr lang="en-US" sz="3467" b="0" baseline="30000" dirty="0">
                <a:effectLst/>
                <a:latin typeface="Cambria" pitchFamily="18" charset="0"/>
              </a:rPr>
              <a:t>37 </a:t>
            </a:r>
            <a:r>
              <a:rPr lang="en-US" sz="3467" b="0" dirty="0">
                <a:effectLst/>
                <a:latin typeface="Cambria" pitchFamily="18" charset="0"/>
              </a:rPr>
              <a:t>[And Philip said, “If you believe with all your heart, you may.” And he answered and said, “I believe that Jesus Christ is the Son of God.”] </a:t>
            </a:r>
            <a:r>
              <a:rPr lang="en-US" sz="3467" b="0" baseline="30000" dirty="0">
                <a:effectLst/>
                <a:latin typeface="Cambria" pitchFamily="18" charset="0"/>
              </a:rPr>
              <a:t>38 </a:t>
            </a:r>
            <a:r>
              <a:rPr lang="en-US" sz="3467" b="0" dirty="0">
                <a:effectLst/>
                <a:latin typeface="Cambria" pitchFamily="18" charset="0"/>
              </a:rPr>
              <a:t>And he ordered the chariot to stop; and they both went down into the water, Philip as well as the eunuch, and he baptized him. </a:t>
            </a:r>
          </a:p>
        </p:txBody>
      </p:sp>
      <p:cxnSp>
        <p:nvCxnSpPr>
          <p:cNvPr id="241668" name="Straight Connector 4"/>
          <p:cNvCxnSpPr>
            <a:cxnSpLocks noChangeShapeType="1"/>
          </p:cNvCxnSpPr>
          <p:nvPr/>
        </p:nvCxnSpPr>
        <p:spPr bwMode="auto">
          <a:xfrm>
            <a:off x="2946400" y="5867400"/>
            <a:ext cx="4673600" cy="0"/>
          </a:xfrm>
          <a:prstGeom prst="line">
            <a:avLst/>
          </a:prstGeom>
          <a:noFill/>
          <a:ln w="38100" algn="ctr">
            <a:solidFill>
              <a:srgbClr val="FFFF00"/>
            </a:solidFill>
            <a:round/>
            <a:headEnd/>
            <a:tailEnd/>
          </a:ln>
        </p:spPr>
      </p:cxnSp>
      <p:cxnSp>
        <p:nvCxnSpPr>
          <p:cNvPr id="13" name="Straight Connector 4"/>
          <p:cNvCxnSpPr>
            <a:cxnSpLocks noChangeShapeType="1"/>
          </p:cNvCxnSpPr>
          <p:nvPr/>
        </p:nvCxnSpPr>
        <p:spPr bwMode="auto">
          <a:xfrm>
            <a:off x="3251200" y="2717800"/>
            <a:ext cx="4572000" cy="0"/>
          </a:xfrm>
          <a:prstGeom prst="line">
            <a:avLst/>
          </a:prstGeom>
          <a:noFill/>
          <a:ln w="38100" algn="ctr">
            <a:solidFill>
              <a:srgbClr val="FFFF00"/>
            </a:solidFill>
            <a:round/>
            <a:headEnd/>
            <a:tailEnd/>
          </a:ln>
        </p:spPr>
      </p:cxnSp>
      <p:cxnSp>
        <p:nvCxnSpPr>
          <p:cNvPr id="16" name="Straight Connector 4"/>
          <p:cNvCxnSpPr>
            <a:cxnSpLocks noChangeShapeType="1"/>
          </p:cNvCxnSpPr>
          <p:nvPr/>
        </p:nvCxnSpPr>
        <p:spPr bwMode="auto">
          <a:xfrm>
            <a:off x="1320800" y="3733800"/>
            <a:ext cx="9804400" cy="0"/>
          </a:xfrm>
          <a:prstGeom prst="line">
            <a:avLst/>
          </a:prstGeom>
          <a:noFill/>
          <a:ln w="38100" algn="ctr">
            <a:solidFill>
              <a:srgbClr val="FFFF00"/>
            </a:solidFill>
            <a:round/>
            <a:headEnd/>
            <a:tailEnd/>
          </a:ln>
        </p:spPr>
      </p:cxnSp>
      <p:sp>
        <p:nvSpPr>
          <p:cNvPr id="747526" name="Rectangle 2"/>
          <p:cNvSpPr>
            <a:spLocks noGrp="1" noChangeArrowheads="1"/>
          </p:cNvSpPr>
          <p:nvPr>
            <p:ph type="ctrTitle"/>
          </p:nvPr>
        </p:nvSpPr>
        <p:spPr>
          <a:xfrm>
            <a:off x="406400" y="0"/>
            <a:ext cx="11176000" cy="685800"/>
          </a:xfrm>
        </p:spPr>
        <p:txBody>
          <a:bodyPr/>
          <a:lstStyle/>
          <a:p>
            <a:r>
              <a:rPr lang="en-US" sz="3733" u="sng">
                <a:latin typeface="Cambria" pitchFamily="18" charset="0"/>
              </a:rPr>
              <a:t>Acts 8:26-40  (Philip &amp; the Ethiopian)</a:t>
            </a:r>
          </a:p>
        </p:txBody>
      </p:sp>
      <p:cxnSp>
        <p:nvCxnSpPr>
          <p:cNvPr id="27" name="Straight Connector 4"/>
          <p:cNvCxnSpPr>
            <a:cxnSpLocks noChangeShapeType="1"/>
          </p:cNvCxnSpPr>
          <p:nvPr/>
        </p:nvCxnSpPr>
        <p:spPr bwMode="auto">
          <a:xfrm>
            <a:off x="5181600" y="6477000"/>
            <a:ext cx="3657600" cy="0"/>
          </a:xfrm>
          <a:prstGeom prst="line">
            <a:avLst/>
          </a:prstGeom>
          <a:noFill/>
          <a:ln w="38100" algn="ctr">
            <a:solidFill>
              <a:srgbClr val="FFFF00"/>
            </a:solidFill>
            <a:round/>
            <a:headEnd/>
            <a:tailEnd/>
          </a:ln>
        </p:spPr>
      </p:cxnSp>
      <p:cxnSp>
        <p:nvCxnSpPr>
          <p:cNvPr id="14" name="Straight Connector 4"/>
          <p:cNvCxnSpPr>
            <a:cxnSpLocks noChangeShapeType="1"/>
          </p:cNvCxnSpPr>
          <p:nvPr/>
        </p:nvCxnSpPr>
        <p:spPr bwMode="auto">
          <a:xfrm>
            <a:off x="7112000" y="4851400"/>
            <a:ext cx="4927600" cy="0"/>
          </a:xfrm>
          <a:prstGeom prst="line">
            <a:avLst/>
          </a:prstGeom>
          <a:noFill/>
          <a:ln w="38100" algn="ctr">
            <a:solidFill>
              <a:srgbClr val="FFFF00"/>
            </a:solidFill>
            <a:round/>
            <a:headEnd/>
            <a:tailEnd/>
          </a:ln>
        </p:spPr>
      </p:cxnSp>
      <p:cxnSp>
        <p:nvCxnSpPr>
          <p:cNvPr id="17" name="Straight Connector 4"/>
          <p:cNvCxnSpPr>
            <a:cxnSpLocks noChangeShapeType="1"/>
          </p:cNvCxnSpPr>
          <p:nvPr/>
        </p:nvCxnSpPr>
        <p:spPr bwMode="auto">
          <a:xfrm>
            <a:off x="838200" y="5334000"/>
            <a:ext cx="2641600" cy="0"/>
          </a:xfrm>
          <a:prstGeom prst="line">
            <a:avLst/>
          </a:prstGeom>
          <a:noFill/>
          <a:ln w="38100" algn="ctr">
            <a:solidFill>
              <a:srgbClr val="FFFF00"/>
            </a:solidFill>
            <a:round/>
            <a:headEnd/>
            <a:tailEnd/>
          </a:ln>
        </p:spPr>
      </p:cxnSp>
      <p:cxnSp>
        <p:nvCxnSpPr>
          <p:cNvPr id="11" name="Straight Connector 4"/>
          <p:cNvCxnSpPr>
            <a:cxnSpLocks noChangeShapeType="1"/>
          </p:cNvCxnSpPr>
          <p:nvPr/>
        </p:nvCxnSpPr>
        <p:spPr bwMode="auto">
          <a:xfrm>
            <a:off x="4673600" y="4343400"/>
            <a:ext cx="5994400" cy="0"/>
          </a:xfrm>
          <a:prstGeom prst="line">
            <a:avLst/>
          </a:prstGeom>
          <a:noFill/>
          <a:ln w="38100" algn="ctr">
            <a:solidFill>
              <a:srgbClr val="FFFF00"/>
            </a:solidFill>
            <a:round/>
            <a:headEnd/>
            <a:tailEnd/>
          </a:ln>
        </p:spPr>
      </p:cxnSp>
      <p:sp>
        <p:nvSpPr>
          <p:cNvPr id="15" name="Rounded Rectangular Callout 14"/>
          <p:cNvSpPr>
            <a:spLocks noChangeArrowheads="1"/>
          </p:cNvSpPr>
          <p:nvPr/>
        </p:nvSpPr>
        <p:spPr bwMode="auto">
          <a:xfrm>
            <a:off x="533400" y="4140201"/>
            <a:ext cx="11379200" cy="2641600"/>
          </a:xfrm>
          <a:prstGeom prst="wedgeRoundRectCallout">
            <a:avLst>
              <a:gd name="adj1" fmla="val -2727"/>
              <a:gd name="adj2" fmla="val -66301"/>
              <a:gd name="adj3" fmla="val 16667"/>
            </a:avLst>
          </a:prstGeom>
          <a:solidFill>
            <a:schemeClr val="bg2"/>
          </a:solidFill>
          <a:ln w="9525" algn="ctr">
            <a:solidFill>
              <a:schemeClr val="tx1"/>
            </a:solidFill>
            <a:round/>
            <a:headEnd/>
            <a:tailEnd/>
          </a:ln>
        </p:spPr>
        <p:txBody>
          <a:bodyPr/>
          <a:lstStyle/>
          <a:p>
            <a:pPr marL="0" marR="0" lvl="0" indent="0" algn="ctr" defTabSz="1219170" rtl="0" eaLnBrk="1" fontAlgn="base" latinLnBrk="0" hangingPunct="1">
              <a:lnSpc>
                <a:spcPct val="100000"/>
              </a:lnSpc>
              <a:spcBef>
                <a:spcPct val="0"/>
              </a:spcBef>
              <a:spcAft>
                <a:spcPct val="0"/>
              </a:spcAft>
              <a:buClrTx/>
              <a:buSzTx/>
              <a:buFont typeface="Wingdings" pitchFamily="2" charset="2"/>
              <a:buChar char="Ø"/>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We need to go back to Jerusalem to get a vote from the church</a:t>
            </a:r>
          </a:p>
          <a:p>
            <a:pPr marL="0" marR="0" lvl="0" indent="0" algn="ctr" defTabSz="1219170" rtl="0" eaLnBrk="1" fontAlgn="base" latinLnBrk="0" hangingPunct="1">
              <a:lnSpc>
                <a:spcPct val="100000"/>
              </a:lnSpc>
              <a:spcBef>
                <a:spcPct val="0"/>
              </a:spcBef>
              <a:spcAft>
                <a:spcPct val="0"/>
              </a:spcAft>
              <a:buClrTx/>
              <a:buSzTx/>
              <a:buFont typeface="Wingdings" pitchFamily="2" charset="2"/>
              <a:buChar char="Ø"/>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You need to undergo three months of catechism or read a creed and accept it and pledge loyalty to it </a:t>
            </a:r>
          </a:p>
          <a:p>
            <a:pPr marL="0" marR="0" lvl="0" indent="0" algn="ctr" defTabSz="1219170" rtl="0" eaLnBrk="1" fontAlgn="base" latinLnBrk="0" hangingPunct="1">
              <a:lnSpc>
                <a:spcPct val="100000"/>
              </a:lnSpc>
              <a:spcBef>
                <a:spcPct val="0"/>
              </a:spcBef>
              <a:spcAft>
                <a:spcPct val="0"/>
              </a:spcAft>
              <a:buClrTx/>
              <a:buSzTx/>
              <a:buFont typeface="Wingdings" pitchFamily="2" charset="2"/>
              <a:buChar char="Ø"/>
              <a:tabLst/>
              <a:defRPr/>
            </a:pPr>
            <a:endPar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p:txBody>
      </p:sp>
      <p:sp>
        <p:nvSpPr>
          <p:cNvPr id="12" name="Rounded Rectangular Callout 11"/>
          <p:cNvSpPr>
            <a:spLocks noChangeArrowheads="1"/>
          </p:cNvSpPr>
          <p:nvPr/>
        </p:nvSpPr>
        <p:spPr bwMode="auto">
          <a:xfrm>
            <a:off x="2220843" y="1481229"/>
            <a:ext cx="8331200" cy="4978400"/>
          </a:xfrm>
          <a:prstGeom prst="wedgeRoundRectCallout">
            <a:avLst>
              <a:gd name="adj1" fmla="val 48878"/>
              <a:gd name="adj2" fmla="val -48508"/>
              <a:gd name="adj3" fmla="val 16667"/>
            </a:avLst>
          </a:prstGeom>
          <a:solidFill>
            <a:schemeClr val="bg2"/>
          </a:solidFill>
          <a:ln w="9525" algn="ctr">
            <a:solidFill>
              <a:schemeClr val="tx1"/>
            </a:solidFill>
            <a:round/>
            <a:headEnd/>
            <a:tailEnd/>
          </a:ln>
        </p:spPr>
        <p:txBody>
          <a:bodyPr anchor="t"/>
          <a:lstStyle/>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Lowly birth &amp; life</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Hostile reception by His people</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Unjust Trials</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Beatings/Humiliation/Crucifixion</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Burial in rich man’s tomb</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Resurrection and Ascension</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Intercession for sinners</a:t>
            </a:r>
          </a:p>
          <a:p>
            <a:pPr marL="571500" marR="0" lvl="0" indent="-571500" algn="ctr" defTabSz="121917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sz="3733"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Baptism/Remission of Sins/HS</a:t>
            </a:r>
          </a:p>
        </p:txBody>
      </p:sp>
      <p:sp>
        <p:nvSpPr>
          <p:cNvPr id="18" name="Rounded Rectangular Callout 9">
            <a:extLst>
              <a:ext uri="{FF2B5EF4-FFF2-40B4-BE49-F238E27FC236}">
                <a16:creationId xmlns:a16="http://schemas.microsoft.com/office/drawing/2014/main" id="{95476041-EE58-4AD9-9EBF-08F9C6F12E41}"/>
              </a:ext>
            </a:extLst>
          </p:cNvPr>
          <p:cNvSpPr>
            <a:spLocks noChangeArrowheads="1"/>
          </p:cNvSpPr>
          <p:nvPr/>
        </p:nvSpPr>
        <p:spPr bwMode="auto">
          <a:xfrm>
            <a:off x="406400" y="2788334"/>
            <a:ext cx="9004886" cy="609600"/>
          </a:xfrm>
          <a:prstGeom prst="wedgeRoundRectCallout">
            <a:avLst>
              <a:gd name="adj1" fmla="val 51747"/>
              <a:gd name="adj2" fmla="val 233353"/>
              <a:gd name="adj3" fmla="val 16667"/>
            </a:avLst>
          </a:prstGeom>
          <a:solidFill>
            <a:schemeClr val="bg2"/>
          </a:solidFill>
          <a:ln w="9525" algn="ctr">
            <a:solidFill>
              <a:schemeClr val="tx1"/>
            </a:solidFill>
            <a:round/>
            <a:headEnd/>
            <a:tailEnd/>
          </a:ln>
        </p:spPr>
        <p:txBody>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Confession = Rom. 10:9; Matt 10:32; I Tim 6:12-13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10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41668"/>
                                        </p:tgtEl>
                                        <p:attrNameLst>
                                          <p:attrName>style.visibility</p:attrName>
                                        </p:attrNameLst>
                                      </p:cBhvr>
                                      <p:to>
                                        <p:strVal val="visible"/>
                                      </p:to>
                                    </p:set>
                                    <p:animEffect transition="in" filter="wipe(left)">
                                      <p:cBhvr>
                                        <p:cTn id="58" dur="1000"/>
                                        <p:tgtEl>
                                          <p:spTgt spid="24166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2" grpId="0" animBg="1"/>
      <p:bldP spid="12" grpId="1" animBg="1"/>
      <p:bldP spid="18" grpId="0" animBg="1"/>
      <p:bldP spid="1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03200" y="1"/>
            <a:ext cx="11696192"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1" i="1" u="sng" strike="noStrike" kern="1200" cap="none" spc="0" normalizeH="0" baseline="0" noProof="0" dirty="0">
                <a:ln>
                  <a:noFill/>
                </a:ln>
                <a:solidFill>
                  <a:srgbClr val="FFFF00"/>
                </a:solidFill>
                <a:effectLst>
                  <a:glow rad="101600">
                    <a:srgbClr val="000000">
                      <a:alpha val="60000"/>
                    </a:srgbClr>
                  </a:glow>
                </a:effectLst>
                <a:uLnTx/>
                <a:uFillTx/>
                <a:latin typeface="Cambria" pitchFamily="18" charset="0"/>
                <a:ea typeface="+mn-ea"/>
                <a:cs typeface="+mn-cs"/>
              </a:rPr>
              <a:t>The Ethiopian Treasurer - Qualities</a:t>
            </a:r>
          </a:p>
        </p:txBody>
      </p:sp>
      <p:sp>
        <p:nvSpPr>
          <p:cNvPr id="23" name="Rectangle 22"/>
          <p:cNvSpPr/>
          <p:nvPr/>
        </p:nvSpPr>
        <p:spPr>
          <a:xfrm>
            <a:off x="812800" y="787414"/>
            <a:ext cx="11176000" cy="5837495"/>
          </a:xfrm>
          <a:prstGeom prst="rect">
            <a:avLst/>
          </a:prstGeom>
        </p:spPr>
        <p:txBody>
          <a:bodyPr wrap="square">
            <a:spAutoFit/>
          </a:bodyPr>
          <a:lstStyle/>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Man of Importance – “</a:t>
            </a:r>
            <a:r>
              <a:rPr kumimoji="0" lang="en-US" sz="3200" b="0" i="1" u="sng" strike="noStrike" kern="1200" cap="none" spc="0" normalizeH="0" baseline="0" noProof="0" dirty="0">
                <a:ln>
                  <a:noFill/>
                </a:ln>
                <a:solidFill>
                  <a:srgbClr val="FFFFFF"/>
                </a:solidFill>
                <a:effectLst/>
                <a:uLnTx/>
                <a:uFillTx/>
                <a:latin typeface="Cambria" pitchFamily="18" charset="0"/>
                <a:ea typeface="+mn-ea"/>
                <a:cs typeface="+mn-cs"/>
              </a:rPr>
              <a:t>a court official of Candace, … in charge of all her treasure;”</a:t>
            </a:r>
            <a:endParaRPr kumimoji="0" lang="en-US" sz="3200" b="0" i="1" u="sng"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endParaRP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An honorable man – vs. 27</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religious man – vs. 27 (had a desire to serve God)</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truth seeker – vs. 28</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humble man – vs. 30,31,34 (admit need of instruction)</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“ready” man – vs. 36</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convicted man – vs. 37 (confession &amp; baptism)</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An obedient man – vs. 38 (baptism)</a:t>
            </a:r>
          </a:p>
          <a:p>
            <a:pPr marL="457189" marR="0" lvl="0" indent="-457189" algn="l" defTabSz="1219170" rtl="0" eaLnBrk="1" fontAlgn="auto" latinLnBrk="0" hangingPunct="1">
              <a:lnSpc>
                <a:spcPct val="100000"/>
              </a:lnSpc>
              <a:spcBef>
                <a:spcPts val="0"/>
              </a:spcBef>
              <a:spcAft>
                <a:spcPts val="800"/>
              </a:spcAft>
              <a:buClr>
                <a:srgbClr val="FFFF00"/>
              </a:buClr>
              <a:buSzTx/>
              <a:buFont typeface="Wingdings" pitchFamily="2" charset="2"/>
              <a:buChar char="Ø"/>
              <a:tabLst/>
              <a:defRPr/>
            </a:pPr>
            <a:r>
              <a:rPr kumimoji="0" lang="en-US" sz="3200" b="0" i="0" u="none" strike="noStrike" kern="1200" cap="none" spc="0" normalizeH="0" baseline="0" noProof="0" dirty="0">
                <a:ln>
                  <a:noFill/>
                </a:ln>
                <a:solidFill>
                  <a:prstClr val="white"/>
                </a:solidFill>
                <a:effectLst>
                  <a:glow rad="101600">
                    <a:prstClr val="black">
                      <a:alpha val="60000"/>
                    </a:prstClr>
                  </a:glow>
                </a:effectLst>
                <a:uLnTx/>
                <a:uFillTx/>
                <a:latin typeface="Cambria" pitchFamily="18" charset="0"/>
                <a:ea typeface="+mn-ea"/>
                <a:cs typeface="+mn-cs"/>
              </a:rPr>
              <a:t>A joyful man – vs. 39  - saved and added to the Lord’s Church</a:t>
            </a:r>
          </a:p>
        </p:txBody>
      </p:sp>
    </p:spTree>
    <p:extLst>
      <p:ext uri="{BB962C8B-B14F-4D97-AF65-F5344CB8AC3E}">
        <p14:creationId xmlns:p14="http://schemas.microsoft.com/office/powerpoint/2010/main" val="306629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4" end="4"/>
                                            </p:txEl>
                                          </p:spTgt>
                                        </p:tgtEl>
                                        <p:attrNameLst>
                                          <p:attrName>style.visibility</p:attrName>
                                        </p:attrNameLst>
                                      </p:cBhvr>
                                      <p:to>
                                        <p:strVal val="visible"/>
                                      </p:to>
                                    </p:set>
                                    <p:animEffect transition="in" filter="fade">
                                      <p:cBhvr>
                                        <p:cTn id="7" dur="500"/>
                                        <p:tgtEl>
                                          <p:spTgt spid="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5" end="5"/>
                                            </p:txEl>
                                          </p:spTgt>
                                        </p:tgtEl>
                                        <p:attrNameLst>
                                          <p:attrName>style.visibility</p:attrName>
                                        </p:attrNameLst>
                                      </p:cBhvr>
                                      <p:to>
                                        <p:strVal val="visible"/>
                                      </p:to>
                                    </p:set>
                                    <p:animEffect transition="in" filter="fade">
                                      <p:cBhvr>
                                        <p:cTn id="12" dur="500"/>
                                        <p:tgtEl>
                                          <p:spTgt spid="2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6" end="6"/>
                                            </p:txEl>
                                          </p:spTgt>
                                        </p:tgtEl>
                                        <p:attrNameLst>
                                          <p:attrName>style.visibility</p:attrName>
                                        </p:attrNameLst>
                                      </p:cBhvr>
                                      <p:to>
                                        <p:strVal val="visible"/>
                                      </p:to>
                                    </p:set>
                                    <p:animEffect transition="in" filter="fade">
                                      <p:cBhvr>
                                        <p:cTn id="17" dur="500"/>
                                        <p:tgtEl>
                                          <p:spTgt spid="2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7" end="7"/>
                                            </p:txEl>
                                          </p:spTgt>
                                        </p:tgtEl>
                                        <p:attrNameLst>
                                          <p:attrName>style.visibility</p:attrName>
                                        </p:attrNameLst>
                                      </p:cBhvr>
                                      <p:to>
                                        <p:strVal val="visible"/>
                                      </p:to>
                                    </p:set>
                                    <p:animEffect transition="in" filter="fade">
                                      <p:cBhvr>
                                        <p:cTn id="22" dur="500"/>
                                        <p:tgtEl>
                                          <p:spTgt spid="2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8" end="8"/>
                                            </p:txEl>
                                          </p:spTgt>
                                        </p:tgtEl>
                                        <p:attrNameLst>
                                          <p:attrName>style.visibility</p:attrName>
                                        </p:attrNameLst>
                                      </p:cBhvr>
                                      <p:to>
                                        <p:strVal val="visible"/>
                                      </p:to>
                                    </p:set>
                                    <p:animEffect transition="in" filter="fade">
                                      <p:cBhvr>
                                        <p:cTn id="27"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Text Box 2"/>
          <p:cNvSpPr txBox="1">
            <a:spLocks noChangeArrowheads="1"/>
          </p:cNvSpPr>
          <p:nvPr/>
        </p:nvSpPr>
        <p:spPr bwMode="auto">
          <a:xfrm>
            <a:off x="2489200" y="9099"/>
            <a:ext cx="7213600" cy="584775"/>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itchFamily="18" charset="0"/>
                <a:ea typeface="+mn-ea"/>
                <a:cs typeface="Arial" pitchFamily="34" charset="0"/>
              </a:rPr>
              <a:t>Acts Memorization</a:t>
            </a:r>
          </a:p>
        </p:txBody>
      </p:sp>
      <p:sp>
        <p:nvSpPr>
          <p:cNvPr id="788483" name="Text Box 3"/>
          <p:cNvSpPr txBox="1">
            <a:spLocks noChangeArrowheads="1"/>
          </p:cNvSpPr>
          <p:nvPr/>
        </p:nvSpPr>
        <p:spPr bwMode="auto">
          <a:xfrm>
            <a:off x="152400" y="838200"/>
            <a:ext cx="1905000" cy="6401753"/>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1:</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2:</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3:</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4:</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5:</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6:</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t>Chapter 8:</a:t>
            </a:r>
            <a:br>
              <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rPr>
            </a:br>
            <a:endParaRPr kumimoji="0" lang="en-US" sz="2800" b="1" i="0" u="none" strike="noStrike" kern="1200" cap="none" spc="0" normalizeH="0" baseline="0" noProof="0" dirty="0">
              <a:ln>
                <a:noFill/>
              </a:ln>
              <a:solidFill>
                <a:srgbClr val="FFFF00"/>
              </a:solidFill>
              <a:effectLst/>
              <a:uLnTx/>
              <a:uFillTx/>
              <a:latin typeface="Cambria" pitchFamily="18" charset="0"/>
              <a:ea typeface="+mn-ea"/>
              <a:cs typeface="Arial" pitchFamily="34" charset="0"/>
            </a:endParaRPr>
          </a:p>
        </p:txBody>
      </p:sp>
      <p:sp>
        <p:nvSpPr>
          <p:cNvPr id="2" name="Rectangle 1">
            <a:extLst>
              <a:ext uri="{FF2B5EF4-FFF2-40B4-BE49-F238E27FC236}">
                <a16:creationId xmlns:a16="http://schemas.microsoft.com/office/drawing/2014/main" id="{5D0CFFAD-4380-4A88-918F-C5465E2D45CA}"/>
              </a:ext>
            </a:extLst>
          </p:cNvPr>
          <p:cNvSpPr/>
          <p:nvPr/>
        </p:nvSpPr>
        <p:spPr>
          <a:xfrm>
            <a:off x="2064327" y="840517"/>
            <a:ext cx="8980600" cy="1031051"/>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Ascension &amp; Reign of the King / Waiting on the Spirit/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Matthias replaces Judas</a:t>
            </a:r>
          </a:p>
        </p:txBody>
      </p:sp>
      <p:sp>
        <p:nvSpPr>
          <p:cNvPr id="5" name="Rectangle 4">
            <a:extLst>
              <a:ext uri="{FF2B5EF4-FFF2-40B4-BE49-F238E27FC236}">
                <a16:creationId xmlns:a16="http://schemas.microsoft.com/office/drawing/2014/main" id="{D435F375-BAA0-4F3E-8A97-153C77B1D39B}"/>
              </a:ext>
            </a:extLst>
          </p:cNvPr>
          <p:cNvSpPr/>
          <p:nvPr/>
        </p:nvSpPr>
        <p:spPr>
          <a:xfrm>
            <a:off x="2012368" y="2080905"/>
            <a:ext cx="10027232" cy="1031051"/>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Peter preaches on Pentecost /Outpouring of the Holy Spirit/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Beginning of the Church</a:t>
            </a:r>
          </a:p>
        </p:txBody>
      </p:sp>
      <p:sp>
        <p:nvSpPr>
          <p:cNvPr id="6" name="Rectangle 5">
            <a:extLst>
              <a:ext uri="{FF2B5EF4-FFF2-40B4-BE49-F238E27FC236}">
                <a16:creationId xmlns:a16="http://schemas.microsoft.com/office/drawing/2014/main" id="{E30A1FDE-B8DB-449B-BACA-650D7ACC24C3}"/>
              </a:ext>
            </a:extLst>
          </p:cNvPr>
          <p:cNvSpPr/>
          <p:nvPr/>
        </p:nvSpPr>
        <p:spPr>
          <a:xfrm>
            <a:off x="2012368" y="3064668"/>
            <a:ext cx="6499215" cy="523220"/>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Lame man healed / Peter’s 2</a:t>
            </a:r>
            <a:r>
              <a:rPr kumimoji="0" lang="en-US" sz="2800" b="1" i="0" u="none" strike="noStrike" kern="1200" cap="none" spc="0" normalizeH="0" baseline="30000" noProof="0" dirty="0">
                <a:ln>
                  <a:noFill/>
                </a:ln>
                <a:solidFill>
                  <a:srgbClr val="FFFFFF"/>
                </a:solidFill>
                <a:effectLst/>
                <a:uLnTx/>
                <a:uFillTx/>
                <a:latin typeface="Cambria" pitchFamily="18" charset="0"/>
                <a:ea typeface="+mn-ea"/>
                <a:cs typeface="Arial" pitchFamily="34" charset="0"/>
              </a:rPr>
              <a:t>nd</a:t>
            </a: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 Sermon</a:t>
            </a:r>
          </a:p>
        </p:txBody>
      </p:sp>
      <p:sp>
        <p:nvSpPr>
          <p:cNvPr id="7" name="Rectangle 6">
            <a:extLst>
              <a:ext uri="{FF2B5EF4-FFF2-40B4-BE49-F238E27FC236}">
                <a16:creationId xmlns:a16="http://schemas.microsoft.com/office/drawing/2014/main" id="{0248AC03-1C3F-4978-9A3B-0E06C1C0D681}"/>
              </a:ext>
            </a:extLst>
          </p:cNvPr>
          <p:cNvSpPr/>
          <p:nvPr/>
        </p:nvSpPr>
        <p:spPr>
          <a:xfrm>
            <a:off x="2064327" y="3673495"/>
            <a:ext cx="3775393" cy="523220"/>
          </a:xfrm>
          <a:prstGeom prst="rect">
            <a:avLst/>
          </a:prstGeom>
        </p:spPr>
        <p:txBody>
          <a:bodyPr wrap="non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itchFamily="18" charset="0"/>
                <a:ea typeface="+mn-ea"/>
                <a:cs typeface="Arial" pitchFamily="34" charset="0"/>
              </a:rPr>
              <a:t>Peter &amp; John Arrested</a:t>
            </a:r>
          </a:p>
        </p:txBody>
      </p:sp>
      <p:sp>
        <p:nvSpPr>
          <p:cNvPr id="8" name="Rectangle 7">
            <a:extLst>
              <a:ext uri="{FF2B5EF4-FFF2-40B4-BE49-F238E27FC236}">
                <a16:creationId xmlns:a16="http://schemas.microsoft.com/office/drawing/2014/main" id="{71CFB510-86BA-44F0-95B9-6A49CE104300}"/>
              </a:ext>
            </a:extLst>
          </p:cNvPr>
          <p:cNvSpPr/>
          <p:nvPr/>
        </p:nvSpPr>
        <p:spPr>
          <a:xfrm>
            <a:off x="2057400" y="4282322"/>
            <a:ext cx="6661375"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Ananias &amp; Sapphira / Apostles arrested</a:t>
            </a:r>
          </a:p>
        </p:txBody>
      </p:sp>
      <p:sp>
        <p:nvSpPr>
          <p:cNvPr id="9" name="Rectangle 8">
            <a:extLst>
              <a:ext uri="{FF2B5EF4-FFF2-40B4-BE49-F238E27FC236}">
                <a16:creationId xmlns:a16="http://schemas.microsoft.com/office/drawing/2014/main" id="{4F12C9DC-ED94-4209-A30D-05D00426E6F2}"/>
              </a:ext>
            </a:extLst>
          </p:cNvPr>
          <p:cNvSpPr/>
          <p:nvPr/>
        </p:nvSpPr>
        <p:spPr>
          <a:xfrm>
            <a:off x="2057400" y="4891149"/>
            <a:ext cx="3172215"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Widows neglected</a:t>
            </a:r>
          </a:p>
        </p:txBody>
      </p:sp>
      <p:sp>
        <p:nvSpPr>
          <p:cNvPr id="10" name="Rectangle 9">
            <a:extLst>
              <a:ext uri="{FF2B5EF4-FFF2-40B4-BE49-F238E27FC236}">
                <a16:creationId xmlns:a16="http://schemas.microsoft.com/office/drawing/2014/main" id="{5B69D5B2-F8DA-40B6-BAE0-DE110B46B688}"/>
              </a:ext>
            </a:extLst>
          </p:cNvPr>
          <p:cNvSpPr/>
          <p:nvPr/>
        </p:nvSpPr>
        <p:spPr>
          <a:xfrm>
            <a:off x="2057400" y="5569774"/>
            <a:ext cx="5473230"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Stephen’s Defense &amp; Martyrdom</a:t>
            </a:r>
          </a:p>
        </p:txBody>
      </p:sp>
      <p:sp>
        <p:nvSpPr>
          <p:cNvPr id="11" name="Rectangle 10">
            <a:extLst>
              <a:ext uri="{FF2B5EF4-FFF2-40B4-BE49-F238E27FC236}">
                <a16:creationId xmlns:a16="http://schemas.microsoft.com/office/drawing/2014/main" id="{7FFAC425-4CE3-446A-8E0D-EF24AAC40F2E}"/>
              </a:ext>
            </a:extLst>
          </p:cNvPr>
          <p:cNvSpPr/>
          <p:nvPr/>
        </p:nvSpPr>
        <p:spPr>
          <a:xfrm>
            <a:off x="2047537" y="6248400"/>
            <a:ext cx="6650475" cy="52322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mbria" pitchFamily="18" charset="0"/>
                <a:ea typeface="+mn-ea"/>
                <a:cs typeface="Arial" pitchFamily="34" charset="0"/>
              </a:rPr>
              <a:t>Church Scattered/ Samaria &amp; Ethiopian</a:t>
            </a:r>
          </a:p>
        </p:txBody>
      </p:sp>
    </p:spTree>
    <p:extLst>
      <p:ext uri="{BB962C8B-B14F-4D97-AF65-F5344CB8AC3E}">
        <p14:creationId xmlns:p14="http://schemas.microsoft.com/office/powerpoint/2010/main" val="194008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3">
            <a:extLst>
              <a:ext uri="{FF2B5EF4-FFF2-40B4-BE49-F238E27FC236}">
                <a16:creationId xmlns:a16="http://schemas.microsoft.com/office/drawing/2014/main" id="{7B8FC4BC-873D-490B-950E-0867BF45E148}"/>
              </a:ext>
            </a:extLst>
          </p:cNvPr>
          <p:cNvSpPr>
            <a:spLocks noGrp="1" noChangeArrowheads="1"/>
          </p:cNvSpPr>
          <p:nvPr>
            <p:ph type="subTitle" idx="1"/>
          </p:nvPr>
        </p:nvSpPr>
        <p:spPr>
          <a:xfrm>
            <a:off x="203200" y="685800"/>
            <a:ext cx="11785600" cy="5562600"/>
          </a:xfrm>
        </p:spPr>
        <p:txBody>
          <a:bodyPr/>
          <a:lstStyle/>
          <a:p>
            <a:r>
              <a:rPr lang="en-US" altLang="en-US" sz="3467" b="0">
                <a:effectLst/>
                <a:latin typeface="Cambria" panose="02040503050406030204" pitchFamily="18" charset="0"/>
              </a:rPr>
              <a:t> </a:t>
            </a:r>
            <a:r>
              <a:rPr lang="en-US" altLang="en-US" sz="3467" b="0" baseline="30000">
                <a:effectLst/>
                <a:latin typeface="Cambria" panose="02040503050406030204" pitchFamily="18" charset="0"/>
              </a:rPr>
              <a:t>39 </a:t>
            </a:r>
            <a:r>
              <a:rPr lang="en-US" altLang="en-US" sz="3467" b="0">
                <a:effectLst/>
                <a:latin typeface="Cambria" panose="02040503050406030204" pitchFamily="18" charset="0"/>
              </a:rPr>
              <a:t>When they came up out of the water, the Spirit of the Lord snatched Philip away; and the eunuch no longer saw him, but went on his way rejoicing. </a:t>
            </a:r>
            <a:r>
              <a:rPr lang="en-US" altLang="en-US" sz="3467" b="0" baseline="30000">
                <a:effectLst/>
                <a:latin typeface="Cambria" panose="02040503050406030204" pitchFamily="18" charset="0"/>
              </a:rPr>
              <a:t>40 </a:t>
            </a:r>
            <a:r>
              <a:rPr lang="en-US" altLang="en-US" sz="3467" b="0">
                <a:effectLst/>
                <a:latin typeface="Cambria" panose="02040503050406030204" pitchFamily="18" charset="0"/>
              </a:rPr>
              <a:t>But Philip found himself at Azotus, and as he passed through he kept preaching the gospel to all the cities until he came to Caesarea.</a:t>
            </a:r>
          </a:p>
        </p:txBody>
      </p:sp>
      <p:cxnSp>
        <p:nvCxnSpPr>
          <p:cNvPr id="13" name="Straight Connector 4">
            <a:extLst>
              <a:ext uri="{FF2B5EF4-FFF2-40B4-BE49-F238E27FC236}">
                <a16:creationId xmlns:a16="http://schemas.microsoft.com/office/drawing/2014/main" id="{E62CAEF7-0098-452C-930D-32BBAAAC3D65}"/>
              </a:ext>
            </a:extLst>
          </p:cNvPr>
          <p:cNvCxnSpPr>
            <a:cxnSpLocks noChangeShapeType="1"/>
          </p:cNvCxnSpPr>
          <p:nvPr/>
        </p:nvCxnSpPr>
        <p:spPr bwMode="auto">
          <a:xfrm>
            <a:off x="1016000" y="2311400"/>
            <a:ext cx="4572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901124" name="Rectangle 2">
            <a:extLst>
              <a:ext uri="{FF2B5EF4-FFF2-40B4-BE49-F238E27FC236}">
                <a16:creationId xmlns:a16="http://schemas.microsoft.com/office/drawing/2014/main" id="{63424331-3D46-443F-97DB-AAC485A312C6}"/>
              </a:ext>
            </a:extLst>
          </p:cNvPr>
          <p:cNvSpPr>
            <a:spLocks noGrp="1" noChangeArrowheads="1"/>
          </p:cNvSpPr>
          <p:nvPr>
            <p:ph type="ctrTitle"/>
          </p:nvPr>
        </p:nvSpPr>
        <p:spPr>
          <a:xfrm>
            <a:off x="406400" y="0"/>
            <a:ext cx="11176000" cy="685800"/>
          </a:xfrm>
        </p:spPr>
        <p:txBody>
          <a:bodyPr/>
          <a:lstStyle/>
          <a:p>
            <a:r>
              <a:rPr lang="en-US" altLang="en-US" sz="3733" u="sng">
                <a:latin typeface="Cambria" panose="02040503050406030204" pitchFamily="18" charset="0"/>
              </a:rPr>
              <a:t>Acts 8:26-40  (Philip &amp; the Ethiopian)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4" descr="CNM14-Philip.gif">
            <a:extLst>
              <a:ext uri="{FF2B5EF4-FFF2-40B4-BE49-F238E27FC236}">
                <a16:creationId xmlns:a16="http://schemas.microsoft.com/office/drawing/2014/main" id="{86325353-317D-4F33-AF25-852C65E18D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6501" y="0"/>
            <a:ext cx="8445500" cy="676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3171" name="Rounded Rectangle 5">
            <a:extLst>
              <a:ext uri="{FF2B5EF4-FFF2-40B4-BE49-F238E27FC236}">
                <a16:creationId xmlns:a16="http://schemas.microsoft.com/office/drawing/2014/main" id="{4B2CBC0C-BD50-4CF3-AF39-F7908097B27B}"/>
              </a:ext>
            </a:extLst>
          </p:cNvPr>
          <p:cNvSpPr>
            <a:spLocks noChangeArrowheads="1"/>
          </p:cNvSpPr>
          <p:nvPr/>
        </p:nvSpPr>
        <p:spPr bwMode="auto">
          <a:xfrm>
            <a:off x="5283200" y="5359400"/>
            <a:ext cx="914400" cy="40640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903172" name="Rectangle 6">
            <a:extLst>
              <a:ext uri="{FF2B5EF4-FFF2-40B4-BE49-F238E27FC236}">
                <a16:creationId xmlns:a16="http://schemas.microsoft.com/office/drawing/2014/main" id="{55418691-FB86-41DC-AEBD-B9355074DD78}"/>
              </a:ext>
            </a:extLst>
          </p:cNvPr>
          <p:cNvSpPr>
            <a:spLocks noChangeArrowheads="1"/>
          </p:cNvSpPr>
          <p:nvPr/>
        </p:nvSpPr>
        <p:spPr bwMode="auto">
          <a:xfrm>
            <a:off x="0" y="1"/>
            <a:ext cx="3657600" cy="2965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667" b="0" i="0" u="none"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But Philip found himself at Azotus, and as he passed through he kept preaching the gospel to all the cities until he came to Caesarea</a:t>
            </a:r>
            <a:endParaRPr kumimoji="0" lang="en-US" altLang="en-US" sz="2667"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903173" name="Rectangle 7">
            <a:extLst>
              <a:ext uri="{FF2B5EF4-FFF2-40B4-BE49-F238E27FC236}">
                <a16:creationId xmlns:a16="http://schemas.microsoft.com/office/drawing/2014/main" id="{B17CB465-C169-4B16-B35B-FC90DD3201E6}"/>
              </a:ext>
            </a:extLst>
          </p:cNvPr>
          <p:cNvSpPr>
            <a:spLocks noChangeArrowheads="1"/>
          </p:cNvSpPr>
          <p:nvPr/>
        </p:nvSpPr>
        <p:spPr bwMode="auto">
          <a:xfrm>
            <a:off x="0" y="3041651"/>
            <a:ext cx="3759200" cy="378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667" b="1" i="1" u="sng"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Over 20 years later we read:</a:t>
            </a:r>
          </a:p>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667" b="1" i="1" u="sng"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Acts 21:8 </a:t>
            </a:r>
            <a:r>
              <a:rPr kumimoji="0" lang="en-US" altLang="en-US" sz="2667" b="0" i="0" u="none" strike="noStrike" kern="1200" cap="none" spc="0" normalizeH="0" baseline="0" noProof="0">
                <a:ln>
                  <a:noFill/>
                </a:ln>
                <a:solidFill>
                  <a:srgbClr val="FFFF00"/>
                </a:solidFill>
                <a:effectLst/>
                <a:uLnTx/>
                <a:uFillTx/>
                <a:latin typeface="Cambria" panose="02040503050406030204" pitchFamily="18" charset="0"/>
                <a:ea typeface="+mn-ea"/>
                <a:cs typeface="Arial" panose="020B0604020202020204" pitchFamily="34" charset="0"/>
              </a:rPr>
              <a:t>- </a:t>
            </a:r>
            <a:r>
              <a:rPr kumimoji="0" lang="en-US" altLang="en-US" sz="2667" b="0" i="0" u="none" strike="noStrike" kern="1200" cap="none" spc="0" normalizeH="0" baseline="0" noProof="0">
                <a:ln>
                  <a:noFill/>
                </a:ln>
                <a:solidFill>
                  <a:srgbClr val="FFFFFF"/>
                </a:solidFill>
                <a:effectLst/>
                <a:uLnTx/>
                <a:uFillTx/>
                <a:latin typeface="Cambria" panose="02040503050406030204" pitchFamily="18" charset="0"/>
                <a:ea typeface="+mn-ea"/>
                <a:cs typeface="Arial" panose="020B0604020202020204" pitchFamily="34" charset="0"/>
              </a:rPr>
              <a:t>On the next day we left and came to Caesarea, and entering the house of Philip the evangelist, who was one of the seven, we stayed with him.</a:t>
            </a:r>
          </a:p>
        </p:txBody>
      </p:sp>
      <p:sp>
        <p:nvSpPr>
          <p:cNvPr id="903174" name="Rounded Rectangle 8">
            <a:extLst>
              <a:ext uri="{FF2B5EF4-FFF2-40B4-BE49-F238E27FC236}">
                <a16:creationId xmlns:a16="http://schemas.microsoft.com/office/drawing/2014/main" id="{15BB2F75-248E-4FBA-8052-28E15872C5A2}"/>
              </a:ext>
            </a:extLst>
          </p:cNvPr>
          <p:cNvSpPr>
            <a:spLocks noChangeArrowheads="1"/>
          </p:cNvSpPr>
          <p:nvPr/>
        </p:nvSpPr>
        <p:spPr bwMode="auto">
          <a:xfrm>
            <a:off x="6604000" y="990600"/>
            <a:ext cx="1422400" cy="40640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1" name="Rectangle 3">
            <a:extLst>
              <a:ext uri="{FF2B5EF4-FFF2-40B4-BE49-F238E27FC236}">
                <a16:creationId xmlns:a16="http://schemas.microsoft.com/office/drawing/2014/main" id="{E8E90895-0515-4DE2-99E1-EE87D99BEEA0}"/>
              </a:ext>
            </a:extLst>
          </p:cNvPr>
          <p:cNvSpPr>
            <a:spLocks noGrp="1" noChangeArrowheads="1"/>
          </p:cNvSpPr>
          <p:nvPr>
            <p:ph type="subTitle" idx="1"/>
          </p:nvPr>
        </p:nvSpPr>
        <p:spPr>
          <a:xfrm>
            <a:off x="203200" y="685800"/>
            <a:ext cx="11785600" cy="5562600"/>
          </a:xfrm>
        </p:spPr>
        <p:txBody>
          <a:bodyPr/>
          <a:lstStyle/>
          <a:p>
            <a:pPr marL="649814" lvl="1" indent="-571500" eaLnBrk="1" hangingPunct="1">
              <a:buFont typeface="Wingdings" panose="05000000000000000000" pitchFamily="2" charset="2"/>
              <a:buChar char="§"/>
              <a:defRPr/>
            </a:pPr>
            <a:r>
              <a:rPr lang="en-US" sz="3200" b="0" dirty="0">
                <a:effectLst/>
                <a:latin typeface="Cambria" pitchFamily="18" charset="0"/>
              </a:rPr>
              <a:t>Here the Spirit is working through the evangelist. The Holy Spirit operates through the Word in conversion, not directly upon the heart apart from the Word.  The gospel is the power of God unto salvation (Romans 1:16)</a:t>
            </a:r>
          </a:p>
          <a:p>
            <a:pPr marL="78314" lvl="1" indent="0" eaLnBrk="1" hangingPunct="1">
              <a:buNone/>
              <a:defRPr/>
            </a:pPr>
            <a:endParaRPr lang="en-US" sz="3200" b="0" dirty="0">
              <a:effectLst/>
              <a:latin typeface="Cambria" pitchFamily="18" charset="0"/>
            </a:endParaRPr>
          </a:p>
          <a:p>
            <a:pPr marL="649814" lvl="1" indent="-571500" eaLnBrk="1" hangingPunct="1">
              <a:buFont typeface="Wingdings" panose="05000000000000000000" pitchFamily="2" charset="2"/>
              <a:buChar char="§"/>
              <a:defRPr/>
            </a:pPr>
            <a:r>
              <a:rPr lang="en-US" sz="3200" b="0" dirty="0">
                <a:effectLst/>
                <a:latin typeface="Cambria" pitchFamily="18" charset="0"/>
              </a:rPr>
              <a:t>Preaching Jesus must include instruction on what to do to become a Christian. Baptism is included in preaching Jesus.</a:t>
            </a:r>
          </a:p>
          <a:p>
            <a:pPr marL="618051" lvl="1" indent="-539737" eaLnBrk="1" hangingPunct="1">
              <a:lnSpc>
                <a:spcPct val="90000"/>
              </a:lnSpc>
              <a:buFont typeface="Wingdings" panose="05000000000000000000" pitchFamily="2" charset="2"/>
              <a:buChar char="Ø"/>
              <a:defRPr/>
            </a:pPr>
            <a:endParaRPr lang="en-US" b="0" dirty="0">
              <a:effectLst/>
              <a:latin typeface="Cambria" pitchFamily="18" charset="0"/>
            </a:endParaRPr>
          </a:p>
        </p:txBody>
      </p:sp>
      <p:sp>
        <p:nvSpPr>
          <p:cNvPr id="904195" name="Rectangle 2">
            <a:extLst>
              <a:ext uri="{FF2B5EF4-FFF2-40B4-BE49-F238E27FC236}">
                <a16:creationId xmlns:a16="http://schemas.microsoft.com/office/drawing/2014/main" id="{DA509D65-C51F-4160-8F7F-3C00A6F72CC1}"/>
              </a:ext>
            </a:extLst>
          </p:cNvPr>
          <p:cNvSpPr>
            <a:spLocks noGrp="1" noChangeArrowheads="1"/>
          </p:cNvSpPr>
          <p:nvPr>
            <p:ph type="ctrTitle"/>
          </p:nvPr>
        </p:nvSpPr>
        <p:spPr>
          <a:xfrm>
            <a:off x="406400" y="0"/>
            <a:ext cx="11176000" cy="685800"/>
          </a:xfrm>
        </p:spPr>
        <p:txBody>
          <a:bodyPr/>
          <a:lstStyle/>
          <a:p>
            <a:r>
              <a:rPr lang="en-US" altLang="en-US" sz="3733" i="1" u="sng">
                <a:latin typeface="Cambria" panose="02040503050406030204" pitchFamily="18" charset="0"/>
              </a:rPr>
              <a:t>Observations</a:t>
            </a:r>
          </a:p>
        </p:txBody>
      </p:sp>
      <p:sp>
        <p:nvSpPr>
          <p:cNvPr id="904196" name="AutoShape 5" descr="http://www.ccel.org/bible/phillips/CNM14-Philip.gif">
            <a:extLst>
              <a:ext uri="{FF2B5EF4-FFF2-40B4-BE49-F238E27FC236}">
                <a16:creationId xmlns:a16="http://schemas.microsoft.com/office/drawing/2014/main" id="{24CD3FCB-2651-4473-A067-9748F608E8C4}"/>
              </a:ext>
            </a:extLst>
          </p:cNvPr>
          <p:cNvSpPr>
            <a:spLocks noChangeAspect="1" noChangeArrowheads="1"/>
          </p:cNvSpPr>
          <p:nvPr/>
        </p:nvSpPr>
        <p:spPr bwMode="auto">
          <a:xfrm>
            <a:off x="207433" y="-1960033"/>
            <a:ext cx="5105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06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80611">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Title 1">
            <a:extLst>
              <a:ext uri="{FF2B5EF4-FFF2-40B4-BE49-F238E27FC236}">
                <a16:creationId xmlns:a16="http://schemas.microsoft.com/office/drawing/2014/main" id="{27A22BF8-1380-48FF-B482-38117E12F980}"/>
              </a:ext>
            </a:extLst>
          </p:cNvPr>
          <p:cNvSpPr>
            <a:spLocks noGrp="1" noChangeArrowheads="1"/>
          </p:cNvSpPr>
          <p:nvPr>
            <p:ph type="title"/>
          </p:nvPr>
        </p:nvSpPr>
        <p:spPr>
          <a:xfrm>
            <a:off x="508000" y="2514600"/>
            <a:ext cx="10972800" cy="762000"/>
          </a:xfrm>
        </p:spPr>
        <p:txBody>
          <a:bodyPr/>
          <a:lstStyle/>
          <a:p>
            <a:r>
              <a:rPr lang="en-US" altLang="en-US" sz="4000" i="1" dirty="0">
                <a:latin typeface="Cambria" panose="02040503050406030204" pitchFamily="18" charset="0"/>
              </a:rPr>
              <a:t>ACTS 9</a:t>
            </a:r>
          </a:p>
        </p:txBody>
      </p:sp>
      <p:sp>
        <p:nvSpPr>
          <p:cNvPr id="4" name="Slide Number Placeholder 3">
            <a:extLst>
              <a:ext uri="{FF2B5EF4-FFF2-40B4-BE49-F238E27FC236}">
                <a16:creationId xmlns:a16="http://schemas.microsoft.com/office/drawing/2014/main" id="{327A37D3-826A-47BD-973F-35374553A4D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990575" indent="-380990" eaLnBrk="0" hangingPunct="0">
              <a:defRPr>
                <a:solidFill>
                  <a:schemeClr val="tx1"/>
                </a:solidFill>
                <a:latin typeface="Arial" panose="020B0604020202020204" pitchFamily="34" charset="0"/>
                <a:cs typeface="Arial" panose="020B0604020202020204" pitchFamily="34" charset="0"/>
              </a:defRPr>
            </a:lvl2pPr>
            <a:lvl3pPr marL="1523962" indent="-304792" eaLnBrk="0" hangingPunct="0">
              <a:defRPr>
                <a:solidFill>
                  <a:schemeClr val="tx1"/>
                </a:solidFill>
                <a:latin typeface="Arial" panose="020B0604020202020204" pitchFamily="34" charset="0"/>
                <a:cs typeface="Arial" panose="020B0604020202020204" pitchFamily="34" charset="0"/>
              </a:defRPr>
            </a:lvl3pPr>
            <a:lvl4pPr marL="2133547" indent="-304792" eaLnBrk="0" hangingPunct="0">
              <a:defRPr>
                <a:solidFill>
                  <a:schemeClr val="tx1"/>
                </a:solidFill>
                <a:latin typeface="Arial" panose="020B0604020202020204" pitchFamily="34" charset="0"/>
                <a:cs typeface="Arial" panose="020B0604020202020204" pitchFamily="34" charset="0"/>
              </a:defRPr>
            </a:lvl4pPr>
            <a:lvl5pPr marL="2743131" indent="-304792" eaLnBrk="0" hangingPunct="0">
              <a:defRPr>
                <a:solidFill>
                  <a:schemeClr val="tx1"/>
                </a:solidFill>
                <a:latin typeface="Arial" panose="020B0604020202020204" pitchFamily="34" charset="0"/>
                <a:cs typeface="Arial" panose="020B0604020202020204" pitchFamily="34" charset="0"/>
              </a:defRPr>
            </a:lvl5pPr>
            <a:lvl6pPr marL="335271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962301"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4571886"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5181470" indent="-30479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Tx/>
              <a:buSzTx/>
              <a:buFontTx/>
              <a:buNone/>
              <a:tabLst/>
              <a:defRPr/>
            </a:pPr>
            <a:fld id="{D488CA9A-9349-4903-92CA-22AAE83D501D}" type="slidenum">
              <a:rPr kumimoji="0" lang="en-US" altLang="en-US" sz="1867"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rPr>
              <a:pPr marL="0" marR="0" lvl="0" indent="0" algn="r" defTabSz="1219170" rtl="0" eaLnBrk="1" fontAlgn="base" latinLnBrk="0" hangingPunct="1">
                <a:lnSpc>
                  <a:spcPct val="100000"/>
                </a:lnSpc>
                <a:spcBef>
                  <a:spcPct val="0"/>
                </a:spcBef>
                <a:spcAft>
                  <a:spcPct val="0"/>
                </a:spcAft>
                <a:buClrTx/>
                <a:buSzTx/>
                <a:buFontTx/>
                <a:buNone/>
                <a:tabLst/>
                <a:defRPr/>
              </a:pPr>
              <a:t>33</a:t>
            </a:fld>
            <a:endParaRPr kumimoji="0" lang="en-US" altLang="en-US" sz="1867" b="1" i="0" u="none" strike="noStrike" kern="1200" cap="none" spc="0" normalizeH="0" baseline="0" noProof="0">
              <a:ln>
                <a:noFill/>
              </a:ln>
              <a:solidFill>
                <a:srgbClr val="FFFFFF"/>
              </a:solidFill>
              <a:effectLst>
                <a:outerShdw blurRad="38100" dist="38100" dir="2700000" algn="tl">
                  <a:srgbClr val="010199"/>
                </a:outerShdw>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Title 1">
            <a:extLst>
              <a:ext uri="{FF2B5EF4-FFF2-40B4-BE49-F238E27FC236}">
                <a16:creationId xmlns:a16="http://schemas.microsoft.com/office/drawing/2014/main" id="{6B6BCD69-E20E-4AA7-A94F-ED55496B3C80}"/>
              </a:ext>
            </a:extLst>
          </p:cNvPr>
          <p:cNvSpPr>
            <a:spLocks noGrp="1"/>
          </p:cNvSpPr>
          <p:nvPr>
            <p:ph type="title"/>
          </p:nvPr>
        </p:nvSpPr>
        <p:spPr/>
        <p:txBody>
          <a:bodyPr/>
          <a:lstStyle/>
          <a:p>
            <a:pPr eaLnBrk="1" hangingPunct="1"/>
            <a:endParaRPr lang="en-US" altLang="en-US"/>
          </a:p>
        </p:txBody>
      </p:sp>
      <p:pic>
        <p:nvPicPr>
          <p:cNvPr id="920579" name="Picture 2">
            <a:extLst>
              <a:ext uri="{FF2B5EF4-FFF2-40B4-BE49-F238E27FC236}">
                <a16:creationId xmlns:a16="http://schemas.microsoft.com/office/drawing/2014/main" id="{76CE450B-F9E4-42BD-98A3-597E5ED75B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685800"/>
            <a:ext cx="12401551" cy="759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C24FF19-D2FE-403D-8ED5-0A319D0B9084}"/>
              </a:ext>
            </a:extLst>
          </p:cNvPr>
          <p:cNvSpPr txBox="1"/>
          <p:nvPr/>
        </p:nvSpPr>
        <p:spPr>
          <a:xfrm>
            <a:off x="914400" y="1234018"/>
            <a:ext cx="10566400" cy="461665"/>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4" name="TextBox 3">
            <a:extLst>
              <a:ext uri="{FF2B5EF4-FFF2-40B4-BE49-F238E27FC236}">
                <a16:creationId xmlns:a16="http://schemas.microsoft.com/office/drawing/2014/main" id="{2F51B27A-4AF7-4978-9CEE-86638B60731B}"/>
              </a:ext>
            </a:extLst>
          </p:cNvPr>
          <p:cNvSpPr txBox="1"/>
          <p:nvPr/>
        </p:nvSpPr>
        <p:spPr>
          <a:xfrm>
            <a:off x="914400" y="1678518"/>
            <a:ext cx="10261600" cy="666786"/>
          </a:xfrm>
          <a:prstGeom prst="rect">
            <a:avLst/>
          </a:prstGeom>
          <a:solidFill>
            <a:schemeClr val="bg2"/>
          </a:solidFill>
          <a:ln>
            <a:solidFill>
              <a:schemeClr val="bg1"/>
            </a:solidFill>
          </a:ln>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 Scattering of  Acts 8 is pivotal to the Lord’s plan. </a:t>
            </a:r>
          </a:p>
        </p:txBody>
      </p:sp>
      <p:sp>
        <p:nvSpPr>
          <p:cNvPr id="10" name="TextBox 9">
            <a:extLst>
              <a:ext uri="{FF2B5EF4-FFF2-40B4-BE49-F238E27FC236}">
                <a16:creationId xmlns:a16="http://schemas.microsoft.com/office/drawing/2014/main" id="{C2BBDD72-4630-463D-A669-799C44271CFB}"/>
              </a:ext>
            </a:extLst>
          </p:cNvPr>
          <p:cNvSpPr txBox="1"/>
          <p:nvPr/>
        </p:nvSpPr>
        <p:spPr>
          <a:xfrm>
            <a:off x="914400" y="2480734"/>
            <a:ext cx="8026400" cy="666786"/>
          </a:xfrm>
          <a:prstGeom prst="rect">
            <a:avLst/>
          </a:prstGeom>
          <a:solidFill>
            <a:schemeClr val="bg2"/>
          </a:solidFill>
          <a:ln>
            <a:solidFill>
              <a:schemeClr val="bg1"/>
            </a:solidFill>
          </a:ln>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First, we follow the persecuted (Acts 8)</a:t>
            </a:r>
          </a:p>
        </p:txBody>
      </p:sp>
      <p:sp>
        <p:nvSpPr>
          <p:cNvPr id="9" name="Oval 8">
            <a:extLst>
              <a:ext uri="{FF2B5EF4-FFF2-40B4-BE49-F238E27FC236}">
                <a16:creationId xmlns:a16="http://schemas.microsoft.com/office/drawing/2014/main" id="{3C1B0CDD-6A2C-4B60-A3D2-4485891C0733}"/>
              </a:ext>
            </a:extLst>
          </p:cNvPr>
          <p:cNvSpPr/>
          <p:nvPr/>
        </p:nvSpPr>
        <p:spPr>
          <a:xfrm>
            <a:off x="10261600" y="4933952"/>
            <a:ext cx="914400" cy="690033"/>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690AFB39-CC50-4FE1-8F2C-DF5B0DE21D14}"/>
              </a:ext>
            </a:extLst>
          </p:cNvPr>
          <p:cNvSpPr txBox="1"/>
          <p:nvPr/>
        </p:nvSpPr>
        <p:spPr>
          <a:xfrm>
            <a:off x="914400" y="3274485"/>
            <a:ext cx="8026400" cy="666786"/>
          </a:xfrm>
          <a:prstGeom prst="rect">
            <a:avLst/>
          </a:prstGeom>
          <a:solidFill>
            <a:schemeClr val="bg2"/>
          </a:solidFill>
          <a:ln>
            <a:solidFill>
              <a:schemeClr val="bg1"/>
            </a:solidFill>
          </a:ln>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Next follow the chief persecutor (Acts 9)</a:t>
            </a:r>
          </a:p>
        </p:txBody>
      </p:sp>
      <p:cxnSp>
        <p:nvCxnSpPr>
          <p:cNvPr id="13" name="Straight Arrow Connector 12">
            <a:extLst>
              <a:ext uri="{FF2B5EF4-FFF2-40B4-BE49-F238E27FC236}">
                <a16:creationId xmlns:a16="http://schemas.microsoft.com/office/drawing/2014/main" id="{B7112D9C-3251-475D-AFA2-4AB5D7B9BD02}"/>
              </a:ext>
            </a:extLst>
          </p:cNvPr>
          <p:cNvCxnSpPr/>
          <p:nvPr/>
        </p:nvCxnSpPr>
        <p:spPr>
          <a:xfrm flipH="1" flipV="1">
            <a:off x="10566400" y="5075767"/>
            <a:ext cx="152400" cy="36406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DA314B3-4737-4F2C-A311-BB83085F4C52}"/>
              </a:ext>
            </a:extLst>
          </p:cNvPr>
          <p:cNvCxnSpPr/>
          <p:nvPr/>
        </p:nvCxnSpPr>
        <p:spPr>
          <a:xfrm flipH="1" flipV="1">
            <a:off x="9042400" y="-1234017"/>
            <a:ext cx="609600" cy="109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45C07F2-31FD-45F4-8CD4-27BC6A2617C8}"/>
              </a:ext>
            </a:extLst>
          </p:cNvPr>
          <p:cNvCxnSpPr/>
          <p:nvPr/>
        </p:nvCxnSpPr>
        <p:spPr>
          <a:xfrm flipV="1">
            <a:off x="10718800" y="4525433"/>
            <a:ext cx="254000" cy="91440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7924800" y="5166363"/>
            <a:ext cx="4064000" cy="1473200"/>
          </a:xfrm>
          <a:prstGeom prst="roundRect">
            <a:avLst/>
          </a:prstGeom>
          <a:solidFill>
            <a:srgbClr val="0070C0"/>
          </a:solidFill>
          <a:ln w="28575" cap="flat" cmpd="sng" algn="ctr">
            <a:solidFill>
              <a:srgbClr val="FFFF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itchFamily="18" charset="0"/>
                <a:ea typeface="+mn-ea"/>
                <a:cs typeface="+mn-cs"/>
              </a:rPr>
              <a:t>Chief Proclaimer</a:t>
            </a:r>
          </a:p>
        </p:txBody>
      </p:sp>
      <p:sp>
        <p:nvSpPr>
          <p:cNvPr id="20" name="Rounded Rectangle 19"/>
          <p:cNvSpPr/>
          <p:nvPr/>
        </p:nvSpPr>
        <p:spPr bwMode="auto">
          <a:xfrm>
            <a:off x="406400" y="1600200"/>
            <a:ext cx="3657600" cy="1463040"/>
          </a:xfrm>
          <a:prstGeom prst="roundRect">
            <a:avLst/>
          </a:prstGeom>
          <a:solidFill>
            <a:srgbClr val="FF0000"/>
          </a:solidFill>
          <a:ln w="28575" cap="flat" cmpd="sng" algn="ctr">
            <a:solidFill>
              <a:srgbClr val="FFFF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marL="0" marR="0" lvl="0" indent="0" algn="ctr" defTabSz="121917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mbria" pitchFamily="18" charset="0"/>
                <a:ea typeface="+mn-ea"/>
                <a:cs typeface="+mn-cs"/>
              </a:rPr>
              <a:t>Chief Persecutor</a:t>
            </a:r>
          </a:p>
        </p:txBody>
      </p:sp>
      <p:sp>
        <p:nvSpPr>
          <p:cNvPr id="21" name="Title 20"/>
          <p:cNvSpPr>
            <a:spLocks noGrp="1"/>
          </p:cNvSpPr>
          <p:nvPr>
            <p:ph type="title"/>
          </p:nvPr>
        </p:nvSpPr>
        <p:spPr>
          <a:xfrm>
            <a:off x="609600" y="87110"/>
            <a:ext cx="10972800" cy="646375"/>
          </a:xfrm>
        </p:spPr>
        <p:txBody>
          <a:bodyPr>
            <a:normAutofit fontScale="90000"/>
          </a:bodyPr>
          <a:lstStyle/>
          <a:p>
            <a:r>
              <a:rPr lang="en-US" sz="4400" b="1" i="1" u="sng" dirty="0">
                <a:solidFill>
                  <a:srgbClr val="FFFF00"/>
                </a:solidFill>
              </a:rPr>
              <a:t>Conversion of the Chief Persecutor</a:t>
            </a:r>
          </a:p>
        </p:txBody>
      </p:sp>
      <p:cxnSp>
        <p:nvCxnSpPr>
          <p:cNvPr id="25" name="Straight Arrow Connector 24"/>
          <p:cNvCxnSpPr/>
          <p:nvPr/>
        </p:nvCxnSpPr>
        <p:spPr>
          <a:xfrm>
            <a:off x="3962400" y="2971800"/>
            <a:ext cx="3962400" cy="2286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1600" y="4251960"/>
            <a:ext cx="6197600" cy="230832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One of the strongest proofs of the resurrection.</a:t>
            </a:r>
          </a:p>
        </p:txBody>
      </p:sp>
      <p:sp>
        <p:nvSpPr>
          <p:cNvPr id="7" name="TextBox 6"/>
          <p:cNvSpPr txBox="1"/>
          <p:nvPr/>
        </p:nvSpPr>
        <p:spPr>
          <a:xfrm>
            <a:off x="5486400" y="1341097"/>
            <a:ext cx="6299200" cy="452431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Conversion recorded 3  times        					A</a:t>
            </a:r>
            <a:r>
              <a:rPr kumimoji="0" lang="en-US" sz="4800" b="0" i="0" u="none" strike="noStrike" kern="1200" cap="none" spc="0" normalizeH="0" baseline="0" noProof="0" dirty="0">
                <a:ln>
                  <a:noFill/>
                </a:ln>
                <a:solidFill>
                  <a:prstClr val="white"/>
                </a:solidFill>
                <a:effectLst/>
                <a:uLnTx/>
                <a:uFillTx/>
                <a:latin typeface="Calibri"/>
                <a:ea typeface="+mn-ea"/>
                <a:cs typeface="+mn-cs"/>
              </a:rPr>
              <a:t>cts 9				Acts 22</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a:ea typeface="+mn-ea"/>
                <a:cs typeface="+mn-cs"/>
              </a:rPr>
              <a:t>		Acts 26</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6307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2000"/>
                                        <p:tgtEl>
                                          <p:spTgt spid="25"/>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Title 1">
            <a:extLst>
              <a:ext uri="{FF2B5EF4-FFF2-40B4-BE49-F238E27FC236}">
                <a16:creationId xmlns:a16="http://schemas.microsoft.com/office/drawing/2014/main" id="{A05A6287-C0F7-45E1-9436-8FA0B42C601D}"/>
              </a:ext>
            </a:extLst>
          </p:cNvPr>
          <p:cNvSpPr>
            <a:spLocks noGrp="1"/>
          </p:cNvSpPr>
          <p:nvPr>
            <p:ph type="title"/>
          </p:nvPr>
        </p:nvSpPr>
        <p:spPr>
          <a:xfrm>
            <a:off x="548290" y="107731"/>
            <a:ext cx="10972800" cy="654269"/>
          </a:xfrm>
        </p:spPr>
        <p:txBody>
          <a:bodyPr/>
          <a:lstStyle/>
          <a:p>
            <a:pPr eaLnBrk="1" hangingPunct="1"/>
            <a:r>
              <a:rPr lang="en-US" altLang="en-US" sz="4000" b="1" i="1" u="sng" dirty="0">
                <a:solidFill>
                  <a:srgbClr val="FFFF00"/>
                </a:solidFill>
              </a:rPr>
              <a:t>Acts 9:1-2</a:t>
            </a:r>
          </a:p>
        </p:txBody>
      </p:sp>
      <p:sp>
        <p:nvSpPr>
          <p:cNvPr id="3" name="TextBox 2">
            <a:extLst>
              <a:ext uri="{FF2B5EF4-FFF2-40B4-BE49-F238E27FC236}">
                <a16:creationId xmlns:a16="http://schemas.microsoft.com/office/drawing/2014/main" id="{9884B71D-53B4-4B6F-98C8-442ED2527097}"/>
              </a:ext>
            </a:extLst>
          </p:cNvPr>
          <p:cNvSpPr txBox="1"/>
          <p:nvPr/>
        </p:nvSpPr>
        <p:spPr>
          <a:xfrm>
            <a:off x="599090" y="1219200"/>
            <a:ext cx="10871200" cy="403225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Saul, still breathing threats and murder against the disciples of the Lord, went to the high priest </a:t>
            </a:r>
            <a:r>
              <a:rPr kumimoji="0" lang="en-US" sz="42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 </a:t>
            </a: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asked letters from him to the synagogues of Damascus, so that if he found any who were of the Way, whether men or women, he might bring them bound to Jerusalem.</a:t>
            </a:r>
          </a:p>
        </p:txBody>
      </p:sp>
      <p:sp>
        <p:nvSpPr>
          <p:cNvPr id="5" name="Rounded Rectangular Callout 14">
            <a:extLst>
              <a:ext uri="{FF2B5EF4-FFF2-40B4-BE49-F238E27FC236}">
                <a16:creationId xmlns:a16="http://schemas.microsoft.com/office/drawing/2014/main" id="{784A8712-6635-41B6-A291-AE90276355CA}"/>
              </a:ext>
            </a:extLst>
          </p:cNvPr>
          <p:cNvSpPr>
            <a:spLocks noChangeArrowheads="1"/>
          </p:cNvSpPr>
          <p:nvPr/>
        </p:nvSpPr>
        <p:spPr bwMode="auto">
          <a:xfrm>
            <a:off x="3249448" y="5629473"/>
            <a:ext cx="5845504" cy="566018"/>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Journey of about 150 miles</a:t>
            </a:r>
          </a:p>
        </p:txBody>
      </p:sp>
      <p:cxnSp>
        <p:nvCxnSpPr>
          <p:cNvPr id="6" name="Straight Connector 5">
            <a:extLst>
              <a:ext uri="{FF2B5EF4-FFF2-40B4-BE49-F238E27FC236}">
                <a16:creationId xmlns:a16="http://schemas.microsoft.com/office/drawing/2014/main" id="{A67EF995-F911-4E90-B954-D87C3B91F03B}"/>
              </a:ext>
            </a:extLst>
          </p:cNvPr>
          <p:cNvCxnSpPr/>
          <p:nvPr/>
        </p:nvCxnSpPr>
        <p:spPr>
          <a:xfrm>
            <a:off x="3962400" y="3810000"/>
            <a:ext cx="22098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A40BD5-F0AB-48F8-9BC7-9CA7C029F240}"/>
              </a:ext>
            </a:extLst>
          </p:cNvPr>
          <p:cNvCxnSpPr>
            <a:cxnSpLocks/>
          </p:cNvCxnSpPr>
          <p:nvPr/>
        </p:nvCxnSpPr>
        <p:spPr>
          <a:xfrm>
            <a:off x="4386775" y="1838179"/>
            <a:ext cx="6473483"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C6D122-84E7-4E95-8E10-B000208A8FC0}"/>
              </a:ext>
            </a:extLst>
          </p:cNvPr>
          <p:cNvSpPr txBox="1"/>
          <p:nvPr/>
        </p:nvSpPr>
        <p:spPr>
          <a:xfrm>
            <a:off x="482600" y="152400"/>
            <a:ext cx="11379200" cy="452431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As he journeyed he came near Damascus, and suddenly a light shone around him from heaven.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he fell to the ground, and heard a voice saying to him, “Saul, Saul, why are you persecuting Me?”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5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said, “Who are You, Lord?”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Lord said, “I am Jesus, whom you are persecuting. It </a:t>
            </a:r>
            <a:r>
              <a:rPr kumimoji="0" lang="en-US" sz="32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is</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hard for you to kick against the goads.”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6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he, trembling and astonished, said, “Lord, what do You want me to do?”</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5" name="TextBox 4">
            <a:extLst>
              <a:ext uri="{FF2B5EF4-FFF2-40B4-BE49-F238E27FC236}">
                <a16:creationId xmlns:a16="http://schemas.microsoft.com/office/drawing/2014/main" id="{7158EF00-F0A7-4C38-A109-0A0BE302588E}"/>
              </a:ext>
            </a:extLst>
          </p:cNvPr>
          <p:cNvSpPr txBox="1"/>
          <p:nvPr/>
        </p:nvSpPr>
        <p:spPr>
          <a:xfrm>
            <a:off x="482600" y="4724400"/>
            <a:ext cx="11277600" cy="255454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Lord </a:t>
            </a:r>
            <a:r>
              <a:rPr kumimoji="0" lang="en-US" sz="32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said</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him, “Arise and go into the city, and you will be told what you must do.”</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7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the men who journeyed with him stood speechless, hearing a voice but seeing no one. </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6" name="Rounded Rectangular Callout 14">
            <a:extLst>
              <a:ext uri="{FF2B5EF4-FFF2-40B4-BE49-F238E27FC236}">
                <a16:creationId xmlns:a16="http://schemas.microsoft.com/office/drawing/2014/main" id="{D13BA384-90EE-4E34-B917-F168B75CA71E}"/>
              </a:ext>
            </a:extLst>
          </p:cNvPr>
          <p:cNvSpPr>
            <a:spLocks noChangeArrowheads="1"/>
          </p:cNvSpPr>
          <p:nvPr/>
        </p:nvSpPr>
        <p:spPr bwMode="auto">
          <a:xfrm>
            <a:off x="3020848" y="4206282"/>
            <a:ext cx="5845504" cy="566018"/>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Does he believe in Jesus?</a:t>
            </a:r>
          </a:p>
        </p:txBody>
      </p:sp>
      <p:cxnSp>
        <p:nvCxnSpPr>
          <p:cNvPr id="7" name="Straight Connector 6">
            <a:extLst>
              <a:ext uri="{FF2B5EF4-FFF2-40B4-BE49-F238E27FC236}">
                <a16:creationId xmlns:a16="http://schemas.microsoft.com/office/drawing/2014/main" id="{82727A3D-F7CB-4DF8-8DA2-54AD2E1C9B15}"/>
              </a:ext>
            </a:extLst>
          </p:cNvPr>
          <p:cNvCxnSpPr>
            <a:cxnSpLocks/>
          </p:cNvCxnSpPr>
          <p:nvPr/>
        </p:nvCxnSpPr>
        <p:spPr>
          <a:xfrm>
            <a:off x="4267200" y="2590800"/>
            <a:ext cx="18288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ounded Rectangular Callout 14">
            <a:extLst>
              <a:ext uri="{FF2B5EF4-FFF2-40B4-BE49-F238E27FC236}">
                <a16:creationId xmlns:a16="http://schemas.microsoft.com/office/drawing/2014/main" id="{3BD70228-DC11-41FC-AB0C-0252FE31035C}"/>
              </a:ext>
            </a:extLst>
          </p:cNvPr>
          <p:cNvSpPr>
            <a:spLocks noChangeArrowheads="1"/>
          </p:cNvSpPr>
          <p:nvPr/>
        </p:nvSpPr>
        <p:spPr bwMode="auto">
          <a:xfrm>
            <a:off x="3198648" y="1098530"/>
            <a:ext cx="5845504" cy="566018"/>
          </a:xfrm>
          <a:prstGeom prst="wedgeRoundRectCallout">
            <a:avLst>
              <a:gd name="adj1" fmla="val -29401"/>
              <a:gd name="adj2" fmla="val 51087"/>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It was about noon – 22:6; 26:13</a:t>
            </a:r>
          </a:p>
        </p:txBody>
      </p:sp>
      <p:sp>
        <p:nvSpPr>
          <p:cNvPr id="9" name="Rounded Rectangular Callout 14">
            <a:extLst>
              <a:ext uri="{FF2B5EF4-FFF2-40B4-BE49-F238E27FC236}">
                <a16:creationId xmlns:a16="http://schemas.microsoft.com/office/drawing/2014/main" id="{CCE59D06-14E6-447C-8C1F-15852EA5E40C}"/>
              </a:ext>
            </a:extLst>
          </p:cNvPr>
          <p:cNvSpPr>
            <a:spLocks noChangeArrowheads="1"/>
          </p:cNvSpPr>
          <p:nvPr/>
        </p:nvSpPr>
        <p:spPr bwMode="auto">
          <a:xfrm>
            <a:off x="5334000" y="1613431"/>
            <a:ext cx="5845504" cy="1602252"/>
          </a:xfrm>
          <a:prstGeom prst="wedgeRoundRectCallout">
            <a:avLst>
              <a:gd name="adj1" fmla="val -155"/>
              <a:gd name="adj2" fmla="val -8220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His traveling companions also saw the light and fell to the ground (22:9; 26:14). </a:t>
            </a:r>
          </a:p>
        </p:txBody>
      </p:sp>
      <p:cxnSp>
        <p:nvCxnSpPr>
          <p:cNvPr id="10" name="Straight Connector 9">
            <a:extLst>
              <a:ext uri="{FF2B5EF4-FFF2-40B4-BE49-F238E27FC236}">
                <a16:creationId xmlns:a16="http://schemas.microsoft.com/office/drawing/2014/main" id="{AD3A873B-3F5D-4B0F-B35F-F667058041F7}"/>
              </a:ext>
            </a:extLst>
          </p:cNvPr>
          <p:cNvCxnSpPr>
            <a:cxnSpLocks/>
          </p:cNvCxnSpPr>
          <p:nvPr/>
        </p:nvCxnSpPr>
        <p:spPr>
          <a:xfrm>
            <a:off x="2133600" y="3581400"/>
            <a:ext cx="93726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9ECD3B8-4C35-464E-A36C-1925459C793A}"/>
              </a:ext>
            </a:extLst>
          </p:cNvPr>
          <p:cNvCxnSpPr>
            <a:cxnSpLocks/>
          </p:cNvCxnSpPr>
          <p:nvPr/>
        </p:nvCxnSpPr>
        <p:spPr>
          <a:xfrm>
            <a:off x="5181600" y="4070552"/>
            <a:ext cx="1524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dissolv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8" grpId="1" animBg="1"/>
      <p:bldP spid="9" grpId="0" animBg="1"/>
      <p:bldP spid="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8D6BA2-956C-4FDD-AACD-45B9F5B22443}"/>
              </a:ext>
            </a:extLst>
          </p:cNvPr>
          <p:cNvSpPr txBox="1"/>
          <p:nvPr/>
        </p:nvSpPr>
        <p:spPr>
          <a:xfrm>
            <a:off x="203200" y="139700"/>
            <a:ext cx="11785600" cy="7017306"/>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8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Saul arose from the ground, and when his eyes were opened he saw no one. But they led him by the hand and brought </a:t>
            </a:r>
            <a:r>
              <a:rPr kumimoji="0" lang="en-US" sz="30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into Damascus. </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9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was three days without sight, and neither ate nor drank.</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10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Now there was a certain disciple at Damascus named Ananias; and to him the Lord said in a vision, “Ananias.”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said, “Here I am, Lord.”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11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the Lord </a:t>
            </a:r>
            <a:r>
              <a:rPr kumimoji="0" lang="en-US" sz="30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said</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him, “Arise and go to the street called Straight, and inquire at the house of Judas for </a:t>
            </a:r>
            <a:r>
              <a:rPr kumimoji="0" lang="en-US" sz="30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one</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called Saul of Tarsus, for behold, he is praying. </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12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in a vision he has seen a man named Ananias coming in and putting </a:t>
            </a:r>
            <a:r>
              <a:rPr kumimoji="0" lang="en-US" sz="30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his</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hand on him, so that he might receive his sight.”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13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Ananias answered, “Lord, I have heard from many about this man, how much harm he has done to Your </a:t>
            </a:r>
            <a:r>
              <a:rPr kumimoji="0" lang="en-US" sz="3000"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saints</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in Jerusalem. </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14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here he has authority from the chief priests to bind all who call on Your </a:t>
            </a:r>
            <a:r>
              <a:rPr kumimoji="0" lang="en-US" sz="30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name.”</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933"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538448F-E947-43E0-B877-49BFBFFCC144}"/>
              </a:ext>
            </a:extLst>
          </p:cNvPr>
          <p:cNvCxnSpPr>
            <a:cxnSpLocks/>
          </p:cNvCxnSpPr>
          <p:nvPr/>
        </p:nvCxnSpPr>
        <p:spPr>
          <a:xfrm>
            <a:off x="3200400" y="1544485"/>
            <a:ext cx="7696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9E61B0D-3307-4CF2-AFB7-B54CB6F8E5BE}"/>
              </a:ext>
            </a:extLst>
          </p:cNvPr>
          <p:cNvCxnSpPr>
            <a:cxnSpLocks/>
          </p:cNvCxnSpPr>
          <p:nvPr/>
        </p:nvCxnSpPr>
        <p:spPr>
          <a:xfrm>
            <a:off x="9258738" y="2438400"/>
            <a:ext cx="1170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CBF5C1C-E953-48EA-A7BC-7E6AF95840B5}"/>
              </a:ext>
            </a:extLst>
          </p:cNvPr>
          <p:cNvCxnSpPr>
            <a:cxnSpLocks/>
          </p:cNvCxnSpPr>
          <p:nvPr/>
        </p:nvCxnSpPr>
        <p:spPr>
          <a:xfrm>
            <a:off x="304800" y="4724400"/>
            <a:ext cx="1143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4">
            <a:extLst>
              <a:ext uri="{FF2B5EF4-FFF2-40B4-BE49-F238E27FC236}">
                <a16:creationId xmlns:a16="http://schemas.microsoft.com/office/drawing/2014/main" id="{9B386C51-5A8C-4839-AE55-0E508E815C47}"/>
              </a:ext>
            </a:extLst>
          </p:cNvPr>
          <p:cNvSpPr>
            <a:spLocks noChangeArrowheads="1"/>
          </p:cNvSpPr>
          <p:nvPr/>
        </p:nvSpPr>
        <p:spPr bwMode="auto">
          <a:xfrm>
            <a:off x="4572000" y="1600200"/>
            <a:ext cx="3303752" cy="436710"/>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Is he penitent?</a:t>
            </a:r>
          </a:p>
        </p:txBody>
      </p:sp>
      <p:cxnSp>
        <p:nvCxnSpPr>
          <p:cNvPr id="8" name="Straight Connector 7">
            <a:extLst>
              <a:ext uri="{FF2B5EF4-FFF2-40B4-BE49-F238E27FC236}">
                <a16:creationId xmlns:a16="http://schemas.microsoft.com/office/drawing/2014/main" id="{E7539F3B-D960-4791-83BF-191C12FE2DA0}"/>
              </a:ext>
            </a:extLst>
          </p:cNvPr>
          <p:cNvCxnSpPr>
            <a:cxnSpLocks/>
          </p:cNvCxnSpPr>
          <p:nvPr/>
        </p:nvCxnSpPr>
        <p:spPr>
          <a:xfrm>
            <a:off x="5344510" y="5181600"/>
            <a:ext cx="508438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2D92399-6495-41FF-8164-EDC808AE2E08}"/>
              </a:ext>
            </a:extLst>
          </p:cNvPr>
          <p:cNvCxnSpPr>
            <a:cxnSpLocks/>
          </p:cNvCxnSpPr>
          <p:nvPr/>
        </p:nvCxnSpPr>
        <p:spPr>
          <a:xfrm>
            <a:off x="6248400" y="6553200"/>
            <a:ext cx="5105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ounded Rectangular Callout 14">
            <a:extLst>
              <a:ext uri="{FF2B5EF4-FFF2-40B4-BE49-F238E27FC236}">
                <a16:creationId xmlns:a16="http://schemas.microsoft.com/office/drawing/2014/main" id="{1CDFAAEA-CC37-40A5-8F5D-8A098172D1F7}"/>
              </a:ext>
            </a:extLst>
          </p:cNvPr>
          <p:cNvSpPr>
            <a:spLocks noChangeArrowheads="1"/>
          </p:cNvSpPr>
          <p:nvPr/>
        </p:nvSpPr>
        <p:spPr bwMode="auto">
          <a:xfrm>
            <a:off x="5508296" y="2027708"/>
            <a:ext cx="5845504" cy="1602252"/>
          </a:xfrm>
          <a:prstGeom prst="wedgeRoundRectCallout">
            <a:avLst>
              <a:gd name="adj1" fmla="val 10274"/>
              <a:gd name="adj2" fmla="val -8416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In emotional turmoil, suffering deep grief and an enormous sense of guilt = no appetite</a:t>
            </a:r>
          </a:p>
        </p:txBody>
      </p:sp>
      <p:sp>
        <p:nvSpPr>
          <p:cNvPr id="13" name="Rounded Rectangular Callout 14">
            <a:extLst>
              <a:ext uri="{FF2B5EF4-FFF2-40B4-BE49-F238E27FC236}">
                <a16:creationId xmlns:a16="http://schemas.microsoft.com/office/drawing/2014/main" id="{6270E221-7D4F-4E46-AECA-833395F5589A}"/>
              </a:ext>
            </a:extLst>
          </p:cNvPr>
          <p:cNvSpPr>
            <a:spLocks noChangeArrowheads="1"/>
          </p:cNvSpPr>
          <p:nvPr/>
        </p:nvSpPr>
        <p:spPr bwMode="auto">
          <a:xfrm>
            <a:off x="3430313" y="3667656"/>
            <a:ext cx="5845504" cy="1602252"/>
          </a:xfrm>
          <a:prstGeom prst="wedgeRoundRectCallout">
            <a:avLst>
              <a:gd name="adj1" fmla="val 3262"/>
              <a:gd name="adj2" fmla="val 81136"/>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First use of word in NT – one who is spiritually and morally </a:t>
            </a:r>
            <a:r>
              <a:rPr kumimoji="0" lang="en-US" altLang="en-US" sz="3200" b="0" i="1"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separated</a:t>
            </a: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from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with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P spid="13" grpId="0" animBg="1"/>
      <p:bldP spid="1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A7B875-387E-4C6E-B9FC-62D8F5537982}"/>
              </a:ext>
            </a:extLst>
          </p:cNvPr>
          <p:cNvSpPr txBox="1"/>
          <p:nvPr/>
        </p:nvSpPr>
        <p:spPr>
          <a:xfrm>
            <a:off x="304800" y="503767"/>
            <a:ext cx="11480800" cy="4708981"/>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15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the Lord said to him, “Go, for he is a chosen vessel of Mine to bear My name before Gentiles, kings, and the children of Israel. </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16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For I will show him how many things he must suffer for My name’s sake.”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17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Ananias went his way and entered the house; and laying his hands on him he said, “Brother Saul, the Lord Jesus,</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who appeared to you on the road as you came, has sent me that you may receive your sight and be filled with the Holy Spirit.” </a:t>
            </a:r>
            <a:r>
              <a:rPr kumimoji="0" lang="en-US" sz="30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18 </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Immediately there fell from his eyes </a:t>
            </a:r>
            <a:r>
              <a:rPr kumimoji="0" lang="en-US" sz="30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something</a:t>
            </a: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like scales, and he received his sight at once; and he arose and was baptized.</a:t>
            </a: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6548161C-FBB8-41D5-B0E4-BD95DFEB8564}"/>
              </a:ext>
            </a:extLst>
          </p:cNvPr>
          <p:cNvCxnSpPr>
            <a:cxnSpLocks/>
          </p:cNvCxnSpPr>
          <p:nvPr/>
        </p:nvCxnSpPr>
        <p:spPr>
          <a:xfrm>
            <a:off x="685800" y="1447800"/>
            <a:ext cx="906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168252-7870-446D-BCC8-0BC6A3914BF6}"/>
              </a:ext>
            </a:extLst>
          </p:cNvPr>
          <p:cNvCxnSpPr>
            <a:cxnSpLocks/>
          </p:cNvCxnSpPr>
          <p:nvPr/>
        </p:nvCxnSpPr>
        <p:spPr>
          <a:xfrm>
            <a:off x="8102600" y="3276600"/>
            <a:ext cx="2717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B10460-08C4-4104-8059-EFAB243EFE25}"/>
              </a:ext>
            </a:extLst>
          </p:cNvPr>
          <p:cNvCxnSpPr>
            <a:cxnSpLocks/>
          </p:cNvCxnSpPr>
          <p:nvPr/>
        </p:nvCxnSpPr>
        <p:spPr>
          <a:xfrm>
            <a:off x="838200" y="37338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6ED06A8-CEA5-4905-8D46-9CA5C6D09026}"/>
              </a:ext>
            </a:extLst>
          </p:cNvPr>
          <p:cNvCxnSpPr>
            <a:cxnSpLocks/>
          </p:cNvCxnSpPr>
          <p:nvPr/>
        </p:nvCxnSpPr>
        <p:spPr>
          <a:xfrm>
            <a:off x="4953000" y="4191000"/>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948421-85CB-400F-BC0C-474406EB4E61}"/>
              </a:ext>
            </a:extLst>
          </p:cNvPr>
          <p:cNvSpPr txBox="1"/>
          <p:nvPr/>
        </p:nvSpPr>
        <p:spPr>
          <a:xfrm>
            <a:off x="304800" y="4982633"/>
            <a:ext cx="10464800" cy="55399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How was this accomplished? </a:t>
            </a:r>
          </a:p>
        </p:txBody>
      </p:sp>
      <p:sp>
        <p:nvSpPr>
          <p:cNvPr id="14" name="TextBox 13">
            <a:extLst>
              <a:ext uri="{FF2B5EF4-FFF2-40B4-BE49-F238E27FC236}">
                <a16:creationId xmlns:a16="http://schemas.microsoft.com/office/drawing/2014/main" id="{A94AB03B-F550-43E3-B4BD-C3878030DCD8}"/>
              </a:ext>
            </a:extLst>
          </p:cNvPr>
          <p:cNvSpPr txBox="1"/>
          <p:nvPr/>
        </p:nvSpPr>
        <p:spPr>
          <a:xfrm>
            <a:off x="6604000" y="4961467"/>
            <a:ext cx="5384800" cy="55399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See verse 12</a:t>
            </a:r>
          </a:p>
        </p:txBody>
      </p:sp>
      <p:sp>
        <p:nvSpPr>
          <p:cNvPr id="15" name="TextBox 14">
            <a:extLst>
              <a:ext uri="{FF2B5EF4-FFF2-40B4-BE49-F238E27FC236}">
                <a16:creationId xmlns:a16="http://schemas.microsoft.com/office/drawing/2014/main" id="{676EE5FF-8CB6-4FA6-BE4B-DCAB390D6B04}"/>
              </a:ext>
            </a:extLst>
          </p:cNvPr>
          <p:cNvSpPr txBox="1"/>
          <p:nvPr/>
        </p:nvSpPr>
        <p:spPr>
          <a:xfrm>
            <a:off x="304800" y="5532967"/>
            <a:ext cx="10464800" cy="55399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When was this accomplished? </a:t>
            </a:r>
          </a:p>
        </p:txBody>
      </p:sp>
      <p:sp>
        <p:nvSpPr>
          <p:cNvPr id="16" name="TextBox 15">
            <a:extLst>
              <a:ext uri="{FF2B5EF4-FFF2-40B4-BE49-F238E27FC236}">
                <a16:creationId xmlns:a16="http://schemas.microsoft.com/office/drawing/2014/main" id="{EA742363-A6F1-476F-9042-AD7AB1066CA4}"/>
              </a:ext>
            </a:extLst>
          </p:cNvPr>
          <p:cNvSpPr txBox="1"/>
          <p:nvPr/>
        </p:nvSpPr>
        <p:spPr>
          <a:xfrm>
            <a:off x="6604000" y="5532967"/>
            <a:ext cx="5384800" cy="55399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See Acts 2:38; 5:32</a:t>
            </a:r>
          </a:p>
        </p:txBody>
      </p:sp>
      <p:sp>
        <p:nvSpPr>
          <p:cNvPr id="17" name="TextBox 16">
            <a:extLst>
              <a:ext uri="{FF2B5EF4-FFF2-40B4-BE49-F238E27FC236}">
                <a16:creationId xmlns:a16="http://schemas.microsoft.com/office/drawing/2014/main" id="{271E3C2E-623C-4BA4-88F7-7059C45B68E2}"/>
              </a:ext>
            </a:extLst>
          </p:cNvPr>
          <p:cNvSpPr txBox="1"/>
          <p:nvPr/>
        </p:nvSpPr>
        <p:spPr>
          <a:xfrm>
            <a:off x="7416800" y="6000751"/>
            <a:ext cx="5384800" cy="55399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Galatians 4:6    </a:t>
            </a:r>
          </a:p>
        </p:txBody>
      </p:sp>
      <p:cxnSp>
        <p:nvCxnSpPr>
          <p:cNvPr id="18" name="Straight Connector 17">
            <a:extLst>
              <a:ext uri="{FF2B5EF4-FFF2-40B4-BE49-F238E27FC236}">
                <a16:creationId xmlns:a16="http://schemas.microsoft.com/office/drawing/2014/main" id="{7AB5EF7A-4CEE-405E-9357-82848C7753FC}"/>
              </a:ext>
            </a:extLst>
          </p:cNvPr>
          <p:cNvCxnSpPr>
            <a:cxnSpLocks/>
          </p:cNvCxnSpPr>
          <p:nvPr/>
        </p:nvCxnSpPr>
        <p:spPr>
          <a:xfrm>
            <a:off x="1253067" y="1875367"/>
            <a:ext cx="956733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C5557BB-7C57-4D10-9F3C-190CCB69FC26}"/>
              </a:ext>
            </a:extLst>
          </p:cNvPr>
          <p:cNvCxnSpPr>
            <a:cxnSpLocks/>
          </p:cNvCxnSpPr>
          <p:nvPr/>
        </p:nvCxnSpPr>
        <p:spPr>
          <a:xfrm>
            <a:off x="5105400" y="4648200"/>
            <a:ext cx="182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Rounded Rectangular Callout 14">
            <a:extLst>
              <a:ext uri="{FF2B5EF4-FFF2-40B4-BE49-F238E27FC236}">
                <a16:creationId xmlns:a16="http://schemas.microsoft.com/office/drawing/2014/main" id="{48755872-B062-4BAB-978D-59F8A1892925}"/>
              </a:ext>
            </a:extLst>
          </p:cNvPr>
          <p:cNvSpPr>
            <a:spLocks noChangeArrowheads="1"/>
          </p:cNvSpPr>
          <p:nvPr/>
        </p:nvSpPr>
        <p:spPr bwMode="auto">
          <a:xfrm>
            <a:off x="5601676" y="1128195"/>
            <a:ext cx="4627617" cy="639209"/>
          </a:xfrm>
          <a:prstGeom prst="wedgeRoundRectCallout">
            <a:avLst>
              <a:gd name="adj1" fmla="val 3262"/>
              <a:gd name="adj2" fmla="val 81136"/>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Saw a grieving blind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wipe(left)">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nodeType="afterGroup">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wipe(left)">
                                      <p:cBhvr>
                                        <p:cTn id="54" dur="500"/>
                                        <p:tgtEl>
                                          <p:spTgt spid="16">
                                            <p:txEl>
                                              <p:pRg st="0" end="0"/>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Effect transition="in" filter="wipe(left)">
                                      <p:cBhvr>
                                        <p:cTn id="57" dur="500"/>
                                        <p:tgtEl>
                                          <p:spTgt spid="17">
                                            <p:txEl>
                                              <p:pRg st="0" end="0"/>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76200"/>
            <a:ext cx="7772400" cy="838200"/>
          </a:xfrm>
          <a:noFill/>
          <a:ln/>
        </p:spPr>
        <p:txBody>
          <a:bodyPr/>
          <a:lstStyle/>
          <a:p>
            <a:pPr algn="ctr"/>
            <a:r>
              <a:rPr lang="en-US" sz="4000" b="1" i="1" u="sng" dirty="0">
                <a:solidFill>
                  <a:srgbClr val="FFFF00"/>
                </a:solidFill>
                <a:latin typeface="Cambria" panose="02040503050406030204" pitchFamily="18" charset="0"/>
                <a:ea typeface="Cambria" panose="02040503050406030204" pitchFamily="18" charset="0"/>
              </a:rPr>
              <a:t>Short Outline:</a:t>
            </a:r>
          </a:p>
        </p:txBody>
      </p:sp>
      <p:sp>
        <p:nvSpPr>
          <p:cNvPr id="11267" name="Rectangle 3"/>
          <p:cNvSpPr>
            <a:spLocks noGrp="1" noChangeArrowheads="1"/>
          </p:cNvSpPr>
          <p:nvPr>
            <p:ph type="body" idx="1"/>
          </p:nvPr>
        </p:nvSpPr>
        <p:spPr>
          <a:xfrm>
            <a:off x="228600" y="5257800"/>
            <a:ext cx="11734800" cy="1066800"/>
          </a:xfrm>
          <a:noFill/>
          <a:ln>
            <a:solidFill>
              <a:srgbClr val="FFFF00"/>
            </a:solidFill>
          </a:ln>
        </p:spPr>
        <p:txBody>
          <a:bodyPr/>
          <a:lstStyle/>
          <a:p>
            <a:pPr>
              <a:buClr>
                <a:srgbClr val="FFFF00"/>
              </a:buClr>
              <a:buFont typeface="Wingdings" panose="05000000000000000000" pitchFamily="2" charset="2"/>
              <a:buChar char="§"/>
            </a:pPr>
            <a:r>
              <a:rPr lang="en-US" sz="2800" b="1" dirty="0">
                <a:latin typeface="Cambria" pitchFamily="18" charset="0"/>
              </a:rPr>
              <a:t>  </a:t>
            </a:r>
            <a:r>
              <a:rPr lang="en-US" sz="2800" b="1" dirty="0">
                <a:solidFill>
                  <a:srgbClr val="FFFF00"/>
                </a:solidFill>
                <a:latin typeface="Cambria" pitchFamily="18" charset="0"/>
              </a:rPr>
              <a:t>Acts </a:t>
            </a:r>
            <a:r>
              <a:rPr lang="en-US" sz="2800" b="1" u="sng" dirty="0">
                <a:solidFill>
                  <a:srgbClr val="FFFF00"/>
                </a:solidFill>
                <a:latin typeface="Cambria" pitchFamily="18" charset="0"/>
              </a:rPr>
              <a:t>Chapters 1 to 11,</a:t>
            </a:r>
            <a:r>
              <a:rPr lang="en-US" sz="2800" b="1" dirty="0">
                <a:solidFill>
                  <a:srgbClr val="FFFF00"/>
                </a:solidFill>
                <a:latin typeface="Cambria" pitchFamily="18" charset="0"/>
              </a:rPr>
              <a:t>  Peter  and Jerusalem church are Prominent.</a:t>
            </a:r>
          </a:p>
          <a:p>
            <a:pPr>
              <a:buClr>
                <a:srgbClr val="FFFF00"/>
              </a:buClr>
              <a:buFont typeface="Wingdings" panose="05000000000000000000" pitchFamily="2" charset="2"/>
              <a:buChar char="§"/>
            </a:pPr>
            <a:r>
              <a:rPr lang="en-US" sz="2800" b="1" dirty="0">
                <a:latin typeface="Cambria" pitchFamily="18" charset="0"/>
              </a:rPr>
              <a:t>  Acts </a:t>
            </a:r>
            <a:r>
              <a:rPr lang="en-US" sz="2800" b="1" u="sng" dirty="0">
                <a:latin typeface="Cambria" pitchFamily="18" charset="0"/>
              </a:rPr>
              <a:t>Chapters 12 to 28</a:t>
            </a:r>
            <a:r>
              <a:rPr lang="en-US" sz="2800" b="1" dirty="0">
                <a:latin typeface="Cambria" pitchFamily="18" charset="0"/>
              </a:rPr>
              <a:t>,  Paul and Antioch church are Prominent</a:t>
            </a:r>
          </a:p>
        </p:txBody>
      </p:sp>
      <p:sp>
        <p:nvSpPr>
          <p:cNvPr id="223233" name="Rectangle 1"/>
          <p:cNvSpPr>
            <a:spLocks noChangeArrowheads="1"/>
          </p:cNvSpPr>
          <p:nvPr/>
        </p:nvSpPr>
        <p:spPr bwMode="auto">
          <a:xfrm>
            <a:off x="228600" y="762000"/>
            <a:ext cx="11506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Jesus said to the apostles that they would be witnesses to Him in “</a:t>
            </a:r>
            <a:r>
              <a:rPr kumimoji="0" lang="en-US" sz="2800" b="0" i="0" u="sng"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Jerusalem, and in all Judea and Samaria, and to the remotest part of the earth.” (1:8)</a:t>
            </a: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1-7)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The gospel is preached in Jerusalem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8-12)-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The gospel is preached in Judea and Samaria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Cambria" pitchFamily="18" charset="0"/>
                <a:ea typeface="Times New Roman" pitchFamily="18" charset="0"/>
                <a:cs typeface="Arial" pitchFamily="34" charset="0"/>
              </a:rPr>
              <a:t>(chapters 13-28) </a:t>
            </a:r>
            <a:r>
              <a:rPr kumimoji="0" lang="en-US" sz="2800" b="0" i="0" u="none" strike="noStrike" kern="1200" cap="none" spc="0" normalizeH="0" baseline="0" noProof="0" dirty="0">
                <a:ln>
                  <a:noFill/>
                </a:ln>
                <a:solidFill>
                  <a:srgbClr val="E0E0E0"/>
                </a:solidFill>
                <a:effectLst/>
                <a:uLnTx/>
                <a:uFillTx/>
                <a:latin typeface="Cambria" pitchFamily="18" charset="0"/>
                <a:ea typeface="Times New Roman" pitchFamily="18" charset="0"/>
                <a:cs typeface="Arial" pitchFamily="34" charset="0"/>
              </a:rPr>
              <a:t>- The gospel is preached to the end of the earth </a:t>
            </a:r>
            <a:endParaRPr kumimoji="0" lang="en-US" sz="2800" b="0" i="0" u="none" strike="noStrike" kern="1200" cap="none" spc="0" normalizeH="0" baseline="0" noProof="0" dirty="0">
              <a:ln>
                <a:noFill/>
              </a:ln>
              <a:solidFill>
                <a:srgbClr val="E0E0E0"/>
              </a:solidFill>
              <a:effectLst/>
              <a:uLnTx/>
              <a:uFillTx/>
              <a:latin typeface="Cambria" pitchFamily="18" charset="0"/>
              <a:ea typeface="+mn-ea"/>
              <a:cs typeface="Arial" pitchFamily="34" charset="0"/>
            </a:endParaRPr>
          </a:p>
        </p:txBody>
      </p:sp>
    </p:spTree>
    <p:extLst>
      <p:ext uri="{BB962C8B-B14F-4D97-AF65-F5344CB8AC3E}">
        <p14:creationId xmlns:p14="http://schemas.microsoft.com/office/powerpoint/2010/main" val="13043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8" name="Title 1">
            <a:extLst>
              <a:ext uri="{FF2B5EF4-FFF2-40B4-BE49-F238E27FC236}">
                <a16:creationId xmlns:a16="http://schemas.microsoft.com/office/drawing/2014/main" id="{CC318F3B-0040-4B5D-8814-69AA7B944A5D}"/>
              </a:ext>
            </a:extLst>
          </p:cNvPr>
          <p:cNvSpPr>
            <a:spLocks noGrp="1"/>
          </p:cNvSpPr>
          <p:nvPr>
            <p:ph type="title"/>
          </p:nvPr>
        </p:nvSpPr>
        <p:spPr>
          <a:xfrm>
            <a:off x="609600" y="137585"/>
            <a:ext cx="10972800" cy="683682"/>
          </a:xfrm>
        </p:spPr>
        <p:txBody>
          <a:bodyPr/>
          <a:lstStyle/>
          <a:p>
            <a:pPr eaLnBrk="1" hangingPunct="1"/>
            <a:r>
              <a:rPr lang="en-US" altLang="en-US" sz="3600" b="1" i="1" u="sng" dirty="0">
                <a:solidFill>
                  <a:srgbClr val="FFFF00"/>
                </a:solidFill>
              </a:rPr>
              <a:t>When was Saul Saved?</a:t>
            </a:r>
          </a:p>
        </p:txBody>
      </p:sp>
      <p:sp>
        <p:nvSpPr>
          <p:cNvPr id="3" name="Content Placeholder 2">
            <a:extLst>
              <a:ext uri="{FF2B5EF4-FFF2-40B4-BE49-F238E27FC236}">
                <a16:creationId xmlns:a16="http://schemas.microsoft.com/office/drawing/2014/main" id="{23E7D1BC-0859-4F2A-85EC-FC264C23EB3D}"/>
              </a:ext>
            </a:extLst>
          </p:cNvPr>
          <p:cNvSpPr>
            <a:spLocks noGrp="1"/>
          </p:cNvSpPr>
          <p:nvPr>
            <p:ph sz="half" idx="1"/>
          </p:nvPr>
        </p:nvSpPr>
        <p:spPr>
          <a:xfrm>
            <a:off x="408517" y="1011732"/>
            <a:ext cx="4978400" cy="4525433"/>
          </a:xfrm>
        </p:spPr>
        <p:txBody>
          <a:bodyPr/>
          <a:lstStyle/>
          <a:p>
            <a:pPr eaLnBrk="1" hangingPunct="1"/>
            <a:r>
              <a:rPr lang="en-US" altLang="en-US" dirty="0"/>
              <a:t>He saw Jesus </a:t>
            </a:r>
          </a:p>
          <a:p>
            <a:pPr eaLnBrk="1" hangingPunct="1"/>
            <a:r>
              <a:rPr lang="en-US" altLang="en-US" dirty="0"/>
              <a:t>He heard Jesus</a:t>
            </a:r>
          </a:p>
          <a:p>
            <a:pPr eaLnBrk="1" hangingPunct="1"/>
            <a:r>
              <a:rPr lang="en-US" altLang="en-US" dirty="0"/>
              <a:t>He </a:t>
            </a:r>
            <a:r>
              <a:rPr lang="en-US" altLang="en-US" dirty="0">
                <a:solidFill>
                  <a:srgbClr val="FFFF00"/>
                </a:solidFill>
              </a:rPr>
              <a:t>believed</a:t>
            </a:r>
            <a:r>
              <a:rPr lang="en-US" altLang="en-US" dirty="0"/>
              <a:t> in Jesus</a:t>
            </a:r>
          </a:p>
          <a:p>
            <a:pPr eaLnBrk="1" hangingPunct="1"/>
            <a:r>
              <a:rPr lang="en-US" altLang="en-US" dirty="0"/>
              <a:t>He </a:t>
            </a:r>
            <a:r>
              <a:rPr lang="en-US" altLang="en-US" dirty="0">
                <a:solidFill>
                  <a:srgbClr val="FFFF00"/>
                </a:solidFill>
              </a:rPr>
              <a:t>repented</a:t>
            </a:r>
          </a:p>
          <a:p>
            <a:pPr eaLnBrk="1" hangingPunct="1"/>
            <a:r>
              <a:rPr lang="en-US" altLang="en-US" dirty="0"/>
              <a:t>He fasted and prayed</a:t>
            </a:r>
          </a:p>
          <a:p>
            <a:pPr eaLnBrk="1" hangingPunct="1">
              <a:spcBef>
                <a:spcPts val="600"/>
              </a:spcBef>
            </a:pPr>
            <a:r>
              <a:rPr lang="en-US" altLang="en-US" dirty="0"/>
              <a:t>He received the  miracle of sight</a:t>
            </a:r>
          </a:p>
          <a:p>
            <a:pPr eaLnBrk="1" hangingPunct="1"/>
            <a:r>
              <a:rPr lang="en-US" altLang="en-US" dirty="0"/>
              <a:t>He was </a:t>
            </a:r>
            <a:r>
              <a:rPr lang="en-US" altLang="en-US" dirty="0">
                <a:solidFill>
                  <a:srgbClr val="FFFF00"/>
                </a:solidFill>
              </a:rPr>
              <a:t>baptized</a:t>
            </a:r>
          </a:p>
          <a:p>
            <a:pPr eaLnBrk="1" hangingPunct="1"/>
            <a:endParaRPr lang="en-US" altLang="en-US" dirty="0"/>
          </a:p>
        </p:txBody>
      </p:sp>
      <p:sp>
        <p:nvSpPr>
          <p:cNvPr id="4" name="Content Placeholder 3">
            <a:extLst>
              <a:ext uri="{FF2B5EF4-FFF2-40B4-BE49-F238E27FC236}">
                <a16:creationId xmlns:a16="http://schemas.microsoft.com/office/drawing/2014/main" id="{06FE8D29-1E26-4302-96DD-7AA7D0E9D616}"/>
              </a:ext>
            </a:extLst>
          </p:cNvPr>
          <p:cNvSpPr>
            <a:spLocks noGrp="1"/>
          </p:cNvSpPr>
          <p:nvPr>
            <p:ph sz="half" idx="2"/>
          </p:nvPr>
        </p:nvSpPr>
        <p:spPr>
          <a:xfrm>
            <a:off x="5384800" y="1234018"/>
            <a:ext cx="6502400" cy="5304367"/>
          </a:xfrm>
        </p:spPr>
        <p:txBody>
          <a:bodyPr rtlCol="0">
            <a:normAutofit fontScale="92500" lnSpcReduction="20000"/>
          </a:bodyPr>
          <a:lstStyle/>
          <a:p>
            <a:pPr eaLnBrk="1" fontAlgn="auto" hangingPunct="1">
              <a:spcAft>
                <a:spcPts val="0"/>
              </a:spcAft>
              <a:defRPr/>
            </a:pPr>
            <a:endParaRPr lang="en-US" baseline="30000" dirty="0"/>
          </a:p>
          <a:p>
            <a:pPr marL="0" indent="0" eaLnBrk="1" fontAlgn="auto" hangingPunct="1">
              <a:spcAft>
                <a:spcPts val="0"/>
              </a:spcAft>
              <a:buNone/>
              <a:defRPr/>
            </a:pPr>
            <a:r>
              <a:rPr lang="en-US" b="1" u="sng" baseline="30000" dirty="0">
                <a:solidFill>
                  <a:srgbClr val="FFFF00"/>
                </a:solidFill>
              </a:rPr>
              <a:t>Acts 22:14 </a:t>
            </a:r>
            <a:r>
              <a:rPr lang="en-US" b="1" baseline="30000" dirty="0">
                <a:solidFill>
                  <a:srgbClr val="FFFF00"/>
                </a:solidFill>
              </a:rPr>
              <a:t>  </a:t>
            </a:r>
            <a:r>
              <a:rPr lang="en-US" dirty="0"/>
              <a:t>Then he said, ‘The God of our fathers has chosen you that you should know His will, and see the Just One, and hear the voice of His mouth. </a:t>
            </a:r>
            <a:r>
              <a:rPr lang="en-US" baseline="30000" dirty="0"/>
              <a:t>15 </a:t>
            </a:r>
            <a:r>
              <a:rPr lang="en-US" dirty="0"/>
              <a:t>For you will be His witness to all men of what you have seen and heard. </a:t>
            </a:r>
            <a:r>
              <a:rPr lang="en-US" baseline="30000" dirty="0"/>
              <a:t>16 </a:t>
            </a:r>
            <a:r>
              <a:rPr lang="en-US" dirty="0"/>
              <a:t>And now why are you waiting? Arise and be baptized, and wash away your sins, calling on the name of the Lord.’</a:t>
            </a:r>
          </a:p>
        </p:txBody>
      </p:sp>
      <p:cxnSp>
        <p:nvCxnSpPr>
          <p:cNvPr id="6" name="Straight Connector 5">
            <a:extLst>
              <a:ext uri="{FF2B5EF4-FFF2-40B4-BE49-F238E27FC236}">
                <a16:creationId xmlns:a16="http://schemas.microsoft.com/office/drawing/2014/main" id="{AB75267A-84D6-4BE4-9E46-AAD8E1579BD3}"/>
              </a:ext>
            </a:extLst>
          </p:cNvPr>
          <p:cNvCxnSpPr/>
          <p:nvPr/>
        </p:nvCxnSpPr>
        <p:spPr>
          <a:xfrm>
            <a:off x="9448800" y="5029200"/>
            <a:ext cx="213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A49D644-69A0-48FF-8B25-A3E7C4748B0F}"/>
              </a:ext>
            </a:extLst>
          </p:cNvPr>
          <p:cNvCxnSpPr>
            <a:cxnSpLocks/>
          </p:cNvCxnSpPr>
          <p:nvPr/>
        </p:nvCxnSpPr>
        <p:spPr>
          <a:xfrm>
            <a:off x="5560757" y="5442059"/>
            <a:ext cx="6150486" cy="2956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279C3F1-7DFE-43B8-B46B-4700750238A1}"/>
              </a:ext>
            </a:extLst>
          </p:cNvPr>
          <p:cNvCxnSpPr>
            <a:cxnSpLocks/>
          </p:cNvCxnSpPr>
          <p:nvPr/>
        </p:nvCxnSpPr>
        <p:spPr>
          <a:xfrm>
            <a:off x="5588000" y="5943600"/>
            <a:ext cx="538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04889B-5A3E-42C4-84FB-67D9CAEA6F48}"/>
              </a:ext>
            </a:extLst>
          </p:cNvPr>
          <p:cNvCxnSpPr>
            <a:cxnSpLocks/>
          </p:cNvCxnSpPr>
          <p:nvPr/>
        </p:nvCxnSpPr>
        <p:spPr>
          <a:xfrm>
            <a:off x="7965090" y="3733800"/>
            <a:ext cx="3098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C6B7BFD-9AA4-4750-B253-76B88A76E4E8}"/>
              </a:ext>
            </a:extLst>
          </p:cNvPr>
          <p:cNvCxnSpPr/>
          <p:nvPr/>
        </p:nvCxnSpPr>
        <p:spPr>
          <a:xfrm>
            <a:off x="5486400" y="4191000"/>
            <a:ext cx="3249083"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Rounded Rectangular Callout 14">
            <a:extLst>
              <a:ext uri="{FF2B5EF4-FFF2-40B4-BE49-F238E27FC236}">
                <a16:creationId xmlns:a16="http://schemas.microsoft.com/office/drawing/2014/main" id="{31EC4F33-A337-4E7C-931C-E2485FA37DEC}"/>
              </a:ext>
            </a:extLst>
          </p:cNvPr>
          <p:cNvSpPr>
            <a:spLocks noChangeArrowheads="1"/>
          </p:cNvSpPr>
          <p:nvPr/>
        </p:nvSpPr>
        <p:spPr bwMode="auto">
          <a:xfrm>
            <a:off x="5486400" y="933000"/>
            <a:ext cx="4053490" cy="435367"/>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8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Why did he see Jesus?</a:t>
            </a:r>
          </a:p>
        </p:txBody>
      </p:sp>
      <p:sp>
        <p:nvSpPr>
          <p:cNvPr id="11" name="Rounded Rectangular Callout 14">
            <a:extLst>
              <a:ext uri="{FF2B5EF4-FFF2-40B4-BE49-F238E27FC236}">
                <a16:creationId xmlns:a16="http://schemas.microsoft.com/office/drawing/2014/main" id="{5E398875-99FD-4240-AF36-2478AB3C9E09}"/>
              </a:ext>
            </a:extLst>
          </p:cNvPr>
          <p:cNvSpPr>
            <a:spLocks noChangeArrowheads="1"/>
          </p:cNvSpPr>
          <p:nvPr/>
        </p:nvSpPr>
        <p:spPr bwMode="auto">
          <a:xfrm>
            <a:off x="2215929" y="6013641"/>
            <a:ext cx="7980856" cy="803879"/>
          </a:xfrm>
          <a:prstGeom prst="wedgeRoundRectCallout">
            <a:avLst>
              <a:gd name="adj1" fmla="val -1289"/>
              <a:gd name="adj2" fmla="val -49589"/>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
                <a:prstClr val="white"/>
              </a:buClr>
              <a:buSzPct val="75000"/>
              <a:buFont typeface="Wingdings" panose="05000000000000000000" pitchFamily="2" charset="2"/>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would have been good reasons to wait and baptize Paul in front of a crowd of people?</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20098CE4-7A65-45B7-8F2D-286F63C4F99A}"/>
              </a:ext>
            </a:extLst>
          </p:cNvPr>
          <p:cNvSpPr/>
          <p:nvPr/>
        </p:nvSpPr>
        <p:spPr>
          <a:xfrm>
            <a:off x="895890" y="1430615"/>
            <a:ext cx="9329734" cy="523220"/>
          </a:xfrm>
          <a:prstGeom prst="rect">
            <a:avLst/>
          </a:prstGeom>
        </p:spPr>
        <p:txBody>
          <a:bodyPr wrap="none">
            <a:spAutoFit/>
          </a:bodyPr>
          <a:lstStyle/>
          <a:p>
            <a:r>
              <a:rPr lang="en-US" sz="2800" b="0" i="1" u="none" strike="noStrike" dirty="0">
                <a:solidFill>
                  <a:srgbClr val="FFFF00"/>
                </a:solidFill>
                <a:effectLst/>
              </a:rPr>
              <a:t>Am I not an apostle? Have I not seen Jesus our Lord? ( Cor. 9:1)</a:t>
            </a:r>
            <a:endParaRPr lang="en-US" sz="28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 calcmode="lin" valueType="num">
                                      <p:cBhvr>
                                        <p:cTn id="5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1000"/>
                                        <p:tgtEl>
                                          <p:spTgt spid="17"/>
                                        </p:tgtEl>
                                      </p:cBhvr>
                                    </p:animEffect>
                                  </p:childTnLst>
                                </p:cTn>
                              </p:par>
                            </p:childTnLst>
                          </p:cTn>
                        </p:par>
                        <p:par>
                          <p:cTn id="58" fill="hold" nodeType="withGroup">
                            <p:stCondLst>
                              <p:cond delay="1000"/>
                            </p:stCondLst>
                            <p:childTnLst>
                              <p:par>
                                <p:cTn id="59" presetID="22" presetClass="entr" presetSubtype="8"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10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000"/>
                                        <p:tgtEl>
                                          <p:spTgt spid="6"/>
                                        </p:tgtEl>
                                      </p:cBhvr>
                                    </p:animEffect>
                                  </p:childTnLst>
                                </p:cTn>
                              </p:par>
                            </p:childTnLst>
                          </p:cTn>
                        </p:par>
                        <p:par>
                          <p:cTn id="67" fill="hold" nodeType="afterGroup">
                            <p:stCondLst>
                              <p:cond delay="1000"/>
                            </p:stCondLst>
                            <p:childTnLst>
                              <p:par>
                                <p:cTn id="68" presetID="2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1000"/>
                                        <p:tgtEl>
                                          <p:spTgt spid="7"/>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dissolv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dissolv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18" grpId="0" animBg="1"/>
      <p:bldP spid="11" grpId="0" animBg="1"/>
      <p:bldP spid="2" grpId="0"/>
      <p:bldP spid="2"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Must have been very wicked!</a:t>
            </a:r>
          </a:p>
        </p:txBody>
      </p:sp>
      <p:sp>
        <p:nvSpPr>
          <p:cNvPr id="3" name="Content Placeholder 2"/>
          <p:cNvSpPr>
            <a:spLocks noGrp="1"/>
          </p:cNvSpPr>
          <p:nvPr>
            <p:ph idx="1"/>
          </p:nvPr>
        </p:nvSpPr>
        <p:spPr>
          <a:xfrm>
            <a:off x="609600" y="1508759"/>
            <a:ext cx="10972800" cy="5106253"/>
          </a:xfrm>
        </p:spPr>
        <p:txBody>
          <a:bodyPr>
            <a:normAutofit fontScale="85000" lnSpcReduction="20000"/>
          </a:bodyPr>
          <a:lstStyle/>
          <a:p>
            <a:r>
              <a:rPr lang="en-US" b="1" dirty="0"/>
              <a:t>Very </a:t>
            </a:r>
            <a:r>
              <a:rPr lang="en-US" b="1" dirty="0">
                <a:solidFill>
                  <a:srgbClr val="FFFF00"/>
                </a:solidFill>
              </a:rPr>
              <a:t>Moral</a:t>
            </a:r>
            <a:r>
              <a:rPr lang="en-US" b="1" dirty="0"/>
              <a:t>:</a:t>
            </a:r>
          </a:p>
          <a:p>
            <a:pPr>
              <a:buNone/>
            </a:pPr>
            <a:r>
              <a:rPr lang="en-US" sz="3733" i="1" dirty="0"/>
              <a:t>		“as to the righteousness which is in the Law, found blameless in the law.” </a:t>
            </a:r>
            <a:r>
              <a:rPr lang="en-US" sz="3733" dirty="0"/>
              <a:t>(Phil. 3:6).</a:t>
            </a:r>
            <a:endParaRPr lang="en-US" b="1" dirty="0"/>
          </a:p>
          <a:p>
            <a:r>
              <a:rPr lang="en-US" b="1" dirty="0"/>
              <a:t>Very </a:t>
            </a:r>
            <a:r>
              <a:rPr lang="en-US" b="1" dirty="0">
                <a:solidFill>
                  <a:srgbClr val="FFFF00"/>
                </a:solidFill>
              </a:rPr>
              <a:t>Religious</a:t>
            </a:r>
            <a:r>
              <a:rPr lang="en-US" b="1" dirty="0"/>
              <a:t>:</a:t>
            </a:r>
          </a:p>
          <a:p>
            <a:pPr>
              <a:buNone/>
            </a:pPr>
            <a:r>
              <a:rPr lang="en-US" sz="3733" b="1" i="1" dirty="0"/>
              <a:t>		</a:t>
            </a:r>
            <a:r>
              <a:rPr lang="en-US" sz="3700" b="1" i="1" dirty="0"/>
              <a:t>“</a:t>
            </a:r>
            <a:r>
              <a:rPr lang="en-US" sz="3700" i="1" dirty="0"/>
              <a:t>and I was advancing in Judaism beyond many of my contemporaries among my countrymen, being more extremely zealous for my ancestral traditions.”  </a:t>
            </a:r>
            <a:r>
              <a:rPr lang="en-US" sz="3700" dirty="0"/>
              <a:t>(Gal. 1:14 KJV)</a:t>
            </a:r>
          </a:p>
          <a:p>
            <a:r>
              <a:rPr lang="en-US" b="1" dirty="0"/>
              <a:t>Very </a:t>
            </a:r>
            <a:r>
              <a:rPr lang="en-US" b="1" dirty="0">
                <a:solidFill>
                  <a:srgbClr val="FFFF00"/>
                </a:solidFill>
              </a:rPr>
              <a:t>Sincere</a:t>
            </a:r>
            <a:r>
              <a:rPr lang="en-US" b="1" dirty="0"/>
              <a:t>: </a:t>
            </a:r>
          </a:p>
          <a:p>
            <a:pPr>
              <a:buNone/>
            </a:pPr>
            <a:r>
              <a:rPr lang="en-US" sz="3733" i="1" dirty="0"/>
              <a:t>		“Men and brethren, I have lived in all good 	conscience before God until this day” </a:t>
            </a:r>
            <a:r>
              <a:rPr lang="en-US" sz="3733" dirty="0"/>
              <a:t>(Acts 23:1)</a:t>
            </a:r>
            <a:endParaRPr lang="en-US" sz="3733" b="1" dirty="0"/>
          </a:p>
          <a:p>
            <a:endParaRPr lang="en-US" b="1" dirty="0"/>
          </a:p>
        </p:txBody>
      </p:sp>
      <p:sp>
        <p:nvSpPr>
          <p:cNvPr id="6" name="TextBox 5"/>
          <p:cNvSpPr txBox="1"/>
          <p:nvPr/>
        </p:nvSpPr>
        <p:spPr>
          <a:xfrm>
            <a:off x="6934200" y="2508349"/>
            <a:ext cx="4775200" cy="2390141"/>
          </a:xfrm>
          <a:prstGeom prst="rect">
            <a:avLst/>
          </a:prstGeom>
          <a:solidFill>
            <a:schemeClr val="bg2"/>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“Christ Jesus came into the world to save sinners,</a:t>
            </a:r>
            <a:r>
              <a:rPr kumimoji="0" lang="en-US" sz="37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 </a:t>
            </a:r>
            <a:r>
              <a:rPr kumimoji="0" lang="en-US" sz="3733"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of whom I am chief</a:t>
            </a:r>
            <a:r>
              <a:rPr kumimoji="0" lang="en-US" sz="3733"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mn-cs"/>
              </a:rPr>
              <a:t>.” (1 Tim. 1:15)</a:t>
            </a:r>
          </a:p>
        </p:txBody>
      </p:sp>
    </p:spTree>
    <p:extLst>
      <p:ext uri="{BB962C8B-B14F-4D97-AF65-F5344CB8AC3E}">
        <p14:creationId xmlns:p14="http://schemas.microsoft.com/office/powerpoint/2010/main" val="97890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912D05-7836-4918-937E-5F58D437DA8E}"/>
              </a:ext>
            </a:extLst>
          </p:cNvPr>
          <p:cNvSpPr txBox="1"/>
          <p:nvPr/>
        </p:nvSpPr>
        <p:spPr>
          <a:xfrm>
            <a:off x="203200" y="256118"/>
            <a:ext cx="11684000" cy="6124754"/>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30000" noProof="0" dirty="0">
                <a:ln>
                  <a:noFill/>
                </a:ln>
                <a:solidFill>
                  <a:srgbClr val="FFFF00"/>
                </a:solidFill>
                <a:effectLst/>
                <a:uLnTx/>
                <a:uFillTx/>
                <a:latin typeface="Calibri"/>
                <a:ea typeface="+mn-ea"/>
                <a:cs typeface="Arial" panose="020B0604020202020204" pitchFamily="34" charset="0"/>
              </a:rPr>
              <a:t>Acts 9:19</a:t>
            </a:r>
            <a:r>
              <a:rPr kumimoji="0" lang="en-US" sz="2800" b="1" i="0" u="none" strike="noStrike" kern="1200" cap="none" spc="0" normalizeH="0" baseline="30000" noProof="0" dirty="0">
                <a:ln>
                  <a:noFill/>
                </a:ln>
                <a:solidFill>
                  <a:srgbClr val="FFFF00"/>
                </a:solidFill>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when he had received food, he was strengthened. Then Saul spent some days with the disciples at Damascus.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20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Immediately he preached the Christ in the synagogues, that He is the Son of God.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21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all who heard were amazed, and said, “Is this not he who destroyed those who called on this name in Jerusalem, and has come here for that purpose, so that he might bring them bound to the chief priests?”</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22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Saul increased all the more in strength, and confounded the Jews who dwelt in Damascus, proving that this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Jesus</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is the Christ.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23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Now after many days were past, the Jews plotted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24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their plot became known to Saul. And they watched the gates day and night,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25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disciples took him by night and let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down through the wall in a large basket.</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a:r>
          </a:p>
        </p:txBody>
      </p:sp>
      <p:cxnSp>
        <p:nvCxnSpPr>
          <p:cNvPr id="3" name="Straight Connector 2">
            <a:extLst>
              <a:ext uri="{FF2B5EF4-FFF2-40B4-BE49-F238E27FC236}">
                <a16:creationId xmlns:a16="http://schemas.microsoft.com/office/drawing/2014/main" id="{3D276EEA-2201-429A-97FE-5405E4AB7B1C}"/>
              </a:ext>
            </a:extLst>
          </p:cNvPr>
          <p:cNvCxnSpPr>
            <a:cxnSpLocks/>
          </p:cNvCxnSpPr>
          <p:nvPr/>
        </p:nvCxnSpPr>
        <p:spPr>
          <a:xfrm>
            <a:off x="762000" y="1524000"/>
            <a:ext cx="1082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CCE6CCF-D9E2-4ECF-9EE8-F414306DCEC1}"/>
              </a:ext>
            </a:extLst>
          </p:cNvPr>
          <p:cNvCxnSpPr>
            <a:cxnSpLocks/>
          </p:cNvCxnSpPr>
          <p:nvPr/>
        </p:nvCxnSpPr>
        <p:spPr>
          <a:xfrm>
            <a:off x="5720255" y="1981200"/>
            <a:ext cx="6043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F3686C-E7FE-478A-B91B-E3587CA28EAF}"/>
              </a:ext>
            </a:extLst>
          </p:cNvPr>
          <p:cNvCxnSpPr>
            <a:cxnSpLocks/>
          </p:cNvCxnSpPr>
          <p:nvPr/>
        </p:nvCxnSpPr>
        <p:spPr>
          <a:xfrm>
            <a:off x="914400" y="3657600"/>
            <a:ext cx="1054713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A9F5BCF-54BE-4ED6-9E4B-11CCAF800D7C}"/>
              </a:ext>
            </a:extLst>
          </p:cNvPr>
          <p:cNvCxnSpPr>
            <a:cxnSpLocks/>
          </p:cNvCxnSpPr>
          <p:nvPr/>
        </p:nvCxnSpPr>
        <p:spPr>
          <a:xfrm>
            <a:off x="2171700" y="4114800"/>
            <a:ext cx="7848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E830ED-4BCE-48E1-9EB1-E035567E43E1}"/>
              </a:ext>
            </a:extLst>
          </p:cNvPr>
          <p:cNvCxnSpPr>
            <a:cxnSpLocks/>
          </p:cNvCxnSpPr>
          <p:nvPr/>
        </p:nvCxnSpPr>
        <p:spPr>
          <a:xfrm>
            <a:off x="6019800" y="4572000"/>
            <a:ext cx="3200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Rounded Rectangular Callout 14">
            <a:extLst>
              <a:ext uri="{FF2B5EF4-FFF2-40B4-BE49-F238E27FC236}">
                <a16:creationId xmlns:a16="http://schemas.microsoft.com/office/drawing/2014/main" id="{090F9E57-3FD3-4E38-BBFE-F179CD4D574D}"/>
              </a:ext>
            </a:extLst>
          </p:cNvPr>
          <p:cNvSpPr>
            <a:spLocks noChangeArrowheads="1"/>
          </p:cNvSpPr>
          <p:nvPr/>
        </p:nvSpPr>
        <p:spPr bwMode="auto">
          <a:xfrm>
            <a:off x="304800" y="5035062"/>
            <a:ext cx="9448800" cy="980630"/>
          </a:xfrm>
          <a:prstGeom prst="wedgeRoundRectCallout">
            <a:avLst>
              <a:gd name="adj1" fmla="val -25200"/>
              <a:gd name="adj2" fmla="val -10819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Spent time (parts of 3 </a:t>
            </a:r>
            <a:r>
              <a:rPr kumimoji="0" lang="en-US" altLang="en-US" sz="3200" b="0" i="0" u="none" strike="noStrike" kern="1200" cap="none" spc="0" normalizeH="0" baseline="0" noProof="0" dirty="0" err="1">
                <a:ln>
                  <a:noFill/>
                </a:ln>
                <a:solidFill>
                  <a:srgbClr val="FFFF00"/>
                </a:solidFill>
                <a:effectLst/>
                <a:uLnTx/>
                <a:uFillTx/>
                <a:latin typeface="Cambria" panose="02040503050406030204" pitchFamily="18" charset="0"/>
                <a:ea typeface="+mn-ea"/>
                <a:cs typeface="Arial" panose="020B0604020202020204" pitchFamily="34" charset="0"/>
              </a:rPr>
              <a:t>yrs</a:t>
            </a: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in Arabia then returned to Damascus (Gal. 1:15-18) before going to Jerusalem </a:t>
            </a:r>
          </a:p>
        </p:txBody>
      </p:sp>
      <p:sp>
        <p:nvSpPr>
          <p:cNvPr id="11" name="Rounded Rectangular Callout 14">
            <a:extLst>
              <a:ext uri="{FF2B5EF4-FFF2-40B4-BE49-F238E27FC236}">
                <a16:creationId xmlns:a16="http://schemas.microsoft.com/office/drawing/2014/main" id="{49523003-4D47-46E7-B9F2-8595313F1FBC}"/>
              </a:ext>
            </a:extLst>
          </p:cNvPr>
          <p:cNvSpPr>
            <a:spLocks noChangeArrowheads="1"/>
          </p:cNvSpPr>
          <p:nvPr/>
        </p:nvSpPr>
        <p:spPr bwMode="auto">
          <a:xfrm>
            <a:off x="1488965" y="1848729"/>
            <a:ext cx="6283435" cy="980630"/>
          </a:xfrm>
          <a:prstGeom prst="wedgeRoundRectCallout">
            <a:avLst>
              <a:gd name="adj1" fmla="val 26733"/>
              <a:gd name="adj2" fmla="val 108188"/>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as a proclaimer of the gospel and a foe of the Jewish unbelievers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7C61F-D3D8-4EF8-B3D2-71695F01803F}"/>
              </a:ext>
            </a:extLst>
          </p:cNvPr>
          <p:cNvSpPr txBox="1"/>
          <p:nvPr/>
        </p:nvSpPr>
        <p:spPr>
          <a:xfrm>
            <a:off x="406400" y="410633"/>
            <a:ext cx="11480800" cy="3970318"/>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30000" noProof="0" dirty="0">
                <a:ln>
                  <a:noFill/>
                </a:ln>
                <a:solidFill>
                  <a:srgbClr val="FFFF00"/>
                </a:solidFill>
                <a:effectLst/>
                <a:uLnTx/>
                <a:uFillTx/>
                <a:latin typeface="Calibri"/>
                <a:ea typeface="+mn-ea"/>
                <a:cs typeface="Arial" panose="020B0604020202020204" pitchFamily="34" charset="0"/>
              </a:rPr>
              <a:t>Acts 9:26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when Saul had come to Jerusalem, he tried to join the disciples; but they were all afraid of him, and did not believe that he was a disciple.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27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Barnabas took him and brought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the apostles. And he declared to them how he had seen the Lord on the road, and that He had spoken to him, and how he had preached boldly at Damascus in the name of Jesus.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28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he was with them at Jerusalem, coming in and going out.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29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he spoke boldly in the name of the Lord Jesus and disputed against the Hellenists, but they attempted to kill him.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30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When the brethren found out, they brought him down to Caesarea and sent him out to Tarsus.</a:t>
            </a:r>
          </a:p>
        </p:txBody>
      </p:sp>
      <p:cxnSp>
        <p:nvCxnSpPr>
          <p:cNvPr id="6" name="Straight Connector 5">
            <a:extLst>
              <a:ext uri="{FF2B5EF4-FFF2-40B4-BE49-F238E27FC236}">
                <a16:creationId xmlns:a16="http://schemas.microsoft.com/office/drawing/2014/main" id="{C7B8F86D-1034-4726-AD66-B048623BB362}"/>
              </a:ext>
            </a:extLst>
          </p:cNvPr>
          <p:cNvCxnSpPr/>
          <p:nvPr/>
        </p:nvCxnSpPr>
        <p:spPr>
          <a:xfrm>
            <a:off x="9042400" y="838200"/>
            <a:ext cx="234738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9FB7B7-F383-4B28-A4A9-98614648153B}"/>
              </a:ext>
            </a:extLst>
          </p:cNvPr>
          <p:cNvCxnSpPr>
            <a:cxnSpLocks/>
          </p:cNvCxnSpPr>
          <p:nvPr/>
        </p:nvCxnSpPr>
        <p:spPr>
          <a:xfrm>
            <a:off x="762000" y="12954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1EA206-1B0B-45CF-8029-26BD4B71A909}"/>
              </a:ext>
            </a:extLst>
          </p:cNvPr>
          <p:cNvCxnSpPr>
            <a:cxnSpLocks/>
          </p:cNvCxnSpPr>
          <p:nvPr/>
        </p:nvCxnSpPr>
        <p:spPr>
          <a:xfrm>
            <a:off x="1295400" y="16764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8D75FB3-56A3-451E-B713-D766826A7513}"/>
              </a:ext>
            </a:extLst>
          </p:cNvPr>
          <p:cNvCxnSpPr>
            <a:cxnSpLocks/>
          </p:cNvCxnSpPr>
          <p:nvPr/>
        </p:nvCxnSpPr>
        <p:spPr>
          <a:xfrm>
            <a:off x="9906000" y="2971800"/>
            <a:ext cx="167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E04166-9DFD-4C6B-86ED-05EEF052BEAE}"/>
              </a:ext>
            </a:extLst>
          </p:cNvPr>
          <p:cNvCxnSpPr>
            <a:cxnSpLocks/>
          </p:cNvCxnSpPr>
          <p:nvPr/>
        </p:nvCxnSpPr>
        <p:spPr>
          <a:xfrm>
            <a:off x="3302000" y="2133600"/>
            <a:ext cx="187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FF6A6C-7B2B-4874-BB8E-AB081FB4E7BC}"/>
              </a:ext>
            </a:extLst>
          </p:cNvPr>
          <p:cNvCxnSpPr>
            <a:cxnSpLocks/>
          </p:cNvCxnSpPr>
          <p:nvPr/>
        </p:nvCxnSpPr>
        <p:spPr>
          <a:xfrm>
            <a:off x="762000" y="3429000"/>
            <a:ext cx="426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5CA9D0-75C6-4FC2-883D-D5A38C8E55CD}"/>
              </a:ext>
            </a:extLst>
          </p:cNvPr>
          <p:cNvSpPr txBox="1"/>
          <p:nvPr/>
        </p:nvSpPr>
        <p:spPr>
          <a:xfrm>
            <a:off x="406400" y="4972051"/>
            <a:ext cx="11480800" cy="138499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31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the churches throughout all Judea, Galilee, and Samaria had peace and were edified. And walking in the fear of the Lord and in the comfort of the Holy Spirit, they were multiplied.</a:t>
            </a:r>
          </a:p>
        </p:txBody>
      </p:sp>
      <p:cxnSp>
        <p:nvCxnSpPr>
          <p:cNvPr id="25" name="Straight Connector 24">
            <a:extLst>
              <a:ext uri="{FF2B5EF4-FFF2-40B4-BE49-F238E27FC236}">
                <a16:creationId xmlns:a16="http://schemas.microsoft.com/office/drawing/2014/main" id="{492D60DA-E994-41BA-8E6F-1A120770377F}"/>
              </a:ext>
            </a:extLst>
          </p:cNvPr>
          <p:cNvCxnSpPr>
            <a:cxnSpLocks/>
          </p:cNvCxnSpPr>
          <p:nvPr/>
        </p:nvCxnSpPr>
        <p:spPr>
          <a:xfrm>
            <a:off x="5943600" y="5429251"/>
            <a:ext cx="3962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0EECB58-B242-40D4-9D80-1997F4A065B4}"/>
              </a:ext>
            </a:extLst>
          </p:cNvPr>
          <p:cNvCxnSpPr>
            <a:cxnSpLocks/>
          </p:cNvCxnSpPr>
          <p:nvPr/>
        </p:nvCxnSpPr>
        <p:spPr>
          <a:xfrm>
            <a:off x="5416331" y="6248400"/>
            <a:ext cx="304186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Rounded Rectangular Callout 14">
            <a:extLst>
              <a:ext uri="{FF2B5EF4-FFF2-40B4-BE49-F238E27FC236}">
                <a16:creationId xmlns:a16="http://schemas.microsoft.com/office/drawing/2014/main" id="{AD2E1F7B-F5D0-45B8-BB3F-C2099A84315D}"/>
              </a:ext>
            </a:extLst>
          </p:cNvPr>
          <p:cNvSpPr>
            <a:spLocks noChangeArrowheads="1"/>
          </p:cNvSpPr>
          <p:nvPr/>
        </p:nvSpPr>
        <p:spPr bwMode="auto">
          <a:xfrm>
            <a:off x="1634108" y="1857270"/>
            <a:ext cx="6283435" cy="980630"/>
          </a:xfrm>
          <a:prstGeom prst="wedgeRoundRectCallout">
            <a:avLst>
              <a:gd name="adj1" fmla="val 48188"/>
              <a:gd name="adj2" fmla="val -6874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Most had evidently left the city by this time (Gal 1:18-19)</a:t>
            </a:r>
          </a:p>
        </p:txBody>
      </p:sp>
      <p:cxnSp>
        <p:nvCxnSpPr>
          <p:cNvPr id="14" name="Straight Connector 13">
            <a:extLst>
              <a:ext uri="{FF2B5EF4-FFF2-40B4-BE49-F238E27FC236}">
                <a16:creationId xmlns:a16="http://schemas.microsoft.com/office/drawing/2014/main" id="{2264BE79-1EB7-482A-A0AA-E8B7DF7B373B}"/>
              </a:ext>
            </a:extLst>
          </p:cNvPr>
          <p:cNvCxnSpPr>
            <a:cxnSpLocks/>
          </p:cNvCxnSpPr>
          <p:nvPr/>
        </p:nvCxnSpPr>
        <p:spPr>
          <a:xfrm>
            <a:off x="851877" y="3810000"/>
            <a:ext cx="2971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B6672B3-7ED8-437F-A16C-EAAAD04EB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8587" y="-123872"/>
            <a:ext cx="4691416" cy="6960101"/>
          </a:xfrm>
          <a:prstGeom prst="rect">
            <a:avLst/>
          </a:prstGeom>
        </p:spPr>
      </p:pic>
      <p:sp>
        <p:nvSpPr>
          <p:cNvPr id="24" name="Rounded Rectangular Callout 14">
            <a:extLst>
              <a:ext uri="{FF2B5EF4-FFF2-40B4-BE49-F238E27FC236}">
                <a16:creationId xmlns:a16="http://schemas.microsoft.com/office/drawing/2014/main" id="{45780197-C637-4CDC-8A53-11CF26A98FFA}"/>
              </a:ext>
            </a:extLst>
          </p:cNvPr>
          <p:cNvSpPr>
            <a:spLocks noChangeArrowheads="1"/>
          </p:cNvSpPr>
          <p:nvPr/>
        </p:nvSpPr>
        <p:spPr bwMode="auto">
          <a:xfrm>
            <a:off x="4241800" y="3876296"/>
            <a:ext cx="4860011" cy="980630"/>
          </a:xfrm>
          <a:prstGeom prst="wedgeRoundRectCallout">
            <a:avLst>
              <a:gd name="adj1" fmla="val -6367"/>
              <a:gd name="adj2" fmla="val 121481"/>
              <a:gd name="adj3" fmla="val 16667"/>
            </a:avLst>
          </a:prstGeom>
          <a:solidFill>
            <a:srgbClr val="0000CC"/>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Obedience to the Lord and aware of His power</a:t>
            </a:r>
          </a:p>
        </p:txBody>
      </p:sp>
    </p:spTree>
    <p:extLst>
      <p:ext uri="{BB962C8B-B14F-4D97-AF65-F5344CB8AC3E}">
        <p14:creationId xmlns:p14="http://schemas.microsoft.com/office/powerpoint/2010/main" val="327218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3"/>
                                        </p:tgtEl>
                                        <p:attrNameLst>
                                          <p:attrName>style.visibility</p:attrName>
                                        </p:attrNameLst>
                                      </p:cBhvr>
                                      <p:to>
                                        <p:strVal val="hidden"/>
                                      </p:to>
                                    </p:set>
                                  </p:childTnLst>
                                </p:cTn>
                              </p:par>
                            </p:childTnLst>
                          </p:cTn>
                        </p:par>
                        <p:par>
                          <p:cTn id="26" fill="hold" nodeType="afterGroup">
                            <p:stCondLst>
                              <p:cond delay="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nodeType="withGroup">
                            <p:stCondLst>
                              <p:cond delay="0"/>
                            </p:stCondLst>
                            <p:childTnLst>
                              <p:par>
                                <p:cTn id="35" presetID="22" presetClass="entr" presetSubtype="8"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presetSubtype="0" fill="hold"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animBg="1"/>
      <p:bldP spid="13" grpId="1"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Title 1">
            <a:extLst>
              <a:ext uri="{FF2B5EF4-FFF2-40B4-BE49-F238E27FC236}">
                <a16:creationId xmlns:a16="http://schemas.microsoft.com/office/drawing/2014/main" id="{03859835-DD13-4AF7-B984-E7B7164636B8}"/>
              </a:ext>
            </a:extLst>
          </p:cNvPr>
          <p:cNvSpPr>
            <a:spLocks noGrp="1"/>
          </p:cNvSpPr>
          <p:nvPr>
            <p:ph type="title"/>
          </p:nvPr>
        </p:nvSpPr>
        <p:spPr>
          <a:xfrm>
            <a:off x="627993" y="-45597"/>
            <a:ext cx="10972800" cy="1143000"/>
          </a:xfrm>
        </p:spPr>
        <p:txBody>
          <a:bodyPr/>
          <a:lstStyle/>
          <a:p>
            <a:pPr eaLnBrk="1" hangingPunct="1"/>
            <a:r>
              <a:rPr lang="en-US" altLang="en-US" sz="3600" b="1" i="1" u="sng" dirty="0">
                <a:solidFill>
                  <a:srgbClr val="FFFF00"/>
                </a:solidFill>
              </a:rPr>
              <a:t>Acts 1:8</a:t>
            </a:r>
          </a:p>
        </p:txBody>
      </p:sp>
      <p:sp>
        <p:nvSpPr>
          <p:cNvPr id="3" name="TextBox 2">
            <a:extLst>
              <a:ext uri="{FF2B5EF4-FFF2-40B4-BE49-F238E27FC236}">
                <a16:creationId xmlns:a16="http://schemas.microsoft.com/office/drawing/2014/main" id="{173E88A6-4D79-42B5-9EB9-9A169BBD84A7}"/>
              </a:ext>
            </a:extLst>
          </p:cNvPr>
          <p:cNvSpPr txBox="1"/>
          <p:nvPr/>
        </p:nvSpPr>
        <p:spPr>
          <a:xfrm>
            <a:off x="711200" y="891929"/>
            <a:ext cx="10769600" cy="2718949"/>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you shall receive power when the Holy Spirit has come upon you; and you shall be witnesses to Me</a:t>
            </a:r>
            <a:r>
              <a:rPr kumimoji="0" lang="en-US" sz="4267"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 </a:t>
            </a: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in Jerusalem, and in all Judea and Samaria, and to the end of the earth.”</a:t>
            </a:r>
          </a:p>
        </p:txBody>
      </p:sp>
      <p:cxnSp>
        <p:nvCxnSpPr>
          <p:cNvPr id="5" name="Straight Connector 4">
            <a:extLst>
              <a:ext uri="{FF2B5EF4-FFF2-40B4-BE49-F238E27FC236}">
                <a16:creationId xmlns:a16="http://schemas.microsoft.com/office/drawing/2014/main" id="{CA4DFC8D-9A61-4469-9540-B36015843F6B}"/>
              </a:ext>
            </a:extLst>
          </p:cNvPr>
          <p:cNvCxnSpPr/>
          <p:nvPr/>
        </p:nvCxnSpPr>
        <p:spPr>
          <a:xfrm>
            <a:off x="5047593" y="2819400"/>
            <a:ext cx="2133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5C04541-CA36-49A6-BC4A-9965556CE84A}"/>
              </a:ext>
            </a:extLst>
          </p:cNvPr>
          <p:cNvSpPr txBox="1"/>
          <p:nvPr/>
        </p:nvSpPr>
        <p:spPr>
          <a:xfrm>
            <a:off x="1320800" y="3816351"/>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Gospel preached in Jerusalem</a:t>
            </a:r>
            <a:r>
              <a:rPr kumimoji="0" lang="en-US" sz="42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 (Acts 2-7)    </a:t>
            </a:r>
          </a:p>
        </p:txBody>
      </p:sp>
      <p:cxnSp>
        <p:nvCxnSpPr>
          <p:cNvPr id="8" name="Straight Connector 7">
            <a:extLst>
              <a:ext uri="{FF2B5EF4-FFF2-40B4-BE49-F238E27FC236}">
                <a16:creationId xmlns:a16="http://schemas.microsoft.com/office/drawing/2014/main" id="{7848A93A-6406-4955-9A9C-FB09B102B4E0}"/>
              </a:ext>
            </a:extLst>
          </p:cNvPr>
          <p:cNvCxnSpPr/>
          <p:nvPr/>
        </p:nvCxnSpPr>
        <p:spPr>
          <a:xfrm>
            <a:off x="9067800" y="2839691"/>
            <a:ext cx="172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22CB399-D19A-4FF3-A06A-5DD095D6F247}"/>
              </a:ext>
            </a:extLst>
          </p:cNvPr>
          <p:cNvSpPr txBox="1"/>
          <p:nvPr/>
        </p:nvSpPr>
        <p:spPr>
          <a:xfrm>
            <a:off x="1320800" y="4373034"/>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Not recorded but done according to Acts 9:31</a:t>
            </a:r>
            <a:endPar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cxnSp>
        <p:nvCxnSpPr>
          <p:cNvPr id="11" name="Straight Connector 10">
            <a:extLst>
              <a:ext uri="{FF2B5EF4-FFF2-40B4-BE49-F238E27FC236}">
                <a16:creationId xmlns:a16="http://schemas.microsoft.com/office/drawing/2014/main" id="{93F10FE1-68EB-4BE5-814A-E2791BDDE639}"/>
              </a:ext>
            </a:extLst>
          </p:cNvPr>
          <p:cNvCxnSpPr/>
          <p:nvPr/>
        </p:nvCxnSpPr>
        <p:spPr>
          <a:xfrm>
            <a:off x="1752600" y="3451117"/>
            <a:ext cx="1727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CD69919-E1B7-4778-ADAF-0AFE6D92484D}"/>
              </a:ext>
            </a:extLst>
          </p:cNvPr>
          <p:cNvSpPr txBox="1"/>
          <p:nvPr/>
        </p:nvSpPr>
        <p:spPr>
          <a:xfrm>
            <a:off x="1320800" y="4931834"/>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Done by Phillip, Peter &amp; John </a:t>
            </a:r>
            <a:r>
              <a:rPr kumimoji="0" lang="en-US" sz="4267" b="0" i="0" u="none" strike="noStrike" kern="1200" cap="none" spc="0" normalizeH="0" baseline="0" noProof="0" dirty="0">
                <a:ln>
                  <a:noFill/>
                </a:ln>
                <a:solidFill>
                  <a:srgbClr val="FFFF00"/>
                </a:solidFill>
                <a:effectLst/>
                <a:uLnTx/>
                <a:uFillTx/>
                <a:latin typeface="Calibri"/>
                <a:ea typeface="+mn-ea"/>
                <a:cs typeface="Arial" panose="020B0604020202020204" pitchFamily="34" charset="0"/>
              </a:rPr>
              <a:t>(Acts 8:1-25)</a:t>
            </a:r>
          </a:p>
        </p:txBody>
      </p:sp>
      <p:cxnSp>
        <p:nvCxnSpPr>
          <p:cNvPr id="13" name="Straight Connector 12">
            <a:extLst>
              <a:ext uri="{FF2B5EF4-FFF2-40B4-BE49-F238E27FC236}">
                <a16:creationId xmlns:a16="http://schemas.microsoft.com/office/drawing/2014/main" id="{DDC8A5A7-4AE7-4DC9-80B3-485BA2190685}"/>
              </a:ext>
            </a:extLst>
          </p:cNvPr>
          <p:cNvCxnSpPr/>
          <p:nvPr/>
        </p:nvCxnSpPr>
        <p:spPr>
          <a:xfrm>
            <a:off x="4800600" y="3473234"/>
            <a:ext cx="4978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8AD25D4-7214-4281-9785-E9F9BA5DC111}"/>
              </a:ext>
            </a:extLst>
          </p:cNvPr>
          <p:cNvSpPr txBox="1"/>
          <p:nvPr/>
        </p:nvSpPr>
        <p:spPr>
          <a:xfrm>
            <a:off x="1320800" y="5532967"/>
            <a:ext cx="10769600" cy="748988"/>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Ethiopian’s conversion a beginning </a:t>
            </a:r>
            <a:r>
              <a:rPr kumimoji="0" lang="en-US" sz="4267"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(Acts 8:39)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Title 1">
            <a:extLst>
              <a:ext uri="{FF2B5EF4-FFF2-40B4-BE49-F238E27FC236}">
                <a16:creationId xmlns:a16="http://schemas.microsoft.com/office/drawing/2014/main" id="{30F3C153-A20F-4EA1-A156-8C71FFCA81CD}"/>
              </a:ext>
            </a:extLst>
          </p:cNvPr>
          <p:cNvSpPr>
            <a:spLocks noGrp="1"/>
          </p:cNvSpPr>
          <p:nvPr>
            <p:ph type="ctrTitle"/>
          </p:nvPr>
        </p:nvSpPr>
        <p:spPr>
          <a:xfrm>
            <a:off x="914400" y="2131485"/>
            <a:ext cx="10363200" cy="1468967"/>
          </a:xfrm>
        </p:spPr>
        <p:txBody>
          <a:bodyPr/>
          <a:lstStyle/>
          <a:p>
            <a:pPr eaLnBrk="1" hangingPunct="1"/>
            <a:r>
              <a:rPr lang="en-US" altLang="en-US" sz="4000" b="1" i="1" u="sng" dirty="0">
                <a:solidFill>
                  <a:srgbClr val="FFFF00"/>
                </a:solidFill>
              </a:rPr>
              <a:t>Now we return to follow Peter</a:t>
            </a:r>
          </a:p>
        </p:txBody>
      </p:sp>
      <p:sp>
        <p:nvSpPr>
          <p:cNvPr id="3" name="Subtitle 2">
            <a:extLst>
              <a:ext uri="{FF2B5EF4-FFF2-40B4-BE49-F238E27FC236}">
                <a16:creationId xmlns:a16="http://schemas.microsoft.com/office/drawing/2014/main" id="{6325377D-4D98-4E4F-A102-8C0EF77423C7}"/>
              </a:ext>
            </a:extLst>
          </p:cNvPr>
          <p:cNvSpPr>
            <a:spLocks noGrp="1"/>
          </p:cNvSpPr>
          <p:nvPr>
            <p:ph type="subTitle" idx="1"/>
          </p:nvPr>
        </p:nvSpPr>
        <p:spPr/>
        <p:txBody>
          <a:bodyPr rtlCol="0">
            <a:normAutofit/>
          </a:bodyPr>
          <a:lstStyle/>
          <a:p>
            <a:pPr eaLnBrk="1" fontAlgn="auto" hangingPunct="1">
              <a:spcAft>
                <a:spcPts val="0"/>
              </a:spcAft>
              <a:defRPr/>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9794" name="Group 40">
            <a:extLst>
              <a:ext uri="{FF2B5EF4-FFF2-40B4-BE49-F238E27FC236}">
                <a16:creationId xmlns:a16="http://schemas.microsoft.com/office/drawing/2014/main" id="{826DC43A-1274-46EC-ABC9-67AA05DBE7A3}"/>
              </a:ext>
            </a:extLst>
          </p:cNvPr>
          <p:cNvGrpSpPr>
            <a:grpSpLocks/>
          </p:cNvGrpSpPr>
          <p:nvPr/>
        </p:nvGrpSpPr>
        <p:grpSpPr bwMode="auto">
          <a:xfrm>
            <a:off x="-304799" y="14817"/>
            <a:ext cx="7150101" cy="7011988"/>
            <a:chOff x="0" y="0"/>
            <a:chExt cx="3378" cy="4417"/>
          </a:xfrm>
        </p:grpSpPr>
        <p:pic>
          <p:nvPicPr>
            <p:cNvPr id="929800" name="Picture 3">
              <a:extLst>
                <a:ext uri="{FF2B5EF4-FFF2-40B4-BE49-F238E27FC236}">
                  <a16:creationId xmlns:a16="http://schemas.microsoft.com/office/drawing/2014/main" id="{0AB19BE5-1F71-4534-B789-D960031CDD53}"/>
                </a:ext>
              </a:extLst>
            </p:cNvPr>
            <p:cNvPicPr>
              <a:picLocks noChangeArrowheads="1"/>
            </p:cNvPicPr>
            <p:nvPr/>
          </p:nvPicPr>
          <p:blipFill>
            <a:blip r:embed="rId3">
              <a:extLst>
                <a:ext uri="{28A0092B-C50C-407E-A947-70E740481C1C}">
                  <a14:useLocalDpi xmlns:a14="http://schemas.microsoft.com/office/drawing/2010/main" val="0"/>
                </a:ext>
              </a:extLst>
            </a:blip>
            <a:srcRect l="1059" t="18871" r="9386" b="3961"/>
            <a:stretch>
              <a:fillRect/>
            </a:stretch>
          </p:blipFill>
          <p:spPr bwMode="auto">
            <a:xfrm>
              <a:off x="0" y="0"/>
              <a:ext cx="3378" cy="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a:extLst>
                <a:ext uri="{FF2B5EF4-FFF2-40B4-BE49-F238E27FC236}">
                  <a16:creationId xmlns:a16="http://schemas.microsoft.com/office/drawing/2014/main" id="{9C255966-EC1B-4081-9D71-EC02F26AAA52}"/>
                </a:ext>
              </a:extLst>
            </p:cNvPr>
            <p:cNvSpPr>
              <a:spLocks noChangeArrowheads="1"/>
            </p:cNvSpPr>
            <p:nvPr/>
          </p:nvSpPr>
          <p:spPr bwMode="auto">
            <a:xfrm>
              <a:off x="2146" y="568"/>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5" name="AutoShape 5">
              <a:extLst>
                <a:ext uri="{FF2B5EF4-FFF2-40B4-BE49-F238E27FC236}">
                  <a16:creationId xmlns:a16="http://schemas.microsoft.com/office/drawing/2014/main" id="{1831322F-4208-47DC-8B77-1F997D234C0E}"/>
                </a:ext>
              </a:extLst>
            </p:cNvPr>
            <p:cNvSpPr>
              <a:spLocks noChangeArrowheads="1"/>
            </p:cNvSpPr>
            <p:nvPr/>
          </p:nvSpPr>
          <p:spPr bwMode="auto">
            <a:xfrm>
              <a:off x="1754" y="3355"/>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6" name="AutoShape 6">
              <a:extLst>
                <a:ext uri="{FF2B5EF4-FFF2-40B4-BE49-F238E27FC236}">
                  <a16:creationId xmlns:a16="http://schemas.microsoft.com/office/drawing/2014/main" id="{22E5EDC4-E33F-47E7-B58B-7E785421E610}"/>
                </a:ext>
              </a:extLst>
            </p:cNvPr>
            <p:cNvSpPr>
              <a:spLocks noChangeArrowheads="1"/>
            </p:cNvSpPr>
            <p:nvPr/>
          </p:nvSpPr>
          <p:spPr bwMode="auto">
            <a:xfrm>
              <a:off x="770" y="334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7" name="AutoShape 7">
              <a:extLst>
                <a:ext uri="{FF2B5EF4-FFF2-40B4-BE49-F238E27FC236}">
                  <a16:creationId xmlns:a16="http://schemas.microsoft.com/office/drawing/2014/main" id="{E5105E6C-0206-42B0-ACDB-AF4F832B8349}"/>
                </a:ext>
              </a:extLst>
            </p:cNvPr>
            <p:cNvSpPr>
              <a:spLocks noChangeArrowheads="1"/>
            </p:cNvSpPr>
            <p:nvPr/>
          </p:nvSpPr>
          <p:spPr bwMode="auto">
            <a:xfrm>
              <a:off x="1851" y="276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9" name="AutoShape 9">
              <a:extLst>
                <a:ext uri="{FF2B5EF4-FFF2-40B4-BE49-F238E27FC236}">
                  <a16:creationId xmlns:a16="http://schemas.microsoft.com/office/drawing/2014/main" id="{8488A152-0CBB-4552-ACF3-2C680A0DADEE}"/>
                </a:ext>
              </a:extLst>
            </p:cNvPr>
            <p:cNvSpPr>
              <a:spLocks noChangeArrowheads="1"/>
            </p:cNvSpPr>
            <p:nvPr/>
          </p:nvSpPr>
          <p:spPr bwMode="auto">
            <a:xfrm>
              <a:off x="926" y="233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0" name="AutoShape 10">
              <a:extLst>
                <a:ext uri="{FF2B5EF4-FFF2-40B4-BE49-F238E27FC236}">
                  <a16:creationId xmlns:a16="http://schemas.microsoft.com/office/drawing/2014/main" id="{9B88009B-4959-4B8D-A0E5-9D3A70E4DE4D}"/>
                </a:ext>
              </a:extLst>
            </p:cNvPr>
            <p:cNvSpPr>
              <a:spLocks noChangeArrowheads="1"/>
            </p:cNvSpPr>
            <p:nvPr/>
          </p:nvSpPr>
          <p:spPr bwMode="auto">
            <a:xfrm>
              <a:off x="1593" y="1807"/>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1" name="AutoShape 11">
              <a:extLst>
                <a:ext uri="{FF2B5EF4-FFF2-40B4-BE49-F238E27FC236}">
                  <a16:creationId xmlns:a16="http://schemas.microsoft.com/office/drawing/2014/main" id="{42CECBB1-834B-4596-ADCF-7E6AC04662B6}"/>
                </a:ext>
              </a:extLst>
            </p:cNvPr>
            <p:cNvSpPr>
              <a:spLocks noChangeArrowheads="1"/>
            </p:cNvSpPr>
            <p:nvPr/>
          </p:nvSpPr>
          <p:spPr bwMode="auto">
            <a:xfrm>
              <a:off x="986" y="1380"/>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2" name="AutoShape 12">
              <a:extLst>
                <a:ext uri="{FF2B5EF4-FFF2-40B4-BE49-F238E27FC236}">
                  <a16:creationId xmlns:a16="http://schemas.microsoft.com/office/drawing/2014/main" id="{C82A9047-FC82-4EB4-9DF8-835D42BF8F81}"/>
                </a:ext>
              </a:extLst>
            </p:cNvPr>
            <p:cNvSpPr>
              <a:spLocks noChangeArrowheads="1"/>
            </p:cNvSpPr>
            <p:nvPr/>
          </p:nvSpPr>
          <p:spPr bwMode="auto">
            <a:xfrm>
              <a:off x="1715" y="1039"/>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3" name="Rectangle 13">
              <a:extLst>
                <a:ext uri="{FF2B5EF4-FFF2-40B4-BE49-F238E27FC236}">
                  <a16:creationId xmlns:a16="http://schemas.microsoft.com/office/drawing/2014/main" id="{25785C17-596B-4874-BE45-BEC80FB09718}"/>
                </a:ext>
              </a:extLst>
            </p:cNvPr>
            <p:cNvSpPr>
              <a:spLocks noChangeArrowheads="1"/>
            </p:cNvSpPr>
            <p:nvPr/>
          </p:nvSpPr>
          <p:spPr bwMode="auto">
            <a:xfrm>
              <a:off x="2335" y="377"/>
              <a:ext cx="89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Bethsaida</a:t>
              </a:r>
            </a:p>
          </p:txBody>
        </p:sp>
        <p:sp>
          <p:nvSpPr>
            <p:cNvPr id="35854" name="Rectangle 14">
              <a:extLst>
                <a:ext uri="{FF2B5EF4-FFF2-40B4-BE49-F238E27FC236}">
                  <a16:creationId xmlns:a16="http://schemas.microsoft.com/office/drawing/2014/main" id="{9E128A0D-E685-40E8-A636-E8D74D0B19C1}"/>
                </a:ext>
              </a:extLst>
            </p:cNvPr>
            <p:cNvSpPr>
              <a:spLocks noChangeArrowheads="1"/>
            </p:cNvSpPr>
            <p:nvPr/>
          </p:nvSpPr>
          <p:spPr bwMode="auto">
            <a:xfrm>
              <a:off x="1277" y="792"/>
              <a:ext cx="83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Nazareth</a:t>
              </a:r>
            </a:p>
          </p:txBody>
        </p:sp>
        <p:sp>
          <p:nvSpPr>
            <p:cNvPr id="35855" name="Rectangle 15">
              <a:extLst>
                <a:ext uri="{FF2B5EF4-FFF2-40B4-BE49-F238E27FC236}">
                  <a16:creationId xmlns:a16="http://schemas.microsoft.com/office/drawing/2014/main" id="{CB3016E8-9135-4008-8FE8-67C7F7D3661E}"/>
                </a:ext>
              </a:extLst>
            </p:cNvPr>
            <p:cNvSpPr>
              <a:spLocks noChangeArrowheads="1"/>
            </p:cNvSpPr>
            <p:nvPr/>
          </p:nvSpPr>
          <p:spPr bwMode="auto">
            <a:xfrm>
              <a:off x="1081" y="1172"/>
              <a:ext cx="844"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Caesarea</a:t>
              </a:r>
            </a:p>
          </p:txBody>
        </p:sp>
        <p:sp>
          <p:nvSpPr>
            <p:cNvPr id="35856" name="Rectangle 16">
              <a:extLst>
                <a:ext uri="{FF2B5EF4-FFF2-40B4-BE49-F238E27FC236}">
                  <a16:creationId xmlns:a16="http://schemas.microsoft.com/office/drawing/2014/main" id="{45CEC486-19DA-4733-BC7C-13E3608D5322}"/>
                </a:ext>
              </a:extLst>
            </p:cNvPr>
            <p:cNvSpPr>
              <a:spLocks noChangeArrowheads="1"/>
            </p:cNvSpPr>
            <p:nvPr/>
          </p:nvSpPr>
          <p:spPr bwMode="auto">
            <a:xfrm>
              <a:off x="1506" y="1599"/>
              <a:ext cx="768"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Samaria</a:t>
              </a:r>
            </a:p>
          </p:txBody>
        </p:sp>
        <p:sp>
          <p:nvSpPr>
            <p:cNvPr id="35857" name="Rectangle 17">
              <a:extLst>
                <a:ext uri="{FF2B5EF4-FFF2-40B4-BE49-F238E27FC236}">
                  <a16:creationId xmlns:a16="http://schemas.microsoft.com/office/drawing/2014/main" id="{1DEA9F0A-06F3-45C3-B4D8-A89F7027F3C2}"/>
                </a:ext>
              </a:extLst>
            </p:cNvPr>
            <p:cNvSpPr>
              <a:spLocks noChangeArrowheads="1"/>
            </p:cNvSpPr>
            <p:nvPr/>
          </p:nvSpPr>
          <p:spPr bwMode="auto">
            <a:xfrm>
              <a:off x="1004" y="2101"/>
              <a:ext cx="57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Joppa</a:t>
              </a:r>
            </a:p>
          </p:txBody>
        </p:sp>
        <p:sp>
          <p:nvSpPr>
            <p:cNvPr id="35858" name="Rectangle 18">
              <a:extLst>
                <a:ext uri="{FF2B5EF4-FFF2-40B4-BE49-F238E27FC236}">
                  <a16:creationId xmlns:a16="http://schemas.microsoft.com/office/drawing/2014/main" id="{9DC70CC6-0EDF-48A4-9028-083802510FFB}"/>
                </a:ext>
              </a:extLst>
            </p:cNvPr>
            <p:cNvSpPr>
              <a:spLocks noChangeArrowheads="1"/>
            </p:cNvSpPr>
            <p:nvPr/>
          </p:nvSpPr>
          <p:spPr bwMode="auto">
            <a:xfrm>
              <a:off x="1104" y="2380"/>
              <a:ext cx="593" cy="386"/>
            </a:xfrm>
            <a:prstGeom prst="rect">
              <a:avLst/>
            </a:prstGeom>
            <a:noFill/>
            <a:ln>
              <a:noFill/>
            </a:ln>
            <a:effectLst/>
            <a:extLst/>
          </p:spPr>
          <p:txBody>
            <a:bodyPr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Lydda</a:t>
              </a:r>
              <a:endParaRPr kumimoji="0" lang="en-US" altLang="en-US" sz="32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endParaRPr>
            </a:p>
          </p:txBody>
        </p:sp>
        <p:sp>
          <p:nvSpPr>
            <p:cNvPr id="35859" name="Rectangle 19">
              <a:extLst>
                <a:ext uri="{FF2B5EF4-FFF2-40B4-BE49-F238E27FC236}">
                  <a16:creationId xmlns:a16="http://schemas.microsoft.com/office/drawing/2014/main" id="{49AA03A2-6133-4EF0-A0DC-03F56A38AA35}"/>
                </a:ext>
              </a:extLst>
            </p:cNvPr>
            <p:cNvSpPr>
              <a:spLocks noChangeArrowheads="1"/>
            </p:cNvSpPr>
            <p:nvPr/>
          </p:nvSpPr>
          <p:spPr bwMode="auto">
            <a:xfrm>
              <a:off x="1092" y="2541"/>
              <a:ext cx="1033" cy="437"/>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733"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Jerusalem</a:t>
              </a:r>
            </a:p>
          </p:txBody>
        </p:sp>
        <p:sp>
          <p:nvSpPr>
            <p:cNvPr id="35860" name="Rectangle 20">
              <a:extLst>
                <a:ext uri="{FF2B5EF4-FFF2-40B4-BE49-F238E27FC236}">
                  <a16:creationId xmlns:a16="http://schemas.microsoft.com/office/drawing/2014/main" id="{69A6E3E9-A483-4D2B-86CA-686CEC6F5DE6}"/>
                </a:ext>
              </a:extLst>
            </p:cNvPr>
            <p:cNvSpPr>
              <a:spLocks noChangeArrowheads="1"/>
            </p:cNvSpPr>
            <p:nvPr/>
          </p:nvSpPr>
          <p:spPr bwMode="auto">
            <a:xfrm>
              <a:off x="1396" y="3116"/>
              <a:ext cx="694"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Hebron</a:t>
              </a:r>
            </a:p>
          </p:txBody>
        </p:sp>
        <p:sp>
          <p:nvSpPr>
            <p:cNvPr id="35861" name="Rectangle 21">
              <a:extLst>
                <a:ext uri="{FF2B5EF4-FFF2-40B4-BE49-F238E27FC236}">
                  <a16:creationId xmlns:a16="http://schemas.microsoft.com/office/drawing/2014/main" id="{C9C4B91C-B23C-44BC-8FFB-A50FDD9A0C95}"/>
                </a:ext>
              </a:extLst>
            </p:cNvPr>
            <p:cNvSpPr>
              <a:spLocks noChangeArrowheads="1"/>
            </p:cNvSpPr>
            <p:nvPr/>
          </p:nvSpPr>
          <p:spPr bwMode="auto">
            <a:xfrm>
              <a:off x="883" y="3312"/>
              <a:ext cx="578"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Gaza</a:t>
              </a:r>
            </a:p>
          </p:txBody>
        </p:sp>
        <p:sp>
          <p:nvSpPr>
            <p:cNvPr id="35862" name="Rectangle 22">
              <a:extLst>
                <a:ext uri="{FF2B5EF4-FFF2-40B4-BE49-F238E27FC236}">
                  <a16:creationId xmlns:a16="http://schemas.microsoft.com/office/drawing/2014/main" id="{5C9F9F5F-AE28-4F48-97B8-164BF2E69998}"/>
                </a:ext>
              </a:extLst>
            </p:cNvPr>
            <p:cNvSpPr>
              <a:spLocks noChangeArrowheads="1"/>
            </p:cNvSpPr>
            <p:nvPr/>
          </p:nvSpPr>
          <p:spPr bwMode="auto">
            <a:xfrm>
              <a:off x="2128" y="707"/>
              <a:ext cx="1229" cy="360"/>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2933"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Sea of Galilee</a:t>
              </a:r>
            </a:p>
          </p:txBody>
        </p:sp>
        <p:sp>
          <p:nvSpPr>
            <p:cNvPr id="35863" name="Rectangle 23">
              <a:extLst>
                <a:ext uri="{FF2B5EF4-FFF2-40B4-BE49-F238E27FC236}">
                  <a16:creationId xmlns:a16="http://schemas.microsoft.com/office/drawing/2014/main" id="{91C7C96E-7AC3-4320-A215-EC5B7A9A4464}"/>
                </a:ext>
              </a:extLst>
            </p:cNvPr>
            <p:cNvSpPr>
              <a:spLocks noChangeArrowheads="1"/>
            </p:cNvSpPr>
            <p:nvPr/>
          </p:nvSpPr>
          <p:spPr bwMode="auto">
            <a:xfrm>
              <a:off x="2313" y="3116"/>
              <a:ext cx="97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Dead Sea</a:t>
              </a:r>
            </a:p>
          </p:txBody>
        </p:sp>
        <p:sp>
          <p:nvSpPr>
            <p:cNvPr id="35864" name="Rectangle 24">
              <a:extLst>
                <a:ext uri="{FF2B5EF4-FFF2-40B4-BE49-F238E27FC236}">
                  <a16:creationId xmlns:a16="http://schemas.microsoft.com/office/drawing/2014/main" id="{406D56F3-8F55-43B7-ADAB-D2574D542A81}"/>
                </a:ext>
              </a:extLst>
            </p:cNvPr>
            <p:cNvSpPr>
              <a:spLocks noChangeArrowheads="1"/>
            </p:cNvSpPr>
            <p:nvPr/>
          </p:nvSpPr>
          <p:spPr bwMode="auto">
            <a:xfrm rot="16200000">
              <a:off x="1618" y="1541"/>
              <a:ext cx="1617" cy="289"/>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Jordan River</a:t>
              </a:r>
            </a:p>
          </p:txBody>
        </p:sp>
        <p:sp>
          <p:nvSpPr>
            <p:cNvPr id="35865" name="Rectangle 25">
              <a:extLst>
                <a:ext uri="{FF2B5EF4-FFF2-40B4-BE49-F238E27FC236}">
                  <a16:creationId xmlns:a16="http://schemas.microsoft.com/office/drawing/2014/main" id="{0F7CC067-8D4A-4894-9988-CE023C180FFA}"/>
                </a:ext>
              </a:extLst>
            </p:cNvPr>
            <p:cNvSpPr>
              <a:spLocks noChangeArrowheads="1"/>
            </p:cNvSpPr>
            <p:nvPr/>
          </p:nvSpPr>
          <p:spPr bwMode="auto">
            <a:xfrm rot="17340000">
              <a:off x="-770" y="1615"/>
              <a:ext cx="2658" cy="40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4800" b="0" i="1"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Mediterranean</a:t>
              </a:r>
            </a:p>
          </p:txBody>
        </p:sp>
        <p:sp>
          <p:nvSpPr>
            <p:cNvPr id="35866" name="Rectangle 26">
              <a:extLst>
                <a:ext uri="{FF2B5EF4-FFF2-40B4-BE49-F238E27FC236}">
                  <a16:creationId xmlns:a16="http://schemas.microsoft.com/office/drawing/2014/main" id="{206D9269-6931-4CBC-85BB-156525C8B214}"/>
                </a:ext>
              </a:extLst>
            </p:cNvPr>
            <p:cNvSpPr>
              <a:spLocks noChangeArrowheads="1"/>
            </p:cNvSpPr>
            <p:nvPr/>
          </p:nvSpPr>
          <p:spPr bwMode="auto">
            <a:xfrm>
              <a:off x="2423" y="4135"/>
              <a:ext cx="953" cy="282"/>
            </a:xfrm>
            <a:prstGeom prst="rect">
              <a:avLst/>
            </a:prstGeom>
            <a:noFill/>
            <a:ln>
              <a:noFill/>
            </a:ln>
            <a:effectLst/>
            <a:extLst/>
          </p:spPr>
          <p:txBody>
            <a:bodyPr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2133"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NASA PHOTO</a:t>
              </a:r>
            </a:p>
          </p:txBody>
        </p:sp>
        <p:sp>
          <p:nvSpPr>
            <p:cNvPr id="35867" name="Rectangle 27">
              <a:extLst>
                <a:ext uri="{FF2B5EF4-FFF2-40B4-BE49-F238E27FC236}">
                  <a16:creationId xmlns:a16="http://schemas.microsoft.com/office/drawing/2014/main" id="{EDBE196A-179F-44B1-8614-E460E0D2FE4C}"/>
                </a:ext>
              </a:extLst>
            </p:cNvPr>
            <p:cNvSpPr>
              <a:spLocks noChangeArrowheads="1"/>
            </p:cNvSpPr>
            <p:nvPr/>
          </p:nvSpPr>
          <p:spPr bwMode="auto">
            <a:xfrm>
              <a:off x="78" y="4179"/>
              <a:ext cx="1506" cy="205"/>
            </a:xfrm>
            <a:prstGeom prst="rect">
              <a:avLst/>
            </a:prstGeom>
            <a:noFill/>
            <a:ln>
              <a:noFill/>
            </a:ln>
            <a:effectLst/>
            <a:extLst/>
          </p:spPr>
          <p:txBody>
            <a:bodyPr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  EBibleTeacher.com  </a:t>
              </a:r>
            </a:p>
          </p:txBody>
        </p:sp>
        <p:sp>
          <p:nvSpPr>
            <p:cNvPr id="35868" name="Rectangle 28">
              <a:extLst>
                <a:ext uri="{FF2B5EF4-FFF2-40B4-BE49-F238E27FC236}">
                  <a16:creationId xmlns:a16="http://schemas.microsoft.com/office/drawing/2014/main" id="{18E26689-91BC-447C-8DC1-191BCD1DD0DA}"/>
                </a:ext>
              </a:extLst>
            </p:cNvPr>
            <p:cNvSpPr>
              <a:spLocks noChangeArrowheads="1"/>
            </p:cNvSpPr>
            <p:nvPr/>
          </p:nvSpPr>
          <p:spPr bwMode="auto">
            <a:xfrm>
              <a:off x="2275" y="1"/>
              <a:ext cx="844" cy="578"/>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Caesarea</a:t>
              </a:r>
            </a:p>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Philippi</a:t>
              </a:r>
            </a:p>
          </p:txBody>
        </p:sp>
        <p:sp>
          <p:nvSpPr>
            <p:cNvPr id="35869" name="AutoShape 29">
              <a:extLst>
                <a:ext uri="{FF2B5EF4-FFF2-40B4-BE49-F238E27FC236}">
                  <a16:creationId xmlns:a16="http://schemas.microsoft.com/office/drawing/2014/main" id="{48A01701-7BE6-4691-937C-67594C13CA10}"/>
                </a:ext>
              </a:extLst>
            </p:cNvPr>
            <p:cNvSpPr>
              <a:spLocks noChangeArrowheads="1"/>
            </p:cNvSpPr>
            <p:nvPr/>
          </p:nvSpPr>
          <p:spPr bwMode="auto">
            <a:xfrm>
              <a:off x="2033" y="536"/>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0" name="AutoShape 30">
              <a:extLst>
                <a:ext uri="{FF2B5EF4-FFF2-40B4-BE49-F238E27FC236}">
                  <a16:creationId xmlns:a16="http://schemas.microsoft.com/office/drawing/2014/main" id="{97A7B87A-8272-4FBF-8D9B-022710625594}"/>
                </a:ext>
              </a:extLst>
            </p:cNvPr>
            <p:cNvSpPr>
              <a:spLocks noChangeArrowheads="1"/>
            </p:cNvSpPr>
            <p:nvPr/>
          </p:nvSpPr>
          <p:spPr bwMode="auto">
            <a:xfrm>
              <a:off x="1329" y="4"/>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1" name="Rectangle 31">
              <a:extLst>
                <a:ext uri="{FF2B5EF4-FFF2-40B4-BE49-F238E27FC236}">
                  <a16:creationId xmlns:a16="http://schemas.microsoft.com/office/drawing/2014/main" id="{CE3076C0-5BB2-49DE-AF36-77E6F72C3CBE}"/>
                </a:ext>
              </a:extLst>
            </p:cNvPr>
            <p:cNvSpPr>
              <a:spLocks noChangeArrowheads="1"/>
            </p:cNvSpPr>
            <p:nvPr/>
          </p:nvSpPr>
          <p:spPr bwMode="auto">
            <a:xfrm>
              <a:off x="1442" y="1"/>
              <a:ext cx="54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Sidon</a:t>
              </a:r>
            </a:p>
          </p:txBody>
        </p:sp>
        <p:sp>
          <p:nvSpPr>
            <p:cNvPr id="35872" name="AutoShape 32">
              <a:extLst>
                <a:ext uri="{FF2B5EF4-FFF2-40B4-BE49-F238E27FC236}">
                  <a16:creationId xmlns:a16="http://schemas.microsoft.com/office/drawing/2014/main" id="{5F5967B2-1970-4E90-880A-41FFA7D7B878}"/>
                </a:ext>
              </a:extLst>
            </p:cNvPr>
            <p:cNvSpPr>
              <a:spLocks noChangeArrowheads="1"/>
            </p:cNvSpPr>
            <p:nvPr/>
          </p:nvSpPr>
          <p:spPr bwMode="auto">
            <a:xfrm>
              <a:off x="1210" y="18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3" name="Rectangle 33">
              <a:extLst>
                <a:ext uri="{FF2B5EF4-FFF2-40B4-BE49-F238E27FC236}">
                  <a16:creationId xmlns:a16="http://schemas.microsoft.com/office/drawing/2014/main" id="{8F384F16-8702-4CDA-A495-798F1DE5E3A1}"/>
                </a:ext>
              </a:extLst>
            </p:cNvPr>
            <p:cNvSpPr>
              <a:spLocks noChangeArrowheads="1"/>
            </p:cNvSpPr>
            <p:nvPr/>
          </p:nvSpPr>
          <p:spPr bwMode="auto">
            <a:xfrm>
              <a:off x="751" y="129"/>
              <a:ext cx="44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Tyre</a:t>
              </a:r>
            </a:p>
          </p:txBody>
        </p:sp>
        <p:sp>
          <p:nvSpPr>
            <p:cNvPr id="35874" name="AutoShape 34">
              <a:extLst>
                <a:ext uri="{FF2B5EF4-FFF2-40B4-BE49-F238E27FC236}">
                  <a16:creationId xmlns:a16="http://schemas.microsoft.com/office/drawing/2014/main" id="{E5565B76-D74C-451E-A8C1-DD77CEA71010}"/>
                </a:ext>
              </a:extLst>
            </p:cNvPr>
            <p:cNvSpPr>
              <a:spLocks noChangeArrowheads="1"/>
            </p:cNvSpPr>
            <p:nvPr/>
          </p:nvSpPr>
          <p:spPr bwMode="auto">
            <a:xfrm>
              <a:off x="2108" y="161"/>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5" name="Rectangle 35">
              <a:extLst>
                <a:ext uri="{FF2B5EF4-FFF2-40B4-BE49-F238E27FC236}">
                  <a16:creationId xmlns:a16="http://schemas.microsoft.com/office/drawing/2014/main" id="{58FD13F7-1B7A-4555-9F70-350F197FBC62}"/>
                </a:ext>
              </a:extLst>
            </p:cNvPr>
            <p:cNvSpPr>
              <a:spLocks noChangeArrowheads="1"/>
            </p:cNvSpPr>
            <p:nvPr/>
          </p:nvSpPr>
          <p:spPr bwMode="auto">
            <a:xfrm>
              <a:off x="1052" y="400"/>
              <a:ext cx="1029"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Capernaum</a:t>
              </a:r>
            </a:p>
          </p:txBody>
        </p:sp>
        <p:sp>
          <p:nvSpPr>
            <p:cNvPr id="35876" name="Rectangle 36">
              <a:extLst>
                <a:ext uri="{FF2B5EF4-FFF2-40B4-BE49-F238E27FC236}">
                  <a16:creationId xmlns:a16="http://schemas.microsoft.com/office/drawing/2014/main" id="{840F5E4C-EF18-4617-A61A-FE68CD7DA17F}"/>
                </a:ext>
              </a:extLst>
            </p:cNvPr>
            <p:cNvSpPr>
              <a:spLocks noChangeArrowheads="1"/>
            </p:cNvSpPr>
            <p:nvPr/>
          </p:nvSpPr>
          <p:spPr bwMode="auto">
            <a:xfrm>
              <a:off x="545" y="3821"/>
              <a:ext cx="2599" cy="489"/>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4267"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Arial" panose="020B0604020202020204" pitchFamily="34" charset="0"/>
                </a:rPr>
                <a:t>New Testament Israel</a:t>
              </a:r>
            </a:p>
          </p:txBody>
        </p:sp>
      </p:grpSp>
      <p:sp>
        <p:nvSpPr>
          <p:cNvPr id="929795" name="Rectangle 38">
            <a:extLst>
              <a:ext uri="{FF2B5EF4-FFF2-40B4-BE49-F238E27FC236}">
                <a16:creationId xmlns:a16="http://schemas.microsoft.com/office/drawing/2014/main" id="{E6C190CB-6473-4469-9E06-21181FA0B262}"/>
              </a:ext>
            </a:extLst>
          </p:cNvPr>
          <p:cNvSpPr>
            <a:spLocks noGrp="1"/>
          </p:cNvSpPr>
          <p:nvPr>
            <p:ph type="title" idx="4294967295"/>
          </p:nvPr>
        </p:nvSpPr>
        <p:spPr>
          <a:xfrm>
            <a:off x="10033000" y="609600"/>
            <a:ext cx="1828800" cy="228600"/>
          </a:xfrm>
        </p:spPr>
        <p:txBody>
          <a:bodyPr/>
          <a:lstStyle/>
          <a:p>
            <a:pPr eaLnBrk="1" hangingPunct="1"/>
            <a:r>
              <a:rPr lang="en-US" altLang="en-US" sz="133">
                <a:solidFill>
                  <a:srgbClr val="000000"/>
                </a:solidFill>
                <a:latin typeface="Arial Narrow" panose="020B0606020202030204" pitchFamily="34" charset="0"/>
              </a:rPr>
              <a:t>Israel in the New Testament</a:t>
            </a:r>
            <a:endParaRPr lang="en-US" altLang="en-US" sz="133"/>
          </a:p>
        </p:txBody>
      </p:sp>
      <p:sp>
        <p:nvSpPr>
          <p:cNvPr id="40" name="AutoShape 6">
            <a:extLst>
              <a:ext uri="{FF2B5EF4-FFF2-40B4-BE49-F238E27FC236}">
                <a16:creationId xmlns:a16="http://schemas.microsoft.com/office/drawing/2014/main" id="{3BCEE672-1480-423B-8E3B-D6E9AC444A01}"/>
              </a:ext>
            </a:extLst>
          </p:cNvPr>
          <p:cNvSpPr>
            <a:spLocks noChangeArrowheads="1"/>
          </p:cNvSpPr>
          <p:nvPr/>
        </p:nvSpPr>
        <p:spPr bwMode="auto">
          <a:xfrm rot="19816500">
            <a:off x="3496734" y="3962401"/>
            <a:ext cx="256117" cy="215900"/>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 name="Oval 2">
            <a:extLst>
              <a:ext uri="{FF2B5EF4-FFF2-40B4-BE49-F238E27FC236}">
                <a16:creationId xmlns:a16="http://schemas.microsoft.com/office/drawing/2014/main" id="{AC743952-DDCF-47C3-912E-856099EAA1AA}"/>
              </a:ext>
            </a:extLst>
          </p:cNvPr>
          <p:cNvSpPr/>
          <p:nvPr/>
        </p:nvSpPr>
        <p:spPr>
          <a:xfrm>
            <a:off x="3454400" y="3886201"/>
            <a:ext cx="338667" cy="33443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A5F016C5-21E2-4CD8-9FD5-4741565125C9}"/>
              </a:ext>
            </a:extLst>
          </p:cNvPr>
          <p:cNvCxnSpPr/>
          <p:nvPr/>
        </p:nvCxnSpPr>
        <p:spPr>
          <a:xfrm flipH="1" flipV="1">
            <a:off x="3630085" y="4019551"/>
            <a:ext cx="207433" cy="402167"/>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54EA1F6-4E9D-4957-9166-D3122DDB95C0}"/>
              </a:ext>
            </a:extLst>
          </p:cNvPr>
          <p:cNvSpPr txBox="1"/>
          <p:nvPr/>
        </p:nvSpPr>
        <p:spPr>
          <a:xfrm>
            <a:off x="7010400" y="222251"/>
            <a:ext cx="5080000" cy="6124754"/>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Acts 9:32</a:t>
            </a: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Now it came to pass, as Peter went through  all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parts of the country,</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that he also came down to the saints who dwelt in </a:t>
            </a:r>
            <a:r>
              <a:rPr kumimoji="0" lang="en-US" sz="28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Lydda</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33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There he found a certain man named Aeneas, who had been bedridden eight years and was paralyzed.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34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Peter said to him, “Aeneas, Jesus the Christ heals you. Arise and make your bed.” Then he arose immediately.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35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So all who dwelt at </a:t>
            </a:r>
            <a:r>
              <a:rPr kumimoji="0" lang="en-US" sz="28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Lydda</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and Sharon saw him and turned to the Lord.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42" name="Group 40">
            <a:extLst>
              <a:ext uri="{FF2B5EF4-FFF2-40B4-BE49-F238E27FC236}">
                <a16:creationId xmlns:a16="http://schemas.microsoft.com/office/drawing/2014/main" id="{A79DAE1E-83C8-485E-8268-EF6B7287842D}"/>
              </a:ext>
            </a:extLst>
          </p:cNvPr>
          <p:cNvGrpSpPr>
            <a:grpSpLocks/>
          </p:cNvGrpSpPr>
          <p:nvPr/>
        </p:nvGrpSpPr>
        <p:grpSpPr bwMode="auto">
          <a:xfrm>
            <a:off x="-38100" y="0"/>
            <a:ext cx="7150101" cy="6959600"/>
            <a:chOff x="-18" y="0"/>
            <a:chExt cx="3378" cy="4384"/>
          </a:xfrm>
        </p:grpSpPr>
        <p:pic>
          <p:nvPicPr>
            <p:cNvPr id="931848" name="Picture 3">
              <a:extLst>
                <a:ext uri="{FF2B5EF4-FFF2-40B4-BE49-F238E27FC236}">
                  <a16:creationId xmlns:a16="http://schemas.microsoft.com/office/drawing/2014/main" id="{86BC11FE-46F9-4F8C-872A-8C92C6CC8AE1}"/>
                </a:ext>
              </a:extLst>
            </p:cNvPr>
            <p:cNvPicPr>
              <a:picLocks noChangeArrowheads="1"/>
            </p:cNvPicPr>
            <p:nvPr/>
          </p:nvPicPr>
          <p:blipFill>
            <a:blip r:embed="rId3">
              <a:extLst>
                <a:ext uri="{28A0092B-C50C-407E-A947-70E740481C1C}">
                  <a14:useLocalDpi xmlns:a14="http://schemas.microsoft.com/office/drawing/2010/main" val="0"/>
                </a:ext>
              </a:extLst>
            </a:blip>
            <a:srcRect l="1059" t="18871" r="9386" b="3961"/>
            <a:stretch>
              <a:fillRect/>
            </a:stretch>
          </p:blipFill>
          <p:spPr bwMode="auto">
            <a:xfrm>
              <a:off x="-18" y="0"/>
              <a:ext cx="3378" cy="4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AutoShape 4">
              <a:extLst>
                <a:ext uri="{FF2B5EF4-FFF2-40B4-BE49-F238E27FC236}">
                  <a16:creationId xmlns:a16="http://schemas.microsoft.com/office/drawing/2014/main" id="{59E83473-E5F0-48F4-99E0-AADECAF7CC38}"/>
                </a:ext>
              </a:extLst>
            </p:cNvPr>
            <p:cNvSpPr>
              <a:spLocks noChangeArrowheads="1"/>
            </p:cNvSpPr>
            <p:nvPr/>
          </p:nvSpPr>
          <p:spPr bwMode="auto">
            <a:xfrm>
              <a:off x="2146" y="568"/>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5" name="AutoShape 5">
              <a:extLst>
                <a:ext uri="{FF2B5EF4-FFF2-40B4-BE49-F238E27FC236}">
                  <a16:creationId xmlns:a16="http://schemas.microsoft.com/office/drawing/2014/main" id="{0A6A83E0-3849-4AD2-B595-80A9012335D1}"/>
                </a:ext>
              </a:extLst>
            </p:cNvPr>
            <p:cNvSpPr>
              <a:spLocks noChangeArrowheads="1"/>
            </p:cNvSpPr>
            <p:nvPr/>
          </p:nvSpPr>
          <p:spPr bwMode="auto">
            <a:xfrm>
              <a:off x="1754" y="3356"/>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6" name="AutoShape 6">
              <a:extLst>
                <a:ext uri="{FF2B5EF4-FFF2-40B4-BE49-F238E27FC236}">
                  <a16:creationId xmlns:a16="http://schemas.microsoft.com/office/drawing/2014/main" id="{FA032BDC-8706-4763-AD9D-56065B4081DA}"/>
                </a:ext>
              </a:extLst>
            </p:cNvPr>
            <p:cNvSpPr>
              <a:spLocks noChangeArrowheads="1"/>
            </p:cNvSpPr>
            <p:nvPr/>
          </p:nvSpPr>
          <p:spPr bwMode="auto">
            <a:xfrm>
              <a:off x="770" y="334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7" name="AutoShape 7">
              <a:extLst>
                <a:ext uri="{FF2B5EF4-FFF2-40B4-BE49-F238E27FC236}">
                  <a16:creationId xmlns:a16="http://schemas.microsoft.com/office/drawing/2014/main" id="{E4F1086A-4DC0-4C9B-8A66-2498B43C0E44}"/>
                </a:ext>
              </a:extLst>
            </p:cNvPr>
            <p:cNvSpPr>
              <a:spLocks noChangeArrowheads="1"/>
            </p:cNvSpPr>
            <p:nvPr/>
          </p:nvSpPr>
          <p:spPr bwMode="auto">
            <a:xfrm>
              <a:off x="1851" y="276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49" name="AutoShape 9">
              <a:extLst>
                <a:ext uri="{FF2B5EF4-FFF2-40B4-BE49-F238E27FC236}">
                  <a16:creationId xmlns:a16="http://schemas.microsoft.com/office/drawing/2014/main" id="{146E1BD8-7438-4CC6-9FFC-9812DA54269C}"/>
                </a:ext>
              </a:extLst>
            </p:cNvPr>
            <p:cNvSpPr>
              <a:spLocks noChangeArrowheads="1"/>
            </p:cNvSpPr>
            <p:nvPr/>
          </p:nvSpPr>
          <p:spPr bwMode="auto">
            <a:xfrm>
              <a:off x="926" y="233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0" name="AutoShape 10">
              <a:extLst>
                <a:ext uri="{FF2B5EF4-FFF2-40B4-BE49-F238E27FC236}">
                  <a16:creationId xmlns:a16="http://schemas.microsoft.com/office/drawing/2014/main" id="{03232457-F8BF-4E5D-BB72-71B9785B6994}"/>
                </a:ext>
              </a:extLst>
            </p:cNvPr>
            <p:cNvSpPr>
              <a:spLocks noChangeArrowheads="1"/>
            </p:cNvSpPr>
            <p:nvPr/>
          </p:nvSpPr>
          <p:spPr bwMode="auto">
            <a:xfrm>
              <a:off x="1593" y="1807"/>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1" name="AutoShape 11">
              <a:extLst>
                <a:ext uri="{FF2B5EF4-FFF2-40B4-BE49-F238E27FC236}">
                  <a16:creationId xmlns:a16="http://schemas.microsoft.com/office/drawing/2014/main" id="{36817C41-0ADF-4062-B216-C2EA6410313B}"/>
                </a:ext>
              </a:extLst>
            </p:cNvPr>
            <p:cNvSpPr>
              <a:spLocks noChangeArrowheads="1"/>
            </p:cNvSpPr>
            <p:nvPr/>
          </p:nvSpPr>
          <p:spPr bwMode="auto">
            <a:xfrm>
              <a:off x="986" y="1380"/>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2" name="AutoShape 12">
              <a:extLst>
                <a:ext uri="{FF2B5EF4-FFF2-40B4-BE49-F238E27FC236}">
                  <a16:creationId xmlns:a16="http://schemas.microsoft.com/office/drawing/2014/main" id="{D7F67EA5-EE6D-4876-A34A-7BD65B5AA492}"/>
                </a:ext>
              </a:extLst>
            </p:cNvPr>
            <p:cNvSpPr>
              <a:spLocks noChangeArrowheads="1"/>
            </p:cNvSpPr>
            <p:nvPr/>
          </p:nvSpPr>
          <p:spPr bwMode="auto">
            <a:xfrm>
              <a:off x="1715" y="1039"/>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53" name="Rectangle 13">
              <a:extLst>
                <a:ext uri="{FF2B5EF4-FFF2-40B4-BE49-F238E27FC236}">
                  <a16:creationId xmlns:a16="http://schemas.microsoft.com/office/drawing/2014/main" id="{50B6F678-DD92-421E-9610-C81C006DF986}"/>
                </a:ext>
              </a:extLst>
            </p:cNvPr>
            <p:cNvSpPr>
              <a:spLocks noChangeArrowheads="1"/>
            </p:cNvSpPr>
            <p:nvPr/>
          </p:nvSpPr>
          <p:spPr bwMode="auto">
            <a:xfrm>
              <a:off x="2335" y="377"/>
              <a:ext cx="89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Bethsaida</a:t>
              </a:r>
            </a:p>
          </p:txBody>
        </p:sp>
        <p:sp>
          <p:nvSpPr>
            <p:cNvPr id="35854" name="Rectangle 14">
              <a:extLst>
                <a:ext uri="{FF2B5EF4-FFF2-40B4-BE49-F238E27FC236}">
                  <a16:creationId xmlns:a16="http://schemas.microsoft.com/office/drawing/2014/main" id="{3D007AD3-CD39-4C42-AC61-D03FACA98E5D}"/>
                </a:ext>
              </a:extLst>
            </p:cNvPr>
            <p:cNvSpPr>
              <a:spLocks noChangeArrowheads="1"/>
            </p:cNvSpPr>
            <p:nvPr/>
          </p:nvSpPr>
          <p:spPr bwMode="auto">
            <a:xfrm>
              <a:off x="1277" y="792"/>
              <a:ext cx="83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Nazareth</a:t>
              </a:r>
            </a:p>
          </p:txBody>
        </p:sp>
        <p:sp>
          <p:nvSpPr>
            <p:cNvPr id="35855" name="Rectangle 15">
              <a:extLst>
                <a:ext uri="{FF2B5EF4-FFF2-40B4-BE49-F238E27FC236}">
                  <a16:creationId xmlns:a16="http://schemas.microsoft.com/office/drawing/2014/main" id="{F9268132-2E96-41C7-997A-02CCB8BE4E12}"/>
                </a:ext>
              </a:extLst>
            </p:cNvPr>
            <p:cNvSpPr>
              <a:spLocks noChangeArrowheads="1"/>
            </p:cNvSpPr>
            <p:nvPr/>
          </p:nvSpPr>
          <p:spPr bwMode="auto">
            <a:xfrm>
              <a:off x="1081" y="1172"/>
              <a:ext cx="844"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Caesarea</a:t>
              </a:r>
            </a:p>
          </p:txBody>
        </p:sp>
        <p:sp>
          <p:nvSpPr>
            <p:cNvPr id="35856" name="Rectangle 16">
              <a:extLst>
                <a:ext uri="{FF2B5EF4-FFF2-40B4-BE49-F238E27FC236}">
                  <a16:creationId xmlns:a16="http://schemas.microsoft.com/office/drawing/2014/main" id="{C4317BBA-08AC-4380-867B-F03587ADAA04}"/>
                </a:ext>
              </a:extLst>
            </p:cNvPr>
            <p:cNvSpPr>
              <a:spLocks noChangeArrowheads="1"/>
            </p:cNvSpPr>
            <p:nvPr/>
          </p:nvSpPr>
          <p:spPr bwMode="auto">
            <a:xfrm>
              <a:off x="1506" y="1599"/>
              <a:ext cx="768"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Samaria</a:t>
              </a:r>
            </a:p>
          </p:txBody>
        </p:sp>
        <p:sp>
          <p:nvSpPr>
            <p:cNvPr id="35857" name="Rectangle 17">
              <a:extLst>
                <a:ext uri="{FF2B5EF4-FFF2-40B4-BE49-F238E27FC236}">
                  <a16:creationId xmlns:a16="http://schemas.microsoft.com/office/drawing/2014/main" id="{2319DC2F-A335-4BE7-9372-F8CF338F142B}"/>
                </a:ext>
              </a:extLst>
            </p:cNvPr>
            <p:cNvSpPr>
              <a:spLocks noChangeArrowheads="1"/>
            </p:cNvSpPr>
            <p:nvPr/>
          </p:nvSpPr>
          <p:spPr bwMode="auto">
            <a:xfrm>
              <a:off x="1004" y="2101"/>
              <a:ext cx="57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Joppa</a:t>
              </a:r>
            </a:p>
          </p:txBody>
        </p:sp>
        <p:sp>
          <p:nvSpPr>
            <p:cNvPr id="35858" name="Rectangle 18">
              <a:extLst>
                <a:ext uri="{FF2B5EF4-FFF2-40B4-BE49-F238E27FC236}">
                  <a16:creationId xmlns:a16="http://schemas.microsoft.com/office/drawing/2014/main" id="{98EEC100-8A6D-403C-84E0-DE56613AC142}"/>
                </a:ext>
              </a:extLst>
            </p:cNvPr>
            <p:cNvSpPr>
              <a:spLocks noChangeArrowheads="1"/>
            </p:cNvSpPr>
            <p:nvPr/>
          </p:nvSpPr>
          <p:spPr bwMode="auto">
            <a:xfrm>
              <a:off x="1104" y="2380"/>
              <a:ext cx="593" cy="386"/>
            </a:xfrm>
            <a:prstGeom prst="rect">
              <a:avLst/>
            </a:prstGeom>
            <a:noFill/>
            <a:ln>
              <a:noFill/>
            </a:ln>
            <a:effectLst/>
            <a:extLst/>
          </p:spPr>
          <p:txBody>
            <a:bodyPr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err="1">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Lydda</a:t>
              </a:r>
              <a:endParaRPr kumimoji="0" lang="en-US" altLang="en-US" sz="3200"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endParaRPr>
            </a:p>
          </p:txBody>
        </p:sp>
        <p:sp>
          <p:nvSpPr>
            <p:cNvPr id="35859" name="Rectangle 19">
              <a:extLst>
                <a:ext uri="{FF2B5EF4-FFF2-40B4-BE49-F238E27FC236}">
                  <a16:creationId xmlns:a16="http://schemas.microsoft.com/office/drawing/2014/main" id="{BFD20BC0-88F7-4308-A718-B555C447B8B4}"/>
                </a:ext>
              </a:extLst>
            </p:cNvPr>
            <p:cNvSpPr>
              <a:spLocks noChangeArrowheads="1"/>
            </p:cNvSpPr>
            <p:nvPr/>
          </p:nvSpPr>
          <p:spPr bwMode="auto">
            <a:xfrm>
              <a:off x="1092" y="2541"/>
              <a:ext cx="1033" cy="437"/>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733" b="0" i="1" u="none" strike="noStrike" kern="1200" cap="none" spc="0" normalizeH="0" baseline="0" noProof="0" dirty="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Jerusalem</a:t>
              </a:r>
            </a:p>
          </p:txBody>
        </p:sp>
        <p:sp>
          <p:nvSpPr>
            <p:cNvPr id="35860" name="Rectangle 20">
              <a:extLst>
                <a:ext uri="{FF2B5EF4-FFF2-40B4-BE49-F238E27FC236}">
                  <a16:creationId xmlns:a16="http://schemas.microsoft.com/office/drawing/2014/main" id="{A9DCD58E-F139-4BFE-9045-DDF128539490}"/>
                </a:ext>
              </a:extLst>
            </p:cNvPr>
            <p:cNvSpPr>
              <a:spLocks noChangeArrowheads="1"/>
            </p:cNvSpPr>
            <p:nvPr/>
          </p:nvSpPr>
          <p:spPr bwMode="auto">
            <a:xfrm>
              <a:off x="1396" y="3116"/>
              <a:ext cx="694"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Hebron</a:t>
              </a:r>
            </a:p>
          </p:txBody>
        </p:sp>
        <p:sp>
          <p:nvSpPr>
            <p:cNvPr id="35861" name="Rectangle 21">
              <a:extLst>
                <a:ext uri="{FF2B5EF4-FFF2-40B4-BE49-F238E27FC236}">
                  <a16:creationId xmlns:a16="http://schemas.microsoft.com/office/drawing/2014/main" id="{D51D42A1-6FF6-4199-AA1B-600AFC8E722D}"/>
                </a:ext>
              </a:extLst>
            </p:cNvPr>
            <p:cNvSpPr>
              <a:spLocks noChangeArrowheads="1"/>
            </p:cNvSpPr>
            <p:nvPr/>
          </p:nvSpPr>
          <p:spPr bwMode="auto">
            <a:xfrm>
              <a:off x="883" y="3312"/>
              <a:ext cx="578"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Gaza</a:t>
              </a:r>
            </a:p>
          </p:txBody>
        </p:sp>
        <p:sp>
          <p:nvSpPr>
            <p:cNvPr id="35862" name="Rectangle 22">
              <a:extLst>
                <a:ext uri="{FF2B5EF4-FFF2-40B4-BE49-F238E27FC236}">
                  <a16:creationId xmlns:a16="http://schemas.microsoft.com/office/drawing/2014/main" id="{C23FBEF2-BA0D-4751-AED3-E5C744960E81}"/>
                </a:ext>
              </a:extLst>
            </p:cNvPr>
            <p:cNvSpPr>
              <a:spLocks noChangeArrowheads="1"/>
            </p:cNvSpPr>
            <p:nvPr/>
          </p:nvSpPr>
          <p:spPr bwMode="auto">
            <a:xfrm>
              <a:off x="2128" y="707"/>
              <a:ext cx="1229" cy="360"/>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2933"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Sea of Galilee</a:t>
              </a:r>
            </a:p>
          </p:txBody>
        </p:sp>
        <p:sp>
          <p:nvSpPr>
            <p:cNvPr id="35863" name="Rectangle 23">
              <a:extLst>
                <a:ext uri="{FF2B5EF4-FFF2-40B4-BE49-F238E27FC236}">
                  <a16:creationId xmlns:a16="http://schemas.microsoft.com/office/drawing/2014/main" id="{998E9EFF-8614-4C7B-9E11-E87C8A905FCA}"/>
                </a:ext>
              </a:extLst>
            </p:cNvPr>
            <p:cNvSpPr>
              <a:spLocks noChangeArrowheads="1"/>
            </p:cNvSpPr>
            <p:nvPr/>
          </p:nvSpPr>
          <p:spPr bwMode="auto">
            <a:xfrm>
              <a:off x="2313" y="3115"/>
              <a:ext cx="976"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Dead Sea</a:t>
              </a:r>
            </a:p>
          </p:txBody>
        </p:sp>
        <p:sp>
          <p:nvSpPr>
            <p:cNvPr id="35864" name="Rectangle 24">
              <a:extLst>
                <a:ext uri="{FF2B5EF4-FFF2-40B4-BE49-F238E27FC236}">
                  <a16:creationId xmlns:a16="http://schemas.microsoft.com/office/drawing/2014/main" id="{D6F1FB2E-A392-4A67-918B-AEBF2627A001}"/>
                </a:ext>
              </a:extLst>
            </p:cNvPr>
            <p:cNvSpPr>
              <a:spLocks noChangeArrowheads="1"/>
            </p:cNvSpPr>
            <p:nvPr/>
          </p:nvSpPr>
          <p:spPr bwMode="auto">
            <a:xfrm rot="16200000">
              <a:off x="1615" y="1541"/>
              <a:ext cx="1617" cy="289"/>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Jordan River</a:t>
              </a:r>
            </a:p>
          </p:txBody>
        </p:sp>
        <p:sp>
          <p:nvSpPr>
            <p:cNvPr id="35865" name="Rectangle 25">
              <a:extLst>
                <a:ext uri="{FF2B5EF4-FFF2-40B4-BE49-F238E27FC236}">
                  <a16:creationId xmlns:a16="http://schemas.microsoft.com/office/drawing/2014/main" id="{BA82416F-A00E-409B-95F9-7AD706F38251}"/>
                </a:ext>
              </a:extLst>
            </p:cNvPr>
            <p:cNvSpPr>
              <a:spLocks noChangeArrowheads="1"/>
            </p:cNvSpPr>
            <p:nvPr/>
          </p:nvSpPr>
          <p:spPr bwMode="auto">
            <a:xfrm rot="17340000">
              <a:off x="-779" y="1615"/>
              <a:ext cx="2658" cy="40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4800" b="0" i="1"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mn-ea"/>
                  <a:cs typeface="Arial" panose="020B0604020202020204" pitchFamily="34" charset="0"/>
                </a:rPr>
                <a:t>Mediterranean</a:t>
              </a:r>
            </a:p>
          </p:txBody>
        </p:sp>
        <p:sp>
          <p:nvSpPr>
            <p:cNvPr id="35867" name="Rectangle 27">
              <a:extLst>
                <a:ext uri="{FF2B5EF4-FFF2-40B4-BE49-F238E27FC236}">
                  <a16:creationId xmlns:a16="http://schemas.microsoft.com/office/drawing/2014/main" id="{AD124E51-8E60-4E05-8000-D80BD5928BB1}"/>
                </a:ext>
              </a:extLst>
            </p:cNvPr>
            <p:cNvSpPr>
              <a:spLocks noChangeArrowheads="1"/>
            </p:cNvSpPr>
            <p:nvPr/>
          </p:nvSpPr>
          <p:spPr bwMode="auto">
            <a:xfrm>
              <a:off x="78" y="4179"/>
              <a:ext cx="1506" cy="205"/>
            </a:xfrm>
            <a:prstGeom prst="rect">
              <a:avLst/>
            </a:prstGeom>
            <a:noFill/>
            <a:ln>
              <a:noFill/>
            </a:ln>
            <a:effectLst/>
            <a:extLst/>
          </p:spPr>
          <p:txBody>
            <a:bodyPr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1333"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  EBibleTeacher.com  </a:t>
              </a:r>
            </a:p>
          </p:txBody>
        </p:sp>
        <p:sp>
          <p:nvSpPr>
            <p:cNvPr id="35868" name="Rectangle 28">
              <a:extLst>
                <a:ext uri="{FF2B5EF4-FFF2-40B4-BE49-F238E27FC236}">
                  <a16:creationId xmlns:a16="http://schemas.microsoft.com/office/drawing/2014/main" id="{EB53E2FF-0B03-47B6-A216-00EAF7686E28}"/>
                </a:ext>
              </a:extLst>
            </p:cNvPr>
            <p:cNvSpPr>
              <a:spLocks noChangeArrowheads="1"/>
            </p:cNvSpPr>
            <p:nvPr/>
          </p:nvSpPr>
          <p:spPr bwMode="auto">
            <a:xfrm>
              <a:off x="2275" y="1"/>
              <a:ext cx="844" cy="578"/>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Caesarea</a:t>
              </a:r>
            </a:p>
            <a:p>
              <a:pPr marL="0" marR="0" lvl="0" indent="0" algn="l" defTabSz="1219170" rtl="0" eaLnBrk="1" fontAlgn="auto" latinLnBrk="0" hangingPunct="1">
                <a:lnSpc>
                  <a:spcPct val="8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Philippi</a:t>
              </a:r>
            </a:p>
          </p:txBody>
        </p:sp>
        <p:sp>
          <p:nvSpPr>
            <p:cNvPr id="35869" name="AutoShape 29">
              <a:extLst>
                <a:ext uri="{FF2B5EF4-FFF2-40B4-BE49-F238E27FC236}">
                  <a16:creationId xmlns:a16="http://schemas.microsoft.com/office/drawing/2014/main" id="{E39ED387-1513-497C-8C5C-1ED022D8FE62}"/>
                </a:ext>
              </a:extLst>
            </p:cNvPr>
            <p:cNvSpPr>
              <a:spLocks noChangeArrowheads="1"/>
            </p:cNvSpPr>
            <p:nvPr/>
          </p:nvSpPr>
          <p:spPr bwMode="auto">
            <a:xfrm>
              <a:off x="2033" y="536"/>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0" name="AutoShape 30">
              <a:extLst>
                <a:ext uri="{FF2B5EF4-FFF2-40B4-BE49-F238E27FC236}">
                  <a16:creationId xmlns:a16="http://schemas.microsoft.com/office/drawing/2014/main" id="{7EC23877-BE8F-46B3-997D-EBF85203AC6D}"/>
                </a:ext>
              </a:extLst>
            </p:cNvPr>
            <p:cNvSpPr>
              <a:spLocks noChangeArrowheads="1"/>
            </p:cNvSpPr>
            <p:nvPr/>
          </p:nvSpPr>
          <p:spPr bwMode="auto">
            <a:xfrm>
              <a:off x="1329" y="4"/>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1" name="Rectangle 31">
              <a:extLst>
                <a:ext uri="{FF2B5EF4-FFF2-40B4-BE49-F238E27FC236}">
                  <a16:creationId xmlns:a16="http://schemas.microsoft.com/office/drawing/2014/main" id="{8D448374-A379-4658-8CDC-FB94E1DFB286}"/>
                </a:ext>
              </a:extLst>
            </p:cNvPr>
            <p:cNvSpPr>
              <a:spLocks noChangeArrowheads="1"/>
            </p:cNvSpPr>
            <p:nvPr/>
          </p:nvSpPr>
          <p:spPr bwMode="auto">
            <a:xfrm>
              <a:off x="1442" y="1"/>
              <a:ext cx="54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Sidon</a:t>
              </a:r>
            </a:p>
          </p:txBody>
        </p:sp>
        <p:sp>
          <p:nvSpPr>
            <p:cNvPr id="35872" name="AutoShape 32">
              <a:extLst>
                <a:ext uri="{FF2B5EF4-FFF2-40B4-BE49-F238E27FC236}">
                  <a16:creationId xmlns:a16="http://schemas.microsoft.com/office/drawing/2014/main" id="{2B454C45-31B6-4663-950E-3FF721A4A4DE}"/>
                </a:ext>
              </a:extLst>
            </p:cNvPr>
            <p:cNvSpPr>
              <a:spLocks noChangeArrowheads="1"/>
            </p:cNvSpPr>
            <p:nvPr/>
          </p:nvSpPr>
          <p:spPr bwMode="auto">
            <a:xfrm>
              <a:off x="1210" y="183"/>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3" name="Rectangle 33">
              <a:extLst>
                <a:ext uri="{FF2B5EF4-FFF2-40B4-BE49-F238E27FC236}">
                  <a16:creationId xmlns:a16="http://schemas.microsoft.com/office/drawing/2014/main" id="{F1648EAD-E6A0-4C70-B366-E3C6D7A5F727}"/>
                </a:ext>
              </a:extLst>
            </p:cNvPr>
            <p:cNvSpPr>
              <a:spLocks noChangeArrowheads="1"/>
            </p:cNvSpPr>
            <p:nvPr/>
          </p:nvSpPr>
          <p:spPr bwMode="auto">
            <a:xfrm>
              <a:off x="751" y="129"/>
              <a:ext cx="447"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Tyre</a:t>
              </a:r>
            </a:p>
          </p:txBody>
        </p:sp>
        <p:sp>
          <p:nvSpPr>
            <p:cNvPr id="35874" name="AutoShape 34">
              <a:extLst>
                <a:ext uri="{FF2B5EF4-FFF2-40B4-BE49-F238E27FC236}">
                  <a16:creationId xmlns:a16="http://schemas.microsoft.com/office/drawing/2014/main" id="{183C61DE-1465-4054-9D24-C215A75432B3}"/>
                </a:ext>
              </a:extLst>
            </p:cNvPr>
            <p:cNvSpPr>
              <a:spLocks noChangeArrowheads="1"/>
            </p:cNvSpPr>
            <p:nvPr/>
          </p:nvSpPr>
          <p:spPr bwMode="auto">
            <a:xfrm>
              <a:off x="2108" y="161"/>
              <a:ext cx="184" cy="136"/>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5875" name="Rectangle 35">
              <a:extLst>
                <a:ext uri="{FF2B5EF4-FFF2-40B4-BE49-F238E27FC236}">
                  <a16:creationId xmlns:a16="http://schemas.microsoft.com/office/drawing/2014/main" id="{A19349DD-648E-452D-B6BA-B932A4CE7E65}"/>
                </a:ext>
              </a:extLst>
            </p:cNvPr>
            <p:cNvSpPr>
              <a:spLocks noChangeArrowheads="1"/>
            </p:cNvSpPr>
            <p:nvPr/>
          </p:nvSpPr>
          <p:spPr bwMode="auto">
            <a:xfrm>
              <a:off x="1052" y="400"/>
              <a:ext cx="1029" cy="386"/>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a:ln>
                    <a:noFill/>
                  </a:ln>
                  <a:solidFill>
                    <a:srgbClr val="FFFFFF"/>
                  </a:solidFill>
                  <a:effectLst>
                    <a:outerShdw blurRad="38100" dist="38100" dir="2700000" algn="tl">
                      <a:srgbClr val="000000"/>
                    </a:outerShdw>
                  </a:effectLst>
                  <a:uLnTx/>
                  <a:uFillTx/>
                  <a:latin typeface="Calibri"/>
                  <a:ea typeface="+mn-ea"/>
                  <a:cs typeface="Arial" panose="020B0604020202020204" pitchFamily="34" charset="0"/>
                </a:rPr>
                <a:t>Capernaum</a:t>
              </a:r>
            </a:p>
          </p:txBody>
        </p:sp>
        <p:sp>
          <p:nvSpPr>
            <p:cNvPr id="35876" name="Rectangle 36">
              <a:extLst>
                <a:ext uri="{FF2B5EF4-FFF2-40B4-BE49-F238E27FC236}">
                  <a16:creationId xmlns:a16="http://schemas.microsoft.com/office/drawing/2014/main" id="{9CE04312-6AE9-47DC-9D5A-C18151DD5636}"/>
                </a:ext>
              </a:extLst>
            </p:cNvPr>
            <p:cNvSpPr>
              <a:spLocks noChangeArrowheads="1"/>
            </p:cNvSpPr>
            <p:nvPr/>
          </p:nvSpPr>
          <p:spPr bwMode="auto">
            <a:xfrm>
              <a:off x="545" y="3821"/>
              <a:ext cx="2599" cy="489"/>
            </a:xfrm>
            <a:prstGeom prst="rect">
              <a:avLst/>
            </a:prstGeom>
            <a:noFill/>
            <a:ln>
              <a:noFill/>
            </a:ln>
            <a:effectLst/>
            <a:extLst/>
          </p:spPr>
          <p:txBody>
            <a:bodyPr wrap="none" lIns="120651" tIns="59267" rIns="120651" bIns="59267">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en-US" sz="4267"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Arial" panose="020B0604020202020204" pitchFamily="34" charset="0"/>
                </a:rPr>
                <a:t>New Testament Israel</a:t>
              </a:r>
            </a:p>
          </p:txBody>
        </p:sp>
      </p:grpSp>
      <p:sp>
        <p:nvSpPr>
          <p:cNvPr id="931843" name="Rectangle 38">
            <a:extLst>
              <a:ext uri="{FF2B5EF4-FFF2-40B4-BE49-F238E27FC236}">
                <a16:creationId xmlns:a16="http://schemas.microsoft.com/office/drawing/2014/main" id="{07F24B68-E883-4950-8A3E-1CA03CB8DDF4}"/>
              </a:ext>
            </a:extLst>
          </p:cNvPr>
          <p:cNvSpPr>
            <a:spLocks noGrp="1"/>
          </p:cNvSpPr>
          <p:nvPr>
            <p:ph type="title" idx="4294967295"/>
          </p:nvPr>
        </p:nvSpPr>
        <p:spPr>
          <a:xfrm>
            <a:off x="10033000" y="609600"/>
            <a:ext cx="1828800" cy="228600"/>
          </a:xfrm>
        </p:spPr>
        <p:txBody>
          <a:bodyPr/>
          <a:lstStyle/>
          <a:p>
            <a:pPr eaLnBrk="1" hangingPunct="1"/>
            <a:r>
              <a:rPr lang="en-US" altLang="en-US" sz="133">
                <a:solidFill>
                  <a:srgbClr val="000000"/>
                </a:solidFill>
                <a:latin typeface="Arial Narrow" panose="020B0606020202030204" pitchFamily="34" charset="0"/>
              </a:rPr>
              <a:t>Israel in the New Testament</a:t>
            </a:r>
            <a:endParaRPr lang="en-US" altLang="en-US" sz="133"/>
          </a:p>
        </p:txBody>
      </p:sp>
      <p:sp>
        <p:nvSpPr>
          <p:cNvPr id="40" name="AutoShape 6">
            <a:extLst>
              <a:ext uri="{FF2B5EF4-FFF2-40B4-BE49-F238E27FC236}">
                <a16:creationId xmlns:a16="http://schemas.microsoft.com/office/drawing/2014/main" id="{614EB0E9-6460-4C1C-929F-8B062841098C}"/>
              </a:ext>
            </a:extLst>
          </p:cNvPr>
          <p:cNvSpPr>
            <a:spLocks noChangeArrowheads="1"/>
          </p:cNvSpPr>
          <p:nvPr/>
        </p:nvSpPr>
        <p:spPr bwMode="auto">
          <a:xfrm rot="19816500">
            <a:off x="3496734" y="3992034"/>
            <a:ext cx="256117" cy="218017"/>
          </a:xfrm>
          <a:prstGeom prst="star5">
            <a:avLst/>
          </a:prstGeom>
          <a:solidFill>
            <a:srgbClr val="FC0128"/>
          </a:solidFill>
          <a:ln w="12700">
            <a:solidFill>
              <a:schemeClr val="tx1"/>
            </a:solidFill>
            <a:miter lim="800000"/>
            <a:headEnd/>
            <a:tailEnd/>
          </a:ln>
          <a:effectLs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3" name="Oval 2">
            <a:extLst>
              <a:ext uri="{FF2B5EF4-FFF2-40B4-BE49-F238E27FC236}">
                <a16:creationId xmlns:a16="http://schemas.microsoft.com/office/drawing/2014/main" id="{D56914C3-85C9-4223-A0B0-60F75A350AB8}"/>
              </a:ext>
            </a:extLst>
          </p:cNvPr>
          <p:cNvSpPr/>
          <p:nvPr/>
        </p:nvSpPr>
        <p:spPr>
          <a:xfrm>
            <a:off x="2010833" y="3640668"/>
            <a:ext cx="338667" cy="33443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id="{2314A905-A61E-47C3-A9D3-F1DB39618511}"/>
              </a:ext>
            </a:extLst>
          </p:cNvPr>
          <p:cNvCxnSpPr>
            <a:stCxn id="40" idx="1"/>
            <a:endCxn id="3" idx="6"/>
          </p:cNvCxnSpPr>
          <p:nvPr/>
        </p:nvCxnSpPr>
        <p:spPr>
          <a:xfrm flipH="1" flipV="1">
            <a:off x="2349501" y="3807884"/>
            <a:ext cx="1149351" cy="328083"/>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1B6C92-59C8-440A-8F74-B3EC459459D0}"/>
              </a:ext>
            </a:extLst>
          </p:cNvPr>
          <p:cNvSpPr txBox="1"/>
          <p:nvPr/>
        </p:nvSpPr>
        <p:spPr>
          <a:xfrm>
            <a:off x="7067552" y="1"/>
            <a:ext cx="5124449" cy="6555641"/>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Acts 9:36-38</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At Joppa there was a certain disciple named Tabitha, which is translated </a:t>
            </a:r>
            <a:r>
              <a:rPr kumimoji="0" lang="en-US" sz="28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Dorcas</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This woman was full of good works and charitable deeds which she did.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37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it happened in those days that she became sick and died. When they had washed her, they laid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her</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in an upper room. </a:t>
            </a:r>
            <a:r>
              <a:rPr kumimoji="0" lang="en-US" sz="28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38 </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since </a:t>
            </a:r>
            <a:r>
              <a:rPr kumimoji="0" lang="en-US" sz="28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Lydda</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was near Joppa, and the disciples had heard that Peter was there, they sent two men to him, imploring </a:t>
            </a:r>
            <a:r>
              <a:rPr kumimoji="0" lang="en-US" sz="28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2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not to delay in coming to them.</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3E9BEA-DF9A-406F-AD7A-600891064AD2}"/>
              </a:ext>
            </a:extLst>
          </p:cNvPr>
          <p:cNvSpPr txBox="1"/>
          <p:nvPr/>
        </p:nvSpPr>
        <p:spPr>
          <a:xfrm>
            <a:off x="304800" y="1295400"/>
            <a:ext cx="11785600" cy="4524315"/>
          </a:xfrm>
          <a:prstGeom prst="rect">
            <a:avLst/>
          </a:prstGeom>
          <a:noFill/>
        </p:spPr>
        <p:txBody>
          <a:bodyPr>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39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Peter arose and went with them. When he had come, they brought </a:t>
            </a:r>
            <a:r>
              <a:rPr kumimoji="0" lang="en-US" sz="32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him</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to the upper room. And all the widows stood by him weeping, showing the tunics and garments which </a:t>
            </a:r>
            <a:r>
              <a:rPr kumimoji="0" lang="en-US" sz="3200" b="0"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Dorcas</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had made while she was with them.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40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But Peter put them all out, and knelt down and prayed. And turning to the body he said, “Tabitha, arise.” And she opened her eyes, and when she saw Peter she sat up.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41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Then he gave her </a:t>
            </a:r>
            <a:r>
              <a:rPr kumimoji="0" lang="en-US" sz="3200" b="0"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his</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hand and lifted her up; and when he had called the saints and widows, he presented her alive. </a:t>
            </a:r>
            <a:r>
              <a:rPr kumimoji="0" lang="en-US" sz="3200" b="0" i="0" u="none" strike="noStrike" kern="1200" cap="none" spc="0" normalizeH="0" baseline="30000" noProof="0" dirty="0">
                <a:ln>
                  <a:noFill/>
                </a:ln>
                <a:solidFill>
                  <a:prstClr val="white"/>
                </a:solidFill>
                <a:effectLst/>
                <a:uLnTx/>
                <a:uFillTx/>
                <a:latin typeface="Calibri"/>
                <a:ea typeface="+mn-ea"/>
                <a:cs typeface="Arial" panose="020B0604020202020204" pitchFamily="34" charset="0"/>
              </a:rPr>
              <a:t>42 </a:t>
            </a:r>
            <a:r>
              <a:rPr kumimoji="0" lang="en-US" sz="32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And it became known throughout all Joppa, and many believed on the Lord. </a:t>
            </a:r>
          </a:p>
        </p:txBody>
      </p:sp>
      <p:sp>
        <p:nvSpPr>
          <p:cNvPr id="933891" name="Title 4">
            <a:extLst>
              <a:ext uri="{FF2B5EF4-FFF2-40B4-BE49-F238E27FC236}">
                <a16:creationId xmlns:a16="http://schemas.microsoft.com/office/drawing/2014/main" id="{2093FCA8-D0D1-4ADA-9BA4-256F89714D30}"/>
              </a:ext>
            </a:extLst>
          </p:cNvPr>
          <p:cNvSpPr>
            <a:spLocks noGrp="1"/>
          </p:cNvSpPr>
          <p:nvPr>
            <p:ph type="title"/>
          </p:nvPr>
        </p:nvSpPr>
        <p:spPr>
          <a:xfrm>
            <a:off x="609600" y="46567"/>
            <a:ext cx="10972800" cy="791633"/>
          </a:xfrm>
        </p:spPr>
        <p:txBody>
          <a:bodyPr/>
          <a:lstStyle/>
          <a:p>
            <a:pPr eaLnBrk="1" hangingPunct="1"/>
            <a:r>
              <a:rPr lang="en-US" altLang="en-US" sz="4400" b="1" i="1" u="sng" dirty="0">
                <a:solidFill>
                  <a:srgbClr val="FFFF00"/>
                </a:solidFill>
              </a:rPr>
              <a:t>Acts 9:39-42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Slide Number Placeholder 3">
            <a:extLst>
              <a:ext uri="{FF2B5EF4-FFF2-40B4-BE49-F238E27FC236}">
                <a16:creationId xmlns:a16="http://schemas.microsoft.com/office/drawing/2014/main" id="{FB45887F-F6F9-4C4E-8867-720F0806C9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67">
                <a:solidFill>
                  <a:schemeClr val="tx1"/>
                </a:solidFill>
                <a:latin typeface="Calibri" panose="020F0502020204030204" pitchFamily="34" charset="0"/>
              </a:defRPr>
            </a:lvl1pPr>
            <a:lvl2pPr marL="990575" indent="-380990">
              <a:spcBef>
                <a:spcPct val="20000"/>
              </a:spcBef>
              <a:buFont typeface="Arial" panose="020B0604020202020204" pitchFamily="34" charset="0"/>
              <a:buChar char="–"/>
              <a:defRPr sz="3733">
                <a:solidFill>
                  <a:schemeClr val="tx1"/>
                </a:solidFill>
                <a:latin typeface="Calibri" panose="020F0502020204030204" pitchFamily="34" charset="0"/>
              </a:defRPr>
            </a:lvl2pPr>
            <a:lvl3pPr marL="1523962" indent="-304792">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3547" indent="-304792">
              <a:spcBef>
                <a:spcPct val="20000"/>
              </a:spcBef>
              <a:buFont typeface="Arial" panose="020B0604020202020204" pitchFamily="34" charset="0"/>
              <a:buChar char="–"/>
              <a:defRPr sz="2667">
                <a:solidFill>
                  <a:schemeClr val="tx1"/>
                </a:solidFill>
                <a:latin typeface="Calibri" panose="020F0502020204030204" pitchFamily="34" charset="0"/>
              </a:defRPr>
            </a:lvl4pPr>
            <a:lvl5pPr marL="2743131" indent="-304792">
              <a:spcBef>
                <a:spcPct val="20000"/>
              </a:spcBef>
              <a:buFont typeface="Arial" panose="020B0604020202020204" pitchFamily="34" charset="0"/>
              <a:buChar char="»"/>
              <a:defRPr sz="2667">
                <a:solidFill>
                  <a:schemeClr val="tx1"/>
                </a:solidFill>
                <a:latin typeface="Calibri" panose="020F0502020204030204" pitchFamily="34" charset="0"/>
              </a:defRPr>
            </a:lvl5pPr>
            <a:lvl6pPr marL="335271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6pPr>
            <a:lvl7pPr marL="3962301"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7pPr>
            <a:lvl8pPr marL="4571886"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8pPr>
            <a:lvl9pPr marL="5181470" indent="-304792" eaLnBrk="0" fontAlgn="base" hangingPunct="0">
              <a:spcBef>
                <a:spcPct val="20000"/>
              </a:spcBef>
              <a:spcAft>
                <a:spcPct val="0"/>
              </a:spcAft>
              <a:buFont typeface="Arial" panose="020B0604020202020204" pitchFamily="34" charset="0"/>
              <a:buChar char="»"/>
              <a:defRPr sz="2667">
                <a:solidFill>
                  <a:schemeClr val="tx1"/>
                </a:solidFill>
                <a:latin typeface="Calibri" panose="020F0502020204030204" pitchFamily="34" charset="0"/>
              </a:defRPr>
            </a:lvl9pPr>
          </a:lstStyle>
          <a:p>
            <a:pPr marL="0" marR="0" lvl="0" indent="0" algn="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fld id="{6F798068-E500-4716-9235-EC1CE1C5621D}" type="slidenum">
              <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1219170" rtl="0" eaLnBrk="1" fontAlgn="base" latinLnBrk="0" hangingPunct="1">
                <a:lnSpc>
                  <a:spcPct val="100000"/>
                </a:lnSpc>
                <a:spcBef>
                  <a:spcPct val="0"/>
                </a:spcBef>
                <a:spcAft>
                  <a:spcPct val="0"/>
                </a:spcAft>
                <a:buClrTx/>
                <a:buSzTx/>
                <a:buFont typeface="Arial" panose="020B0604020202020204" pitchFamily="34" charset="0"/>
                <a:buNone/>
                <a:tabLst/>
                <a:defRPr/>
              </a:pPr>
              <a:t>49</a:t>
            </a:fld>
            <a:endParaRPr kumimoji="0" lang="en-US" alt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34915" name="Picture 2" descr="judea samaria">
            <a:extLst>
              <a:ext uri="{FF2B5EF4-FFF2-40B4-BE49-F238E27FC236}">
                <a16:creationId xmlns:a16="http://schemas.microsoft.com/office/drawing/2014/main" id="{225A6C0B-FD9E-43B1-B4A6-890F29506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0047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916" name="Text Box 3">
            <a:extLst>
              <a:ext uri="{FF2B5EF4-FFF2-40B4-BE49-F238E27FC236}">
                <a16:creationId xmlns:a16="http://schemas.microsoft.com/office/drawing/2014/main" id="{5BD6D8D9-BF3D-415A-98A7-320331074873}"/>
              </a:ext>
            </a:extLst>
          </p:cNvPr>
          <p:cNvSpPr txBox="1">
            <a:spLocks noChangeArrowheads="1"/>
          </p:cNvSpPr>
          <p:nvPr/>
        </p:nvSpPr>
        <p:spPr bwMode="auto">
          <a:xfrm>
            <a:off x="6680200" y="609600"/>
            <a:ext cx="41148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121917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Caesarea was at this time the usual residence of the Roman governor of Judea, and consequently a garrison of troops was regularly found there.</a:t>
            </a:r>
          </a:p>
        </p:txBody>
      </p:sp>
      <p:sp>
        <p:nvSpPr>
          <p:cNvPr id="934917" name="Text Box 4">
            <a:extLst>
              <a:ext uri="{FF2B5EF4-FFF2-40B4-BE49-F238E27FC236}">
                <a16:creationId xmlns:a16="http://schemas.microsoft.com/office/drawing/2014/main" id="{EF7A0779-84E4-4D4F-B92B-4FD69C9C593E}"/>
              </a:ext>
            </a:extLst>
          </p:cNvPr>
          <p:cNvSpPr txBox="1">
            <a:spLocks noChangeArrowheads="1"/>
          </p:cNvSpPr>
          <p:nvPr/>
        </p:nvSpPr>
        <p:spPr bwMode="auto">
          <a:xfrm>
            <a:off x="2133600" y="2209801"/>
            <a:ext cx="137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0" fontAlgn="base" latinLnBrk="0" hangingPunct="0">
              <a:lnSpc>
                <a:spcPct val="100000"/>
              </a:lnSpc>
              <a:spcBef>
                <a:spcPct val="50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rPr>
              <a:t>* Caesarea</a:t>
            </a:r>
          </a:p>
        </p:txBody>
      </p:sp>
      <p:sp>
        <p:nvSpPr>
          <p:cNvPr id="934918" name="Text Box 5">
            <a:extLst>
              <a:ext uri="{FF2B5EF4-FFF2-40B4-BE49-F238E27FC236}">
                <a16:creationId xmlns:a16="http://schemas.microsoft.com/office/drawing/2014/main" id="{2F547966-DFE8-4BD2-8F15-FE94ECD7FD23}"/>
              </a:ext>
            </a:extLst>
          </p:cNvPr>
          <p:cNvSpPr txBox="1">
            <a:spLocks noChangeArrowheads="1"/>
          </p:cNvSpPr>
          <p:nvPr/>
        </p:nvSpPr>
        <p:spPr bwMode="auto">
          <a:xfrm>
            <a:off x="1595968" y="3776134"/>
            <a:ext cx="10903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121917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rPr>
              <a:t>Joppa</a:t>
            </a:r>
          </a:p>
          <a:p>
            <a:pPr marL="0" marR="0" lvl="0" indent="0" algn="l" defTabSz="121917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10FE29-062C-4A8F-B201-1C97E80EC5BE}"/>
              </a:ext>
            </a:extLst>
          </p:cNvPr>
          <p:cNvSpPr/>
          <p:nvPr/>
        </p:nvSpPr>
        <p:spPr bwMode="auto">
          <a:xfrm>
            <a:off x="885092" y="622300"/>
            <a:ext cx="10697308" cy="12827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5" name="Rectangle: Rounded Corners 4">
            <a:extLst>
              <a:ext uri="{FF2B5EF4-FFF2-40B4-BE49-F238E27FC236}">
                <a16:creationId xmlns:a16="http://schemas.microsoft.com/office/drawing/2014/main" id="{089E6628-D2C1-4BEC-8581-37FF7A48640E}"/>
              </a:ext>
            </a:extLst>
          </p:cNvPr>
          <p:cNvSpPr/>
          <p:nvPr/>
        </p:nvSpPr>
        <p:spPr bwMode="auto">
          <a:xfrm rot="5400000">
            <a:off x="252046" y="3634154"/>
            <a:ext cx="1371599" cy="35169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9219" name="Rectangle 3"/>
          <p:cNvSpPr>
            <a:spLocks noGrp="1" noChangeArrowheads="1"/>
          </p:cNvSpPr>
          <p:nvPr>
            <p:ph type="body" idx="1"/>
          </p:nvPr>
        </p:nvSpPr>
        <p:spPr>
          <a:xfrm>
            <a:off x="381000" y="622300"/>
            <a:ext cx="11430000" cy="5778500"/>
          </a:xfrm>
          <a:noFill/>
          <a:ln/>
        </p:spPr>
        <p:txBody>
          <a:bodyPr/>
          <a:lstStyle/>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better understand the challenges, growth and practices of the New Testament church. Especially their worship, leadership, sharing, perseverance, and involvement in the Great Commission. </a:t>
            </a:r>
          </a:p>
          <a:p>
            <a:pPr marL="514350" indent="-514350">
              <a:lnSpc>
                <a:spcPct val="90000"/>
              </a:lnSpc>
              <a:spcAft>
                <a:spcPts val="600"/>
              </a:spcAft>
              <a:buClr>
                <a:srgbClr val="FFFF00"/>
              </a:buClr>
              <a:buFont typeface="+mj-lt"/>
              <a:buAutoNum type="arabicParenR"/>
            </a:pPr>
            <a:endPar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lnSpc>
                <a:spcPct val="90000"/>
              </a:lnSpc>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equip one another to imitate the role models of the early church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First, to respond to the gospel with trust and loyalty towards God</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Second, to tell others about Jesus in a loving and bold manner. </a:t>
            </a:r>
          </a:p>
          <a:p>
            <a:pPr marL="914400" lvl="1" indent="-514350">
              <a:lnSpc>
                <a:spcPct val="90000"/>
              </a:lnSpc>
              <a:spcAft>
                <a:spcPts val="600"/>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Third, to serve one another thoughtfully for edification. </a:t>
            </a:r>
          </a:p>
          <a:p>
            <a:pPr marL="914400" lvl="1" indent="-514350">
              <a:lnSpc>
                <a:spcPct val="90000"/>
              </a:lnSpc>
              <a:spcAft>
                <a:spcPts val="600"/>
              </a:spcAft>
              <a:buClr>
                <a:srgbClr val="FFFF00"/>
              </a:buClr>
              <a:buFont typeface="Wingdings" panose="05000000000000000000" pitchFamily="2" charset="2"/>
              <a:buChar char="§"/>
            </a:pPr>
            <a:endParaRPr lang="en-US" sz="12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514350" indent="-514350">
              <a:spcAft>
                <a:spcPts val="600"/>
              </a:spcAft>
              <a:buClr>
                <a:srgbClr val="FFFF00"/>
              </a:buClr>
              <a:buFont typeface="+mj-lt"/>
              <a:buAutoNum type="arabicParenR"/>
            </a:pPr>
            <a:r>
              <a:rPr lang="en-US" sz="28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Learn and imitate the teaching of the early Christian preachers, by evaluating the background and needs of the audience, and studying the  content of the inspired preachers.</a:t>
            </a:r>
            <a:endParaRPr lang="en-US" sz="1600" dirty="0">
              <a:solidFill>
                <a:srgbClr val="FF0000"/>
              </a:solidFill>
              <a:effectLst/>
              <a:latin typeface="Calibri" panose="020F0502020204030204" pitchFamily="34" charset="0"/>
              <a:cs typeface="Calibri" panose="020F0502020204030204" pitchFamily="34" charset="0"/>
            </a:endParaRPr>
          </a:p>
        </p:txBody>
      </p:sp>
      <p:sp>
        <p:nvSpPr>
          <p:cNvPr id="9218" name="Rectangle 2"/>
          <p:cNvSpPr>
            <a:spLocks noGrp="1" noChangeArrowheads="1"/>
          </p:cNvSpPr>
          <p:nvPr>
            <p:ph type="title"/>
          </p:nvPr>
        </p:nvSpPr>
        <p:spPr>
          <a:xfrm>
            <a:off x="2362200" y="0"/>
            <a:ext cx="7772400" cy="609600"/>
          </a:xfrm>
          <a:noFill/>
          <a:ln/>
        </p:spPr>
        <p:txBody>
          <a:bodyPr/>
          <a:lstStyle/>
          <a:p>
            <a:pPr algn="ctr"/>
            <a:r>
              <a:rPr lang="en-US" sz="3600" b="1" i="1" u="sng" dirty="0">
                <a:solidFill>
                  <a:srgbClr val="FFFF00"/>
                </a:solidFill>
                <a:latin typeface="Cambria" pitchFamily="18" charset="0"/>
              </a:rPr>
              <a:t>Class Goals</a:t>
            </a:r>
          </a:p>
        </p:txBody>
      </p:sp>
    </p:spTree>
    <p:extLst>
      <p:ext uri="{BB962C8B-B14F-4D97-AF65-F5344CB8AC3E}">
        <p14:creationId xmlns:p14="http://schemas.microsoft.com/office/powerpoint/2010/main" val="26708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Title 1">
            <a:extLst>
              <a:ext uri="{FF2B5EF4-FFF2-40B4-BE49-F238E27FC236}">
                <a16:creationId xmlns:a16="http://schemas.microsoft.com/office/drawing/2014/main" id="{5BCD26A3-554D-49D4-9464-1713C49D35B5}"/>
              </a:ext>
            </a:extLst>
          </p:cNvPr>
          <p:cNvSpPr>
            <a:spLocks noGrp="1"/>
          </p:cNvSpPr>
          <p:nvPr>
            <p:ph type="title"/>
          </p:nvPr>
        </p:nvSpPr>
        <p:spPr>
          <a:xfrm>
            <a:off x="203200" y="105834"/>
            <a:ext cx="5486400" cy="1189567"/>
          </a:xfrm>
        </p:spPr>
        <p:txBody>
          <a:bodyPr/>
          <a:lstStyle/>
          <a:p>
            <a:r>
              <a:rPr lang="en-US" altLang="en-US" sz="3200" b="1">
                <a:solidFill>
                  <a:srgbClr val="FFFF00"/>
                </a:solidFill>
                <a:latin typeface="Cambria" panose="02040503050406030204" pitchFamily="18" charset="0"/>
              </a:rPr>
              <a:t>Peter preaches in Lydda &amp; Sharon (Acts 9:32-35)</a:t>
            </a:r>
          </a:p>
        </p:txBody>
      </p:sp>
      <p:sp>
        <p:nvSpPr>
          <p:cNvPr id="3" name="Content Placeholder 2">
            <a:extLst>
              <a:ext uri="{FF2B5EF4-FFF2-40B4-BE49-F238E27FC236}">
                <a16:creationId xmlns:a16="http://schemas.microsoft.com/office/drawing/2014/main" id="{86ABCB57-B4C3-42BA-8365-A59AD74B1AAE}"/>
              </a:ext>
            </a:extLst>
          </p:cNvPr>
          <p:cNvSpPr>
            <a:spLocks noGrp="1"/>
          </p:cNvSpPr>
          <p:nvPr>
            <p:ph idx="1"/>
          </p:nvPr>
        </p:nvSpPr>
        <p:spPr>
          <a:xfrm>
            <a:off x="508000" y="1466851"/>
            <a:ext cx="5378451" cy="4811183"/>
          </a:xfrm>
        </p:spPr>
        <p:txBody>
          <a:bodyPr/>
          <a:lstStyle/>
          <a:p>
            <a:pPr>
              <a:spcBef>
                <a:spcPct val="0"/>
              </a:spcBef>
            </a:pPr>
            <a:r>
              <a:rPr lang="en-US" altLang="en-US" sz="3200" b="1">
                <a:latin typeface="Cambria" panose="02040503050406030204" pitchFamily="18" charset="0"/>
              </a:rPr>
              <a:t>Peter “</a:t>
            </a:r>
            <a:r>
              <a:rPr lang="en-US" altLang="en-US" sz="3200" b="1" i="1">
                <a:latin typeface="Cambria" panose="02040503050406030204" pitchFamily="18" charset="0"/>
              </a:rPr>
              <a:t>went here and there among them all</a:t>
            </a:r>
            <a:r>
              <a:rPr lang="en-US" altLang="en-US" sz="3200" b="1">
                <a:latin typeface="Cambria" panose="02040503050406030204" pitchFamily="18" charset="0"/>
              </a:rPr>
              <a:t>” (ESV)</a:t>
            </a:r>
          </a:p>
          <a:p>
            <a:pPr>
              <a:spcBef>
                <a:spcPct val="0"/>
              </a:spcBef>
            </a:pPr>
            <a:r>
              <a:rPr lang="en-US" altLang="en-US" sz="3200" b="1">
                <a:latin typeface="Cambria" panose="02040503050406030204" pitchFamily="18" charset="0"/>
              </a:rPr>
              <a:t>He finds Aeneas, paralyzed for eight years, and heals him (9:33-34)</a:t>
            </a:r>
          </a:p>
          <a:p>
            <a:pPr>
              <a:spcBef>
                <a:spcPct val="0"/>
              </a:spcBef>
            </a:pPr>
            <a:r>
              <a:rPr lang="en-US" altLang="en-US" sz="3200" b="1">
                <a:latin typeface="Cambria" panose="02040503050406030204" pitchFamily="18" charset="0"/>
              </a:rPr>
              <a:t>Lead to many turning to the Lord (9:35)</a:t>
            </a:r>
            <a:endParaRPr lang="en-US" altLang="en-US" sz="3200">
              <a:latin typeface="Cambria" panose="02040503050406030204" pitchFamily="18" charset="0"/>
            </a:endParaRPr>
          </a:p>
          <a:p>
            <a:pPr marL="920728" lvl="2" indent="-237061">
              <a:spcBef>
                <a:spcPts val="33"/>
              </a:spcBef>
            </a:pPr>
            <a:endParaRPr lang="en-US" altLang="en-US">
              <a:latin typeface="Cambria" panose="02040503050406030204" pitchFamily="18" charset="0"/>
            </a:endParaRPr>
          </a:p>
        </p:txBody>
      </p:sp>
      <p:pic>
        <p:nvPicPr>
          <p:cNvPr id="966660" name="Picture 3">
            <a:extLst>
              <a:ext uri="{FF2B5EF4-FFF2-40B4-BE49-F238E27FC236}">
                <a16:creationId xmlns:a16="http://schemas.microsoft.com/office/drawing/2014/main" id="{835B77B2-C59F-4FCD-A975-128511A600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2A07957A-501E-4959-A65E-9CB05DD82506}"/>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10D09B3-BF8B-4BCE-B8E6-75DD2912E5F2}"/>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itle 1">
            <a:extLst>
              <a:ext uri="{FF2B5EF4-FFF2-40B4-BE49-F238E27FC236}">
                <a16:creationId xmlns:a16="http://schemas.microsoft.com/office/drawing/2014/main" id="{3AE5D13F-D5AD-48F8-8053-F92CB1C4A6E2}"/>
              </a:ext>
            </a:extLst>
          </p:cNvPr>
          <p:cNvSpPr>
            <a:spLocks noGrp="1"/>
          </p:cNvSpPr>
          <p:nvPr>
            <p:ph type="title"/>
          </p:nvPr>
        </p:nvSpPr>
        <p:spPr>
          <a:xfrm>
            <a:off x="395817" y="173567"/>
            <a:ext cx="5588000" cy="1068917"/>
          </a:xfrm>
        </p:spPr>
        <p:txBody>
          <a:bodyPr/>
          <a:lstStyle/>
          <a:p>
            <a:r>
              <a:rPr lang="en-US" altLang="en-US" sz="2667" b="1">
                <a:solidFill>
                  <a:srgbClr val="FFFF00"/>
                </a:solidFill>
                <a:latin typeface="Cambria" panose="02040503050406030204" pitchFamily="18" charset="0"/>
              </a:rPr>
              <a:t>Peter raises Dorcas from the dead (Acts 9:36-43)</a:t>
            </a:r>
          </a:p>
        </p:txBody>
      </p:sp>
      <p:sp>
        <p:nvSpPr>
          <p:cNvPr id="3" name="Content Placeholder 2">
            <a:extLst>
              <a:ext uri="{FF2B5EF4-FFF2-40B4-BE49-F238E27FC236}">
                <a16:creationId xmlns:a16="http://schemas.microsoft.com/office/drawing/2014/main" id="{E0C41183-F0CC-404F-A200-322863C96A93}"/>
              </a:ext>
            </a:extLst>
          </p:cNvPr>
          <p:cNvSpPr>
            <a:spLocks noGrp="1"/>
          </p:cNvSpPr>
          <p:nvPr>
            <p:ph idx="1"/>
          </p:nvPr>
        </p:nvSpPr>
        <p:spPr>
          <a:xfrm>
            <a:off x="508000" y="1466851"/>
            <a:ext cx="5283200" cy="4811183"/>
          </a:xfrm>
        </p:spPr>
        <p:txBody>
          <a:bodyPr>
            <a:normAutofit/>
          </a:bodyPr>
          <a:lstStyle/>
          <a:p>
            <a:pPr fontAlgn="auto">
              <a:spcBef>
                <a:spcPts val="0"/>
              </a:spcBef>
              <a:spcAft>
                <a:spcPts val="0"/>
              </a:spcAft>
              <a:defRPr/>
            </a:pPr>
            <a:r>
              <a:rPr lang="en-US" sz="2667" b="1" dirty="0">
                <a:latin typeface="Cambria" panose="02040503050406030204" pitchFamily="18" charset="0"/>
              </a:rPr>
              <a:t>At Joppa: a disciple named Tabitha (Dorcas), a woman full of good works and charitable deeds</a:t>
            </a:r>
          </a:p>
          <a:p>
            <a:pPr marL="0" indent="0" fontAlgn="auto">
              <a:spcBef>
                <a:spcPts val="0"/>
              </a:spcBef>
              <a:spcAft>
                <a:spcPts val="0"/>
              </a:spcAft>
              <a:buNone/>
              <a:defRPr/>
            </a:pPr>
            <a:endParaRPr lang="en-US" sz="2667" b="1" dirty="0">
              <a:latin typeface="Cambria" panose="02040503050406030204" pitchFamily="18" charset="0"/>
            </a:endParaRPr>
          </a:p>
          <a:p>
            <a:pPr fontAlgn="auto">
              <a:spcBef>
                <a:spcPts val="0"/>
              </a:spcBef>
              <a:spcAft>
                <a:spcPts val="0"/>
              </a:spcAft>
              <a:defRPr/>
            </a:pPr>
            <a:r>
              <a:rPr lang="en-US" sz="2667" b="1" dirty="0">
                <a:latin typeface="Cambria" panose="02040503050406030204" pitchFamily="18" charset="0"/>
              </a:rPr>
              <a:t>She became sick and died</a:t>
            </a:r>
          </a:p>
          <a:p>
            <a:pPr marL="0" indent="0" fontAlgn="auto">
              <a:spcBef>
                <a:spcPts val="0"/>
              </a:spcBef>
              <a:spcAft>
                <a:spcPts val="0"/>
              </a:spcAft>
              <a:buNone/>
              <a:defRPr/>
            </a:pPr>
            <a:r>
              <a:rPr lang="en-US" sz="2667" b="1" dirty="0">
                <a:latin typeface="Cambria" panose="02040503050406030204" pitchFamily="18" charset="0"/>
              </a:rPr>
              <a:t> </a:t>
            </a:r>
          </a:p>
          <a:p>
            <a:pPr fontAlgn="auto">
              <a:spcBef>
                <a:spcPts val="0"/>
              </a:spcBef>
              <a:spcAft>
                <a:spcPts val="0"/>
              </a:spcAft>
              <a:defRPr/>
            </a:pPr>
            <a:r>
              <a:rPr lang="en-US" sz="2667" b="1" dirty="0">
                <a:latin typeface="Cambria" panose="02040503050406030204" pitchFamily="18" charset="0"/>
              </a:rPr>
              <a:t>Her friends send for Peter, who is in </a:t>
            </a:r>
            <a:r>
              <a:rPr lang="en-US" sz="2667" b="1" dirty="0" err="1">
                <a:latin typeface="Cambria" panose="02040503050406030204" pitchFamily="18" charset="0"/>
              </a:rPr>
              <a:t>Lydda</a:t>
            </a:r>
            <a:r>
              <a:rPr lang="en-US" sz="2667" b="1" dirty="0">
                <a:latin typeface="Cambria" panose="02040503050406030204" pitchFamily="18" charset="0"/>
              </a:rPr>
              <a:t>, imploring him not to delay</a:t>
            </a:r>
            <a:endParaRPr lang="en-US" sz="2667" dirty="0">
              <a:latin typeface="Cambria" panose="02040503050406030204" pitchFamily="18" charset="0"/>
            </a:endParaRPr>
          </a:p>
          <a:p>
            <a:pPr marL="920728" lvl="2" indent="-238119" fontAlgn="auto">
              <a:spcBef>
                <a:spcPts val="31"/>
              </a:spcBef>
              <a:spcAft>
                <a:spcPts val="0"/>
              </a:spcAft>
              <a:defRPr/>
            </a:pPr>
            <a:endParaRPr lang="en-US" sz="2667" dirty="0">
              <a:latin typeface="Cambria" panose="02040503050406030204" pitchFamily="18" charset="0"/>
            </a:endParaRPr>
          </a:p>
        </p:txBody>
      </p:sp>
      <p:pic>
        <p:nvPicPr>
          <p:cNvPr id="967684" name="Picture 3">
            <a:extLst>
              <a:ext uri="{FF2B5EF4-FFF2-40B4-BE49-F238E27FC236}">
                <a16:creationId xmlns:a16="http://schemas.microsoft.com/office/drawing/2014/main" id="{663AFF4A-167B-49A8-A341-42E03BA3E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9D7869C8-C40B-4951-B842-84DDB517AFB0}"/>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E19D797F-9F6D-43AA-B6C2-38AB871540E8}"/>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6907D12-DDDC-4FB6-8BF0-AC9575A117AB}"/>
              </a:ext>
            </a:extLst>
          </p:cNvPr>
          <p:cNvSpPr/>
          <p:nvPr/>
        </p:nvSpPr>
        <p:spPr>
          <a:xfrm>
            <a:off x="7016751" y="33612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42" presetClass="entr" presetSubtype="0" fill="hold" grpId="0" nodeType="after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Title 1">
            <a:extLst>
              <a:ext uri="{FF2B5EF4-FFF2-40B4-BE49-F238E27FC236}">
                <a16:creationId xmlns:a16="http://schemas.microsoft.com/office/drawing/2014/main" id="{22FAE3D4-5EF3-47A9-A397-0F5E91F8DD72}"/>
              </a:ext>
            </a:extLst>
          </p:cNvPr>
          <p:cNvSpPr>
            <a:spLocks noGrp="1"/>
          </p:cNvSpPr>
          <p:nvPr>
            <p:ph type="title"/>
          </p:nvPr>
        </p:nvSpPr>
        <p:spPr>
          <a:xfrm>
            <a:off x="304800" y="76200"/>
            <a:ext cx="5486400" cy="1117600"/>
          </a:xfrm>
        </p:spPr>
        <p:txBody>
          <a:bodyPr/>
          <a:lstStyle/>
          <a:p>
            <a:r>
              <a:rPr lang="en-US" altLang="en-US" sz="2667" b="1">
                <a:solidFill>
                  <a:srgbClr val="FFFF00"/>
                </a:solidFill>
                <a:latin typeface="Cambria" panose="02040503050406030204" pitchFamily="18" charset="0"/>
              </a:rPr>
              <a:t>Peter raises Dorcas from the dead (Acts 9:36-43)</a:t>
            </a:r>
          </a:p>
        </p:txBody>
      </p:sp>
      <p:sp>
        <p:nvSpPr>
          <p:cNvPr id="3" name="Content Placeholder 2">
            <a:extLst>
              <a:ext uri="{FF2B5EF4-FFF2-40B4-BE49-F238E27FC236}">
                <a16:creationId xmlns:a16="http://schemas.microsoft.com/office/drawing/2014/main" id="{923C5087-B198-452D-A7F9-E333ED5546B0}"/>
              </a:ext>
            </a:extLst>
          </p:cNvPr>
          <p:cNvSpPr>
            <a:spLocks noGrp="1"/>
          </p:cNvSpPr>
          <p:nvPr>
            <p:ph idx="1"/>
          </p:nvPr>
        </p:nvSpPr>
        <p:spPr>
          <a:xfrm>
            <a:off x="508000" y="1331384"/>
            <a:ext cx="5283200" cy="5145616"/>
          </a:xfrm>
        </p:spPr>
        <p:txBody>
          <a:bodyPr/>
          <a:lstStyle/>
          <a:p>
            <a:pPr>
              <a:spcBef>
                <a:spcPct val="0"/>
              </a:spcBef>
            </a:pPr>
            <a:r>
              <a:rPr lang="en-US" altLang="en-US" sz="3200" b="1">
                <a:latin typeface="Cambria" panose="02040503050406030204" pitchFamily="18" charset="0"/>
              </a:rPr>
              <a:t>Peter comes and witnesses the results of Tabitha’s deeds </a:t>
            </a:r>
          </a:p>
          <a:p>
            <a:pPr>
              <a:spcBef>
                <a:spcPct val="0"/>
              </a:spcBef>
            </a:pPr>
            <a:r>
              <a:rPr lang="en-US" altLang="en-US" sz="3200" b="1">
                <a:latin typeface="Cambria" panose="02040503050406030204" pitchFamily="18" charset="0"/>
              </a:rPr>
              <a:t>Peter puts her friends out of the house and prays and asks her to arise</a:t>
            </a:r>
          </a:p>
          <a:p>
            <a:pPr>
              <a:spcBef>
                <a:spcPct val="0"/>
              </a:spcBef>
            </a:pPr>
            <a:r>
              <a:rPr lang="en-US" altLang="en-US" sz="3200" b="1">
                <a:latin typeface="Cambria" panose="02040503050406030204" pitchFamily="18" charset="0"/>
              </a:rPr>
              <a:t>She is presented alive</a:t>
            </a:r>
          </a:p>
          <a:p>
            <a:pPr>
              <a:spcBef>
                <a:spcPct val="0"/>
              </a:spcBef>
            </a:pPr>
            <a:r>
              <a:rPr lang="en-US" altLang="en-US" sz="3200" b="1">
                <a:latin typeface="Cambria" panose="02040503050406030204" pitchFamily="18" charset="0"/>
              </a:rPr>
              <a:t>It became known and many believed</a:t>
            </a:r>
          </a:p>
          <a:p>
            <a:pPr>
              <a:spcBef>
                <a:spcPct val="0"/>
              </a:spcBef>
            </a:pPr>
            <a:endParaRPr lang="en-US" altLang="en-US" sz="3200">
              <a:latin typeface="Cambria" panose="02040503050406030204" pitchFamily="18" charset="0"/>
            </a:endParaRPr>
          </a:p>
          <a:p>
            <a:pPr marL="920728" lvl="2" indent="-237061">
              <a:spcBef>
                <a:spcPts val="33"/>
              </a:spcBef>
            </a:pPr>
            <a:endParaRPr lang="en-US" altLang="en-US">
              <a:latin typeface="Cambria" panose="02040503050406030204" pitchFamily="18" charset="0"/>
            </a:endParaRPr>
          </a:p>
        </p:txBody>
      </p:sp>
      <p:pic>
        <p:nvPicPr>
          <p:cNvPr id="968708" name="Picture 3">
            <a:extLst>
              <a:ext uri="{FF2B5EF4-FFF2-40B4-BE49-F238E27FC236}">
                <a16:creationId xmlns:a16="http://schemas.microsoft.com/office/drawing/2014/main" id="{30B15DEA-9205-4964-AE43-2B2923469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552" y="0"/>
            <a:ext cx="43624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5-Point Star 4">
            <a:extLst>
              <a:ext uri="{FF2B5EF4-FFF2-40B4-BE49-F238E27FC236}">
                <a16:creationId xmlns:a16="http://schemas.microsoft.com/office/drawing/2014/main" id="{9193FAFD-D5D1-4374-A64C-B64EF32E055D}"/>
              </a:ext>
            </a:extLst>
          </p:cNvPr>
          <p:cNvSpPr/>
          <p:nvPr/>
        </p:nvSpPr>
        <p:spPr>
          <a:xfrm>
            <a:off x="8502651" y="4250267"/>
            <a:ext cx="336549" cy="321733"/>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1C15B016-FDBF-45E8-A648-0674EFED389A}"/>
              </a:ext>
            </a:extLst>
          </p:cNvPr>
          <p:cNvSpPr/>
          <p:nvPr/>
        </p:nvSpPr>
        <p:spPr>
          <a:xfrm>
            <a:off x="7480300" y="3738034"/>
            <a:ext cx="848784"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2AB49F6-FFBF-40FD-992E-A6292BDC2175}"/>
              </a:ext>
            </a:extLst>
          </p:cNvPr>
          <p:cNvSpPr/>
          <p:nvPr/>
        </p:nvSpPr>
        <p:spPr>
          <a:xfrm>
            <a:off x="7016751" y="33612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FD70EEF7-9B12-4E4A-882A-D44FF36B7335}"/>
              </a:ext>
            </a:extLst>
          </p:cNvPr>
          <p:cNvSpPr/>
          <p:nvPr/>
        </p:nvSpPr>
        <p:spPr>
          <a:xfrm>
            <a:off x="7071784" y="1761068"/>
            <a:ext cx="846667" cy="268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0"/>
            <a:ext cx="11430000" cy="4624241"/>
          </a:xfrm>
        </p:spPr>
        <p:txBody>
          <a:bodyPr>
            <a:normAutofit fontScale="77500" lnSpcReduction="20000"/>
          </a:bodyPr>
          <a:lstStyle/>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Power of God &amp; Holy Spirit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Trusted &amp; Obeyed Scripture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Apostolic Witness –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Prayer –</a:t>
            </a:r>
          </a:p>
          <a:p>
            <a:pPr marL="891540" indent="-891540">
              <a:lnSpc>
                <a:spcPct val="170000"/>
              </a:lnSpc>
              <a:buFont typeface="+mj-lt"/>
              <a:buAutoNum type="arabicPeriod"/>
            </a:pPr>
            <a:r>
              <a:rPr lang="en-US" sz="4320" b="1" dirty="0">
                <a:latin typeface="Cambria" panose="02040503050406030204" pitchFamily="18" charset="0"/>
                <a:ea typeface="Cambria" panose="02040503050406030204" pitchFamily="18" charset="0"/>
              </a:rPr>
              <a:t>Togetherness – </a:t>
            </a:r>
            <a:endParaRPr lang="en-US" sz="3600" b="1" dirty="0"/>
          </a:p>
        </p:txBody>
      </p:sp>
      <p:sp>
        <p:nvSpPr>
          <p:cNvPr id="6" name="Title 1"/>
          <p:cNvSpPr>
            <a:spLocks noGrp="1"/>
          </p:cNvSpPr>
          <p:nvPr>
            <p:ph type="title"/>
          </p:nvPr>
        </p:nvSpPr>
        <p:spPr>
          <a:xfrm>
            <a:off x="918234" y="94397"/>
            <a:ext cx="10660331" cy="956032"/>
          </a:xfrm>
        </p:spPr>
        <p:txBody>
          <a:bodyPr>
            <a:noAutofit/>
          </a:bodyPr>
          <a:lstStyle/>
          <a:p>
            <a:r>
              <a:rPr lang="en-US" sz="3600" b="1" i="1" u="sng" dirty="0">
                <a:solidFill>
                  <a:srgbClr val="FFFF00"/>
                </a:solidFill>
                <a:latin typeface="Cambria" panose="02040503050406030204" pitchFamily="18" charset="0"/>
                <a:ea typeface="Cambria" panose="02040503050406030204" pitchFamily="18" charset="0"/>
              </a:rPr>
              <a:t>How They Continued What Jesus Began (Acts 1:1) (Kingdom)</a:t>
            </a:r>
          </a:p>
        </p:txBody>
      </p:sp>
      <p:sp>
        <p:nvSpPr>
          <p:cNvPr id="5" name="Rounded Rectangular Callout 17">
            <a:extLst>
              <a:ext uri="{FF2B5EF4-FFF2-40B4-BE49-F238E27FC236}">
                <a16:creationId xmlns:a16="http://schemas.microsoft.com/office/drawing/2014/main" id="{4AAF8BD3-FF9F-401F-9CF2-6CA45419E642}"/>
              </a:ext>
            </a:extLst>
          </p:cNvPr>
          <p:cNvSpPr/>
          <p:nvPr/>
        </p:nvSpPr>
        <p:spPr>
          <a:xfrm>
            <a:off x="571500" y="5919641"/>
            <a:ext cx="11048999" cy="509441"/>
          </a:xfrm>
          <a:prstGeom prst="wedgeRoundRectCallout">
            <a:avLst>
              <a:gd name="adj1" fmla="val 25597"/>
              <a:gd name="adj2" fmla="val 40086"/>
              <a:gd name="adj3" fmla="val 16667"/>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itchFamily="18" charset="0"/>
                <a:ea typeface="+mn-ea"/>
                <a:cs typeface="+mn-cs"/>
              </a:rPr>
              <a:t>The King’s Church today will advance the Kingdom in like manner</a:t>
            </a:r>
          </a:p>
        </p:txBody>
      </p:sp>
      <p:sp>
        <p:nvSpPr>
          <p:cNvPr id="7" name="Rounded Rectangular Callout 30">
            <a:extLst>
              <a:ext uri="{FF2B5EF4-FFF2-40B4-BE49-F238E27FC236}">
                <a16:creationId xmlns:a16="http://schemas.microsoft.com/office/drawing/2014/main" id="{A0266BB3-B6AD-44F7-84C4-26987A0FED63}"/>
              </a:ext>
            </a:extLst>
          </p:cNvPr>
          <p:cNvSpPr/>
          <p:nvPr/>
        </p:nvSpPr>
        <p:spPr>
          <a:xfrm>
            <a:off x="1219200" y="1184977"/>
            <a:ext cx="8732928" cy="1615029"/>
          </a:xfrm>
          <a:prstGeom prst="wedgeRoundRectCallout">
            <a:avLst>
              <a:gd name="adj1" fmla="val 35758"/>
              <a:gd name="adj2" fmla="val -91855"/>
              <a:gd name="adj3" fmla="val 16667"/>
            </a:avLst>
          </a:prstGeom>
          <a:solidFill>
            <a:srgbClr val="00206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sng"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Luke 4:43 </a:t>
            </a:r>
            <a:r>
              <a:rPr kumimoji="0" lang="en-US" sz="2800" b="0"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“I must preach the </a:t>
            </a:r>
            <a:r>
              <a:rPr kumimoji="0" lang="en-US" sz="2800" b="0" i="1" u="sng"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kingdom of God </a:t>
            </a: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to the other cities also, for I was sent for this 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cs typeface="+mn-cs"/>
              </a:rPr>
              <a:t>Jesus began the Kingdom and his Apostles and His Church must continue.  </a:t>
            </a:r>
          </a:p>
        </p:txBody>
      </p:sp>
      <p:sp>
        <p:nvSpPr>
          <p:cNvPr id="8" name="TextBox 7">
            <a:extLst>
              <a:ext uri="{FF2B5EF4-FFF2-40B4-BE49-F238E27FC236}">
                <a16:creationId xmlns:a16="http://schemas.microsoft.com/office/drawing/2014/main" id="{93E07E97-C118-490D-8C65-A9219B101B81}"/>
              </a:ext>
            </a:extLst>
          </p:cNvPr>
          <p:cNvSpPr txBox="1"/>
          <p:nvPr/>
        </p:nvSpPr>
        <p:spPr>
          <a:xfrm>
            <a:off x="5433264" y="3155400"/>
            <a:ext cx="6530136" cy="2492990"/>
          </a:xfrm>
          <a:prstGeom prst="rect">
            <a:avLst/>
          </a:prstGeom>
          <a:noFill/>
          <a:ln>
            <a:solidFill>
              <a:schemeClr val="accent1"/>
            </a:solidFill>
          </a:ln>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FFFF00"/>
                </a:solidFill>
                <a:effectLst/>
                <a:uLnTx/>
                <a:uFillTx/>
                <a:latin typeface="Calibri"/>
                <a:ea typeface="+mn-ea"/>
                <a:cs typeface="+mn-cs"/>
              </a:rPr>
              <a:t>They were continually devoting themselves to the Apostle’s teaching and to fellowship, to the breaking of bread and prayer. </a:t>
            </a:r>
            <a:r>
              <a:rPr kumimoji="0" lang="en-US" sz="2600" b="0" i="0" u="none" strike="noStrike" kern="1200" cap="none" spc="0" normalizeH="0" baseline="0" noProof="0" dirty="0">
                <a:ln>
                  <a:noFill/>
                </a:ln>
                <a:solidFill>
                  <a:prstClr val="white"/>
                </a:solidFill>
                <a:effectLst/>
                <a:uLnTx/>
                <a:uFillTx/>
                <a:latin typeface="Calibri"/>
                <a:ea typeface="+mn-ea"/>
                <a:cs typeface="+mn-cs"/>
              </a:rPr>
              <a:t>Acts 2:42</a:t>
            </a:r>
          </a:p>
          <a:p>
            <a:pPr marL="0" marR="0" lvl="0" indent="0" algn="l" defTabSz="54864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Calibri"/>
                <a:ea typeface="+mn-ea"/>
                <a:cs typeface="+mn-cs"/>
              </a:rPr>
              <a:t>And the congregation of those who believed were of one heart and soul </a:t>
            </a:r>
            <a:r>
              <a:rPr kumimoji="0" lang="en-US" sz="2600" b="0" i="0" u="none" strike="noStrike" kern="1200" cap="none" spc="0" normalizeH="0" baseline="0" noProof="0" dirty="0">
                <a:ln>
                  <a:noFill/>
                </a:ln>
                <a:solidFill>
                  <a:srgbClr val="FFFF00"/>
                </a:solidFill>
                <a:effectLst/>
                <a:uLnTx/>
                <a:uFillTx/>
                <a:latin typeface="Calibri"/>
                <a:ea typeface="+mn-ea"/>
                <a:cs typeface="+mn-cs"/>
              </a:rPr>
              <a:t>Acts 4:32</a:t>
            </a:r>
          </a:p>
        </p:txBody>
      </p:sp>
    </p:spTree>
    <p:extLst>
      <p:ext uri="{BB962C8B-B14F-4D97-AF65-F5344CB8AC3E}">
        <p14:creationId xmlns:p14="http://schemas.microsoft.com/office/powerpoint/2010/main" val="414189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3">
            <a:extLst>
              <a:ext uri="{FF2B5EF4-FFF2-40B4-BE49-F238E27FC236}">
                <a16:creationId xmlns:a16="http://schemas.microsoft.com/office/drawing/2014/main" id="{EFD59171-6B3D-48E3-B25A-CDACBD634826}"/>
              </a:ext>
            </a:extLst>
          </p:cNvPr>
          <p:cNvSpPr>
            <a:spLocks noGrp="1" noChangeArrowheads="1"/>
          </p:cNvSpPr>
          <p:nvPr>
            <p:ph type="subTitle" idx="1"/>
          </p:nvPr>
        </p:nvSpPr>
        <p:spPr>
          <a:xfrm>
            <a:off x="304800" y="685800"/>
            <a:ext cx="11480800" cy="5562600"/>
          </a:xfrm>
        </p:spPr>
        <p:txBody>
          <a:bodyPr/>
          <a:lstStyle/>
          <a:p>
            <a:r>
              <a:rPr lang="en-US" altLang="en-US" sz="3733" b="0">
                <a:effectLst/>
                <a:latin typeface="Cambria" panose="02040503050406030204" pitchFamily="18" charset="0"/>
              </a:rPr>
              <a:t>Saul was in hearty agreement with putting him to death. And on that day a great persecution began against the church in Jerusalem, and they were all scattered throughout the regions of Judea and Samaria, </a:t>
            </a:r>
          </a:p>
          <a:p>
            <a:endParaRPr lang="en-US" altLang="en-US" sz="3733" b="0">
              <a:effectLst/>
              <a:latin typeface="Cambria" panose="02040503050406030204" pitchFamily="18" charset="0"/>
            </a:endParaRPr>
          </a:p>
        </p:txBody>
      </p:sp>
      <p:cxnSp>
        <p:nvCxnSpPr>
          <p:cNvPr id="241668" name="Straight Connector 4">
            <a:extLst>
              <a:ext uri="{FF2B5EF4-FFF2-40B4-BE49-F238E27FC236}">
                <a16:creationId xmlns:a16="http://schemas.microsoft.com/office/drawing/2014/main" id="{03ABF56E-A345-48AC-8F76-2E48272B01BF}"/>
              </a:ext>
            </a:extLst>
          </p:cNvPr>
          <p:cNvCxnSpPr>
            <a:cxnSpLocks noChangeShapeType="1"/>
          </p:cNvCxnSpPr>
          <p:nvPr/>
        </p:nvCxnSpPr>
        <p:spPr bwMode="auto">
          <a:xfrm>
            <a:off x="1117600" y="2375877"/>
            <a:ext cx="9855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58116" name="Rectangle 2">
            <a:extLst>
              <a:ext uri="{FF2B5EF4-FFF2-40B4-BE49-F238E27FC236}">
                <a16:creationId xmlns:a16="http://schemas.microsoft.com/office/drawing/2014/main" id="{5C4E04E9-D03A-4108-AB66-759D606C96BD}"/>
              </a:ext>
            </a:extLst>
          </p:cNvPr>
          <p:cNvSpPr>
            <a:spLocks noGrp="1" noChangeArrowheads="1"/>
          </p:cNvSpPr>
          <p:nvPr>
            <p:ph type="ctrTitle"/>
          </p:nvPr>
        </p:nvSpPr>
        <p:spPr>
          <a:xfrm>
            <a:off x="1016000" y="0"/>
            <a:ext cx="10363200" cy="838200"/>
          </a:xfrm>
        </p:spPr>
        <p:txBody>
          <a:bodyPr/>
          <a:lstStyle/>
          <a:p>
            <a:r>
              <a:rPr lang="en-US" altLang="en-US" sz="3733" u="sng">
                <a:latin typeface="Cambria" panose="02040503050406030204" pitchFamily="18" charset="0"/>
              </a:rPr>
              <a:t>Acts 8:1-4 (The Jerusalem Church Dispersed)</a:t>
            </a:r>
          </a:p>
        </p:txBody>
      </p:sp>
      <p:cxnSp>
        <p:nvCxnSpPr>
          <p:cNvPr id="8" name="Straight Connector 4">
            <a:extLst>
              <a:ext uri="{FF2B5EF4-FFF2-40B4-BE49-F238E27FC236}">
                <a16:creationId xmlns:a16="http://schemas.microsoft.com/office/drawing/2014/main" id="{4680DE8F-6DE9-4DEB-8433-01B60F64277E}"/>
              </a:ext>
            </a:extLst>
          </p:cNvPr>
          <p:cNvCxnSpPr>
            <a:cxnSpLocks noChangeShapeType="1"/>
          </p:cNvCxnSpPr>
          <p:nvPr/>
        </p:nvCxnSpPr>
        <p:spPr bwMode="auto">
          <a:xfrm>
            <a:off x="6096000" y="1803400"/>
            <a:ext cx="4876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3" name="Straight Connector 4">
            <a:extLst>
              <a:ext uri="{FF2B5EF4-FFF2-40B4-BE49-F238E27FC236}">
                <a16:creationId xmlns:a16="http://schemas.microsoft.com/office/drawing/2014/main" id="{75633DAB-3758-4451-B30B-5BD869559CAA}"/>
              </a:ext>
            </a:extLst>
          </p:cNvPr>
          <p:cNvCxnSpPr>
            <a:cxnSpLocks noChangeShapeType="1"/>
          </p:cNvCxnSpPr>
          <p:nvPr/>
        </p:nvCxnSpPr>
        <p:spPr bwMode="auto">
          <a:xfrm>
            <a:off x="1016000" y="1295400"/>
            <a:ext cx="914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10" name="Straight Connector 4">
            <a:extLst>
              <a:ext uri="{FF2B5EF4-FFF2-40B4-BE49-F238E27FC236}">
                <a16:creationId xmlns:a16="http://schemas.microsoft.com/office/drawing/2014/main" id="{B7447140-754D-4253-ACA4-C221D755DB16}"/>
              </a:ext>
            </a:extLst>
          </p:cNvPr>
          <p:cNvCxnSpPr>
            <a:cxnSpLocks noChangeShapeType="1"/>
          </p:cNvCxnSpPr>
          <p:nvPr/>
        </p:nvCxnSpPr>
        <p:spPr bwMode="auto">
          <a:xfrm>
            <a:off x="609600" y="2971800"/>
            <a:ext cx="10871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9" name="Rounded Rectangular Callout 8">
            <a:extLst>
              <a:ext uri="{FF2B5EF4-FFF2-40B4-BE49-F238E27FC236}">
                <a16:creationId xmlns:a16="http://schemas.microsoft.com/office/drawing/2014/main" id="{E102C2BF-4B41-4ECA-A933-2773BF5A3E67}"/>
              </a:ext>
            </a:extLst>
          </p:cNvPr>
          <p:cNvSpPr>
            <a:spLocks noChangeArrowheads="1"/>
          </p:cNvSpPr>
          <p:nvPr/>
        </p:nvSpPr>
        <p:spPr bwMode="auto">
          <a:xfrm>
            <a:off x="406400" y="3444631"/>
            <a:ext cx="11074400" cy="2924908"/>
          </a:xfrm>
          <a:prstGeom prst="wedgeRoundRectCallout">
            <a:avLst>
              <a:gd name="adj1" fmla="val -36051"/>
              <a:gd name="adj2" fmla="val -64385"/>
              <a:gd name="adj3" fmla="val 16667"/>
            </a:avLst>
          </a:prstGeom>
          <a:solidFill>
            <a:schemeClr val="bg2"/>
          </a:solidFill>
          <a:ln w="9525" algn="ctr">
            <a:solidFill>
              <a:schemeClr val="tx1"/>
            </a:solidFill>
            <a:round/>
            <a:headEnd/>
            <a:tailEnd/>
          </a:ln>
        </p:spPr>
        <p:txBody>
          <a:bodyP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0"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a victory for Satan turned out to be victory for the Lord</a:t>
            </a:r>
          </a:p>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endParaRPr>
          </a:p>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200" b="0" i="1" u="sng"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Acts 1:8 </a:t>
            </a:r>
            <a:r>
              <a:rPr kumimoji="0" lang="en-US" altLang="en-US" sz="3200" b="0" i="1"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 </a:t>
            </a:r>
            <a:r>
              <a:rPr kumimoji="0" lang="en-US" altLang="en-US" sz="3200" b="0" i="0" u="none" strike="noStrike" kern="1200" cap="none" spc="0" normalizeH="0" baseline="30000" noProof="0" dirty="0">
                <a:ln>
                  <a:noFill/>
                </a:ln>
                <a:solidFill>
                  <a:srgbClr val="FFFFFF"/>
                </a:solidFill>
                <a:effectLst/>
                <a:uLnTx/>
                <a:uFillTx/>
                <a:latin typeface="Cambria" panose="02040503050406030204" pitchFamily="18"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But you shall receive power when the Holy Spirit has come upon you; and you shall be witnesses to Me in Jerusalem, and in all </a:t>
            </a:r>
            <a:r>
              <a:rPr kumimoji="0" lang="en-US" altLang="en-US" sz="3200" b="0" i="1" u="sng"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Judea and Samaria</a:t>
            </a:r>
            <a:r>
              <a:rPr kumimoji="0" lang="en-US" altLang="en-US" sz="3200" b="0" i="0" u="none" strike="noStrike" kern="1200" cap="none" spc="0" normalizeH="0" baseline="0" noProof="0" dirty="0">
                <a:ln>
                  <a:noFill/>
                </a:ln>
                <a:solidFill>
                  <a:srgbClr val="FFFFFF"/>
                </a:solidFill>
                <a:effectLst/>
                <a:uLnTx/>
                <a:uFillTx/>
                <a:latin typeface="Cambria" panose="02040503050406030204" pitchFamily="18" charset="0"/>
                <a:ea typeface="+mn-ea"/>
                <a:cs typeface="Arial" panose="020B0604020202020204" pitchFamily="34" charset="0"/>
              </a:rPr>
              <a:t>, and to the end of the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nodeType="with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241668"/>
                                        </p:tgtEl>
                                        <p:attrNameLst>
                                          <p:attrName>style.visibility</p:attrName>
                                        </p:attrNameLst>
                                      </p:cBhvr>
                                      <p:to>
                                        <p:strVal val="visible"/>
                                      </p:to>
                                    </p:set>
                                    <p:animEffect transition="in" filter="wipe(left)">
                                      <p:cBhvr>
                                        <p:cTn id="16" dur="1000"/>
                                        <p:tgtEl>
                                          <p:spTgt spid="241668"/>
                                        </p:tgtEl>
                                      </p:cBhvr>
                                    </p:animEffect>
                                  </p:childTnLst>
                                </p:cTn>
                              </p:par>
                            </p:childTnLst>
                          </p:cTn>
                        </p:par>
                        <p:par>
                          <p:cTn id="17" fill="hold" nodeType="withGroup">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par>
                    <p:cTn id="21" fill="hold">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b="31111"/>
          <a:stretch>
            <a:fillRect/>
          </a:stretch>
        </p:blipFill>
        <p:spPr bwMode="auto">
          <a:xfrm>
            <a:off x="1524000" y="0"/>
            <a:ext cx="6553200" cy="6858000"/>
          </a:xfrm>
          <a:prstGeom prst="rect">
            <a:avLst/>
          </a:prstGeom>
          <a:noFill/>
          <a:ln w="9525">
            <a:noFill/>
            <a:miter lim="800000"/>
            <a:headEnd/>
            <a:tailEnd/>
          </a:ln>
          <a:effectLst/>
        </p:spPr>
      </p:pic>
      <p:sp>
        <p:nvSpPr>
          <p:cNvPr id="4099" name="Oval 3"/>
          <p:cNvSpPr>
            <a:spLocks noChangeArrowheads="1"/>
          </p:cNvSpPr>
          <p:nvPr/>
        </p:nvSpPr>
        <p:spPr bwMode="auto">
          <a:xfrm>
            <a:off x="3733800" y="4267200"/>
            <a:ext cx="381000" cy="3810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0" name="Oval 4"/>
          <p:cNvSpPr>
            <a:spLocks noChangeArrowheads="1"/>
          </p:cNvSpPr>
          <p:nvPr/>
        </p:nvSpPr>
        <p:spPr bwMode="auto">
          <a:xfrm>
            <a:off x="1905000" y="3657600"/>
            <a:ext cx="2895600" cy="24384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1" name="Oval 5"/>
          <p:cNvSpPr>
            <a:spLocks noChangeArrowheads="1"/>
          </p:cNvSpPr>
          <p:nvPr/>
        </p:nvSpPr>
        <p:spPr bwMode="auto">
          <a:xfrm>
            <a:off x="2895600" y="1905000"/>
            <a:ext cx="2057400" cy="2133600"/>
          </a:xfrm>
          <a:prstGeom prst="ellipse">
            <a:avLst/>
          </a:prstGeom>
          <a:noFill/>
          <a:ln w="28575">
            <a:solidFill>
              <a:srgbClr val="FF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a:ea typeface="+mn-ea"/>
              <a:cs typeface="+mn-cs"/>
            </a:endParaRPr>
          </a:p>
        </p:txBody>
      </p:sp>
      <p:sp>
        <p:nvSpPr>
          <p:cNvPr id="4102" name="Text Box 6"/>
          <p:cNvSpPr txBox="1">
            <a:spLocks noChangeArrowheads="1"/>
          </p:cNvSpPr>
          <p:nvPr/>
        </p:nvSpPr>
        <p:spPr bwMode="auto">
          <a:xfrm>
            <a:off x="8229600" y="304800"/>
            <a:ext cx="3810000" cy="2246769"/>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Cambria"/>
                <a:ea typeface="+mn-ea"/>
                <a:cs typeface="+mn-cs"/>
              </a:rPr>
              <a:t>you shall be My witnesses both in Jerusalem, and in all Judea and Samaria… </a:t>
            </a:r>
            <a:r>
              <a:rPr kumimoji="0" lang="en-US" sz="2800" b="1" i="1" u="none" strike="noStrike" kern="1200" cap="none" spc="0" normalizeH="0" baseline="0" noProof="0" dirty="0">
                <a:ln>
                  <a:noFill/>
                </a:ln>
                <a:solidFill>
                  <a:srgbClr val="FFFF00"/>
                </a:solidFill>
                <a:effectLst/>
                <a:uLnTx/>
                <a:uFillTx/>
                <a:latin typeface="Cambria"/>
                <a:ea typeface="+mn-ea"/>
                <a:cs typeface="+mn-cs"/>
              </a:rPr>
              <a:t>Acts 1:8</a:t>
            </a:r>
          </a:p>
        </p:txBody>
      </p:sp>
    </p:spTree>
    <p:extLst>
      <p:ext uri="{BB962C8B-B14F-4D97-AF65-F5344CB8AC3E}">
        <p14:creationId xmlns:p14="http://schemas.microsoft.com/office/powerpoint/2010/main" val="66521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animBg="1"/>
      <p:bldP spid="4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3">
            <a:extLst>
              <a:ext uri="{FF2B5EF4-FFF2-40B4-BE49-F238E27FC236}">
                <a16:creationId xmlns:a16="http://schemas.microsoft.com/office/drawing/2014/main" id="{3B6C5B13-53F8-4382-BE6E-DEEA99F5A373}"/>
              </a:ext>
            </a:extLst>
          </p:cNvPr>
          <p:cNvSpPr>
            <a:spLocks noGrp="1" noChangeArrowheads="1"/>
          </p:cNvSpPr>
          <p:nvPr>
            <p:ph type="subTitle" idx="1"/>
          </p:nvPr>
        </p:nvSpPr>
        <p:spPr>
          <a:xfrm>
            <a:off x="304800" y="685800"/>
            <a:ext cx="11480800" cy="5562600"/>
          </a:xfrm>
        </p:spPr>
        <p:txBody>
          <a:bodyPr/>
          <a:lstStyle/>
          <a:p>
            <a:pPr>
              <a:defRPr/>
            </a:pPr>
            <a:r>
              <a:rPr lang="en-US" sz="3733" b="0" dirty="0">
                <a:solidFill>
                  <a:schemeClr val="bg1">
                    <a:lumMod val="65000"/>
                    <a:lumOff val="35000"/>
                  </a:schemeClr>
                </a:solidFill>
                <a:effectLst/>
                <a:latin typeface="Cambria" pitchFamily="18" charset="0"/>
              </a:rPr>
              <a:t>Saul was in hearty agreement with putting him to death. And on that day a great persecution began against the church in Jerusalem, and they were all scattered throughout the regions of Judea and Samaria, </a:t>
            </a:r>
            <a:r>
              <a:rPr lang="en-US" sz="3733" b="0" dirty="0">
                <a:effectLst/>
                <a:latin typeface="Cambria" pitchFamily="18" charset="0"/>
              </a:rPr>
              <a:t>except the apostles. </a:t>
            </a:r>
            <a:r>
              <a:rPr lang="en-US" sz="3733" b="0" baseline="30000" dirty="0">
                <a:effectLst/>
                <a:latin typeface="Cambria" pitchFamily="18" charset="0"/>
              </a:rPr>
              <a:t>2 </a:t>
            </a:r>
            <a:r>
              <a:rPr lang="en-US" sz="3733" b="0" i="1" dirty="0">
                <a:effectLst/>
                <a:latin typeface="Cambria" pitchFamily="18" charset="0"/>
              </a:rPr>
              <a:t>Some</a:t>
            </a:r>
            <a:r>
              <a:rPr lang="en-US" sz="3733" b="0" dirty="0">
                <a:effectLst/>
                <a:latin typeface="Cambria" pitchFamily="18" charset="0"/>
              </a:rPr>
              <a:t> devout men buried Stephen, and made loud lamentation over him. </a:t>
            </a:r>
            <a:r>
              <a:rPr lang="en-US" sz="3733" b="0" baseline="30000" dirty="0">
                <a:effectLst/>
                <a:latin typeface="Cambria" pitchFamily="18" charset="0"/>
              </a:rPr>
              <a:t>3 </a:t>
            </a:r>
            <a:r>
              <a:rPr lang="en-US" sz="3733" b="0" dirty="0">
                <a:effectLst/>
                <a:latin typeface="Cambria" pitchFamily="18" charset="0"/>
              </a:rPr>
              <a:t>But Saul </a:t>
            </a:r>
            <a:r>
              <a:rPr lang="en-US" sz="3733" b="0" i="1" dirty="0">
                <a:effectLst/>
                <a:latin typeface="Cambria" pitchFamily="18" charset="0"/>
              </a:rPr>
              <a:t>began</a:t>
            </a:r>
            <a:r>
              <a:rPr lang="en-US" sz="3733" b="0" dirty="0">
                <a:effectLst/>
                <a:latin typeface="Cambria" pitchFamily="18" charset="0"/>
              </a:rPr>
              <a:t> ravaging the church, entering house after house, and dragging off men and women, he would put them in prison. </a:t>
            </a:r>
            <a:r>
              <a:rPr lang="en-US" sz="3733" b="0" baseline="30000" dirty="0">
                <a:effectLst/>
                <a:latin typeface="Cambria" pitchFamily="18" charset="0"/>
              </a:rPr>
              <a:t>4 </a:t>
            </a:r>
            <a:r>
              <a:rPr lang="en-US" sz="3733" b="0" dirty="0">
                <a:effectLst/>
                <a:latin typeface="Cambria" pitchFamily="18" charset="0"/>
              </a:rPr>
              <a:t>Therefore, those who had been scattered went about preaching the word. </a:t>
            </a:r>
          </a:p>
          <a:p>
            <a:pPr>
              <a:defRPr/>
            </a:pPr>
            <a:endParaRPr lang="en-US" sz="3733" b="0" dirty="0">
              <a:effectLst/>
              <a:latin typeface="Cambria" pitchFamily="18" charset="0"/>
            </a:endParaRPr>
          </a:p>
        </p:txBody>
      </p:sp>
      <p:cxnSp>
        <p:nvCxnSpPr>
          <p:cNvPr id="241668" name="Straight Connector 4">
            <a:extLst>
              <a:ext uri="{FF2B5EF4-FFF2-40B4-BE49-F238E27FC236}">
                <a16:creationId xmlns:a16="http://schemas.microsoft.com/office/drawing/2014/main" id="{E5D60371-A1C4-4488-B498-91C6A7369A7F}"/>
              </a:ext>
            </a:extLst>
          </p:cNvPr>
          <p:cNvCxnSpPr>
            <a:cxnSpLocks noChangeShapeType="1"/>
          </p:cNvCxnSpPr>
          <p:nvPr/>
        </p:nvCxnSpPr>
        <p:spPr bwMode="auto">
          <a:xfrm>
            <a:off x="711200" y="4648200"/>
            <a:ext cx="10464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61188" name="Rectangle 2">
            <a:extLst>
              <a:ext uri="{FF2B5EF4-FFF2-40B4-BE49-F238E27FC236}">
                <a16:creationId xmlns:a16="http://schemas.microsoft.com/office/drawing/2014/main" id="{6D55F2A0-84CC-4E5F-BF5E-3FA341205113}"/>
              </a:ext>
            </a:extLst>
          </p:cNvPr>
          <p:cNvSpPr>
            <a:spLocks noGrp="1" noChangeArrowheads="1"/>
          </p:cNvSpPr>
          <p:nvPr>
            <p:ph type="ctrTitle"/>
          </p:nvPr>
        </p:nvSpPr>
        <p:spPr>
          <a:xfrm>
            <a:off x="1016000" y="0"/>
            <a:ext cx="10363200" cy="838200"/>
          </a:xfrm>
        </p:spPr>
        <p:txBody>
          <a:bodyPr/>
          <a:lstStyle/>
          <a:p>
            <a:r>
              <a:rPr lang="en-US" altLang="en-US" sz="3733" u="sng">
                <a:latin typeface="Cambria" panose="02040503050406030204" pitchFamily="18" charset="0"/>
              </a:rPr>
              <a:t>Acts 8:1-4 (The Jerusalem Church Dispersed)</a:t>
            </a:r>
          </a:p>
        </p:txBody>
      </p:sp>
      <p:cxnSp>
        <p:nvCxnSpPr>
          <p:cNvPr id="11" name="Straight Connector 4">
            <a:extLst>
              <a:ext uri="{FF2B5EF4-FFF2-40B4-BE49-F238E27FC236}">
                <a16:creationId xmlns:a16="http://schemas.microsoft.com/office/drawing/2014/main" id="{2B9BE9AE-37A4-4C24-9550-2E7DC09B721D}"/>
              </a:ext>
            </a:extLst>
          </p:cNvPr>
          <p:cNvCxnSpPr>
            <a:cxnSpLocks noChangeShapeType="1"/>
          </p:cNvCxnSpPr>
          <p:nvPr/>
        </p:nvCxnSpPr>
        <p:spPr bwMode="auto">
          <a:xfrm>
            <a:off x="4673600" y="6400800"/>
            <a:ext cx="3860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cxnSp>
        <p:nvCxnSpPr>
          <p:cNvPr id="7" name="Straight Connector 4">
            <a:extLst>
              <a:ext uri="{FF2B5EF4-FFF2-40B4-BE49-F238E27FC236}">
                <a16:creationId xmlns:a16="http://schemas.microsoft.com/office/drawing/2014/main" id="{4E4F11DD-887C-4FB8-8FD9-F2C2437C39BB}"/>
              </a:ext>
            </a:extLst>
          </p:cNvPr>
          <p:cNvCxnSpPr>
            <a:cxnSpLocks noChangeShapeType="1"/>
          </p:cNvCxnSpPr>
          <p:nvPr/>
        </p:nvCxnSpPr>
        <p:spPr bwMode="auto">
          <a:xfrm>
            <a:off x="508000" y="3530600"/>
            <a:ext cx="37592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9" name="Rounded Rectangular Callout 8">
            <a:extLst>
              <a:ext uri="{FF2B5EF4-FFF2-40B4-BE49-F238E27FC236}">
                <a16:creationId xmlns:a16="http://schemas.microsoft.com/office/drawing/2014/main" id="{0944BE61-8372-4145-955B-5BC1F50B8891}"/>
              </a:ext>
            </a:extLst>
          </p:cNvPr>
          <p:cNvSpPr>
            <a:spLocks noChangeArrowheads="1"/>
          </p:cNvSpPr>
          <p:nvPr/>
        </p:nvSpPr>
        <p:spPr bwMode="auto">
          <a:xfrm>
            <a:off x="863600" y="2145320"/>
            <a:ext cx="7620000" cy="1219201"/>
          </a:xfrm>
          <a:prstGeom prst="wedgeRoundRectCallout">
            <a:avLst>
              <a:gd name="adj1" fmla="val -36731"/>
              <a:gd name="adj2" fmla="val 121889"/>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the word is used to speak of the devastation caused by a wild beast</a:t>
            </a:r>
          </a:p>
        </p:txBody>
      </p:sp>
      <p:cxnSp>
        <p:nvCxnSpPr>
          <p:cNvPr id="10" name="Straight Connector 4">
            <a:extLst>
              <a:ext uri="{FF2B5EF4-FFF2-40B4-BE49-F238E27FC236}">
                <a16:creationId xmlns:a16="http://schemas.microsoft.com/office/drawing/2014/main" id="{C000E325-C348-4C79-B4B7-17B61BEB801C}"/>
              </a:ext>
            </a:extLst>
          </p:cNvPr>
          <p:cNvCxnSpPr>
            <a:cxnSpLocks noChangeShapeType="1"/>
          </p:cNvCxnSpPr>
          <p:nvPr/>
        </p:nvCxnSpPr>
        <p:spPr bwMode="auto">
          <a:xfrm>
            <a:off x="3352800" y="5257800"/>
            <a:ext cx="33528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14" name="Rounded Rectangular Callout 13">
            <a:extLst>
              <a:ext uri="{FF2B5EF4-FFF2-40B4-BE49-F238E27FC236}">
                <a16:creationId xmlns:a16="http://schemas.microsoft.com/office/drawing/2014/main" id="{07E3FD96-1D55-4498-80D5-5A6FA2A33991}"/>
              </a:ext>
            </a:extLst>
          </p:cNvPr>
          <p:cNvSpPr>
            <a:spLocks noChangeArrowheads="1"/>
          </p:cNvSpPr>
          <p:nvPr/>
        </p:nvSpPr>
        <p:spPr bwMode="auto">
          <a:xfrm>
            <a:off x="3962400" y="4266648"/>
            <a:ext cx="7620000" cy="1219200"/>
          </a:xfrm>
          <a:prstGeom prst="wedgeRoundRectCallout">
            <a:avLst>
              <a:gd name="adj1" fmla="val -34727"/>
              <a:gd name="adj2" fmla="val 97146"/>
              <a:gd name="adj3" fmla="val 16667"/>
            </a:avLst>
          </a:prstGeom>
          <a:solidFill>
            <a:schemeClr val="bg2"/>
          </a:solidFill>
          <a:ln w="9525" algn="ctr">
            <a:solidFill>
              <a:schemeClr val="tx1"/>
            </a:solidFill>
            <a:round/>
            <a:headEnd/>
            <a:tailEnd/>
          </a:ln>
        </p:spPr>
        <p:txBody>
          <a:bodyPr anchor="ctr"/>
          <a:lstStyle>
            <a:lvl1pPr>
              <a:spcBef>
                <a:spcPct val="20000"/>
              </a:spcBef>
              <a:buClr>
                <a:schemeClr val="tx1"/>
              </a:buClr>
              <a:buSzPct val="75000"/>
              <a:buFont typeface="Wingdings" panose="05000000000000000000" pitchFamily="2" charset="2"/>
              <a:buChar char="l"/>
              <a:defRPr sz="3200" b="1">
                <a:solidFill>
                  <a:schemeClr val="tx1"/>
                </a:solidFill>
                <a:latin typeface="Arial" panose="020B0604020202020204" pitchFamily="34" charset="0"/>
              </a:defRPr>
            </a:lvl1pPr>
            <a:lvl2pPr marL="742950" indent="-285750">
              <a:spcBef>
                <a:spcPct val="20000"/>
              </a:spcBef>
              <a:buClr>
                <a:schemeClr val="tx1"/>
              </a:buClr>
              <a:buSzPct val="75000"/>
              <a:buFont typeface="Wingdings" panose="05000000000000000000" pitchFamily="2" charset="2"/>
              <a:buChar char="l"/>
              <a:defRPr sz="2800" b="1">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defRPr>
            </a:lvl3pPr>
            <a:lvl4pPr marL="16002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b="1">
                <a:solidFill>
                  <a:schemeClr val="tx1"/>
                </a:solidFill>
                <a:latin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The Greek word is "evangelizing”</a:t>
            </a:r>
          </a:p>
          <a:p>
            <a:pPr marL="0" marR="0" lvl="0" indent="0" algn="ctr" defTabSz="121917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3733" b="0" i="0" u="none" strike="noStrike" kern="1200" cap="none" spc="0" normalizeH="0" baseline="0" noProof="0" dirty="0">
                <a:ln>
                  <a:noFill/>
                </a:ln>
                <a:solidFill>
                  <a:srgbClr val="FFFF00"/>
                </a:solidFill>
                <a:effectLst/>
                <a:uLnTx/>
                <a:uFillTx/>
                <a:latin typeface="Cambria" panose="02040503050406030204" pitchFamily="18" charset="0"/>
                <a:ea typeface="+mn-ea"/>
                <a:cs typeface="Arial" panose="020B0604020202020204" pitchFamily="34" charset="0"/>
              </a:rPr>
              <a:t>Evidence for the resurrection?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41668"/>
                                        </p:tgtEl>
                                        <p:attrNameLst>
                                          <p:attrName>style.visibility</p:attrName>
                                        </p:attrNameLst>
                                      </p:cBhvr>
                                      <p:to>
                                        <p:strVal val="visible"/>
                                      </p:to>
                                    </p:set>
                                    <p:animEffect transition="in" filter="wipe(left)">
                                      <p:cBhvr>
                                        <p:cTn id="12" dur="1000"/>
                                        <p:tgtEl>
                                          <p:spTgt spid="241668"/>
                                        </p:tgtEl>
                                      </p:cBhvr>
                                    </p:animEffect>
                                  </p:childTnLst>
                                </p:cTn>
                              </p:par>
                            </p:childTnLst>
                          </p:cTn>
                        </p:par>
                        <p:par>
                          <p:cTn id="13" fill="hold" nodeType="afterGroup">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ヒラギノ角ゴ Pro W3" pitchFamily="6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Georgi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spar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algn="ctr">
          <a:solidFill>
            <a:schemeClr val="tx1"/>
          </a:solidFill>
          <a:round/>
          <a:headEnd/>
          <a:tailEnd/>
        </a:ln>
      </a:spPr>
      <a:bodyPr/>
      <a:lstStyle>
        <a:defPPr algn="ctr" defTabSz="1219170" eaLnBrk="0" fontAlgn="base" hangingPunct="0">
          <a:spcBef>
            <a:spcPct val="0"/>
          </a:spcBef>
          <a:spcAft>
            <a:spcPct val="0"/>
          </a:spcAft>
          <a:buClrTx/>
          <a:buSzTx/>
          <a:buNone/>
          <a:defRPr sz="2800" b="0" dirty="0">
            <a:solidFill>
              <a:srgbClr val="FFFF00"/>
            </a:solidFill>
            <a:latin typeface="Cambria" panose="020405030504060302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heme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323</TotalTime>
  <Words>4480</Words>
  <Application>Microsoft Office PowerPoint</Application>
  <PresentationFormat>Widescreen</PresentationFormat>
  <Paragraphs>454</Paragraphs>
  <Slides>52</Slides>
  <Notes>41</Notes>
  <HiddenSlides>1</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52</vt:i4>
      </vt:variant>
    </vt:vector>
  </HeadingPairs>
  <TitlesOfParts>
    <vt:vector size="79" baseType="lpstr">
      <vt:lpstr>Arial</vt:lpstr>
      <vt:lpstr>Arial Narrow</vt:lpstr>
      <vt:lpstr>Calibri</vt:lpstr>
      <vt:lpstr>Cambria</vt:lpstr>
      <vt:lpstr>Futura Md BT</vt:lpstr>
      <vt:lpstr>Garamond</vt:lpstr>
      <vt:lpstr>Georgia</vt:lpstr>
      <vt:lpstr>Monotype Sorts</vt:lpstr>
      <vt:lpstr>Times New Roman</vt:lpstr>
      <vt:lpstr>Wingdings</vt:lpstr>
      <vt:lpstr>ヒラギノ角ゴ Pro W3</vt:lpstr>
      <vt:lpstr>Blank Presentation</vt:lpstr>
      <vt:lpstr>sparkles</vt:lpstr>
      <vt:lpstr>7_Office Theme</vt:lpstr>
      <vt:lpstr>1_Office Theme</vt:lpstr>
      <vt:lpstr>1_Orbit</vt:lpstr>
      <vt:lpstr>2_Office Theme</vt:lpstr>
      <vt:lpstr>3_Orbit</vt:lpstr>
      <vt:lpstr>10_Orbit</vt:lpstr>
      <vt:lpstr>Theme1</vt:lpstr>
      <vt:lpstr>4_Orbit</vt:lpstr>
      <vt:lpstr>Echo</vt:lpstr>
      <vt:lpstr>5_Orbit</vt:lpstr>
      <vt:lpstr>6_Orbit</vt:lpstr>
      <vt:lpstr>14_Default Design</vt:lpstr>
      <vt:lpstr>9_Office Theme</vt:lpstr>
      <vt:lpstr>19_Office Theme</vt:lpstr>
      <vt:lpstr>PowerPoint Presentation</vt:lpstr>
      <vt:lpstr>Theme</vt:lpstr>
      <vt:lpstr>PowerPoint Presentation</vt:lpstr>
      <vt:lpstr>Short Outline:</vt:lpstr>
      <vt:lpstr>Class Goals</vt:lpstr>
      <vt:lpstr>How They Continued What Jesus Began (Acts 1:1) (Kingdom)</vt:lpstr>
      <vt:lpstr>Acts 8:1-4 (The Jerusalem Church Dispersed)</vt:lpstr>
      <vt:lpstr>PowerPoint Presentation</vt:lpstr>
      <vt:lpstr>Acts 8:1-4 (The Jerusalem Church Dispersed)</vt:lpstr>
      <vt:lpstr>Acts 8:5-13  (Philip in Samaria)</vt:lpstr>
      <vt:lpstr>Origin of the Samaritans</vt:lpstr>
      <vt:lpstr>Jews &amp; Samaritans</vt:lpstr>
      <vt:lpstr>Acts 8:5-13  (Philip in Samaria)</vt:lpstr>
      <vt:lpstr>Acts 8:5-13  (Philip in Samaria)</vt:lpstr>
      <vt:lpstr>Acts 8:14-25  (Peter &amp; John in Samaria)</vt:lpstr>
      <vt:lpstr>PowerPoint Presentation</vt:lpstr>
      <vt:lpstr>Acts 8:14-25  (Peter &amp; John in Samaria)</vt:lpstr>
      <vt:lpstr>Simon’s Sin</vt:lpstr>
      <vt:lpstr>PowerPoint Presentation</vt:lpstr>
      <vt:lpstr>Simon, An Example of Apostasy</vt:lpstr>
      <vt:lpstr>Acts 8:26-40  (Philip &amp; the Ethiopian)</vt:lpstr>
      <vt:lpstr>PowerPoint Presentation</vt:lpstr>
      <vt:lpstr>PowerPoint Presentation</vt:lpstr>
      <vt:lpstr>The Ethiopian  was dedicated to worshiping God. </vt:lpstr>
      <vt:lpstr>Acts 8:26-40  (Philip &amp; the Ethiopian)</vt:lpstr>
      <vt:lpstr>PowerPoint Presentation</vt:lpstr>
      <vt:lpstr>Acts 8:26-40  (Philip &amp; the Ethiopian)</vt:lpstr>
      <vt:lpstr>Acts 8:26-40  (Philip &amp; the Ethiopian)</vt:lpstr>
      <vt:lpstr>PowerPoint Presentation</vt:lpstr>
      <vt:lpstr>Acts 8:26-40  (Philip &amp; the Ethiopian)</vt:lpstr>
      <vt:lpstr>PowerPoint Presentation</vt:lpstr>
      <vt:lpstr>Observations</vt:lpstr>
      <vt:lpstr>ACTS 9</vt:lpstr>
      <vt:lpstr>PowerPoint Presentation</vt:lpstr>
      <vt:lpstr>Conversion of the Chief Persecutor</vt:lpstr>
      <vt:lpstr>Acts 9:1-2</vt:lpstr>
      <vt:lpstr>PowerPoint Presentation</vt:lpstr>
      <vt:lpstr>PowerPoint Presentation</vt:lpstr>
      <vt:lpstr>PowerPoint Presentation</vt:lpstr>
      <vt:lpstr>When was Saul Saved?</vt:lpstr>
      <vt:lpstr>Must have been very wicked!</vt:lpstr>
      <vt:lpstr>PowerPoint Presentation</vt:lpstr>
      <vt:lpstr>PowerPoint Presentation</vt:lpstr>
      <vt:lpstr>Acts 1:8</vt:lpstr>
      <vt:lpstr>Now we return to follow Peter</vt:lpstr>
      <vt:lpstr>Israel in the New Testament</vt:lpstr>
      <vt:lpstr>Israel in the New Testament</vt:lpstr>
      <vt:lpstr>Acts 9:39-42</vt:lpstr>
      <vt:lpstr>PowerPoint Presentation</vt:lpstr>
      <vt:lpstr>Peter preaches in Lydda &amp; Sharon (Acts 9:32-35)</vt:lpstr>
      <vt:lpstr>Peter raises Dorcas from the dead (Acts 9:36-43)</vt:lpstr>
      <vt:lpstr>Peter raises Dorcas from the dead (Acts 9:36-43)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lerxst pratt</dc:creator>
  <cp:lastModifiedBy>lerxst pratt</cp:lastModifiedBy>
  <cp:revision>17</cp:revision>
  <dcterms:created xsi:type="dcterms:W3CDTF">2018-09-26T15:53:43Z</dcterms:created>
  <dcterms:modified xsi:type="dcterms:W3CDTF">2018-09-26T22:04:24Z</dcterms:modified>
</cp:coreProperties>
</file>