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34"/>
  </p:notesMasterIdLst>
  <p:sldIdLst>
    <p:sldId id="2459" r:id="rId5"/>
    <p:sldId id="2455" r:id="rId6"/>
    <p:sldId id="2464" r:id="rId7"/>
    <p:sldId id="2460" r:id="rId8"/>
    <p:sldId id="2466" r:id="rId9"/>
    <p:sldId id="2462" r:id="rId10"/>
    <p:sldId id="2461" r:id="rId11"/>
    <p:sldId id="2467" r:id="rId12"/>
    <p:sldId id="2468" r:id="rId13"/>
    <p:sldId id="2469" r:id="rId14"/>
    <p:sldId id="2470" r:id="rId15"/>
    <p:sldId id="2471" r:id="rId16"/>
    <p:sldId id="2472" r:id="rId17"/>
    <p:sldId id="2474" r:id="rId18"/>
    <p:sldId id="2475" r:id="rId19"/>
    <p:sldId id="2481" r:id="rId20"/>
    <p:sldId id="2477" r:id="rId21"/>
    <p:sldId id="2476" r:id="rId22"/>
    <p:sldId id="2473" r:id="rId23"/>
    <p:sldId id="2465" r:id="rId24"/>
    <p:sldId id="2479" r:id="rId25"/>
    <p:sldId id="2478" r:id="rId26"/>
    <p:sldId id="2480" r:id="rId27"/>
    <p:sldId id="2482" r:id="rId28"/>
    <p:sldId id="2485" r:id="rId29"/>
    <p:sldId id="2486" r:id="rId30"/>
    <p:sldId id="2484" r:id="rId31"/>
    <p:sldId id="2483" r:id="rId32"/>
    <p:sldId id="2487" r:id="rId33"/>
  </p:sldIdLst>
  <p:sldSz cx="9144000" cy="5715000" type="screen16x10"/>
  <p:notesSz cx="6858000" cy="9144000"/>
  <p:defaultText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561" autoAdjust="0"/>
  </p:normalViewPr>
  <p:slideViewPr>
    <p:cSldViewPr snapToGrid="0">
      <p:cViewPr varScale="1">
        <p:scale>
          <a:sx n="102" d="100"/>
          <a:sy n="102" d="100"/>
        </p:scale>
        <p:origin x="-1232" y="-96"/>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Series 1</c:v>
                </c:pt>
              </c:strCache>
            </c:strRef>
          </c:tx>
          <c:invertIfNegative val="0"/>
          <c:cat>
            <c:strRef>
              <c:f>Sheet1!$A$2:$A$6</c:f>
              <c:strCache>
                <c:ptCount val="5"/>
                <c:pt idx="0">
                  <c:v>Doctrine</c:v>
                </c:pt>
                <c:pt idx="1">
                  <c:v>Apathy/Indifference</c:v>
                </c:pt>
                <c:pt idx="2">
                  <c:v>Worldly Influence/Immorality</c:v>
                </c:pt>
                <c:pt idx="3">
                  <c:v>Lack of Follow-Through</c:v>
                </c:pt>
                <c:pt idx="4">
                  <c:v>Persecution</c:v>
                </c:pt>
              </c:strCache>
            </c:strRef>
          </c:cat>
          <c:val>
            <c:numRef>
              <c:f>Sheet1!$B$2:$B$6</c:f>
              <c:numCache>
                <c:formatCode>0%</c:formatCode>
                <c:ptCount val="5"/>
                <c:pt idx="0">
                  <c:v>0.18</c:v>
                </c:pt>
                <c:pt idx="1">
                  <c:v>0.35</c:v>
                </c:pt>
                <c:pt idx="2">
                  <c:v>0.39</c:v>
                </c:pt>
                <c:pt idx="3">
                  <c:v>0.04</c:v>
                </c:pt>
                <c:pt idx="4">
                  <c:v>0.04</c:v>
                </c:pt>
              </c:numCache>
            </c:numRef>
          </c:val>
        </c:ser>
        <c:ser>
          <c:idx val="1"/>
          <c:order val="1"/>
          <c:tx>
            <c:strRef>
              <c:f>Sheet1!$C$1</c:f>
              <c:strCache>
                <c:ptCount val="1"/>
                <c:pt idx="0">
                  <c:v>Column1</c:v>
                </c:pt>
              </c:strCache>
            </c:strRef>
          </c:tx>
          <c:invertIfNegative val="0"/>
          <c:cat>
            <c:strRef>
              <c:f>Sheet1!$A$2:$A$6</c:f>
              <c:strCache>
                <c:ptCount val="5"/>
                <c:pt idx="0">
                  <c:v>Doctrine</c:v>
                </c:pt>
                <c:pt idx="1">
                  <c:v>Apathy/Indifference</c:v>
                </c:pt>
                <c:pt idx="2">
                  <c:v>Worldly Influence/Immorality</c:v>
                </c:pt>
                <c:pt idx="3">
                  <c:v>Lack of Follow-Through</c:v>
                </c:pt>
                <c:pt idx="4">
                  <c:v>Persecution</c:v>
                </c:pt>
              </c:strCache>
            </c:strRef>
          </c:cat>
          <c:val>
            <c:numRef>
              <c:f>Sheet1!$C$2:$C$6</c:f>
              <c:numCache>
                <c:formatCode>General</c:formatCode>
                <c:ptCount val="5"/>
              </c:numCache>
            </c:numRef>
          </c:val>
        </c:ser>
        <c:ser>
          <c:idx val="2"/>
          <c:order val="2"/>
          <c:tx>
            <c:strRef>
              <c:f>Sheet1!$D$1</c:f>
              <c:strCache>
                <c:ptCount val="1"/>
                <c:pt idx="0">
                  <c:v>Column2</c:v>
                </c:pt>
              </c:strCache>
            </c:strRef>
          </c:tx>
          <c:invertIfNegative val="0"/>
          <c:cat>
            <c:strRef>
              <c:f>Sheet1!$A$2:$A$6</c:f>
              <c:strCache>
                <c:ptCount val="5"/>
                <c:pt idx="0">
                  <c:v>Doctrine</c:v>
                </c:pt>
                <c:pt idx="1">
                  <c:v>Apathy/Indifference</c:v>
                </c:pt>
                <c:pt idx="2">
                  <c:v>Worldly Influence/Immorality</c:v>
                </c:pt>
                <c:pt idx="3">
                  <c:v>Lack of Follow-Through</c:v>
                </c:pt>
                <c:pt idx="4">
                  <c:v>Persecution</c:v>
                </c:pt>
              </c:strCache>
            </c:strRef>
          </c:cat>
          <c:val>
            <c:numRef>
              <c:f>Sheet1!$D$2:$D$6</c:f>
              <c:numCache>
                <c:formatCode>General</c:formatCode>
                <c:ptCount val="5"/>
              </c:numCache>
            </c:numRef>
          </c:val>
        </c:ser>
        <c:dLbls>
          <c:showLegendKey val="0"/>
          <c:showVal val="0"/>
          <c:showCatName val="0"/>
          <c:showSerName val="0"/>
          <c:showPercent val="0"/>
          <c:showBubbleSize val="0"/>
        </c:dLbls>
        <c:gapWidth val="150"/>
        <c:overlap val="100"/>
        <c:axId val="2139998984"/>
        <c:axId val="-2095964296"/>
      </c:barChart>
      <c:catAx>
        <c:axId val="2139998984"/>
        <c:scaling>
          <c:orientation val="minMax"/>
        </c:scaling>
        <c:delete val="0"/>
        <c:axPos val="l"/>
        <c:majorTickMark val="out"/>
        <c:minorTickMark val="none"/>
        <c:tickLblPos val="nextTo"/>
        <c:crossAx val="-2095964296"/>
        <c:crosses val="autoZero"/>
        <c:auto val="1"/>
        <c:lblAlgn val="ctr"/>
        <c:lblOffset val="100"/>
        <c:noMultiLvlLbl val="0"/>
      </c:catAx>
      <c:valAx>
        <c:axId val="-2095964296"/>
        <c:scaling>
          <c:orientation val="minMax"/>
        </c:scaling>
        <c:delete val="0"/>
        <c:axPos val="b"/>
        <c:majorGridlines/>
        <c:numFmt formatCode="0%" sourceLinked="1"/>
        <c:majorTickMark val="out"/>
        <c:minorTickMark val="none"/>
        <c:tickLblPos val="nextTo"/>
        <c:crossAx val="2139998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19404-0B54-475D-878E-1717A595F563}" type="datetimeFigureOut">
              <a:rPr lang="en-US" smtClean="0"/>
              <a:t>10/5/18</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4626E-ED01-4F31-A0CD-4973FB21DF3A}" type="slidenum">
              <a:rPr lang="en-US" smtClean="0"/>
              <a:t>‹#›</a:t>
            </a:fld>
            <a:endParaRPr lang="en-US"/>
          </a:p>
        </p:txBody>
      </p:sp>
    </p:spTree>
    <p:extLst>
      <p:ext uri="{BB962C8B-B14F-4D97-AF65-F5344CB8AC3E}">
        <p14:creationId xmlns:p14="http://schemas.microsoft.com/office/powerpoint/2010/main" val="3220599744"/>
      </p:ext>
    </p:extLst>
  </p:cSld>
  <p:clrMap bg1="lt1" tx1="dk1" bg2="lt2" tx2="dk2" accent1="accent1" accent2="accent2" accent3="accent3" accent4="accent4" accent5="accent5" accent6="accent6" hlink="hlink" folHlink="folHlink"/>
  <p:notesStyle>
    <a:lvl1pPr marL="0" algn="l" defTabSz="713232" rtl="0" eaLnBrk="1" latinLnBrk="0" hangingPunct="1">
      <a:defRPr sz="900" kern="1200">
        <a:solidFill>
          <a:schemeClr val="tx1"/>
        </a:solidFill>
        <a:latin typeface="+mn-lt"/>
        <a:ea typeface="+mn-ea"/>
        <a:cs typeface="+mn-cs"/>
      </a:defRPr>
    </a:lvl1pPr>
    <a:lvl2pPr marL="356616" algn="l" defTabSz="713232" rtl="0" eaLnBrk="1" latinLnBrk="0" hangingPunct="1">
      <a:defRPr sz="900" kern="1200">
        <a:solidFill>
          <a:schemeClr val="tx1"/>
        </a:solidFill>
        <a:latin typeface="+mn-lt"/>
        <a:ea typeface="+mn-ea"/>
        <a:cs typeface="+mn-cs"/>
      </a:defRPr>
    </a:lvl2pPr>
    <a:lvl3pPr marL="713232" algn="l" defTabSz="713232" rtl="0" eaLnBrk="1" latinLnBrk="0" hangingPunct="1">
      <a:defRPr sz="900" kern="1200">
        <a:solidFill>
          <a:schemeClr val="tx1"/>
        </a:solidFill>
        <a:latin typeface="+mn-lt"/>
        <a:ea typeface="+mn-ea"/>
        <a:cs typeface="+mn-cs"/>
      </a:defRPr>
    </a:lvl3pPr>
    <a:lvl4pPr marL="1069848" algn="l" defTabSz="713232" rtl="0" eaLnBrk="1" latinLnBrk="0" hangingPunct="1">
      <a:defRPr sz="900" kern="1200">
        <a:solidFill>
          <a:schemeClr val="tx1"/>
        </a:solidFill>
        <a:latin typeface="+mn-lt"/>
        <a:ea typeface="+mn-ea"/>
        <a:cs typeface="+mn-cs"/>
      </a:defRPr>
    </a:lvl4pPr>
    <a:lvl5pPr marL="1426464" algn="l" defTabSz="713232" rtl="0" eaLnBrk="1" latinLnBrk="0" hangingPunct="1">
      <a:defRPr sz="900" kern="1200">
        <a:solidFill>
          <a:schemeClr val="tx1"/>
        </a:solidFill>
        <a:latin typeface="+mn-lt"/>
        <a:ea typeface="+mn-ea"/>
        <a:cs typeface="+mn-cs"/>
      </a:defRPr>
    </a:lvl5pPr>
    <a:lvl6pPr marL="1783080" algn="l" defTabSz="713232" rtl="0" eaLnBrk="1" latinLnBrk="0" hangingPunct="1">
      <a:defRPr sz="900" kern="1200">
        <a:solidFill>
          <a:schemeClr val="tx1"/>
        </a:solidFill>
        <a:latin typeface="+mn-lt"/>
        <a:ea typeface="+mn-ea"/>
        <a:cs typeface="+mn-cs"/>
      </a:defRPr>
    </a:lvl6pPr>
    <a:lvl7pPr marL="2139696" algn="l" defTabSz="713232" rtl="0" eaLnBrk="1" latinLnBrk="0" hangingPunct="1">
      <a:defRPr sz="900" kern="1200">
        <a:solidFill>
          <a:schemeClr val="tx1"/>
        </a:solidFill>
        <a:latin typeface="+mn-lt"/>
        <a:ea typeface="+mn-ea"/>
        <a:cs typeface="+mn-cs"/>
      </a:defRPr>
    </a:lvl7pPr>
    <a:lvl8pPr marL="2496312" algn="l" defTabSz="713232" rtl="0" eaLnBrk="1" latinLnBrk="0" hangingPunct="1">
      <a:defRPr sz="900" kern="1200">
        <a:solidFill>
          <a:schemeClr val="tx1"/>
        </a:solidFill>
        <a:latin typeface="+mn-lt"/>
        <a:ea typeface="+mn-ea"/>
        <a:cs typeface="+mn-cs"/>
      </a:defRPr>
    </a:lvl8pPr>
    <a:lvl9pPr marL="2852928" algn="l" defTabSz="71323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40C4-D69D-410D-9766-C996ED5EDB6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a:xfrm>
            <a:off x="685800" y="685800"/>
            <a:ext cx="5486400" cy="3429000"/>
          </a:xfrm>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    </a:t>
            </a:r>
          </a:p>
          <a:p>
            <a:pPr eaLnBrk="1" hangingPunct="1"/>
            <a:endParaRPr lang="en-US" dirty="0"/>
          </a:p>
        </p:txBody>
      </p:sp>
    </p:spTree>
    <p:extLst>
      <p:ext uri="{BB962C8B-B14F-4D97-AF65-F5344CB8AC3E}">
        <p14:creationId xmlns:p14="http://schemas.microsoft.com/office/powerpoint/2010/main" val="749890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normAutofit/>
          </a:bodyPr>
          <a:lstStyle/>
          <a:p>
            <a:pPr>
              <a:lnSpc>
                <a:spcPct val="90000"/>
              </a:lnSpc>
              <a:spcAft>
                <a:spcPts val="600"/>
              </a:spcAft>
              <a:buClr>
                <a:srgbClr val="FFFF00"/>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9948C-39EC-4B04-89A9-C75C7C3D9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17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40C4-D69D-410D-9766-C996ED5EDB6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155" name="Rectangle 2"/>
          <p:cNvSpPr>
            <a:spLocks noGrp="1" noRot="1" noChangeAspect="1" noChangeArrowheads="1" noTextEdit="1"/>
          </p:cNvSpPr>
          <p:nvPr>
            <p:ph type="sldImg"/>
          </p:nvPr>
        </p:nvSpPr>
        <p:spPr>
          <a:xfrm>
            <a:off x="685800" y="685800"/>
            <a:ext cx="5486400" cy="3429000"/>
          </a:xfrm>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    </a:t>
            </a:r>
          </a:p>
          <a:p>
            <a:pPr eaLnBrk="1" hangingPunct="1"/>
            <a:endParaRPr lang="en-US" dirty="0"/>
          </a:p>
        </p:txBody>
      </p:sp>
    </p:spTree>
    <p:extLst>
      <p:ext uri="{BB962C8B-B14F-4D97-AF65-F5344CB8AC3E}">
        <p14:creationId xmlns:p14="http://schemas.microsoft.com/office/powerpoint/2010/main" val="74989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normAutofit/>
          </a:bodyPr>
          <a:lstStyle/>
          <a:p>
            <a:pPr>
              <a:lnSpc>
                <a:spcPct val="90000"/>
              </a:lnSpc>
              <a:spcAft>
                <a:spcPts val="600"/>
              </a:spcAft>
              <a:buClr>
                <a:srgbClr val="FFFF00"/>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9948C-39EC-4B04-89A9-C75C7C3D9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17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normAutofit/>
          </a:bodyPr>
          <a:lstStyle/>
          <a:p>
            <a:pPr>
              <a:lnSpc>
                <a:spcPct val="90000"/>
              </a:lnSpc>
              <a:spcAft>
                <a:spcPts val="600"/>
              </a:spcAft>
              <a:buClr>
                <a:srgbClr val="FFFF00"/>
              </a:buClr>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9948C-39EC-4B04-89A9-C75C7C3D9F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3170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3"/>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56616" indent="0" algn="ctr">
              <a:buNone/>
              <a:defRPr/>
            </a:lvl2pPr>
            <a:lvl3pPr marL="713232" indent="0" algn="ctr">
              <a:buNone/>
              <a:defRPr/>
            </a:lvl3pPr>
            <a:lvl4pPr marL="1069848" indent="0" algn="ctr">
              <a:buNone/>
              <a:defRPr/>
            </a:lvl4pPr>
            <a:lvl5pPr marL="1426464" indent="0" algn="ctr">
              <a:buNone/>
              <a:defRPr/>
            </a:lvl5pPr>
            <a:lvl6pPr marL="1783080" indent="0" algn="ctr">
              <a:buNone/>
              <a:defRPr/>
            </a:lvl6pPr>
            <a:lvl7pPr marL="2139696" indent="0" algn="ctr">
              <a:buNone/>
              <a:defRPr/>
            </a:lvl7pPr>
            <a:lvl8pPr marL="2496312" indent="0" algn="ctr">
              <a:buNone/>
              <a:defRPr/>
            </a:lvl8pPr>
            <a:lvl9pPr marL="28529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74C77-D537-479D-8334-3C33D4828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79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AC3A0A-294F-4253-B77F-FA4CD9C27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375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231AC7-85C8-4D09-9163-7BC645EAE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59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3"/>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56616" indent="0" algn="ctr">
              <a:buNone/>
              <a:defRPr/>
            </a:lvl2pPr>
            <a:lvl3pPr marL="713232" indent="0" algn="ctr">
              <a:buNone/>
              <a:defRPr/>
            </a:lvl3pPr>
            <a:lvl4pPr marL="1069848" indent="0" algn="ctr">
              <a:buNone/>
              <a:defRPr/>
            </a:lvl4pPr>
            <a:lvl5pPr marL="1426464" indent="0" algn="ctr">
              <a:buNone/>
              <a:defRPr/>
            </a:lvl5pPr>
            <a:lvl6pPr marL="1783080" indent="0" algn="ctr">
              <a:buNone/>
              <a:defRPr/>
            </a:lvl6pPr>
            <a:lvl7pPr marL="2139696" indent="0" algn="ctr">
              <a:buNone/>
              <a:defRPr/>
            </a:lvl7pPr>
            <a:lvl8pPr marL="2496312" indent="0" algn="ctr">
              <a:buNone/>
              <a:defRPr/>
            </a:lvl8pPr>
            <a:lvl9pPr marL="2852928" indent="0" algn="ctr">
              <a:buNone/>
              <a:defRPr/>
            </a:lvl9pPr>
          </a:lstStyle>
          <a:p>
            <a:r>
              <a:rPr lang="en-US"/>
              <a:t>Click to edit Master subtitle style</a:t>
            </a:r>
          </a:p>
        </p:txBody>
      </p:sp>
    </p:spTree>
    <p:extLst>
      <p:ext uri="{BB962C8B-B14F-4D97-AF65-F5344CB8AC3E}">
        <p14:creationId xmlns:p14="http://schemas.microsoft.com/office/powerpoint/2010/main" val="437494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200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lvl1pPr>
            <a:lvl2pPr marL="356616" indent="0">
              <a:buNone/>
              <a:defRPr sz="1400"/>
            </a:lvl2pPr>
            <a:lvl3pPr marL="713232" indent="0">
              <a:buNone/>
              <a:defRPr sz="1200"/>
            </a:lvl3pPr>
            <a:lvl4pPr marL="1069848" indent="0">
              <a:buNone/>
              <a:defRPr sz="1100"/>
            </a:lvl4pPr>
            <a:lvl5pPr marL="1426464" indent="0">
              <a:buNone/>
              <a:defRPr sz="1100"/>
            </a:lvl5pPr>
            <a:lvl6pPr marL="1783080" indent="0">
              <a:buNone/>
              <a:defRPr sz="1100"/>
            </a:lvl6pPr>
            <a:lvl7pPr marL="2139696" indent="0">
              <a:buNone/>
              <a:defRPr sz="1100"/>
            </a:lvl7pPr>
            <a:lvl8pPr marL="2496312" indent="0">
              <a:buNone/>
              <a:defRPr sz="1100"/>
            </a:lvl8pPr>
            <a:lvl9pPr marL="2852928" indent="0">
              <a:buNone/>
              <a:defRPr sz="1100"/>
            </a:lvl9pPr>
          </a:lstStyle>
          <a:p>
            <a:pPr lvl="0"/>
            <a:r>
              <a:rPr lang="en-US"/>
              <a:t>Click to edit Master text styles</a:t>
            </a:r>
          </a:p>
        </p:txBody>
      </p:sp>
    </p:spTree>
    <p:extLst>
      <p:ext uri="{BB962C8B-B14F-4D97-AF65-F5344CB8AC3E}">
        <p14:creationId xmlns:p14="http://schemas.microsoft.com/office/powerpoint/2010/main" val="4260060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515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279263"/>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4"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1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540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342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Tree>
    <p:extLst>
      <p:ext uri="{BB962C8B-B14F-4D97-AF65-F5344CB8AC3E}">
        <p14:creationId xmlns:p14="http://schemas.microsoft.com/office/powerpoint/2010/main" val="124542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C2A5A3-4DA8-413A-B310-CA4938B00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348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Tree>
    <p:extLst>
      <p:ext uri="{BB962C8B-B14F-4D97-AF65-F5344CB8AC3E}">
        <p14:creationId xmlns:p14="http://schemas.microsoft.com/office/powerpoint/2010/main" val="95145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83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85750"/>
            <a:ext cx="2057400" cy="4794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85750"/>
            <a:ext cx="6019800" cy="4794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034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75476" indent="0" algn="ctr">
              <a:buNone/>
              <a:defRPr>
                <a:solidFill>
                  <a:schemeClr val="tx1">
                    <a:tint val="75000"/>
                  </a:schemeClr>
                </a:solidFill>
              </a:defRPr>
            </a:lvl2pPr>
            <a:lvl3pPr marL="950953" indent="0" algn="ctr">
              <a:buNone/>
              <a:defRPr>
                <a:solidFill>
                  <a:schemeClr val="tx1">
                    <a:tint val="75000"/>
                  </a:schemeClr>
                </a:solidFill>
              </a:defRPr>
            </a:lvl3pPr>
            <a:lvl4pPr marL="1426428" indent="0" algn="ctr">
              <a:buNone/>
              <a:defRPr>
                <a:solidFill>
                  <a:schemeClr val="tx1">
                    <a:tint val="75000"/>
                  </a:schemeClr>
                </a:solidFill>
              </a:defRPr>
            </a:lvl4pPr>
            <a:lvl5pPr marL="1901904" indent="0" algn="ctr">
              <a:buNone/>
              <a:defRPr>
                <a:solidFill>
                  <a:schemeClr val="tx1">
                    <a:tint val="75000"/>
                  </a:schemeClr>
                </a:solidFill>
              </a:defRPr>
            </a:lvl5pPr>
            <a:lvl6pPr marL="2377381" indent="0" algn="ctr">
              <a:buNone/>
              <a:defRPr>
                <a:solidFill>
                  <a:schemeClr val="tx1">
                    <a:tint val="75000"/>
                  </a:schemeClr>
                </a:solidFill>
              </a:defRPr>
            </a:lvl6pPr>
            <a:lvl7pPr marL="2852857" indent="0" algn="ctr">
              <a:buNone/>
              <a:defRPr>
                <a:solidFill>
                  <a:schemeClr val="tx1">
                    <a:tint val="75000"/>
                  </a:schemeClr>
                </a:solidFill>
              </a:defRPr>
            </a:lvl7pPr>
            <a:lvl8pPr marL="3328333" indent="0" algn="ctr">
              <a:buNone/>
              <a:defRPr>
                <a:solidFill>
                  <a:schemeClr val="tx1">
                    <a:tint val="75000"/>
                  </a:schemeClr>
                </a:solidFill>
              </a:defRPr>
            </a:lvl8pPr>
            <a:lvl9pPr marL="38038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047C98B3-7BB1-4E05-8C5B-C587886D05D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86735CF-20BA-4A36-9719-0795760B07ED}" type="datetimeFigureOut">
              <a:rPr lang="en-US"/>
              <a:pPr>
                <a:defRPr/>
              </a:pPr>
              <a:t>10/5/18</a:t>
            </a:fld>
            <a:endParaRPr lang="en-US"/>
          </a:p>
        </p:txBody>
      </p:sp>
      <p:sp>
        <p:nvSpPr>
          <p:cNvPr id="5" name="Footer Placeholder 4">
            <a:extLst>
              <a:ext uri="{FF2B5EF4-FFF2-40B4-BE49-F238E27FC236}">
                <a16:creationId xmlns="" xmlns:a16="http://schemas.microsoft.com/office/drawing/2014/main" id="{EA6EF9B2-AAD6-495F-B3C2-19650BAE601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 xmlns:a16="http://schemas.microsoft.com/office/drawing/2014/main" id="{F4E83B2C-822D-4DDA-87CC-4EE91F741D1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5F4650D-D592-4580-B442-BC86401817C8}" type="slidenum">
              <a:rPr lang="en-US" altLang="en-US"/>
              <a:pPr>
                <a:defRPr/>
              </a:pPr>
              <a:t>‹#›</a:t>
            </a:fld>
            <a:endParaRPr lang="en-US" altLang="en-US"/>
          </a:p>
        </p:txBody>
      </p:sp>
    </p:spTree>
    <p:extLst>
      <p:ext uri="{BB962C8B-B14F-4D97-AF65-F5344CB8AC3E}">
        <p14:creationId xmlns:p14="http://schemas.microsoft.com/office/powerpoint/2010/main" val="2456285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F97756-8393-4A24-B7A6-24C1567BCF5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107F5B2-1EAB-46EE-8EF8-CE2E3E8F1035}" type="datetimeFigureOut">
              <a:rPr lang="en-US"/>
              <a:pPr>
                <a:defRPr/>
              </a:pPr>
              <a:t>10/5/18</a:t>
            </a:fld>
            <a:endParaRPr lang="en-US"/>
          </a:p>
        </p:txBody>
      </p:sp>
      <p:sp>
        <p:nvSpPr>
          <p:cNvPr id="5" name="Footer Placeholder 4">
            <a:extLst>
              <a:ext uri="{FF2B5EF4-FFF2-40B4-BE49-F238E27FC236}">
                <a16:creationId xmlns="" xmlns:a16="http://schemas.microsoft.com/office/drawing/2014/main" id="{FE72990A-43B2-40F0-9233-466F3BD1E658}"/>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 xmlns:a16="http://schemas.microsoft.com/office/drawing/2014/main" id="{0D7CCAA3-17EE-48DB-82F6-5190C9B0CB5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FE2B7F1-836F-44ED-BE88-6A2E9CB1C0DA}" type="slidenum">
              <a:rPr lang="en-US" altLang="en-US"/>
              <a:pPr>
                <a:defRPr/>
              </a:pPr>
              <a:t>‹#›</a:t>
            </a:fld>
            <a:endParaRPr lang="en-US" altLang="en-US"/>
          </a:p>
        </p:txBody>
      </p:sp>
    </p:spTree>
    <p:extLst>
      <p:ext uri="{BB962C8B-B14F-4D97-AF65-F5344CB8AC3E}">
        <p14:creationId xmlns:p14="http://schemas.microsoft.com/office/powerpoint/2010/main" val="407408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6"/>
            <a:ext cx="7772400" cy="1135063"/>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100">
                <a:solidFill>
                  <a:schemeClr val="tx1">
                    <a:tint val="75000"/>
                  </a:schemeClr>
                </a:solidFill>
              </a:defRPr>
            </a:lvl1pPr>
            <a:lvl2pPr marL="475476" indent="0">
              <a:buNone/>
              <a:defRPr sz="1900">
                <a:solidFill>
                  <a:schemeClr val="tx1">
                    <a:tint val="75000"/>
                  </a:schemeClr>
                </a:solidFill>
              </a:defRPr>
            </a:lvl2pPr>
            <a:lvl3pPr marL="950953" indent="0">
              <a:buNone/>
              <a:defRPr sz="1700">
                <a:solidFill>
                  <a:schemeClr val="tx1">
                    <a:tint val="75000"/>
                  </a:schemeClr>
                </a:solidFill>
              </a:defRPr>
            </a:lvl3pPr>
            <a:lvl4pPr marL="1426428" indent="0">
              <a:buNone/>
              <a:defRPr sz="1500">
                <a:solidFill>
                  <a:schemeClr val="tx1">
                    <a:tint val="75000"/>
                  </a:schemeClr>
                </a:solidFill>
              </a:defRPr>
            </a:lvl4pPr>
            <a:lvl5pPr marL="1901904" indent="0">
              <a:buNone/>
              <a:defRPr sz="1500">
                <a:solidFill>
                  <a:schemeClr val="tx1">
                    <a:tint val="75000"/>
                  </a:schemeClr>
                </a:solidFill>
              </a:defRPr>
            </a:lvl5pPr>
            <a:lvl6pPr marL="2377381" indent="0">
              <a:buNone/>
              <a:defRPr sz="1500">
                <a:solidFill>
                  <a:schemeClr val="tx1">
                    <a:tint val="75000"/>
                  </a:schemeClr>
                </a:solidFill>
              </a:defRPr>
            </a:lvl6pPr>
            <a:lvl7pPr marL="2852857" indent="0">
              <a:buNone/>
              <a:defRPr sz="1500">
                <a:solidFill>
                  <a:schemeClr val="tx1">
                    <a:tint val="75000"/>
                  </a:schemeClr>
                </a:solidFill>
              </a:defRPr>
            </a:lvl7pPr>
            <a:lvl8pPr marL="3328333" indent="0">
              <a:buNone/>
              <a:defRPr sz="1500">
                <a:solidFill>
                  <a:schemeClr val="tx1">
                    <a:tint val="75000"/>
                  </a:schemeClr>
                </a:solidFill>
              </a:defRPr>
            </a:lvl8pPr>
            <a:lvl9pPr marL="3803809"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628E441-CD34-4FB6-A5A6-6FB0C21D43E7}"/>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74BBDB7-E287-4E7E-A87B-2BE507B2282A}" type="datetimeFigureOut">
              <a:rPr lang="en-US"/>
              <a:pPr>
                <a:defRPr/>
              </a:pPr>
              <a:t>10/5/18</a:t>
            </a:fld>
            <a:endParaRPr lang="en-US"/>
          </a:p>
        </p:txBody>
      </p:sp>
      <p:sp>
        <p:nvSpPr>
          <p:cNvPr id="5" name="Footer Placeholder 4">
            <a:extLst>
              <a:ext uri="{FF2B5EF4-FFF2-40B4-BE49-F238E27FC236}">
                <a16:creationId xmlns="" xmlns:a16="http://schemas.microsoft.com/office/drawing/2014/main" id="{AE83DC77-8C47-48FA-814E-3852DE2D7C3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 xmlns:a16="http://schemas.microsoft.com/office/drawing/2014/main" id="{5D5CBC2C-6800-4011-8669-A61F3AFA397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6958F41-192B-4E51-AFC6-A4617F8C4FA4}" type="slidenum">
              <a:rPr lang="en-US" altLang="en-US"/>
              <a:pPr>
                <a:defRPr/>
              </a:pPr>
              <a:t>‹#›</a:t>
            </a:fld>
            <a:endParaRPr lang="en-US" altLang="en-US"/>
          </a:p>
        </p:txBody>
      </p:sp>
    </p:spTree>
    <p:extLst>
      <p:ext uri="{BB962C8B-B14F-4D97-AF65-F5344CB8AC3E}">
        <p14:creationId xmlns:p14="http://schemas.microsoft.com/office/powerpoint/2010/main" val="931714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4AAA2E-9C25-4417-BE56-15EDA62A8B2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D8F0CA7-FF53-42D8-8CE3-119B5A7B8387}" type="datetimeFigureOut">
              <a:rPr lang="en-US"/>
              <a:pPr>
                <a:defRPr/>
              </a:pPr>
              <a:t>10/5/18</a:t>
            </a:fld>
            <a:endParaRPr lang="en-US"/>
          </a:p>
        </p:txBody>
      </p:sp>
      <p:sp>
        <p:nvSpPr>
          <p:cNvPr id="6" name="Footer Placeholder 5">
            <a:extLst>
              <a:ext uri="{FF2B5EF4-FFF2-40B4-BE49-F238E27FC236}">
                <a16:creationId xmlns="" xmlns:a16="http://schemas.microsoft.com/office/drawing/2014/main" id="{1E32C994-BD0C-4DA9-AE8A-DCBD3146CD7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 xmlns:a16="http://schemas.microsoft.com/office/drawing/2014/main" id="{21291F86-69B4-48DE-BA22-613DDEA0B98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49E0498-6A1C-4675-86C1-9B93E38A6A60}" type="slidenum">
              <a:rPr lang="en-US" altLang="en-US"/>
              <a:pPr>
                <a:defRPr/>
              </a:pPr>
              <a:t>‹#›</a:t>
            </a:fld>
            <a:endParaRPr lang="en-US" altLang="en-US"/>
          </a:p>
        </p:txBody>
      </p:sp>
    </p:spTree>
    <p:extLst>
      <p:ext uri="{BB962C8B-B14F-4D97-AF65-F5344CB8AC3E}">
        <p14:creationId xmlns:p14="http://schemas.microsoft.com/office/powerpoint/2010/main" val="3855176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500" b="1"/>
            </a:lvl1pPr>
            <a:lvl2pPr marL="475476" indent="0">
              <a:buNone/>
              <a:defRPr sz="2100" b="1"/>
            </a:lvl2pPr>
            <a:lvl3pPr marL="950953" indent="0">
              <a:buNone/>
              <a:defRPr sz="1900" b="1"/>
            </a:lvl3pPr>
            <a:lvl4pPr marL="1426428" indent="0">
              <a:buNone/>
              <a:defRPr sz="1700" b="1"/>
            </a:lvl4pPr>
            <a:lvl5pPr marL="1901904" indent="0">
              <a:buNone/>
              <a:defRPr sz="1700" b="1"/>
            </a:lvl5pPr>
            <a:lvl6pPr marL="2377381" indent="0">
              <a:buNone/>
              <a:defRPr sz="1700" b="1"/>
            </a:lvl6pPr>
            <a:lvl7pPr marL="2852857" indent="0">
              <a:buNone/>
              <a:defRPr sz="1700" b="1"/>
            </a:lvl7pPr>
            <a:lvl8pPr marL="3328333" indent="0">
              <a:buNone/>
              <a:defRPr sz="1700" b="1"/>
            </a:lvl8pPr>
            <a:lvl9pPr marL="3803809"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279261"/>
            <a:ext cx="4041775" cy="533136"/>
          </a:xfrm>
        </p:spPr>
        <p:txBody>
          <a:bodyPr anchor="b"/>
          <a:lstStyle>
            <a:lvl1pPr marL="0" indent="0">
              <a:buNone/>
              <a:defRPr sz="2500" b="1"/>
            </a:lvl1pPr>
            <a:lvl2pPr marL="475476" indent="0">
              <a:buNone/>
              <a:defRPr sz="2100" b="1"/>
            </a:lvl2pPr>
            <a:lvl3pPr marL="950953" indent="0">
              <a:buNone/>
              <a:defRPr sz="1900" b="1"/>
            </a:lvl3pPr>
            <a:lvl4pPr marL="1426428" indent="0">
              <a:buNone/>
              <a:defRPr sz="1700" b="1"/>
            </a:lvl4pPr>
            <a:lvl5pPr marL="1901904" indent="0">
              <a:buNone/>
              <a:defRPr sz="1700" b="1"/>
            </a:lvl5pPr>
            <a:lvl6pPr marL="2377381" indent="0">
              <a:buNone/>
              <a:defRPr sz="1700" b="1"/>
            </a:lvl6pPr>
            <a:lvl7pPr marL="2852857" indent="0">
              <a:buNone/>
              <a:defRPr sz="1700" b="1"/>
            </a:lvl7pPr>
            <a:lvl8pPr marL="3328333" indent="0">
              <a:buNone/>
              <a:defRPr sz="1700" b="1"/>
            </a:lvl8pPr>
            <a:lvl9pPr marL="380380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4" y="1812396"/>
            <a:ext cx="4041775" cy="3292740"/>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2E566D6-EE7F-4D31-87AF-A8EDAE39978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DD7306E-B78F-4CA4-A575-FDA6B28CE983}" type="datetimeFigureOut">
              <a:rPr lang="en-US"/>
              <a:pPr>
                <a:defRPr/>
              </a:pPr>
              <a:t>10/5/18</a:t>
            </a:fld>
            <a:endParaRPr lang="en-US"/>
          </a:p>
        </p:txBody>
      </p:sp>
      <p:sp>
        <p:nvSpPr>
          <p:cNvPr id="8" name="Footer Placeholder 7">
            <a:extLst>
              <a:ext uri="{FF2B5EF4-FFF2-40B4-BE49-F238E27FC236}">
                <a16:creationId xmlns="" xmlns:a16="http://schemas.microsoft.com/office/drawing/2014/main" id="{ACE057C3-C848-41B4-89F4-9D24C6BE5F9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a:extLst>
              <a:ext uri="{FF2B5EF4-FFF2-40B4-BE49-F238E27FC236}">
                <a16:creationId xmlns="" xmlns:a16="http://schemas.microsoft.com/office/drawing/2014/main" id="{35EDD327-0670-421A-ACBF-3F84B6CC14B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067F548-8E07-4862-82AF-DBE4734815CC}" type="slidenum">
              <a:rPr lang="en-US" altLang="en-US"/>
              <a:pPr>
                <a:defRPr/>
              </a:pPr>
              <a:t>‹#›</a:t>
            </a:fld>
            <a:endParaRPr lang="en-US" altLang="en-US"/>
          </a:p>
        </p:txBody>
      </p:sp>
    </p:spTree>
    <p:extLst>
      <p:ext uri="{BB962C8B-B14F-4D97-AF65-F5344CB8AC3E}">
        <p14:creationId xmlns:p14="http://schemas.microsoft.com/office/powerpoint/2010/main" val="2372717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6A61994-4340-4A3A-B023-55F2A4C05E05}"/>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16F9D5D-C749-45E6-B527-D85B00C897C0}" type="datetimeFigureOut">
              <a:rPr lang="en-US"/>
              <a:pPr>
                <a:defRPr/>
              </a:pPr>
              <a:t>10/5/18</a:t>
            </a:fld>
            <a:endParaRPr lang="en-US"/>
          </a:p>
        </p:txBody>
      </p:sp>
      <p:sp>
        <p:nvSpPr>
          <p:cNvPr id="4" name="Footer Placeholder 3">
            <a:extLst>
              <a:ext uri="{FF2B5EF4-FFF2-40B4-BE49-F238E27FC236}">
                <a16:creationId xmlns="" xmlns:a16="http://schemas.microsoft.com/office/drawing/2014/main" id="{68B619AD-409B-4DAA-AD95-4B5B93408F70}"/>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 xmlns:a16="http://schemas.microsoft.com/office/drawing/2014/main" id="{91D010B9-AC5E-4005-A6B2-B1F5BE53436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1D9CB53-2F12-46DE-B94E-44915881051B}" type="slidenum">
              <a:rPr lang="en-US" altLang="en-US"/>
              <a:pPr>
                <a:defRPr/>
              </a:pPr>
              <a:t>‹#›</a:t>
            </a:fld>
            <a:endParaRPr lang="en-US" altLang="en-US"/>
          </a:p>
        </p:txBody>
      </p:sp>
    </p:spTree>
    <p:extLst>
      <p:ext uri="{BB962C8B-B14F-4D97-AF65-F5344CB8AC3E}">
        <p14:creationId xmlns:p14="http://schemas.microsoft.com/office/powerpoint/2010/main" val="1277796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556B82-A8E7-4307-B359-5C39746FD2F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3F3AD4C-AE78-4A2E-B5BE-743901E5E65A}" type="datetimeFigureOut">
              <a:rPr lang="en-US"/>
              <a:pPr>
                <a:defRPr/>
              </a:pPr>
              <a:t>10/5/18</a:t>
            </a:fld>
            <a:endParaRPr lang="en-US"/>
          </a:p>
        </p:txBody>
      </p:sp>
      <p:sp>
        <p:nvSpPr>
          <p:cNvPr id="3" name="Footer Placeholder 2">
            <a:extLst>
              <a:ext uri="{FF2B5EF4-FFF2-40B4-BE49-F238E27FC236}">
                <a16:creationId xmlns="" xmlns:a16="http://schemas.microsoft.com/office/drawing/2014/main" id="{1A6DB905-E779-4E86-B434-0AFE3561175F}"/>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a:extLst>
              <a:ext uri="{FF2B5EF4-FFF2-40B4-BE49-F238E27FC236}">
                <a16:creationId xmlns="" xmlns:a16="http://schemas.microsoft.com/office/drawing/2014/main" id="{96693AEE-ED61-4210-B4A0-D1A9CC92A72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5FAD0C1-4253-4596-B072-3126610A77C6}" type="slidenum">
              <a:rPr lang="en-US" altLang="en-US"/>
              <a:pPr>
                <a:defRPr/>
              </a:pPr>
              <a:t>‹#›</a:t>
            </a:fld>
            <a:endParaRPr lang="en-US" altLang="en-US"/>
          </a:p>
        </p:txBody>
      </p:sp>
    </p:spTree>
    <p:extLst>
      <p:ext uri="{BB962C8B-B14F-4D97-AF65-F5344CB8AC3E}">
        <p14:creationId xmlns:p14="http://schemas.microsoft.com/office/powerpoint/2010/main" val="146584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lvl1pPr>
            <a:lvl2pPr marL="356616" indent="0">
              <a:buNone/>
              <a:defRPr sz="1400"/>
            </a:lvl2pPr>
            <a:lvl3pPr marL="713232" indent="0">
              <a:buNone/>
              <a:defRPr sz="1200"/>
            </a:lvl3pPr>
            <a:lvl4pPr marL="1069848" indent="0">
              <a:buNone/>
              <a:defRPr sz="1100"/>
            </a:lvl4pPr>
            <a:lvl5pPr marL="1426464" indent="0">
              <a:buNone/>
              <a:defRPr sz="1100"/>
            </a:lvl5pPr>
            <a:lvl6pPr marL="1783080" indent="0">
              <a:buNone/>
              <a:defRPr sz="1100"/>
            </a:lvl6pPr>
            <a:lvl7pPr marL="2139696" indent="0">
              <a:buNone/>
              <a:defRPr sz="1100"/>
            </a:lvl7pPr>
            <a:lvl8pPr marL="2496312" indent="0">
              <a:buNone/>
              <a:defRPr sz="1100"/>
            </a:lvl8pPr>
            <a:lvl9pPr marL="2852928"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F30A5B-54CE-426F-A68F-7E01B40D36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867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5"/>
            <a:ext cx="3008313" cy="968376"/>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575050" y="227587"/>
            <a:ext cx="5111750" cy="4877594"/>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500"/>
            </a:lvl1pPr>
            <a:lvl2pPr marL="475476" indent="0">
              <a:buNone/>
              <a:defRPr sz="1200"/>
            </a:lvl2pPr>
            <a:lvl3pPr marL="950953" indent="0">
              <a:buNone/>
              <a:defRPr sz="1000"/>
            </a:lvl3pPr>
            <a:lvl4pPr marL="1426428" indent="0">
              <a:buNone/>
              <a:defRPr sz="900"/>
            </a:lvl4pPr>
            <a:lvl5pPr marL="1901904" indent="0">
              <a:buNone/>
              <a:defRPr sz="900"/>
            </a:lvl5pPr>
            <a:lvl6pPr marL="2377381" indent="0">
              <a:buNone/>
              <a:defRPr sz="900"/>
            </a:lvl6pPr>
            <a:lvl7pPr marL="2852857" indent="0">
              <a:buNone/>
              <a:defRPr sz="900"/>
            </a:lvl7pPr>
            <a:lvl8pPr marL="3328333" indent="0">
              <a:buNone/>
              <a:defRPr sz="900"/>
            </a:lvl8pPr>
            <a:lvl9pPr marL="3803809"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1546200E-179D-4819-8A68-1658A22844A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2E4300A-11DD-4FE0-86F0-2EED40AAC454}" type="datetimeFigureOut">
              <a:rPr lang="en-US"/>
              <a:pPr>
                <a:defRPr/>
              </a:pPr>
              <a:t>10/5/18</a:t>
            </a:fld>
            <a:endParaRPr lang="en-US"/>
          </a:p>
        </p:txBody>
      </p:sp>
      <p:sp>
        <p:nvSpPr>
          <p:cNvPr id="6" name="Footer Placeholder 5">
            <a:extLst>
              <a:ext uri="{FF2B5EF4-FFF2-40B4-BE49-F238E27FC236}">
                <a16:creationId xmlns="" xmlns:a16="http://schemas.microsoft.com/office/drawing/2014/main" id="{FC49232E-496D-40EC-BA7C-28BDF95A5CB0}"/>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 xmlns:a16="http://schemas.microsoft.com/office/drawing/2014/main" id="{FC64F982-309B-4BAE-AFA5-9C1036BE972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5E0BF9A-BB2B-4CE4-9E50-A470A2CDFBEB}" type="slidenum">
              <a:rPr lang="en-US" altLang="en-US"/>
              <a:pPr>
                <a:defRPr/>
              </a:pPr>
              <a:t>‹#›</a:t>
            </a:fld>
            <a:endParaRPr lang="en-US" altLang="en-US"/>
          </a:p>
        </p:txBody>
      </p:sp>
    </p:spTree>
    <p:extLst>
      <p:ext uri="{BB962C8B-B14F-4D97-AF65-F5344CB8AC3E}">
        <p14:creationId xmlns:p14="http://schemas.microsoft.com/office/powerpoint/2010/main" val="3816862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1"/>
            <a:ext cx="5486400" cy="472283"/>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300"/>
            </a:lvl1pPr>
            <a:lvl2pPr marL="475476" indent="0">
              <a:buNone/>
              <a:defRPr sz="2900"/>
            </a:lvl2pPr>
            <a:lvl3pPr marL="950953" indent="0">
              <a:buNone/>
              <a:defRPr sz="2500"/>
            </a:lvl3pPr>
            <a:lvl4pPr marL="1426428" indent="0">
              <a:buNone/>
              <a:defRPr sz="2100"/>
            </a:lvl4pPr>
            <a:lvl5pPr marL="1901904" indent="0">
              <a:buNone/>
              <a:defRPr sz="2100"/>
            </a:lvl5pPr>
            <a:lvl6pPr marL="2377381" indent="0">
              <a:buNone/>
              <a:defRPr sz="2100"/>
            </a:lvl6pPr>
            <a:lvl7pPr marL="2852857" indent="0">
              <a:buNone/>
              <a:defRPr sz="2100"/>
            </a:lvl7pPr>
            <a:lvl8pPr marL="3328333" indent="0">
              <a:buNone/>
              <a:defRPr sz="2100"/>
            </a:lvl8pPr>
            <a:lvl9pPr marL="3803809" indent="0">
              <a:buNone/>
              <a:defRPr sz="2100"/>
            </a:lvl9pPr>
          </a:lstStyle>
          <a:p>
            <a:pPr lvl="0"/>
            <a:endParaRPr lang="en-US" noProof="0"/>
          </a:p>
        </p:txBody>
      </p:sp>
      <p:sp>
        <p:nvSpPr>
          <p:cNvPr id="4" name="Text Placeholder 3"/>
          <p:cNvSpPr>
            <a:spLocks noGrp="1"/>
          </p:cNvSpPr>
          <p:nvPr>
            <p:ph type="body" sz="half" idx="2"/>
          </p:nvPr>
        </p:nvSpPr>
        <p:spPr>
          <a:xfrm>
            <a:off x="1792288" y="4472829"/>
            <a:ext cx="5486400" cy="670719"/>
          </a:xfrm>
        </p:spPr>
        <p:txBody>
          <a:bodyPr/>
          <a:lstStyle>
            <a:lvl1pPr marL="0" indent="0">
              <a:buNone/>
              <a:defRPr sz="1500"/>
            </a:lvl1pPr>
            <a:lvl2pPr marL="475476" indent="0">
              <a:buNone/>
              <a:defRPr sz="1200"/>
            </a:lvl2pPr>
            <a:lvl3pPr marL="950953" indent="0">
              <a:buNone/>
              <a:defRPr sz="1000"/>
            </a:lvl3pPr>
            <a:lvl4pPr marL="1426428" indent="0">
              <a:buNone/>
              <a:defRPr sz="900"/>
            </a:lvl4pPr>
            <a:lvl5pPr marL="1901904" indent="0">
              <a:buNone/>
              <a:defRPr sz="900"/>
            </a:lvl5pPr>
            <a:lvl6pPr marL="2377381" indent="0">
              <a:buNone/>
              <a:defRPr sz="900"/>
            </a:lvl6pPr>
            <a:lvl7pPr marL="2852857" indent="0">
              <a:buNone/>
              <a:defRPr sz="900"/>
            </a:lvl7pPr>
            <a:lvl8pPr marL="3328333" indent="0">
              <a:buNone/>
              <a:defRPr sz="900"/>
            </a:lvl8pPr>
            <a:lvl9pPr marL="3803809" indent="0">
              <a:buNone/>
              <a:defRPr sz="900"/>
            </a:lvl9pPr>
          </a:lstStyle>
          <a:p>
            <a:pPr lvl="0"/>
            <a:r>
              <a:rPr lang="en-US"/>
              <a:t>Click to edit Master text styles</a:t>
            </a:r>
          </a:p>
        </p:txBody>
      </p:sp>
      <p:sp>
        <p:nvSpPr>
          <p:cNvPr id="5" name="Date Placeholder 4">
            <a:extLst>
              <a:ext uri="{FF2B5EF4-FFF2-40B4-BE49-F238E27FC236}">
                <a16:creationId xmlns="" xmlns:a16="http://schemas.microsoft.com/office/drawing/2014/main" id="{4FD98F6D-B629-4BE0-9DE9-8EE957D04688}"/>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29A253F-951A-41E1-BE39-0226EB343745}" type="datetimeFigureOut">
              <a:rPr lang="en-US"/>
              <a:pPr>
                <a:defRPr/>
              </a:pPr>
              <a:t>10/5/18</a:t>
            </a:fld>
            <a:endParaRPr lang="en-US"/>
          </a:p>
        </p:txBody>
      </p:sp>
      <p:sp>
        <p:nvSpPr>
          <p:cNvPr id="6" name="Footer Placeholder 5">
            <a:extLst>
              <a:ext uri="{FF2B5EF4-FFF2-40B4-BE49-F238E27FC236}">
                <a16:creationId xmlns="" xmlns:a16="http://schemas.microsoft.com/office/drawing/2014/main" id="{3C8C4EA7-FA76-43EF-983F-109A510E3B6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 xmlns:a16="http://schemas.microsoft.com/office/drawing/2014/main" id="{691F7AB4-5964-4903-9E62-ECD0475FCC7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C467BF4-FB74-4236-A77D-36BE1919A7D3}" type="slidenum">
              <a:rPr lang="en-US" altLang="en-US"/>
              <a:pPr>
                <a:defRPr/>
              </a:pPr>
              <a:t>‹#›</a:t>
            </a:fld>
            <a:endParaRPr lang="en-US" altLang="en-US"/>
          </a:p>
        </p:txBody>
      </p:sp>
    </p:spTree>
    <p:extLst>
      <p:ext uri="{BB962C8B-B14F-4D97-AF65-F5344CB8AC3E}">
        <p14:creationId xmlns:p14="http://schemas.microsoft.com/office/powerpoint/2010/main" val="995249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3CB3EC-34DF-49A0-99E8-4B93203F0F3F}"/>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33347AA-1E05-4E31-9292-B7D3D89BCCCD}" type="datetimeFigureOut">
              <a:rPr lang="en-US"/>
              <a:pPr>
                <a:defRPr/>
              </a:pPr>
              <a:t>10/5/18</a:t>
            </a:fld>
            <a:endParaRPr lang="en-US"/>
          </a:p>
        </p:txBody>
      </p:sp>
      <p:sp>
        <p:nvSpPr>
          <p:cNvPr id="5" name="Footer Placeholder 4">
            <a:extLst>
              <a:ext uri="{FF2B5EF4-FFF2-40B4-BE49-F238E27FC236}">
                <a16:creationId xmlns="" xmlns:a16="http://schemas.microsoft.com/office/drawing/2014/main" id="{554EDD20-4CFE-4BCD-890D-6C879BBBD08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 xmlns:a16="http://schemas.microsoft.com/office/drawing/2014/main" id="{D82F29DD-09C9-49B3-875A-2ACE922AF7B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32316BA-E4F1-4573-B55B-8F9C734BF1E6}" type="slidenum">
              <a:rPr lang="en-US" altLang="en-US"/>
              <a:pPr>
                <a:defRPr/>
              </a:pPr>
              <a:t>‹#›</a:t>
            </a:fld>
            <a:endParaRPr lang="en-US" altLang="en-US"/>
          </a:p>
        </p:txBody>
      </p:sp>
    </p:spTree>
    <p:extLst>
      <p:ext uri="{BB962C8B-B14F-4D97-AF65-F5344CB8AC3E}">
        <p14:creationId xmlns:p14="http://schemas.microsoft.com/office/powerpoint/2010/main" val="3114439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0"/>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0"/>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9BD278-D6CB-49C7-97EF-78DD0E88372B}"/>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A0E95C8-FC71-4AF0-859B-3FF4F8F87C53}" type="datetimeFigureOut">
              <a:rPr lang="en-US"/>
              <a:pPr>
                <a:defRPr/>
              </a:pPr>
              <a:t>10/5/18</a:t>
            </a:fld>
            <a:endParaRPr lang="en-US"/>
          </a:p>
        </p:txBody>
      </p:sp>
      <p:sp>
        <p:nvSpPr>
          <p:cNvPr id="5" name="Footer Placeholder 4">
            <a:extLst>
              <a:ext uri="{FF2B5EF4-FFF2-40B4-BE49-F238E27FC236}">
                <a16:creationId xmlns="" xmlns:a16="http://schemas.microsoft.com/office/drawing/2014/main" id="{5CCF17EB-4797-40F7-8FB1-F3760BD46EC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 xmlns:a16="http://schemas.microsoft.com/office/drawing/2014/main" id="{175296C7-F8F4-42C9-814E-7956A1BE65F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B6BE09F-551C-4B19-908B-9B1DB076FA4D}" type="slidenum">
              <a:rPr lang="en-US" altLang="en-US"/>
              <a:pPr>
                <a:defRPr/>
              </a:pPr>
              <a:t>‹#›</a:t>
            </a:fld>
            <a:endParaRPr lang="en-US" altLang="en-US"/>
          </a:p>
        </p:txBody>
      </p:sp>
    </p:spTree>
    <p:extLst>
      <p:ext uri="{BB962C8B-B14F-4D97-AF65-F5344CB8AC3E}">
        <p14:creationId xmlns:p14="http://schemas.microsoft.com/office/powerpoint/2010/main" val="3843833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8" name="Rectangle 10"/>
          <p:cNvSpPr>
            <a:spLocks noGrp="1" noChangeArrowheads="1"/>
          </p:cNvSpPr>
          <p:nvPr>
            <p:ph type="ctrTitle" sz="quarter"/>
          </p:nvPr>
        </p:nvSpPr>
        <p:spPr>
          <a:xfrm>
            <a:off x="685800" y="1561089"/>
            <a:ext cx="7772400" cy="1296459"/>
          </a:xfrm>
        </p:spPr>
        <p:txBody>
          <a:bodyPr/>
          <a:lstStyle>
            <a:lvl1pPr>
              <a:defRPr sz="5000"/>
            </a:lvl1pPr>
          </a:lstStyle>
          <a:p>
            <a:r>
              <a:rPr lang="en-US"/>
              <a:t>Click to edit Master title style</a:t>
            </a:r>
          </a:p>
        </p:txBody>
      </p:sp>
      <p:sp>
        <p:nvSpPr>
          <p:cNvPr id="17419" name="Rectangle 11"/>
          <p:cNvSpPr>
            <a:spLocks noGrp="1" noChangeArrowheads="1"/>
          </p:cNvSpPr>
          <p:nvPr>
            <p:ph type="subTitle" sz="quarter" idx="1"/>
          </p:nvPr>
        </p:nvSpPr>
        <p:spPr>
          <a:xfrm>
            <a:off x="1371600" y="3238500"/>
            <a:ext cx="6400800" cy="1460500"/>
          </a:xfrm>
        </p:spPr>
        <p:txBody>
          <a:bodyPr/>
          <a:lstStyle>
            <a:lvl1pPr marL="0" indent="0" algn="ctr">
              <a:buFont typeface="Wingdings" pitchFamily="2" charset="2"/>
              <a:buNone/>
              <a:defRPr/>
            </a:lvl1pPr>
          </a:lstStyle>
          <a:p>
            <a:r>
              <a:rPr lang="en-US"/>
              <a:t>Click to edit Master subtitle style</a:t>
            </a:r>
          </a:p>
        </p:txBody>
      </p:sp>
      <p:sp>
        <p:nvSpPr>
          <p:cNvPr id="4" name="Rectangle 12">
            <a:extLst>
              <a:ext uri="{FF2B5EF4-FFF2-40B4-BE49-F238E27FC236}">
                <a16:creationId xmlns="" xmlns:a16="http://schemas.microsoft.com/office/drawing/2014/main" id="{0343EE7F-BD89-4EA8-BD26-789C690E6036}"/>
              </a:ext>
            </a:extLst>
          </p:cNvPr>
          <p:cNvSpPr>
            <a:spLocks noGrp="1" noChangeArrowheads="1"/>
          </p:cNvSpPr>
          <p:nvPr>
            <p:ph type="dt" sz="quarter" idx="10"/>
          </p:nvPr>
        </p:nvSpPr>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8846CEAC-51FA-4D17-B28C-0725BEDFC08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14">
            <a:extLst>
              <a:ext uri="{FF2B5EF4-FFF2-40B4-BE49-F238E27FC236}">
                <a16:creationId xmlns="" xmlns:a16="http://schemas.microsoft.com/office/drawing/2014/main" id="{209A6414-D148-487F-A515-2F523EDF7AB7}"/>
              </a:ext>
            </a:extLst>
          </p:cNvPr>
          <p:cNvSpPr>
            <a:spLocks noGrp="1" noChangeArrowheads="1"/>
          </p:cNvSpPr>
          <p:nvPr>
            <p:ph type="sldNum" sz="quarter" idx="12"/>
          </p:nvPr>
        </p:nvSpPr>
        <p:spPr>
          <a:xfrm>
            <a:off x="6553200" y="5207000"/>
            <a:ext cx="2133600" cy="381000"/>
          </a:xfrm>
        </p:spPr>
        <p:txBody>
          <a:bodyPr/>
          <a:lstStyle>
            <a:lvl1pPr>
              <a:defRPr sz="1000" b="0"/>
            </a:lvl1pPr>
          </a:lstStyle>
          <a:p>
            <a:pPr>
              <a:defRPr/>
            </a:pPr>
            <a:fld id="{CADCBB5B-623C-48C1-B806-89D3BBA74336}" type="slidenum">
              <a:rPr lang="en-US" altLang="en-US"/>
              <a:pPr>
                <a:defRPr/>
              </a:pPr>
              <a:t>‹#›</a:t>
            </a:fld>
            <a:endParaRPr lang="en-US" altLang="en-US"/>
          </a:p>
        </p:txBody>
      </p:sp>
    </p:spTree>
    <p:extLst>
      <p:ext uri="{BB962C8B-B14F-4D97-AF65-F5344CB8AC3E}">
        <p14:creationId xmlns:p14="http://schemas.microsoft.com/office/powerpoint/2010/main" val="3974100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 xmlns:a16="http://schemas.microsoft.com/office/drawing/2014/main" id="{F73B2E66-1338-49D9-98AF-3347D4E1E9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F30CC975-8976-4544-91FE-A96CF67BD4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 xmlns:a16="http://schemas.microsoft.com/office/drawing/2014/main" id="{44D356A6-083B-4E9E-A40B-F3CBD22822A7}"/>
              </a:ext>
            </a:extLst>
          </p:cNvPr>
          <p:cNvSpPr>
            <a:spLocks noGrp="1" noChangeArrowheads="1"/>
          </p:cNvSpPr>
          <p:nvPr>
            <p:ph type="sldNum" sz="quarter" idx="12"/>
          </p:nvPr>
        </p:nvSpPr>
        <p:spPr>
          <a:ln/>
        </p:spPr>
        <p:txBody>
          <a:bodyPr/>
          <a:lstStyle>
            <a:lvl1pPr>
              <a:defRPr/>
            </a:lvl1pPr>
          </a:lstStyle>
          <a:p>
            <a:pPr>
              <a:defRPr/>
            </a:pPr>
            <a:fld id="{E626D4CD-C8B5-4C0A-973D-F02F2DE2A8FE}" type="slidenum">
              <a:rPr lang="en-US" altLang="en-US"/>
              <a:pPr>
                <a:defRPr/>
              </a:pPr>
              <a:t>‹#›</a:t>
            </a:fld>
            <a:endParaRPr lang="en-US" altLang="en-US"/>
          </a:p>
        </p:txBody>
      </p:sp>
    </p:spTree>
    <p:extLst>
      <p:ext uri="{BB962C8B-B14F-4D97-AF65-F5344CB8AC3E}">
        <p14:creationId xmlns:p14="http://schemas.microsoft.com/office/powerpoint/2010/main" val="646253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6"/>
            <a:ext cx="7772400" cy="1135063"/>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100"/>
            </a:lvl1pPr>
            <a:lvl2pPr marL="475476" indent="0">
              <a:buNone/>
              <a:defRPr sz="1900"/>
            </a:lvl2pPr>
            <a:lvl3pPr marL="950953" indent="0">
              <a:buNone/>
              <a:defRPr sz="1700"/>
            </a:lvl3pPr>
            <a:lvl4pPr marL="1426428" indent="0">
              <a:buNone/>
              <a:defRPr sz="1500"/>
            </a:lvl4pPr>
            <a:lvl5pPr marL="1901904" indent="0">
              <a:buNone/>
              <a:defRPr sz="1500"/>
            </a:lvl5pPr>
            <a:lvl6pPr marL="2377381" indent="0">
              <a:buNone/>
              <a:defRPr sz="1500"/>
            </a:lvl6pPr>
            <a:lvl7pPr marL="2852857" indent="0">
              <a:buNone/>
              <a:defRPr sz="1500"/>
            </a:lvl7pPr>
            <a:lvl8pPr marL="3328333" indent="0">
              <a:buNone/>
              <a:defRPr sz="1500"/>
            </a:lvl8pPr>
            <a:lvl9pPr marL="3803809" indent="0">
              <a:buNone/>
              <a:defRPr sz="1500"/>
            </a:lvl9pPr>
          </a:lstStyle>
          <a:p>
            <a:pPr lvl="0"/>
            <a:r>
              <a:rPr lang="en-US"/>
              <a:t>Click to edit Master text styles</a:t>
            </a:r>
          </a:p>
        </p:txBody>
      </p:sp>
      <p:sp>
        <p:nvSpPr>
          <p:cNvPr id="4" name="Rectangle 12">
            <a:extLst>
              <a:ext uri="{FF2B5EF4-FFF2-40B4-BE49-F238E27FC236}">
                <a16:creationId xmlns="" xmlns:a16="http://schemas.microsoft.com/office/drawing/2014/main" id="{0F19AFB2-73E4-4A42-BD77-2A1B769902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74EA8188-8C4A-46AE-913E-B1863FEAE1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 xmlns:a16="http://schemas.microsoft.com/office/drawing/2014/main" id="{EDF3D530-CEC8-480C-966A-5463CCEE40CE}"/>
              </a:ext>
            </a:extLst>
          </p:cNvPr>
          <p:cNvSpPr>
            <a:spLocks noGrp="1" noChangeArrowheads="1"/>
          </p:cNvSpPr>
          <p:nvPr>
            <p:ph type="sldNum" sz="quarter" idx="12"/>
          </p:nvPr>
        </p:nvSpPr>
        <p:spPr>
          <a:ln/>
        </p:spPr>
        <p:txBody>
          <a:bodyPr/>
          <a:lstStyle>
            <a:lvl1pPr>
              <a:defRPr/>
            </a:lvl1pPr>
          </a:lstStyle>
          <a:p>
            <a:pPr>
              <a:defRPr/>
            </a:pPr>
            <a:fld id="{2BEC78DE-71BC-4681-8FD7-8A95997CDB2D}" type="slidenum">
              <a:rPr lang="en-US" altLang="en-US"/>
              <a:pPr>
                <a:defRPr/>
              </a:pPr>
              <a:t>‹#›</a:t>
            </a:fld>
            <a:endParaRPr lang="en-US" altLang="en-US"/>
          </a:p>
        </p:txBody>
      </p:sp>
    </p:spTree>
    <p:extLst>
      <p:ext uri="{BB962C8B-B14F-4D97-AF65-F5344CB8AC3E}">
        <p14:creationId xmlns:p14="http://schemas.microsoft.com/office/powerpoint/2010/main" val="1554828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25504"/>
            <a:ext cx="4343400" cy="3775604"/>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25504"/>
            <a:ext cx="4343400" cy="3775604"/>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 xmlns:a16="http://schemas.microsoft.com/office/drawing/2014/main" id="{84AFC36C-AB4F-4D4F-9BEC-757CDBB4D8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 xmlns:a16="http://schemas.microsoft.com/office/drawing/2014/main" id="{8A608839-C99B-4FFD-A8DF-A75077584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 xmlns:a16="http://schemas.microsoft.com/office/drawing/2014/main" id="{6DC140BA-976E-4717-940F-CD067A257237}"/>
              </a:ext>
            </a:extLst>
          </p:cNvPr>
          <p:cNvSpPr>
            <a:spLocks noGrp="1" noChangeArrowheads="1"/>
          </p:cNvSpPr>
          <p:nvPr>
            <p:ph type="sldNum" sz="quarter" idx="12"/>
          </p:nvPr>
        </p:nvSpPr>
        <p:spPr>
          <a:ln/>
        </p:spPr>
        <p:txBody>
          <a:bodyPr/>
          <a:lstStyle>
            <a:lvl1pPr>
              <a:defRPr/>
            </a:lvl1pPr>
          </a:lstStyle>
          <a:p>
            <a:pPr>
              <a:defRPr/>
            </a:pPr>
            <a:fld id="{0A96ABF1-DA65-490D-80D4-F0DA89200A1A}" type="slidenum">
              <a:rPr lang="en-US" altLang="en-US"/>
              <a:pPr>
                <a:defRPr/>
              </a:pPr>
              <a:t>‹#›</a:t>
            </a:fld>
            <a:endParaRPr lang="en-US" altLang="en-US"/>
          </a:p>
        </p:txBody>
      </p:sp>
    </p:spTree>
    <p:extLst>
      <p:ext uri="{BB962C8B-B14F-4D97-AF65-F5344CB8AC3E}">
        <p14:creationId xmlns:p14="http://schemas.microsoft.com/office/powerpoint/2010/main" val="2003702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4"/>
            <a:ext cx="4040188" cy="533136"/>
          </a:xfrm>
        </p:spPr>
        <p:txBody>
          <a:bodyPr anchor="b"/>
          <a:lstStyle>
            <a:lvl1pPr marL="0" indent="0">
              <a:buNone/>
              <a:defRPr sz="2500" b="1"/>
            </a:lvl1pPr>
            <a:lvl2pPr marL="475476" indent="0">
              <a:buNone/>
              <a:defRPr sz="2100" b="1"/>
            </a:lvl2pPr>
            <a:lvl3pPr marL="950953" indent="0">
              <a:buNone/>
              <a:defRPr sz="1900" b="1"/>
            </a:lvl3pPr>
            <a:lvl4pPr marL="1426428" indent="0">
              <a:buNone/>
              <a:defRPr sz="1700" b="1"/>
            </a:lvl4pPr>
            <a:lvl5pPr marL="1901904" indent="0">
              <a:buNone/>
              <a:defRPr sz="1700" b="1"/>
            </a:lvl5pPr>
            <a:lvl6pPr marL="2377381" indent="0">
              <a:buNone/>
              <a:defRPr sz="1700" b="1"/>
            </a:lvl6pPr>
            <a:lvl7pPr marL="2852857" indent="0">
              <a:buNone/>
              <a:defRPr sz="1700" b="1"/>
            </a:lvl7pPr>
            <a:lvl8pPr marL="3328333" indent="0">
              <a:buNone/>
              <a:defRPr sz="1700" b="1"/>
            </a:lvl8pPr>
            <a:lvl9pPr marL="3803809"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279264"/>
            <a:ext cx="4041775" cy="533136"/>
          </a:xfrm>
        </p:spPr>
        <p:txBody>
          <a:bodyPr anchor="b"/>
          <a:lstStyle>
            <a:lvl1pPr marL="0" indent="0">
              <a:buNone/>
              <a:defRPr sz="2500" b="1"/>
            </a:lvl1pPr>
            <a:lvl2pPr marL="475476" indent="0">
              <a:buNone/>
              <a:defRPr sz="2100" b="1"/>
            </a:lvl2pPr>
            <a:lvl3pPr marL="950953" indent="0">
              <a:buNone/>
              <a:defRPr sz="1900" b="1"/>
            </a:lvl3pPr>
            <a:lvl4pPr marL="1426428" indent="0">
              <a:buNone/>
              <a:defRPr sz="1700" b="1"/>
            </a:lvl4pPr>
            <a:lvl5pPr marL="1901904" indent="0">
              <a:buNone/>
              <a:defRPr sz="1700" b="1"/>
            </a:lvl5pPr>
            <a:lvl6pPr marL="2377381" indent="0">
              <a:buNone/>
              <a:defRPr sz="1700" b="1"/>
            </a:lvl6pPr>
            <a:lvl7pPr marL="2852857" indent="0">
              <a:buNone/>
              <a:defRPr sz="1700" b="1"/>
            </a:lvl7pPr>
            <a:lvl8pPr marL="3328333" indent="0">
              <a:buNone/>
              <a:defRPr sz="1700" b="1"/>
            </a:lvl8pPr>
            <a:lvl9pPr marL="380380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4" y="1812396"/>
            <a:ext cx="4041775" cy="3292740"/>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 xmlns:a16="http://schemas.microsoft.com/office/drawing/2014/main" id="{EE7EA682-9C6B-4A5E-869A-EBCFCC820C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 xmlns:a16="http://schemas.microsoft.com/office/drawing/2014/main" id="{B59A26A3-86C8-44C6-8E28-DF67315801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 xmlns:a16="http://schemas.microsoft.com/office/drawing/2014/main" id="{18499140-59BE-4E30-B3B6-1B14BF536A63}"/>
              </a:ext>
            </a:extLst>
          </p:cNvPr>
          <p:cNvSpPr>
            <a:spLocks noGrp="1" noChangeArrowheads="1"/>
          </p:cNvSpPr>
          <p:nvPr>
            <p:ph type="sldNum" sz="quarter" idx="12"/>
          </p:nvPr>
        </p:nvSpPr>
        <p:spPr>
          <a:ln/>
        </p:spPr>
        <p:txBody>
          <a:bodyPr/>
          <a:lstStyle>
            <a:lvl1pPr>
              <a:defRPr/>
            </a:lvl1pPr>
          </a:lstStyle>
          <a:p>
            <a:pPr>
              <a:defRPr/>
            </a:pPr>
            <a:fld id="{2B145E47-8386-4729-A52E-7F117A56FC4C}" type="slidenum">
              <a:rPr lang="en-US" altLang="en-US"/>
              <a:pPr>
                <a:defRPr/>
              </a:pPr>
              <a:t>‹#›</a:t>
            </a:fld>
            <a:endParaRPr lang="en-US" altLang="en-US"/>
          </a:p>
        </p:txBody>
      </p:sp>
    </p:spTree>
    <p:extLst>
      <p:ext uri="{BB962C8B-B14F-4D97-AF65-F5344CB8AC3E}">
        <p14:creationId xmlns:p14="http://schemas.microsoft.com/office/powerpoint/2010/main" val="374123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 xmlns:a16="http://schemas.microsoft.com/office/drawing/2014/main" id="{589777B1-04D4-421C-A703-057F93C96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 xmlns:a16="http://schemas.microsoft.com/office/drawing/2014/main" id="{27730A23-B975-43B5-A9C2-1BAE0AED25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 xmlns:a16="http://schemas.microsoft.com/office/drawing/2014/main" id="{928D6B9D-8FDF-49B0-8104-4FD8E5EE8AC4}"/>
              </a:ext>
            </a:extLst>
          </p:cNvPr>
          <p:cNvSpPr>
            <a:spLocks noGrp="1" noChangeArrowheads="1"/>
          </p:cNvSpPr>
          <p:nvPr>
            <p:ph type="sldNum" sz="quarter" idx="12"/>
          </p:nvPr>
        </p:nvSpPr>
        <p:spPr>
          <a:ln/>
        </p:spPr>
        <p:txBody>
          <a:bodyPr/>
          <a:lstStyle>
            <a:lvl1pPr>
              <a:defRPr/>
            </a:lvl1pPr>
          </a:lstStyle>
          <a:p>
            <a:pPr>
              <a:defRPr/>
            </a:pPr>
            <a:fld id="{25799D29-9DFB-4862-AE36-0EF731CD125C}" type="slidenum">
              <a:rPr lang="en-US" altLang="en-US"/>
              <a:pPr>
                <a:defRPr/>
              </a:pPr>
              <a:t>‹#›</a:t>
            </a:fld>
            <a:endParaRPr lang="en-US" altLang="en-US"/>
          </a:p>
        </p:txBody>
      </p:sp>
    </p:spTree>
    <p:extLst>
      <p:ext uri="{BB962C8B-B14F-4D97-AF65-F5344CB8AC3E}">
        <p14:creationId xmlns:p14="http://schemas.microsoft.com/office/powerpoint/2010/main" val="17476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B8D6A1-1E03-432F-A312-3F98E84D52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3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 xmlns:a16="http://schemas.microsoft.com/office/drawing/2014/main" id="{59112182-171A-4F38-B6AF-863B388A4BF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 xmlns:a16="http://schemas.microsoft.com/office/drawing/2014/main" id="{2429E7BD-5FB0-4496-B1E6-AA7AE4BE18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 xmlns:a16="http://schemas.microsoft.com/office/drawing/2014/main" id="{59E66ABD-40EF-4A32-B562-C8FC8F5AD806}"/>
              </a:ext>
            </a:extLst>
          </p:cNvPr>
          <p:cNvSpPr>
            <a:spLocks noGrp="1" noChangeArrowheads="1"/>
          </p:cNvSpPr>
          <p:nvPr>
            <p:ph type="sldNum" sz="quarter" idx="12"/>
          </p:nvPr>
        </p:nvSpPr>
        <p:spPr>
          <a:ln/>
        </p:spPr>
        <p:txBody>
          <a:bodyPr/>
          <a:lstStyle>
            <a:lvl1pPr>
              <a:defRPr/>
            </a:lvl1pPr>
          </a:lstStyle>
          <a:p>
            <a:pPr>
              <a:defRPr/>
            </a:pPr>
            <a:fld id="{D905BAB4-1644-4F30-B35F-BDEAD7896FA4}" type="slidenum">
              <a:rPr lang="en-US" altLang="en-US"/>
              <a:pPr>
                <a:defRPr/>
              </a:pPr>
              <a:t>‹#›</a:t>
            </a:fld>
            <a:endParaRPr lang="en-US" altLang="en-US"/>
          </a:p>
        </p:txBody>
      </p:sp>
    </p:spTree>
    <p:extLst>
      <p:ext uri="{BB962C8B-B14F-4D97-AF65-F5344CB8AC3E}">
        <p14:creationId xmlns:p14="http://schemas.microsoft.com/office/powerpoint/2010/main" val="1765552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5"/>
            <a:ext cx="3008313" cy="968376"/>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3575050" y="227587"/>
            <a:ext cx="5111750" cy="4877594"/>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500"/>
            </a:lvl1pPr>
            <a:lvl2pPr marL="475476" indent="0">
              <a:buNone/>
              <a:defRPr sz="1200"/>
            </a:lvl2pPr>
            <a:lvl3pPr marL="950953" indent="0">
              <a:buNone/>
              <a:defRPr sz="1000"/>
            </a:lvl3pPr>
            <a:lvl4pPr marL="1426428" indent="0">
              <a:buNone/>
              <a:defRPr sz="900"/>
            </a:lvl4pPr>
            <a:lvl5pPr marL="1901904" indent="0">
              <a:buNone/>
              <a:defRPr sz="900"/>
            </a:lvl5pPr>
            <a:lvl6pPr marL="2377381" indent="0">
              <a:buNone/>
              <a:defRPr sz="900"/>
            </a:lvl6pPr>
            <a:lvl7pPr marL="2852857" indent="0">
              <a:buNone/>
              <a:defRPr sz="900"/>
            </a:lvl7pPr>
            <a:lvl8pPr marL="3328333" indent="0">
              <a:buNone/>
              <a:defRPr sz="900"/>
            </a:lvl8pPr>
            <a:lvl9pPr marL="3803809" indent="0">
              <a:buNone/>
              <a:defRPr sz="900"/>
            </a:lvl9pPr>
          </a:lstStyle>
          <a:p>
            <a:pPr lvl="0"/>
            <a:r>
              <a:rPr lang="en-US"/>
              <a:t>Click to edit Master text styles</a:t>
            </a:r>
          </a:p>
        </p:txBody>
      </p:sp>
      <p:sp>
        <p:nvSpPr>
          <p:cNvPr id="5" name="Rectangle 12">
            <a:extLst>
              <a:ext uri="{FF2B5EF4-FFF2-40B4-BE49-F238E27FC236}">
                <a16:creationId xmlns="" xmlns:a16="http://schemas.microsoft.com/office/drawing/2014/main" id="{FCA0C78C-3783-48B5-85CD-901C04EE4A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 xmlns:a16="http://schemas.microsoft.com/office/drawing/2014/main" id="{EAAA0364-3539-448B-9E73-06A388F738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 xmlns:a16="http://schemas.microsoft.com/office/drawing/2014/main" id="{1D5FE1BD-3420-4E45-A2C8-DFA5583C8B4B}"/>
              </a:ext>
            </a:extLst>
          </p:cNvPr>
          <p:cNvSpPr>
            <a:spLocks noGrp="1" noChangeArrowheads="1"/>
          </p:cNvSpPr>
          <p:nvPr>
            <p:ph type="sldNum" sz="quarter" idx="12"/>
          </p:nvPr>
        </p:nvSpPr>
        <p:spPr>
          <a:ln/>
        </p:spPr>
        <p:txBody>
          <a:bodyPr/>
          <a:lstStyle>
            <a:lvl1pPr>
              <a:defRPr/>
            </a:lvl1pPr>
          </a:lstStyle>
          <a:p>
            <a:pPr>
              <a:defRPr/>
            </a:pPr>
            <a:fld id="{6B3299C7-71C1-4413-9C96-21D85E73ED9C}" type="slidenum">
              <a:rPr lang="en-US" altLang="en-US"/>
              <a:pPr>
                <a:defRPr/>
              </a:pPr>
              <a:t>‹#›</a:t>
            </a:fld>
            <a:endParaRPr lang="en-US" altLang="en-US"/>
          </a:p>
        </p:txBody>
      </p:sp>
    </p:spTree>
    <p:extLst>
      <p:ext uri="{BB962C8B-B14F-4D97-AF65-F5344CB8AC3E}">
        <p14:creationId xmlns:p14="http://schemas.microsoft.com/office/powerpoint/2010/main" val="3778987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1"/>
            <a:ext cx="5486400" cy="472283"/>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300"/>
            </a:lvl1pPr>
            <a:lvl2pPr marL="475476" indent="0">
              <a:buNone/>
              <a:defRPr sz="2900"/>
            </a:lvl2pPr>
            <a:lvl3pPr marL="950953" indent="0">
              <a:buNone/>
              <a:defRPr sz="2500"/>
            </a:lvl3pPr>
            <a:lvl4pPr marL="1426428" indent="0">
              <a:buNone/>
              <a:defRPr sz="2100"/>
            </a:lvl4pPr>
            <a:lvl5pPr marL="1901904" indent="0">
              <a:buNone/>
              <a:defRPr sz="2100"/>
            </a:lvl5pPr>
            <a:lvl6pPr marL="2377381" indent="0">
              <a:buNone/>
              <a:defRPr sz="2100"/>
            </a:lvl6pPr>
            <a:lvl7pPr marL="2852857" indent="0">
              <a:buNone/>
              <a:defRPr sz="2100"/>
            </a:lvl7pPr>
            <a:lvl8pPr marL="3328333" indent="0">
              <a:buNone/>
              <a:defRPr sz="2100"/>
            </a:lvl8pPr>
            <a:lvl9pPr marL="3803809" indent="0">
              <a:buNone/>
              <a:defRPr sz="2100"/>
            </a:lvl9pPr>
          </a:lstStyle>
          <a:p>
            <a:pPr lvl="0"/>
            <a:endParaRPr lang="en-US" noProof="0"/>
          </a:p>
        </p:txBody>
      </p:sp>
      <p:sp>
        <p:nvSpPr>
          <p:cNvPr id="4" name="Text Placeholder 3"/>
          <p:cNvSpPr>
            <a:spLocks noGrp="1"/>
          </p:cNvSpPr>
          <p:nvPr>
            <p:ph type="body" sz="half" idx="2"/>
          </p:nvPr>
        </p:nvSpPr>
        <p:spPr>
          <a:xfrm>
            <a:off x="1792288" y="4472829"/>
            <a:ext cx="5486400" cy="670719"/>
          </a:xfrm>
        </p:spPr>
        <p:txBody>
          <a:bodyPr/>
          <a:lstStyle>
            <a:lvl1pPr marL="0" indent="0">
              <a:buNone/>
              <a:defRPr sz="1500"/>
            </a:lvl1pPr>
            <a:lvl2pPr marL="475476" indent="0">
              <a:buNone/>
              <a:defRPr sz="1200"/>
            </a:lvl2pPr>
            <a:lvl3pPr marL="950953" indent="0">
              <a:buNone/>
              <a:defRPr sz="1000"/>
            </a:lvl3pPr>
            <a:lvl4pPr marL="1426428" indent="0">
              <a:buNone/>
              <a:defRPr sz="900"/>
            </a:lvl4pPr>
            <a:lvl5pPr marL="1901904" indent="0">
              <a:buNone/>
              <a:defRPr sz="900"/>
            </a:lvl5pPr>
            <a:lvl6pPr marL="2377381" indent="0">
              <a:buNone/>
              <a:defRPr sz="900"/>
            </a:lvl6pPr>
            <a:lvl7pPr marL="2852857" indent="0">
              <a:buNone/>
              <a:defRPr sz="900"/>
            </a:lvl7pPr>
            <a:lvl8pPr marL="3328333" indent="0">
              <a:buNone/>
              <a:defRPr sz="900"/>
            </a:lvl8pPr>
            <a:lvl9pPr marL="3803809" indent="0">
              <a:buNone/>
              <a:defRPr sz="900"/>
            </a:lvl9pPr>
          </a:lstStyle>
          <a:p>
            <a:pPr lvl="0"/>
            <a:r>
              <a:rPr lang="en-US"/>
              <a:t>Click to edit Master text styles</a:t>
            </a:r>
          </a:p>
        </p:txBody>
      </p:sp>
      <p:sp>
        <p:nvSpPr>
          <p:cNvPr id="5" name="Rectangle 12">
            <a:extLst>
              <a:ext uri="{FF2B5EF4-FFF2-40B4-BE49-F238E27FC236}">
                <a16:creationId xmlns="" xmlns:a16="http://schemas.microsoft.com/office/drawing/2014/main" id="{5CEE747D-2793-444F-9147-E0FEC8B986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 xmlns:a16="http://schemas.microsoft.com/office/drawing/2014/main" id="{C5127B60-2C6C-48E0-8D1F-EEA6CF5D29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 xmlns:a16="http://schemas.microsoft.com/office/drawing/2014/main" id="{DC3C9E6F-574B-47A9-B998-BE34BF40B566}"/>
              </a:ext>
            </a:extLst>
          </p:cNvPr>
          <p:cNvSpPr>
            <a:spLocks noGrp="1" noChangeArrowheads="1"/>
          </p:cNvSpPr>
          <p:nvPr>
            <p:ph type="sldNum" sz="quarter" idx="12"/>
          </p:nvPr>
        </p:nvSpPr>
        <p:spPr>
          <a:ln/>
        </p:spPr>
        <p:txBody>
          <a:bodyPr/>
          <a:lstStyle>
            <a:lvl1pPr>
              <a:defRPr/>
            </a:lvl1pPr>
          </a:lstStyle>
          <a:p>
            <a:pPr>
              <a:defRPr/>
            </a:pPr>
            <a:fld id="{913AA647-881B-4AB3-A989-604E5E26CC6A}" type="slidenum">
              <a:rPr lang="en-US" altLang="en-US"/>
              <a:pPr>
                <a:defRPr/>
              </a:pPr>
              <a:t>‹#›</a:t>
            </a:fld>
            <a:endParaRPr lang="en-US" altLang="en-US"/>
          </a:p>
        </p:txBody>
      </p:sp>
    </p:spTree>
    <p:extLst>
      <p:ext uri="{BB962C8B-B14F-4D97-AF65-F5344CB8AC3E}">
        <p14:creationId xmlns:p14="http://schemas.microsoft.com/office/powerpoint/2010/main" val="2561128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 xmlns:a16="http://schemas.microsoft.com/office/drawing/2014/main" id="{2B764EF6-8DC9-435F-89A5-ECF8B3E228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5BCEF634-EA29-4D4E-9437-C400AABCCF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 xmlns:a16="http://schemas.microsoft.com/office/drawing/2014/main" id="{EB8C6A96-9C07-4AD9-8D2D-F6F510672436}"/>
              </a:ext>
            </a:extLst>
          </p:cNvPr>
          <p:cNvSpPr>
            <a:spLocks noGrp="1" noChangeArrowheads="1"/>
          </p:cNvSpPr>
          <p:nvPr>
            <p:ph type="sldNum" sz="quarter" idx="12"/>
          </p:nvPr>
        </p:nvSpPr>
        <p:spPr>
          <a:ln/>
        </p:spPr>
        <p:txBody>
          <a:bodyPr/>
          <a:lstStyle>
            <a:lvl1pPr>
              <a:defRPr/>
            </a:lvl1pPr>
          </a:lstStyle>
          <a:p>
            <a:pPr>
              <a:defRPr/>
            </a:pPr>
            <a:fld id="{F0DB432E-64CB-4EAA-8667-7814BFDE792D}" type="slidenum">
              <a:rPr lang="en-US" altLang="en-US"/>
              <a:pPr>
                <a:defRPr/>
              </a:pPr>
              <a:t>‹#›</a:t>
            </a:fld>
            <a:endParaRPr lang="en-US" altLang="en-US"/>
          </a:p>
        </p:txBody>
      </p:sp>
    </p:spTree>
    <p:extLst>
      <p:ext uri="{BB962C8B-B14F-4D97-AF65-F5344CB8AC3E}">
        <p14:creationId xmlns:p14="http://schemas.microsoft.com/office/powerpoint/2010/main" val="2411933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4"/>
            <a:ext cx="2209800" cy="46011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4"/>
            <a:ext cx="6477000" cy="46011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 xmlns:a16="http://schemas.microsoft.com/office/drawing/2014/main" id="{0CCCB082-8BEC-456C-AAA6-A631E104AE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 xmlns:a16="http://schemas.microsoft.com/office/drawing/2014/main" id="{9DA072B7-5ECD-41DF-B9E8-72D52139D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 xmlns:a16="http://schemas.microsoft.com/office/drawing/2014/main" id="{53820759-6B30-4067-9CED-93CBCE0DA4E8}"/>
              </a:ext>
            </a:extLst>
          </p:cNvPr>
          <p:cNvSpPr>
            <a:spLocks noGrp="1" noChangeArrowheads="1"/>
          </p:cNvSpPr>
          <p:nvPr>
            <p:ph type="sldNum" sz="quarter" idx="12"/>
          </p:nvPr>
        </p:nvSpPr>
        <p:spPr>
          <a:ln/>
        </p:spPr>
        <p:txBody>
          <a:bodyPr/>
          <a:lstStyle>
            <a:lvl1pPr>
              <a:defRPr/>
            </a:lvl1pPr>
          </a:lstStyle>
          <a:p>
            <a:pPr>
              <a:defRPr/>
            </a:pPr>
            <a:fld id="{DF130EDA-CB17-49AB-B93A-0894E74959A9}" type="slidenum">
              <a:rPr lang="en-US" altLang="en-US"/>
              <a:pPr>
                <a:defRPr/>
              </a:pPr>
              <a:t>‹#›</a:t>
            </a:fld>
            <a:endParaRPr lang="en-US" altLang="en-US"/>
          </a:p>
        </p:txBody>
      </p:sp>
    </p:spTree>
    <p:extLst>
      <p:ext uri="{BB962C8B-B14F-4D97-AF65-F5344CB8AC3E}">
        <p14:creationId xmlns:p14="http://schemas.microsoft.com/office/powerpoint/2010/main" val="885809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025" y="229169"/>
            <a:ext cx="8229975" cy="48754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 xmlns:a16="http://schemas.microsoft.com/office/drawing/2014/main" id="{D225E01A-558F-47A2-8114-B60886DCA98D}"/>
              </a:ext>
            </a:extLst>
          </p:cNvPr>
          <p:cNvSpPr>
            <a:spLocks noGrp="1" noChangeArrowheads="1"/>
          </p:cNvSpPr>
          <p:nvPr>
            <p:ph type="dt" sz="half" idx="10"/>
          </p:nvPr>
        </p:nvSpPr>
        <p:spPr/>
        <p:txBody>
          <a:bodyPr/>
          <a:lstStyle>
            <a:lvl1pPr>
              <a:defRPr>
                <a:solidFill>
                  <a:srgbClr val="FFFFFF"/>
                </a:solidFill>
              </a:defRPr>
            </a:lvl1pPr>
          </a:lstStyle>
          <a:p>
            <a:pPr>
              <a:defRPr/>
            </a:pPr>
            <a:endParaRPr lang="en-GB"/>
          </a:p>
        </p:txBody>
      </p:sp>
      <p:sp>
        <p:nvSpPr>
          <p:cNvPr id="4" name="Slide Number Placeholder 3">
            <a:extLst>
              <a:ext uri="{FF2B5EF4-FFF2-40B4-BE49-F238E27FC236}">
                <a16:creationId xmlns="" xmlns:a16="http://schemas.microsoft.com/office/drawing/2014/main" id="{FD9EF4E1-693D-4205-AD0E-8364ABC31CB1}"/>
              </a:ext>
            </a:extLst>
          </p:cNvPr>
          <p:cNvSpPr>
            <a:spLocks noGrp="1" noChangeArrowheads="1"/>
          </p:cNvSpPr>
          <p:nvPr>
            <p:ph type="sldNum" sz="quarter" idx="11"/>
          </p:nvPr>
        </p:nvSpPr>
        <p:spPr/>
        <p:txBody>
          <a:bodyPr/>
          <a:lstStyle>
            <a:lvl1pPr>
              <a:defRPr>
                <a:solidFill>
                  <a:srgbClr val="FFFFFF"/>
                </a:solidFill>
              </a:defRPr>
            </a:lvl1pPr>
          </a:lstStyle>
          <a:p>
            <a:pPr>
              <a:defRPr/>
            </a:pPr>
            <a:fld id="{64899C09-D1F6-4277-9CB3-DAC9C4669552}" type="slidenum">
              <a:rPr lang="en-GB" altLang="en-US"/>
              <a:pPr>
                <a:defRPr/>
              </a:pPr>
              <a:t>‹#›</a:t>
            </a:fld>
            <a:endParaRPr lang="en-GB" altLang="en-US"/>
          </a:p>
        </p:txBody>
      </p:sp>
      <p:sp>
        <p:nvSpPr>
          <p:cNvPr id="5" name="Rectangle 14">
            <a:extLst>
              <a:ext uri="{FF2B5EF4-FFF2-40B4-BE49-F238E27FC236}">
                <a16:creationId xmlns="" xmlns:a16="http://schemas.microsoft.com/office/drawing/2014/main" id="{03AB3922-5971-4506-B906-7678E30751BF}"/>
              </a:ext>
            </a:extLst>
          </p:cNvPr>
          <p:cNvSpPr>
            <a:spLocks noGrp="1" noChangeArrowheads="1"/>
          </p:cNvSpPr>
          <p:nvPr>
            <p:ph type="ftr" sz="quarter" idx="12"/>
          </p:nvPr>
        </p:nvSpPr>
        <p:spPr/>
        <p:txBody>
          <a:bodyPr/>
          <a:lstStyle>
            <a:lvl1pPr>
              <a:defRPr>
                <a:solidFill>
                  <a:srgbClr val="FFFFFF"/>
                </a:solidFill>
              </a:defRPr>
            </a:lvl1pPr>
          </a:lstStyle>
          <a:p>
            <a:pPr>
              <a:defRPr/>
            </a:pPr>
            <a:endParaRPr lang="en-GB"/>
          </a:p>
        </p:txBody>
      </p:sp>
    </p:spTree>
    <p:extLst>
      <p:ext uri="{BB962C8B-B14F-4D97-AF65-F5344CB8AC3E}">
        <p14:creationId xmlns:p14="http://schemas.microsoft.com/office/powerpoint/2010/main" val="214266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279263"/>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4"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B6FA37-FEDC-4742-88DB-6663EFD13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38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35A162-38B6-44AB-8865-78ECC2770A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011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6B5C05-8D82-41BA-A846-8AE28DB061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14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B313E1-6418-424D-9D10-EBF7D05BEE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93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11E678-4F55-4879-8881-2D15314796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4107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w="9525">
            <a:noFill/>
            <a:miter lim="800000"/>
            <a:headEnd/>
            <a:tailEnd/>
          </a:ln>
        </p:spPr>
        <p:txBody>
          <a:bodyPr vert="horz" wrap="square" lIns="71323" tIns="35662" rIns="71323" bIns="3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w="9525">
            <a:noFill/>
            <a:miter lim="800000"/>
            <a:headEnd/>
            <a:tailEnd/>
          </a:ln>
        </p:spPr>
        <p:txBody>
          <a:bodyPr vert="horz" wrap="square" lIns="71323" tIns="35662" rIns="71323" bIns="3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71323" tIns="35662" rIns="71323" bIns="35662" numCol="1" anchor="t" anchorCtr="0" compatLnSpc="1">
            <a:prstTxWarp prst="textNoShape">
              <a:avLst/>
            </a:prstTxWarp>
          </a:bodyPr>
          <a:lstStyle>
            <a:lvl1pPr>
              <a:defRPr sz="1100">
                <a:latin typeface="Arial" pitchFamily="34"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71323" tIns="35662" rIns="71323" bIns="35662" numCol="1" anchor="t" anchorCtr="0" compatLnSpc="1">
            <a:prstTxWarp prst="textNoShape">
              <a:avLst/>
            </a:prstTxWarp>
          </a:bodyPr>
          <a:lstStyle>
            <a:lvl1pPr algn="ctr">
              <a:defRPr sz="1100">
                <a:latin typeface="Arial" pitchFamily="34"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71323" tIns="35662" rIns="71323" bIns="35662" numCol="1" anchor="t" anchorCtr="0" compatLnSpc="1">
            <a:prstTxWarp prst="textNoShape">
              <a:avLst/>
            </a:prstTxWarp>
          </a:bodyPr>
          <a:lstStyle>
            <a:lvl1pPr algn="r">
              <a:defRPr sz="1100">
                <a:latin typeface="Arial" pitchFamily="34" charset="0"/>
              </a:defRPr>
            </a:lvl1pPr>
          </a:lstStyle>
          <a:p>
            <a:pPr eaLnBrk="0" fontAlgn="base" hangingPunct="0">
              <a:spcBef>
                <a:spcPct val="0"/>
              </a:spcBef>
              <a:spcAft>
                <a:spcPct val="0"/>
              </a:spcAft>
              <a:defRPr/>
            </a:pPr>
            <a:fld id="{8882BA07-B03C-4E69-BEF6-17B45188D15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91190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400">
          <a:solidFill>
            <a:schemeClr val="tx2"/>
          </a:solidFill>
          <a:latin typeface="+mj-lt"/>
          <a:ea typeface="+mj-ea"/>
          <a:cs typeface="+mj-cs"/>
        </a:defRPr>
      </a:lvl1pPr>
      <a:lvl2pPr algn="ctr" rtl="0" eaLnBrk="0" fontAlgn="base" hangingPunct="0">
        <a:spcBef>
          <a:spcPct val="0"/>
        </a:spcBef>
        <a:spcAft>
          <a:spcPct val="0"/>
        </a:spcAft>
        <a:defRPr sz="3400">
          <a:solidFill>
            <a:schemeClr val="tx2"/>
          </a:solidFill>
          <a:latin typeface="Arial" pitchFamily="34" charset="0"/>
          <a:ea typeface="ヒラギノ角ゴ Pro W3" pitchFamily="68" charset="-128"/>
        </a:defRPr>
      </a:lvl2pPr>
      <a:lvl3pPr algn="ctr" rtl="0" eaLnBrk="0" fontAlgn="base" hangingPunct="0">
        <a:spcBef>
          <a:spcPct val="0"/>
        </a:spcBef>
        <a:spcAft>
          <a:spcPct val="0"/>
        </a:spcAft>
        <a:defRPr sz="3400">
          <a:solidFill>
            <a:schemeClr val="tx2"/>
          </a:solidFill>
          <a:latin typeface="Arial" pitchFamily="34" charset="0"/>
          <a:ea typeface="ヒラギノ角ゴ Pro W3" pitchFamily="68" charset="-128"/>
        </a:defRPr>
      </a:lvl3pPr>
      <a:lvl4pPr algn="ctr" rtl="0" eaLnBrk="0" fontAlgn="base" hangingPunct="0">
        <a:spcBef>
          <a:spcPct val="0"/>
        </a:spcBef>
        <a:spcAft>
          <a:spcPct val="0"/>
        </a:spcAft>
        <a:defRPr sz="3400">
          <a:solidFill>
            <a:schemeClr val="tx2"/>
          </a:solidFill>
          <a:latin typeface="Arial" pitchFamily="34" charset="0"/>
          <a:ea typeface="ヒラギノ角ゴ Pro W3" pitchFamily="68" charset="-128"/>
        </a:defRPr>
      </a:lvl4pPr>
      <a:lvl5pPr algn="ctr" rtl="0" eaLnBrk="0" fontAlgn="base" hangingPunct="0">
        <a:spcBef>
          <a:spcPct val="0"/>
        </a:spcBef>
        <a:spcAft>
          <a:spcPct val="0"/>
        </a:spcAft>
        <a:defRPr sz="3400">
          <a:solidFill>
            <a:schemeClr val="tx2"/>
          </a:solidFill>
          <a:latin typeface="Arial" pitchFamily="34" charset="0"/>
          <a:ea typeface="ヒラギノ角ゴ Pro W3" pitchFamily="68" charset="-128"/>
        </a:defRPr>
      </a:lvl5pPr>
      <a:lvl6pPr marL="356616" algn="ctr" rtl="0" fontAlgn="base">
        <a:spcBef>
          <a:spcPct val="0"/>
        </a:spcBef>
        <a:spcAft>
          <a:spcPct val="0"/>
        </a:spcAft>
        <a:defRPr sz="3400">
          <a:solidFill>
            <a:schemeClr val="tx2"/>
          </a:solidFill>
          <a:latin typeface="Arial" pitchFamily="34" charset="0"/>
          <a:ea typeface="ヒラギノ角ゴ Pro W3" pitchFamily="68" charset="-128"/>
        </a:defRPr>
      </a:lvl6pPr>
      <a:lvl7pPr marL="713232" algn="ctr" rtl="0" fontAlgn="base">
        <a:spcBef>
          <a:spcPct val="0"/>
        </a:spcBef>
        <a:spcAft>
          <a:spcPct val="0"/>
        </a:spcAft>
        <a:defRPr sz="3400">
          <a:solidFill>
            <a:schemeClr val="tx2"/>
          </a:solidFill>
          <a:latin typeface="Arial" pitchFamily="34" charset="0"/>
          <a:ea typeface="ヒラギノ角ゴ Pro W3" pitchFamily="68" charset="-128"/>
        </a:defRPr>
      </a:lvl7pPr>
      <a:lvl8pPr marL="1069848" algn="ctr" rtl="0" fontAlgn="base">
        <a:spcBef>
          <a:spcPct val="0"/>
        </a:spcBef>
        <a:spcAft>
          <a:spcPct val="0"/>
        </a:spcAft>
        <a:defRPr sz="3400">
          <a:solidFill>
            <a:schemeClr val="tx2"/>
          </a:solidFill>
          <a:latin typeface="Arial" pitchFamily="34" charset="0"/>
          <a:ea typeface="ヒラギノ角ゴ Pro W3" pitchFamily="68" charset="-128"/>
        </a:defRPr>
      </a:lvl8pPr>
      <a:lvl9pPr marL="1426464" algn="ctr" rtl="0" fontAlgn="base">
        <a:spcBef>
          <a:spcPct val="0"/>
        </a:spcBef>
        <a:spcAft>
          <a:spcPct val="0"/>
        </a:spcAft>
        <a:defRPr sz="3400">
          <a:solidFill>
            <a:schemeClr val="tx2"/>
          </a:solidFill>
          <a:latin typeface="Arial" pitchFamily="34" charset="0"/>
          <a:ea typeface="ヒラギノ角ゴ Pro W3" pitchFamily="68" charset="-128"/>
        </a:defRPr>
      </a:lvl9pPr>
    </p:titleStyle>
    <p:bodyStyle>
      <a:lvl1pPr marL="267462" indent="-267462" algn="l" rtl="0" eaLnBrk="0" fontAlgn="base" hangingPunct="0">
        <a:spcBef>
          <a:spcPct val="20000"/>
        </a:spcBef>
        <a:spcAft>
          <a:spcPct val="0"/>
        </a:spcAft>
        <a:buChar char="•"/>
        <a:defRPr sz="2500">
          <a:solidFill>
            <a:schemeClr val="tx1"/>
          </a:solidFill>
          <a:latin typeface="+mn-lt"/>
          <a:ea typeface="+mn-ea"/>
          <a:cs typeface="+mn-cs"/>
        </a:defRPr>
      </a:lvl1pPr>
      <a:lvl2pPr marL="579501" indent="-222885" algn="l" rtl="0" eaLnBrk="0" fontAlgn="base" hangingPunct="0">
        <a:spcBef>
          <a:spcPct val="20000"/>
        </a:spcBef>
        <a:spcAft>
          <a:spcPct val="0"/>
        </a:spcAft>
        <a:buChar char="–"/>
        <a:defRPr sz="2200">
          <a:solidFill>
            <a:schemeClr val="tx1"/>
          </a:solidFill>
          <a:latin typeface="+mn-lt"/>
          <a:ea typeface="+mn-ea"/>
        </a:defRPr>
      </a:lvl2pPr>
      <a:lvl3pPr marL="891540" indent="-178308" algn="l" rtl="0" eaLnBrk="0" fontAlgn="base" hangingPunct="0">
        <a:spcBef>
          <a:spcPct val="20000"/>
        </a:spcBef>
        <a:spcAft>
          <a:spcPct val="0"/>
        </a:spcAft>
        <a:buChar char="•"/>
        <a:defRPr sz="1900">
          <a:solidFill>
            <a:schemeClr val="tx1"/>
          </a:solidFill>
          <a:latin typeface="+mn-lt"/>
          <a:ea typeface="+mn-ea"/>
        </a:defRPr>
      </a:lvl3pPr>
      <a:lvl4pPr marL="1248156" indent="-178308" algn="l" rtl="0" eaLnBrk="0" fontAlgn="base" hangingPunct="0">
        <a:spcBef>
          <a:spcPct val="20000"/>
        </a:spcBef>
        <a:spcAft>
          <a:spcPct val="0"/>
        </a:spcAft>
        <a:buChar char="–"/>
        <a:defRPr sz="1600">
          <a:solidFill>
            <a:schemeClr val="tx1"/>
          </a:solidFill>
          <a:latin typeface="+mn-lt"/>
          <a:ea typeface="+mn-ea"/>
        </a:defRPr>
      </a:lvl4pPr>
      <a:lvl5pPr marL="1604772" indent="-178308" algn="l" rtl="0" eaLnBrk="0" fontAlgn="base" hangingPunct="0">
        <a:spcBef>
          <a:spcPct val="20000"/>
        </a:spcBef>
        <a:spcAft>
          <a:spcPct val="0"/>
        </a:spcAft>
        <a:buChar char="»"/>
        <a:defRPr sz="1600">
          <a:solidFill>
            <a:schemeClr val="tx1"/>
          </a:solidFill>
          <a:latin typeface="+mn-lt"/>
          <a:ea typeface="+mn-ea"/>
        </a:defRPr>
      </a:lvl5pPr>
      <a:lvl6pPr marL="1961388" indent="-178308" algn="l" rtl="0" fontAlgn="base">
        <a:spcBef>
          <a:spcPct val="20000"/>
        </a:spcBef>
        <a:spcAft>
          <a:spcPct val="0"/>
        </a:spcAft>
        <a:buChar char="»"/>
        <a:defRPr sz="1600">
          <a:solidFill>
            <a:schemeClr val="tx1"/>
          </a:solidFill>
          <a:latin typeface="+mn-lt"/>
          <a:ea typeface="+mn-ea"/>
        </a:defRPr>
      </a:lvl6pPr>
      <a:lvl7pPr marL="2318004" indent="-178308" algn="l" rtl="0" fontAlgn="base">
        <a:spcBef>
          <a:spcPct val="20000"/>
        </a:spcBef>
        <a:spcAft>
          <a:spcPct val="0"/>
        </a:spcAft>
        <a:buChar char="»"/>
        <a:defRPr sz="1600">
          <a:solidFill>
            <a:schemeClr val="tx1"/>
          </a:solidFill>
          <a:latin typeface="+mn-lt"/>
          <a:ea typeface="+mn-ea"/>
        </a:defRPr>
      </a:lvl7pPr>
      <a:lvl8pPr marL="2674620" indent="-178308" algn="l" rtl="0" fontAlgn="base">
        <a:spcBef>
          <a:spcPct val="20000"/>
        </a:spcBef>
        <a:spcAft>
          <a:spcPct val="0"/>
        </a:spcAft>
        <a:buChar char="»"/>
        <a:defRPr sz="1600">
          <a:solidFill>
            <a:schemeClr val="tx1"/>
          </a:solidFill>
          <a:latin typeface="+mn-lt"/>
          <a:ea typeface="+mn-ea"/>
        </a:defRPr>
      </a:lvl8pPr>
      <a:lvl9pPr marL="3031236" indent="-178308"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285750"/>
            <a:ext cx="7772400" cy="952500"/>
          </a:xfrm>
          <a:prstGeom prst="rect">
            <a:avLst/>
          </a:prstGeom>
          <a:noFill/>
          <a:ln w="12700">
            <a:noFill/>
            <a:miter lim="800000"/>
            <a:headEnd/>
            <a:tailEnd/>
          </a:ln>
          <a:effectLst>
            <a:outerShdw dist="107763" dir="2700000" algn="ctr" rotWithShape="0">
              <a:schemeClr val="bg2"/>
            </a:outerShdw>
          </a:effectLst>
        </p:spPr>
        <p:txBody>
          <a:bodyPr vert="horz" wrap="square" lIns="70581" tIns="34671" rIns="70581" bIns="34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w="12700">
            <a:noFill/>
            <a:miter lim="800000"/>
            <a:headEnd/>
            <a:tailEnd/>
          </a:ln>
          <a:effectLst/>
        </p:spPr>
        <p:txBody>
          <a:bodyPr vert="horz" wrap="square" lIns="70581" tIns="34671" rIns="70581" bIns="34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ChangeArrowheads="1"/>
          </p:cNvSpPr>
          <p:nvPr/>
        </p:nvSpPr>
        <p:spPr bwMode="auto">
          <a:xfrm>
            <a:off x="1" y="1270000"/>
            <a:ext cx="9131300" cy="95250"/>
          </a:xfrm>
          <a:prstGeom prst="rect">
            <a:avLst/>
          </a:prstGeom>
          <a:gradFill rotWithShape="0">
            <a:gsLst>
              <a:gs pos="0">
                <a:srgbClr val="00CECE">
                  <a:gamma/>
                  <a:shade val="20000"/>
                  <a:invGamma/>
                </a:srgbClr>
              </a:gs>
              <a:gs pos="50000">
                <a:srgbClr val="00CECE"/>
              </a:gs>
              <a:gs pos="100000">
                <a:srgbClr val="00CECE">
                  <a:gamma/>
                  <a:shade val="20000"/>
                  <a:invGamma/>
                </a:srgbClr>
              </a:gs>
            </a:gsLst>
            <a:lin ang="0" scaled="1"/>
          </a:gradFill>
          <a:ln w="12700">
            <a:noFill/>
            <a:miter lim="800000"/>
            <a:headEnd/>
            <a:tailEnd/>
          </a:ln>
          <a:effectLst/>
        </p:spPr>
        <p:txBody>
          <a:bodyPr wrap="none" lIns="71323" tIns="35662" rIns="71323" bIns="35662" anchor="ctr"/>
          <a:lstStyle/>
          <a:p>
            <a:pPr eaLnBrk="0" fontAlgn="base" hangingPunct="0">
              <a:spcBef>
                <a:spcPct val="0"/>
              </a:spcBef>
              <a:spcAft>
                <a:spcPct val="0"/>
              </a:spcAft>
            </a:pPr>
            <a:endParaRPr lang="en-US" sz="1900">
              <a:solidFill>
                <a:srgbClr val="E0E0E0"/>
              </a:solidFill>
              <a:effectLst>
                <a:outerShdw blurRad="38100" dist="38100" dir="2700000" algn="tl">
                  <a:srgbClr val="000000">
                    <a:alpha val="43137"/>
                  </a:srgbClr>
                </a:outerShdw>
              </a:effectLst>
              <a:latin typeface="Arial" pitchFamily="34" charset="0"/>
            </a:endParaRPr>
          </a:p>
        </p:txBody>
      </p:sp>
      <p:sp>
        <p:nvSpPr>
          <p:cNvPr id="1029" name="Rectangle 5"/>
          <p:cNvSpPr>
            <a:spLocks noChangeArrowheads="1"/>
          </p:cNvSpPr>
          <p:nvPr/>
        </p:nvSpPr>
        <p:spPr bwMode="auto">
          <a:xfrm>
            <a:off x="1" y="1444625"/>
            <a:ext cx="9131300" cy="31750"/>
          </a:xfrm>
          <a:prstGeom prst="rect">
            <a:avLst/>
          </a:prstGeom>
          <a:gradFill rotWithShape="0">
            <a:gsLst>
              <a:gs pos="0">
                <a:srgbClr val="000020"/>
              </a:gs>
              <a:gs pos="50000">
                <a:srgbClr val="000020">
                  <a:gamma/>
                  <a:tint val="10196"/>
                  <a:invGamma/>
                </a:srgbClr>
              </a:gs>
              <a:gs pos="100000">
                <a:srgbClr val="000020"/>
              </a:gs>
            </a:gsLst>
            <a:lin ang="0" scaled="1"/>
          </a:gradFill>
          <a:ln w="12700">
            <a:noFill/>
            <a:miter lim="800000"/>
            <a:headEnd/>
            <a:tailEnd/>
          </a:ln>
          <a:effectLst/>
        </p:spPr>
        <p:txBody>
          <a:bodyPr wrap="none" lIns="71323" tIns="35662" rIns="71323" bIns="35662" anchor="ctr"/>
          <a:lstStyle/>
          <a:p>
            <a:pPr eaLnBrk="0" fontAlgn="base" hangingPunct="0">
              <a:spcBef>
                <a:spcPct val="0"/>
              </a:spcBef>
              <a:spcAft>
                <a:spcPct val="0"/>
              </a:spcAft>
            </a:pPr>
            <a:endParaRPr lang="en-US" sz="1900">
              <a:solidFill>
                <a:srgbClr val="E0E0E0"/>
              </a:solidFill>
              <a:effectLst>
                <a:outerShdw blurRad="38100" dist="38100" dir="2700000" algn="tl">
                  <a:srgbClr val="000000">
                    <a:alpha val="43137"/>
                  </a:srgbClr>
                </a:outerShdw>
              </a:effectLst>
              <a:latin typeface="Arial" pitchFamily="34" charset="0"/>
            </a:endParaRPr>
          </a:p>
        </p:txBody>
      </p:sp>
      <p:pic>
        <p:nvPicPr>
          <p:cNvPr id="1030" name="Picture 6"/>
          <p:cNvPicPr>
            <a:picLocks noChangeArrowheads="1"/>
          </p:cNvPicPr>
          <p:nvPr/>
        </p:nvPicPr>
        <p:blipFill>
          <a:blip cstate="print"/>
          <a:srcRect l="21988"/>
          <a:stretch>
            <a:fillRect/>
          </a:stretch>
        </p:blipFill>
        <p:spPr bwMode="auto">
          <a:xfrm>
            <a:off x="19066" y="43657"/>
            <a:ext cx="1419225" cy="1301750"/>
          </a:xfrm>
          <a:prstGeom prst="rect">
            <a:avLst/>
          </a:prstGeom>
          <a:noFill/>
          <a:ln w="12700">
            <a:noFill/>
            <a:miter lim="800000"/>
            <a:headEnd/>
            <a:tailEnd/>
          </a:ln>
          <a:effectLst/>
        </p:spPr>
      </p:pic>
    </p:spTree>
    <p:extLst>
      <p:ext uri="{BB962C8B-B14F-4D97-AF65-F5344CB8AC3E}">
        <p14:creationId xmlns:p14="http://schemas.microsoft.com/office/powerpoint/2010/main" val="606613863"/>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Times New Roman" pitchFamily="18" charset="0"/>
        </a:defRPr>
      </a:lvl2pPr>
      <a:lvl3pPr algn="l" rtl="0" eaLnBrk="0" fontAlgn="base" hangingPunct="0">
        <a:spcBef>
          <a:spcPct val="0"/>
        </a:spcBef>
        <a:spcAft>
          <a:spcPct val="0"/>
        </a:spcAft>
        <a:defRPr sz="3400">
          <a:solidFill>
            <a:schemeClr val="tx2"/>
          </a:solidFill>
          <a:latin typeface="Times New Roman" pitchFamily="18" charset="0"/>
        </a:defRPr>
      </a:lvl3pPr>
      <a:lvl4pPr algn="l" rtl="0" eaLnBrk="0" fontAlgn="base" hangingPunct="0">
        <a:spcBef>
          <a:spcPct val="0"/>
        </a:spcBef>
        <a:spcAft>
          <a:spcPct val="0"/>
        </a:spcAft>
        <a:defRPr sz="3400">
          <a:solidFill>
            <a:schemeClr val="tx2"/>
          </a:solidFill>
          <a:latin typeface="Times New Roman" pitchFamily="18" charset="0"/>
        </a:defRPr>
      </a:lvl4pPr>
      <a:lvl5pPr algn="l" rtl="0" eaLnBrk="0" fontAlgn="base" hangingPunct="0">
        <a:spcBef>
          <a:spcPct val="0"/>
        </a:spcBef>
        <a:spcAft>
          <a:spcPct val="0"/>
        </a:spcAft>
        <a:defRPr sz="3400">
          <a:solidFill>
            <a:schemeClr val="tx2"/>
          </a:solidFill>
          <a:latin typeface="Times New Roman" pitchFamily="18" charset="0"/>
        </a:defRPr>
      </a:lvl5pPr>
      <a:lvl6pPr marL="356616" algn="l" rtl="0" eaLnBrk="0" fontAlgn="base" hangingPunct="0">
        <a:spcBef>
          <a:spcPct val="0"/>
        </a:spcBef>
        <a:spcAft>
          <a:spcPct val="0"/>
        </a:spcAft>
        <a:defRPr sz="3400">
          <a:solidFill>
            <a:schemeClr val="tx2"/>
          </a:solidFill>
          <a:latin typeface="Times New Roman" pitchFamily="18" charset="0"/>
        </a:defRPr>
      </a:lvl6pPr>
      <a:lvl7pPr marL="713232" algn="l" rtl="0" eaLnBrk="0" fontAlgn="base" hangingPunct="0">
        <a:spcBef>
          <a:spcPct val="0"/>
        </a:spcBef>
        <a:spcAft>
          <a:spcPct val="0"/>
        </a:spcAft>
        <a:defRPr sz="3400">
          <a:solidFill>
            <a:schemeClr val="tx2"/>
          </a:solidFill>
          <a:latin typeface="Times New Roman" pitchFamily="18" charset="0"/>
        </a:defRPr>
      </a:lvl7pPr>
      <a:lvl8pPr marL="1069848" algn="l" rtl="0" eaLnBrk="0" fontAlgn="base" hangingPunct="0">
        <a:spcBef>
          <a:spcPct val="0"/>
        </a:spcBef>
        <a:spcAft>
          <a:spcPct val="0"/>
        </a:spcAft>
        <a:defRPr sz="3400">
          <a:solidFill>
            <a:schemeClr val="tx2"/>
          </a:solidFill>
          <a:latin typeface="Times New Roman" pitchFamily="18" charset="0"/>
        </a:defRPr>
      </a:lvl8pPr>
      <a:lvl9pPr marL="1426464" algn="l" rtl="0" eaLnBrk="0" fontAlgn="base" hangingPunct="0">
        <a:spcBef>
          <a:spcPct val="0"/>
        </a:spcBef>
        <a:spcAft>
          <a:spcPct val="0"/>
        </a:spcAft>
        <a:defRPr sz="3400">
          <a:solidFill>
            <a:schemeClr val="tx2"/>
          </a:solidFill>
          <a:latin typeface="Times New Roman" pitchFamily="18" charset="0"/>
        </a:defRPr>
      </a:lvl9pPr>
    </p:titleStyle>
    <p:bodyStyle>
      <a:lvl1pPr marL="267462" indent="-267462" algn="l" rtl="0" eaLnBrk="0" fontAlgn="base" hangingPunct="0">
        <a:spcBef>
          <a:spcPct val="20000"/>
        </a:spcBef>
        <a:spcAft>
          <a:spcPct val="0"/>
        </a:spcAft>
        <a:buClr>
          <a:schemeClr val="hlink"/>
        </a:buClr>
        <a:buSzPct val="75000"/>
        <a:buFont typeface="Monotype Sorts" pitchFamily="2" charset="2"/>
        <a:buChar char="ä"/>
        <a:defRPr sz="2500">
          <a:solidFill>
            <a:schemeClr val="tx1"/>
          </a:solidFill>
          <a:effectLst>
            <a:outerShdw blurRad="38100" dist="38100" dir="2700000" algn="tl">
              <a:srgbClr val="000000"/>
            </a:outerShdw>
          </a:effectLst>
          <a:latin typeface="+mn-lt"/>
          <a:ea typeface="+mn-ea"/>
          <a:cs typeface="+mn-cs"/>
        </a:defRPr>
      </a:lvl1pPr>
      <a:lvl2pPr marL="579501" indent="-222885" algn="l" rtl="0" eaLnBrk="0" fontAlgn="base" hangingPunct="0">
        <a:spcBef>
          <a:spcPct val="20000"/>
        </a:spcBef>
        <a:spcAft>
          <a:spcPct val="0"/>
        </a:spcAft>
        <a:buClr>
          <a:schemeClr val="hlink"/>
        </a:buClr>
        <a:buSzPct val="75000"/>
        <a:buFont typeface="Monotype Sorts" pitchFamily="2" charset="2"/>
        <a:buChar char="ä"/>
        <a:defRPr sz="2200">
          <a:solidFill>
            <a:schemeClr val="tx1"/>
          </a:solidFill>
          <a:effectLst>
            <a:outerShdw blurRad="38100" dist="38100" dir="2700000" algn="tl">
              <a:srgbClr val="000000"/>
            </a:outerShdw>
          </a:effectLst>
          <a:latin typeface="+mn-lt"/>
        </a:defRPr>
      </a:lvl2pPr>
      <a:lvl3pPr marL="891540" indent="-178308" algn="l" rtl="0" eaLnBrk="0" fontAlgn="base" hangingPunct="0">
        <a:spcBef>
          <a:spcPct val="20000"/>
        </a:spcBef>
        <a:spcAft>
          <a:spcPct val="0"/>
        </a:spcAft>
        <a:buClr>
          <a:schemeClr val="hlink"/>
        </a:buClr>
        <a:buSzPct val="65000"/>
        <a:buFont typeface="Monotype Sorts" pitchFamily="2" charset="2"/>
        <a:buChar char="ä"/>
        <a:defRPr sz="1900">
          <a:solidFill>
            <a:schemeClr val="tx1"/>
          </a:solidFill>
          <a:effectLst>
            <a:outerShdw blurRad="38100" dist="38100" dir="2700000" algn="tl">
              <a:srgbClr val="000000"/>
            </a:outerShdw>
          </a:effectLst>
          <a:latin typeface="+mn-lt"/>
        </a:defRPr>
      </a:lvl3pPr>
      <a:lvl4pPr marL="1248156"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4pPr>
      <a:lvl5pPr marL="1604772"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5pPr>
      <a:lvl6pPr marL="1961388"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6pPr>
      <a:lvl7pPr marL="2318004"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7pPr>
      <a:lvl8pPr marL="2674620"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8pPr>
      <a:lvl9pPr marL="3031236" indent="-178308" algn="l" rtl="0" eaLnBrk="0" fontAlgn="base" hangingPunct="0">
        <a:spcBef>
          <a:spcPct val="20000"/>
        </a:spcBef>
        <a:spcAft>
          <a:spcPct val="0"/>
        </a:spcAft>
        <a:buClr>
          <a:schemeClr val="hlink"/>
        </a:buClr>
        <a:buSzPct val="65000"/>
        <a:buFont typeface="Monotype Sorts" pitchFamily="2" charset="2"/>
        <a:buChar char="ä"/>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 xmlns:a16="http://schemas.microsoft.com/office/drawing/2014/main" id="{F0296030-2AB2-4C3A-A490-EA80B20EB58D}"/>
              </a:ext>
            </a:extLst>
          </p:cNvPr>
          <p:cNvSpPr>
            <a:spLocks noGrp="1"/>
          </p:cNvSpPr>
          <p:nvPr>
            <p:ph type="title"/>
          </p:nvPr>
        </p:nvSpPr>
        <p:spPr bwMode="auto">
          <a:xfrm>
            <a:off x="457200" y="229306"/>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 xmlns:a16="http://schemas.microsoft.com/office/drawing/2014/main" id="{C5C840E1-1092-45A0-841A-81ED6CE0C9B6}"/>
              </a:ext>
            </a:extLst>
          </p:cNvPr>
          <p:cNvSpPr>
            <a:spLocks noGrp="1"/>
          </p:cNvSpPr>
          <p:nvPr>
            <p:ph type="body" idx="1"/>
          </p:nvPr>
        </p:nvSpPr>
        <p:spPr bwMode="auto">
          <a:xfrm>
            <a:off x="457200" y="1333501"/>
            <a:ext cx="8229600" cy="37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EE073568-20C1-400B-ABC1-60C55348B2A8}"/>
              </a:ext>
            </a:extLst>
          </p:cNvPr>
          <p:cNvSpPr>
            <a:spLocks noGrp="1"/>
          </p:cNvSpPr>
          <p:nvPr>
            <p:ph type="dt" sz="half" idx="2"/>
          </p:nvPr>
        </p:nvSpPr>
        <p:spPr>
          <a:xfrm>
            <a:off x="457200" y="5296959"/>
            <a:ext cx="2133600" cy="305153"/>
          </a:xfrm>
          <a:prstGeom prst="rect">
            <a:avLst/>
          </a:prstGeom>
        </p:spPr>
        <p:txBody>
          <a:bodyPr vert="horz" lIns="71323" tIns="35662" rIns="71323" bIns="35662" rtlCol="0" anchor="ctr"/>
          <a:lstStyle>
            <a:lvl1pPr algn="l" eaLnBrk="1" fontAlgn="auto" hangingPunct="1">
              <a:spcBef>
                <a:spcPts val="0"/>
              </a:spcBef>
              <a:spcAft>
                <a:spcPts val="0"/>
              </a:spcAft>
              <a:defRPr sz="1200">
                <a:solidFill>
                  <a:prstClr val="white">
                    <a:tint val="75000"/>
                  </a:prstClr>
                </a:solidFill>
                <a:latin typeface="Calibri"/>
                <a:cs typeface="+mn-cs"/>
              </a:defRPr>
            </a:lvl1pPr>
          </a:lstStyle>
          <a:p>
            <a:pPr>
              <a:defRPr/>
            </a:pPr>
            <a:fld id="{3D0BD6FB-0F70-42B4-982A-32955B408174}" type="datetimeFigureOut">
              <a:rPr lang="en-US"/>
              <a:pPr>
                <a:defRPr/>
              </a:pPr>
              <a:t>10/5/18</a:t>
            </a:fld>
            <a:endParaRPr lang="en-US"/>
          </a:p>
        </p:txBody>
      </p:sp>
      <p:sp>
        <p:nvSpPr>
          <p:cNvPr id="5" name="Footer Placeholder 4">
            <a:extLst>
              <a:ext uri="{FF2B5EF4-FFF2-40B4-BE49-F238E27FC236}">
                <a16:creationId xmlns="" xmlns:a16="http://schemas.microsoft.com/office/drawing/2014/main" id="{4564FD5F-9334-4DB8-BE8A-1A91778882EA}"/>
              </a:ext>
            </a:extLst>
          </p:cNvPr>
          <p:cNvSpPr>
            <a:spLocks noGrp="1"/>
          </p:cNvSpPr>
          <p:nvPr>
            <p:ph type="ftr" sz="quarter" idx="3"/>
          </p:nvPr>
        </p:nvSpPr>
        <p:spPr>
          <a:xfrm>
            <a:off x="3124200" y="5296959"/>
            <a:ext cx="2895600" cy="305153"/>
          </a:xfrm>
          <a:prstGeom prst="rect">
            <a:avLst/>
          </a:prstGeom>
        </p:spPr>
        <p:txBody>
          <a:bodyPr vert="horz" lIns="71323" tIns="35662" rIns="71323" bIns="35662" rtlCol="0" anchor="ctr"/>
          <a:lstStyle>
            <a:lvl1pPr algn="ctr" eaLnBrk="1" fontAlgn="auto" hangingPunct="1">
              <a:spcBef>
                <a:spcPts val="0"/>
              </a:spcBef>
              <a:spcAft>
                <a:spcPts val="0"/>
              </a:spcAft>
              <a:defRPr sz="1200">
                <a:solidFill>
                  <a:prstClr val="white">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 xmlns:a16="http://schemas.microsoft.com/office/drawing/2014/main" id="{A98DC7BE-85F4-4A9D-B1F0-2D8C712F3A56}"/>
              </a:ext>
            </a:extLst>
          </p:cNvPr>
          <p:cNvSpPr>
            <a:spLocks noGrp="1"/>
          </p:cNvSpPr>
          <p:nvPr>
            <p:ph type="sldNum" sz="quarter" idx="4"/>
          </p:nvPr>
        </p:nvSpPr>
        <p:spPr>
          <a:xfrm>
            <a:off x="6553200" y="5296959"/>
            <a:ext cx="2133600" cy="305153"/>
          </a:xfrm>
          <a:prstGeom prst="rect">
            <a:avLst/>
          </a:prstGeom>
        </p:spPr>
        <p:txBody>
          <a:bodyPr vert="horz" wrap="square" lIns="71323" tIns="35662" rIns="71323" bIns="35662"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36AAEFF5-9594-492E-86F7-F7C019CFB030}" type="slidenum">
              <a:rPr lang="en-US" altLang="en-US"/>
              <a:pPr>
                <a:defRPr/>
              </a:pPr>
              <a:t>‹#›</a:t>
            </a:fld>
            <a:endParaRPr lang="en-US" altLang="en-US"/>
          </a:p>
        </p:txBody>
      </p:sp>
    </p:spTree>
    <p:extLst>
      <p:ext uri="{BB962C8B-B14F-4D97-AF65-F5344CB8AC3E}">
        <p14:creationId xmlns:p14="http://schemas.microsoft.com/office/powerpoint/2010/main" val="1054630831"/>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600" kern="1200">
          <a:solidFill>
            <a:schemeClr val="tx1"/>
          </a:solidFill>
          <a:latin typeface="+mj-lt"/>
          <a:ea typeface="+mj-ea"/>
          <a:cs typeface="+mj-cs"/>
        </a:defRPr>
      </a:lvl1pPr>
      <a:lvl2pPr algn="ctr" rtl="0" eaLnBrk="0" fontAlgn="base" hangingPunct="0">
        <a:spcBef>
          <a:spcPct val="0"/>
        </a:spcBef>
        <a:spcAft>
          <a:spcPct val="0"/>
        </a:spcAft>
        <a:defRPr sz="4600">
          <a:solidFill>
            <a:schemeClr val="tx1"/>
          </a:solidFill>
          <a:latin typeface="Calibri" pitchFamily="34" charset="0"/>
        </a:defRPr>
      </a:lvl2pPr>
      <a:lvl3pPr algn="ctr" rtl="0" eaLnBrk="0" fontAlgn="base" hangingPunct="0">
        <a:spcBef>
          <a:spcPct val="0"/>
        </a:spcBef>
        <a:spcAft>
          <a:spcPct val="0"/>
        </a:spcAft>
        <a:defRPr sz="4600">
          <a:solidFill>
            <a:schemeClr val="tx1"/>
          </a:solidFill>
          <a:latin typeface="Calibri" pitchFamily="34" charset="0"/>
        </a:defRPr>
      </a:lvl3pPr>
      <a:lvl4pPr algn="ctr" rtl="0" eaLnBrk="0" fontAlgn="base" hangingPunct="0">
        <a:spcBef>
          <a:spcPct val="0"/>
        </a:spcBef>
        <a:spcAft>
          <a:spcPct val="0"/>
        </a:spcAft>
        <a:defRPr sz="4600">
          <a:solidFill>
            <a:schemeClr val="tx1"/>
          </a:solidFill>
          <a:latin typeface="Calibri" pitchFamily="34" charset="0"/>
        </a:defRPr>
      </a:lvl4pPr>
      <a:lvl5pPr algn="ctr" rtl="0" eaLnBrk="0" fontAlgn="base" hangingPunct="0">
        <a:spcBef>
          <a:spcPct val="0"/>
        </a:spcBef>
        <a:spcAft>
          <a:spcPct val="0"/>
        </a:spcAft>
        <a:defRPr sz="4600">
          <a:solidFill>
            <a:schemeClr val="tx1"/>
          </a:solidFill>
          <a:latin typeface="Calibri" pitchFamily="34" charset="0"/>
        </a:defRPr>
      </a:lvl5pPr>
      <a:lvl6pPr marL="475476" algn="ctr" rtl="0" fontAlgn="base">
        <a:spcBef>
          <a:spcPct val="0"/>
        </a:spcBef>
        <a:spcAft>
          <a:spcPct val="0"/>
        </a:spcAft>
        <a:defRPr sz="4600">
          <a:solidFill>
            <a:schemeClr val="tx1"/>
          </a:solidFill>
          <a:latin typeface="Calibri" pitchFamily="34" charset="0"/>
        </a:defRPr>
      </a:lvl6pPr>
      <a:lvl7pPr marL="950953" algn="ctr" rtl="0" fontAlgn="base">
        <a:spcBef>
          <a:spcPct val="0"/>
        </a:spcBef>
        <a:spcAft>
          <a:spcPct val="0"/>
        </a:spcAft>
        <a:defRPr sz="4600">
          <a:solidFill>
            <a:schemeClr val="tx1"/>
          </a:solidFill>
          <a:latin typeface="Calibri" pitchFamily="34" charset="0"/>
        </a:defRPr>
      </a:lvl7pPr>
      <a:lvl8pPr marL="1426428" algn="ctr" rtl="0" fontAlgn="base">
        <a:spcBef>
          <a:spcPct val="0"/>
        </a:spcBef>
        <a:spcAft>
          <a:spcPct val="0"/>
        </a:spcAft>
        <a:defRPr sz="4600">
          <a:solidFill>
            <a:schemeClr val="tx1"/>
          </a:solidFill>
          <a:latin typeface="Calibri" pitchFamily="34" charset="0"/>
        </a:defRPr>
      </a:lvl8pPr>
      <a:lvl9pPr marL="1901904" algn="ctr" rtl="0" fontAlgn="base">
        <a:spcBef>
          <a:spcPct val="0"/>
        </a:spcBef>
        <a:spcAft>
          <a:spcPct val="0"/>
        </a:spcAft>
        <a:defRPr sz="4600">
          <a:solidFill>
            <a:schemeClr val="tx1"/>
          </a:solidFill>
          <a:latin typeface="Calibri" pitchFamily="34" charset="0"/>
        </a:defRPr>
      </a:lvl9pPr>
    </p:titleStyle>
    <p:bodyStyle>
      <a:lvl1pPr marL="356607" indent="-356607" algn="l"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72649" indent="-297172" algn="l"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88690" indent="-237738" algn="l"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64167" indent="-23773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4pPr>
      <a:lvl5pPr marL="2139642" indent="-23773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5pPr>
      <a:lvl6pPr marL="2615118" indent="-237738" algn="l" defTabSz="95095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090595" indent="-237738" algn="l" defTabSz="95095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66071" indent="-237738" algn="l" defTabSz="95095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41547" indent="-237738" algn="l" defTabSz="95095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50953" rtl="0" eaLnBrk="1" latinLnBrk="0" hangingPunct="1">
        <a:defRPr sz="1900" kern="1200">
          <a:solidFill>
            <a:schemeClr val="tx1"/>
          </a:solidFill>
          <a:latin typeface="+mn-lt"/>
          <a:ea typeface="+mn-ea"/>
          <a:cs typeface="+mn-cs"/>
        </a:defRPr>
      </a:lvl1pPr>
      <a:lvl2pPr marL="475476" algn="l" defTabSz="950953" rtl="0" eaLnBrk="1" latinLnBrk="0" hangingPunct="1">
        <a:defRPr sz="1900" kern="1200">
          <a:solidFill>
            <a:schemeClr val="tx1"/>
          </a:solidFill>
          <a:latin typeface="+mn-lt"/>
          <a:ea typeface="+mn-ea"/>
          <a:cs typeface="+mn-cs"/>
        </a:defRPr>
      </a:lvl2pPr>
      <a:lvl3pPr marL="950953" algn="l" defTabSz="950953" rtl="0" eaLnBrk="1" latinLnBrk="0" hangingPunct="1">
        <a:defRPr sz="1900" kern="1200">
          <a:solidFill>
            <a:schemeClr val="tx1"/>
          </a:solidFill>
          <a:latin typeface="+mn-lt"/>
          <a:ea typeface="+mn-ea"/>
          <a:cs typeface="+mn-cs"/>
        </a:defRPr>
      </a:lvl3pPr>
      <a:lvl4pPr marL="1426428" algn="l" defTabSz="950953" rtl="0" eaLnBrk="1" latinLnBrk="0" hangingPunct="1">
        <a:defRPr sz="1900" kern="1200">
          <a:solidFill>
            <a:schemeClr val="tx1"/>
          </a:solidFill>
          <a:latin typeface="+mn-lt"/>
          <a:ea typeface="+mn-ea"/>
          <a:cs typeface="+mn-cs"/>
        </a:defRPr>
      </a:lvl4pPr>
      <a:lvl5pPr marL="1901904" algn="l" defTabSz="950953" rtl="0" eaLnBrk="1" latinLnBrk="0" hangingPunct="1">
        <a:defRPr sz="1900" kern="1200">
          <a:solidFill>
            <a:schemeClr val="tx1"/>
          </a:solidFill>
          <a:latin typeface="+mn-lt"/>
          <a:ea typeface="+mn-ea"/>
          <a:cs typeface="+mn-cs"/>
        </a:defRPr>
      </a:lvl5pPr>
      <a:lvl6pPr marL="2377381" algn="l" defTabSz="950953" rtl="0" eaLnBrk="1" latinLnBrk="0" hangingPunct="1">
        <a:defRPr sz="1900" kern="1200">
          <a:solidFill>
            <a:schemeClr val="tx1"/>
          </a:solidFill>
          <a:latin typeface="+mn-lt"/>
          <a:ea typeface="+mn-ea"/>
          <a:cs typeface="+mn-cs"/>
        </a:defRPr>
      </a:lvl6pPr>
      <a:lvl7pPr marL="2852857" algn="l" defTabSz="950953" rtl="0" eaLnBrk="1" latinLnBrk="0" hangingPunct="1">
        <a:defRPr sz="1900" kern="1200">
          <a:solidFill>
            <a:schemeClr val="tx1"/>
          </a:solidFill>
          <a:latin typeface="+mn-lt"/>
          <a:ea typeface="+mn-ea"/>
          <a:cs typeface="+mn-cs"/>
        </a:defRPr>
      </a:lvl7pPr>
      <a:lvl8pPr marL="3328333" algn="l" defTabSz="950953" rtl="0" eaLnBrk="1" latinLnBrk="0" hangingPunct="1">
        <a:defRPr sz="1900" kern="1200">
          <a:solidFill>
            <a:schemeClr val="tx1"/>
          </a:solidFill>
          <a:latin typeface="+mn-lt"/>
          <a:ea typeface="+mn-ea"/>
          <a:cs typeface="+mn-cs"/>
        </a:defRPr>
      </a:lvl8pPr>
      <a:lvl9pPr marL="3803809" algn="l" defTabSz="950953"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
            <a:extLst>
              <a:ext uri="{FF2B5EF4-FFF2-40B4-BE49-F238E27FC236}">
                <a16:creationId xmlns="" xmlns:a16="http://schemas.microsoft.com/office/drawing/2014/main" id="{671A8FE0-5E37-449D-9C5F-E02789A450D5}"/>
              </a:ext>
            </a:extLst>
          </p:cNvPr>
          <p:cNvSpPr>
            <a:spLocks noGrp="1" noChangeArrowheads="1"/>
          </p:cNvSpPr>
          <p:nvPr>
            <p:ph type="title"/>
          </p:nvPr>
        </p:nvSpPr>
        <p:spPr bwMode="auto">
          <a:xfrm>
            <a:off x="457200" y="0"/>
            <a:ext cx="822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1" compatLnSpc="1">
            <a:prstTxWarp prst="textNoShape">
              <a:avLst/>
            </a:prstTxWarp>
          </a:bodyPr>
          <a:lstStyle/>
          <a:p>
            <a:pPr lvl="0"/>
            <a:r>
              <a:rPr lang="en-US" altLang="en-US"/>
              <a:t>Click to edit Master title style</a:t>
            </a:r>
          </a:p>
        </p:txBody>
      </p:sp>
      <p:sp>
        <p:nvSpPr>
          <p:cNvPr id="16395" name="Rectangle 11">
            <a:extLst>
              <a:ext uri="{FF2B5EF4-FFF2-40B4-BE49-F238E27FC236}">
                <a16:creationId xmlns="" xmlns:a16="http://schemas.microsoft.com/office/drawing/2014/main" id="{2FD8DCC3-9BF9-48D8-B309-819E016D690A}"/>
              </a:ext>
            </a:extLst>
          </p:cNvPr>
          <p:cNvSpPr>
            <a:spLocks noGrp="1" noChangeArrowheads="1"/>
          </p:cNvSpPr>
          <p:nvPr>
            <p:ph type="body" idx="1"/>
          </p:nvPr>
        </p:nvSpPr>
        <p:spPr bwMode="auto">
          <a:xfrm>
            <a:off x="152400" y="825500"/>
            <a:ext cx="8839200" cy="3776487"/>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a:extLst>
              <a:ext uri="{FF2B5EF4-FFF2-40B4-BE49-F238E27FC236}">
                <a16:creationId xmlns="" xmlns:a16="http://schemas.microsoft.com/office/drawing/2014/main" id="{EE29835F-94FD-4739-A8D2-E6EF3ED4F829}"/>
              </a:ext>
            </a:extLst>
          </p:cNvPr>
          <p:cNvSpPr>
            <a:spLocks noGrp="1" noChangeArrowheads="1"/>
          </p:cNvSpPr>
          <p:nvPr>
            <p:ph type="dt" sz="half" idx="2"/>
          </p:nvPr>
        </p:nvSpPr>
        <p:spPr bwMode="auto">
          <a:xfrm>
            <a:off x="457200" y="5207000"/>
            <a:ext cx="2133600" cy="381000"/>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mn-cs"/>
              </a:defRPr>
            </a:lvl1pPr>
          </a:lstStyle>
          <a:p>
            <a:pPr>
              <a:defRPr/>
            </a:pPr>
            <a:endParaRPr lang="en-US"/>
          </a:p>
        </p:txBody>
      </p:sp>
      <p:sp>
        <p:nvSpPr>
          <p:cNvPr id="16397" name="Rectangle 13">
            <a:extLst>
              <a:ext uri="{FF2B5EF4-FFF2-40B4-BE49-F238E27FC236}">
                <a16:creationId xmlns="" xmlns:a16="http://schemas.microsoft.com/office/drawing/2014/main" id="{75E406CC-D364-48DF-93F1-85B2EDA84A67}"/>
              </a:ext>
            </a:extLst>
          </p:cNvPr>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mn-cs"/>
              </a:defRPr>
            </a:lvl1pPr>
          </a:lstStyle>
          <a:p>
            <a:pPr>
              <a:defRPr/>
            </a:pPr>
            <a:endParaRPr lang="en-US"/>
          </a:p>
        </p:txBody>
      </p:sp>
      <p:sp>
        <p:nvSpPr>
          <p:cNvPr id="16398" name="Rectangle 14">
            <a:extLst>
              <a:ext uri="{FF2B5EF4-FFF2-40B4-BE49-F238E27FC236}">
                <a16:creationId xmlns="" xmlns:a16="http://schemas.microsoft.com/office/drawing/2014/main" id="{9671B2DF-B989-438B-B592-9000AAD7B825}"/>
              </a:ext>
            </a:extLst>
          </p:cNvPr>
          <p:cNvSpPr>
            <a:spLocks noGrp="1" noChangeArrowheads="1"/>
          </p:cNvSpPr>
          <p:nvPr>
            <p:ph type="sldNum" sz="quarter" idx="4"/>
          </p:nvPr>
        </p:nvSpPr>
        <p:spPr bwMode="auto">
          <a:xfrm>
            <a:off x="7772400" y="5524500"/>
            <a:ext cx="1371600" cy="190500"/>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bodyPr>
          <a:lstStyle>
            <a:lvl1pPr algn="r" eaLnBrk="1" hangingPunct="1">
              <a:defRPr sz="1500" b="1">
                <a:effectLst>
                  <a:outerShdw blurRad="38100" dist="38100" dir="2700000" algn="tl">
                    <a:srgbClr val="010199"/>
                  </a:outerShdw>
                </a:effectLst>
              </a:defRPr>
            </a:lvl1pPr>
          </a:lstStyle>
          <a:p>
            <a:pPr>
              <a:defRPr/>
            </a:pPr>
            <a:fld id="{C99F1C9B-DB46-4482-9261-1F35581A7E11}" type="slidenum">
              <a:rPr lang="en-US" altLang="en-US"/>
              <a:pPr>
                <a:defRPr/>
              </a:pPr>
              <a:t>‹#›</a:t>
            </a:fld>
            <a:endParaRPr lang="en-US" altLang="en-US"/>
          </a:p>
        </p:txBody>
      </p:sp>
    </p:spTree>
    <p:extLst>
      <p:ext uri="{BB962C8B-B14F-4D97-AF65-F5344CB8AC3E}">
        <p14:creationId xmlns:p14="http://schemas.microsoft.com/office/powerpoint/2010/main" val="2487509906"/>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ctr" rtl="0" eaLnBrk="0" fontAlgn="base" hangingPunct="0">
        <a:spcBef>
          <a:spcPct val="0"/>
        </a:spcBef>
        <a:spcAft>
          <a:spcPct val="0"/>
        </a:spcAft>
        <a:defRPr sz="4600" b="1">
          <a:solidFill>
            <a:srgbClr val="FFFF00"/>
          </a:solidFill>
          <a:latin typeface="+mj-lt"/>
          <a:ea typeface="+mj-ea"/>
          <a:cs typeface="+mj-cs"/>
        </a:defRPr>
      </a:lvl1pPr>
      <a:lvl2pPr algn="ctr" rtl="0" eaLnBrk="0" fontAlgn="base" hangingPunct="0">
        <a:spcBef>
          <a:spcPct val="0"/>
        </a:spcBef>
        <a:spcAft>
          <a:spcPct val="0"/>
        </a:spcAft>
        <a:defRPr sz="4600" b="1">
          <a:solidFill>
            <a:srgbClr val="FFFF00"/>
          </a:solidFill>
          <a:latin typeface="Arial" charset="0"/>
        </a:defRPr>
      </a:lvl2pPr>
      <a:lvl3pPr algn="ctr" rtl="0" eaLnBrk="0" fontAlgn="base" hangingPunct="0">
        <a:spcBef>
          <a:spcPct val="0"/>
        </a:spcBef>
        <a:spcAft>
          <a:spcPct val="0"/>
        </a:spcAft>
        <a:defRPr sz="4600" b="1">
          <a:solidFill>
            <a:srgbClr val="FFFF00"/>
          </a:solidFill>
          <a:latin typeface="Arial" charset="0"/>
        </a:defRPr>
      </a:lvl3pPr>
      <a:lvl4pPr algn="ctr" rtl="0" eaLnBrk="0" fontAlgn="base" hangingPunct="0">
        <a:spcBef>
          <a:spcPct val="0"/>
        </a:spcBef>
        <a:spcAft>
          <a:spcPct val="0"/>
        </a:spcAft>
        <a:defRPr sz="4600" b="1">
          <a:solidFill>
            <a:srgbClr val="FFFF00"/>
          </a:solidFill>
          <a:latin typeface="Arial" charset="0"/>
        </a:defRPr>
      </a:lvl4pPr>
      <a:lvl5pPr algn="ctr" rtl="0" eaLnBrk="0" fontAlgn="base" hangingPunct="0">
        <a:spcBef>
          <a:spcPct val="0"/>
        </a:spcBef>
        <a:spcAft>
          <a:spcPct val="0"/>
        </a:spcAft>
        <a:defRPr sz="4600" b="1">
          <a:solidFill>
            <a:srgbClr val="FFFF00"/>
          </a:solidFill>
          <a:latin typeface="Arial" charset="0"/>
        </a:defRPr>
      </a:lvl5pPr>
      <a:lvl6pPr marL="475476" algn="ctr" rtl="0" fontAlgn="base">
        <a:spcBef>
          <a:spcPct val="0"/>
        </a:spcBef>
        <a:spcAft>
          <a:spcPct val="0"/>
        </a:spcAft>
        <a:defRPr sz="4600" b="1">
          <a:solidFill>
            <a:srgbClr val="FFFF00"/>
          </a:solidFill>
          <a:latin typeface="Arial" charset="0"/>
        </a:defRPr>
      </a:lvl6pPr>
      <a:lvl7pPr marL="950953" algn="ctr" rtl="0" fontAlgn="base">
        <a:spcBef>
          <a:spcPct val="0"/>
        </a:spcBef>
        <a:spcAft>
          <a:spcPct val="0"/>
        </a:spcAft>
        <a:defRPr sz="4600" b="1">
          <a:solidFill>
            <a:srgbClr val="FFFF00"/>
          </a:solidFill>
          <a:latin typeface="Arial" charset="0"/>
        </a:defRPr>
      </a:lvl7pPr>
      <a:lvl8pPr marL="1426428" algn="ctr" rtl="0" fontAlgn="base">
        <a:spcBef>
          <a:spcPct val="0"/>
        </a:spcBef>
        <a:spcAft>
          <a:spcPct val="0"/>
        </a:spcAft>
        <a:defRPr sz="4600" b="1">
          <a:solidFill>
            <a:srgbClr val="FFFF00"/>
          </a:solidFill>
          <a:latin typeface="Arial" charset="0"/>
        </a:defRPr>
      </a:lvl8pPr>
      <a:lvl9pPr marL="1901904" algn="ctr" rtl="0" fontAlgn="base">
        <a:spcBef>
          <a:spcPct val="0"/>
        </a:spcBef>
        <a:spcAft>
          <a:spcPct val="0"/>
        </a:spcAft>
        <a:defRPr sz="4600" b="1">
          <a:solidFill>
            <a:srgbClr val="FFFF00"/>
          </a:solidFill>
          <a:latin typeface="Arial" charset="0"/>
        </a:defRPr>
      </a:lvl9pPr>
    </p:titleStyle>
    <p:bodyStyle>
      <a:lvl1pPr marL="356607" indent="-356607" algn="l" rtl="0" eaLnBrk="0" fontAlgn="base" hangingPunct="0">
        <a:spcBef>
          <a:spcPct val="20000"/>
        </a:spcBef>
        <a:spcAft>
          <a:spcPct val="0"/>
        </a:spcAft>
        <a:buClr>
          <a:schemeClr val="tx1"/>
        </a:buClr>
        <a:buSzPct val="75000"/>
        <a:buFont typeface="Wingdings" panose="05000000000000000000" pitchFamily="2" charset="2"/>
        <a:buChar char="l"/>
        <a:defRPr sz="3300" b="1">
          <a:solidFill>
            <a:schemeClr val="tx1"/>
          </a:solidFill>
          <a:effectLst>
            <a:outerShdw blurRad="38100" dist="38100" dir="2700000" algn="tl">
              <a:srgbClr val="010199"/>
            </a:outerShdw>
          </a:effectLst>
          <a:latin typeface="+mn-lt"/>
          <a:ea typeface="+mn-ea"/>
          <a:cs typeface="+mn-cs"/>
        </a:defRPr>
      </a:lvl1pPr>
      <a:lvl2pPr marL="772649" indent="-297172" algn="l" rtl="0" eaLnBrk="0" fontAlgn="base" hangingPunct="0">
        <a:spcBef>
          <a:spcPct val="20000"/>
        </a:spcBef>
        <a:spcAft>
          <a:spcPct val="0"/>
        </a:spcAft>
        <a:buClr>
          <a:schemeClr val="tx1"/>
        </a:buClr>
        <a:buSzPct val="75000"/>
        <a:buFont typeface="Wingdings" panose="05000000000000000000" pitchFamily="2" charset="2"/>
        <a:buChar char="l"/>
        <a:defRPr sz="2900" b="1">
          <a:solidFill>
            <a:schemeClr val="tx1"/>
          </a:solidFill>
          <a:effectLst>
            <a:outerShdw blurRad="38100" dist="38100" dir="2700000" algn="tl">
              <a:srgbClr val="010199"/>
            </a:outerShdw>
          </a:effectLst>
          <a:latin typeface="+mn-lt"/>
        </a:defRPr>
      </a:lvl2pPr>
      <a:lvl3pPr marL="1188690" indent="-237738" algn="l" rtl="0" eaLnBrk="0" fontAlgn="base" hangingPunct="0">
        <a:spcBef>
          <a:spcPct val="20000"/>
        </a:spcBef>
        <a:spcAft>
          <a:spcPct val="0"/>
        </a:spcAft>
        <a:buClr>
          <a:schemeClr val="tx1"/>
        </a:buClr>
        <a:buSzPct val="75000"/>
        <a:buFont typeface="Wingdings" panose="05000000000000000000" pitchFamily="2" charset="2"/>
        <a:buChar char="l"/>
        <a:defRPr sz="2500" b="1">
          <a:solidFill>
            <a:schemeClr val="tx1"/>
          </a:solidFill>
          <a:effectLst>
            <a:outerShdw blurRad="38100" dist="38100" dir="2700000" algn="tl">
              <a:srgbClr val="010199"/>
            </a:outerShdw>
          </a:effectLst>
          <a:latin typeface="+mn-lt"/>
        </a:defRPr>
      </a:lvl3pPr>
      <a:lvl4pPr marL="1664167" indent="-237738" algn="l" rtl="0" eaLnBrk="0" fontAlgn="base" hangingPunct="0">
        <a:spcBef>
          <a:spcPct val="20000"/>
        </a:spcBef>
        <a:spcAft>
          <a:spcPct val="0"/>
        </a:spcAft>
        <a:buClr>
          <a:schemeClr val="tx1"/>
        </a:buClr>
        <a:buSzPct val="75000"/>
        <a:buFont typeface="Wingdings" panose="05000000000000000000" pitchFamily="2" charset="2"/>
        <a:buChar char="l"/>
        <a:defRPr sz="2100" b="1">
          <a:solidFill>
            <a:schemeClr val="tx1"/>
          </a:solidFill>
          <a:effectLst>
            <a:outerShdw blurRad="38100" dist="38100" dir="2700000" algn="tl">
              <a:srgbClr val="010199"/>
            </a:outerShdw>
          </a:effectLst>
          <a:latin typeface="+mn-lt"/>
        </a:defRPr>
      </a:lvl4pPr>
      <a:lvl5pPr marL="2139642" indent="-237738" algn="l" rtl="0" eaLnBrk="0" fontAlgn="base" hangingPunct="0">
        <a:spcBef>
          <a:spcPct val="20000"/>
        </a:spcBef>
        <a:spcAft>
          <a:spcPct val="0"/>
        </a:spcAft>
        <a:buClr>
          <a:schemeClr val="tx1"/>
        </a:buClr>
        <a:buSzPct val="75000"/>
        <a:buFont typeface="Wingdings" panose="05000000000000000000" pitchFamily="2" charset="2"/>
        <a:buChar char="l"/>
        <a:defRPr sz="2100" b="1">
          <a:solidFill>
            <a:schemeClr val="tx1"/>
          </a:solidFill>
          <a:effectLst>
            <a:outerShdw blurRad="38100" dist="38100" dir="2700000" algn="tl">
              <a:srgbClr val="010199"/>
            </a:outerShdw>
          </a:effectLst>
          <a:latin typeface="+mn-lt"/>
        </a:defRPr>
      </a:lvl5pPr>
      <a:lvl6pPr marL="2615118" indent="-237738" algn="l" rtl="0" fontAlgn="base">
        <a:spcBef>
          <a:spcPct val="20000"/>
        </a:spcBef>
        <a:spcAft>
          <a:spcPct val="0"/>
        </a:spcAft>
        <a:buClr>
          <a:schemeClr val="tx1"/>
        </a:buClr>
        <a:buSzPct val="75000"/>
        <a:buFont typeface="Wingdings" pitchFamily="2" charset="2"/>
        <a:buChar char="l"/>
        <a:defRPr sz="2100" b="1">
          <a:solidFill>
            <a:schemeClr val="tx1"/>
          </a:solidFill>
          <a:effectLst>
            <a:outerShdw blurRad="38100" dist="38100" dir="2700000" algn="tl">
              <a:srgbClr val="010199"/>
            </a:outerShdw>
          </a:effectLst>
          <a:latin typeface="+mn-lt"/>
        </a:defRPr>
      </a:lvl6pPr>
      <a:lvl7pPr marL="3090595" indent="-237738" algn="l" rtl="0" fontAlgn="base">
        <a:spcBef>
          <a:spcPct val="20000"/>
        </a:spcBef>
        <a:spcAft>
          <a:spcPct val="0"/>
        </a:spcAft>
        <a:buClr>
          <a:schemeClr val="tx1"/>
        </a:buClr>
        <a:buSzPct val="75000"/>
        <a:buFont typeface="Wingdings" pitchFamily="2" charset="2"/>
        <a:buChar char="l"/>
        <a:defRPr sz="2100" b="1">
          <a:solidFill>
            <a:schemeClr val="tx1"/>
          </a:solidFill>
          <a:effectLst>
            <a:outerShdw blurRad="38100" dist="38100" dir="2700000" algn="tl">
              <a:srgbClr val="010199"/>
            </a:outerShdw>
          </a:effectLst>
          <a:latin typeface="+mn-lt"/>
        </a:defRPr>
      </a:lvl7pPr>
      <a:lvl8pPr marL="3566071" indent="-237738" algn="l" rtl="0" fontAlgn="base">
        <a:spcBef>
          <a:spcPct val="20000"/>
        </a:spcBef>
        <a:spcAft>
          <a:spcPct val="0"/>
        </a:spcAft>
        <a:buClr>
          <a:schemeClr val="tx1"/>
        </a:buClr>
        <a:buSzPct val="75000"/>
        <a:buFont typeface="Wingdings" pitchFamily="2" charset="2"/>
        <a:buChar char="l"/>
        <a:defRPr sz="2100" b="1">
          <a:solidFill>
            <a:schemeClr val="tx1"/>
          </a:solidFill>
          <a:effectLst>
            <a:outerShdw blurRad="38100" dist="38100" dir="2700000" algn="tl">
              <a:srgbClr val="010199"/>
            </a:outerShdw>
          </a:effectLst>
          <a:latin typeface="+mn-lt"/>
        </a:defRPr>
      </a:lvl8pPr>
      <a:lvl9pPr marL="4041547" indent="-237738" algn="l" rtl="0" fontAlgn="base">
        <a:spcBef>
          <a:spcPct val="20000"/>
        </a:spcBef>
        <a:spcAft>
          <a:spcPct val="0"/>
        </a:spcAft>
        <a:buClr>
          <a:schemeClr val="tx1"/>
        </a:buClr>
        <a:buSzPct val="75000"/>
        <a:buFont typeface="Wingdings" pitchFamily="2" charset="2"/>
        <a:buChar char="l"/>
        <a:defRPr sz="2100" b="1">
          <a:solidFill>
            <a:schemeClr val="tx1"/>
          </a:solidFill>
          <a:effectLst>
            <a:outerShdw blurRad="38100" dist="38100" dir="2700000" algn="tl">
              <a:srgbClr val="010199"/>
            </a:outerShdw>
          </a:effectLst>
          <a:latin typeface="+mn-lt"/>
        </a:defRPr>
      </a:lvl9pPr>
    </p:bodyStyle>
    <p:otherStyle>
      <a:defPPr>
        <a:defRPr lang="en-US"/>
      </a:defPPr>
      <a:lvl1pPr marL="0" algn="l" defTabSz="950953" rtl="0" eaLnBrk="1" latinLnBrk="0" hangingPunct="1">
        <a:defRPr sz="1900" kern="1200">
          <a:solidFill>
            <a:schemeClr val="tx1"/>
          </a:solidFill>
          <a:latin typeface="+mn-lt"/>
          <a:ea typeface="+mn-ea"/>
          <a:cs typeface="+mn-cs"/>
        </a:defRPr>
      </a:lvl1pPr>
      <a:lvl2pPr marL="475476" algn="l" defTabSz="950953" rtl="0" eaLnBrk="1" latinLnBrk="0" hangingPunct="1">
        <a:defRPr sz="1900" kern="1200">
          <a:solidFill>
            <a:schemeClr val="tx1"/>
          </a:solidFill>
          <a:latin typeface="+mn-lt"/>
          <a:ea typeface="+mn-ea"/>
          <a:cs typeface="+mn-cs"/>
        </a:defRPr>
      </a:lvl2pPr>
      <a:lvl3pPr marL="950953" algn="l" defTabSz="950953" rtl="0" eaLnBrk="1" latinLnBrk="0" hangingPunct="1">
        <a:defRPr sz="1900" kern="1200">
          <a:solidFill>
            <a:schemeClr val="tx1"/>
          </a:solidFill>
          <a:latin typeface="+mn-lt"/>
          <a:ea typeface="+mn-ea"/>
          <a:cs typeface="+mn-cs"/>
        </a:defRPr>
      </a:lvl3pPr>
      <a:lvl4pPr marL="1426428" algn="l" defTabSz="950953" rtl="0" eaLnBrk="1" latinLnBrk="0" hangingPunct="1">
        <a:defRPr sz="1900" kern="1200">
          <a:solidFill>
            <a:schemeClr val="tx1"/>
          </a:solidFill>
          <a:latin typeface="+mn-lt"/>
          <a:ea typeface="+mn-ea"/>
          <a:cs typeface="+mn-cs"/>
        </a:defRPr>
      </a:lvl4pPr>
      <a:lvl5pPr marL="1901904" algn="l" defTabSz="950953" rtl="0" eaLnBrk="1" latinLnBrk="0" hangingPunct="1">
        <a:defRPr sz="1900" kern="1200">
          <a:solidFill>
            <a:schemeClr val="tx1"/>
          </a:solidFill>
          <a:latin typeface="+mn-lt"/>
          <a:ea typeface="+mn-ea"/>
          <a:cs typeface="+mn-cs"/>
        </a:defRPr>
      </a:lvl5pPr>
      <a:lvl6pPr marL="2377381" algn="l" defTabSz="950953" rtl="0" eaLnBrk="1" latinLnBrk="0" hangingPunct="1">
        <a:defRPr sz="1900" kern="1200">
          <a:solidFill>
            <a:schemeClr val="tx1"/>
          </a:solidFill>
          <a:latin typeface="+mn-lt"/>
          <a:ea typeface="+mn-ea"/>
          <a:cs typeface="+mn-cs"/>
        </a:defRPr>
      </a:lvl6pPr>
      <a:lvl7pPr marL="2852857" algn="l" defTabSz="950953" rtl="0" eaLnBrk="1" latinLnBrk="0" hangingPunct="1">
        <a:defRPr sz="1900" kern="1200">
          <a:solidFill>
            <a:schemeClr val="tx1"/>
          </a:solidFill>
          <a:latin typeface="+mn-lt"/>
          <a:ea typeface="+mn-ea"/>
          <a:cs typeface="+mn-cs"/>
        </a:defRPr>
      </a:lvl7pPr>
      <a:lvl8pPr marL="3328333" algn="l" defTabSz="950953" rtl="0" eaLnBrk="1" latinLnBrk="0" hangingPunct="1">
        <a:defRPr sz="1900" kern="1200">
          <a:solidFill>
            <a:schemeClr val="tx1"/>
          </a:solidFill>
          <a:latin typeface="+mn-lt"/>
          <a:ea typeface="+mn-ea"/>
          <a:cs typeface="+mn-cs"/>
        </a:defRPr>
      </a:lvl8pPr>
      <a:lvl9pPr marL="3803809" algn="l" defTabSz="950953"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chart" Target="../charts/char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C457DF2-CBFA-427B-8D8D-C05B959C9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 y="12331"/>
            <a:ext cx="9144000" cy="5143500"/>
          </a:xfrm>
          <a:prstGeom prst="rect">
            <a:avLst/>
          </a:prstGeom>
        </p:spPr>
      </p:pic>
      <p:sp>
        <p:nvSpPr>
          <p:cNvPr id="5" name="Rectangle 4">
            <a:extLst>
              <a:ext uri="{FF2B5EF4-FFF2-40B4-BE49-F238E27FC236}">
                <a16:creationId xmlns="" xmlns:a16="http://schemas.microsoft.com/office/drawing/2014/main" id="{E4C077AF-C4A0-428A-8A24-8971C056B9F1}"/>
              </a:ext>
            </a:extLst>
          </p:cNvPr>
          <p:cNvSpPr/>
          <p:nvPr/>
        </p:nvSpPr>
        <p:spPr>
          <a:xfrm>
            <a:off x="2929942" y="5176391"/>
            <a:ext cx="3235990" cy="502908"/>
          </a:xfrm>
          <a:prstGeom prst="rect">
            <a:avLst/>
          </a:prstGeom>
        </p:spPr>
        <p:txBody>
          <a:bodyPr wrap="none" lIns="71323" tIns="35662" rIns="71323" bIns="35662">
            <a:spAutoFit/>
          </a:bodyPr>
          <a:lstStyle/>
          <a:p>
            <a:pPr algn="ctr" eaLnBrk="0" fontAlgn="base" hangingPunct="0">
              <a:spcBef>
                <a:spcPct val="0"/>
              </a:spcBef>
              <a:spcAft>
                <a:spcPct val="0"/>
              </a:spcAft>
              <a:defRPr/>
            </a:pPr>
            <a:r>
              <a:rPr lang="en-US" sz="2800" b="1" i="1" dirty="0">
                <a:solidFill>
                  <a:srgbClr val="FFFFFF"/>
                </a:solidFill>
                <a:latin typeface="Cambria" panose="02040503050406030204" pitchFamily="18" charset="0"/>
                <a:ea typeface="Cambria" panose="02040503050406030204" pitchFamily="18" charset="0"/>
                <a:cs typeface="Calibri" panose="020F0502020204030204" pitchFamily="34" charset="0"/>
              </a:rPr>
              <a:t>Lesson 8: 13-15:35</a:t>
            </a:r>
          </a:p>
        </p:txBody>
      </p:sp>
    </p:spTree>
    <p:extLst>
      <p:ext uri="{BB962C8B-B14F-4D97-AF65-F5344CB8AC3E}">
        <p14:creationId xmlns:p14="http://schemas.microsoft.com/office/powerpoint/2010/main" val="3537477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63" y="0"/>
            <a:ext cx="8692425" cy="635000"/>
          </a:xfrm>
        </p:spPr>
        <p:txBody>
          <a:bodyPr/>
          <a:lstStyle/>
          <a:p>
            <a:pPr marL="356607" indent="-356607">
              <a:spcBef>
                <a:spcPct val="20000"/>
              </a:spcBef>
            </a:pPr>
            <a:r>
              <a:rPr lang="en-US" sz="3100" b="0" dirty="0">
                <a:latin typeface="Cambria"/>
                <a:ea typeface="+mn-ea"/>
                <a:cs typeface="Cambria"/>
              </a:rPr>
              <a:t>Acts 13:32-37 – Resurrection Prophecies Fulfilled </a:t>
            </a:r>
            <a:endParaRPr lang="en-US" dirty="0"/>
          </a:p>
        </p:txBody>
      </p:sp>
      <p:sp>
        <p:nvSpPr>
          <p:cNvPr id="3" name="Content Placeholder 2"/>
          <p:cNvSpPr>
            <a:spLocks noGrp="1"/>
          </p:cNvSpPr>
          <p:nvPr>
            <p:ph idx="1"/>
          </p:nvPr>
        </p:nvSpPr>
        <p:spPr>
          <a:xfrm>
            <a:off x="152400" y="653204"/>
            <a:ext cx="8839200" cy="4971033"/>
          </a:xfrm>
        </p:spPr>
        <p:txBody>
          <a:bodyPr/>
          <a:lstStyle/>
          <a:p>
            <a:pPr marL="0" indent="0">
              <a:buNone/>
            </a:pPr>
            <a:r>
              <a:rPr lang="en-US" sz="2000" baseline="30000" dirty="0">
                <a:effectLst/>
              </a:rPr>
              <a:t>32</a:t>
            </a:r>
            <a:r>
              <a:rPr lang="en-US" sz="2000" dirty="0">
                <a:effectLst/>
              </a:rPr>
              <a:t>And we declare to you glad tidings—that promise which was made to the fathers. </a:t>
            </a:r>
            <a:r>
              <a:rPr lang="en-US" sz="2000" baseline="30000" dirty="0">
                <a:effectLst/>
              </a:rPr>
              <a:t>33</a:t>
            </a:r>
            <a:r>
              <a:rPr lang="en-US" sz="2000" dirty="0">
                <a:effectLst/>
              </a:rPr>
              <a:t>God has fulfilled this for us their children, in that He has raised up Jesus. As it is also written in the second Psalm: </a:t>
            </a:r>
          </a:p>
          <a:p>
            <a:pPr marL="0" indent="0">
              <a:buNone/>
            </a:pPr>
            <a:r>
              <a:rPr lang="en-US" sz="2000" dirty="0">
                <a:effectLst/>
              </a:rPr>
              <a:t>	‘You are My Son,</a:t>
            </a:r>
            <a:br>
              <a:rPr lang="en-US" sz="2000" dirty="0">
                <a:effectLst/>
              </a:rPr>
            </a:br>
            <a:r>
              <a:rPr lang="en-US" sz="2000" dirty="0">
                <a:effectLst/>
              </a:rPr>
              <a:t>	Today I have begotten You.’</a:t>
            </a:r>
          </a:p>
          <a:p>
            <a:pPr marL="0" indent="0">
              <a:buNone/>
            </a:pPr>
            <a:r>
              <a:rPr lang="en-US" sz="2000" baseline="30000" dirty="0">
                <a:effectLst/>
              </a:rPr>
              <a:t>34</a:t>
            </a:r>
            <a:r>
              <a:rPr lang="en-US" sz="2000" dirty="0">
                <a:effectLst/>
              </a:rPr>
              <a:t>And that He raised Him from the dead, no more to return to corruption, He has spoken thus:</a:t>
            </a:r>
          </a:p>
          <a:p>
            <a:pPr marL="0" indent="0">
              <a:buNone/>
            </a:pPr>
            <a:r>
              <a:rPr lang="en-US" sz="2000" dirty="0">
                <a:effectLst/>
              </a:rPr>
              <a:t>	‘I will give you the sure mercies of David.’</a:t>
            </a:r>
          </a:p>
          <a:p>
            <a:pPr marL="0" indent="0">
              <a:buNone/>
            </a:pPr>
            <a:r>
              <a:rPr lang="en-US" sz="2000" baseline="30000" dirty="0">
                <a:effectLst/>
              </a:rPr>
              <a:t>35</a:t>
            </a:r>
            <a:r>
              <a:rPr lang="en-US" sz="2000" dirty="0">
                <a:effectLst/>
              </a:rPr>
              <a:t>Therefore He also says in another </a:t>
            </a:r>
            <a:r>
              <a:rPr lang="en-US" sz="2000" i="1" dirty="0">
                <a:effectLst/>
              </a:rPr>
              <a:t>Psalm:</a:t>
            </a:r>
            <a:endParaRPr lang="en-US" sz="2000" dirty="0">
              <a:effectLst/>
            </a:endParaRPr>
          </a:p>
          <a:p>
            <a:pPr marL="0" indent="0">
              <a:buNone/>
            </a:pPr>
            <a:r>
              <a:rPr lang="en-US" sz="2000" dirty="0">
                <a:effectLst/>
              </a:rPr>
              <a:t>	‘You will not allow Your Holy One to see corruption.’</a:t>
            </a:r>
          </a:p>
          <a:p>
            <a:pPr marL="0" indent="0">
              <a:buNone/>
            </a:pPr>
            <a:r>
              <a:rPr lang="en-US" sz="2000" baseline="30000" dirty="0">
                <a:effectLst/>
              </a:rPr>
              <a:t>36</a:t>
            </a:r>
            <a:r>
              <a:rPr lang="en-US" sz="2000" dirty="0">
                <a:effectLst/>
              </a:rPr>
              <a:t>“For David, after he had served his own generation by the will of God, fell asleep, was buried with his fathers, and saw corruption; </a:t>
            </a:r>
            <a:r>
              <a:rPr lang="en-US" sz="2000" baseline="30000" dirty="0">
                <a:effectLst/>
              </a:rPr>
              <a:t>37</a:t>
            </a:r>
            <a:r>
              <a:rPr lang="en-US" sz="2000" dirty="0">
                <a:effectLst/>
              </a:rPr>
              <a:t>but He whom God raised up saw no corruption. </a:t>
            </a:r>
            <a:endParaRPr lang="en-US" sz="2000" dirty="0"/>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10</a:t>
            </a:fld>
            <a:endParaRPr lang="en-US" altLang="en-US"/>
          </a:p>
        </p:txBody>
      </p:sp>
      <p:sp>
        <p:nvSpPr>
          <p:cNvPr id="5" name="Rectangular Callout 4"/>
          <p:cNvSpPr/>
          <p:nvPr/>
        </p:nvSpPr>
        <p:spPr bwMode="auto">
          <a:xfrm>
            <a:off x="4841996" y="1599661"/>
            <a:ext cx="852794" cy="393820"/>
          </a:xfrm>
          <a:prstGeom prst="wedgeRectCallout">
            <a:avLst>
              <a:gd name="adj1" fmla="val -112647"/>
              <a:gd name="adj2" fmla="val 2597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Ps. 2:7</a:t>
            </a:r>
          </a:p>
        </p:txBody>
      </p:sp>
      <p:sp>
        <p:nvSpPr>
          <p:cNvPr id="6" name="Rectangular Callout 5"/>
          <p:cNvSpPr/>
          <p:nvPr/>
        </p:nvSpPr>
        <p:spPr bwMode="auto">
          <a:xfrm>
            <a:off x="6784750" y="2686293"/>
            <a:ext cx="1015376" cy="467661"/>
          </a:xfrm>
          <a:prstGeom prst="wedgeRectCallout">
            <a:avLst>
              <a:gd name="adj1" fmla="val -112647"/>
              <a:gd name="adj2" fmla="val 2597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Isa. 55:3</a:t>
            </a:r>
          </a:p>
        </p:txBody>
      </p:sp>
      <p:sp>
        <p:nvSpPr>
          <p:cNvPr id="7" name="Rectangular Callout 6"/>
          <p:cNvSpPr/>
          <p:nvPr/>
        </p:nvSpPr>
        <p:spPr bwMode="auto">
          <a:xfrm>
            <a:off x="7477868" y="3256085"/>
            <a:ext cx="1089355" cy="467661"/>
          </a:xfrm>
          <a:prstGeom prst="wedgeRectCallout">
            <a:avLst>
              <a:gd name="adj1" fmla="val -76652"/>
              <a:gd name="adj2" fmla="val 4175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Ps. 16:10</a:t>
            </a:r>
          </a:p>
        </p:txBody>
      </p:sp>
    </p:spTree>
    <p:extLst>
      <p:ext uri="{BB962C8B-B14F-4D97-AF65-F5344CB8AC3E}">
        <p14:creationId xmlns:p14="http://schemas.microsoft.com/office/powerpoint/2010/main" val="31380216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45" y="172621"/>
            <a:ext cx="8791063" cy="635000"/>
          </a:xfrm>
        </p:spPr>
        <p:txBody>
          <a:bodyPr/>
          <a:lstStyle/>
          <a:p>
            <a:pPr marL="356607" indent="-356607">
              <a:spcBef>
                <a:spcPct val="20000"/>
              </a:spcBef>
            </a:pPr>
            <a:r>
              <a:rPr lang="en-US" sz="3100" b="0" dirty="0">
                <a:latin typeface="Cambria"/>
                <a:ea typeface="+mn-ea"/>
                <a:cs typeface="Cambria"/>
              </a:rPr>
              <a:t>Acts 13:38-41 – Remission of Sins, Apart from Law </a:t>
            </a:r>
            <a:endParaRPr lang="en-US" dirty="0"/>
          </a:p>
        </p:txBody>
      </p:sp>
      <p:sp>
        <p:nvSpPr>
          <p:cNvPr id="3" name="Content Placeholder 2"/>
          <p:cNvSpPr>
            <a:spLocks noGrp="1"/>
          </p:cNvSpPr>
          <p:nvPr>
            <p:ph idx="1"/>
          </p:nvPr>
        </p:nvSpPr>
        <p:spPr/>
        <p:txBody>
          <a:bodyPr/>
          <a:lstStyle/>
          <a:p>
            <a:pPr marL="0" indent="0">
              <a:buNone/>
            </a:pPr>
            <a:r>
              <a:rPr lang="en-US" sz="2200" baseline="30000" dirty="0">
                <a:effectLst/>
                <a:latin typeface="Cambria"/>
                <a:cs typeface="Cambria"/>
              </a:rPr>
              <a:t>38</a:t>
            </a:r>
            <a:r>
              <a:rPr lang="en-US" sz="2200" dirty="0">
                <a:effectLst/>
                <a:latin typeface="Cambria"/>
                <a:cs typeface="Cambria"/>
              </a:rPr>
              <a:t> Therefore let it be known to you, brethren, that through this Man is preached to you the forgiveness of sins; </a:t>
            </a:r>
            <a:r>
              <a:rPr lang="en-US" sz="2200" baseline="30000" dirty="0">
                <a:effectLst/>
                <a:latin typeface="Cambria"/>
                <a:cs typeface="Cambria"/>
              </a:rPr>
              <a:t>39</a:t>
            </a:r>
            <a:r>
              <a:rPr lang="en-US" sz="2200" dirty="0">
                <a:effectLst/>
                <a:latin typeface="Cambria"/>
                <a:cs typeface="Cambria"/>
              </a:rPr>
              <a:t> and by Him everyone who believes is justified from all things from which you could not be justified by the law of Moses. </a:t>
            </a:r>
            <a:r>
              <a:rPr lang="en-US" sz="2200" baseline="30000" dirty="0">
                <a:effectLst/>
                <a:latin typeface="Cambria"/>
                <a:cs typeface="Cambria"/>
              </a:rPr>
              <a:t>40</a:t>
            </a:r>
            <a:r>
              <a:rPr lang="en-US" sz="2200" dirty="0">
                <a:effectLst/>
                <a:latin typeface="Cambria"/>
                <a:cs typeface="Cambria"/>
              </a:rPr>
              <a:t> Beware therefore, lest what has been spoken in the prophets come upon you: </a:t>
            </a:r>
          </a:p>
          <a:p>
            <a:pPr marL="0" indent="0">
              <a:buNone/>
            </a:pPr>
            <a:r>
              <a:rPr lang="en-US" sz="2200" baseline="30000" dirty="0">
                <a:effectLst/>
                <a:latin typeface="Cambria"/>
                <a:cs typeface="Cambria"/>
              </a:rPr>
              <a:t>41</a:t>
            </a:r>
            <a:r>
              <a:rPr lang="en-US" sz="2200" dirty="0">
                <a:effectLst/>
                <a:latin typeface="Cambria"/>
                <a:cs typeface="Cambria"/>
              </a:rPr>
              <a:t> ‘Behold, you despisers,</a:t>
            </a:r>
            <a:br>
              <a:rPr lang="en-US" sz="2200" dirty="0">
                <a:effectLst/>
                <a:latin typeface="Cambria"/>
                <a:cs typeface="Cambria"/>
              </a:rPr>
            </a:br>
            <a:r>
              <a:rPr lang="en-US" sz="2200" dirty="0">
                <a:effectLst/>
                <a:latin typeface="Cambria"/>
                <a:cs typeface="Cambria"/>
              </a:rPr>
              <a:t>Marvel and perish!</a:t>
            </a:r>
            <a:br>
              <a:rPr lang="en-US" sz="2200" dirty="0">
                <a:effectLst/>
                <a:latin typeface="Cambria"/>
                <a:cs typeface="Cambria"/>
              </a:rPr>
            </a:br>
            <a:r>
              <a:rPr lang="en-US" sz="2200" dirty="0">
                <a:effectLst/>
                <a:latin typeface="Cambria"/>
                <a:cs typeface="Cambria"/>
              </a:rPr>
              <a:t>For I work a work in your days,</a:t>
            </a:r>
            <a:br>
              <a:rPr lang="en-US" sz="2200" dirty="0">
                <a:effectLst/>
                <a:latin typeface="Cambria"/>
                <a:cs typeface="Cambria"/>
              </a:rPr>
            </a:br>
            <a:r>
              <a:rPr lang="en-US" sz="2200" dirty="0">
                <a:effectLst/>
                <a:latin typeface="Cambria"/>
                <a:cs typeface="Cambria"/>
              </a:rPr>
              <a:t>A work which you will by no means believe,</a:t>
            </a:r>
            <a:br>
              <a:rPr lang="en-US" sz="2200" dirty="0">
                <a:effectLst/>
                <a:latin typeface="Cambria"/>
                <a:cs typeface="Cambria"/>
              </a:rPr>
            </a:br>
            <a:r>
              <a:rPr lang="en-US" sz="2200" dirty="0">
                <a:effectLst/>
                <a:latin typeface="Cambria"/>
                <a:cs typeface="Cambria"/>
              </a:rPr>
              <a:t>Though one were to declare it to you.’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11</a:t>
            </a:fld>
            <a:endParaRPr lang="en-US" altLang="en-US"/>
          </a:p>
        </p:txBody>
      </p:sp>
      <p:sp>
        <p:nvSpPr>
          <p:cNvPr id="5" name="Rectangular Callout 4"/>
          <p:cNvSpPr/>
          <p:nvPr/>
        </p:nvSpPr>
        <p:spPr bwMode="auto">
          <a:xfrm>
            <a:off x="4655150" y="2846817"/>
            <a:ext cx="1015376" cy="467661"/>
          </a:xfrm>
          <a:prstGeom prst="wedgeRectCallout">
            <a:avLst>
              <a:gd name="adj1" fmla="val -112647"/>
              <a:gd name="adj2" fmla="val 2597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Hab. 1:5</a:t>
            </a:r>
          </a:p>
        </p:txBody>
      </p:sp>
      <p:sp>
        <p:nvSpPr>
          <p:cNvPr id="6" name="Rectangle 5"/>
          <p:cNvSpPr/>
          <p:nvPr/>
        </p:nvSpPr>
        <p:spPr bwMode="auto">
          <a:xfrm>
            <a:off x="1477597" y="4401845"/>
            <a:ext cx="6413400" cy="93708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400" dirty="0">
                <a:solidFill>
                  <a:srgbClr val="FFFF00"/>
                </a:solidFill>
                <a:latin typeface="Cambria"/>
                <a:cs typeface="Cambria"/>
              </a:rPr>
              <a:t>So Jesus was promised and fulfilled, what now?</a:t>
            </a:r>
          </a:p>
          <a:p>
            <a:pPr marL="222885" indent="-222885" eaLnBrk="0" fontAlgn="base" hangingPunct="0">
              <a:spcBef>
                <a:spcPct val="0"/>
              </a:spcBef>
              <a:spcAft>
                <a:spcPct val="0"/>
              </a:spcAft>
              <a:buFont typeface="Arial"/>
              <a:buChar char="•"/>
            </a:pPr>
            <a:r>
              <a:rPr lang="en-US" sz="2400" dirty="0">
                <a:solidFill>
                  <a:srgbClr val="FFFF00"/>
                </a:solidFill>
                <a:latin typeface="Cambria"/>
                <a:cs typeface="Cambria"/>
              </a:rPr>
              <a:t>You can be justified through Him not the law.</a:t>
            </a:r>
          </a:p>
        </p:txBody>
      </p:sp>
      <p:cxnSp>
        <p:nvCxnSpPr>
          <p:cNvPr id="8" name="Straight Connector 7"/>
          <p:cNvCxnSpPr/>
          <p:nvPr/>
        </p:nvCxnSpPr>
        <p:spPr bwMode="auto">
          <a:xfrm>
            <a:off x="3097950" y="1562995"/>
            <a:ext cx="2512055" cy="15257"/>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9" name="Straight Connector 8"/>
          <p:cNvCxnSpPr/>
          <p:nvPr/>
        </p:nvCxnSpPr>
        <p:spPr bwMode="auto">
          <a:xfrm flipV="1">
            <a:off x="2218597" y="1895164"/>
            <a:ext cx="1037525" cy="3932"/>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3758672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316835"/>
          </a:xfrm>
        </p:spPr>
        <p:txBody>
          <a:bodyPr/>
          <a:lstStyle/>
          <a:p>
            <a:r>
              <a:rPr lang="en-US" sz="3700" dirty="0">
                <a:latin typeface="Cambria"/>
                <a:cs typeface="Cambria"/>
              </a:rPr>
              <a:t>What does Paul’s Sermon in Acts 13 teach us?</a:t>
            </a:r>
          </a:p>
        </p:txBody>
      </p:sp>
      <p:sp>
        <p:nvSpPr>
          <p:cNvPr id="3" name="Content Placeholder 2"/>
          <p:cNvSpPr>
            <a:spLocks noGrp="1"/>
          </p:cNvSpPr>
          <p:nvPr>
            <p:ph idx="1"/>
          </p:nvPr>
        </p:nvSpPr>
        <p:spPr>
          <a:xfrm>
            <a:off x="152400" y="1193765"/>
            <a:ext cx="8839200" cy="3716674"/>
          </a:xfrm>
        </p:spPr>
        <p:txBody>
          <a:bodyPr/>
          <a:lstStyle/>
          <a:p>
            <a:pPr marL="579501" indent="-579501">
              <a:buAutoNum type="arabicPeriod"/>
            </a:pPr>
            <a:r>
              <a:rPr lang="en-US" dirty="0" smtClean="0">
                <a:latin typeface="Cambria"/>
                <a:cs typeface="Cambria"/>
              </a:rPr>
              <a:t>Create a spiritual connection with your audience.</a:t>
            </a:r>
          </a:p>
          <a:p>
            <a:pPr marL="579501" indent="-579501">
              <a:buAutoNum type="arabicPeriod"/>
            </a:pPr>
            <a:r>
              <a:rPr lang="en-US" dirty="0" smtClean="0">
                <a:latin typeface="Cambria"/>
                <a:cs typeface="Cambria"/>
              </a:rPr>
              <a:t>Preach Jesus</a:t>
            </a:r>
          </a:p>
          <a:p>
            <a:pPr marL="861811" lvl="1" indent="-445770"/>
            <a:r>
              <a:rPr lang="en-US" dirty="0" smtClean="0">
                <a:latin typeface="Cambria"/>
                <a:cs typeface="Cambria"/>
              </a:rPr>
              <a:t>The promised Savior</a:t>
            </a:r>
          </a:p>
          <a:p>
            <a:pPr marL="579501" indent="-579501">
              <a:buAutoNum type="arabicPeriod"/>
            </a:pPr>
            <a:r>
              <a:rPr lang="en-US" dirty="0" smtClean="0">
                <a:latin typeface="Cambria"/>
                <a:cs typeface="Cambria"/>
              </a:rPr>
              <a:t>Salvation is through Him and nothing else.</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12</a:t>
            </a:fld>
            <a:endParaRPr lang="en-US" altLang="en-US"/>
          </a:p>
        </p:txBody>
      </p:sp>
      <p:sp>
        <p:nvSpPr>
          <p:cNvPr id="5" name="Rectangle 4"/>
          <p:cNvSpPr/>
          <p:nvPr/>
        </p:nvSpPr>
        <p:spPr bwMode="auto">
          <a:xfrm>
            <a:off x="188279" y="1710655"/>
            <a:ext cx="8771595" cy="247367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800" dirty="0">
                <a:latin typeface="Cambria"/>
                <a:cs typeface="Cambria"/>
              </a:rPr>
              <a:t>1 Corinthians 2:1-2 “And I, brethren, when I came to you, did not come with excellence of speech or of wisdom declaring to you the testimony of God.</a:t>
            </a:r>
            <a:r>
              <a:rPr lang="en-US" sz="2800" baseline="30000" dirty="0">
                <a:latin typeface="Cambria"/>
                <a:cs typeface="Cambria"/>
              </a:rPr>
              <a:t> 2</a:t>
            </a:r>
            <a:r>
              <a:rPr lang="en-US" sz="2800" dirty="0">
                <a:latin typeface="Cambria"/>
                <a:cs typeface="Cambria"/>
              </a:rPr>
              <a:t> For I determined not to know anything among you except Jesus Christ and Him crucified.” </a:t>
            </a:r>
          </a:p>
        </p:txBody>
      </p:sp>
    </p:spTree>
    <p:extLst>
      <p:ext uri="{BB962C8B-B14F-4D97-AF65-F5344CB8AC3E}">
        <p14:creationId xmlns:p14="http://schemas.microsoft.com/office/powerpoint/2010/main" val="2330728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55"/>
            <a:ext cx="8229600" cy="635000"/>
          </a:xfrm>
        </p:spPr>
        <p:txBody>
          <a:bodyPr/>
          <a:lstStyle/>
          <a:p>
            <a:pPr marL="401193" indent="-401193">
              <a:spcBef>
                <a:spcPct val="20000"/>
              </a:spcBef>
            </a:pPr>
            <a:r>
              <a:rPr lang="en-US" sz="2500" dirty="0">
                <a:effectLst>
                  <a:outerShdw blurRad="38100" dist="38100" dir="2700000" algn="tl">
                    <a:srgbClr val="010199"/>
                  </a:outerShdw>
                </a:effectLst>
                <a:latin typeface="Cambria"/>
                <a:ea typeface="+mn-ea"/>
                <a:cs typeface="Cambria"/>
              </a:rPr>
              <a:t>Acts 14:21-28 </a:t>
            </a:r>
            <a:r>
              <a:rPr lang="en-US" sz="2500" dirty="0" smtClean="0">
                <a:effectLst>
                  <a:outerShdw blurRad="38100" dist="38100" dir="2700000" algn="tl">
                    <a:srgbClr val="010199"/>
                  </a:outerShdw>
                </a:effectLst>
                <a:latin typeface="Cambria"/>
                <a:ea typeface="+mn-ea"/>
                <a:cs typeface="Cambria"/>
              </a:rPr>
              <a:t>Paul </a:t>
            </a:r>
            <a:r>
              <a:rPr lang="en-US" sz="2500" dirty="0">
                <a:effectLst>
                  <a:outerShdw blurRad="38100" dist="38100" dir="2700000" algn="tl">
                    <a:srgbClr val="010199"/>
                  </a:outerShdw>
                </a:effectLst>
                <a:latin typeface="Cambria"/>
                <a:ea typeface="+mn-ea"/>
                <a:cs typeface="Cambria"/>
              </a:rPr>
              <a:t>and Barnabas Strengthen Churches</a:t>
            </a:r>
            <a:endParaRPr lang="en-US" sz="2500" dirty="0"/>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13</a:t>
            </a:fld>
            <a:endParaRPr lang="en-US" altLang="en-US"/>
          </a:p>
        </p:txBody>
      </p:sp>
      <p:sp>
        <p:nvSpPr>
          <p:cNvPr id="3" name="Content Placeholder 2"/>
          <p:cNvSpPr>
            <a:spLocks noGrp="1"/>
          </p:cNvSpPr>
          <p:nvPr>
            <p:ph idx="1"/>
          </p:nvPr>
        </p:nvSpPr>
        <p:spPr>
          <a:xfrm>
            <a:off x="152400" y="616506"/>
            <a:ext cx="8839200" cy="4970812"/>
          </a:xfrm>
        </p:spPr>
        <p:txBody>
          <a:bodyPr/>
          <a:lstStyle/>
          <a:p>
            <a:pPr marL="0" indent="0">
              <a:buNone/>
            </a:pPr>
            <a:r>
              <a:rPr lang="en-US" sz="2200" b="0" baseline="30000" dirty="0">
                <a:effectLst/>
                <a:latin typeface="Cambria"/>
                <a:cs typeface="Cambria"/>
              </a:rPr>
              <a:t>21 </a:t>
            </a:r>
            <a:r>
              <a:rPr lang="en-US" sz="2200" b="0" dirty="0">
                <a:effectLst/>
                <a:latin typeface="Cambria"/>
                <a:cs typeface="Cambria"/>
              </a:rPr>
              <a:t>And when they had preached the gospel to that city and made many disciples, they returned to </a:t>
            </a:r>
            <a:r>
              <a:rPr lang="en-US" sz="2200" b="0" dirty="0" err="1">
                <a:effectLst/>
                <a:latin typeface="Cambria"/>
                <a:cs typeface="Cambria"/>
              </a:rPr>
              <a:t>Lystra</a:t>
            </a:r>
            <a:r>
              <a:rPr lang="en-US" sz="2200" b="0" dirty="0">
                <a:effectLst/>
                <a:latin typeface="Cambria"/>
                <a:cs typeface="Cambria"/>
              </a:rPr>
              <a:t>, </a:t>
            </a:r>
            <a:r>
              <a:rPr lang="en-US" sz="2200" b="0" dirty="0" err="1">
                <a:effectLst/>
                <a:latin typeface="Cambria"/>
                <a:cs typeface="Cambria"/>
              </a:rPr>
              <a:t>Iconium</a:t>
            </a:r>
            <a:r>
              <a:rPr lang="en-US" sz="2200" b="0" dirty="0">
                <a:effectLst/>
                <a:latin typeface="Cambria"/>
                <a:cs typeface="Cambria"/>
              </a:rPr>
              <a:t>, and Antioch, </a:t>
            </a:r>
            <a:r>
              <a:rPr lang="en-US" sz="2200" b="0" baseline="30000" dirty="0">
                <a:effectLst/>
                <a:latin typeface="Cambria"/>
                <a:cs typeface="Cambria"/>
              </a:rPr>
              <a:t>22 </a:t>
            </a:r>
            <a:r>
              <a:rPr lang="en-US" sz="2200" b="0" dirty="0">
                <a:effectLst/>
                <a:latin typeface="Cambria"/>
                <a:cs typeface="Cambria"/>
              </a:rPr>
              <a:t>strengthening the souls of the disciples, exhorting </a:t>
            </a:r>
            <a:r>
              <a:rPr lang="en-US" sz="2200" b="0" i="1" dirty="0">
                <a:effectLst/>
                <a:latin typeface="Cambria"/>
                <a:cs typeface="Cambria"/>
              </a:rPr>
              <a:t>them</a:t>
            </a:r>
            <a:r>
              <a:rPr lang="en-US" sz="2200" b="0" dirty="0">
                <a:effectLst/>
                <a:latin typeface="Cambria"/>
                <a:cs typeface="Cambria"/>
              </a:rPr>
              <a:t> to continue in the faith, and </a:t>
            </a:r>
            <a:r>
              <a:rPr lang="en-US" sz="2200" b="0" i="1" dirty="0">
                <a:effectLst/>
                <a:latin typeface="Cambria"/>
                <a:cs typeface="Cambria"/>
              </a:rPr>
              <a:t>saying,</a:t>
            </a:r>
            <a:r>
              <a:rPr lang="en-US" sz="2200" b="0" dirty="0">
                <a:effectLst/>
                <a:latin typeface="Cambria"/>
                <a:cs typeface="Cambria"/>
              </a:rPr>
              <a:t> “We must through many tribulations enter the kingdom of God.” </a:t>
            </a:r>
            <a:r>
              <a:rPr lang="en-US" sz="2200" b="0" baseline="30000" dirty="0">
                <a:effectLst/>
                <a:latin typeface="Cambria"/>
                <a:cs typeface="Cambria"/>
              </a:rPr>
              <a:t>23 </a:t>
            </a:r>
            <a:r>
              <a:rPr lang="en-US" sz="2200" b="0" dirty="0">
                <a:effectLst/>
                <a:latin typeface="Cambria"/>
                <a:cs typeface="Cambria"/>
              </a:rPr>
              <a:t>So when they had appointed elders in every church, and prayed with fasting, they commended them to the Lord in whom they had believed. </a:t>
            </a:r>
            <a:r>
              <a:rPr lang="en-US" sz="2200" b="0" baseline="30000" dirty="0">
                <a:effectLst/>
                <a:latin typeface="Cambria"/>
                <a:cs typeface="Cambria"/>
              </a:rPr>
              <a:t>24 </a:t>
            </a:r>
            <a:r>
              <a:rPr lang="en-US" sz="2200" b="0" dirty="0">
                <a:effectLst/>
                <a:latin typeface="Cambria"/>
                <a:cs typeface="Cambria"/>
              </a:rPr>
              <a:t>And after they had passed through </a:t>
            </a:r>
            <a:r>
              <a:rPr lang="en-US" sz="2200" b="0" dirty="0" err="1">
                <a:effectLst/>
                <a:latin typeface="Cambria"/>
                <a:cs typeface="Cambria"/>
              </a:rPr>
              <a:t>Pisidia</a:t>
            </a:r>
            <a:r>
              <a:rPr lang="en-US" sz="2200" b="0" dirty="0">
                <a:effectLst/>
                <a:latin typeface="Cambria"/>
                <a:cs typeface="Cambria"/>
              </a:rPr>
              <a:t>, they came to </a:t>
            </a:r>
            <a:r>
              <a:rPr lang="en-US" sz="2200" b="0" dirty="0" err="1">
                <a:effectLst/>
                <a:latin typeface="Cambria"/>
                <a:cs typeface="Cambria"/>
              </a:rPr>
              <a:t>Pamphylia</a:t>
            </a:r>
            <a:r>
              <a:rPr lang="en-US" sz="2200" b="0" dirty="0">
                <a:effectLst/>
                <a:latin typeface="Cambria"/>
                <a:cs typeface="Cambria"/>
              </a:rPr>
              <a:t>. </a:t>
            </a:r>
            <a:r>
              <a:rPr lang="en-US" sz="2200" b="0" baseline="30000" dirty="0">
                <a:effectLst/>
                <a:latin typeface="Cambria"/>
                <a:cs typeface="Cambria"/>
              </a:rPr>
              <a:t>25 </a:t>
            </a:r>
            <a:r>
              <a:rPr lang="en-US" sz="2200" b="0" dirty="0">
                <a:effectLst/>
                <a:latin typeface="Cambria"/>
                <a:cs typeface="Cambria"/>
              </a:rPr>
              <a:t>Now when they had preached the word in </a:t>
            </a:r>
            <a:r>
              <a:rPr lang="en-US" sz="2200" b="0" dirty="0" err="1">
                <a:effectLst/>
                <a:latin typeface="Cambria"/>
                <a:cs typeface="Cambria"/>
              </a:rPr>
              <a:t>Perga</a:t>
            </a:r>
            <a:r>
              <a:rPr lang="en-US" sz="2200" b="0" dirty="0">
                <a:effectLst/>
                <a:latin typeface="Cambria"/>
                <a:cs typeface="Cambria"/>
              </a:rPr>
              <a:t>, they went down to </a:t>
            </a:r>
            <a:r>
              <a:rPr lang="en-US" sz="2200" b="0" dirty="0" err="1">
                <a:effectLst/>
                <a:latin typeface="Cambria"/>
                <a:cs typeface="Cambria"/>
              </a:rPr>
              <a:t>Attalia</a:t>
            </a:r>
            <a:r>
              <a:rPr lang="en-US" sz="2200" b="0" dirty="0">
                <a:effectLst/>
                <a:latin typeface="Cambria"/>
                <a:cs typeface="Cambria"/>
              </a:rPr>
              <a:t>. </a:t>
            </a:r>
            <a:r>
              <a:rPr lang="en-US" sz="2200" b="0" baseline="30000" dirty="0">
                <a:effectLst/>
                <a:latin typeface="Cambria"/>
                <a:cs typeface="Cambria"/>
              </a:rPr>
              <a:t>26 </a:t>
            </a:r>
            <a:r>
              <a:rPr lang="en-US" sz="2200" b="0" dirty="0">
                <a:effectLst/>
                <a:latin typeface="Cambria"/>
                <a:cs typeface="Cambria"/>
              </a:rPr>
              <a:t>From there they sailed to Antioch, where they had been commended to the grace of God for the work which they had completed</a:t>
            </a:r>
            <a:r>
              <a:rPr lang="en-US" sz="2200" b="0" dirty="0" smtClean="0">
                <a:effectLst/>
                <a:latin typeface="Cambria"/>
                <a:cs typeface="Cambria"/>
              </a:rPr>
              <a:t>. </a:t>
            </a:r>
            <a:r>
              <a:rPr lang="en-US" sz="2200" b="0" baseline="30000" dirty="0" smtClean="0">
                <a:effectLst/>
                <a:latin typeface="Cambria"/>
                <a:cs typeface="Cambria"/>
              </a:rPr>
              <a:t>27</a:t>
            </a:r>
            <a:r>
              <a:rPr lang="en-US" sz="2200" b="0" baseline="30000" dirty="0">
                <a:effectLst/>
                <a:latin typeface="Cambria"/>
                <a:cs typeface="Cambria"/>
              </a:rPr>
              <a:t> </a:t>
            </a:r>
            <a:r>
              <a:rPr lang="en-US" sz="2200" b="0" dirty="0">
                <a:effectLst/>
                <a:latin typeface="Cambria"/>
                <a:cs typeface="Cambria"/>
              </a:rPr>
              <a:t>Now when they had come and gathered the church together, they reported all that God had done with them, and that He had opened the door of faith to the Gentiles. </a:t>
            </a:r>
            <a:r>
              <a:rPr lang="en-US" sz="2200" b="0" baseline="30000" dirty="0">
                <a:effectLst/>
                <a:latin typeface="Cambria"/>
                <a:cs typeface="Cambria"/>
              </a:rPr>
              <a:t>28 </a:t>
            </a:r>
            <a:r>
              <a:rPr lang="en-US" sz="2200" b="0" dirty="0">
                <a:effectLst/>
                <a:latin typeface="Cambria"/>
                <a:cs typeface="Cambria"/>
              </a:rPr>
              <a:t>So they stayed there a long time with the disciples.</a:t>
            </a:r>
          </a:p>
          <a:p>
            <a:pPr marL="0" indent="0">
              <a:buNone/>
            </a:pPr>
            <a:endParaRPr lang="en-US" dirty="0"/>
          </a:p>
        </p:txBody>
      </p:sp>
      <p:cxnSp>
        <p:nvCxnSpPr>
          <p:cNvPr id="6" name="Straight Connector 5"/>
          <p:cNvCxnSpPr/>
          <p:nvPr/>
        </p:nvCxnSpPr>
        <p:spPr bwMode="auto">
          <a:xfrm>
            <a:off x="1678634" y="2005461"/>
            <a:ext cx="6804187" cy="16675"/>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7" name="Straight Connector 6"/>
          <p:cNvCxnSpPr/>
          <p:nvPr/>
        </p:nvCxnSpPr>
        <p:spPr bwMode="auto">
          <a:xfrm flipV="1">
            <a:off x="236128" y="2387044"/>
            <a:ext cx="439463" cy="3932"/>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10" name="Rectangular Callout 9"/>
          <p:cNvSpPr/>
          <p:nvPr/>
        </p:nvSpPr>
        <p:spPr bwMode="auto">
          <a:xfrm>
            <a:off x="3043183" y="234272"/>
            <a:ext cx="5504399" cy="1254138"/>
          </a:xfrm>
          <a:prstGeom prst="wedge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b="1" dirty="0">
                <a:latin typeface="Cambria"/>
                <a:cs typeface="Cambria"/>
              </a:rPr>
              <a:t>Acts 13</a:t>
            </a:r>
            <a:r>
              <a:rPr lang="en-US" sz="1900" b="1" baseline="30000" dirty="0">
                <a:latin typeface="Cambria"/>
                <a:cs typeface="Cambria"/>
              </a:rPr>
              <a:t> 51 </a:t>
            </a:r>
            <a:r>
              <a:rPr lang="en-US" sz="1900" dirty="0">
                <a:latin typeface="Cambria"/>
                <a:cs typeface="Cambria"/>
              </a:rPr>
              <a:t>But they shook off the dust from their feet against them, and came to </a:t>
            </a:r>
            <a:r>
              <a:rPr lang="en-US" sz="1900" dirty="0" err="1">
                <a:latin typeface="Cambria"/>
                <a:cs typeface="Cambria"/>
              </a:rPr>
              <a:t>Iconium</a:t>
            </a:r>
            <a:r>
              <a:rPr lang="en-US" sz="1900" dirty="0">
                <a:latin typeface="Cambria"/>
                <a:cs typeface="Cambria"/>
              </a:rPr>
              <a:t>. </a:t>
            </a:r>
            <a:r>
              <a:rPr lang="en-US" sz="1900" b="1" baseline="30000" dirty="0">
                <a:latin typeface="Cambria"/>
                <a:cs typeface="Cambria"/>
              </a:rPr>
              <a:t>52 </a:t>
            </a:r>
            <a:r>
              <a:rPr lang="en-US" sz="1900" dirty="0">
                <a:latin typeface="Cambria"/>
                <a:cs typeface="Cambria"/>
              </a:rPr>
              <a:t>And the disciples were filled with joy and with the Holy Spirit.</a:t>
            </a:r>
          </a:p>
          <a:p>
            <a:pPr eaLnBrk="0" fontAlgn="base" hangingPunct="0">
              <a:spcBef>
                <a:spcPct val="0"/>
              </a:spcBef>
              <a:spcAft>
                <a:spcPct val="0"/>
              </a:spcAft>
            </a:pPr>
            <a:endParaRPr lang="en-US" dirty="0">
              <a:latin typeface="Arial" charset="0"/>
            </a:endParaRPr>
          </a:p>
        </p:txBody>
      </p:sp>
      <p:sp>
        <p:nvSpPr>
          <p:cNvPr id="11" name="Rectangular Callout 10"/>
          <p:cNvSpPr/>
          <p:nvPr/>
        </p:nvSpPr>
        <p:spPr bwMode="auto">
          <a:xfrm>
            <a:off x="2719923" y="2350030"/>
            <a:ext cx="3809885" cy="676877"/>
          </a:xfrm>
          <a:prstGeom prst="wedgeRectCallout">
            <a:avLst>
              <a:gd name="adj1" fmla="val 8788"/>
              <a:gd name="adj2" fmla="val -8371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They recently faced persecution. </a:t>
            </a:r>
          </a:p>
          <a:p>
            <a:pPr marL="222885" indent="-222885" eaLnBrk="0" fontAlgn="base" hangingPunct="0">
              <a:spcBef>
                <a:spcPct val="0"/>
              </a:spcBef>
              <a:spcAft>
                <a:spcPct val="0"/>
              </a:spcAft>
              <a:buFont typeface="Arial"/>
              <a:buChar char="•"/>
            </a:pPr>
            <a:r>
              <a:rPr lang="en-US" sz="1900" dirty="0">
                <a:latin typeface="Cambria"/>
                <a:cs typeface="Cambria"/>
              </a:rPr>
              <a:t>13:50; 14:19</a:t>
            </a:r>
          </a:p>
        </p:txBody>
      </p:sp>
    </p:spTree>
    <p:extLst>
      <p:ext uri="{BB962C8B-B14F-4D97-AF65-F5344CB8AC3E}">
        <p14:creationId xmlns:p14="http://schemas.microsoft.com/office/powerpoint/2010/main" val="2786222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96856"/>
          </a:xfrm>
        </p:spPr>
        <p:txBody>
          <a:bodyPr/>
          <a:lstStyle/>
          <a:p>
            <a:r>
              <a:rPr lang="en-US" sz="2800" dirty="0">
                <a:latin typeface="Cambria"/>
                <a:cs typeface="Cambria"/>
              </a:rPr>
              <a:t>What did Paul and Barnabas do to strengthen the brethren?</a:t>
            </a:r>
          </a:p>
        </p:txBody>
      </p:sp>
      <p:sp>
        <p:nvSpPr>
          <p:cNvPr id="3" name="Content Placeholder 2"/>
          <p:cNvSpPr>
            <a:spLocks noGrp="1"/>
          </p:cNvSpPr>
          <p:nvPr>
            <p:ph idx="1"/>
          </p:nvPr>
        </p:nvSpPr>
        <p:spPr>
          <a:xfrm>
            <a:off x="152400" y="996855"/>
            <a:ext cx="8839200" cy="4615075"/>
          </a:xfrm>
        </p:spPr>
        <p:txBody>
          <a:bodyPr/>
          <a:lstStyle/>
          <a:p>
            <a:r>
              <a:rPr lang="en-US" dirty="0" smtClean="0">
                <a:latin typeface="Cambria"/>
                <a:cs typeface="Cambria"/>
              </a:rPr>
              <a:t>Paul and Barnabas</a:t>
            </a:r>
            <a:r>
              <a:rPr lang="is-IS" dirty="0" smtClean="0">
                <a:latin typeface="Cambria"/>
                <a:cs typeface="Cambria"/>
              </a:rPr>
              <a:t>…</a:t>
            </a:r>
            <a:endParaRPr lang="en-US" dirty="0" smtClean="0">
              <a:latin typeface="Cambria"/>
              <a:cs typeface="Cambria"/>
            </a:endParaRPr>
          </a:p>
          <a:p>
            <a:pPr lvl="1"/>
            <a:r>
              <a:rPr lang="en-US" dirty="0" smtClean="0">
                <a:latin typeface="Cambria"/>
                <a:cs typeface="Cambria"/>
              </a:rPr>
              <a:t>Returned (v. 21)</a:t>
            </a:r>
          </a:p>
          <a:p>
            <a:pPr lvl="1"/>
            <a:r>
              <a:rPr lang="en-US" dirty="0" smtClean="0">
                <a:latin typeface="Cambria"/>
                <a:cs typeface="Cambria"/>
              </a:rPr>
              <a:t>Exhorted (v. 22)</a:t>
            </a:r>
          </a:p>
          <a:p>
            <a:pPr lvl="1"/>
            <a:r>
              <a:rPr lang="en-US" dirty="0" smtClean="0">
                <a:latin typeface="Cambria"/>
                <a:cs typeface="Cambria"/>
              </a:rPr>
              <a:t>Appointed Elders (provided leadership; did not leave them to fend for themselves) (v. 23)</a:t>
            </a:r>
          </a:p>
          <a:p>
            <a:pPr lvl="1"/>
            <a:r>
              <a:rPr lang="en-US" dirty="0" smtClean="0">
                <a:latin typeface="Cambria"/>
                <a:cs typeface="Cambria"/>
              </a:rPr>
              <a:t>Prayed and Fasted with Them (v. 23)</a:t>
            </a:r>
          </a:p>
          <a:p>
            <a:pPr lvl="1"/>
            <a:r>
              <a:rPr lang="en-US" dirty="0" smtClean="0">
                <a:latin typeface="Cambria"/>
                <a:cs typeface="Cambria"/>
              </a:rPr>
              <a:t>Gave a Report (v. 27)</a:t>
            </a:r>
          </a:p>
          <a:p>
            <a:pPr lvl="1"/>
            <a:r>
              <a:rPr lang="en-US" dirty="0" smtClean="0">
                <a:latin typeface="Cambria"/>
                <a:cs typeface="Cambria"/>
              </a:rPr>
              <a:t>Stayed with Them a </a:t>
            </a:r>
            <a:r>
              <a:rPr lang="en-US" dirty="0">
                <a:latin typeface="Cambria"/>
                <a:cs typeface="Cambria"/>
              </a:rPr>
              <a:t>L</a:t>
            </a:r>
            <a:r>
              <a:rPr lang="en-US" dirty="0" smtClean="0">
                <a:latin typeface="Cambria"/>
                <a:cs typeface="Cambria"/>
              </a:rPr>
              <a:t>ong Time (v. 28)</a:t>
            </a:r>
            <a:endParaRPr lang="en-US"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14</a:t>
            </a:fld>
            <a:endParaRPr lang="en-US" altLang="en-US"/>
          </a:p>
        </p:txBody>
      </p:sp>
      <p:sp>
        <p:nvSpPr>
          <p:cNvPr id="5" name="Rectangle 4"/>
          <p:cNvSpPr/>
          <p:nvPr/>
        </p:nvSpPr>
        <p:spPr bwMode="auto">
          <a:xfrm>
            <a:off x="4623181" y="762607"/>
            <a:ext cx="4291179" cy="193768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000" dirty="0">
                <a:latin typeface="Cambria"/>
                <a:cs typeface="Cambria"/>
              </a:rPr>
              <a:t>We see this repeated again in Acts 15:30-. After the Jerusalem Council the Judas and Silas:</a:t>
            </a:r>
          </a:p>
          <a:p>
            <a:pPr marL="222885" indent="-222885" eaLnBrk="0" fontAlgn="base" hangingPunct="0">
              <a:spcBef>
                <a:spcPct val="0"/>
              </a:spcBef>
              <a:spcAft>
                <a:spcPct val="0"/>
              </a:spcAft>
              <a:buFont typeface="Arial"/>
              <a:buChar char="•"/>
            </a:pPr>
            <a:r>
              <a:rPr lang="en-US" sz="2000" dirty="0">
                <a:latin typeface="Cambria"/>
                <a:cs typeface="Cambria"/>
              </a:rPr>
              <a:t>Exhorted/Strengthened</a:t>
            </a:r>
          </a:p>
          <a:p>
            <a:pPr marL="222885" indent="-222885" eaLnBrk="0" fontAlgn="base" hangingPunct="0">
              <a:spcBef>
                <a:spcPct val="0"/>
              </a:spcBef>
              <a:spcAft>
                <a:spcPct val="0"/>
              </a:spcAft>
              <a:buFont typeface="Arial"/>
              <a:buChar char="•"/>
            </a:pPr>
            <a:r>
              <a:rPr lang="en-US" sz="2000" dirty="0">
                <a:latin typeface="Cambria"/>
                <a:cs typeface="Cambria"/>
              </a:rPr>
              <a:t>Remained there some time</a:t>
            </a:r>
          </a:p>
          <a:p>
            <a:pPr marL="222885" indent="-222885" eaLnBrk="0" fontAlgn="base" hangingPunct="0">
              <a:spcBef>
                <a:spcPct val="0"/>
              </a:spcBef>
              <a:spcAft>
                <a:spcPct val="0"/>
              </a:spcAft>
              <a:buFont typeface="Arial"/>
              <a:buChar char="•"/>
            </a:pPr>
            <a:r>
              <a:rPr lang="en-US" sz="2000" dirty="0">
                <a:latin typeface="Cambria"/>
                <a:cs typeface="Cambria"/>
              </a:rPr>
              <a:t>Gave a report to others</a:t>
            </a:r>
          </a:p>
          <a:p>
            <a:pPr marL="222885" indent="-222885" eaLnBrk="0" fontAlgn="base" hangingPunct="0">
              <a:spcBef>
                <a:spcPct val="0"/>
              </a:spcBef>
              <a:spcAft>
                <a:spcPct val="0"/>
              </a:spcAft>
              <a:buFont typeface="Arial"/>
              <a:buChar char="•"/>
            </a:pPr>
            <a:endParaRPr lang="en-US" dirty="0">
              <a:latin typeface="Arial" charset="0"/>
            </a:endParaRPr>
          </a:p>
        </p:txBody>
      </p:sp>
    </p:spTree>
    <p:extLst>
      <p:ext uri="{BB962C8B-B14F-4D97-AF65-F5344CB8AC3E}">
        <p14:creationId xmlns:p14="http://schemas.microsoft.com/office/powerpoint/2010/main" val="1655687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01"/>
            <a:ext cx="8229600" cy="635000"/>
          </a:xfrm>
        </p:spPr>
        <p:txBody>
          <a:bodyPr/>
          <a:lstStyle/>
          <a:p>
            <a:r>
              <a:rPr lang="en-US" dirty="0" smtClean="0">
                <a:latin typeface="Cambria"/>
                <a:cs typeface="Cambria"/>
              </a:rPr>
              <a:t>Acts 15 – Jerusalem Council</a:t>
            </a:r>
            <a:endParaRPr lang="en-US"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15</a:t>
            </a:fld>
            <a:endParaRPr lang="en-US" altLang="en-US"/>
          </a:p>
        </p:txBody>
      </p:sp>
      <p:sp>
        <p:nvSpPr>
          <p:cNvPr id="3" name="Content Placeholder 2"/>
          <p:cNvSpPr>
            <a:spLocks noGrp="1"/>
          </p:cNvSpPr>
          <p:nvPr>
            <p:ph idx="1"/>
          </p:nvPr>
        </p:nvSpPr>
        <p:spPr>
          <a:xfrm>
            <a:off x="152400" y="825500"/>
            <a:ext cx="8839200" cy="4700282"/>
          </a:xfrm>
        </p:spPr>
        <p:txBody>
          <a:bodyPr/>
          <a:lstStyle/>
          <a:p>
            <a:pPr marL="0" indent="0">
              <a:buNone/>
            </a:pPr>
            <a:r>
              <a:rPr lang="en-US" sz="3100" b="0" baseline="30000" dirty="0">
                <a:effectLst/>
                <a:latin typeface="Cambria"/>
                <a:cs typeface="Cambria"/>
              </a:rPr>
              <a:t>1</a:t>
            </a:r>
            <a:r>
              <a:rPr lang="en-US" sz="3100" b="0" dirty="0">
                <a:effectLst/>
                <a:latin typeface="Cambria"/>
                <a:cs typeface="Cambria"/>
              </a:rPr>
              <a:t>And certain </a:t>
            </a:r>
            <a:r>
              <a:rPr lang="en-US" sz="3100" b="0" i="1" dirty="0">
                <a:effectLst/>
                <a:latin typeface="Cambria"/>
                <a:cs typeface="Cambria"/>
              </a:rPr>
              <a:t>men</a:t>
            </a:r>
            <a:r>
              <a:rPr lang="en-US" sz="3100" b="0" dirty="0">
                <a:effectLst/>
                <a:latin typeface="Cambria"/>
                <a:cs typeface="Cambria"/>
              </a:rPr>
              <a:t> came down from Judea and taught the brethren, “Unless you are circumcised according to the custom of Moses, you cannot be saved.” </a:t>
            </a:r>
            <a:r>
              <a:rPr lang="en-US" sz="3100" b="0" baseline="30000" dirty="0">
                <a:effectLst/>
                <a:latin typeface="Cambria"/>
                <a:cs typeface="Cambria"/>
              </a:rPr>
              <a:t>2 </a:t>
            </a:r>
            <a:r>
              <a:rPr lang="en-US" sz="3100" b="0" dirty="0">
                <a:effectLst/>
                <a:latin typeface="Cambria"/>
                <a:cs typeface="Cambria"/>
              </a:rPr>
              <a:t>Therefore, when Paul and Barnabas had no small dissension and dispute with them, they determined that Paul and Barnabas and certain others of them should go up to Jerusalem, to the apostles and elders, about this question.</a:t>
            </a:r>
          </a:p>
        </p:txBody>
      </p:sp>
      <p:cxnSp>
        <p:nvCxnSpPr>
          <p:cNvPr id="7" name="Straight Connector 6"/>
          <p:cNvCxnSpPr/>
          <p:nvPr/>
        </p:nvCxnSpPr>
        <p:spPr bwMode="auto">
          <a:xfrm flipV="1">
            <a:off x="213978" y="3255146"/>
            <a:ext cx="7171501" cy="9804"/>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2" name="Straight Connector 11"/>
          <p:cNvCxnSpPr/>
          <p:nvPr/>
        </p:nvCxnSpPr>
        <p:spPr bwMode="auto">
          <a:xfrm>
            <a:off x="3834531" y="1812524"/>
            <a:ext cx="4598971"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4" name="Straight Connector 13"/>
          <p:cNvCxnSpPr/>
          <p:nvPr/>
        </p:nvCxnSpPr>
        <p:spPr bwMode="auto">
          <a:xfrm flipV="1">
            <a:off x="207488" y="2318058"/>
            <a:ext cx="8176695" cy="19548"/>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5" name="Straight Connector 14"/>
          <p:cNvCxnSpPr/>
          <p:nvPr/>
        </p:nvCxnSpPr>
        <p:spPr bwMode="auto">
          <a:xfrm flipV="1">
            <a:off x="250534" y="2781096"/>
            <a:ext cx="949356" cy="3418"/>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6" name="Straight Connector 5"/>
          <p:cNvCxnSpPr/>
          <p:nvPr/>
        </p:nvCxnSpPr>
        <p:spPr bwMode="auto">
          <a:xfrm>
            <a:off x="7810954" y="2781189"/>
            <a:ext cx="610218" cy="5413"/>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9" name="Rectangular Callout 8"/>
          <p:cNvSpPr/>
          <p:nvPr/>
        </p:nvSpPr>
        <p:spPr bwMode="auto">
          <a:xfrm>
            <a:off x="1156663" y="1193325"/>
            <a:ext cx="3056768" cy="1452210"/>
          </a:xfrm>
          <a:prstGeom prst="wedgeRectCallout">
            <a:avLst>
              <a:gd name="adj1" fmla="val -21516"/>
              <a:gd name="adj2" fmla="val 5826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latin typeface="Cambria"/>
                <a:cs typeface="Cambria"/>
              </a:rPr>
              <a:t>Implies Paul and Barnabas had already come to a conclusion on this matter and were arguing against it.</a:t>
            </a:r>
          </a:p>
        </p:txBody>
      </p:sp>
      <p:sp>
        <p:nvSpPr>
          <p:cNvPr id="18" name="Rectangular Callout 17"/>
          <p:cNvSpPr/>
          <p:nvPr/>
        </p:nvSpPr>
        <p:spPr bwMode="auto">
          <a:xfrm>
            <a:off x="4839883" y="554854"/>
            <a:ext cx="2360651" cy="798902"/>
          </a:xfrm>
          <a:prstGeom prst="wedge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200" dirty="0">
                <a:latin typeface="Cambria"/>
                <a:cs typeface="Cambria"/>
              </a:rPr>
              <a:t>This was an issue over salvation.</a:t>
            </a:r>
          </a:p>
        </p:txBody>
      </p:sp>
    </p:spTree>
    <p:extLst>
      <p:ext uri="{BB962C8B-B14F-4D97-AF65-F5344CB8AC3E}">
        <p14:creationId xmlns:p14="http://schemas.microsoft.com/office/powerpoint/2010/main" val="424082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6" presetClass="exit" presetSubtype="21" fill="hold" nodeType="withEffect">
                                  <p:stCondLst>
                                    <p:cond delay="0"/>
                                  </p:stCondLst>
                                  <p:childTnLst>
                                    <p:animEffect transition="out" filter="barn(inVertical)">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C457DF2-CBFA-427B-8D8D-C05B959C9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3" y="12331"/>
            <a:ext cx="9144000" cy="5143500"/>
          </a:xfrm>
          <a:prstGeom prst="rect">
            <a:avLst/>
          </a:prstGeom>
        </p:spPr>
      </p:pic>
      <p:sp>
        <p:nvSpPr>
          <p:cNvPr id="5" name="Rectangle 4">
            <a:extLst>
              <a:ext uri="{FF2B5EF4-FFF2-40B4-BE49-F238E27FC236}">
                <a16:creationId xmlns="" xmlns:a16="http://schemas.microsoft.com/office/drawing/2014/main" id="{E4C077AF-C4A0-428A-8A24-8971C056B9F1}"/>
              </a:ext>
            </a:extLst>
          </p:cNvPr>
          <p:cNvSpPr/>
          <p:nvPr/>
        </p:nvSpPr>
        <p:spPr>
          <a:xfrm>
            <a:off x="3184256" y="5176391"/>
            <a:ext cx="2727363" cy="502908"/>
          </a:xfrm>
          <a:prstGeom prst="rect">
            <a:avLst/>
          </a:prstGeom>
        </p:spPr>
        <p:txBody>
          <a:bodyPr wrap="none" lIns="71323" tIns="35662" rIns="71323" bIns="35662">
            <a:spAutoFit/>
          </a:bodyPr>
          <a:lstStyle/>
          <a:p>
            <a:pPr algn="ctr" eaLnBrk="0" fontAlgn="base" hangingPunct="0">
              <a:spcBef>
                <a:spcPct val="0"/>
              </a:spcBef>
              <a:spcAft>
                <a:spcPct val="0"/>
              </a:spcAft>
              <a:defRPr/>
            </a:pPr>
            <a:r>
              <a:rPr lang="en-US" sz="2800" b="1" i="1" dirty="0">
                <a:solidFill>
                  <a:srgbClr val="FFFFFF"/>
                </a:solidFill>
                <a:latin typeface="Cambria" panose="02040503050406030204" pitchFamily="18" charset="0"/>
                <a:ea typeface="Cambria" panose="02040503050406030204" pitchFamily="18" charset="0"/>
                <a:cs typeface="Calibri" panose="020F0502020204030204" pitchFamily="34" charset="0"/>
              </a:rPr>
              <a:t>Lesson </a:t>
            </a:r>
            <a:r>
              <a:rPr lang="en-US" sz="2800" b="1" i="1" dirty="0" smtClean="0">
                <a:solidFill>
                  <a:srgbClr val="FFFFFF"/>
                </a:solidFill>
                <a:latin typeface="Cambria" panose="02040503050406030204" pitchFamily="18" charset="0"/>
                <a:ea typeface="Cambria" panose="02040503050406030204" pitchFamily="18" charset="0"/>
                <a:cs typeface="Calibri" panose="020F0502020204030204" pitchFamily="34" charset="0"/>
              </a:rPr>
              <a:t>9: 16-18</a:t>
            </a:r>
            <a:endParaRPr lang="en-US" sz="2800" b="1" i="1" dirty="0">
              <a:solidFill>
                <a:srgbClr val="FFFFFF"/>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3377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85750" y="518583"/>
            <a:ext cx="8572500" cy="5196417"/>
          </a:xfrm>
          <a:noFill/>
          <a:ln/>
        </p:spPr>
        <p:txBody>
          <a:bodyPr/>
          <a:lstStyle/>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better understand the challenges, </a:t>
            </a:r>
            <a:r>
              <a:rPr lang="en-US" sz="2200" dirty="0" smtClean="0">
                <a:solidFill>
                  <a:srgbClr val="F8F8F8"/>
                </a:solidFill>
                <a:effectLst/>
                <a:latin typeface="Cambria" panose="02040503050406030204" pitchFamily="18" charset="0"/>
                <a:ea typeface="Cambria" panose="02040503050406030204" pitchFamily="18" charset="0"/>
                <a:cs typeface="Calibri" panose="020F0502020204030204" pitchFamily="34" charset="0"/>
              </a:rPr>
              <a:t>growth, </a:t>
            </a: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and practices of the New Testament church. Especially their worship, leadership, sharing, perseverance, and involvement in the Great Commission. </a:t>
            </a:r>
          </a:p>
          <a:p>
            <a:pPr marL="401193" indent="-401193">
              <a:lnSpc>
                <a:spcPct val="90000"/>
              </a:lnSpc>
              <a:spcAft>
                <a:spcPts val="468"/>
              </a:spcAft>
              <a:buClr>
                <a:srgbClr val="FFFF00"/>
              </a:buClr>
              <a:buFont typeface="+mj-lt"/>
              <a:buAutoNum type="arabicParenR"/>
            </a:pPr>
            <a:endPar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equip one another to imitate the role models of the early church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First, to respond to the gospel with trust and loyalty towards God</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Second, to tell others about Jesus in a loving and bold manner.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Third, to serve one another thoughtfully for edification. </a:t>
            </a:r>
          </a:p>
          <a:p>
            <a:pPr marL="713232" lvl="1" indent="-401193">
              <a:lnSpc>
                <a:spcPct val="90000"/>
              </a:lnSpc>
              <a:spcAft>
                <a:spcPts val="468"/>
              </a:spcAft>
              <a:buClr>
                <a:srgbClr val="FFFF00"/>
              </a:buClr>
              <a:buFont typeface="Wingdings" panose="05000000000000000000" pitchFamily="2" charset="2"/>
              <a:buChar char="§"/>
            </a:pPr>
            <a:endParaRPr lang="en-US" sz="9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Learn and imitate the teaching of the early Christian preachers, by evaluating the background and needs of the audience, and studying the content of the inspired preachers.</a:t>
            </a:r>
            <a:endParaRPr lang="en-US" sz="1200" dirty="0">
              <a:solidFill>
                <a:srgbClr val="FF0000"/>
              </a:solidFill>
              <a:effectLst/>
              <a:latin typeface="Calibri" panose="020F0502020204030204" pitchFamily="34" charset="0"/>
              <a:cs typeface="Calibri" panose="020F0502020204030204" pitchFamily="34" charset="0"/>
            </a:endParaRPr>
          </a:p>
        </p:txBody>
      </p:sp>
      <p:sp>
        <p:nvSpPr>
          <p:cNvPr id="9218" name="Rectangle 2"/>
          <p:cNvSpPr>
            <a:spLocks noGrp="1" noChangeArrowheads="1"/>
          </p:cNvSpPr>
          <p:nvPr>
            <p:ph type="title"/>
          </p:nvPr>
        </p:nvSpPr>
        <p:spPr>
          <a:xfrm>
            <a:off x="1771650" y="0"/>
            <a:ext cx="5829300" cy="508000"/>
          </a:xfrm>
          <a:noFill/>
          <a:ln/>
        </p:spPr>
        <p:txBody>
          <a:bodyPr/>
          <a:lstStyle/>
          <a:p>
            <a:pPr algn="ctr"/>
            <a:r>
              <a:rPr lang="en-US" sz="2800" b="1" i="1" u="sng" dirty="0">
                <a:solidFill>
                  <a:srgbClr val="FFFF00"/>
                </a:solidFill>
                <a:latin typeface="Cambria" pitchFamily="18" charset="0"/>
              </a:rPr>
              <a:t>Class Goals</a:t>
            </a:r>
          </a:p>
        </p:txBody>
      </p:sp>
      <p:sp>
        <p:nvSpPr>
          <p:cNvPr id="3" name="Rectangular Callout 2"/>
          <p:cNvSpPr/>
          <p:nvPr/>
        </p:nvSpPr>
        <p:spPr bwMode="auto">
          <a:xfrm>
            <a:off x="1344752" y="1680882"/>
            <a:ext cx="6810918" cy="2054411"/>
          </a:xfrm>
          <a:prstGeom prst="wedgeRectCallout">
            <a:avLst>
              <a:gd name="adj1" fmla="val -26683"/>
              <a:gd name="adj2" fmla="val -56254"/>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2"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dirty="0" smtClean="0">
                <a:effectLst>
                  <a:outerShdw blurRad="38100" dist="38100" dir="2700000" algn="tl">
                    <a:srgbClr val="000000">
                      <a:alpha val="43137"/>
                    </a:srgbClr>
                  </a:outerShdw>
                </a:effectLst>
                <a:latin typeface="Cambria"/>
                <a:cs typeface="Cambria"/>
              </a:rPr>
              <a:t>Persecution </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rPr>
              <a:t>Led by the Holy Spirit</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dirty="0" smtClean="0">
                <a:effectLst>
                  <a:outerShdw blurRad="38100" dist="38100" dir="2700000" algn="tl">
                    <a:srgbClr val="000000">
                      <a:alpha val="43137"/>
                    </a:srgbClr>
                  </a:outerShdw>
                </a:effectLst>
                <a:latin typeface="Cambria"/>
                <a:cs typeface="Cambria"/>
              </a:rPr>
              <a:t>Gave of themselves (Acts 2)</a:t>
            </a:r>
          </a:p>
          <a:p>
            <a:pPr marL="342900" marR="0" indent="-342900" algn="l" defTabSz="914400" rtl="0" eaLnBrk="0" fontAlgn="base" latinLnBrk="0" hangingPunct="0">
              <a:lnSpc>
                <a:spcPct val="100000"/>
              </a:lnSpc>
              <a:spcBef>
                <a:spcPct val="0"/>
              </a:spcBef>
              <a:spcAft>
                <a:spcPct val="0"/>
              </a:spcAft>
              <a:buClrTx/>
              <a:buSzTx/>
              <a:buFont typeface="Arial"/>
              <a:buChar char="•"/>
              <a:tabLst/>
            </a:pPr>
            <a:endParaRPr lang="en-US" sz="2400" dirty="0" smtClean="0">
              <a:effectLst>
                <a:outerShdw blurRad="38100" dist="38100" dir="2700000" algn="tl">
                  <a:srgbClr val="000000">
                    <a:alpha val="43137"/>
                  </a:srgbClr>
                </a:outerShdw>
              </a:effectLst>
              <a:latin typeface="Cambria"/>
              <a:cs typeface="Cambria"/>
            </a:endParaRP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dirty="0" smtClean="0">
                <a:effectLst>
                  <a:outerShdw blurRad="38100" dist="38100" dir="2700000" algn="tl">
                    <a:srgbClr val="000000">
                      <a:alpha val="43137"/>
                    </a:srgbClr>
                  </a:outerShdw>
                </a:effectLst>
                <a:latin typeface="Cambria"/>
                <a:cs typeface="Cambria"/>
              </a:rPr>
              <a:t>Appointed elders and other workers (Acts 6 &amp; 13)</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rPr>
              <a:t>Spoke</a:t>
            </a:r>
            <a:r>
              <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Cambria"/>
                <a:cs typeface="Cambria"/>
              </a:rPr>
              <a:t> to people of all backgrounds(Acts 10)</a:t>
            </a:r>
          </a:p>
          <a:p>
            <a:pPr marL="342900" marR="0" indent="-342900" algn="l" defTabSz="914400" rtl="0" eaLnBrk="0" fontAlgn="base" latinLnBrk="0" hangingPunct="0">
              <a:lnSpc>
                <a:spcPct val="100000"/>
              </a:lnSpc>
              <a:spcBef>
                <a:spcPct val="0"/>
              </a:spcBef>
              <a:spcAft>
                <a:spcPct val="0"/>
              </a:spcAft>
              <a:buClrTx/>
              <a:buSzTx/>
              <a:buFont typeface="Arial"/>
              <a:buChar char="•"/>
              <a:tabLst/>
            </a:pPr>
            <a:endPar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Arial" pitchFamily="34" charset="0"/>
            </a:endParaRPr>
          </a:p>
        </p:txBody>
      </p:sp>
      <p:sp>
        <p:nvSpPr>
          <p:cNvPr id="8" name="Rectangular Callout 7"/>
          <p:cNvSpPr/>
          <p:nvPr/>
        </p:nvSpPr>
        <p:spPr bwMode="auto">
          <a:xfrm>
            <a:off x="1070821" y="136961"/>
            <a:ext cx="7732322" cy="1979706"/>
          </a:xfrm>
          <a:prstGeom prst="wedgeRectCallou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dirty="0" smtClean="0">
                <a:effectLst>
                  <a:outerShdw blurRad="38100" dist="38100" dir="2700000" algn="tl">
                    <a:srgbClr val="000000">
                      <a:alpha val="43137"/>
                    </a:srgbClr>
                  </a:outerShdw>
                </a:effectLst>
                <a:latin typeface="Cambria"/>
                <a:cs typeface="Cambria"/>
              </a:rPr>
              <a:t>First – Follow a pattern of </a:t>
            </a:r>
            <a:r>
              <a:rPr lang="en-US" sz="2400" u="sng" dirty="0" smtClean="0">
                <a:effectLst>
                  <a:outerShdw blurRad="38100" dist="38100" dir="2700000" algn="tl">
                    <a:srgbClr val="000000">
                      <a:alpha val="43137"/>
                    </a:srgbClr>
                  </a:outerShdw>
                </a:effectLst>
                <a:latin typeface="Cambria"/>
                <a:cs typeface="Cambria"/>
              </a:rPr>
              <a:t>believe</a:t>
            </a:r>
            <a:r>
              <a:rPr lang="en-US" sz="2400" dirty="0" smtClean="0">
                <a:effectLst>
                  <a:outerShdw blurRad="38100" dist="38100" dir="2700000" algn="tl">
                    <a:srgbClr val="000000">
                      <a:alpha val="43137"/>
                    </a:srgbClr>
                  </a:outerShdw>
                </a:effectLst>
                <a:latin typeface="Cambria"/>
                <a:cs typeface="Cambria"/>
              </a:rPr>
              <a:t>, </a:t>
            </a:r>
            <a:r>
              <a:rPr lang="en-US" sz="2400" u="sng" dirty="0" smtClean="0">
                <a:effectLst>
                  <a:outerShdw blurRad="38100" dist="38100" dir="2700000" algn="tl">
                    <a:srgbClr val="000000">
                      <a:alpha val="43137"/>
                    </a:srgbClr>
                  </a:outerShdw>
                </a:effectLst>
                <a:latin typeface="Cambria"/>
                <a:cs typeface="Cambria"/>
              </a:rPr>
              <a:t>repent</a:t>
            </a:r>
            <a:r>
              <a:rPr lang="en-US" sz="2400" dirty="0" smtClean="0">
                <a:effectLst>
                  <a:outerShdw blurRad="38100" dist="38100" dir="2700000" algn="tl">
                    <a:srgbClr val="000000">
                      <a:alpha val="43137"/>
                    </a:srgbClr>
                  </a:outerShdw>
                </a:effectLst>
                <a:latin typeface="Cambria"/>
                <a:cs typeface="Cambria"/>
              </a:rPr>
              <a:t>, and </a:t>
            </a:r>
            <a:r>
              <a:rPr lang="en-US" sz="2400" u="sng" dirty="0" smtClean="0">
                <a:effectLst>
                  <a:outerShdw blurRad="38100" dist="38100" dir="2700000" algn="tl">
                    <a:srgbClr val="000000">
                      <a:alpha val="43137"/>
                    </a:srgbClr>
                  </a:outerShdw>
                </a:effectLst>
                <a:latin typeface="Cambria"/>
                <a:cs typeface="Cambria"/>
              </a:rPr>
              <a:t>baptism</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rPr>
              <a:t>Second</a:t>
            </a:r>
            <a:r>
              <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Cambria"/>
                <a:cs typeface="Cambria"/>
              </a:rPr>
              <a:t> – Paul immediately begins preaching the word (Acts 9)</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baseline="0" dirty="0" smtClean="0">
                <a:effectLst>
                  <a:outerShdw blurRad="38100" dist="38100" dir="2700000" algn="tl">
                    <a:srgbClr val="000000">
                      <a:alpha val="43137"/>
                    </a:srgbClr>
                  </a:outerShdw>
                </a:effectLst>
                <a:latin typeface="Cambria"/>
                <a:cs typeface="Cambria"/>
              </a:rPr>
              <a:t>Third – Paul returns</a:t>
            </a:r>
            <a:r>
              <a:rPr lang="en-US" sz="2400" dirty="0" smtClean="0">
                <a:effectLst>
                  <a:outerShdw blurRad="38100" dist="38100" dir="2700000" algn="tl">
                    <a:srgbClr val="000000">
                      <a:alpha val="43137"/>
                    </a:srgbClr>
                  </a:outerShdw>
                </a:effectLst>
                <a:latin typeface="Cambria"/>
                <a:cs typeface="Cambria"/>
              </a:rPr>
              <a:t> to churches to strengthen (Acts 14);  Also Judas and Silas (Acts 15) </a:t>
            </a:r>
            <a:endPar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endParaRPr>
          </a:p>
        </p:txBody>
      </p:sp>
      <p:sp>
        <p:nvSpPr>
          <p:cNvPr id="9" name="Rectangular Callout 8"/>
          <p:cNvSpPr/>
          <p:nvPr/>
        </p:nvSpPr>
        <p:spPr bwMode="auto">
          <a:xfrm>
            <a:off x="647473" y="585195"/>
            <a:ext cx="7732322" cy="3262157"/>
          </a:xfrm>
          <a:prstGeom prst="wedgeRectCallou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Arial"/>
              <a:buChar char="•"/>
              <a:tabLst/>
            </a:pPr>
            <a:r>
              <a:rPr lang="en-US" sz="2400" dirty="0" smtClean="0">
                <a:effectLst>
                  <a:outerShdw blurRad="38100" dist="38100" dir="2700000" algn="tl">
                    <a:srgbClr val="000000">
                      <a:alpha val="43137"/>
                    </a:srgbClr>
                  </a:outerShdw>
                </a:effectLst>
                <a:latin typeface="Cambria"/>
                <a:cs typeface="Cambria"/>
              </a:rPr>
              <a:t>All 5 sermons preach Jesus and the resurrection and follow the same doctrinal pattern (Acts 2, 3, 7, 10, 13)</a:t>
            </a:r>
          </a:p>
          <a:p>
            <a:pPr marL="342900" marR="0" indent="-342900" algn="l" defTabSz="914400" rtl="0" eaLnBrk="0" fontAlgn="base" latinLnBrk="0" hangingPunct="0">
              <a:lnSpc>
                <a:spcPct val="100000"/>
              </a:lnSpc>
              <a:spcBef>
                <a:spcPct val="0"/>
              </a:spcBef>
              <a:spcAft>
                <a:spcPct val="0"/>
              </a:spcAft>
              <a:buClrTx/>
              <a:buSzTx/>
              <a:buFont typeface="Arial"/>
              <a:buChar char="•"/>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rPr>
              <a:t>However,</a:t>
            </a:r>
            <a:r>
              <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Cambria"/>
                <a:cs typeface="Cambria"/>
              </a:rPr>
              <a:t> articulated in different ways based on the  specific needs of the </a:t>
            </a:r>
            <a:r>
              <a:rPr lang="en-US" sz="2400" dirty="0" smtClean="0">
                <a:effectLst>
                  <a:outerShdw blurRad="38100" dist="38100" dir="2700000" algn="tl">
                    <a:srgbClr val="000000">
                      <a:alpha val="43137"/>
                    </a:srgbClr>
                  </a:outerShdw>
                </a:effectLst>
                <a:latin typeface="Cambria"/>
                <a:cs typeface="Cambria"/>
              </a:rPr>
              <a:t>a</a:t>
            </a:r>
            <a:r>
              <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Cambria"/>
                <a:cs typeface="Cambria"/>
              </a:rPr>
              <a:t>udience</a:t>
            </a:r>
          </a:p>
          <a:p>
            <a:pPr marL="699516" lvl="1" indent="-342900" defTabSz="914400" eaLnBrk="0" fontAlgn="base" hangingPunct="0">
              <a:spcBef>
                <a:spcPct val="0"/>
              </a:spcBef>
              <a:spcAft>
                <a:spcPct val="0"/>
              </a:spcAft>
              <a:buFont typeface="Arial"/>
              <a:buChar char="•"/>
            </a:pPr>
            <a:r>
              <a:rPr lang="en-US" sz="2400" baseline="0" dirty="0" smtClean="0">
                <a:effectLst>
                  <a:outerShdw blurRad="38100" dist="38100" dir="2700000" algn="tl">
                    <a:srgbClr val="000000">
                      <a:alpha val="43137"/>
                    </a:srgbClr>
                  </a:outerShdw>
                </a:effectLst>
                <a:latin typeface="Cambria"/>
                <a:cs typeface="Cambria"/>
              </a:rPr>
              <a:t>Acts 2, 3, 13</a:t>
            </a:r>
            <a:r>
              <a:rPr lang="en-US" sz="2400" dirty="0" smtClean="0">
                <a:effectLst>
                  <a:outerShdw blurRad="38100" dist="38100" dir="2700000" algn="tl">
                    <a:srgbClr val="000000">
                      <a:alpha val="43137"/>
                    </a:srgbClr>
                  </a:outerShdw>
                </a:effectLst>
                <a:latin typeface="Cambria"/>
                <a:cs typeface="Cambria"/>
              </a:rPr>
              <a:t> – Coming Messiah based on prophecy</a:t>
            </a:r>
          </a:p>
          <a:p>
            <a:pPr marL="699516" lvl="1" indent="-342900" defTabSz="914400" eaLnBrk="0" fontAlgn="base" hangingPunct="0">
              <a:spcBef>
                <a:spcPct val="0"/>
              </a:spcBef>
              <a:spcAft>
                <a:spcPct val="0"/>
              </a:spcAft>
              <a:buFont typeface="Arial"/>
              <a:buChar char="•"/>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rPr>
              <a:t>Acts 7 – Appeals to scripture (but</a:t>
            </a:r>
            <a:r>
              <a:rPr kumimoji="0" lang="en-US" sz="2400" b="0" i="0" u="none" strike="noStrike" cap="none" normalizeH="0" dirty="0" smtClean="0">
                <a:ln>
                  <a:noFill/>
                </a:ln>
                <a:solidFill>
                  <a:schemeClr val="tx1"/>
                </a:solidFill>
                <a:effectLst>
                  <a:outerShdw blurRad="38100" dist="38100" dir="2700000" algn="tl">
                    <a:srgbClr val="000000">
                      <a:alpha val="43137"/>
                    </a:srgbClr>
                  </a:outerShdw>
                </a:effectLst>
                <a:latin typeface="Cambria"/>
                <a:cs typeface="Cambria"/>
              </a:rPr>
              <a:t> for a different purpose)</a:t>
            </a:r>
          </a:p>
          <a:p>
            <a:pPr marL="699516" lvl="1" indent="-342900" defTabSz="914400" eaLnBrk="0" fontAlgn="base" hangingPunct="0">
              <a:spcBef>
                <a:spcPct val="0"/>
              </a:spcBef>
              <a:spcAft>
                <a:spcPct val="0"/>
              </a:spcAft>
              <a:buFont typeface="Arial"/>
              <a:buChar char="•"/>
            </a:pPr>
            <a:r>
              <a:rPr lang="en-US" sz="2400" baseline="0" dirty="0" smtClean="0">
                <a:effectLst>
                  <a:outerShdw blurRad="38100" dist="38100" dir="2700000" algn="tl">
                    <a:srgbClr val="000000">
                      <a:alpha val="43137"/>
                    </a:srgbClr>
                  </a:outerShdw>
                </a:effectLst>
                <a:latin typeface="Cambria"/>
                <a:cs typeface="Cambria"/>
              </a:rPr>
              <a:t>Acts 10 –</a:t>
            </a:r>
            <a:r>
              <a:rPr lang="en-US" sz="2400" dirty="0" smtClean="0">
                <a:effectLst>
                  <a:outerShdw blurRad="38100" dist="38100" dir="2700000" algn="tl">
                    <a:srgbClr val="000000">
                      <a:alpha val="43137"/>
                    </a:srgbClr>
                  </a:outerShdw>
                </a:effectLst>
                <a:latin typeface="Cambria"/>
                <a:cs typeface="Cambria"/>
              </a:rPr>
              <a:t> Jesus of Nazareth was from God</a:t>
            </a:r>
            <a:endPar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mbria"/>
              <a:cs typeface="Cambria"/>
            </a:endParaRPr>
          </a:p>
        </p:txBody>
      </p:sp>
    </p:spTree>
    <p:extLst>
      <p:ext uri="{BB962C8B-B14F-4D97-AF65-F5344CB8AC3E}">
        <p14:creationId xmlns:p14="http://schemas.microsoft.com/office/powerpoint/2010/main" val="2374048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a:cs typeface="Cambria"/>
              </a:rPr>
              <a:t>When Doctrinal Issues Arise</a:t>
            </a:r>
            <a:r>
              <a:rPr lang="is-IS" dirty="0" smtClean="0">
                <a:latin typeface="Cambria"/>
                <a:cs typeface="Cambria"/>
              </a:rPr>
              <a:t>…</a:t>
            </a:r>
            <a:endParaRPr lang="en-US" dirty="0">
              <a:latin typeface="Cambria"/>
              <a:cs typeface="Cambria"/>
            </a:endParaRPr>
          </a:p>
        </p:txBody>
      </p:sp>
      <p:sp>
        <p:nvSpPr>
          <p:cNvPr id="3" name="Content Placeholder 2"/>
          <p:cNvSpPr>
            <a:spLocks noGrp="1"/>
          </p:cNvSpPr>
          <p:nvPr>
            <p:ph idx="1"/>
          </p:nvPr>
        </p:nvSpPr>
        <p:spPr>
          <a:xfrm>
            <a:off x="152400" y="825500"/>
            <a:ext cx="8839200" cy="4712589"/>
          </a:xfrm>
        </p:spPr>
        <p:txBody>
          <a:bodyPr/>
          <a:lstStyle/>
          <a:p>
            <a:pPr marL="0" indent="0">
              <a:buNone/>
            </a:pPr>
            <a:r>
              <a:rPr lang="en-US" sz="2300" dirty="0">
                <a:latin typeface="Cambria"/>
                <a:cs typeface="Cambria"/>
              </a:rPr>
              <a:t>Examples from Acts 15:</a:t>
            </a:r>
          </a:p>
          <a:p>
            <a:r>
              <a:rPr lang="en-US" sz="2300" dirty="0">
                <a:latin typeface="Cambria"/>
                <a:cs typeface="Cambria"/>
              </a:rPr>
              <a:t>They came together to discuss (v. 6-7)</a:t>
            </a:r>
          </a:p>
          <a:p>
            <a:r>
              <a:rPr lang="en-US" sz="2300" dirty="0">
                <a:latin typeface="Cambria"/>
                <a:cs typeface="Cambria"/>
              </a:rPr>
              <a:t>Many people spoke </a:t>
            </a:r>
          </a:p>
          <a:p>
            <a:pPr lvl="1"/>
            <a:r>
              <a:rPr lang="en-US" sz="2200" b="0" dirty="0">
                <a:latin typeface="Cambria"/>
                <a:cs typeface="Cambria"/>
              </a:rPr>
              <a:t>Sect of Pharisees, Peter, Paul, Barnabas, and James</a:t>
            </a:r>
          </a:p>
          <a:p>
            <a:r>
              <a:rPr lang="en-US" sz="2300" dirty="0">
                <a:latin typeface="Cambria"/>
                <a:cs typeface="Cambria"/>
              </a:rPr>
              <a:t>They appealed to what God revealed (v. 7-9; 14-17)</a:t>
            </a:r>
          </a:p>
          <a:p>
            <a:pPr lvl="1"/>
            <a:r>
              <a:rPr lang="en-US" sz="2200" b="0" dirty="0">
                <a:latin typeface="Cambria"/>
                <a:cs typeface="Cambria"/>
              </a:rPr>
              <a:t>While some today appeal to visions from God, Peter’s vision did not bring about any new doctrine but emphasized what had already been prophesied (v. 16-17 i.e. Amos 9:11). </a:t>
            </a:r>
          </a:p>
          <a:p>
            <a:r>
              <a:rPr lang="en-US" sz="2300" dirty="0">
                <a:latin typeface="Cambria"/>
                <a:cs typeface="Cambria"/>
              </a:rPr>
              <a:t>They came to a conclusion, and it was doctrine everywhere (v.22-30)</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18</a:t>
            </a:fld>
            <a:endParaRPr lang="en-US" altLang="en-US"/>
          </a:p>
        </p:txBody>
      </p:sp>
      <p:sp>
        <p:nvSpPr>
          <p:cNvPr id="5" name="Rectangle 4"/>
          <p:cNvSpPr/>
          <p:nvPr/>
        </p:nvSpPr>
        <p:spPr bwMode="auto">
          <a:xfrm>
            <a:off x="431935" y="1119926"/>
            <a:ext cx="8262134" cy="370436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spcCol="0" rtlCol="0" anchor="t" anchorCtr="0" compatLnSpc="1">
            <a:prstTxWarp prst="textNoShape">
              <a:avLst/>
            </a:prstTxWarp>
          </a:bodyPr>
          <a:lstStyle/>
          <a:p>
            <a:pPr eaLnBrk="0" fontAlgn="base" hangingPunct="0">
              <a:spcBef>
                <a:spcPct val="0"/>
              </a:spcBef>
              <a:spcAft>
                <a:spcPct val="0"/>
              </a:spcAft>
            </a:pPr>
            <a:r>
              <a:rPr lang="en-US" sz="2200" b="1" dirty="0">
                <a:solidFill>
                  <a:srgbClr val="FFFF00"/>
                </a:solidFill>
                <a:latin typeface="Cambria"/>
                <a:cs typeface="Cambria"/>
              </a:rPr>
              <a:t>All was done in love.</a:t>
            </a:r>
          </a:p>
          <a:p>
            <a:pPr marL="222885" indent="-222885" eaLnBrk="0" fontAlgn="base" hangingPunct="0">
              <a:spcBef>
                <a:spcPct val="0"/>
              </a:spcBef>
              <a:spcAft>
                <a:spcPct val="0"/>
              </a:spcAft>
              <a:buFont typeface="Arial"/>
              <a:buChar char="•"/>
            </a:pPr>
            <a:r>
              <a:rPr lang="en-US" sz="2200" dirty="0">
                <a:solidFill>
                  <a:srgbClr val="FFFF00"/>
                </a:solidFill>
                <a:latin typeface="Cambria"/>
                <a:cs typeface="Cambria"/>
              </a:rPr>
              <a:t>Peter, Paul, Barnabas, and James do not ridicule the sect of the Pharisees, but educate them.</a:t>
            </a:r>
          </a:p>
          <a:p>
            <a:pPr marL="222885" indent="-222885" eaLnBrk="0" fontAlgn="base" hangingPunct="0">
              <a:spcBef>
                <a:spcPct val="0"/>
              </a:spcBef>
              <a:spcAft>
                <a:spcPct val="0"/>
              </a:spcAft>
              <a:buFont typeface="Arial"/>
              <a:buChar char="•"/>
            </a:pPr>
            <a:r>
              <a:rPr lang="en-US" sz="2200" dirty="0">
                <a:solidFill>
                  <a:srgbClr val="FFFF00"/>
                </a:solidFill>
                <a:latin typeface="Cambria"/>
                <a:cs typeface="Cambria"/>
              </a:rPr>
              <a:t>The goal was to correct false doctrine but also to, within correct doctrine, make it easier to follow God</a:t>
            </a:r>
          </a:p>
          <a:p>
            <a:pPr marL="579501" lvl="1" indent="-222885" eaLnBrk="0" fontAlgn="base" hangingPunct="0">
              <a:spcBef>
                <a:spcPct val="0"/>
              </a:spcBef>
              <a:spcAft>
                <a:spcPct val="0"/>
              </a:spcAft>
              <a:buFont typeface="Arial"/>
              <a:buChar char="•"/>
            </a:pPr>
            <a:r>
              <a:rPr lang="en-US" sz="2200" b="1" baseline="30000" dirty="0">
                <a:solidFill>
                  <a:srgbClr val="FFFF00"/>
                </a:solidFill>
                <a:latin typeface="Cambria"/>
                <a:cs typeface="Cambria"/>
              </a:rPr>
              <a:t>10 ”</a:t>
            </a:r>
            <a:r>
              <a:rPr lang="en-US" sz="2200" dirty="0">
                <a:solidFill>
                  <a:srgbClr val="FFFF00"/>
                </a:solidFill>
                <a:latin typeface="Cambria"/>
                <a:cs typeface="Cambria"/>
              </a:rPr>
              <a:t>Now therefore, why do you test God by putting a yoke on the neck of the disciples which neither our fathers nor we were able to bear?”</a:t>
            </a:r>
          </a:p>
          <a:p>
            <a:pPr marL="579501" lvl="1" indent="-222885" eaLnBrk="0" fontAlgn="base" hangingPunct="0">
              <a:spcBef>
                <a:spcPct val="0"/>
              </a:spcBef>
              <a:spcAft>
                <a:spcPct val="0"/>
              </a:spcAft>
              <a:buFont typeface="Arial"/>
              <a:buChar char="•"/>
            </a:pPr>
            <a:r>
              <a:rPr lang="en-US" sz="2200" b="1" baseline="30000" dirty="0">
                <a:solidFill>
                  <a:srgbClr val="FFFF00"/>
                </a:solidFill>
                <a:latin typeface="Cambria"/>
                <a:cs typeface="Cambria"/>
              </a:rPr>
              <a:t>19 </a:t>
            </a:r>
            <a:r>
              <a:rPr lang="en-US" sz="2200" dirty="0">
                <a:solidFill>
                  <a:srgbClr val="FFFF00"/>
                </a:solidFill>
                <a:latin typeface="Cambria"/>
                <a:cs typeface="Cambria"/>
              </a:rPr>
              <a:t>”Therefore I judge that we should not trouble those from among the Gentiles who are turning to God…”</a:t>
            </a:r>
          </a:p>
          <a:p>
            <a:pPr marL="579501" lvl="1" indent="-222885" eaLnBrk="0" fontAlgn="base" hangingPunct="0">
              <a:spcBef>
                <a:spcPct val="0"/>
              </a:spcBef>
              <a:spcAft>
                <a:spcPct val="0"/>
              </a:spcAft>
              <a:buFont typeface="Arial"/>
              <a:buChar char="•"/>
            </a:pPr>
            <a:endParaRPr kumimoji="0" lang="en-US"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386429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a:cs typeface="Cambria"/>
              </a:rPr>
              <a:t>Lesson 8 Application</a:t>
            </a:r>
            <a:endParaRPr lang="en-US" dirty="0">
              <a:latin typeface="Cambria"/>
              <a:cs typeface="Cambria"/>
            </a:endParaRPr>
          </a:p>
        </p:txBody>
      </p:sp>
      <p:sp>
        <p:nvSpPr>
          <p:cNvPr id="3" name="Content Placeholder 2"/>
          <p:cNvSpPr>
            <a:spLocks noGrp="1"/>
          </p:cNvSpPr>
          <p:nvPr>
            <p:ph idx="1"/>
          </p:nvPr>
        </p:nvSpPr>
        <p:spPr/>
        <p:txBody>
          <a:bodyPr/>
          <a:lstStyle/>
          <a:p>
            <a:pPr marL="0" indent="0" algn="ctr">
              <a:buNone/>
            </a:pPr>
            <a:r>
              <a:rPr lang="en-US" sz="3900" dirty="0"/>
              <a:t>Preach </a:t>
            </a:r>
          </a:p>
          <a:p>
            <a:pPr marL="0" indent="0" algn="ctr">
              <a:buNone/>
            </a:pPr>
            <a:endParaRPr lang="en-US" sz="3900" dirty="0"/>
          </a:p>
          <a:p>
            <a:pPr marL="0" indent="0" algn="ctr">
              <a:buNone/>
            </a:pPr>
            <a:r>
              <a:rPr lang="en-US" sz="3900" dirty="0"/>
              <a:t>Edify</a:t>
            </a:r>
          </a:p>
          <a:p>
            <a:pPr marL="0" indent="0" algn="ctr">
              <a:buNone/>
            </a:pPr>
            <a:endParaRPr lang="en-US" sz="3900" dirty="0"/>
          </a:p>
          <a:p>
            <a:pPr marL="0" indent="0" algn="ctr">
              <a:buNone/>
            </a:pPr>
            <a:r>
              <a:rPr lang="en-US" sz="3900" dirty="0"/>
              <a:t>Educate</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19</a:t>
            </a:fld>
            <a:endParaRPr lang="en-US" altLang="en-US"/>
          </a:p>
        </p:txBody>
      </p:sp>
      <p:sp>
        <p:nvSpPr>
          <p:cNvPr id="5" name="Rectangle 4"/>
          <p:cNvSpPr/>
          <p:nvPr/>
        </p:nvSpPr>
        <p:spPr bwMode="auto">
          <a:xfrm>
            <a:off x="930321" y="1452024"/>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a:solidFill>
                  <a:srgbClr val="FFFF00"/>
                </a:solidFill>
                <a:latin typeface="Cambria"/>
                <a:cs typeface="Cambria"/>
              </a:rPr>
              <a:t>Christ and Him Crucified. While other issues may arise, our goal must be to preach Christ—his death, burial, and resurrection.</a:t>
            </a:r>
          </a:p>
        </p:txBody>
      </p:sp>
      <p:sp>
        <p:nvSpPr>
          <p:cNvPr id="6" name="Rectangle 5"/>
          <p:cNvSpPr/>
          <p:nvPr/>
        </p:nvSpPr>
        <p:spPr bwMode="auto">
          <a:xfrm>
            <a:off x="933868" y="2920310"/>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a:solidFill>
                  <a:srgbClr val="FFFF00"/>
                </a:solidFill>
                <a:latin typeface="Cambria"/>
                <a:cs typeface="Cambria"/>
              </a:rPr>
              <a:t>All converts—new or old, but especially new—must be exhorted/strengthened and set with necessary resources to grow.</a:t>
            </a:r>
          </a:p>
        </p:txBody>
      </p:sp>
      <p:sp>
        <p:nvSpPr>
          <p:cNvPr id="7" name="Rectangle 6"/>
          <p:cNvSpPr/>
          <p:nvPr/>
        </p:nvSpPr>
        <p:spPr bwMode="auto">
          <a:xfrm>
            <a:off x="933868" y="4372426"/>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a:solidFill>
                  <a:srgbClr val="FFFF00"/>
                </a:solidFill>
                <a:latin typeface="Cambria"/>
                <a:cs typeface="Cambria"/>
              </a:rPr>
              <a:t>Doctrinal issues will surface, but we must be rooted and root others in the word of God with love and patience.</a:t>
            </a:r>
          </a:p>
        </p:txBody>
      </p:sp>
    </p:spTree>
    <p:extLst>
      <p:ext uri="{BB962C8B-B14F-4D97-AF65-F5344CB8AC3E}">
        <p14:creationId xmlns:p14="http://schemas.microsoft.com/office/powerpoint/2010/main" val="23581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85750" y="518583"/>
            <a:ext cx="8572500" cy="5196417"/>
          </a:xfrm>
          <a:noFill/>
          <a:ln/>
        </p:spPr>
        <p:txBody>
          <a:bodyPr/>
          <a:lstStyle/>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better understand the challenges, growth and practices of the New Testament church. Especially their worship, leadership, sharing, perseverance, and involvement in the Great Commission. </a:t>
            </a:r>
          </a:p>
          <a:p>
            <a:pPr marL="401193" indent="-401193">
              <a:lnSpc>
                <a:spcPct val="90000"/>
              </a:lnSpc>
              <a:spcAft>
                <a:spcPts val="468"/>
              </a:spcAft>
              <a:buClr>
                <a:srgbClr val="FFFF00"/>
              </a:buClr>
              <a:buFont typeface="+mj-lt"/>
              <a:buAutoNum type="arabicParenR"/>
            </a:pPr>
            <a:endPar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equip one another to imitate the role models of the early church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First, to respond to the gospel with trust and loyalty towards God</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Second, to tell others about Jesus in a loving and bold manner.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Third, to serve one another thoughtfully for edification. </a:t>
            </a:r>
          </a:p>
          <a:p>
            <a:pPr marL="713232" lvl="1" indent="-401193">
              <a:lnSpc>
                <a:spcPct val="90000"/>
              </a:lnSpc>
              <a:spcAft>
                <a:spcPts val="468"/>
              </a:spcAft>
              <a:buClr>
                <a:srgbClr val="FFFF00"/>
              </a:buClr>
              <a:buFont typeface="Wingdings" panose="05000000000000000000" pitchFamily="2" charset="2"/>
              <a:buChar char="§"/>
            </a:pPr>
            <a:endParaRPr lang="en-US" sz="9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Learn and imitate the teaching of the early Christian preachers, by evaluating the background and needs of the audience, and studying the content of the inspired preachers.</a:t>
            </a:r>
            <a:endParaRPr lang="en-US" sz="1200" dirty="0">
              <a:solidFill>
                <a:srgbClr val="FF0000"/>
              </a:solidFill>
              <a:effectLst/>
              <a:latin typeface="Calibri" panose="020F0502020204030204" pitchFamily="34" charset="0"/>
              <a:cs typeface="Calibri" panose="020F0502020204030204" pitchFamily="34" charset="0"/>
            </a:endParaRPr>
          </a:p>
        </p:txBody>
      </p:sp>
      <p:sp>
        <p:nvSpPr>
          <p:cNvPr id="9218" name="Rectangle 2"/>
          <p:cNvSpPr>
            <a:spLocks noGrp="1" noChangeArrowheads="1"/>
          </p:cNvSpPr>
          <p:nvPr>
            <p:ph type="title"/>
          </p:nvPr>
        </p:nvSpPr>
        <p:spPr>
          <a:xfrm>
            <a:off x="1771650" y="0"/>
            <a:ext cx="5829300" cy="508000"/>
          </a:xfrm>
          <a:noFill/>
          <a:ln/>
        </p:spPr>
        <p:txBody>
          <a:bodyPr/>
          <a:lstStyle/>
          <a:p>
            <a:pPr algn="ctr"/>
            <a:r>
              <a:rPr lang="en-US" sz="2800" b="1" i="1" u="sng" dirty="0">
                <a:solidFill>
                  <a:srgbClr val="FFFF00"/>
                </a:solidFill>
                <a:latin typeface="Cambria" pitchFamily="18" charset="0"/>
              </a:rPr>
              <a:t>Class Goals</a:t>
            </a:r>
          </a:p>
        </p:txBody>
      </p:sp>
      <p:sp>
        <p:nvSpPr>
          <p:cNvPr id="2" name="Rectangle 1"/>
          <p:cNvSpPr/>
          <p:nvPr/>
        </p:nvSpPr>
        <p:spPr bwMode="auto">
          <a:xfrm>
            <a:off x="262870" y="4141498"/>
            <a:ext cx="8639159" cy="1197434"/>
          </a:xfrm>
          <a:prstGeom prst="rect">
            <a:avLst/>
          </a:prstGeom>
          <a:noFill/>
          <a:ln w="38100" cap="flat" cmpd="sng" algn="ctr">
            <a:solidFill>
              <a:schemeClr val="bg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cxnSp>
        <p:nvCxnSpPr>
          <p:cNvPr id="4" name="Straight Connector 3"/>
          <p:cNvCxnSpPr/>
          <p:nvPr/>
        </p:nvCxnSpPr>
        <p:spPr bwMode="auto">
          <a:xfrm>
            <a:off x="4065723" y="1526074"/>
            <a:ext cx="4363647" cy="12307"/>
          </a:xfrm>
          <a:prstGeom prst="line">
            <a:avLst/>
          </a:prstGeom>
          <a:solidFill>
            <a:schemeClr val="bg1"/>
          </a:solidFill>
          <a:ln w="38100" cap="flat" cmpd="sng" algn="ctr">
            <a:solidFill>
              <a:srgbClr val="FFFF00"/>
            </a:solidFill>
            <a:prstDash val="solid"/>
            <a:round/>
            <a:headEnd type="none" w="med" len="med"/>
            <a:tailEnd type="none" w="med" len="med"/>
          </a:ln>
          <a:effectLst/>
        </p:spPr>
      </p:cxnSp>
      <p:sp>
        <p:nvSpPr>
          <p:cNvPr id="7" name="Rectangle 6"/>
          <p:cNvSpPr/>
          <p:nvPr/>
        </p:nvSpPr>
        <p:spPr bwMode="auto">
          <a:xfrm>
            <a:off x="586559" y="3111863"/>
            <a:ext cx="7896261" cy="432724"/>
          </a:xfrm>
          <a:prstGeom prst="rect">
            <a:avLst/>
          </a:prstGeom>
          <a:noFill/>
          <a:ln w="38100" cap="flat" cmpd="sng" algn="ctr">
            <a:solidFill>
              <a:schemeClr val="bg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960741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p:extLst>
              <p:ext uri="{D42A27DB-BD31-4B8C-83A1-F6EECF244321}">
                <p14:modId xmlns:p14="http://schemas.microsoft.com/office/powerpoint/2010/main" val="2609846859"/>
              </p:ext>
            </p:extLst>
          </p:nvPr>
        </p:nvGraphicFramePr>
        <p:xfrm>
          <a:off x="401824" y="671913"/>
          <a:ext cx="8229600" cy="487627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1"/>
          </p:nvPr>
        </p:nvSpPr>
        <p:spPr/>
        <p:txBody>
          <a:bodyPr/>
          <a:lstStyle/>
          <a:p>
            <a:pPr>
              <a:defRPr/>
            </a:pPr>
            <a:fld id="{64899C09-D1F6-4277-9CB3-DAC9C4669552}" type="slidenum">
              <a:rPr lang="en-GB" altLang="en-US" smtClean="0"/>
              <a:pPr>
                <a:defRPr/>
              </a:pPr>
              <a:t>20</a:t>
            </a:fld>
            <a:endParaRPr lang="en-GB" altLang="en-US"/>
          </a:p>
        </p:txBody>
      </p:sp>
      <p:sp>
        <p:nvSpPr>
          <p:cNvPr id="5" name="TextBox 4"/>
          <p:cNvSpPr txBox="1"/>
          <p:nvPr/>
        </p:nvSpPr>
        <p:spPr>
          <a:xfrm>
            <a:off x="271091" y="92555"/>
            <a:ext cx="8612578" cy="410575"/>
          </a:xfrm>
          <a:prstGeom prst="rect">
            <a:avLst/>
          </a:prstGeom>
          <a:noFill/>
        </p:spPr>
        <p:txBody>
          <a:bodyPr wrap="none" lIns="71323" tIns="35662" rIns="71323" bIns="35662" rtlCol="0">
            <a:spAutoFit/>
          </a:bodyPr>
          <a:lstStyle/>
          <a:p>
            <a:r>
              <a:rPr lang="en-US" sz="2200" dirty="0"/>
              <a:t>What is the most threatening problem concerning the church today? </a:t>
            </a:r>
          </a:p>
        </p:txBody>
      </p:sp>
      <p:sp>
        <p:nvSpPr>
          <p:cNvPr id="2" name="Rectangular Callout 1"/>
          <p:cNvSpPr/>
          <p:nvPr/>
        </p:nvSpPr>
        <p:spPr bwMode="auto">
          <a:xfrm>
            <a:off x="224125" y="4258235"/>
            <a:ext cx="2066933" cy="996079"/>
          </a:xfrm>
          <a:prstGeom prst="wedgeRectCallout">
            <a:avLst>
              <a:gd name="adj1" fmla="val -2158"/>
              <a:gd name="adj2" fmla="val -11875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Much of Answers 3 &amp; 4 revolved around</a:t>
            </a:r>
            <a:r>
              <a:rPr kumimoji="0" lang="en-US" sz="1800" b="0" i="0" u="none" strike="noStrike" cap="none" normalizeH="0" dirty="0" smtClean="0">
                <a:ln>
                  <a:noFill/>
                </a:ln>
                <a:solidFill>
                  <a:schemeClr val="tx1"/>
                </a:solidFill>
                <a:effectLst/>
                <a:latin typeface="Arial" charset="0"/>
              </a:rPr>
              <a:t> the youth</a:t>
            </a: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3201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85750" y="518583"/>
            <a:ext cx="8572500" cy="5196417"/>
          </a:xfrm>
          <a:noFill/>
          <a:ln/>
        </p:spPr>
        <p:txBody>
          <a:bodyPr/>
          <a:lstStyle/>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better understand the challenges, growth and practices of the New Testament church. Especially their worship, leadership, sharing, perseverance, and involvement in the Great Commission. </a:t>
            </a:r>
          </a:p>
          <a:p>
            <a:pPr marL="401193" indent="-401193">
              <a:lnSpc>
                <a:spcPct val="90000"/>
              </a:lnSpc>
              <a:spcAft>
                <a:spcPts val="468"/>
              </a:spcAft>
              <a:buClr>
                <a:srgbClr val="FFFF00"/>
              </a:buClr>
              <a:buFont typeface="+mj-lt"/>
              <a:buAutoNum type="arabicParenR"/>
            </a:pPr>
            <a:endPar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lnSpc>
                <a:spcPct val="90000"/>
              </a:lnSpc>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To equip one another to imitate the role models of the early church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First, to respond to the gospel with trust and loyalty towards God</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Second, to tell others about Jesus in a loving and bold manner. </a:t>
            </a:r>
          </a:p>
          <a:p>
            <a:pPr marL="713232" lvl="1" indent="-401193">
              <a:lnSpc>
                <a:spcPct val="90000"/>
              </a:lnSpc>
              <a:spcAft>
                <a:spcPts val="468"/>
              </a:spcAft>
              <a:buClr>
                <a:srgbClr val="FFFF00"/>
              </a:buClr>
              <a:buFont typeface="Wingdings" panose="05000000000000000000" pitchFamily="2" charset="2"/>
              <a:buChar char="§"/>
            </a:pPr>
            <a:r>
              <a:rPr lang="en-US"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Third, to serve one another thoughtfully for edification. </a:t>
            </a:r>
          </a:p>
          <a:p>
            <a:pPr marL="713232" lvl="1" indent="-401193">
              <a:lnSpc>
                <a:spcPct val="90000"/>
              </a:lnSpc>
              <a:spcAft>
                <a:spcPts val="468"/>
              </a:spcAft>
              <a:buClr>
                <a:srgbClr val="FFFF00"/>
              </a:buClr>
              <a:buFont typeface="Wingdings" panose="05000000000000000000" pitchFamily="2" charset="2"/>
              <a:buChar char="§"/>
            </a:pPr>
            <a:endParaRPr lang="en-US" sz="900" dirty="0">
              <a:solidFill>
                <a:srgbClr val="F8F8F8"/>
              </a:solidFill>
              <a:effectLst/>
              <a:latin typeface="Cambria" panose="02040503050406030204" pitchFamily="18" charset="0"/>
              <a:ea typeface="Cambria" panose="02040503050406030204" pitchFamily="18" charset="0"/>
              <a:cs typeface="Calibri" panose="020F0502020204030204" pitchFamily="34" charset="0"/>
            </a:endParaRPr>
          </a:p>
          <a:p>
            <a:pPr marL="401193" indent="-401193">
              <a:spcAft>
                <a:spcPts val="468"/>
              </a:spcAft>
              <a:buClr>
                <a:srgbClr val="FFFF00"/>
              </a:buClr>
              <a:buFont typeface="+mj-lt"/>
              <a:buAutoNum type="arabicParenR"/>
            </a:pPr>
            <a:r>
              <a:rPr lang="en-US" sz="2200" dirty="0">
                <a:solidFill>
                  <a:srgbClr val="F8F8F8"/>
                </a:solidFill>
                <a:effectLst/>
                <a:latin typeface="Cambria" panose="02040503050406030204" pitchFamily="18" charset="0"/>
                <a:ea typeface="Cambria" panose="02040503050406030204" pitchFamily="18" charset="0"/>
                <a:cs typeface="Calibri" panose="020F0502020204030204" pitchFamily="34" charset="0"/>
              </a:rPr>
              <a:t>Learn and imitate the teaching of the early Christian preachers, by evaluating the background and needs of the audience, and studying the content of the inspired preachers.</a:t>
            </a:r>
            <a:endParaRPr lang="en-US" sz="1200" dirty="0">
              <a:solidFill>
                <a:srgbClr val="FF0000"/>
              </a:solidFill>
              <a:effectLst/>
              <a:latin typeface="Calibri" panose="020F0502020204030204" pitchFamily="34" charset="0"/>
              <a:cs typeface="Calibri" panose="020F0502020204030204" pitchFamily="34" charset="0"/>
            </a:endParaRPr>
          </a:p>
        </p:txBody>
      </p:sp>
      <p:sp>
        <p:nvSpPr>
          <p:cNvPr id="9218" name="Rectangle 2"/>
          <p:cNvSpPr>
            <a:spLocks noGrp="1" noChangeArrowheads="1"/>
          </p:cNvSpPr>
          <p:nvPr>
            <p:ph type="title"/>
          </p:nvPr>
        </p:nvSpPr>
        <p:spPr>
          <a:xfrm>
            <a:off x="1771650" y="0"/>
            <a:ext cx="5829300" cy="508000"/>
          </a:xfrm>
          <a:noFill/>
          <a:ln/>
        </p:spPr>
        <p:txBody>
          <a:bodyPr/>
          <a:lstStyle/>
          <a:p>
            <a:pPr algn="ctr"/>
            <a:r>
              <a:rPr lang="en-US" sz="2800" b="1" i="1" u="sng" dirty="0">
                <a:solidFill>
                  <a:srgbClr val="FFFF00"/>
                </a:solidFill>
                <a:latin typeface="Cambria" pitchFamily="18" charset="0"/>
              </a:rPr>
              <a:t>Class Goals</a:t>
            </a:r>
          </a:p>
        </p:txBody>
      </p:sp>
      <p:sp>
        <p:nvSpPr>
          <p:cNvPr id="2" name="Rectangle 1"/>
          <p:cNvSpPr/>
          <p:nvPr/>
        </p:nvSpPr>
        <p:spPr bwMode="auto">
          <a:xfrm>
            <a:off x="262870" y="4141498"/>
            <a:ext cx="8639159" cy="1197434"/>
          </a:xfrm>
          <a:prstGeom prst="rect">
            <a:avLst/>
          </a:prstGeom>
          <a:noFill/>
          <a:ln w="38100" cap="flat" cmpd="sng" algn="ctr">
            <a:solidFill>
              <a:schemeClr val="bg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
        <p:nvSpPr>
          <p:cNvPr id="7" name="Rectangle 6"/>
          <p:cNvSpPr/>
          <p:nvPr/>
        </p:nvSpPr>
        <p:spPr bwMode="auto">
          <a:xfrm>
            <a:off x="586560" y="2414607"/>
            <a:ext cx="7905298" cy="698137"/>
          </a:xfrm>
          <a:prstGeom prst="rect">
            <a:avLst/>
          </a:prstGeom>
          <a:noFill/>
          <a:ln w="38100" cap="flat" cmpd="sng" algn="ctr">
            <a:solidFill>
              <a:schemeClr val="bg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677500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a:latin typeface="Cambria"/>
                <a:cs typeface="Cambria"/>
              </a:rPr>
              <a:t>Acts </a:t>
            </a:r>
            <a:r>
              <a:rPr lang="en-US" sz="2500" dirty="0" smtClean="0">
                <a:latin typeface="Cambria"/>
                <a:cs typeface="Cambria"/>
              </a:rPr>
              <a:t>16-18 Second </a:t>
            </a:r>
            <a:r>
              <a:rPr lang="en-US" sz="2500" dirty="0">
                <a:latin typeface="Cambria"/>
                <a:cs typeface="Cambria"/>
              </a:rPr>
              <a:t>Missionary Journey</a:t>
            </a:r>
          </a:p>
        </p:txBody>
      </p:sp>
      <p:sp>
        <p:nvSpPr>
          <p:cNvPr id="3" name="Content Placeholder 2"/>
          <p:cNvSpPr>
            <a:spLocks noGrp="1"/>
          </p:cNvSpPr>
          <p:nvPr>
            <p:ph idx="1"/>
          </p:nvPr>
        </p:nvSpPr>
        <p:spPr>
          <a:xfrm>
            <a:off x="152400" y="825500"/>
            <a:ext cx="8839200" cy="4795213"/>
          </a:xfrm>
        </p:spPr>
        <p:txBody>
          <a:bodyPr/>
          <a:lstStyle/>
          <a:p>
            <a:pPr marL="401193" indent="-401193">
              <a:buFont typeface="+mj-lt"/>
              <a:buAutoNum type="arabicPeriod"/>
            </a:pPr>
            <a:r>
              <a:rPr lang="en-US" sz="2400" dirty="0">
                <a:latin typeface="Cambria"/>
                <a:cs typeface="Cambria"/>
              </a:rPr>
              <a:t>Acts </a:t>
            </a:r>
            <a:r>
              <a:rPr lang="en-US" sz="2400" dirty="0" smtClean="0">
                <a:latin typeface="Cambria"/>
                <a:cs typeface="Cambria"/>
              </a:rPr>
              <a:t>16:</a:t>
            </a:r>
            <a:r>
              <a:rPr lang="en-US" sz="2400" dirty="0">
                <a:latin typeface="Cambria"/>
                <a:cs typeface="Cambria"/>
              </a:rPr>
              <a:t>1</a:t>
            </a:r>
            <a:r>
              <a:rPr lang="en-US" sz="2400" dirty="0" smtClean="0">
                <a:latin typeface="Cambria"/>
                <a:cs typeface="Cambria"/>
              </a:rPr>
              <a:t>-5 </a:t>
            </a:r>
            <a:r>
              <a:rPr lang="en-US" sz="2400" dirty="0">
                <a:latin typeface="Cambria"/>
                <a:cs typeface="Cambria"/>
              </a:rPr>
              <a:t>	</a:t>
            </a:r>
            <a:r>
              <a:rPr lang="en-US" sz="2400" dirty="0" smtClean="0">
                <a:latin typeface="Cambria"/>
                <a:cs typeface="Cambria"/>
              </a:rPr>
              <a:t>Timothy Joins Paul and Silas </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16:6-10</a:t>
            </a:r>
            <a:r>
              <a:rPr lang="en-US" sz="2400" dirty="0">
                <a:latin typeface="Cambria"/>
                <a:cs typeface="Cambria"/>
              </a:rPr>
              <a:t>	</a:t>
            </a:r>
            <a:r>
              <a:rPr lang="en-US" sz="2400" dirty="0" smtClean="0">
                <a:latin typeface="Cambria"/>
                <a:cs typeface="Cambria"/>
              </a:rPr>
              <a:t>Macedonian Call</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16:11-15</a:t>
            </a:r>
            <a:r>
              <a:rPr lang="en-US" sz="2400" dirty="0" smtClean="0">
                <a:latin typeface="Cambria"/>
                <a:cs typeface="Cambria"/>
              </a:rPr>
              <a:t>	</a:t>
            </a:r>
            <a:r>
              <a:rPr lang="en-US" sz="2400" dirty="0" smtClean="0">
                <a:latin typeface="Cambria"/>
                <a:cs typeface="Cambria"/>
              </a:rPr>
              <a:t>Lydia from Philippi is Baptized</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16:16-40</a:t>
            </a:r>
            <a:r>
              <a:rPr lang="en-US" sz="2400" dirty="0">
                <a:latin typeface="Cambria"/>
                <a:cs typeface="Cambria"/>
              </a:rPr>
              <a:t>	</a:t>
            </a:r>
            <a:r>
              <a:rPr lang="en-US" sz="2400" dirty="0" smtClean="0">
                <a:latin typeface="Cambria"/>
                <a:cs typeface="Cambria"/>
              </a:rPr>
              <a:t>Paul </a:t>
            </a:r>
            <a:r>
              <a:rPr lang="en-US" sz="2400" dirty="0">
                <a:latin typeface="Cambria"/>
                <a:cs typeface="Cambria"/>
              </a:rPr>
              <a:t>and </a:t>
            </a:r>
            <a:r>
              <a:rPr lang="en-US" sz="2400" dirty="0" smtClean="0">
                <a:latin typeface="Cambria"/>
                <a:cs typeface="Cambria"/>
              </a:rPr>
              <a:t>Silas Imprisoned in Philippi</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17:1-9</a:t>
            </a:r>
            <a:r>
              <a:rPr lang="en-US" sz="2400" dirty="0">
                <a:latin typeface="Cambria"/>
                <a:cs typeface="Cambria"/>
              </a:rPr>
              <a:t>	</a:t>
            </a:r>
            <a:r>
              <a:rPr lang="en-US" sz="2400" dirty="0" smtClean="0">
                <a:latin typeface="Cambria"/>
                <a:cs typeface="Cambria"/>
              </a:rPr>
              <a:t>Preaching in Thessalonica</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17:10-15</a:t>
            </a:r>
            <a:r>
              <a:rPr lang="en-US" sz="2400" dirty="0">
                <a:latin typeface="Cambria"/>
                <a:cs typeface="Cambria"/>
              </a:rPr>
              <a:t>	</a:t>
            </a:r>
            <a:r>
              <a:rPr lang="en-US" sz="2400" dirty="0" smtClean="0">
                <a:latin typeface="Cambria"/>
                <a:cs typeface="Cambria"/>
              </a:rPr>
              <a:t>Preaching in Berea</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17:16-34</a:t>
            </a:r>
            <a:r>
              <a:rPr lang="en-US" sz="2400" dirty="0">
                <a:latin typeface="Cambria"/>
                <a:cs typeface="Cambria"/>
              </a:rPr>
              <a:t>	</a:t>
            </a:r>
            <a:r>
              <a:rPr lang="en-US" sz="2400" dirty="0" smtClean="0">
                <a:latin typeface="Cambria"/>
                <a:cs typeface="Cambria"/>
              </a:rPr>
              <a:t>Preaching in Athens</a:t>
            </a:r>
            <a:endParaRPr lang="en-US" sz="2400" dirty="0">
              <a:latin typeface="Cambria"/>
              <a:cs typeface="Cambria"/>
            </a:endParaRPr>
          </a:p>
          <a:p>
            <a:pPr marL="401193" indent="-401193">
              <a:buFont typeface="+mj-lt"/>
              <a:buAutoNum type="arabicPeriod"/>
            </a:pPr>
            <a:r>
              <a:rPr lang="en-US" sz="2400" dirty="0">
                <a:latin typeface="Cambria"/>
                <a:cs typeface="Cambria"/>
              </a:rPr>
              <a:t>Acts </a:t>
            </a:r>
            <a:r>
              <a:rPr lang="en-US" sz="2400" dirty="0" smtClean="0">
                <a:latin typeface="Cambria"/>
                <a:cs typeface="Cambria"/>
              </a:rPr>
              <a:t>18:1-17</a:t>
            </a:r>
            <a:r>
              <a:rPr lang="en-US" sz="2400" dirty="0">
                <a:latin typeface="Cambria"/>
                <a:cs typeface="Cambria"/>
              </a:rPr>
              <a:t>	</a:t>
            </a:r>
            <a:r>
              <a:rPr lang="en-US" sz="2400" dirty="0" smtClean="0">
                <a:latin typeface="Cambria"/>
                <a:cs typeface="Cambria"/>
              </a:rPr>
              <a:t>Preaching in Corinth</a:t>
            </a:r>
          </a:p>
          <a:p>
            <a:pPr marL="401193" indent="-401193">
              <a:buFont typeface="+mj-lt"/>
              <a:buAutoNum type="arabicPeriod"/>
            </a:pPr>
            <a:r>
              <a:rPr lang="en-US" sz="2400" dirty="0" smtClean="0">
                <a:latin typeface="Cambria"/>
                <a:cs typeface="Cambria"/>
              </a:rPr>
              <a:t>Acts 18:18-23	Paul Strengthens Churches</a:t>
            </a:r>
          </a:p>
          <a:p>
            <a:pPr marL="401193" indent="-401193">
              <a:buFont typeface="+mj-lt"/>
              <a:buAutoNum type="arabicPeriod"/>
            </a:pPr>
            <a:r>
              <a:rPr lang="en-US" sz="2400" dirty="0" smtClean="0">
                <a:latin typeface="Cambria"/>
                <a:cs typeface="Cambria"/>
              </a:rPr>
              <a:t>Acts 18:24-28	</a:t>
            </a:r>
            <a:r>
              <a:rPr lang="en-US" sz="2400" dirty="0" err="1" smtClean="0">
                <a:latin typeface="Cambria"/>
                <a:cs typeface="Cambria"/>
              </a:rPr>
              <a:t>Apollos</a:t>
            </a:r>
            <a:r>
              <a:rPr lang="en-US" sz="2400" dirty="0" smtClean="0">
                <a:latin typeface="Cambria"/>
                <a:cs typeface="Cambria"/>
              </a:rPr>
              <a:t> is Taught the Way</a:t>
            </a:r>
            <a:endParaRPr lang="en-US" sz="2400"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22</a:t>
            </a:fld>
            <a:endParaRPr lang="en-US" altLang="en-US"/>
          </a:p>
        </p:txBody>
      </p:sp>
      <p:sp>
        <p:nvSpPr>
          <p:cNvPr id="5" name="Rectangle 4"/>
          <p:cNvSpPr/>
          <p:nvPr/>
        </p:nvSpPr>
        <p:spPr bwMode="auto">
          <a:xfrm>
            <a:off x="149472" y="2661249"/>
            <a:ext cx="8518538" cy="1733947"/>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
        <p:nvSpPr>
          <p:cNvPr id="8" name="Rectangle 7"/>
          <p:cNvSpPr/>
          <p:nvPr/>
        </p:nvSpPr>
        <p:spPr bwMode="auto">
          <a:xfrm>
            <a:off x="152455" y="4818257"/>
            <a:ext cx="8518538" cy="413645"/>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
        <p:nvSpPr>
          <p:cNvPr id="9" name="Rectangle 8"/>
          <p:cNvSpPr/>
          <p:nvPr/>
        </p:nvSpPr>
        <p:spPr bwMode="auto">
          <a:xfrm>
            <a:off x="155438" y="836932"/>
            <a:ext cx="8518538" cy="413645"/>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125667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905BAB4-1644-4F30-B35F-BDEAD7896FA4}" type="slidenum">
              <a:rPr lang="en-US" altLang="en-US" smtClean="0"/>
              <a:pPr>
                <a:defRPr/>
              </a:pPr>
              <a:t>23</a:t>
            </a:fld>
            <a:endParaRPr lang="en-US" altLang="en-US"/>
          </a:p>
        </p:txBody>
      </p:sp>
      <p:pic>
        <p:nvPicPr>
          <p:cNvPr id="3" name="Picture 2"/>
          <p:cNvPicPr>
            <a:picLocks noChangeAspect="1"/>
          </p:cNvPicPr>
          <p:nvPr/>
        </p:nvPicPr>
        <p:blipFill>
          <a:blip r:embed="rId2"/>
          <a:stretch>
            <a:fillRect/>
          </a:stretch>
        </p:blipFill>
        <p:spPr>
          <a:xfrm>
            <a:off x="0" y="63500"/>
            <a:ext cx="9144000" cy="5566793"/>
          </a:xfrm>
          <a:prstGeom prst="rect">
            <a:avLst/>
          </a:prstGeom>
        </p:spPr>
      </p:pic>
      <p:sp>
        <p:nvSpPr>
          <p:cNvPr id="5" name="Oval 4"/>
          <p:cNvSpPr/>
          <p:nvPr/>
        </p:nvSpPr>
        <p:spPr bwMode="auto">
          <a:xfrm>
            <a:off x="5304298" y="1929902"/>
            <a:ext cx="796890" cy="51049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1" y="463674"/>
            <a:ext cx="908953" cy="510490"/>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11285" y="1833282"/>
            <a:ext cx="1294946" cy="457698"/>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2891709" y="1808380"/>
            <a:ext cx="619587" cy="395444"/>
          </a:xfrm>
          <a:prstGeom prst="ellipse">
            <a:avLst/>
          </a:pr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08924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01193" lvl="0" indent="-401193">
              <a:spcBef>
                <a:spcPct val="20000"/>
              </a:spcBef>
            </a:pPr>
            <a:r>
              <a:rPr lang="en-US" sz="2800" dirty="0">
                <a:effectLst>
                  <a:outerShdw blurRad="38100" dist="38100" dir="2700000" algn="tl">
                    <a:srgbClr val="010199"/>
                  </a:outerShdw>
                </a:effectLst>
                <a:latin typeface="Cambria"/>
                <a:ea typeface="+mn-ea"/>
                <a:cs typeface="Cambria"/>
              </a:rPr>
              <a:t>Acts 16:1-5 </a:t>
            </a:r>
            <a:r>
              <a:rPr lang="en-US" sz="2800" dirty="0" smtClean="0">
                <a:effectLst>
                  <a:outerShdw blurRad="38100" dist="38100" dir="2700000" algn="tl">
                    <a:srgbClr val="010199"/>
                  </a:outerShdw>
                </a:effectLst>
                <a:latin typeface="Cambria"/>
                <a:ea typeface="+mn-ea"/>
                <a:cs typeface="Cambria"/>
              </a:rPr>
              <a:t>Timothy </a:t>
            </a:r>
            <a:r>
              <a:rPr lang="en-US" sz="2800" dirty="0">
                <a:effectLst>
                  <a:outerShdw blurRad="38100" dist="38100" dir="2700000" algn="tl">
                    <a:srgbClr val="010199"/>
                  </a:outerShdw>
                </a:effectLst>
                <a:latin typeface="Cambria"/>
                <a:ea typeface="+mn-ea"/>
                <a:cs typeface="Cambria"/>
              </a:rPr>
              <a:t>Joins Paul and Silas </a:t>
            </a:r>
            <a:endParaRPr lang="en-US" sz="2800" dirty="0"/>
          </a:p>
        </p:txBody>
      </p:sp>
      <p:sp>
        <p:nvSpPr>
          <p:cNvPr id="3" name="Content Placeholder 2"/>
          <p:cNvSpPr>
            <a:spLocks noGrp="1"/>
          </p:cNvSpPr>
          <p:nvPr>
            <p:ph idx="1"/>
          </p:nvPr>
        </p:nvSpPr>
        <p:spPr>
          <a:xfrm>
            <a:off x="249027" y="688539"/>
            <a:ext cx="8730121" cy="4839696"/>
          </a:xfrm>
        </p:spPr>
        <p:txBody>
          <a:bodyPr/>
          <a:lstStyle/>
          <a:p>
            <a:pPr marL="0" indent="0">
              <a:lnSpc>
                <a:spcPct val="110000"/>
              </a:lnSpc>
              <a:buNone/>
            </a:pPr>
            <a:r>
              <a:rPr lang="en-US" sz="2400" dirty="0">
                <a:effectLst/>
                <a:latin typeface="Cambria"/>
                <a:cs typeface="Cambria"/>
              </a:rPr>
              <a:t>Then he came to </a:t>
            </a:r>
            <a:r>
              <a:rPr lang="en-US" sz="2400" dirty="0" err="1">
                <a:effectLst/>
                <a:latin typeface="Cambria"/>
                <a:cs typeface="Cambria"/>
              </a:rPr>
              <a:t>Derbe</a:t>
            </a:r>
            <a:r>
              <a:rPr lang="en-US" sz="2400" dirty="0">
                <a:effectLst/>
                <a:latin typeface="Cambria"/>
                <a:cs typeface="Cambria"/>
              </a:rPr>
              <a:t> and </a:t>
            </a:r>
            <a:r>
              <a:rPr lang="en-US" sz="2400" dirty="0" err="1">
                <a:effectLst/>
                <a:latin typeface="Cambria"/>
                <a:cs typeface="Cambria"/>
              </a:rPr>
              <a:t>Lystra</a:t>
            </a:r>
            <a:r>
              <a:rPr lang="en-US" sz="2400" dirty="0">
                <a:effectLst/>
                <a:latin typeface="Cambria"/>
                <a:cs typeface="Cambria"/>
              </a:rPr>
              <a:t>. And behold, a certain disciple was there, named Timothy, </a:t>
            </a:r>
            <a:r>
              <a:rPr lang="en-US" sz="2400" i="1" dirty="0">
                <a:effectLst/>
                <a:latin typeface="Cambria"/>
                <a:cs typeface="Cambria"/>
              </a:rPr>
              <a:t>the</a:t>
            </a:r>
            <a:r>
              <a:rPr lang="en-US" sz="2400" dirty="0">
                <a:effectLst/>
                <a:latin typeface="Cambria"/>
                <a:cs typeface="Cambria"/>
              </a:rPr>
              <a:t> son of a certain Jewish woman who believed, but his father </a:t>
            </a:r>
            <a:r>
              <a:rPr lang="en-US" sz="2400" i="1" dirty="0">
                <a:effectLst/>
                <a:latin typeface="Cambria"/>
                <a:cs typeface="Cambria"/>
              </a:rPr>
              <a:t>was</a:t>
            </a:r>
            <a:r>
              <a:rPr lang="en-US" sz="2400" dirty="0">
                <a:effectLst/>
                <a:latin typeface="Cambria"/>
                <a:cs typeface="Cambria"/>
              </a:rPr>
              <a:t> Greek. </a:t>
            </a:r>
            <a:r>
              <a:rPr lang="en-US" sz="2400" baseline="30000" dirty="0">
                <a:effectLst/>
                <a:latin typeface="Cambria"/>
                <a:cs typeface="Cambria"/>
              </a:rPr>
              <a:t>2 </a:t>
            </a:r>
            <a:r>
              <a:rPr lang="en-US" sz="2400" dirty="0">
                <a:effectLst/>
                <a:latin typeface="Cambria"/>
                <a:cs typeface="Cambria"/>
              </a:rPr>
              <a:t>He was well spoken of by the brethren who were at </a:t>
            </a:r>
            <a:r>
              <a:rPr lang="en-US" sz="2400" dirty="0" err="1">
                <a:effectLst/>
                <a:latin typeface="Cambria"/>
                <a:cs typeface="Cambria"/>
              </a:rPr>
              <a:t>Lystra</a:t>
            </a:r>
            <a:r>
              <a:rPr lang="en-US" sz="2400" dirty="0">
                <a:effectLst/>
                <a:latin typeface="Cambria"/>
                <a:cs typeface="Cambria"/>
              </a:rPr>
              <a:t> and </a:t>
            </a:r>
            <a:r>
              <a:rPr lang="en-US" sz="2400" dirty="0" err="1">
                <a:effectLst/>
                <a:latin typeface="Cambria"/>
                <a:cs typeface="Cambria"/>
              </a:rPr>
              <a:t>Iconium</a:t>
            </a:r>
            <a:r>
              <a:rPr lang="en-US" sz="2400" dirty="0">
                <a:effectLst/>
                <a:latin typeface="Cambria"/>
                <a:cs typeface="Cambria"/>
              </a:rPr>
              <a:t>. </a:t>
            </a:r>
            <a:r>
              <a:rPr lang="en-US" sz="2400" baseline="30000" dirty="0">
                <a:effectLst/>
                <a:latin typeface="Cambria"/>
                <a:cs typeface="Cambria"/>
              </a:rPr>
              <a:t>3 </a:t>
            </a:r>
            <a:r>
              <a:rPr lang="en-US" sz="2400" dirty="0">
                <a:effectLst/>
                <a:latin typeface="Cambria"/>
                <a:cs typeface="Cambria"/>
              </a:rPr>
              <a:t>Paul wanted to have him go on with him. And he took </a:t>
            </a:r>
            <a:r>
              <a:rPr lang="en-US" sz="2400" i="1" dirty="0">
                <a:effectLst/>
                <a:latin typeface="Cambria"/>
                <a:cs typeface="Cambria"/>
              </a:rPr>
              <a:t>him</a:t>
            </a:r>
            <a:r>
              <a:rPr lang="en-US" sz="2400" dirty="0">
                <a:effectLst/>
                <a:latin typeface="Cambria"/>
                <a:cs typeface="Cambria"/>
              </a:rPr>
              <a:t> and circumcised him because of the Jews who were in that region, for they all knew that his father was Greek. </a:t>
            </a:r>
            <a:r>
              <a:rPr lang="en-US" sz="2400" baseline="30000" dirty="0">
                <a:effectLst/>
                <a:latin typeface="Cambria"/>
                <a:cs typeface="Cambria"/>
              </a:rPr>
              <a:t>4 </a:t>
            </a:r>
            <a:r>
              <a:rPr lang="en-US" sz="2400" dirty="0">
                <a:effectLst/>
                <a:latin typeface="Cambria"/>
                <a:cs typeface="Cambria"/>
              </a:rPr>
              <a:t>And as they went through the cities, they delivered to them the decrees to keep, which were determined by the apostles and elders at Jerusalem. </a:t>
            </a:r>
            <a:r>
              <a:rPr lang="en-US" sz="2400" baseline="30000" dirty="0">
                <a:effectLst/>
                <a:latin typeface="Cambria"/>
                <a:cs typeface="Cambria"/>
              </a:rPr>
              <a:t>5 </a:t>
            </a:r>
            <a:r>
              <a:rPr lang="en-US" sz="2400" dirty="0">
                <a:effectLst/>
                <a:latin typeface="Cambria"/>
                <a:cs typeface="Cambria"/>
              </a:rPr>
              <a:t>So the churches were strengthened in the faith, and increased in number daily</a:t>
            </a:r>
            <a:r>
              <a:rPr lang="en-US" sz="2400" dirty="0" smtClean="0">
                <a:effectLst/>
                <a:latin typeface="Cambria"/>
                <a:cs typeface="Cambria"/>
              </a:rPr>
              <a:t>.</a:t>
            </a:r>
            <a:endParaRPr lang="en-US" sz="2400" dirty="0">
              <a:effectLst/>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24</a:t>
            </a:fld>
            <a:endParaRPr lang="en-US" altLang="en-US"/>
          </a:p>
        </p:txBody>
      </p:sp>
      <p:sp>
        <p:nvSpPr>
          <p:cNvPr id="5" name="Rectangular Callout 4"/>
          <p:cNvSpPr/>
          <p:nvPr/>
        </p:nvSpPr>
        <p:spPr bwMode="auto">
          <a:xfrm>
            <a:off x="1581329" y="1730685"/>
            <a:ext cx="5864612" cy="1942353"/>
          </a:xfrm>
          <a:prstGeom prst="wedgeRectCallout">
            <a:avLst>
              <a:gd name="adj1" fmla="val 6980"/>
              <a:gd name="adj2" fmla="val -61241"/>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mbria"/>
                <a:cs typeface="Cambria"/>
              </a:rPr>
              <a:t>1 Tim. 4:12 “Let no one despise your youth</a:t>
            </a:r>
            <a:r>
              <a:rPr kumimoji="0" lang="is-IS" sz="2000" b="0" i="0" u="none" strike="noStrike" cap="none" normalizeH="0" baseline="0" dirty="0" smtClean="0">
                <a:ln>
                  <a:noFill/>
                </a:ln>
                <a:solidFill>
                  <a:schemeClr val="tx1"/>
                </a:solidFill>
                <a:effectLst/>
                <a:latin typeface="Cambria"/>
                <a:cs typeface="Cambria"/>
              </a:rPr>
              <a:t>…”</a:t>
            </a:r>
          </a:p>
          <a:p>
            <a:pPr marL="285750" marR="0" indent="-285750" algn="l" defTabSz="914400" rtl="0" eaLnBrk="0" fontAlgn="base" latinLnBrk="0" hangingPunct="0">
              <a:lnSpc>
                <a:spcPct val="100000"/>
              </a:lnSpc>
              <a:spcBef>
                <a:spcPct val="0"/>
              </a:spcBef>
              <a:spcAft>
                <a:spcPct val="0"/>
              </a:spcAft>
              <a:buClrTx/>
              <a:buSzTx/>
              <a:buFont typeface="Arial"/>
              <a:buChar char="•"/>
              <a:tabLst/>
            </a:pPr>
            <a:r>
              <a:rPr lang="is-IS" sz="2000" dirty="0" smtClean="0">
                <a:latin typeface="Cambria"/>
                <a:cs typeface="Cambria"/>
              </a:rPr>
              <a:t>Youth was considered all the way to 40</a:t>
            </a:r>
          </a:p>
          <a:p>
            <a:pPr marL="285750" marR="0" indent="-285750" algn="l" defTabSz="914400" rtl="0" eaLnBrk="0" fontAlgn="base" latinLnBrk="0" hangingPunct="0">
              <a:lnSpc>
                <a:spcPct val="100000"/>
              </a:lnSpc>
              <a:spcBef>
                <a:spcPct val="0"/>
              </a:spcBef>
              <a:spcAft>
                <a:spcPct val="0"/>
              </a:spcAft>
              <a:buClrTx/>
              <a:buSzTx/>
              <a:buFont typeface="Arial"/>
              <a:buChar char="•"/>
              <a:tabLst/>
            </a:pPr>
            <a:r>
              <a:rPr kumimoji="0" lang="is-IS" sz="2000" b="0" i="0" u="none" strike="noStrike" cap="none" normalizeH="0" baseline="0" dirty="0" smtClean="0">
                <a:ln>
                  <a:noFill/>
                </a:ln>
                <a:solidFill>
                  <a:schemeClr val="tx1"/>
                </a:solidFill>
                <a:effectLst/>
                <a:latin typeface="Cambria"/>
                <a:cs typeface="Cambria"/>
              </a:rPr>
              <a:t>It</a:t>
            </a:r>
            <a:r>
              <a:rPr kumimoji="0" lang="is-IS" sz="2000" b="0" i="0" u="none" strike="noStrike" cap="none" normalizeH="0" dirty="0" smtClean="0">
                <a:ln>
                  <a:noFill/>
                </a:ln>
                <a:solidFill>
                  <a:schemeClr val="tx1"/>
                </a:solidFill>
                <a:effectLst/>
                <a:latin typeface="Cambria"/>
                <a:cs typeface="Cambria"/>
              </a:rPr>
              <a:t> is assumed 1 Timothy was written roughly 15 years after Paul’s second missionary journey </a:t>
            </a:r>
          </a:p>
          <a:p>
            <a:pPr marL="285750" marR="0" indent="-285750" algn="l" defTabSz="914400" rtl="0" eaLnBrk="0" fontAlgn="base" latinLnBrk="0" hangingPunct="0">
              <a:lnSpc>
                <a:spcPct val="100000"/>
              </a:lnSpc>
              <a:spcBef>
                <a:spcPct val="0"/>
              </a:spcBef>
              <a:spcAft>
                <a:spcPct val="0"/>
              </a:spcAft>
              <a:buClrTx/>
              <a:buSzTx/>
              <a:buFont typeface="Arial"/>
              <a:buChar char="•"/>
              <a:tabLst/>
            </a:pPr>
            <a:r>
              <a:rPr lang="is-IS" sz="2000" baseline="0" dirty="0" smtClean="0">
                <a:latin typeface="Cambria"/>
                <a:cs typeface="Cambria"/>
              </a:rPr>
              <a:t>If</a:t>
            </a:r>
            <a:r>
              <a:rPr lang="is-IS" sz="2000" dirty="0" smtClean="0">
                <a:latin typeface="Cambria"/>
                <a:cs typeface="Cambria"/>
              </a:rPr>
              <a:t> these numbers are correct, Timothy is, at the oldest, in his early 20s at this point.</a:t>
            </a:r>
            <a:endParaRPr kumimoji="0" lang="en-US" sz="2000" b="0" i="0" u="none" strike="noStrike" cap="none" normalizeH="0" baseline="0" dirty="0" smtClean="0">
              <a:ln>
                <a:noFill/>
              </a:ln>
              <a:solidFill>
                <a:schemeClr val="tx1"/>
              </a:solidFill>
              <a:effectLst/>
              <a:latin typeface="Cambria"/>
              <a:cs typeface="Cambria"/>
            </a:endParaRPr>
          </a:p>
        </p:txBody>
      </p:sp>
      <p:cxnSp>
        <p:nvCxnSpPr>
          <p:cNvPr id="7" name="Straight Connector 6"/>
          <p:cNvCxnSpPr/>
          <p:nvPr/>
        </p:nvCxnSpPr>
        <p:spPr bwMode="auto">
          <a:xfrm flipV="1">
            <a:off x="6499633" y="3946961"/>
            <a:ext cx="2390670" cy="12451"/>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8" name="Straight Connector 7"/>
          <p:cNvCxnSpPr/>
          <p:nvPr/>
        </p:nvCxnSpPr>
        <p:spPr bwMode="auto">
          <a:xfrm flipV="1">
            <a:off x="326720" y="4370294"/>
            <a:ext cx="3508313" cy="1544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p:cNvCxnSpPr/>
          <p:nvPr/>
        </p:nvCxnSpPr>
        <p:spPr bwMode="auto">
          <a:xfrm flipV="1">
            <a:off x="4525827" y="5142255"/>
            <a:ext cx="3704551" cy="18428"/>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2768026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mbria"/>
                <a:cs typeface="Cambria"/>
              </a:rPr>
              <a:t>“Increased in Number Daily</a:t>
            </a:r>
            <a:r>
              <a:rPr lang="is-IS" sz="4000" dirty="0" smtClean="0">
                <a:latin typeface="Cambria"/>
                <a:cs typeface="Cambria"/>
              </a:rPr>
              <a:t>…”</a:t>
            </a:r>
            <a:endParaRPr lang="en-US" sz="4000" dirty="0">
              <a:latin typeface="Cambria"/>
              <a:cs typeface="Cambria"/>
            </a:endParaRPr>
          </a:p>
        </p:txBody>
      </p:sp>
      <p:sp>
        <p:nvSpPr>
          <p:cNvPr id="3" name="Content Placeholder 2"/>
          <p:cNvSpPr>
            <a:spLocks noGrp="1"/>
          </p:cNvSpPr>
          <p:nvPr>
            <p:ph idx="1"/>
          </p:nvPr>
        </p:nvSpPr>
        <p:spPr>
          <a:xfrm>
            <a:off x="152400" y="647452"/>
            <a:ext cx="8839200" cy="4905686"/>
          </a:xfrm>
        </p:spPr>
        <p:txBody>
          <a:bodyPr/>
          <a:lstStyle/>
          <a:p>
            <a:r>
              <a:rPr lang="en-US" sz="2200" b="0" dirty="0" smtClean="0">
                <a:effectLst/>
                <a:latin typeface="Cambria"/>
                <a:cs typeface="Cambria"/>
              </a:rPr>
              <a:t>Acts 2:41 Then </a:t>
            </a:r>
            <a:r>
              <a:rPr lang="en-US" sz="2200" b="0" dirty="0">
                <a:effectLst/>
                <a:latin typeface="Cambria"/>
                <a:cs typeface="Cambria"/>
              </a:rPr>
              <a:t>those who </a:t>
            </a:r>
            <a:r>
              <a:rPr lang="en-US" sz="2200" b="0" dirty="0" smtClean="0">
                <a:effectLst/>
                <a:latin typeface="Cambria"/>
                <a:cs typeface="Cambria"/>
              </a:rPr>
              <a:t>gladly </a:t>
            </a:r>
            <a:r>
              <a:rPr lang="en-US" sz="2200" b="0" dirty="0">
                <a:effectLst/>
                <a:latin typeface="Cambria"/>
                <a:cs typeface="Cambria"/>
              </a:rPr>
              <a:t>received his word were baptized; and that day about </a:t>
            </a:r>
            <a:r>
              <a:rPr lang="en-US" sz="2200" b="0" u="sng" dirty="0">
                <a:effectLst/>
                <a:latin typeface="Cambria"/>
                <a:cs typeface="Cambria"/>
              </a:rPr>
              <a:t>three thousand souls</a:t>
            </a:r>
            <a:r>
              <a:rPr lang="en-US" sz="2200" b="0" dirty="0">
                <a:effectLst/>
                <a:latin typeface="Cambria"/>
                <a:cs typeface="Cambria"/>
              </a:rPr>
              <a:t> were added </a:t>
            </a:r>
            <a:r>
              <a:rPr lang="en-US" sz="2200" b="0" i="1" dirty="0">
                <a:effectLst/>
                <a:latin typeface="Cambria"/>
                <a:cs typeface="Cambria"/>
              </a:rPr>
              <a:t>to them</a:t>
            </a:r>
            <a:r>
              <a:rPr lang="en-US" sz="2200" b="0" i="1" dirty="0" smtClean="0">
                <a:effectLst/>
                <a:latin typeface="Cambria"/>
                <a:cs typeface="Cambria"/>
              </a:rPr>
              <a:t>.</a:t>
            </a:r>
            <a:r>
              <a:rPr lang="en-US" sz="2200" b="0" dirty="0" smtClean="0">
                <a:effectLst/>
                <a:latin typeface="Cambria"/>
                <a:cs typeface="Cambria"/>
              </a:rPr>
              <a:t>”</a:t>
            </a:r>
          </a:p>
          <a:p>
            <a:r>
              <a:rPr lang="en-US" sz="2200" b="0" dirty="0" smtClean="0">
                <a:effectLst/>
                <a:latin typeface="Cambria"/>
                <a:cs typeface="Cambria"/>
              </a:rPr>
              <a:t>Acts 4:4 However</a:t>
            </a:r>
            <a:r>
              <a:rPr lang="en-US" sz="2200" b="0" dirty="0">
                <a:effectLst/>
                <a:latin typeface="Cambria"/>
                <a:cs typeface="Cambria"/>
              </a:rPr>
              <a:t>, many of those who heard the word believed; and the number of the men came to be about </a:t>
            </a:r>
            <a:r>
              <a:rPr lang="en-US" sz="2200" b="0" u="sng" dirty="0">
                <a:effectLst/>
                <a:latin typeface="Cambria"/>
                <a:cs typeface="Cambria"/>
              </a:rPr>
              <a:t>five thousand</a:t>
            </a:r>
            <a:r>
              <a:rPr lang="en-US" sz="2200" b="0" dirty="0" smtClean="0">
                <a:effectLst/>
                <a:latin typeface="Cambria"/>
                <a:cs typeface="Cambria"/>
              </a:rPr>
              <a:t>.</a:t>
            </a:r>
          </a:p>
          <a:p>
            <a:r>
              <a:rPr lang="en-US" sz="2200" b="0" dirty="0" smtClean="0">
                <a:effectLst/>
                <a:latin typeface="Cambria"/>
                <a:cs typeface="Cambria"/>
              </a:rPr>
              <a:t>Acts 5:14 And </a:t>
            </a:r>
            <a:r>
              <a:rPr lang="en-US" sz="2200" b="0" dirty="0">
                <a:effectLst/>
                <a:latin typeface="Cambria"/>
                <a:cs typeface="Cambria"/>
              </a:rPr>
              <a:t>believers were </a:t>
            </a:r>
            <a:r>
              <a:rPr lang="en-US" sz="2200" b="0" u="sng" dirty="0">
                <a:effectLst/>
                <a:latin typeface="Cambria"/>
                <a:cs typeface="Cambria"/>
              </a:rPr>
              <a:t>increasingly added</a:t>
            </a:r>
            <a:r>
              <a:rPr lang="en-US" sz="2200" b="0" dirty="0">
                <a:effectLst/>
                <a:latin typeface="Cambria"/>
                <a:cs typeface="Cambria"/>
              </a:rPr>
              <a:t> to the Lord, </a:t>
            </a:r>
            <a:r>
              <a:rPr lang="en-US" sz="2200" b="0" u="sng" dirty="0">
                <a:effectLst/>
                <a:latin typeface="Cambria"/>
                <a:cs typeface="Cambria"/>
              </a:rPr>
              <a:t>multitudes of both men and </a:t>
            </a:r>
            <a:r>
              <a:rPr lang="en-US" sz="2200" b="0" u="sng" dirty="0" smtClean="0">
                <a:effectLst/>
                <a:latin typeface="Cambria"/>
                <a:cs typeface="Cambria"/>
              </a:rPr>
              <a:t>women</a:t>
            </a:r>
            <a:r>
              <a:rPr lang="is-IS" sz="2200" b="0" dirty="0" smtClean="0">
                <a:effectLst/>
                <a:latin typeface="Cambria"/>
                <a:cs typeface="Cambria"/>
              </a:rPr>
              <a:t>…</a:t>
            </a:r>
          </a:p>
          <a:p>
            <a:r>
              <a:rPr lang="en-US" sz="2200" b="0" dirty="0" smtClean="0">
                <a:effectLst/>
                <a:latin typeface="Cambria"/>
                <a:cs typeface="Cambria"/>
              </a:rPr>
              <a:t>Acts 6:1, 7 Now </a:t>
            </a:r>
            <a:r>
              <a:rPr lang="en-US" sz="2200" b="0" dirty="0">
                <a:effectLst/>
                <a:latin typeface="Cambria"/>
                <a:cs typeface="Cambria"/>
              </a:rPr>
              <a:t>in those days, when </a:t>
            </a:r>
            <a:r>
              <a:rPr lang="en-US" sz="2200" b="0" i="1" dirty="0">
                <a:effectLst/>
                <a:latin typeface="Cambria"/>
                <a:cs typeface="Cambria"/>
              </a:rPr>
              <a:t>the number of</a:t>
            </a:r>
            <a:r>
              <a:rPr lang="en-US" sz="2200" b="0" dirty="0">
                <a:effectLst/>
                <a:latin typeface="Cambria"/>
                <a:cs typeface="Cambria"/>
              </a:rPr>
              <a:t> the disciples was </a:t>
            </a:r>
            <a:r>
              <a:rPr lang="en-US" sz="2200" b="0" u="sng" dirty="0" smtClean="0">
                <a:effectLst/>
                <a:latin typeface="Cambria"/>
                <a:cs typeface="Cambria"/>
              </a:rPr>
              <a:t>multiplying</a:t>
            </a:r>
            <a:r>
              <a:rPr lang="is-IS" sz="2200" b="0" dirty="0" smtClean="0">
                <a:effectLst/>
                <a:latin typeface="Cambria"/>
                <a:cs typeface="Cambria"/>
              </a:rPr>
              <a:t>…</a:t>
            </a:r>
            <a:r>
              <a:rPr lang="en-US" sz="2200" b="0" baseline="30000" dirty="0">
                <a:effectLst/>
                <a:latin typeface="Cambria"/>
                <a:cs typeface="Cambria"/>
              </a:rPr>
              <a:t>7 </a:t>
            </a:r>
            <a:r>
              <a:rPr lang="en-US" sz="2200" b="0" dirty="0">
                <a:effectLst/>
                <a:latin typeface="Cambria"/>
                <a:cs typeface="Cambria"/>
              </a:rPr>
              <a:t>Then the word of God spread, and the number of the disciples </a:t>
            </a:r>
            <a:r>
              <a:rPr lang="en-US" sz="2200" b="0" u="sng" dirty="0">
                <a:effectLst/>
                <a:latin typeface="Cambria"/>
                <a:cs typeface="Cambria"/>
              </a:rPr>
              <a:t>multiplied greatly </a:t>
            </a:r>
            <a:r>
              <a:rPr lang="en-US" sz="2200" b="0" dirty="0">
                <a:effectLst/>
                <a:latin typeface="Cambria"/>
                <a:cs typeface="Cambria"/>
              </a:rPr>
              <a:t>in Jerusalem, and a great many of the priests were obedient to the faith.</a:t>
            </a:r>
          </a:p>
          <a:p>
            <a:r>
              <a:rPr lang="en-US" sz="2200" b="0" dirty="0" smtClean="0">
                <a:effectLst/>
                <a:latin typeface="Cambria"/>
                <a:cs typeface="Cambria"/>
              </a:rPr>
              <a:t>Acts 8:6 And </a:t>
            </a:r>
            <a:r>
              <a:rPr lang="en-US" sz="2200" b="0" dirty="0">
                <a:effectLst/>
                <a:latin typeface="Cambria"/>
                <a:cs typeface="Cambria"/>
              </a:rPr>
              <a:t>the </a:t>
            </a:r>
            <a:r>
              <a:rPr lang="en-US" sz="2200" b="0" u="sng" dirty="0">
                <a:effectLst/>
                <a:latin typeface="Cambria"/>
                <a:cs typeface="Cambria"/>
              </a:rPr>
              <a:t>multitudes</a:t>
            </a:r>
            <a:r>
              <a:rPr lang="en-US" sz="2200" b="0" dirty="0">
                <a:effectLst/>
                <a:latin typeface="Cambria"/>
                <a:cs typeface="Cambria"/>
              </a:rPr>
              <a:t> with one accord heeded the things spoken by </a:t>
            </a:r>
            <a:r>
              <a:rPr lang="en-US" sz="2200" b="0" dirty="0" smtClean="0">
                <a:effectLst/>
                <a:latin typeface="Cambria"/>
                <a:cs typeface="Cambria"/>
              </a:rPr>
              <a:t>Philip</a:t>
            </a:r>
            <a:r>
              <a:rPr lang="is-IS" sz="2200" b="0" dirty="0" smtClean="0">
                <a:effectLst/>
                <a:latin typeface="Cambria"/>
                <a:cs typeface="Cambria"/>
              </a:rPr>
              <a:t>…</a:t>
            </a:r>
          </a:p>
          <a:p>
            <a:endParaRPr lang="en-US" sz="1800" b="0" dirty="0">
              <a:effectLst/>
              <a:latin typeface="Cambria"/>
              <a:cs typeface="Cambria"/>
            </a:endParaRPr>
          </a:p>
          <a:p>
            <a:endParaRPr lang="en-US" sz="2400" b="0" dirty="0">
              <a:effectLst/>
              <a:latin typeface="Cambria"/>
              <a:cs typeface="Cambria"/>
            </a:endParaRPr>
          </a:p>
          <a:p>
            <a:endParaRPr lang="en-US" sz="2400" b="0" dirty="0">
              <a:effectLst/>
              <a:latin typeface="Cambria"/>
              <a:cs typeface="Cambria"/>
            </a:endParaRPr>
          </a:p>
          <a:p>
            <a:endParaRPr lang="en-US" sz="2400" b="0"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25</a:t>
            </a:fld>
            <a:endParaRPr lang="en-US" altLang="en-US"/>
          </a:p>
        </p:txBody>
      </p:sp>
    </p:spTree>
    <p:extLst>
      <p:ext uri="{BB962C8B-B14F-4D97-AF65-F5344CB8AC3E}">
        <p14:creationId xmlns:p14="http://schemas.microsoft.com/office/powerpoint/2010/main" val="27939534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mbria"/>
                <a:cs typeface="Cambria"/>
              </a:rPr>
              <a:t>“Increased in Number Daily</a:t>
            </a:r>
            <a:r>
              <a:rPr lang="is-IS" sz="4000" dirty="0" smtClean="0">
                <a:latin typeface="Cambria"/>
                <a:cs typeface="Cambria"/>
              </a:rPr>
              <a:t>…”</a:t>
            </a:r>
            <a:endParaRPr lang="en-US" sz="4000" dirty="0">
              <a:latin typeface="Cambria"/>
              <a:cs typeface="Cambria"/>
            </a:endParaRPr>
          </a:p>
        </p:txBody>
      </p:sp>
      <p:sp>
        <p:nvSpPr>
          <p:cNvPr id="3" name="Content Placeholder 2"/>
          <p:cNvSpPr>
            <a:spLocks noGrp="1"/>
          </p:cNvSpPr>
          <p:nvPr>
            <p:ph idx="1"/>
          </p:nvPr>
        </p:nvSpPr>
        <p:spPr>
          <a:xfrm>
            <a:off x="152400" y="647452"/>
            <a:ext cx="8839200" cy="4905686"/>
          </a:xfrm>
        </p:spPr>
        <p:txBody>
          <a:bodyPr/>
          <a:lstStyle/>
          <a:p>
            <a:r>
              <a:rPr lang="en-US" sz="2000" b="0" dirty="0">
                <a:effectLst/>
                <a:latin typeface="Cambria"/>
                <a:cs typeface="Cambria"/>
              </a:rPr>
              <a:t>Acts 9:31 Then the churches throughout all Judea, Galilee, and Samaria had peace and were edified. And walking in the fear of the Lord and in the comfort of the Holy Spirit, they were</a:t>
            </a:r>
            <a:r>
              <a:rPr lang="en-US" sz="2000" b="0" u="sng" dirty="0">
                <a:effectLst/>
                <a:latin typeface="Cambria"/>
                <a:cs typeface="Cambria"/>
              </a:rPr>
              <a:t> multiplied</a:t>
            </a:r>
            <a:r>
              <a:rPr lang="en-US" sz="2000" b="0" dirty="0">
                <a:effectLst/>
                <a:latin typeface="Cambria"/>
                <a:cs typeface="Cambria"/>
              </a:rPr>
              <a:t>. </a:t>
            </a:r>
          </a:p>
          <a:p>
            <a:r>
              <a:rPr lang="en-US" sz="2000" b="0" dirty="0">
                <a:effectLst/>
                <a:latin typeface="Cambria"/>
                <a:cs typeface="Cambria"/>
              </a:rPr>
              <a:t>Acts 11:21 And the hand of the Lord was with them, and </a:t>
            </a:r>
            <a:r>
              <a:rPr lang="en-US" sz="2000" b="0" u="sng" dirty="0">
                <a:effectLst/>
                <a:latin typeface="Cambria"/>
                <a:cs typeface="Cambria"/>
              </a:rPr>
              <a:t>a great number</a:t>
            </a:r>
            <a:r>
              <a:rPr lang="en-US" sz="2000" b="0" dirty="0">
                <a:effectLst/>
                <a:latin typeface="Cambria"/>
                <a:cs typeface="Cambria"/>
              </a:rPr>
              <a:t> believed and turned to the Lord</a:t>
            </a:r>
            <a:r>
              <a:rPr lang="en-US" sz="2000" b="0" dirty="0" smtClean="0">
                <a:effectLst/>
                <a:latin typeface="Cambria"/>
                <a:cs typeface="Cambria"/>
              </a:rPr>
              <a:t>.</a:t>
            </a:r>
          </a:p>
          <a:p>
            <a:r>
              <a:rPr lang="en-US" sz="2000" b="0" dirty="0" smtClean="0">
                <a:effectLst/>
                <a:latin typeface="Cambria"/>
                <a:cs typeface="Cambria"/>
              </a:rPr>
              <a:t>Acts 13:48 Now </a:t>
            </a:r>
            <a:r>
              <a:rPr lang="en-US" sz="2000" b="0" dirty="0">
                <a:effectLst/>
                <a:latin typeface="Cambria"/>
                <a:cs typeface="Cambria"/>
              </a:rPr>
              <a:t>when the Gentiles heard this, they were glad and glorified the word of the Lord. And </a:t>
            </a:r>
            <a:r>
              <a:rPr lang="en-US" sz="2000" b="0" u="sng" dirty="0">
                <a:effectLst/>
                <a:latin typeface="Cambria"/>
                <a:cs typeface="Cambria"/>
              </a:rPr>
              <a:t>as many as had been appointed</a:t>
            </a:r>
            <a:r>
              <a:rPr lang="en-US" sz="2000" b="0" dirty="0">
                <a:effectLst/>
                <a:latin typeface="Cambria"/>
                <a:cs typeface="Cambria"/>
              </a:rPr>
              <a:t> to eternal life believed.</a:t>
            </a:r>
          </a:p>
          <a:p>
            <a:r>
              <a:rPr lang="en-US" sz="2000" b="0" dirty="0" smtClean="0">
                <a:effectLst/>
                <a:latin typeface="Cambria"/>
                <a:cs typeface="Cambria"/>
              </a:rPr>
              <a:t>Acts 16:5 So </a:t>
            </a:r>
            <a:r>
              <a:rPr lang="en-US" sz="2000" b="0" dirty="0">
                <a:effectLst/>
                <a:latin typeface="Cambria"/>
                <a:cs typeface="Cambria"/>
              </a:rPr>
              <a:t>the churches were strengthened in the faith, and </a:t>
            </a:r>
            <a:r>
              <a:rPr lang="en-US" sz="2000" b="0" u="sng" dirty="0">
                <a:effectLst/>
                <a:latin typeface="Cambria"/>
                <a:cs typeface="Cambria"/>
              </a:rPr>
              <a:t>increased in number daily</a:t>
            </a:r>
            <a:r>
              <a:rPr lang="en-US" sz="2000" b="0" dirty="0" smtClean="0">
                <a:effectLst/>
                <a:latin typeface="Cambria"/>
                <a:cs typeface="Cambria"/>
              </a:rPr>
              <a:t>.</a:t>
            </a:r>
          </a:p>
          <a:p>
            <a:r>
              <a:rPr lang="en-US" sz="2000" b="0" dirty="0" smtClean="0">
                <a:effectLst/>
                <a:latin typeface="Cambria"/>
                <a:cs typeface="Cambria"/>
              </a:rPr>
              <a:t>Acts 17:4, 12 And </a:t>
            </a:r>
            <a:r>
              <a:rPr lang="en-US" sz="2000" b="0" dirty="0">
                <a:effectLst/>
                <a:latin typeface="Cambria"/>
                <a:cs typeface="Cambria"/>
              </a:rPr>
              <a:t>some of them were persuaded; </a:t>
            </a:r>
            <a:r>
              <a:rPr lang="en-US" sz="2000" b="0" u="sng" dirty="0">
                <a:effectLst/>
                <a:latin typeface="Cambria"/>
                <a:cs typeface="Cambria"/>
              </a:rPr>
              <a:t>and a great multitude</a:t>
            </a:r>
            <a:r>
              <a:rPr lang="en-US" sz="2000" b="0" dirty="0">
                <a:effectLst/>
                <a:latin typeface="Cambria"/>
                <a:cs typeface="Cambria"/>
              </a:rPr>
              <a:t> of the devout Greeks, and </a:t>
            </a:r>
            <a:r>
              <a:rPr lang="en-US" sz="2000" b="0" u="sng" dirty="0">
                <a:effectLst/>
                <a:latin typeface="Cambria"/>
                <a:cs typeface="Cambria"/>
              </a:rPr>
              <a:t>not a few of the leading women</a:t>
            </a:r>
            <a:r>
              <a:rPr lang="en-US" sz="2000" b="0" dirty="0">
                <a:effectLst/>
                <a:latin typeface="Cambria"/>
                <a:cs typeface="Cambria"/>
              </a:rPr>
              <a:t>, joined Paul and </a:t>
            </a:r>
            <a:r>
              <a:rPr lang="en-US" sz="2000" b="0" dirty="0" smtClean="0">
                <a:effectLst/>
                <a:latin typeface="Cambria"/>
                <a:cs typeface="Cambria"/>
              </a:rPr>
              <a:t>Silas</a:t>
            </a:r>
            <a:r>
              <a:rPr lang="is-IS" sz="2000" b="0" dirty="0" smtClean="0">
                <a:effectLst/>
                <a:latin typeface="Cambria"/>
                <a:cs typeface="Cambria"/>
              </a:rPr>
              <a:t>…</a:t>
            </a:r>
            <a:r>
              <a:rPr lang="en-US" sz="2000" b="0" baseline="30000" dirty="0">
                <a:effectLst/>
                <a:latin typeface="Cambria"/>
                <a:cs typeface="Cambria"/>
              </a:rPr>
              <a:t>12 </a:t>
            </a:r>
            <a:r>
              <a:rPr lang="en-US" sz="2000" b="0" dirty="0">
                <a:effectLst/>
                <a:latin typeface="Cambria"/>
                <a:cs typeface="Cambria"/>
              </a:rPr>
              <a:t>Therefore </a:t>
            </a:r>
            <a:r>
              <a:rPr lang="en-US" sz="2000" b="0" u="sng" dirty="0">
                <a:effectLst/>
                <a:latin typeface="Cambria"/>
                <a:cs typeface="Cambria"/>
              </a:rPr>
              <a:t>many</a:t>
            </a:r>
            <a:r>
              <a:rPr lang="en-US" sz="2000" b="0" dirty="0">
                <a:effectLst/>
                <a:latin typeface="Cambria"/>
                <a:cs typeface="Cambria"/>
              </a:rPr>
              <a:t> of them believed, and also </a:t>
            </a:r>
            <a:r>
              <a:rPr lang="en-US" sz="2000" b="0" u="sng" dirty="0">
                <a:effectLst/>
                <a:latin typeface="Cambria"/>
                <a:cs typeface="Cambria"/>
              </a:rPr>
              <a:t>not a few</a:t>
            </a:r>
            <a:r>
              <a:rPr lang="en-US" sz="2000" b="0" dirty="0">
                <a:effectLst/>
                <a:latin typeface="Cambria"/>
                <a:cs typeface="Cambria"/>
              </a:rPr>
              <a:t> of the Greeks, prominent women as well as men.</a:t>
            </a:r>
          </a:p>
          <a:p>
            <a:endParaRPr lang="en-US" sz="1800" b="0" dirty="0">
              <a:effectLst/>
              <a:latin typeface="Cambria"/>
              <a:cs typeface="Cambria"/>
            </a:endParaRPr>
          </a:p>
          <a:p>
            <a:endParaRPr lang="en-US" sz="1800" b="0" dirty="0">
              <a:effectLst/>
              <a:latin typeface="Cambria"/>
              <a:cs typeface="Cambria"/>
            </a:endParaRPr>
          </a:p>
          <a:p>
            <a:endParaRPr lang="en-US" sz="1800" b="0" dirty="0">
              <a:effectLst/>
              <a:latin typeface="Cambria"/>
              <a:cs typeface="Cambria"/>
            </a:endParaRPr>
          </a:p>
          <a:p>
            <a:endParaRPr lang="en-US" sz="2400" b="0" dirty="0">
              <a:effectLst/>
              <a:latin typeface="Cambria"/>
              <a:cs typeface="Cambria"/>
            </a:endParaRPr>
          </a:p>
          <a:p>
            <a:endParaRPr lang="en-US" sz="2400" b="0" dirty="0">
              <a:effectLst/>
              <a:latin typeface="Cambria"/>
              <a:cs typeface="Cambria"/>
            </a:endParaRPr>
          </a:p>
          <a:p>
            <a:endParaRPr lang="en-US" sz="2400" b="0"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26</a:t>
            </a:fld>
            <a:endParaRPr lang="en-US" altLang="en-US"/>
          </a:p>
        </p:txBody>
      </p:sp>
    </p:spTree>
    <p:extLst>
      <p:ext uri="{BB962C8B-B14F-4D97-AF65-F5344CB8AC3E}">
        <p14:creationId xmlns:p14="http://schemas.microsoft.com/office/powerpoint/2010/main" val="10455557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48" y="99608"/>
            <a:ext cx="8229600" cy="635000"/>
          </a:xfrm>
        </p:spPr>
        <p:txBody>
          <a:bodyPr/>
          <a:lstStyle/>
          <a:p>
            <a:r>
              <a:rPr lang="en-US" sz="3600" dirty="0" smtClean="0">
                <a:latin typeface="Cambria"/>
                <a:cs typeface="Cambria"/>
              </a:rPr>
              <a:t>Paul Continues to Preach</a:t>
            </a:r>
            <a:endParaRPr lang="en-US" sz="3600" dirty="0">
              <a:latin typeface="Cambria"/>
              <a:cs typeface="Cambria"/>
            </a:endParaRPr>
          </a:p>
        </p:txBody>
      </p:sp>
      <p:sp>
        <p:nvSpPr>
          <p:cNvPr id="3" name="Slide Number Placeholder 2"/>
          <p:cNvSpPr>
            <a:spLocks noGrp="1"/>
          </p:cNvSpPr>
          <p:nvPr>
            <p:ph type="sldNum" sz="quarter" idx="12"/>
          </p:nvPr>
        </p:nvSpPr>
        <p:spPr/>
        <p:txBody>
          <a:bodyPr/>
          <a:lstStyle/>
          <a:p>
            <a:pPr>
              <a:defRPr/>
            </a:pPr>
            <a:fld id="{25799D29-9DFB-4862-AE36-0EF731CD125C}" type="slidenum">
              <a:rPr lang="en-US" altLang="en-US" smtClean="0"/>
              <a:pPr>
                <a:defRPr/>
              </a:pPr>
              <a:t>27</a:t>
            </a:fld>
            <a:endParaRPr lang="en-US" altLang="en-US"/>
          </a:p>
        </p:txBody>
      </p:sp>
      <p:sp>
        <p:nvSpPr>
          <p:cNvPr id="4" name="TextBox 3"/>
          <p:cNvSpPr txBox="1"/>
          <p:nvPr/>
        </p:nvSpPr>
        <p:spPr>
          <a:xfrm>
            <a:off x="361090" y="933824"/>
            <a:ext cx="8417149" cy="830997"/>
          </a:xfrm>
          <a:prstGeom prst="rect">
            <a:avLst/>
          </a:prstGeom>
          <a:noFill/>
        </p:spPr>
        <p:txBody>
          <a:bodyPr wrap="square" rtlCol="0">
            <a:spAutoFit/>
          </a:bodyPr>
          <a:lstStyle/>
          <a:p>
            <a:r>
              <a:rPr lang="en-US" sz="2400" dirty="0" smtClean="0">
                <a:latin typeface="Cambria"/>
                <a:cs typeface="Cambria"/>
              </a:rPr>
              <a:t>1. Thessalonica 17:1-9		2. Berea 17:10-15</a:t>
            </a:r>
          </a:p>
          <a:p>
            <a:r>
              <a:rPr lang="en-US" sz="2400" dirty="0" smtClean="0">
                <a:latin typeface="Cambria"/>
                <a:cs typeface="Cambria"/>
              </a:rPr>
              <a:t>3. Athens 17:16-34			4. Corinth 18:4-11</a:t>
            </a:r>
            <a:endParaRPr lang="en-US" sz="2400" dirty="0">
              <a:latin typeface="Cambria"/>
              <a:cs typeface="Cambria"/>
            </a:endParaRPr>
          </a:p>
        </p:txBody>
      </p:sp>
      <p:sp>
        <p:nvSpPr>
          <p:cNvPr id="5" name="TextBox 4"/>
          <p:cNvSpPr txBox="1"/>
          <p:nvPr/>
        </p:nvSpPr>
        <p:spPr>
          <a:xfrm>
            <a:off x="361090" y="2141569"/>
            <a:ext cx="8329990" cy="2739211"/>
          </a:xfrm>
          <a:prstGeom prst="rect">
            <a:avLst/>
          </a:prstGeom>
          <a:noFill/>
        </p:spPr>
        <p:txBody>
          <a:bodyPr wrap="square" rtlCol="0">
            <a:spAutoFit/>
          </a:bodyPr>
          <a:lstStyle/>
          <a:p>
            <a:pPr marL="457200" indent="-457200">
              <a:lnSpc>
                <a:spcPct val="120000"/>
              </a:lnSpc>
              <a:buAutoNum type="arabicPeriod"/>
            </a:pPr>
            <a:r>
              <a:rPr lang="en-US" sz="2400" dirty="0" smtClean="0">
                <a:latin typeface="Cambria"/>
                <a:cs typeface="Cambria"/>
              </a:rPr>
              <a:t>Where did Paul preach within the city?</a:t>
            </a:r>
          </a:p>
          <a:p>
            <a:pPr marL="457200" indent="-457200">
              <a:lnSpc>
                <a:spcPct val="120000"/>
              </a:lnSpc>
              <a:buAutoNum type="arabicPeriod"/>
            </a:pPr>
            <a:r>
              <a:rPr lang="en-US" sz="2400" dirty="0" smtClean="0">
                <a:latin typeface="Cambria"/>
                <a:cs typeface="Cambria"/>
              </a:rPr>
              <a:t>What did Paul preach?</a:t>
            </a:r>
          </a:p>
          <a:p>
            <a:pPr marL="457200" indent="-457200">
              <a:lnSpc>
                <a:spcPct val="120000"/>
              </a:lnSpc>
              <a:buAutoNum type="arabicPeriod"/>
            </a:pPr>
            <a:r>
              <a:rPr lang="en-US" sz="2400" dirty="0" smtClean="0">
                <a:latin typeface="Cambria"/>
                <a:cs typeface="Cambria"/>
              </a:rPr>
              <a:t>To whom did he preach?</a:t>
            </a:r>
          </a:p>
          <a:p>
            <a:pPr marL="457200" indent="-457200">
              <a:lnSpc>
                <a:spcPct val="120000"/>
              </a:lnSpc>
              <a:buAutoNum type="arabicPeriod"/>
            </a:pPr>
            <a:r>
              <a:rPr lang="en-US" sz="2400" dirty="0" smtClean="0">
                <a:latin typeface="Cambria"/>
                <a:cs typeface="Cambria"/>
              </a:rPr>
              <a:t>What was the reaction of the listeners?</a:t>
            </a:r>
          </a:p>
          <a:p>
            <a:pPr marL="457200" indent="-457200">
              <a:lnSpc>
                <a:spcPct val="120000"/>
              </a:lnSpc>
              <a:buAutoNum type="arabicPeriod"/>
            </a:pPr>
            <a:r>
              <a:rPr lang="en-US" sz="2400" dirty="0" smtClean="0">
                <a:latin typeface="Cambria"/>
                <a:cs typeface="Cambria"/>
              </a:rPr>
              <a:t>From where did the opposition come?</a:t>
            </a:r>
          </a:p>
          <a:p>
            <a:pPr marL="457200" indent="-457200">
              <a:lnSpc>
                <a:spcPct val="120000"/>
              </a:lnSpc>
              <a:buAutoNum type="arabicPeriod"/>
            </a:pPr>
            <a:r>
              <a:rPr lang="en-US" sz="2400" dirty="0" smtClean="0">
                <a:latin typeface="Cambria"/>
                <a:cs typeface="Cambria"/>
              </a:rPr>
              <a:t>What was Paul’s reaction to the opposition?</a:t>
            </a:r>
            <a:endParaRPr lang="en-US" sz="2400" dirty="0">
              <a:latin typeface="Cambria"/>
              <a:cs typeface="Cambria"/>
            </a:endParaRPr>
          </a:p>
        </p:txBody>
      </p:sp>
    </p:spTree>
    <p:extLst>
      <p:ext uri="{BB962C8B-B14F-4D97-AF65-F5344CB8AC3E}">
        <p14:creationId xmlns:p14="http://schemas.microsoft.com/office/powerpoint/2010/main" val="13698887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157"/>
            <a:ext cx="8229600" cy="635000"/>
          </a:xfrm>
        </p:spPr>
        <p:txBody>
          <a:bodyPr/>
          <a:lstStyle/>
          <a:p>
            <a:pPr marL="401193" lvl="0" indent="-401193">
              <a:spcBef>
                <a:spcPct val="20000"/>
              </a:spcBef>
            </a:pPr>
            <a:r>
              <a:rPr lang="en-US" sz="2800" dirty="0">
                <a:effectLst>
                  <a:outerShdw blurRad="38100" dist="38100" dir="2700000" algn="tl">
                    <a:srgbClr val="010199"/>
                  </a:outerShdw>
                </a:effectLst>
                <a:latin typeface="Cambria"/>
                <a:ea typeface="+mn-ea"/>
                <a:cs typeface="Cambria"/>
              </a:rPr>
              <a:t>Acts 18:24-</a:t>
            </a:r>
            <a:r>
              <a:rPr lang="en-US" sz="2800" dirty="0" smtClean="0">
                <a:effectLst>
                  <a:outerShdw blurRad="38100" dist="38100" dir="2700000" algn="tl">
                    <a:srgbClr val="010199"/>
                  </a:outerShdw>
                </a:effectLst>
                <a:latin typeface="Cambria"/>
                <a:ea typeface="+mn-ea"/>
                <a:cs typeface="Cambria"/>
              </a:rPr>
              <a:t>28 </a:t>
            </a:r>
            <a:r>
              <a:rPr lang="en-US" sz="2800" dirty="0" err="1" smtClean="0">
                <a:effectLst>
                  <a:outerShdw blurRad="38100" dist="38100" dir="2700000" algn="tl">
                    <a:srgbClr val="010199"/>
                  </a:outerShdw>
                </a:effectLst>
                <a:latin typeface="Cambria"/>
                <a:ea typeface="+mn-ea"/>
                <a:cs typeface="Cambria"/>
              </a:rPr>
              <a:t>Apollos</a:t>
            </a:r>
            <a:r>
              <a:rPr lang="en-US" sz="2800" dirty="0" smtClean="0">
                <a:effectLst>
                  <a:outerShdw blurRad="38100" dist="38100" dir="2700000" algn="tl">
                    <a:srgbClr val="010199"/>
                  </a:outerShdw>
                </a:effectLst>
                <a:latin typeface="Cambria"/>
                <a:ea typeface="+mn-ea"/>
                <a:cs typeface="Cambria"/>
              </a:rPr>
              <a:t> </a:t>
            </a:r>
            <a:r>
              <a:rPr lang="en-US" sz="2800" dirty="0">
                <a:effectLst>
                  <a:outerShdw blurRad="38100" dist="38100" dir="2700000" algn="tl">
                    <a:srgbClr val="010199"/>
                  </a:outerShdw>
                </a:effectLst>
                <a:latin typeface="Cambria"/>
                <a:ea typeface="+mn-ea"/>
                <a:cs typeface="Cambria"/>
              </a:rPr>
              <a:t>is Taught the </a:t>
            </a:r>
            <a:r>
              <a:rPr lang="en-US" sz="2800" dirty="0" smtClean="0">
                <a:effectLst>
                  <a:outerShdw blurRad="38100" dist="38100" dir="2700000" algn="tl">
                    <a:srgbClr val="010199"/>
                  </a:outerShdw>
                </a:effectLst>
                <a:latin typeface="Cambria"/>
                <a:ea typeface="+mn-ea"/>
                <a:cs typeface="Cambria"/>
              </a:rPr>
              <a:t>Way</a:t>
            </a:r>
            <a:endParaRPr lang="en-US" sz="2800" dirty="0"/>
          </a:p>
        </p:txBody>
      </p:sp>
      <p:sp>
        <p:nvSpPr>
          <p:cNvPr id="3" name="Content Placeholder 2"/>
          <p:cNvSpPr>
            <a:spLocks noGrp="1"/>
          </p:cNvSpPr>
          <p:nvPr>
            <p:ph idx="1"/>
          </p:nvPr>
        </p:nvSpPr>
        <p:spPr>
          <a:xfrm>
            <a:off x="239560" y="659902"/>
            <a:ext cx="8675646" cy="4905686"/>
          </a:xfrm>
        </p:spPr>
        <p:txBody>
          <a:bodyPr/>
          <a:lstStyle/>
          <a:p>
            <a:pPr marL="0" indent="0">
              <a:buNone/>
            </a:pPr>
            <a:r>
              <a:rPr lang="en-US" sz="2400" baseline="30000" dirty="0">
                <a:effectLst/>
                <a:latin typeface="Cambria"/>
                <a:cs typeface="Cambria"/>
              </a:rPr>
              <a:t>24 </a:t>
            </a:r>
            <a:r>
              <a:rPr lang="en-US" sz="2400" dirty="0">
                <a:effectLst/>
                <a:latin typeface="Cambria"/>
                <a:cs typeface="Cambria"/>
              </a:rPr>
              <a:t>Now a certain Jew named </a:t>
            </a:r>
            <a:r>
              <a:rPr lang="en-US" sz="2400" dirty="0" err="1">
                <a:effectLst/>
                <a:latin typeface="Cambria"/>
                <a:cs typeface="Cambria"/>
              </a:rPr>
              <a:t>Apollos</a:t>
            </a:r>
            <a:r>
              <a:rPr lang="en-US" sz="2400" dirty="0">
                <a:effectLst/>
                <a:latin typeface="Cambria"/>
                <a:cs typeface="Cambria"/>
              </a:rPr>
              <a:t>, born at Alexandria, an eloquent man </a:t>
            </a:r>
            <a:r>
              <a:rPr lang="en-US" sz="2400" i="1" dirty="0" smtClean="0">
                <a:effectLst/>
                <a:latin typeface="Cambria"/>
                <a:cs typeface="Cambria"/>
              </a:rPr>
              <a:t>and </a:t>
            </a:r>
            <a:r>
              <a:rPr lang="en-US" sz="2400" dirty="0" smtClean="0">
                <a:effectLst/>
                <a:latin typeface="Cambria"/>
                <a:cs typeface="Cambria"/>
              </a:rPr>
              <a:t>mighty </a:t>
            </a:r>
            <a:r>
              <a:rPr lang="en-US" sz="2400" dirty="0">
                <a:effectLst/>
                <a:latin typeface="Cambria"/>
                <a:cs typeface="Cambria"/>
              </a:rPr>
              <a:t>in the Scriptures, came to Ephesus. </a:t>
            </a:r>
            <a:r>
              <a:rPr lang="en-US" sz="2400" baseline="30000" dirty="0">
                <a:effectLst/>
                <a:latin typeface="Cambria"/>
                <a:cs typeface="Cambria"/>
              </a:rPr>
              <a:t>25 </a:t>
            </a:r>
            <a:r>
              <a:rPr lang="en-US" sz="2400" dirty="0">
                <a:effectLst/>
                <a:latin typeface="Cambria"/>
                <a:cs typeface="Cambria"/>
              </a:rPr>
              <a:t>This man had been instructed in the way of the Lord; and being fervent in spirit, he spoke and taught accurately the things of the Lord, though he knew only the baptism of John. </a:t>
            </a:r>
            <a:r>
              <a:rPr lang="en-US" sz="2400" baseline="30000" dirty="0">
                <a:effectLst/>
                <a:latin typeface="Cambria"/>
                <a:cs typeface="Cambria"/>
              </a:rPr>
              <a:t>26 </a:t>
            </a:r>
            <a:r>
              <a:rPr lang="en-US" sz="2400" dirty="0">
                <a:effectLst/>
                <a:latin typeface="Cambria"/>
                <a:cs typeface="Cambria"/>
              </a:rPr>
              <a:t>So he began to speak boldly in the synagogue. When Aquila and Priscilla heard him, they took him aside and explained to him the way of God more accurately. </a:t>
            </a:r>
            <a:r>
              <a:rPr lang="en-US" sz="2400" baseline="30000" dirty="0">
                <a:effectLst/>
                <a:latin typeface="Cambria"/>
                <a:cs typeface="Cambria"/>
              </a:rPr>
              <a:t>27 </a:t>
            </a:r>
            <a:r>
              <a:rPr lang="en-US" sz="2400" dirty="0">
                <a:effectLst/>
                <a:latin typeface="Cambria"/>
                <a:cs typeface="Cambria"/>
              </a:rPr>
              <a:t>And when he desired to cross to Achaia, the brethren wrote, exhorting the disciples to receive him; and when he arrived, he greatly helped those who had believed through grace; </a:t>
            </a:r>
            <a:r>
              <a:rPr lang="en-US" sz="2400" baseline="30000" dirty="0">
                <a:effectLst/>
                <a:latin typeface="Cambria"/>
                <a:cs typeface="Cambria"/>
              </a:rPr>
              <a:t>28 </a:t>
            </a:r>
            <a:r>
              <a:rPr lang="en-US" sz="2400" dirty="0">
                <a:effectLst/>
                <a:latin typeface="Cambria"/>
                <a:cs typeface="Cambria"/>
              </a:rPr>
              <a:t>for he vigorously refuted the Jews publicly, showing from the Scriptures that Jesus is the Christ.</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28</a:t>
            </a:fld>
            <a:endParaRPr lang="en-US" altLang="en-US"/>
          </a:p>
        </p:txBody>
      </p:sp>
      <p:cxnSp>
        <p:nvCxnSpPr>
          <p:cNvPr id="6" name="Straight Connector 5"/>
          <p:cNvCxnSpPr/>
          <p:nvPr/>
        </p:nvCxnSpPr>
        <p:spPr bwMode="auto">
          <a:xfrm flipV="1">
            <a:off x="5877063" y="2876176"/>
            <a:ext cx="884050" cy="12451"/>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7" name="Straight Connector 6"/>
          <p:cNvCxnSpPr/>
          <p:nvPr/>
        </p:nvCxnSpPr>
        <p:spPr bwMode="auto">
          <a:xfrm flipV="1">
            <a:off x="3588988" y="5067549"/>
            <a:ext cx="1453831" cy="1544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p:cNvCxnSpPr/>
          <p:nvPr/>
        </p:nvCxnSpPr>
        <p:spPr bwMode="auto">
          <a:xfrm>
            <a:off x="2714406" y="4731373"/>
            <a:ext cx="5802355"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1" name="Straight Connector 10"/>
          <p:cNvCxnSpPr/>
          <p:nvPr/>
        </p:nvCxnSpPr>
        <p:spPr bwMode="auto">
          <a:xfrm flipV="1">
            <a:off x="279898" y="5092451"/>
            <a:ext cx="1986258" cy="5977"/>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13" name="Rectangle 12"/>
          <p:cNvSpPr/>
          <p:nvPr/>
        </p:nvSpPr>
        <p:spPr bwMode="auto">
          <a:xfrm>
            <a:off x="460702" y="2689413"/>
            <a:ext cx="8230378" cy="85911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Cambria"/>
                <a:cs typeface="Cambria"/>
              </a:rPr>
              <a:t>Notice again, despite the good intent of </a:t>
            </a:r>
            <a:r>
              <a:rPr kumimoji="0" lang="en-US" sz="2400" b="0" i="0" u="none" strike="noStrike" cap="none" normalizeH="0" baseline="0" dirty="0" err="1" smtClean="0">
                <a:ln>
                  <a:noFill/>
                </a:ln>
                <a:solidFill>
                  <a:srgbClr val="FFFF00"/>
                </a:solidFill>
                <a:effectLst/>
                <a:latin typeface="Cambria"/>
                <a:cs typeface="Cambria"/>
              </a:rPr>
              <a:t>Apollos</a:t>
            </a:r>
            <a:r>
              <a:rPr lang="en-US" sz="2400" dirty="0" smtClean="0">
                <a:solidFill>
                  <a:srgbClr val="FFFF00"/>
                </a:solidFill>
                <a:latin typeface="Cambria"/>
                <a:cs typeface="Cambria"/>
              </a:rPr>
              <a:t>, he still needed to be taught more clearly the way.</a:t>
            </a:r>
            <a:endParaRPr kumimoji="0" lang="en-US" sz="2400" b="0" i="0" u="none" strike="noStrike" cap="none" normalizeH="0" baseline="0" dirty="0" smtClean="0">
              <a:ln>
                <a:noFill/>
              </a:ln>
              <a:solidFill>
                <a:srgbClr val="FFFF00"/>
              </a:solidFill>
              <a:effectLst/>
              <a:latin typeface="Cambria"/>
              <a:cs typeface="Cambria"/>
            </a:endParaRPr>
          </a:p>
        </p:txBody>
      </p:sp>
    </p:spTree>
    <p:extLst>
      <p:ext uri="{BB962C8B-B14F-4D97-AF65-F5344CB8AC3E}">
        <p14:creationId xmlns:p14="http://schemas.microsoft.com/office/powerpoint/2010/main" val="3110163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6" presetClass="exit" presetSubtype="21" fill="hold"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a:cs typeface="Cambria"/>
              </a:rPr>
              <a:t>Lesson </a:t>
            </a:r>
            <a:r>
              <a:rPr lang="en-US" dirty="0" smtClean="0">
                <a:latin typeface="Cambria"/>
                <a:cs typeface="Cambria"/>
              </a:rPr>
              <a:t>9 </a:t>
            </a:r>
            <a:r>
              <a:rPr lang="en-US" dirty="0" smtClean="0">
                <a:latin typeface="Cambria"/>
                <a:cs typeface="Cambria"/>
              </a:rPr>
              <a:t>Application</a:t>
            </a:r>
            <a:endParaRPr lang="en-US" dirty="0">
              <a:latin typeface="Cambria"/>
              <a:cs typeface="Cambria"/>
            </a:endParaRPr>
          </a:p>
        </p:txBody>
      </p:sp>
      <p:sp>
        <p:nvSpPr>
          <p:cNvPr id="3" name="Content Placeholder 2"/>
          <p:cNvSpPr>
            <a:spLocks noGrp="1"/>
          </p:cNvSpPr>
          <p:nvPr>
            <p:ph idx="1"/>
          </p:nvPr>
        </p:nvSpPr>
        <p:spPr/>
        <p:txBody>
          <a:bodyPr/>
          <a:lstStyle/>
          <a:p>
            <a:pPr marL="0" indent="0" algn="ctr">
              <a:buNone/>
            </a:pPr>
            <a:r>
              <a:rPr lang="en-US" sz="3900" dirty="0"/>
              <a:t>Preach </a:t>
            </a:r>
          </a:p>
          <a:p>
            <a:pPr marL="0" indent="0" algn="ctr">
              <a:buNone/>
            </a:pPr>
            <a:endParaRPr lang="en-US" sz="3900" dirty="0"/>
          </a:p>
          <a:p>
            <a:pPr marL="0" indent="0" algn="ctr">
              <a:buNone/>
            </a:pPr>
            <a:r>
              <a:rPr lang="en-US" sz="3900" dirty="0"/>
              <a:t>Edify</a:t>
            </a:r>
          </a:p>
          <a:p>
            <a:pPr marL="0" indent="0" algn="ctr">
              <a:buNone/>
            </a:pPr>
            <a:endParaRPr lang="en-US" sz="3900" dirty="0"/>
          </a:p>
          <a:p>
            <a:pPr marL="0" indent="0" algn="ctr">
              <a:buNone/>
            </a:pPr>
            <a:r>
              <a:rPr lang="en-US" sz="3900" dirty="0"/>
              <a:t>Educate</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29</a:t>
            </a:fld>
            <a:endParaRPr lang="en-US" altLang="en-US"/>
          </a:p>
        </p:txBody>
      </p:sp>
      <p:sp>
        <p:nvSpPr>
          <p:cNvPr id="5" name="Rectangle 4"/>
          <p:cNvSpPr/>
          <p:nvPr/>
        </p:nvSpPr>
        <p:spPr bwMode="auto">
          <a:xfrm>
            <a:off x="930321" y="1452024"/>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smtClean="0">
                <a:solidFill>
                  <a:srgbClr val="FFFF00"/>
                </a:solidFill>
                <a:latin typeface="Cambria"/>
                <a:cs typeface="Cambria"/>
              </a:rPr>
              <a:t>Throughout the book of Acts, its should come as no surprise that people are added to the church when we preach.</a:t>
            </a:r>
            <a:endParaRPr lang="en-US" sz="2000" dirty="0">
              <a:solidFill>
                <a:srgbClr val="FFFF00"/>
              </a:solidFill>
              <a:latin typeface="Cambria"/>
              <a:cs typeface="Cambria"/>
            </a:endParaRPr>
          </a:p>
        </p:txBody>
      </p:sp>
      <p:sp>
        <p:nvSpPr>
          <p:cNvPr id="6" name="Rectangle 5"/>
          <p:cNvSpPr/>
          <p:nvPr/>
        </p:nvSpPr>
        <p:spPr bwMode="auto">
          <a:xfrm>
            <a:off x="933868" y="2920310"/>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smtClean="0">
                <a:solidFill>
                  <a:srgbClr val="FFFF00"/>
                </a:solidFill>
                <a:latin typeface="Cambria"/>
                <a:cs typeface="Cambria"/>
              </a:rPr>
              <a:t>We edify in spite of opposition. </a:t>
            </a:r>
          </a:p>
          <a:p>
            <a:pPr algn="ctr" eaLnBrk="0" fontAlgn="base" hangingPunct="0">
              <a:spcBef>
                <a:spcPct val="0"/>
              </a:spcBef>
              <a:spcAft>
                <a:spcPct val="0"/>
              </a:spcAft>
            </a:pPr>
            <a:r>
              <a:rPr lang="en-US" sz="2000" dirty="0" smtClean="0">
                <a:solidFill>
                  <a:srgbClr val="FFFF00"/>
                </a:solidFill>
                <a:latin typeface="Cambria"/>
                <a:cs typeface="Cambria"/>
              </a:rPr>
              <a:t>Paul stayed in Corinth a year and a half. </a:t>
            </a:r>
            <a:endParaRPr lang="en-US" sz="2000" dirty="0">
              <a:solidFill>
                <a:srgbClr val="FFFF00"/>
              </a:solidFill>
              <a:latin typeface="Cambria"/>
              <a:cs typeface="Cambria"/>
            </a:endParaRPr>
          </a:p>
        </p:txBody>
      </p:sp>
      <p:sp>
        <p:nvSpPr>
          <p:cNvPr id="7" name="Rectangle 6"/>
          <p:cNvSpPr/>
          <p:nvPr/>
        </p:nvSpPr>
        <p:spPr bwMode="auto">
          <a:xfrm>
            <a:off x="933868" y="4372426"/>
            <a:ext cx="7287512" cy="83686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algn="ctr" eaLnBrk="0" fontAlgn="base" hangingPunct="0">
              <a:spcBef>
                <a:spcPct val="0"/>
              </a:spcBef>
              <a:spcAft>
                <a:spcPct val="0"/>
              </a:spcAft>
            </a:pPr>
            <a:r>
              <a:rPr lang="en-US" sz="2000" dirty="0" smtClean="0">
                <a:solidFill>
                  <a:srgbClr val="FFFF00"/>
                </a:solidFill>
                <a:latin typeface="Cambria"/>
                <a:cs typeface="Cambria"/>
              </a:rPr>
              <a:t>Even after conversion, we must remain educated in the word. </a:t>
            </a:r>
            <a:r>
              <a:rPr lang="en-US" sz="2000" dirty="0" err="1" smtClean="0">
                <a:solidFill>
                  <a:srgbClr val="FFFF00"/>
                </a:solidFill>
                <a:latin typeface="Cambria"/>
                <a:cs typeface="Cambria"/>
              </a:rPr>
              <a:t>Apollos</a:t>
            </a:r>
            <a:r>
              <a:rPr lang="en-US" sz="2000" dirty="0" smtClean="0">
                <a:solidFill>
                  <a:srgbClr val="FFFF00"/>
                </a:solidFill>
                <a:latin typeface="Cambria"/>
                <a:cs typeface="Cambria"/>
              </a:rPr>
              <a:t> proved useful when educated.</a:t>
            </a:r>
            <a:endParaRPr lang="en-US" sz="2000" dirty="0">
              <a:solidFill>
                <a:srgbClr val="FFFF00"/>
              </a:solidFill>
              <a:latin typeface="Cambria"/>
              <a:cs typeface="Cambria"/>
            </a:endParaRPr>
          </a:p>
        </p:txBody>
      </p:sp>
    </p:spTree>
    <p:extLst>
      <p:ext uri="{BB962C8B-B14F-4D97-AF65-F5344CB8AC3E}">
        <p14:creationId xmlns:p14="http://schemas.microsoft.com/office/powerpoint/2010/main" val="766530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63E6072E-D4A7-4997-A07D-97FB67C6FA46}"/>
              </a:ext>
            </a:extLst>
          </p:cNvPr>
          <p:cNvGraphicFramePr>
            <a:graphicFrameLocks noGrp="1"/>
          </p:cNvGraphicFramePr>
          <p:nvPr/>
        </p:nvGraphicFramePr>
        <p:xfrm>
          <a:off x="1203614" y="958674"/>
          <a:ext cx="6705600" cy="4550610"/>
        </p:xfrm>
        <a:graphic>
          <a:graphicData uri="http://schemas.openxmlformats.org/drawingml/2006/table">
            <a:tbl>
              <a:tblPr firstRow="1" bandRow="1">
                <a:tableStyleId>{073A0DAA-6AF3-43AB-8588-CEC1D06C72B9}</a:tableStyleId>
              </a:tblPr>
              <a:tblGrid>
                <a:gridCol w="2235200">
                  <a:extLst>
                    <a:ext uri="{9D8B030D-6E8A-4147-A177-3AD203B41FA5}">
                      <a16:colId xmlns="" xmlns:a16="http://schemas.microsoft.com/office/drawing/2014/main" val="20000"/>
                    </a:ext>
                  </a:extLst>
                </a:gridCol>
                <a:gridCol w="2235200">
                  <a:extLst>
                    <a:ext uri="{9D8B030D-6E8A-4147-A177-3AD203B41FA5}">
                      <a16:colId xmlns="" xmlns:a16="http://schemas.microsoft.com/office/drawing/2014/main" val="20001"/>
                    </a:ext>
                  </a:extLst>
                </a:gridCol>
                <a:gridCol w="2235200">
                  <a:extLst>
                    <a:ext uri="{9D8B030D-6E8A-4147-A177-3AD203B41FA5}">
                      <a16:colId xmlns="" xmlns:a16="http://schemas.microsoft.com/office/drawing/2014/main" val="20002"/>
                    </a:ext>
                  </a:extLst>
                </a:gridCol>
              </a:tblGrid>
              <a:tr h="949413">
                <a:tc>
                  <a:txBody>
                    <a:bodyPr/>
                    <a:lstStyle/>
                    <a:p>
                      <a:pPr algn="ctr"/>
                      <a:r>
                        <a:rPr lang="en-US" sz="1800" dirty="0"/>
                        <a:t>Most</a:t>
                      </a:r>
                      <a:r>
                        <a:rPr lang="en-US" sz="1800" baseline="0" dirty="0"/>
                        <a:t> Prominent Church</a:t>
                      </a:r>
                      <a:endParaRPr lang="en-US" sz="1800" dirty="0"/>
                    </a:p>
                  </a:txBody>
                  <a:tcPr marT="45726" marB="45726"/>
                </a:tc>
                <a:tc>
                  <a:txBody>
                    <a:bodyPr/>
                    <a:lstStyle/>
                    <a:p>
                      <a:endParaRPr lang="en-US" sz="1800" dirty="0"/>
                    </a:p>
                  </a:txBody>
                  <a:tcPr marT="45726" marB="45726"/>
                </a:tc>
                <a:tc>
                  <a:txBody>
                    <a:bodyPr/>
                    <a:lstStyle/>
                    <a:p>
                      <a:endParaRPr lang="en-US" sz="1800"/>
                    </a:p>
                  </a:txBody>
                  <a:tcPr marT="45726" marB="45726"/>
                </a:tc>
                <a:extLst>
                  <a:ext uri="{0D108BD9-81ED-4DB2-BD59-A6C34878D82A}">
                    <a16:rowId xmlns="" xmlns:a16="http://schemas.microsoft.com/office/drawing/2014/main" val="10000"/>
                  </a:ext>
                </a:extLst>
              </a:tr>
              <a:tr h="949413">
                <a:tc>
                  <a:txBody>
                    <a:bodyPr/>
                    <a:lstStyle/>
                    <a:p>
                      <a:pPr algn="ctr"/>
                      <a:r>
                        <a:rPr lang="en-US" sz="1800" dirty="0"/>
                        <a:t>Most Prominent</a:t>
                      </a:r>
                      <a:r>
                        <a:rPr lang="en-US" sz="1800" baseline="0" dirty="0"/>
                        <a:t> Apostle</a:t>
                      </a:r>
                      <a:endParaRPr lang="en-US" sz="1800" dirty="0"/>
                    </a:p>
                  </a:txBody>
                  <a:tcPr marT="45726" marB="45726"/>
                </a:tc>
                <a:tc>
                  <a:txBody>
                    <a:bodyPr/>
                    <a:lstStyle/>
                    <a:p>
                      <a:endParaRPr lang="en-US" sz="1800" dirty="0"/>
                    </a:p>
                  </a:txBody>
                  <a:tcPr marT="45726" marB="45726"/>
                </a:tc>
                <a:tc>
                  <a:txBody>
                    <a:bodyPr/>
                    <a:lstStyle/>
                    <a:p>
                      <a:endParaRPr lang="en-US" sz="1800"/>
                    </a:p>
                  </a:txBody>
                  <a:tcPr marT="45726" marB="45726"/>
                </a:tc>
                <a:extLst>
                  <a:ext uri="{0D108BD9-81ED-4DB2-BD59-A6C34878D82A}">
                    <a16:rowId xmlns="" xmlns:a16="http://schemas.microsoft.com/office/drawing/2014/main" val="10001"/>
                  </a:ext>
                </a:extLst>
              </a:tr>
              <a:tr h="949413">
                <a:tc>
                  <a:txBody>
                    <a:bodyPr/>
                    <a:lstStyle/>
                    <a:p>
                      <a:pPr algn="ctr"/>
                      <a:r>
                        <a:rPr lang="en-US" sz="2700" dirty="0"/>
                        <a:t>Most</a:t>
                      </a:r>
                      <a:r>
                        <a:rPr lang="en-US" sz="2700" baseline="0" dirty="0"/>
                        <a:t> Prominent People</a:t>
                      </a:r>
                      <a:endParaRPr lang="en-US" sz="2700" dirty="0"/>
                    </a:p>
                  </a:txBody>
                  <a:tcPr marT="45726" marB="45726"/>
                </a:tc>
                <a:tc>
                  <a:txBody>
                    <a:bodyPr/>
                    <a:lstStyle/>
                    <a:p>
                      <a:pPr algn="ctr"/>
                      <a:r>
                        <a:rPr lang="en-US" sz="2700" dirty="0"/>
                        <a:t>Jews</a:t>
                      </a:r>
                    </a:p>
                  </a:txBody>
                  <a:tcPr marT="45726" marB="45726" anchor="ctr"/>
                </a:tc>
                <a:tc>
                  <a:txBody>
                    <a:bodyPr/>
                    <a:lstStyle/>
                    <a:p>
                      <a:pPr algn="ctr"/>
                      <a:r>
                        <a:rPr lang="en-US" sz="2700" dirty="0"/>
                        <a:t>Gentiles</a:t>
                      </a:r>
                    </a:p>
                  </a:txBody>
                  <a:tcPr marT="45726" marB="45726" anchor="ctr"/>
                </a:tc>
                <a:extLst>
                  <a:ext uri="{0D108BD9-81ED-4DB2-BD59-A6C34878D82A}">
                    <a16:rowId xmlns="" xmlns:a16="http://schemas.microsoft.com/office/drawing/2014/main" val="10002"/>
                  </a:ext>
                </a:extLst>
              </a:tr>
              <a:tr h="949413">
                <a:tc>
                  <a:txBody>
                    <a:bodyPr/>
                    <a:lstStyle/>
                    <a:p>
                      <a:pPr algn="ctr"/>
                      <a:r>
                        <a:rPr lang="en-US" sz="2700" dirty="0"/>
                        <a:t>Where</a:t>
                      </a:r>
                      <a:r>
                        <a:rPr lang="en-US" sz="2700" baseline="0" dirty="0"/>
                        <a:t> Gospel was preached</a:t>
                      </a:r>
                      <a:endParaRPr lang="en-US" sz="2700" dirty="0"/>
                    </a:p>
                  </a:txBody>
                  <a:tcPr marT="45726" marB="45726"/>
                </a:tc>
                <a:tc>
                  <a:txBody>
                    <a:bodyPr/>
                    <a:lstStyle/>
                    <a:p>
                      <a:pPr algn="ctr"/>
                      <a:r>
                        <a:rPr lang="en-US" sz="2700" dirty="0"/>
                        <a:t>Jerusalem, Judea,</a:t>
                      </a:r>
                      <a:r>
                        <a:rPr lang="en-US" sz="2700" baseline="0" dirty="0"/>
                        <a:t> Samaria</a:t>
                      </a:r>
                      <a:endParaRPr lang="en-US" sz="2700" dirty="0"/>
                    </a:p>
                  </a:txBody>
                  <a:tcPr marT="45726" marB="45726" anchor="ctr"/>
                </a:tc>
                <a:tc>
                  <a:txBody>
                    <a:bodyPr/>
                    <a:lstStyle/>
                    <a:p>
                      <a:pPr algn="ctr"/>
                      <a:r>
                        <a:rPr lang="en-US" sz="2700" dirty="0"/>
                        <a:t>“Uttermost part of the world”</a:t>
                      </a:r>
                    </a:p>
                  </a:txBody>
                  <a:tcPr marT="45726" marB="45726" anchor="ctr"/>
                </a:tc>
                <a:extLst>
                  <a:ext uri="{0D108BD9-81ED-4DB2-BD59-A6C34878D82A}">
                    <a16:rowId xmlns="" xmlns:a16="http://schemas.microsoft.com/office/drawing/2014/main" val="10003"/>
                  </a:ext>
                </a:extLst>
              </a:tr>
            </a:tbl>
          </a:graphicData>
        </a:graphic>
      </p:graphicFrame>
      <p:graphicFrame>
        <p:nvGraphicFramePr>
          <p:cNvPr id="5" name="Table 4">
            <a:extLst>
              <a:ext uri="{FF2B5EF4-FFF2-40B4-BE49-F238E27FC236}">
                <a16:creationId xmlns="" xmlns:a16="http://schemas.microsoft.com/office/drawing/2014/main" id="{B39A4498-7EC3-41D7-9F2A-21C6CB186990}"/>
              </a:ext>
            </a:extLst>
          </p:cNvPr>
          <p:cNvGraphicFramePr>
            <a:graphicFrameLocks noGrp="1"/>
          </p:cNvGraphicFramePr>
          <p:nvPr>
            <p:extLst>
              <p:ext uri="{D42A27DB-BD31-4B8C-83A1-F6EECF244321}">
                <p14:modId xmlns:p14="http://schemas.microsoft.com/office/powerpoint/2010/main" val="3169096091"/>
              </p:ext>
            </p:extLst>
          </p:nvPr>
        </p:nvGraphicFramePr>
        <p:xfrm>
          <a:off x="1203614" y="280457"/>
          <a:ext cx="6705600" cy="3183882"/>
        </p:xfrm>
        <a:graphic>
          <a:graphicData uri="http://schemas.openxmlformats.org/drawingml/2006/table">
            <a:tbl>
              <a:tblPr firstRow="1" bandRow="1">
                <a:tableStyleId>{5C22544A-7EE6-4342-B048-85BDC9FD1C3A}</a:tableStyleId>
              </a:tblPr>
              <a:tblGrid>
                <a:gridCol w="2235200">
                  <a:extLst>
                    <a:ext uri="{9D8B030D-6E8A-4147-A177-3AD203B41FA5}">
                      <a16:colId xmlns="" xmlns:a16="http://schemas.microsoft.com/office/drawing/2014/main" val="20000"/>
                    </a:ext>
                  </a:extLst>
                </a:gridCol>
                <a:gridCol w="2235200">
                  <a:extLst>
                    <a:ext uri="{9D8B030D-6E8A-4147-A177-3AD203B41FA5}">
                      <a16:colId xmlns="" xmlns:a16="http://schemas.microsoft.com/office/drawing/2014/main" val="20001"/>
                    </a:ext>
                  </a:extLst>
                </a:gridCol>
                <a:gridCol w="2235200">
                  <a:extLst>
                    <a:ext uri="{9D8B030D-6E8A-4147-A177-3AD203B41FA5}">
                      <a16:colId xmlns="" xmlns:a16="http://schemas.microsoft.com/office/drawing/2014/main" val="20002"/>
                    </a:ext>
                  </a:extLst>
                </a:gridCol>
              </a:tblGrid>
              <a:tr h="532110">
                <a:tc>
                  <a:txBody>
                    <a:bodyPr/>
                    <a:lstStyle/>
                    <a:p>
                      <a:endParaRPr lang="en-US" sz="1800" dirty="0"/>
                    </a:p>
                  </a:txBody>
                  <a:tcPr marT="45723" marB="45723"/>
                </a:tc>
                <a:tc>
                  <a:txBody>
                    <a:bodyPr/>
                    <a:lstStyle/>
                    <a:p>
                      <a:pPr algn="ctr"/>
                      <a:r>
                        <a:rPr lang="en-US" sz="2700" dirty="0">
                          <a:solidFill>
                            <a:srgbClr val="FFFF00"/>
                          </a:solidFill>
                          <a:effectLst>
                            <a:outerShdw blurRad="38100" dist="38100" dir="2700000" algn="tl">
                              <a:srgbClr val="000000">
                                <a:alpha val="43137"/>
                              </a:srgbClr>
                            </a:outerShdw>
                          </a:effectLst>
                        </a:rPr>
                        <a:t>Acts 1-12</a:t>
                      </a:r>
                    </a:p>
                  </a:txBody>
                  <a:tcPr marT="45723" marB="45723"/>
                </a:tc>
                <a:tc>
                  <a:txBody>
                    <a:bodyPr/>
                    <a:lstStyle/>
                    <a:p>
                      <a:pPr algn="ctr"/>
                      <a:r>
                        <a:rPr lang="en-US" sz="2700" dirty="0">
                          <a:solidFill>
                            <a:srgbClr val="FFFF00"/>
                          </a:solidFill>
                          <a:effectLst>
                            <a:outerShdw blurRad="38100" dist="38100" dir="2700000" algn="tl">
                              <a:srgbClr val="000000">
                                <a:alpha val="43137"/>
                              </a:srgbClr>
                            </a:outerShdw>
                          </a:effectLst>
                        </a:rPr>
                        <a:t>Acts 13-28</a:t>
                      </a:r>
                    </a:p>
                  </a:txBody>
                  <a:tcPr marT="45723" marB="45723"/>
                </a:tc>
                <a:extLst>
                  <a:ext uri="{0D108BD9-81ED-4DB2-BD59-A6C34878D82A}">
                    <a16:rowId xmlns="" xmlns:a16="http://schemas.microsoft.com/office/drawing/2014/main" val="10000"/>
                  </a:ext>
                </a:extLst>
              </a:tr>
              <a:tr h="1022467">
                <a:tc>
                  <a:txBody>
                    <a:bodyPr/>
                    <a:lstStyle/>
                    <a:p>
                      <a:pPr algn="ctr"/>
                      <a:r>
                        <a:rPr lang="en-US" sz="2700" dirty="0"/>
                        <a:t>Most Prominent</a:t>
                      </a:r>
                      <a:r>
                        <a:rPr lang="en-US" sz="2700" baseline="0" dirty="0"/>
                        <a:t> Church</a:t>
                      </a:r>
                      <a:endParaRPr lang="en-US" sz="2700" dirty="0"/>
                    </a:p>
                  </a:txBody>
                  <a:tcPr marT="45723" marB="45723"/>
                </a:tc>
                <a:tc>
                  <a:txBody>
                    <a:bodyPr/>
                    <a:lstStyle/>
                    <a:p>
                      <a:pPr algn="ctr"/>
                      <a:r>
                        <a:rPr lang="en-US" sz="2700" dirty="0"/>
                        <a:t>Jerusalem</a:t>
                      </a:r>
                    </a:p>
                  </a:txBody>
                  <a:tcPr marT="45723" marB="45723" anchor="ctr"/>
                </a:tc>
                <a:tc>
                  <a:txBody>
                    <a:bodyPr/>
                    <a:lstStyle/>
                    <a:p>
                      <a:pPr algn="ctr"/>
                      <a:r>
                        <a:rPr lang="en-US" sz="2700" dirty="0"/>
                        <a:t>Antioch</a:t>
                      </a:r>
                    </a:p>
                  </a:txBody>
                  <a:tcPr marT="45723" marB="45723" anchor="ctr"/>
                </a:tc>
                <a:extLst>
                  <a:ext uri="{0D108BD9-81ED-4DB2-BD59-A6C34878D82A}">
                    <a16:rowId xmlns="" xmlns:a16="http://schemas.microsoft.com/office/drawing/2014/main" val="10001"/>
                  </a:ext>
                </a:extLst>
              </a:tr>
              <a:tr h="1022467">
                <a:tc>
                  <a:txBody>
                    <a:bodyPr/>
                    <a:lstStyle/>
                    <a:p>
                      <a:pPr algn="ctr"/>
                      <a:r>
                        <a:rPr lang="en-US" sz="2700" dirty="0"/>
                        <a:t>Most Prominent Apostle</a:t>
                      </a:r>
                    </a:p>
                  </a:txBody>
                  <a:tcPr marT="45723" marB="45723"/>
                </a:tc>
                <a:tc>
                  <a:txBody>
                    <a:bodyPr/>
                    <a:lstStyle/>
                    <a:p>
                      <a:pPr algn="ctr"/>
                      <a:r>
                        <a:rPr lang="en-US" sz="2700" dirty="0"/>
                        <a:t>Peter</a:t>
                      </a:r>
                    </a:p>
                  </a:txBody>
                  <a:tcPr marT="45723" marB="45723" anchor="ctr"/>
                </a:tc>
                <a:tc>
                  <a:txBody>
                    <a:bodyPr/>
                    <a:lstStyle/>
                    <a:p>
                      <a:pPr algn="ctr"/>
                      <a:r>
                        <a:rPr lang="en-US" sz="2700" dirty="0"/>
                        <a:t>Paul</a:t>
                      </a:r>
                    </a:p>
                  </a:txBody>
                  <a:tcPr marT="45723" marB="45723" anchor="ctr"/>
                </a:tc>
                <a:extLst>
                  <a:ext uri="{0D108BD9-81ED-4DB2-BD59-A6C34878D82A}">
                    <a16:rowId xmlns="" xmlns:a16="http://schemas.microsoft.com/office/drawing/2014/main" val="10002"/>
                  </a:ext>
                </a:extLst>
              </a:tr>
            </a:tbl>
          </a:graphicData>
        </a:graphic>
      </p:graphicFrame>
      <p:sp>
        <p:nvSpPr>
          <p:cNvPr id="2" name="TextBox 1"/>
          <p:cNvSpPr txBox="1"/>
          <p:nvPr/>
        </p:nvSpPr>
        <p:spPr>
          <a:xfrm>
            <a:off x="498498" y="1744380"/>
            <a:ext cx="7982726" cy="3703784"/>
          </a:xfrm>
          <a:prstGeom prst="rect">
            <a:avLst/>
          </a:prstGeom>
          <a:solidFill>
            <a:srgbClr val="0000FF"/>
          </a:solidFill>
        </p:spPr>
        <p:txBody>
          <a:bodyPr wrap="square" lIns="71323" tIns="35662" rIns="71323" bIns="35662" rtlCol="0">
            <a:spAutoFit/>
          </a:bodyPr>
          <a:lstStyle/>
          <a:p>
            <a:pPr lvl="0" algn="ctr"/>
            <a:r>
              <a:rPr lang="en-US" sz="3700" dirty="0">
                <a:solidFill>
                  <a:prstClr val="white"/>
                </a:solidFill>
                <a:latin typeface="Cambria"/>
                <a:cs typeface="Cambria"/>
              </a:rPr>
              <a:t>“But you shall receive power when the Holy Spirit has come upon you; and you shall be witnesses to Me</a:t>
            </a:r>
            <a:r>
              <a:rPr lang="en-US" sz="3700" baseline="30000" dirty="0">
                <a:solidFill>
                  <a:prstClr val="white"/>
                </a:solidFill>
                <a:latin typeface="Cambria"/>
                <a:cs typeface="Cambria"/>
              </a:rPr>
              <a:t> </a:t>
            </a:r>
            <a:r>
              <a:rPr lang="en-US" sz="3700" dirty="0">
                <a:solidFill>
                  <a:prstClr val="white"/>
                </a:solidFill>
                <a:latin typeface="Cambria"/>
                <a:cs typeface="Cambria"/>
              </a:rPr>
              <a:t>in Jerusalem, and in all Judea and Samaria, and to the end of the earth.” Acts 1:8</a:t>
            </a:r>
          </a:p>
          <a:p>
            <a:endParaRPr lang="en-US" dirty="0"/>
          </a:p>
        </p:txBody>
      </p:sp>
      <p:cxnSp>
        <p:nvCxnSpPr>
          <p:cNvPr id="6" name="Straight Connector 5"/>
          <p:cNvCxnSpPr/>
          <p:nvPr/>
        </p:nvCxnSpPr>
        <p:spPr>
          <a:xfrm flipV="1">
            <a:off x="1379497" y="4105923"/>
            <a:ext cx="1998835" cy="6320"/>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507320" y="4059160"/>
            <a:ext cx="2112423" cy="22102"/>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788867" y="4620904"/>
            <a:ext cx="3176107" cy="2883"/>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1" name="Rectangular Callout 10"/>
          <p:cNvSpPr/>
          <p:nvPr/>
        </p:nvSpPr>
        <p:spPr>
          <a:xfrm>
            <a:off x="2076852" y="3054026"/>
            <a:ext cx="986990" cy="509983"/>
          </a:xfrm>
          <a:prstGeom prst="wedgeRectCallout">
            <a:avLst/>
          </a:prstGeom>
        </p:spPr>
        <p:style>
          <a:lnRef idx="1">
            <a:schemeClr val="dk1"/>
          </a:lnRef>
          <a:fillRef idx="3">
            <a:schemeClr val="dk1"/>
          </a:fillRef>
          <a:effectRef idx="2">
            <a:schemeClr val="dk1"/>
          </a:effectRef>
          <a:fontRef idx="minor">
            <a:schemeClr val="lt1"/>
          </a:fontRef>
        </p:style>
        <p:txBody>
          <a:bodyPr lIns="71323" tIns="35662" rIns="71323" bIns="35662" rtlCol="0" anchor="ctr"/>
          <a:lstStyle/>
          <a:p>
            <a:pPr algn="ctr"/>
            <a:r>
              <a:rPr lang="en-US" sz="2200" dirty="0"/>
              <a:t>Ch. 1-7</a:t>
            </a:r>
          </a:p>
        </p:txBody>
      </p:sp>
      <p:sp>
        <p:nvSpPr>
          <p:cNvPr id="12" name="Rectangular Callout 11"/>
          <p:cNvSpPr/>
          <p:nvPr/>
        </p:nvSpPr>
        <p:spPr>
          <a:xfrm>
            <a:off x="5861697" y="2962276"/>
            <a:ext cx="1148129" cy="509983"/>
          </a:xfrm>
          <a:prstGeom prst="wedgeRectCallout">
            <a:avLst/>
          </a:prstGeom>
        </p:spPr>
        <p:style>
          <a:lnRef idx="1">
            <a:schemeClr val="dk1"/>
          </a:lnRef>
          <a:fillRef idx="3">
            <a:schemeClr val="dk1"/>
          </a:fillRef>
          <a:effectRef idx="2">
            <a:schemeClr val="dk1"/>
          </a:effectRef>
          <a:fontRef idx="minor">
            <a:schemeClr val="lt1"/>
          </a:fontRef>
        </p:style>
        <p:txBody>
          <a:bodyPr lIns="71323" tIns="35662" rIns="71323" bIns="35662" rtlCol="0" anchor="ctr"/>
          <a:lstStyle/>
          <a:p>
            <a:pPr algn="ctr"/>
            <a:r>
              <a:rPr lang="en-US" sz="2200" dirty="0"/>
              <a:t>Ch. 8-12</a:t>
            </a:r>
          </a:p>
        </p:txBody>
      </p:sp>
      <p:sp>
        <p:nvSpPr>
          <p:cNvPr id="13" name="Rectangular Callout 12"/>
          <p:cNvSpPr/>
          <p:nvPr/>
        </p:nvSpPr>
        <p:spPr>
          <a:xfrm>
            <a:off x="6916146" y="3567302"/>
            <a:ext cx="1355175" cy="509983"/>
          </a:xfrm>
          <a:prstGeom prst="wedgeRectCallout">
            <a:avLst/>
          </a:prstGeom>
        </p:spPr>
        <p:style>
          <a:lnRef idx="1">
            <a:schemeClr val="dk1"/>
          </a:lnRef>
          <a:fillRef idx="3">
            <a:schemeClr val="dk1"/>
          </a:fillRef>
          <a:effectRef idx="2">
            <a:schemeClr val="dk1"/>
          </a:effectRef>
          <a:fontRef idx="minor">
            <a:schemeClr val="lt1"/>
          </a:fontRef>
        </p:style>
        <p:txBody>
          <a:bodyPr lIns="71323" tIns="35662" rIns="71323" bIns="35662" rtlCol="0" anchor="ctr"/>
          <a:lstStyle/>
          <a:p>
            <a:pPr algn="ctr"/>
            <a:r>
              <a:rPr lang="en-US" sz="2200" dirty="0"/>
              <a:t>Ch. 13-28</a:t>
            </a:r>
          </a:p>
        </p:txBody>
      </p:sp>
      <p:cxnSp>
        <p:nvCxnSpPr>
          <p:cNvPr id="14" name="Straight Connector 13"/>
          <p:cNvCxnSpPr/>
          <p:nvPr/>
        </p:nvCxnSpPr>
        <p:spPr>
          <a:xfrm flipV="1">
            <a:off x="814156" y="4611456"/>
            <a:ext cx="1627121" cy="19327"/>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83138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a:latin typeface="Cambria"/>
                <a:cs typeface="Cambria"/>
              </a:rPr>
              <a:t>Acts 13-15 First Missionary Journey</a:t>
            </a:r>
          </a:p>
        </p:txBody>
      </p:sp>
      <p:sp>
        <p:nvSpPr>
          <p:cNvPr id="3" name="Content Placeholder 2"/>
          <p:cNvSpPr>
            <a:spLocks noGrp="1"/>
          </p:cNvSpPr>
          <p:nvPr>
            <p:ph idx="1"/>
          </p:nvPr>
        </p:nvSpPr>
        <p:spPr>
          <a:xfrm>
            <a:off x="152400" y="825500"/>
            <a:ext cx="8839200" cy="4795213"/>
          </a:xfrm>
        </p:spPr>
        <p:txBody>
          <a:bodyPr/>
          <a:lstStyle/>
          <a:p>
            <a:pPr marL="401193" indent="-401193">
              <a:buFont typeface="+mj-lt"/>
              <a:buAutoNum type="arabicPeriod"/>
            </a:pPr>
            <a:r>
              <a:rPr lang="en-US" sz="2400" dirty="0">
                <a:latin typeface="Cambria"/>
                <a:cs typeface="Cambria"/>
              </a:rPr>
              <a:t>Acts 13:1-2 	Barnabas and Saul Appointed</a:t>
            </a:r>
          </a:p>
          <a:p>
            <a:pPr marL="401193" indent="-401193">
              <a:buFont typeface="+mj-lt"/>
              <a:buAutoNum type="arabicPeriod"/>
            </a:pPr>
            <a:r>
              <a:rPr lang="en-US" sz="2400" dirty="0">
                <a:latin typeface="Cambria"/>
                <a:cs typeface="Cambria"/>
              </a:rPr>
              <a:t>Acts 13:3-12 	Saul/Paul Calls Out Bar-Jesus</a:t>
            </a:r>
          </a:p>
          <a:p>
            <a:pPr marL="401193" indent="-401193">
              <a:buFont typeface="+mj-lt"/>
              <a:buAutoNum type="arabicPeriod"/>
            </a:pPr>
            <a:r>
              <a:rPr lang="en-US" sz="2400" dirty="0">
                <a:latin typeface="Cambria"/>
                <a:cs typeface="Cambria"/>
              </a:rPr>
              <a:t>Acts 13:13-</a:t>
            </a:r>
            <a:r>
              <a:rPr lang="en-US" sz="2400" dirty="0" smtClean="0">
                <a:latin typeface="Cambria"/>
                <a:cs typeface="Cambria"/>
              </a:rPr>
              <a:t>52	Paul’s </a:t>
            </a:r>
            <a:r>
              <a:rPr lang="en-US" sz="2400" dirty="0">
                <a:latin typeface="Cambria"/>
                <a:cs typeface="Cambria"/>
              </a:rPr>
              <a:t>Sermon at Antioch of </a:t>
            </a:r>
            <a:r>
              <a:rPr lang="en-US" sz="2400" dirty="0" err="1">
                <a:latin typeface="Cambria"/>
                <a:cs typeface="Cambria"/>
              </a:rPr>
              <a:t>Pisidia</a:t>
            </a:r>
            <a:endParaRPr lang="en-US" sz="2400" dirty="0">
              <a:latin typeface="Cambria"/>
              <a:cs typeface="Cambria"/>
            </a:endParaRPr>
          </a:p>
          <a:p>
            <a:pPr marL="401193" indent="-401193">
              <a:buFont typeface="+mj-lt"/>
              <a:buAutoNum type="arabicPeriod"/>
            </a:pPr>
            <a:r>
              <a:rPr lang="en-US" sz="2400" dirty="0">
                <a:latin typeface="Cambria"/>
                <a:cs typeface="Cambria"/>
              </a:rPr>
              <a:t>Acts 14:1-7 	</a:t>
            </a:r>
            <a:r>
              <a:rPr lang="en-US" sz="2400" dirty="0" smtClean="0">
                <a:latin typeface="Cambria"/>
                <a:cs typeface="Cambria"/>
              </a:rPr>
              <a:t>Paul </a:t>
            </a:r>
            <a:r>
              <a:rPr lang="en-US" sz="2400" dirty="0">
                <a:latin typeface="Cambria"/>
                <a:cs typeface="Cambria"/>
              </a:rPr>
              <a:t>and Barnabas Driven out of </a:t>
            </a:r>
            <a:r>
              <a:rPr lang="en-US" sz="2400" dirty="0" err="1">
                <a:latin typeface="Cambria"/>
                <a:cs typeface="Cambria"/>
              </a:rPr>
              <a:t>Iconium</a:t>
            </a:r>
            <a:endParaRPr lang="en-US" sz="2400" dirty="0">
              <a:latin typeface="Cambria"/>
              <a:cs typeface="Cambria"/>
            </a:endParaRPr>
          </a:p>
          <a:p>
            <a:pPr marL="401193" indent="-401193">
              <a:buFont typeface="+mj-lt"/>
              <a:buAutoNum type="arabicPeriod"/>
            </a:pPr>
            <a:r>
              <a:rPr lang="en-US" sz="2400" dirty="0">
                <a:latin typeface="Cambria"/>
                <a:cs typeface="Cambria"/>
              </a:rPr>
              <a:t>Acts 14:8-20 	Paul Heals Lame Man</a:t>
            </a:r>
          </a:p>
          <a:p>
            <a:pPr marL="401193" indent="-401193">
              <a:buFont typeface="+mj-lt"/>
              <a:buAutoNum type="arabicPeriod"/>
            </a:pPr>
            <a:r>
              <a:rPr lang="en-US" sz="2400" dirty="0">
                <a:latin typeface="Cambria"/>
                <a:cs typeface="Cambria"/>
              </a:rPr>
              <a:t>Acts 14:21-28 	</a:t>
            </a:r>
            <a:r>
              <a:rPr lang="en-US" sz="2400" dirty="0" smtClean="0">
                <a:latin typeface="Cambria"/>
                <a:cs typeface="Cambria"/>
              </a:rPr>
              <a:t>Paul </a:t>
            </a:r>
            <a:r>
              <a:rPr lang="en-US" sz="2400" dirty="0">
                <a:latin typeface="Cambria"/>
                <a:cs typeface="Cambria"/>
              </a:rPr>
              <a:t>and Barnabas Strengthen Churches</a:t>
            </a:r>
          </a:p>
          <a:p>
            <a:pPr marL="401193" indent="-401193">
              <a:buFont typeface="+mj-lt"/>
              <a:buAutoNum type="arabicPeriod"/>
            </a:pPr>
            <a:r>
              <a:rPr lang="en-US" sz="2400" dirty="0">
                <a:latin typeface="Cambria"/>
                <a:cs typeface="Cambria"/>
              </a:rPr>
              <a:t>Acts 15:1-35 	</a:t>
            </a:r>
            <a:r>
              <a:rPr lang="en-US" sz="2400" dirty="0" smtClean="0">
                <a:latin typeface="Cambria"/>
                <a:cs typeface="Cambria"/>
              </a:rPr>
              <a:t>Conflict </a:t>
            </a:r>
            <a:r>
              <a:rPr lang="en-US" sz="2400" dirty="0">
                <a:latin typeface="Cambria"/>
                <a:cs typeface="Cambria"/>
              </a:rPr>
              <a:t>and Decision Over Circumcision </a:t>
            </a:r>
          </a:p>
          <a:p>
            <a:pPr marL="401193" indent="-401193">
              <a:buFont typeface="+mj-lt"/>
              <a:buAutoNum type="arabicPeriod"/>
            </a:pPr>
            <a:r>
              <a:rPr lang="en-US" sz="2400" dirty="0">
                <a:latin typeface="Cambria"/>
                <a:cs typeface="Cambria"/>
              </a:rPr>
              <a:t>Acts 15:36-41	</a:t>
            </a:r>
            <a:r>
              <a:rPr lang="en-US" sz="2400" dirty="0" smtClean="0">
                <a:latin typeface="Cambria"/>
                <a:cs typeface="Cambria"/>
              </a:rPr>
              <a:t>Departure </a:t>
            </a:r>
            <a:r>
              <a:rPr lang="en-US" sz="2400" dirty="0">
                <a:latin typeface="Cambria"/>
                <a:cs typeface="Cambria"/>
              </a:rPr>
              <a:t>of Barnabas and John-Mark</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4</a:t>
            </a:fld>
            <a:endParaRPr lang="en-US" altLang="en-US"/>
          </a:p>
        </p:txBody>
      </p:sp>
      <p:sp>
        <p:nvSpPr>
          <p:cNvPr id="5" name="Rectangle 4"/>
          <p:cNvSpPr/>
          <p:nvPr/>
        </p:nvSpPr>
        <p:spPr bwMode="auto">
          <a:xfrm>
            <a:off x="124569" y="1777229"/>
            <a:ext cx="8518538" cy="413645"/>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
        <p:nvSpPr>
          <p:cNvPr id="6" name="Rectangle 5"/>
          <p:cNvSpPr/>
          <p:nvPr/>
        </p:nvSpPr>
        <p:spPr bwMode="auto">
          <a:xfrm>
            <a:off x="147956" y="3534642"/>
            <a:ext cx="8495151" cy="413645"/>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
        <p:nvSpPr>
          <p:cNvPr id="7" name="Rectangle 6"/>
          <p:cNvSpPr/>
          <p:nvPr/>
        </p:nvSpPr>
        <p:spPr bwMode="auto">
          <a:xfrm>
            <a:off x="129393" y="3097321"/>
            <a:ext cx="8513714" cy="413645"/>
          </a:xfrm>
          <a:prstGeom prst="rect">
            <a:avLst/>
          </a:prstGeom>
          <a:noFill/>
          <a:ln w="38100" cap="flat" cmpd="sng" algn="ctr">
            <a:solidFill>
              <a:schemeClr val="bg2"/>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sz="190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665509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905BAB4-1644-4F30-B35F-BDEAD7896FA4}" type="slidenum">
              <a:rPr lang="en-US" altLang="en-US" smtClean="0"/>
              <a:pPr>
                <a:defRPr/>
              </a:pPr>
              <a:t>5</a:t>
            </a:fld>
            <a:endParaRPr lang="en-US" altLang="en-US"/>
          </a:p>
        </p:txBody>
      </p:sp>
      <p:pic>
        <p:nvPicPr>
          <p:cNvPr id="3" name="Picture 2"/>
          <p:cNvPicPr>
            <a:picLocks noChangeAspect="1"/>
          </p:cNvPicPr>
          <p:nvPr/>
        </p:nvPicPr>
        <p:blipFill>
          <a:blip r:embed="rId2"/>
          <a:stretch>
            <a:fillRect/>
          </a:stretch>
        </p:blipFill>
        <p:spPr>
          <a:xfrm>
            <a:off x="342900" y="0"/>
            <a:ext cx="8448700" cy="5715000"/>
          </a:xfrm>
          <a:prstGeom prst="rect">
            <a:avLst/>
          </a:prstGeom>
        </p:spPr>
      </p:pic>
      <p:pic>
        <p:nvPicPr>
          <p:cNvPr id="4" name="Picture 3"/>
          <p:cNvPicPr>
            <a:picLocks noChangeAspect="1"/>
          </p:cNvPicPr>
          <p:nvPr/>
        </p:nvPicPr>
        <p:blipFill>
          <a:blip r:embed="rId3"/>
          <a:stretch>
            <a:fillRect/>
          </a:stretch>
        </p:blipFill>
        <p:spPr>
          <a:xfrm>
            <a:off x="923925" y="0"/>
            <a:ext cx="7285411" cy="5715000"/>
          </a:xfrm>
          <a:prstGeom prst="rect">
            <a:avLst/>
          </a:prstGeom>
        </p:spPr>
      </p:pic>
      <p:sp>
        <p:nvSpPr>
          <p:cNvPr id="5" name="Oval 4"/>
          <p:cNvSpPr/>
          <p:nvPr/>
        </p:nvSpPr>
        <p:spPr bwMode="auto">
          <a:xfrm>
            <a:off x="2582241" y="178493"/>
            <a:ext cx="493495" cy="471735"/>
          </a:xfrm>
          <a:prstGeom prst="ellipse">
            <a:avLst/>
          </a:prstGeom>
          <a:noFill/>
          <a:ln w="38100" cap="flat" cmpd="sng" algn="ctr">
            <a:solidFill>
              <a:srgbClr val="0000FF"/>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6" name="Oval 5"/>
          <p:cNvSpPr/>
          <p:nvPr/>
        </p:nvSpPr>
        <p:spPr bwMode="auto">
          <a:xfrm rot="1561713">
            <a:off x="3591718" y="700731"/>
            <a:ext cx="1813772" cy="1160708"/>
          </a:xfrm>
          <a:prstGeom prst="ellipse">
            <a:avLst/>
          </a:prstGeom>
          <a:noFill/>
          <a:ln w="38100" cap="flat" cmpd="sng" algn="ctr">
            <a:solidFill>
              <a:srgbClr val="0000FF"/>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7" name="Down Arrow 6"/>
          <p:cNvSpPr/>
          <p:nvPr/>
        </p:nvSpPr>
        <p:spPr bwMode="auto">
          <a:xfrm>
            <a:off x="6713825" y="4475103"/>
            <a:ext cx="436112" cy="1007217"/>
          </a:xfrm>
          <a:prstGeom prst="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endParaRPr lang="en-US">
              <a:latin typeface="Arial" charset="0"/>
            </a:endParaRPr>
          </a:p>
        </p:txBody>
      </p:sp>
      <p:sp>
        <p:nvSpPr>
          <p:cNvPr id="8" name="TextBox 7"/>
          <p:cNvSpPr txBox="1"/>
          <p:nvPr/>
        </p:nvSpPr>
        <p:spPr>
          <a:xfrm>
            <a:off x="7035171" y="5303826"/>
            <a:ext cx="1032341" cy="287464"/>
          </a:xfrm>
          <a:prstGeom prst="rect">
            <a:avLst/>
          </a:prstGeom>
          <a:noFill/>
        </p:spPr>
        <p:txBody>
          <a:bodyPr wrap="none" lIns="71323" tIns="35662" rIns="71323" bIns="35662" rtlCol="0">
            <a:spAutoFit/>
          </a:bodyPr>
          <a:lstStyle/>
          <a:p>
            <a:r>
              <a:rPr lang="en-US" b="1" dirty="0" smtClean="0">
                <a:solidFill>
                  <a:srgbClr val="0000FF"/>
                </a:solidFill>
              </a:rPr>
              <a:t>Jerusalem</a:t>
            </a:r>
            <a:endParaRPr lang="en-US" b="1" dirty="0">
              <a:solidFill>
                <a:srgbClr val="0000FF"/>
              </a:solidFill>
            </a:endParaRPr>
          </a:p>
        </p:txBody>
      </p:sp>
    </p:spTree>
    <p:extLst>
      <p:ext uri="{BB962C8B-B14F-4D97-AF65-F5344CB8AC3E}">
        <p14:creationId xmlns:p14="http://schemas.microsoft.com/office/powerpoint/2010/main" val="1010068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593"/>
            <a:ext cx="8229600" cy="635000"/>
          </a:xfrm>
        </p:spPr>
        <p:txBody>
          <a:bodyPr/>
          <a:lstStyle/>
          <a:p>
            <a:r>
              <a:rPr lang="en-US" sz="2800" dirty="0">
                <a:latin typeface="Cambria"/>
                <a:cs typeface="Cambria"/>
              </a:rPr>
              <a:t>Outline of Paul’s Sermon (Acts 13:16-48) </a:t>
            </a:r>
            <a:r>
              <a:rPr lang="en-US" dirty="0"/>
              <a:t/>
            </a:r>
            <a:br>
              <a:rPr lang="en-US" dirty="0"/>
            </a:br>
            <a:endParaRPr lang="en-US" dirty="0"/>
          </a:p>
        </p:txBody>
      </p:sp>
      <p:sp>
        <p:nvSpPr>
          <p:cNvPr id="3" name="Content Placeholder 2"/>
          <p:cNvSpPr>
            <a:spLocks noGrp="1"/>
          </p:cNvSpPr>
          <p:nvPr>
            <p:ph idx="1"/>
          </p:nvPr>
        </p:nvSpPr>
        <p:spPr>
          <a:xfrm>
            <a:off x="152400" y="825500"/>
            <a:ext cx="8839200" cy="4749509"/>
          </a:xfrm>
        </p:spPr>
        <p:txBody>
          <a:bodyPr/>
          <a:lstStyle/>
          <a:p>
            <a:r>
              <a:rPr lang="en-US" sz="3100" b="0" dirty="0">
                <a:effectLst/>
                <a:latin typeface="Cambria"/>
                <a:cs typeface="Cambria"/>
              </a:rPr>
              <a:t>13:16-22 – History of Israel (Jacob to David) </a:t>
            </a:r>
            <a:endParaRPr lang="en-US" sz="3100" b="0" dirty="0">
              <a:latin typeface="Cambria"/>
              <a:cs typeface="Cambria"/>
            </a:endParaRPr>
          </a:p>
          <a:p>
            <a:r>
              <a:rPr lang="en-US" sz="3100" b="0" dirty="0">
                <a:effectLst/>
                <a:latin typeface="Cambria"/>
                <a:cs typeface="Cambria"/>
              </a:rPr>
              <a:t>13:23-25 – The Coming of Jesus, the Savior </a:t>
            </a:r>
            <a:endParaRPr lang="en-US" sz="3100" b="0" dirty="0">
              <a:latin typeface="Cambria"/>
              <a:cs typeface="Cambria"/>
            </a:endParaRPr>
          </a:p>
          <a:p>
            <a:r>
              <a:rPr lang="en-US" sz="3100" b="0" dirty="0">
                <a:effectLst/>
                <a:latin typeface="Cambria"/>
                <a:cs typeface="Cambria"/>
              </a:rPr>
              <a:t>13:26-31 – Jews Fulfilled Prophecies of Jesus (Condemnation, Death, Burial) </a:t>
            </a:r>
            <a:endParaRPr lang="en-US" sz="3100" b="0" dirty="0">
              <a:latin typeface="Cambria"/>
              <a:cs typeface="Cambria"/>
            </a:endParaRPr>
          </a:p>
          <a:p>
            <a:r>
              <a:rPr lang="en-US" sz="3100" b="0" dirty="0">
                <a:effectLst/>
                <a:latin typeface="Cambria"/>
                <a:cs typeface="Cambria"/>
              </a:rPr>
              <a:t>13:32-37 – Resurrection Prophecies Fulfilled </a:t>
            </a:r>
            <a:endParaRPr lang="en-US" sz="3100" b="0" dirty="0">
              <a:latin typeface="Cambria"/>
              <a:cs typeface="Cambria"/>
            </a:endParaRPr>
          </a:p>
          <a:p>
            <a:r>
              <a:rPr lang="en-US" sz="3100" b="0" dirty="0">
                <a:effectLst/>
                <a:latin typeface="Cambria"/>
                <a:cs typeface="Cambria"/>
              </a:rPr>
              <a:t>13:38-41 – Remission of Sins, Apart from Law </a:t>
            </a:r>
            <a:endParaRPr lang="en-US" sz="3100" b="0"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6</a:t>
            </a:fld>
            <a:endParaRPr lang="en-US" altLang="en-US"/>
          </a:p>
        </p:txBody>
      </p:sp>
    </p:spTree>
    <p:extLst>
      <p:ext uri="{BB962C8B-B14F-4D97-AF65-F5344CB8AC3E}">
        <p14:creationId xmlns:p14="http://schemas.microsoft.com/office/powerpoint/2010/main" val="1065830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a:latin typeface="Cambria"/>
                <a:cs typeface="Cambria"/>
              </a:rPr>
              <a:t>Acts 13:16-22 History of Israel (Jacob to David) </a:t>
            </a: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7</a:t>
            </a:fld>
            <a:endParaRPr lang="en-US" altLang="en-US"/>
          </a:p>
        </p:txBody>
      </p:sp>
      <p:sp>
        <p:nvSpPr>
          <p:cNvPr id="6" name="Content Placeholder 5"/>
          <p:cNvSpPr>
            <a:spLocks noGrp="1"/>
          </p:cNvSpPr>
          <p:nvPr>
            <p:ph idx="1"/>
          </p:nvPr>
        </p:nvSpPr>
        <p:spPr bwMode="auto">
          <a:xfrm>
            <a:off x="152400" y="632635"/>
            <a:ext cx="8839200" cy="4890751"/>
          </a:xfrm>
          <a:prstGeom prst="rect">
            <a:avLst/>
          </a:prstGeom>
          <a:noFill/>
          <a:ln w="38100" cap="flat" cmpd="sng" algn="ctr">
            <a:no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marL="0" indent="0">
              <a:lnSpc>
                <a:spcPct val="110000"/>
              </a:lnSpc>
              <a:buNone/>
            </a:pPr>
            <a:r>
              <a:rPr lang="en-US" sz="2000" b="0" baseline="30000" dirty="0">
                <a:effectLst/>
                <a:latin typeface="Cambria"/>
                <a:cs typeface="Cambria"/>
              </a:rPr>
              <a:t>16</a:t>
            </a:r>
            <a:r>
              <a:rPr lang="en-US" sz="2000" b="0" dirty="0">
                <a:effectLst/>
                <a:latin typeface="Cambria"/>
                <a:cs typeface="Cambria"/>
              </a:rPr>
              <a:t>Then Paul stood up, and motioning with </a:t>
            </a:r>
            <a:r>
              <a:rPr lang="en-US" sz="2000" b="0" i="1" dirty="0">
                <a:effectLst/>
                <a:latin typeface="Cambria"/>
                <a:cs typeface="Cambria"/>
              </a:rPr>
              <a:t>his</a:t>
            </a:r>
            <a:r>
              <a:rPr lang="en-US" sz="2000" b="0" dirty="0">
                <a:effectLst/>
                <a:latin typeface="Cambria"/>
                <a:cs typeface="Cambria"/>
              </a:rPr>
              <a:t> hand said, “Men of Israel, and you who fear God, listen: </a:t>
            </a:r>
            <a:r>
              <a:rPr lang="en-US" sz="2000" b="0" baseline="30000" dirty="0">
                <a:effectLst/>
                <a:latin typeface="Cambria"/>
                <a:cs typeface="Cambria"/>
              </a:rPr>
              <a:t>17</a:t>
            </a:r>
            <a:r>
              <a:rPr lang="en-US" sz="2000" b="0" dirty="0">
                <a:effectLst/>
                <a:latin typeface="Cambria"/>
                <a:cs typeface="Cambria"/>
              </a:rPr>
              <a:t> The God of this people Israel chose our fathers, and exalted the people when they dwelt as strangers in the land of Egypt, and with an uplifted arm He brought them out of it. </a:t>
            </a:r>
            <a:r>
              <a:rPr lang="en-US" sz="2000" b="0" baseline="30000" dirty="0">
                <a:effectLst/>
                <a:latin typeface="Cambria"/>
                <a:cs typeface="Cambria"/>
              </a:rPr>
              <a:t>18</a:t>
            </a:r>
            <a:r>
              <a:rPr lang="en-US" sz="2000" b="0" dirty="0">
                <a:effectLst/>
                <a:latin typeface="Cambria"/>
                <a:cs typeface="Cambria"/>
              </a:rPr>
              <a:t> Now for a time of about forty years He put up with their ways in the wilderness. </a:t>
            </a:r>
            <a:r>
              <a:rPr lang="en-US" sz="2000" b="0" baseline="30000" dirty="0">
                <a:effectLst/>
                <a:latin typeface="Cambria"/>
                <a:cs typeface="Cambria"/>
              </a:rPr>
              <a:t>19</a:t>
            </a:r>
            <a:r>
              <a:rPr lang="en-US" sz="2000" b="0" dirty="0">
                <a:effectLst/>
                <a:latin typeface="Cambria"/>
                <a:cs typeface="Cambria"/>
              </a:rPr>
              <a:t> And when He had destroyed seven nations in the land of Canaan, He distributed their land to them by allotment. </a:t>
            </a:r>
            <a:r>
              <a:rPr lang="en-US" sz="2000" b="0" baseline="30000" dirty="0">
                <a:effectLst/>
                <a:latin typeface="Cambria"/>
                <a:cs typeface="Cambria"/>
              </a:rPr>
              <a:t>20 </a:t>
            </a:r>
            <a:r>
              <a:rPr lang="en-US" sz="2000" b="0" dirty="0">
                <a:effectLst/>
                <a:latin typeface="Cambria"/>
                <a:cs typeface="Cambria"/>
              </a:rPr>
              <a:t>“After that He gave </a:t>
            </a:r>
            <a:r>
              <a:rPr lang="en-US" sz="2000" b="0" i="1" dirty="0">
                <a:effectLst/>
                <a:latin typeface="Cambria"/>
                <a:cs typeface="Cambria"/>
              </a:rPr>
              <a:t>them</a:t>
            </a:r>
            <a:r>
              <a:rPr lang="en-US" sz="2000" b="0" dirty="0">
                <a:effectLst/>
                <a:latin typeface="Cambria"/>
                <a:cs typeface="Cambria"/>
              </a:rPr>
              <a:t> judges for about four hundred and fifty years, until Samuel the prophet. </a:t>
            </a:r>
            <a:r>
              <a:rPr lang="en-US" sz="2000" b="0" baseline="30000" dirty="0">
                <a:effectLst/>
                <a:latin typeface="Cambria"/>
                <a:cs typeface="Cambria"/>
              </a:rPr>
              <a:t>21 </a:t>
            </a:r>
            <a:r>
              <a:rPr lang="en-US" sz="2000" b="0" dirty="0">
                <a:effectLst/>
                <a:latin typeface="Cambria"/>
                <a:cs typeface="Cambria"/>
              </a:rPr>
              <a:t>And afterward they asked for a king; so God gave them Saul the son of Kish, a man of the tribe of Benjamin, for forty years. </a:t>
            </a:r>
            <a:r>
              <a:rPr lang="en-US" sz="2000" b="0" baseline="30000" dirty="0">
                <a:effectLst/>
                <a:latin typeface="Cambria"/>
                <a:cs typeface="Cambria"/>
              </a:rPr>
              <a:t>22 </a:t>
            </a:r>
            <a:r>
              <a:rPr lang="en-US" sz="2000" b="0" dirty="0">
                <a:effectLst/>
                <a:latin typeface="Cambria"/>
                <a:cs typeface="Cambria"/>
              </a:rPr>
              <a:t>And when He had removed him, He raised up for them David as king, to whom also He gave testimony and said, ‘I have found David the </a:t>
            </a:r>
            <a:r>
              <a:rPr lang="en-US" sz="2000" b="0" i="1" dirty="0">
                <a:effectLst/>
                <a:latin typeface="Cambria"/>
                <a:cs typeface="Cambria"/>
              </a:rPr>
              <a:t>son</a:t>
            </a:r>
            <a:r>
              <a:rPr lang="en-US" sz="2000" b="0" dirty="0">
                <a:effectLst/>
                <a:latin typeface="Cambria"/>
                <a:cs typeface="Cambria"/>
              </a:rPr>
              <a:t> of Jesse, a man after My </a:t>
            </a:r>
            <a:r>
              <a:rPr lang="en-US" sz="2000" b="0" i="1" dirty="0">
                <a:effectLst/>
                <a:latin typeface="Cambria"/>
                <a:cs typeface="Cambria"/>
              </a:rPr>
              <a:t>own </a:t>
            </a:r>
            <a:r>
              <a:rPr lang="en-US" sz="2000" b="0" dirty="0">
                <a:effectLst/>
                <a:latin typeface="Cambria"/>
                <a:cs typeface="Cambria"/>
              </a:rPr>
              <a:t>heart, who will do all My will.</a:t>
            </a:r>
          </a:p>
          <a:p>
            <a:pPr marL="0" indent="0">
              <a:lnSpc>
                <a:spcPct val="110000"/>
              </a:lnSpc>
              <a:buNone/>
            </a:pPr>
            <a:endParaRPr lang="en-US" sz="2000" b="0" dirty="0">
              <a:latin typeface="Cambria"/>
              <a:cs typeface="Cambria"/>
            </a:endParaRPr>
          </a:p>
        </p:txBody>
      </p:sp>
      <p:cxnSp>
        <p:nvCxnSpPr>
          <p:cNvPr id="5" name="Straight Connector 4"/>
          <p:cNvCxnSpPr/>
          <p:nvPr/>
        </p:nvCxnSpPr>
        <p:spPr bwMode="auto">
          <a:xfrm>
            <a:off x="218056" y="1366304"/>
            <a:ext cx="1365719" cy="12749"/>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10" name="Straight Connector 9"/>
          <p:cNvCxnSpPr/>
          <p:nvPr/>
        </p:nvCxnSpPr>
        <p:spPr bwMode="auto">
          <a:xfrm>
            <a:off x="8380109" y="1045466"/>
            <a:ext cx="378728"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14" name="Rectangular Callout 13"/>
          <p:cNvSpPr/>
          <p:nvPr/>
        </p:nvSpPr>
        <p:spPr bwMode="auto">
          <a:xfrm>
            <a:off x="1060114" y="1717658"/>
            <a:ext cx="1595251" cy="866972"/>
          </a:xfrm>
          <a:prstGeom prst="wedgeRectCallout">
            <a:avLst>
              <a:gd name="adj1" fmla="val -44793"/>
              <a:gd name="adj2" fmla="val -7545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600" dirty="0">
                <a:latin typeface="Cambria"/>
                <a:cs typeface="Cambria"/>
              </a:rPr>
              <a:t>v</a:t>
            </a:r>
            <a:r>
              <a:rPr lang="en-US" sz="1700" dirty="0">
                <a:latin typeface="Cambria"/>
                <a:cs typeface="Cambria"/>
              </a:rPr>
              <a:t>. 42 implies Gentiles were in attendance</a:t>
            </a:r>
          </a:p>
        </p:txBody>
      </p:sp>
      <p:sp>
        <p:nvSpPr>
          <p:cNvPr id="3" name="Rectangle 2"/>
          <p:cNvSpPr/>
          <p:nvPr/>
        </p:nvSpPr>
        <p:spPr bwMode="auto">
          <a:xfrm>
            <a:off x="1550534" y="4824291"/>
            <a:ext cx="6204836" cy="71379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1900" dirty="0">
                <a:solidFill>
                  <a:srgbClr val="FFFF00"/>
                </a:solidFill>
                <a:latin typeface="Cambria"/>
                <a:cs typeface="Cambria"/>
              </a:rPr>
              <a:t>Paul establishes credibility with his audience and appeals to them in a way they could follow and understand.</a:t>
            </a:r>
          </a:p>
        </p:txBody>
      </p:sp>
    </p:spTree>
    <p:extLst>
      <p:ext uri="{BB962C8B-B14F-4D97-AF65-F5344CB8AC3E}">
        <p14:creationId xmlns:p14="http://schemas.microsoft.com/office/powerpoint/2010/main" val="3396504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a:latin typeface="Cambria"/>
                <a:ea typeface="+mn-ea"/>
                <a:cs typeface="Cambria"/>
              </a:rPr>
              <a:t>Acts 13:23-25 – The Coming of Jesus, the Savior</a:t>
            </a:r>
            <a:endParaRPr lang="en-US" sz="2500" dirty="0"/>
          </a:p>
        </p:txBody>
      </p:sp>
      <p:sp>
        <p:nvSpPr>
          <p:cNvPr id="3" name="Content Placeholder 2"/>
          <p:cNvSpPr>
            <a:spLocks noGrp="1"/>
          </p:cNvSpPr>
          <p:nvPr>
            <p:ph idx="1"/>
          </p:nvPr>
        </p:nvSpPr>
        <p:spPr/>
        <p:txBody>
          <a:bodyPr/>
          <a:lstStyle/>
          <a:p>
            <a:pPr marL="0" indent="0">
              <a:buNone/>
            </a:pPr>
            <a:r>
              <a:rPr lang="en-US" sz="2500" baseline="30000" dirty="0">
                <a:effectLst/>
                <a:latin typeface="Cambria"/>
                <a:cs typeface="Cambria"/>
              </a:rPr>
              <a:t>23</a:t>
            </a:r>
            <a:r>
              <a:rPr lang="en-US" sz="2500" dirty="0">
                <a:effectLst/>
                <a:latin typeface="Cambria"/>
                <a:cs typeface="Cambria"/>
              </a:rPr>
              <a:t> From this man’s seed, according to </a:t>
            </a:r>
            <a:r>
              <a:rPr lang="en-US" sz="2500" i="1" dirty="0">
                <a:effectLst/>
                <a:latin typeface="Cambria"/>
                <a:cs typeface="Cambria"/>
              </a:rPr>
              <a:t>the</a:t>
            </a:r>
            <a:r>
              <a:rPr lang="en-US" sz="2500" dirty="0">
                <a:effectLst/>
                <a:latin typeface="Cambria"/>
                <a:cs typeface="Cambria"/>
              </a:rPr>
              <a:t> promise, God raised up for Israel a Savior—Jesus— </a:t>
            </a:r>
            <a:r>
              <a:rPr lang="en-US" sz="2500" baseline="30000" dirty="0">
                <a:effectLst/>
                <a:latin typeface="Cambria"/>
                <a:cs typeface="Cambria"/>
              </a:rPr>
              <a:t>24</a:t>
            </a:r>
            <a:r>
              <a:rPr lang="en-US" sz="2500" dirty="0">
                <a:effectLst/>
                <a:latin typeface="Cambria"/>
                <a:cs typeface="Cambria"/>
              </a:rPr>
              <a:t> after John had first preached, before His coming, the baptism of repentance to all the people of Israel. </a:t>
            </a:r>
            <a:r>
              <a:rPr lang="en-US" sz="2500" baseline="30000" dirty="0">
                <a:effectLst/>
                <a:latin typeface="Cambria"/>
                <a:cs typeface="Cambria"/>
              </a:rPr>
              <a:t>25</a:t>
            </a:r>
            <a:r>
              <a:rPr lang="en-US" sz="2500" dirty="0">
                <a:effectLst/>
                <a:latin typeface="Cambria"/>
                <a:cs typeface="Cambria"/>
              </a:rPr>
              <a:t> And as John was finishing his course, he said, ‘Who do you think I am? I am not </a:t>
            </a:r>
            <a:r>
              <a:rPr lang="en-US" sz="2500" i="1" dirty="0">
                <a:effectLst/>
                <a:latin typeface="Cambria"/>
                <a:cs typeface="Cambria"/>
              </a:rPr>
              <a:t>He.</a:t>
            </a:r>
            <a:r>
              <a:rPr lang="en-US" sz="2500" dirty="0">
                <a:effectLst/>
                <a:latin typeface="Cambria"/>
                <a:cs typeface="Cambria"/>
              </a:rPr>
              <a:t> But behold, there comes One after me, the sandals of whose feet I am not worthy to loose.’ </a:t>
            </a:r>
            <a:endParaRPr lang="en-US" sz="2500" dirty="0">
              <a:latin typeface="Cambria"/>
              <a:cs typeface="Cambria"/>
            </a:endParaRPr>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8</a:t>
            </a:fld>
            <a:endParaRPr lang="en-US" altLang="en-US"/>
          </a:p>
        </p:txBody>
      </p:sp>
      <p:sp>
        <p:nvSpPr>
          <p:cNvPr id="5" name="Rectangle 4"/>
          <p:cNvSpPr/>
          <p:nvPr/>
        </p:nvSpPr>
        <p:spPr bwMode="auto">
          <a:xfrm>
            <a:off x="1982469" y="3625048"/>
            <a:ext cx="5161065" cy="194996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800" dirty="0">
                <a:solidFill>
                  <a:srgbClr val="FFFF00"/>
                </a:solidFill>
                <a:latin typeface="Cambria"/>
                <a:cs typeface="Cambria"/>
              </a:rPr>
              <a:t>The point of Paul’s sermon is </a:t>
            </a:r>
            <a:r>
              <a:rPr lang="en-US" sz="2800" b="1" dirty="0">
                <a:solidFill>
                  <a:srgbClr val="FFFF00"/>
                </a:solidFill>
                <a:latin typeface="Cambria"/>
                <a:cs typeface="Cambria"/>
              </a:rPr>
              <a:t>Jesus</a:t>
            </a:r>
            <a:r>
              <a:rPr lang="en-US" sz="2800" dirty="0">
                <a:solidFill>
                  <a:srgbClr val="FFFF00"/>
                </a:solidFill>
                <a:latin typeface="Cambria"/>
                <a:cs typeface="Cambria"/>
              </a:rPr>
              <a:t> because he was:</a:t>
            </a:r>
          </a:p>
          <a:p>
            <a:pPr marL="267462" indent="-267462" eaLnBrk="0" fontAlgn="base" hangingPunct="0">
              <a:spcBef>
                <a:spcPct val="0"/>
              </a:spcBef>
              <a:spcAft>
                <a:spcPct val="0"/>
              </a:spcAft>
              <a:buFontTx/>
              <a:buAutoNum type="arabicPeriod"/>
            </a:pPr>
            <a:r>
              <a:rPr lang="en-US" sz="2800" dirty="0">
                <a:solidFill>
                  <a:srgbClr val="FFFF00"/>
                </a:solidFill>
                <a:latin typeface="Cambria"/>
                <a:cs typeface="Cambria"/>
              </a:rPr>
              <a:t> “the promise” (Ps. 132:10-12)</a:t>
            </a:r>
          </a:p>
          <a:p>
            <a:pPr marL="267462" indent="-267462" eaLnBrk="0" fontAlgn="base" hangingPunct="0">
              <a:spcBef>
                <a:spcPct val="0"/>
              </a:spcBef>
              <a:spcAft>
                <a:spcPct val="0"/>
              </a:spcAft>
              <a:buFontTx/>
              <a:buAutoNum type="arabicPeriod"/>
            </a:pPr>
            <a:r>
              <a:rPr lang="en-US" sz="2800" dirty="0">
                <a:solidFill>
                  <a:srgbClr val="FFFF00"/>
                </a:solidFill>
                <a:latin typeface="Cambria"/>
                <a:cs typeface="Cambria"/>
              </a:rPr>
              <a:t> The savior of Israel</a:t>
            </a:r>
          </a:p>
        </p:txBody>
      </p:sp>
      <p:cxnSp>
        <p:nvCxnSpPr>
          <p:cNvPr id="7" name="Straight Connector 6"/>
          <p:cNvCxnSpPr/>
          <p:nvPr/>
        </p:nvCxnSpPr>
        <p:spPr bwMode="auto">
          <a:xfrm>
            <a:off x="5651313" y="1255254"/>
            <a:ext cx="1705589"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8" name="Straight Connector 7"/>
          <p:cNvCxnSpPr/>
          <p:nvPr/>
        </p:nvCxnSpPr>
        <p:spPr bwMode="auto">
          <a:xfrm flipV="1">
            <a:off x="3095688" y="1661403"/>
            <a:ext cx="1126128" cy="3932"/>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062693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34" y="110971"/>
            <a:ext cx="8692426" cy="635000"/>
          </a:xfrm>
        </p:spPr>
        <p:txBody>
          <a:bodyPr/>
          <a:lstStyle/>
          <a:p>
            <a:r>
              <a:rPr lang="en-US" sz="3100" b="0" dirty="0">
                <a:latin typeface="Cambria"/>
                <a:ea typeface="+mn-ea"/>
                <a:cs typeface="Cambria"/>
              </a:rPr>
              <a:t>Acts 13:26-31 – Jews Fulfilled Prophecies of Jesus </a:t>
            </a:r>
            <a:endParaRPr lang="en-US" dirty="0"/>
          </a:p>
        </p:txBody>
      </p:sp>
      <p:sp>
        <p:nvSpPr>
          <p:cNvPr id="3" name="Content Placeholder 2"/>
          <p:cNvSpPr>
            <a:spLocks noGrp="1"/>
          </p:cNvSpPr>
          <p:nvPr>
            <p:ph idx="1"/>
          </p:nvPr>
        </p:nvSpPr>
        <p:spPr>
          <a:xfrm>
            <a:off x="152400" y="825499"/>
            <a:ext cx="8839200" cy="4540293"/>
          </a:xfrm>
        </p:spPr>
        <p:txBody>
          <a:bodyPr/>
          <a:lstStyle/>
          <a:p>
            <a:pPr marL="0" indent="0">
              <a:lnSpc>
                <a:spcPct val="120000"/>
              </a:lnSpc>
              <a:buNone/>
            </a:pPr>
            <a:r>
              <a:rPr lang="en-US" sz="2200" baseline="30000" dirty="0">
                <a:effectLst/>
                <a:latin typeface="Cambria"/>
                <a:cs typeface="Cambria"/>
              </a:rPr>
              <a:t>26 </a:t>
            </a:r>
            <a:r>
              <a:rPr lang="en-US" sz="2200" dirty="0">
                <a:effectLst/>
                <a:latin typeface="Cambria"/>
                <a:cs typeface="Cambria"/>
              </a:rPr>
              <a:t>“Men </a:t>
            </a:r>
            <a:r>
              <a:rPr lang="en-US" sz="2200" i="1" dirty="0">
                <a:effectLst/>
                <a:latin typeface="Cambria"/>
                <a:cs typeface="Cambria"/>
              </a:rPr>
              <a:t>and</a:t>
            </a:r>
            <a:r>
              <a:rPr lang="en-US" sz="2200" dirty="0">
                <a:effectLst/>
                <a:latin typeface="Cambria"/>
                <a:cs typeface="Cambria"/>
              </a:rPr>
              <a:t> brethren, sons of the family of Abraham, and those among you who fear God, to you the word of this salvation has been sent. </a:t>
            </a:r>
            <a:r>
              <a:rPr lang="en-US" sz="2200" baseline="30000" dirty="0">
                <a:effectLst/>
                <a:latin typeface="Cambria"/>
                <a:cs typeface="Cambria"/>
              </a:rPr>
              <a:t>27 </a:t>
            </a:r>
            <a:r>
              <a:rPr lang="en-US" sz="2200" dirty="0">
                <a:effectLst/>
                <a:latin typeface="Cambria"/>
                <a:cs typeface="Cambria"/>
              </a:rPr>
              <a:t>For those who dwell in Jerusalem, and their rulers, because they did not know Him, nor even the voices of the Prophets which are read every Sabbath, have fulfilled </a:t>
            </a:r>
            <a:r>
              <a:rPr lang="en-US" sz="2200" i="1" dirty="0">
                <a:effectLst/>
                <a:latin typeface="Cambria"/>
                <a:cs typeface="Cambria"/>
              </a:rPr>
              <a:t>them</a:t>
            </a:r>
            <a:r>
              <a:rPr lang="en-US" sz="2200" dirty="0">
                <a:effectLst/>
                <a:latin typeface="Cambria"/>
                <a:cs typeface="Cambria"/>
              </a:rPr>
              <a:t> in condemning </a:t>
            </a:r>
            <a:r>
              <a:rPr lang="en-US" sz="2200" i="1" dirty="0">
                <a:effectLst/>
                <a:latin typeface="Cambria"/>
                <a:cs typeface="Cambria"/>
              </a:rPr>
              <a:t>Him.</a:t>
            </a:r>
            <a:r>
              <a:rPr lang="en-US" sz="2200" dirty="0">
                <a:effectLst/>
                <a:latin typeface="Cambria"/>
                <a:cs typeface="Cambria"/>
              </a:rPr>
              <a:t> </a:t>
            </a:r>
            <a:r>
              <a:rPr lang="en-US" sz="2200" baseline="30000" dirty="0">
                <a:effectLst/>
                <a:latin typeface="Cambria"/>
                <a:cs typeface="Cambria"/>
              </a:rPr>
              <a:t>28 </a:t>
            </a:r>
            <a:r>
              <a:rPr lang="en-US" sz="2200" dirty="0">
                <a:effectLst/>
                <a:latin typeface="Cambria"/>
                <a:cs typeface="Cambria"/>
              </a:rPr>
              <a:t>And though they found no cause for death </a:t>
            </a:r>
            <a:r>
              <a:rPr lang="en-US" sz="2200" i="1" dirty="0">
                <a:effectLst/>
                <a:latin typeface="Cambria"/>
                <a:cs typeface="Cambria"/>
              </a:rPr>
              <a:t>in Him,</a:t>
            </a:r>
            <a:r>
              <a:rPr lang="en-US" sz="2200" dirty="0">
                <a:effectLst/>
                <a:latin typeface="Cambria"/>
                <a:cs typeface="Cambria"/>
              </a:rPr>
              <a:t> they asked Pilate that He should be put to death. </a:t>
            </a:r>
            <a:r>
              <a:rPr lang="en-US" sz="2200" baseline="30000" dirty="0">
                <a:effectLst/>
                <a:latin typeface="Cambria"/>
                <a:cs typeface="Cambria"/>
              </a:rPr>
              <a:t>29 </a:t>
            </a:r>
            <a:r>
              <a:rPr lang="en-US" sz="2200" dirty="0">
                <a:effectLst/>
                <a:latin typeface="Cambria"/>
                <a:cs typeface="Cambria"/>
              </a:rPr>
              <a:t>Now when they had fulfilled all that was written concerning Him, they took </a:t>
            </a:r>
            <a:r>
              <a:rPr lang="en-US" sz="2200" i="1" dirty="0">
                <a:effectLst/>
                <a:latin typeface="Cambria"/>
                <a:cs typeface="Cambria"/>
              </a:rPr>
              <a:t>Him</a:t>
            </a:r>
            <a:r>
              <a:rPr lang="en-US" sz="2200" dirty="0">
                <a:effectLst/>
                <a:latin typeface="Cambria"/>
                <a:cs typeface="Cambria"/>
              </a:rPr>
              <a:t> down from the tree and laid </a:t>
            </a:r>
            <a:r>
              <a:rPr lang="en-US" sz="2200" i="1" dirty="0">
                <a:effectLst/>
                <a:latin typeface="Cambria"/>
                <a:cs typeface="Cambria"/>
              </a:rPr>
              <a:t>Him</a:t>
            </a:r>
            <a:r>
              <a:rPr lang="en-US" sz="2200" dirty="0">
                <a:effectLst/>
                <a:latin typeface="Cambria"/>
                <a:cs typeface="Cambria"/>
              </a:rPr>
              <a:t> in a tomb. </a:t>
            </a:r>
            <a:r>
              <a:rPr lang="en-US" sz="2200" baseline="30000" dirty="0">
                <a:effectLst/>
                <a:latin typeface="Cambria"/>
                <a:cs typeface="Cambria"/>
              </a:rPr>
              <a:t>30 </a:t>
            </a:r>
            <a:r>
              <a:rPr lang="en-US" sz="2200" dirty="0">
                <a:effectLst/>
                <a:latin typeface="Cambria"/>
                <a:cs typeface="Cambria"/>
              </a:rPr>
              <a:t>But God raised Him from the dead. </a:t>
            </a:r>
            <a:r>
              <a:rPr lang="en-US" sz="2200" baseline="30000" dirty="0">
                <a:effectLst/>
                <a:latin typeface="Cambria"/>
                <a:cs typeface="Cambria"/>
              </a:rPr>
              <a:t>31 </a:t>
            </a:r>
            <a:r>
              <a:rPr lang="en-US" sz="2200" dirty="0">
                <a:effectLst/>
                <a:latin typeface="Cambria"/>
                <a:cs typeface="Cambria"/>
              </a:rPr>
              <a:t>He was seen for many days by those who came up with Him from Galilee to Jerusalem, who are His witnesses to the people.</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626D4CD-C8B5-4C0A-973D-F02F2DE2A8FE}" type="slidenum">
              <a:rPr lang="en-US" altLang="en-US" smtClean="0"/>
              <a:pPr>
                <a:defRPr/>
              </a:pPr>
              <a:t>9</a:t>
            </a:fld>
            <a:endParaRPr lang="en-US" altLang="en-US"/>
          </a:p>
        </p:txBody>
      </p:sp>
      <p:cxnSp>
        <p:nvCxnSpPr>
          <p:cNvPr id="6" name="Straight Connector 5"/>
          <p:cNvCxnSpPr/>
          <p:nvPr/>
        </p:nvCxnSpPr>
        <p:spPr bwMode="auto">
          <a:xfrm>
            <a:off x="4976221" y="2474028"/>
            <a:ext cx="2803809" cy="4322"/>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8" name="Rectangular Callout 7"/>
          <p:cNvSpPr/>
          <p:nvPr/>
        </p:nvSpPr>
        <p:spPr bwMode="auto">
          <a:xfrm>
            <a:off x="5089663" y="1442621"/>
            <a:ext cx="2680209" cy="514450"/>
          </a:xfrm>
          <a:prstGeom prst="wedgeRectCallout">
            <a:avLst>
              <a:gd name="adj1" fmla="val -20833"/>
              <a:gd name="adj2" fmla="val 8392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71323" tIns="35662" rIns="71323" bIns="35662" numCol="1" rtlCol="0" anchor="t" anchorCtr="0" compatLnSpc="1">
            <a:prstTxWarp prst="textNoShape">
              <a:avLst/>
            </a:prstTxWarp>
          </a:bodyPr>
          <a:lstStyle/>
          <a:p>
            <a:pPr eaLnBrk="0" fontAlgn="base" hangingPunct="0">
              <a:spcBef>
                <a:spcPct val="0"/>
              </a:spcBef>
              <a:spcAft>
                <a:spcPct val="0"/>
              </a:spcAft>
            </a:pPr>
            <a:r>
              <a:rPr lang="en-US" sz="2200" dirty="0">
                <a:latin typeface="Cambria"/>
                <a:cs typeface="Cambria"/>
              </a:rPr>
              <a:t>Psalm 22:8,15,16,18</a:t>
            </a:r>
          </a:p>
        </p:txBody>
      </p:sp>
    </p:spTree>
    <p:extLst>
      <p:ext uri="{BB962C8B-B14F-4D97-AF65-F5344CB8AC3E}">
        <p14:creationId xmlns:p14="http://schemas.microsoft.com/office/powerpoint/2010/main" val="282909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01F14"/>
      </a:hlink>
      <a:folHlink>
        <a:srgbClr val="B0B113"/>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ヒラギノ角ゴ Pro W3" pitchFamily="6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ヒラギノ角ゴ Pro W3" pitchFamily="6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parkles">
  <a:themeElements>
    <a:clrScheme name="">
      <a:dk1>
        <a:srgbClr val="000020"/>
      </a:dk1>
      <a:lt1>
        <a:srgbClr val="E0E0E0"/>
      </a:lt1>
      <a:dk2>
        <a:srgbClr val="0000FF"/>
      </a:dk2>
      <a:lt2>
        <a:srgbClr val="00CECE"/>
      </a:lt2>
      <a:accent1>
        <a:srgbClr val="A0A0A0"/>
      </a:accent1>
      <a:accent2>
        <a:srgbClr val="FF8000"/>
      </a:accent2>
      <a:accent3>
        <a:srgbClr val="AAAAFF"/>
      </a:accent3>
      <a:accent4>
        <a:srgbClr val="BFBFBF"/>
      </a:accent4>
      <a:accent5>
        <a:srgbClr val="CDCDCD"/>
      </a:accent5>
      <a:accent6>
        <a:srgbClr val="E77300"/>
      </a:accent6>
      <a:hlink>
        <a:srgbClr val="C000C0"/>
      </a:hlink>
      <a:folHlink>
        <a:srgbClr val="8080FF"/>
      </a:folHlink>
    </a:clrScheme>
    <a:fontScheme name="sparkles.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sparkle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parkle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parkle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5165</TotalTime>
  <Words>1687</Words>
  <Application>Microsoft Macintosh PowerPoint</Application>
  <PresentationFormat>On-screen Show (16:10)</PresentationFormat>
  <Paragraphs>246</Paragraphs>
  <Slides>29</Slides>
  <Notes>5</Notes>
  <HiddenSlides>0</HiddenSlides>
  <MMClips>0</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Blank Presentation</vt:lpstr>
      <vt:lpstr>sparkles</vt:lpstr>
      <vt:lpstr>8_Office Theme</vt:lpstr>
      <vt:lpstr>1_Orbit</vt:lpstr>
      <vt:lpstr>PowerPoint Presentation</vt:lpstr>
      <vt:lpstr>Class Goals</vt:lpstr>
      <vt:lpstr>PowerPoint Presentation</vt:lpstr>
      <vt:lpstr>Acts 13-15 First Missionary Journey</vt:lpstr>
      <vt:lpstr>PowerPoint Presentation</vt:lpstr>
      <vt:lpstr>Outline of Paul’s Sermon (Acts 13:16-48)  </vt:lpstr>
      <vt:lpstr>Acts 13:16-22 History of Israel (Jacob to David) </vt:lpstr>
      <vt:lpstr>Acts 13:23-25 – The Coming of Jesus, the Savior</vt:lpstr>
      <vt:lpstr>Acts 13:26-31 – Jews Fulfilled Prophecies of Jesus </vt:lpstr>
      <vt:lpstr>Acts 13:32-37 – Resurrection Prophecies Fulfilled </vt:lpstr>
      <vt:lpstr>Acts 13:38-41 – Remission of Sins, Apart from Law </vt:lpstr>
      <vt:lpstr>What does Paul’s Sermon in Acts 13 teach us?</vt:lpstr>
      <vt:lpstr>Acts 14:21-28 Paul and Barnabas Strengthen Churches</vt:lpstr>
      <vt:lpstr>What did Paul and Barnabas do to strengthen the brethren?</vt:lpstr>
      <vt:lpstr>Acts 15 – Jerusalem Council</vt:lpstr>
      <vt:lpstr>PowerPoint Presentation</vt:lpstr>
      <vt:lpstr>Class Goals</vt:lpstr>
      <vt:lpstr>When Doctrinal Issues Arise…</vt:lpstr>
      <vt:lpstr>Lesson 8 Application</vt:lpstr>
      <vt:lpstr>PowerPoint Presentation</vt:lpstr>
      <vt:lpstr>Class Goals</vt:lpstr>
      <vt:lpstr>Acts 16-18 Second Missionary Journey</vt:lpstr>
      <vt:lpstr>PowerPoint Presentation</vt:lpstr>
      <vt:lpstr>Acts 16:1-5 Timothy Joins Paul and Silas </vt:lpstr>
      <vt:lpstr>“Increased in Number Daily…”</vt:lpstr>
      <vt:lpstr>“Increased in Number Daily…”</vt:lpstr>
      <vt:lpstr>Paul Continues to Preach</vt:lpstr>
      <vt:lpstr>Acts 18:24-28 Apollos is Taught the Way</vt:lpstr>
      <vt:lpstr>Lesson 9 Application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lerxst pratt</dc:creator>
  <cp:keywords/>
  <dc:description/>
  <cp:lastModifiedBy>Dustin Merkle</cp:lastModifiedBy>
  <cp:revision>146</cp:revision>
  <dcterms:created xsi:type="dcterms:W3CDTF">2018-09-15T03:27:14Z</dcterms:created>
  <dcterms:modified xsi:type="dcterms:W3CDTF">2018-10-07T12:19:11Z</dcterms:modified>
  <cp:category/>
</cp:coreProperties>
</file>