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theme/theme7.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8.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9.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9" r:id="rId1"/>
    <p:sldMasterId id="2147483901" r:id="rId2"/>
    <p:sldMasterId id="2147483913" r:id="rId3"/>
    <p:sldMasterId id="2147484000" r:id="rId4"/>
    <p:sldMasterId id="2147484012" r:id="rId5"/>
    <p:sldMasterId id="2147484024" r:id="rId6"/>
    <p:sldMasterId id="2147484073" r:id="rId7"/>
    <p:sldMasterId id="2147484075" r:id="rId8"/>
    <p:sldMasterId id="2147484087" r:id="rId9"/>
    <p:sldMasterId id="2147484099" r:id="rId10"/>
  </p:sldMasterIdLst>
  <p:notesMasterIdLst>
    <p:notesMasterId r:id="rId67"/>
  </p:notesMasterIdLst>
  <p:sldIdLst>
    <p:sldId id="256" r:id="rId11"/>
    <p:sldId id="257" r:id="rId12"/>
    <p:sldId id="274" r:id="rId13"/>
    <p:sldId id="296" r:id="rId14"/>
    <p:sldId id="473" r:id="rId15"/>
    <p:sldId id="474" r:id="rId16"/>
    <p:sldId id="476" r:id="rId17"/>
    <p:sldId id="475" r:id="rId18"/>
    <p:sldId id="444" r:id="rId19"/>
    <p:sldId id="445" r:id="rId20"/>
    <p:sldId id="447" r:id="rId21"/>
    <p:sldId id="448" r:id="rId22"/>
    <p:sldId id="449" r:id="rId23"/>
    <p:sldId id="450" r:id="rId24"/>
    <p:sldId id="452" r:id="rId25"/>
    <p:sldId id="451" r:id="rId26"/>
    <p:sldId id="453" r:id="rId27"/>
    <p:sldId id="455" r:id="rId28"/>
    <p:sldId id="456" r:id="rId29"/>
    <p:sldId id="472" r:id="rId30"/>
    <p:sldId id="478" r:id="rId31"/>
    <p:sldId id="479" r:id="rId32"/>
    <p:sldId id="458" r:id="rId33"/>
    <p:sldId id="423" r:id="rId34"/>
    <p:sldId id="470" r:id="rId35"/>
    <p:sldId id="464" r:id="rId36"/>
    <p:sldId id="465" r:id="rId37"/>
    <p:sldId id="467" r:id="rId38"/>
    <p:sldId id="469" r:id="rId39"/>
    <p:sldId id="263" r:id="rId40"/>
    <p:sldId id="258" r:id="rId41"/>
    <p:sldId id="315" r:id="rId42"/>
    <p:sldId id="317" r:id="rId43"/>
    <p:sldId id="278" r:id="rId44"/>
    <p:sldId id="279" r:id="rId45"/>
    <p:sldId id="286" r:id="rId46"/>
    <p:sldId id="287" r:id="rId47"/>
    <p:sldId id="322" r:id="rId48"/>
    <p:sldId id="395" r:id="rId49"/>
    <p:sldId id="397" r:id="rId50"/>
    <p:sldId id="285" r:id="rId51"/>
    <p:sldId id="273" r:id="rId52"/>
    <p:sldId id="443" r:id="rId53"/>
    <p:sldId id="480" r:id="rId54"/>
    <p:sldId id="481" r:id="rId55"/>
    <p:sldId id="425" r:id="rId56"/>
    <p:sldId id="429" r:id="rId57"/>
    <p:sldId id="432" r:id="rId58"/>
    <p:sldId id="398" r:id="rId59"/>
    <p:sldId id="400" r:id="rId60"/>
    <p:sldId id="401" r:id="rId61"/>
    <p:sldId id="424" r:id="rId62"/>
    <p:sldId id="431" r:id="rId63"/>
    <p:sldId id="430" r:id="rId64"/>
    <p:sldId id="399" r:id="rId65"/>
    <p:sldId id="402" r:id="rId6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3216">
          <p15:clr>
            <a:srgbClr val="A4A3A4"/>
          </p15:clr>
        </p15:guide>
        <p15:guide id="2" pos="43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66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9045" autoAdjust="0"/>
  </p:normalViewPr>
  <p:slideViewPr>
    <p:cSldViewPr showGuides="1">
      <p:cViewPr>
        <p:scale>
          <a:sx n="100" d="100"/>
          <a:sy n="100" d="100"/>
        </p:scale>
        <p:origin x="-1860" y="294"/>
      </p:cViewPr>
      <p:guideLst>
        <p:guide orient="horz" pos="3216"/>
        <p:guide pos="432"/>
      </p:guideLst>
    </p:cSldViewPr>
  </p:slideViewPr>
  <p:notesTextViewPr>
    <p:cViewPr>
      <p:scale>
        <a:sx n="3" d="2"/>
        <a:sy n="3" d="2"/>
      </p:scale>
      <p:origin x="0" y="0"/>
    </p:cViewPr>
  </p:notesTextViewPr>
  <p:sorterViewPr>
    <p:cViewPr varScale="1">
      <p:scale>
        <a:sx n="100" d="100"/>
        <a:sy n="100" d="100"/>
      </p:scale>
      <p:origin x="0" y="445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slide" Target="slides/slide45.xml"/><Relationship Id="rId63" Type="http://schemas.openxmlformats.org/officeDocument/2006/relationships/slide" Target="slides/slide53.xml"/><Relationship Id="rId68"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66" Type="http://schemas.openxmlformats.org/officeDocument/2006/relationships/slide" Target="slides/slide56.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61" Type="http://schemas.openxmlformats.org/officeDocument/2006/relationships/slide" Target="slides/slide51.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41.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notesMaster" Target="notesMasters/notesMaster1.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E065D8AC-84A4-411F-B373-9FC435E88A1C}" type="datetimeFigureOut">
              <a:rPr lang="en-US" smtClean="0"/>
              <a:t>8/25/2018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4017E938-B8E2-43C4-9EB0-6B3ED848EBC2}" type="slidenum">
              <a:rPr lang="en-US" smtClean="0"/>
              <a:t>‹#›</a:t>
            </a:fld>
            <a:endParaRPr lang="en-US"/>
          </a:p>
        </p:txBody>
      </p:sp>
    </p:spTree>
    <p:extLst>
      <p:ext uri="{BB962C8B-B14F-4D97-AF65-F5344CB8AC3E}">
        <p14:creationId xmlns:p14="http://schemas.microsoft.com/office/powerpoint/2010/main" val="16277466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biblia.com/bible/esv/Isa%2011.1" TargetMode="External"/><Relationship Id="rId2" Type="http://schemas.openxmlformats.org/officeDocument/2006/relationships/slide" Target="../slides/slide32.xml"/><Relationship Id="rId1" Type="http://schemas.openxmlformats.org/officeDocument/2006/relationships/notesMaster" Target="../notesMasters/notesMaster1.xml"/><Relationship Id="rId6" Type="http://schemas.openxmlformats.org/officeDocument/2006/relationships/hyperlink" Target="https://biblia.com/bible/esv/Isa%2053.3" TargetMode="External"/><Relationship Id="rId5" Type="http://schemas.openxmlformats.org/officeDocument/2006/relationships/hyperlink" Target="https://biblia.com/bible/esv/Ps%2022.6%E2%80%937" TargetMode="External"/><Relationship Id="rId4" Type="http://schemas.openxmlformats.org/officeDocument/2006/relationships/hyperlink" Target="https://biblia.com/bible/esv/John%201.46"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biblia.com/bible/esv/Isa%2011.1"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s://biblia.com/bible/esv/Isa%2053.3" TargetMode="External"/><Relationship Id="rId5" Type="http://schemas.openxmlformats.org/officeDocument/2006/relationships/hyperlink" Target="https://biblia.com/bible/esv/Ps%2022.6%E2%80%937" TargetMode="External"/><Relationship Id="rId4" Type="http://schemas.openxmlformats.org/officeDocument/2006/relationships/hyperlink" Target="https://biblia.com/bible/esv/John%201.46" TargetMode="Externa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17E938-B8E2-43C4-9EB0-6B3ED848EBC2}" type="slidenum">
              <a:rPr lang="en-US" smtClean="0"/>
              <a:t>2</a:t>
            </a:fld>
            <a:endParaRPr lang="en-US"/>
          </a:p>
        </p:txBody>
      </p:sp>
    </p:spTree>
    <p:extLst>
      <p:ext uri="{BB962C8B-B14F-4D97-AF65-F5344CB8AC3E}">
        <p14:creationId xmlns:p14="http://schemas.microsoft.com/office/powerpoint/2010/main" val="37697623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endParaRPr lang="en-US" dirty="0">
              <a:solidFill>
                <a:srgbClr val="FF0000"/>
              </a:solidFill>
              <a:latin typeface="Arial Narrow" pitchFamily="34" charset="0"/>
              <a:cs typeface="FreesiaUPC" pitchFamily="34" charset="-34"/>
            </a:endParaRPr>
          </a:p>
        </p:txBody>
      </p:sp>
      <p:sp>
        <p:nvSpPr>
          <p:cNvPr id="4" name="Slide Number Placeholder 3"/>
          <p:cNvSpPr>
            <a:spLocks noGrp="1"/>
          </p:cNvSpPr>
          <p:nvPr>
            <p:ph type="sldNum" sz="quarter" idx="10"/>
          </p:nvPr>
        </p:nvSpPr>
        <p:spPr/>
        <p:txBody>
          <a:bodyPr/>
          <a:lstStyle/>
          <a:p>
            <a:fld id="{BD80B95F-1776-4FC1-8AFD-DEA6451EA614}" type="slidenum">
              <a:rPr lang="en-US" smtClean="0">
                <a:solidFill>
                  <a:prstClr val="black"/>
                </a:solidFill>
              </a:rPr>
              <a:pPr/>
              <a:t>14</a:t>
            </a:fld>
            <a:endParaRPr lang="en-US" dirty="0">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endParaRPr lang="en-US" dirty="0">
              <a:solidFill>
                <a:srgbClr val="FF0000"/>
              </a:solidFill>
              <a:latin typeface="Arial Narrow" pitchFamily="34" charset="0"/>
              <a:cs typeface="FreesiaUPC" pitchFamily="34" charset="-34"/>
            </a:endParaRPr>
          </a:p>
        </p:txBody>
      </p:sp>
      <p:sp>
        <p:nvSpPr>
          <p:cNvPr id="4" name="Slide Number Placeholder 3"/>
          <p:cNvSpPr>
            <a:spLocks noGrp="1"/>
          </p:cNvSpPr>
          <p:nvPr>
            <p:ph type="sldNum" sz="quarter" idx="10"/>
          </p:nvPr>
        </p:nvSpPr>
        <p:spPr/>
        <p:txBody>
          <a:bodyPr/>
          <a:lstStyle/>
          <a:p>
            <a:fld id="{BD80B95F-1776-4FC1-8AFD-DEA6451EA614}" type="slidenum">
              <a:rPr lang="en-US" smtClean="0">
                <a:solidFill>
                  <a:prstClr val="black"/>
                </a:solidFill>
              </a:rPr>
              <a:pPr/>
              <a:t>15</a:t>
            </a:fld>
            <a:endParaRPr lang="en-US" dirty="0">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endParaRPr lang="en-US" dirty="0">
              <a:solidFill>
                <a:srgbClr val="FF0000"/>
              </a:solidFill>
              <a:latin typeface="Arial Narrow" pitchFamily="34" charset="0"/>
              <a:cs typeface="FreesiaUPC" pitchFamily="34" charset="-34"/>
            </a:endParaRPr>
          </a:p>
        </p:txBody>
      </p:sp>
      <p:sp>
        <p:nvSpPr>
          <p:cNvPr id="4" name="Slide Number Placeholder 3"/>
          <p:cNvSpPr>
            <a:spLocks noGrp="1"/>
          </p:cNvSpPr>
          <p:nvPr>
            <p:ph type="sldNum" sz="quarter" idx="10"/>
          </p:nvPr>
        </p:nvSpPr>
        <p:spPr/>
        <p:txBody>
          <a:bodyPr/>
          <a:lstStyle/>
          <a:p>
            <a:fld id="{BD80B95F-1776-4FC1-8AFD-DEA6451EA614}" type="slidenum">
              <a:rPr lang="en-US" smtClean="0">
                <a:solidFill>
                  <a:prstClr val="black"/>
                </a:solidFill>
              </a:rPr>
              <a:pPr/>
              <a:t>16</a:t>
            </a:fld>
            <a:endParaRPr lang="en-US" dirty="0">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endParaRPr lang="en-US" dirty="0">
              <a:solidFill>
                <a:srgbClr val="FF0000"/>
              </a:solidFill>
              <a:latin typeface="Arial Narrow" pitchFamily="34" charset="0"/>
              <a:cs typeface="FreesiaUPC" pitchFamily="34" charset="-34"/>
            </a:endParaRPr>
          </a:p>
        </p:txBody>
      </p:sp>
      <p:sp>
        <p:nvSpPr>
          <p:cNvPr id="4" name="Slide Number Placeholder 3"/>
          <p:cNvSpPr>
            <a:spLocks noGrp="1"/>
          </p:cNvSpPr>
          <p:nvPr>
            <p:ph type="sldNum" sz="quarter" idx="10"/>
          </p:nvPr>
        </p:nvSpPr>
        <p:spPr/>
        <p:txBody>
          <a:bodyPr/>
          <a:lstStyle/>
          <a:p>
            <a:fld id="{BD80B95F-1776-4FC1-8AFD-DEA6451EA614}" type="slidenum">
              <a:rPr lang="en-US" smtClean="0">
                <a:solidFill>
                  <a:prstClr val="black"/>
                </a:solidFill>
              </a:rPr>
              <a:pPr/>
              <a:t>17</a:t>
            </a:fld>
            <a:endParaRPr lang="en-US" dirty="0">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endParaRPr lang="en-US" dirty="0">
              <a:solidFill>
                <a:srgbClr val="FF0000"/>
              </a:solidFill>
              <a:latin typeface="Arial Narrow" pitchFamily="34" charset="0"/>
              <a:cs typeface="FreesiaUPC" pitchFamily="34" charset="-34"/>
            </a:endParaRPr>
          </a:p>
        </p:txBody>
      </p:sp>
      <p:sp>
        <p:nvSpPr>
          <p:cNvPr id="4" name="Slide Number Placeholder 3"/>
          <p:cNvSpPr>
            <a:spLocks noGrp="1"/>
          </p:cNvSpPr>
          <p:nvPr>
            <p:ph type="sldNum" sz="quarter" idx="10"/>
          </p:nvPr>
        </p:nvSpPr>
        <p:spPr/>
        <p:txBody>
          <a:bodyPr/>
          <a:lstStyle/>
          <a:p>
            <a:fld id="{BD80B95F-1776-4FC1-8AFD-DEA6451EA614}" type="slidenum">
              <a:rPr lang="en-US" smtClean="0">
                <a:solidFill>
                  <a:prstClr val="black"/>
                </a:solidFill>
              </a:rPr>
              <a:pPr/>
              <a:t>18</a:t>
            </a:fld>
            <a:endParaRPr lang="en-US" dirty="0">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endParaRPr lang="en-US" dirty="0">
              <a:solidFill>
                <a:srgbClr val="FF0000"/>
              </a:solidFill>
              <a:latin typeface="Arial Narrow" pitchFamily="34" charset="0"/>
              <a:cs typeface="FreesiaUPC" pitchFamily="34" charset="-34"/>
            </a:endParaRPr>
          </a:p>
        </p:txBody>
      </p:sp>
      <p:sp>
        <p:nvSpPr>
          <p:cNvPr id="4" name="Slide Number Placeholder 3"/>
          <p:cNvSpPr>
            <a:spLocks noGrp="1"/>
          </p:cNvSpPr>
          <p:nvPr>
            <p:ph type="sldNum" sz="quarter" idx="10"/>
          </p:nvPr>
        </p:nvSpPr>
        <p:spPr/>
        <p:txBody>
          <a:bodyPr/>
          <a:lstStyle/>
          <a:p>
            <a:fld id="{BD80B95F-1776-4FC1-8AFD-DEA6451EA614}" type="slidenum">
              <a:rPr lang="en-US" smtClean="0">
                <a:solidFill>
                  <a:prstClr val="black"/>
                </a:solidFill>
              </a:rPr>
              <a:pPr/>
              <a:t>19</a:t>
            </a:fld>
            <a:endParaRPr lang="en-US" dirty="0">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endParaRPr lang="en-US" dirty="0">
              <a:solidFill>
                <a:srgbClr val="FF0000"/>
              </a:solidFill>
              <a:latin typeface="Arial Narrow" pitchFamily="34" charset="0"/>
              <a:cs typeface="FreesiaUPC" pitchFamily="34" charset="-34"/>
            </a:endParaRPr>
          </a:p>
        </p:txBody>
      </p:sp>
      <p:sp>
        <p:nvSpPr>
          <p:cNvPr id="4" name="Slide Number Placeholder 3"/>
          <p:cNvSpPr>
            <a:spLocks noGrp="1"/>
          </p:cNvSpPr>
          <p:nvPr>
            <p:ph type="sldNum" sz="quarter" idx="10"/>
          </p:nvPr>
        </p:nvSpPr>
        <p:spPr/>
        <p:txBody>
          <a:bodyPr/>
          <a:lstStyle/>
          <a:p>
            <a:fld id="{BD80B95F-1776-4FC1-8AFD-DEA6451EA614}" type="slidenum">
              <a:rPr lang="en-US" smtClean="0">
                <a:solidFill>
                  <a:prstClr val="black"/>
                </a:solidFill>
              </a:rPr>
              <a:pPr/>
              <a:t>23</a:t>
            </a:fld>
            <a:endParaRPr lang="en-US" dirty="0">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both friends and foes of Christianity: </a:t>
            </a:r>
          </a:p>
          <a:p>
            <a:r>
              <a:rPr lang="en-US" sz="1200" kern="1200" dirty="0" smtClean="0">
                <a:solidFill>
                  <a:schemeClr val="tx1"/>
                </a:solidFill>
                <a:effectLst/>
                <a:latin typeface="+mn-lt"/>
                <a:ea typeface="+mn-ea"/>
                <a:cs typeface="+mn-cs"/>
              </a:rPr>
              <a:t>1. Jesus died on the cross and was buried. </a:t>
            </a:r>
          </a:p>
          <a:p>
            <a:r>
              <a:rPr lang="en-US" sz="1200" kern="1200" dirty="0" smtClean="0">
                <a:solidFill>
                  <a:schemeClr val="tx1"/>
                </a:solidFill>
                <a:effectLst/>
                <a:latin typeface="+mn-lt"/>
                <a:ea typeface="+mn-ea"/>
                <a:cs typeface="+mn-cs"/>
              </a:rPr>
              <a:t>2. Jesus’s tomb was empty, and no one ever produced a body.</a:t>
            </a:r>
          </a:p>
          <a:p>
            <a:r>
              <a:rPr lang="en-US" sz="1200" kern="1200" dirty="0" smtClean="0">
                <a:solidFill>
                  <a:schemeClr val="tx1"/>
                </a:solidFill>
                <a:effectLst/>
                <a:latin typeface="+mn-lt"/>
                <a:ea typeface="+mn-ea"/>
                <a:cs typeface="+mn-cs"/>
              </a:rPr>
              <a:t>3. Jesus’s disciples believed that they saw Jesus resurrected from the dead. </a:t>
            </a:r>
          </a:p>
          <a:p>
            <a:r>
              <a:rPr lang="en-US" sz="1200" kern="1200" dirty="0" smtClean="0">
                <a:solidFill>
                  <a:schemeClr val="tx1"/>
                </a:solidFill>
                <a:effectLst/>
                <a:latin typeface="+mn-lt"/>
                <a:ea typeface="+mn-ea"/>
                <a:cs typeface="+mn-cs"/>
              </a:rPr>
              <a:t>4. Jesus’s disciples were transformed following their alleged resurrection observations. </a:t>
            </a:r>
          </a:p>
          <a:p>
            <a:pPr defTabSz="931774">
              <a:defRPr/>
            </a:pPr>
            <a:endParaRPr lang="en-US" dirty="0">
              <a:solidFill>
                <a:srgbClr val="FF0000"/>
              </a:solidFill>
              <a:latin typeface="Arial Narrow" pitchFamily="34" charset="0"/>
              <a:cs typeface="FreesiaUPC" pitchFamily="34" charset="-34"/>
            </a:endParaRPr>
          </a:p>
        </p:txBody>
      </p:sp>
      <p:sp>
        <p:nvSpPr>
          <p:cNvPr id="4" name="Slide Number Placeholder 3"/>
          <p:cNvSpPr>
            <a:spLocks noGrp="1"/>
          </p:cNvSpPr>
          <p:nvPr>
            <p:ph type="sldNum" sz="quarter" idx="10"/>
          </p:nvPr>
        </p:nvSpPr>
        <p:spPr/>
        <p:txBody>
          <a:bodyPr/>
          <a:lstStyle/>
          <a:p>
            <a:fld id="{BD80B95F-1776-4FC1-8AFD-DEA6451EA614}" type="slidenum">
              <a:rPr lang="en-US" smtClean="0">
                <a:solidFill>
                  <a:prstClr val="black"/>
                </a:solidFill>
              </a:rPr>
              <a:pPr/>
              <a:t>26</a:t>
            </a:fld>
            <a:endParaRPr lang="en-US" dirty="0">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both friends and foes of Christianity: </a:t>
            </a:r>
          </a:p>
          <a:p>
            <a:r>
              <a:rPr lang="en-US" sz="1200" kern="1200" dirty="0" smtClean="0">
                <a:solidFill>
                  <a:schemeClr val="tx1"/>
                </a:solidFill>
                <a:effectLst/>
                <a:latin typeface="+mn-lt"/>
                <a:ea typeface="+mn-ea"/>
                <a:cs typeface="+mn-cs"/>
              </a:rPr>
              <a:t>1. Jesus died on the cross and was buried. </a:t>
            </a:r>
          </a:p>
          <a:p>
            <a:r>
              <a:rPr lang="en-US" sz="1200" kern="1200" dirty="0" smtClean="0">
                <a:solidFill>
                  <a:schemeClr val="tx1"/>
                </a:solidFill>
                <a:effectLst/>
                <a:latin typeface="+mn-lt"/>
                <a:ea typeface="+mn-ea"/>
                <a:cs typeface="+mn-cs"/>
              </a:rPr>
              <a:t>2. Jesus’s tomb was empty, and no one ever produced a body.</a:t>
            </a:r>
          </a:p>
          <a:p>
            <a:r>
              <a:rPr lang="en-US" sz="1200" kern="1200" dirty="0" smtClean="0">
                <a:solidFill>
                  <a:schemeClr val="tx1"/>
                </a:solidFill>
                <a:effectLst/>
                <a:latin typeface="+mn-lt"/>
                <a:ea typeface="+mn-ea"/>
                <a:cs typeface="+mn-cs"/>
              </a:rPr>
              <a:t>3. Jesus’s disciples believed that they saw Jesus resurrected from the dead. </a:t>
            </a:r>
          </a:p>
          <a:p>
            <a:r>
              <a:rPr lang="en-US" sz="1200" kern="1200" dirty="0" smtClean="0">
                <a:solidFill>
                  <a:schemeClr val="tx1"/>
                </a:solidFill>
                <a:effectLst/>
                <a:latin typeface="+mn-lt"/>
                <a:ea typeface="+mn-ea"/>
                <a:cs typeface="+mn-cs"/>
              </a:rPr>
              <a:t>4. Jesus’s disciples were transformed following their alleged resurrection observations. </a:t>
            </a:r>
          </a:p>
          <a:p>
            <a:endParaRPr lang="en-US" dirty="0"/>
          </a:p>
        </p:txBody>
      </p:sp>
      <p:sp>
        <p:nvSpPr>
          <p:cNvPr id="4" name="Slide Number Placeholder 3"/>
          <p:cNvSpPr>
            <a:spLocks noGrp="1"/>
          </p:cNvSpPr>
          <p:nvPr>
            <p:ph type="sldNum" sz="quarter" idx="10"/>
          </p:nvPr>
        </p:nvSpPr>
        <p:spPr/>
        <p:txBody>
          <a:bodyPr/>
          <a:lstStyle/>
          <a:p>
            <a:fld id="{BD80B95F-1776-4FC1-8AFD-DEA6451EA614}" type="slidenum">
              <a:rPr lang="en-US" smtClean="0">
                <a:solidFill>
                  <a:prstClr val="black"/>
                </a:solidFill>
              </a:rPr>
              <a:pPr/>
              <a:t>27</a:t>
            </a:fld>
            <a:endParaRPr lang="en-US">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D80B95F-1776-4FC1-8AFD-DEA6451EA614}" type="slidenum">
              <a:rPr lang="en-US" smtClean="0">
                <a:solidFill>
                  <a:prstClr val="black"/>
                </a:solidFill>
              </a:rPr>
              <a:pPr/>
              <a:t>28</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3226BB-2E98-47AF-8500-BB114D868F0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080150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THE DISCIPLES WERE WRONG ABOUT JESUS’S DEATH</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THE DISCIPLES LIED ABOUT THE RESURRECTION</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THE DISCIPLES WERE DELUSIONAL </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THE DISCIPLES WERE FOOLED BY AN IMPOSTER </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THE DISCIPLES WERE INFLUENCED BY LIMITED SPIRITUAL SIGHTINGS </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THE DISCIPLES’ OBSERVATIONS WERE DISTORTED LATER</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THE DISCIPLES WERE ACCURATELY REPORTING THE RESURRECTION OF JESUS</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D80B95F-1776-4FC1-8AFD-DEA6451EA614}" type="slidenum">
              <a:rPr lang="en-US" smtClean="0">
                <a:solidFill>
                  <a:prstClr val="black"/>
                </a:solidFill>
              </a:rPr>
              <a:pPr/>
              <a:t>29</a:t>
            </a:fld>
            <a:endParaRPr lang="en-US">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Matthew 2:5-6 (NKJV) </a:t>
            </a:r>
            <a:r>
              <a:rPr lang="en-US" baseline="30000" dirty="0"/>
              <a:t>5 </a:t>
            </a:r>
            <a:r>
              <a:rPr lang="en-US" dirty="0"/>
              <a:t> So they said to him, "In Bethlehem of Judea, for thus it is written by the prophet: </a:t>
            </a:r>
            <a:br>
              <a:rPr lang="en-US" dirty="0"/>
            </a:br>
            <a:r>
              <a:rPr lang="en-US" baseline="30000" dirty="0"/>
              <a:t>6 </a:t>
            </a:r>
            <a:r>
              <a:rPr lang="en-US" dirty="0"/>
              <a:t> </a:t>
            </a:r>
            <a:r>
              <a:rPr lang="en-US" i="1" dirty="0"/>
              <a:t>'But you, Bethlehem, in the land of Judah,</a:t>
            </a:r>
            <a:r>
              <a:rPr lang="en-US" dirty="0"/>
              <a:t> </a:t>
            </a:r>
            <a:r>
              <a:rPr lang="en-US" i="1" dirty="0"/>
              <a:t>Are not the least among the rulers of Judah;</a:t>
            </a:r>
            <a:r>
              <a:rPr lang="en-US" dirty="0"/>
              <a:t> </a:t>
            </a:r>
            <a:r>
              <a:rPr lang="en-US" i="1" dirty="0"/>
              <a:t>For out of you shall come a Ruler</a:t>
            </a:r>
            <a:r>
              <a:rPr lang="en-US" dirty="0"/>
              <a:t> </a:t>
            </a:r>
            <a:r>
              <a:rPr lang="en-US" i="1" dirty="0"/>
              <a:t>Who will shepherd My people Israel.' "</a:t>
            </a:r>
            <a:r>
              <a:rPr lang="en-US" dirty="0"/>
              <a:t>  Micah</a:t>
            </a:r>
            <a:r>
              <a:rPr lang="en-US" baseline="0" dirty="0"/>
              <a:t> 5:2</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Matthew 2:13-15 (NKJV) </a:t>
            </a:r>
            <a:r>
              <a:rPr lang="en-US" baseline="30000" dirty="0"/>
              <a:t>13 </a:t>
            </a:r>
            <a:r>
              <a:rPr lang="en-US" dirty="0"/>
              <a:t> Now when they had departed, behold, an angel of the Lord appeared to Joseph in a dream, saying, "Arise, take the young Child and His mother, flee to Egypt, and stay there until I bring you word; for Herod will seek the young Child to destroy Him." </a:t>
            </a:r>
            <a:br>
              <a:rPr lang="en-US" dirty="0"/>
            </a:br>
            <a:r>
              <a:rPr lang="en-US" baseline="30000" dirty="0"/>
              <a:t>14 </a:t>
            </a:r>
            <a:r>
              <a:rPr lang="en-US" dirty="0"/>
              <a:t> When he arose, he took the young Child and His mother by night and departed for Egypt, </a:t>
            </a:r>
            <a:br>
              <a:rPr lang="en-US" dirty="0"/>
            </a:br>
            <a:r>
              <a:rPr lang="en-US" baseline="30000" dirty="0"/>
              <a:t>15 </a:t>
            </a:r>
            <a:r>
              <a:rPr lang="en-US" dirty="0"/>
              <a:t> and was there until the death of Herod, that it might be fulfilled which was spoken by the Lord through the prophet, saying, </a:t>
            </a:r>
            <a:r>
              <a:rPr lang="en-US" i="1" dirty="0"/>
              <a:t>"Out of Egypt I called My Son."</a:t>
            </a:r>
            <a:r>
              <a:rPr lang="en-US" dirty="0"/>
              <a:t>   (Hosea 11:1)</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Matthew 2:16-18 (NKJV) </a:t>
            </a:r>
            <a:r>
              <a:rPr lang="en-US" baseline="30000" dirty="0"/>
              <a:t>16 </a:t>
            </a:r>
            <a:r>
              <a:rPr lang="en-US" dirty="0"/>
              <a:t> Then Herod, when he saw that he was deceived by the wise men, was exceedingly angry; and he sent forth and put to death all the male children who were in Bethlehem and in all its districts, from two years old and under, according to the time which he had determined from the wise men. </a:t>
            </a:r>
            <a:br>
              <a:rPr lang="en-US" dirty="0"/>
            </a:br>
            <a:r>
              <a:rPr lang="en-US" baseline="30000" dirty="0"/>
              <a:t>17 </a:t>
            </a:r>
            <a:r>
              <a:rPr lang="en-US" dirty="0"/>
              <a:t> Then was fulfilled what was spoken by Jeremiah the prophet, saying: </a:t>
            </a:r>
            <a:br>
              <a:rPr lang="en-US" dirty="0"/>
            </a:br>
            <a:r>
              <a:rPr lang="en-US" baseline="30000" dirty="0"/>
              <a:t>18 </a:t>
            </a:r>
            <a:r>
              <a:rPr lang="en-US" dirty="0"/>
              <a:t> </a:t>
            </a:r>
            <a:r>
              <a:rPr lang="en-US" i="1" dirty="0"/>
              <a:t>"A voice was heard in Ramah,</a:t>
            </a:r>
            <a:r>
              <a:rPr lang="en-US" dirty="0"/>
              <a:t> </a:t>
            </a:r>
            <a:r>
              <a:rPr lang="en-US" i="1" dirty="0"/>
              <a:t>Lamentation, weeping, and great mourning,</a:t>
            </a:r>
            <a:r>
              <a:rPr lang="en-US" dirty="0"/>
              <a:t> </a:t>
            </a:r>
            <a:r>
              <a:rPr lang="en-US" i="1" dirty="0"/>
              <a:t>Rachel weeping for her children,</a:t>
            </a:r>
            <a:r>
              <a:rPr lang="en-US" dirty="0"/>
              <a:t> </a:t>
            </a:r>
            <a:r>
              <a:rPr lang="en-US" i="1" dirty="0"/>
              <a:t>Refusing to be comforted,</a:t>
            </a:r>
            <a:r>
              <a:rPr lang="en-US" dirty="0"/>
              <a:t> </a:t>
            </a:r>
            <a:r>
              <a:rPr lang="en-US" i="1" dirty="0"/>
              <a:t>Because they are no more."</a:t>
            </a:r>
            <a:r>
              <a:rPr lang="en-US" dirty="0"/>
              <a:t>  Jeremiah 31:15</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Matthew 2:22-23 (NKJV) 22  But when he heard that </a:t>
            </a:r>
            <a:r>
              <a:rPr lang="en-US" dirty="0" err="1"/>
              <a:t>Archelaus</a:t>
            </a:r>
            <a:r>
              <a:rPr lang="en-US" dirty="0"/>
              <a:t> was reigning over Judea instead of his father Herod, he was afraid to go there. And being warned by God in a dream, he turned aside into the region of Galilee. </a:t>
            </a:r>
          </a:p>
          <a:p>
            <a:pPr marL="228600" marR="0" indent="-228600" algn="l" defTabSz="914400" rtl="0" eaLnBrk="1" fontAlgn="auto" latinLnBrk="0" hangingPunct="1">
              <a:lnSpc>
                <a:spcPct val="100000"/>
              </a:lnSpc>
              <a:spcBef>
                <a:spcPts val="0"/>
              </a:spcBef>
              <a:spcAft>
                <a:spcPts val="0"/>
              </a:spcAft>
              <a:buClrTx/>
              <a:buSzTx/>
              <a:buFontTx/>
              <a:buAutoNum type="arabicPlain" startAt="23"/>
              <a:tabLst/>
              <a:defRPr/>
            </a:pPr>
            <a:r>
              <a:rPr lang="en-US" dirty="0"/>
              <a:t>And he came and dwelt in a city called Nazareth, that it might be fulfilled which was spoken by the prophets, "He shall be called a Nazarene.“</a:t>
            </a:r>
          </a:p>
          <a:p>
            <a:pPr marL="228600" marR="0" indent="-228600" algn="l" defTabSz="914400" rtl="0" eaLnBrk="1" fontAlgn="auto" latinLnBrk="0" hangingPunct="1">
              <a:lnSpc>
                <a:spcPct val="100000"/>
              </a:lnSpc>
              <a:spcBef>
                <a:spcPts val="0"/>
              </a:spcBef>
              <a:spcAft>
                <a:spcPts val="0"/>
              </a:spcAft>
              <a:buClrTx/>
              <a:buSzTx/>
              <a:buFontTx/>
              <a:buAutoNum type="arabicPlain" startAt="23"/>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effectLst/>
              </a:rPr>
              <a:t>Three major options exist for interpreting this verse. First, it may be that Matthew is associating the word </a:t>
            </a:r>
            <a:r>
              <a:rPr lang="en-US" i="1" dirty="0">
                <a:effectLst/>
              </a:rPr>
              <a:t>Nazarene</a:t>
            </a:r>
            <a:r>
              <a:rPr lang="en-US" dirty="0">
                <a:effectLst/>
              </a:rPr>
              <a:t> with the Hebrew word </a:t>
            </a:r>
            <a:r>
              <a:rPr lang="en-US" i="1" dirty="0" err="1">
                <a:effectLst/>
              </a:rPr>
              <a:t>netser</a:t>
            </a:r>
            <a:r>
              <a:rPr lang="en-US" dirty="0">
                <a:effectLst/>
              </a:rPr>
              <a:t> (“branch or sprout”). The “Branch” was a common term for the Messiah, such as in </a:t>
            </a:r>
            <a:r>
              <a:rPr lang="en-US" dirty="0">
                <a:effectLst/>
                <a:hlinkClick r:id="rId3"/>
              </a:rPr>
              <a:t>Isaiah 11:1</a:t>
            </a:r>
            <a:r>
              <a:rPr lang="en-US" dirty="0">
                <a:effectLst/>
              </a:rPr>
              <a:t>: “A shoot will come up from the stump of Jesse; from his roots a Branch will bear fruit.” Hebrew was written with only consonants, and </a:t>
            </a:r>
            <a:r>
              <a:rPr lang="en-US" i="1" dirty="0" err="1">
                <a:effectLst/>
              </a:rPr>
              <a:t>netser</a:t>
            </a:r>
            <a:r>
              <a:rPr lang="en-US" dirty="0">
                <a:effectLst/>
              </a:rPr>
              <a:t> would have appeared as </a:t>
            </a:r>
            <a:r>
              <a:rPr lang="en-US" i="1" dirty="0">
                <a:effectLst/>
              </a:rPr>
              <a:t>NZR</a:t>
            </a:r>
            <a:r>
              <a:rPr lang="en-US" dirty="0">
                <a:effectLst/>
              </a:rPr>
              <a:t>—the same main consonants as </a:t>
            </a:r>
            <a:r>
              <a:rPr lang="en-US" i="1" dirty="0">
                <a:effectLst/>
              </a:rPr>
              <a:t>Nazareth</a:t>
            </a:r>
            <a:r>
              <a:rPr lang="en-US" dirty="0">
                <a:effectLst/>
              </a:rPr>
              <a:t>. In fact, in Aramaic, the common language of Jesus’ day, the word for “Nazareth” and the Hebrew word for “branch” sounded very much alike. Matthew’s point could be that Jesus was “sprouting up” from an obscure village in Galilee; Jesus was the Branch predicted by the prophets, and the name of the town He grew up in happens to sound just like the prophets’ word for “branch.”</a:t>
            </a:r>
            <a:br>
              <a:rPr lang="en-US" dirty="0">
                <a:effectLst/>
              </a:rPr>
            </a:br>
            <a:r>
              <a:rPr lang="en-US" dirty="0">
                <a:effectLst/>
              </a:rPr>
              <a:t/>
            </a:r>
            <a:br>
              <a:rPr lang="en-US" dirty="0">
                <a:effectLst/>
              </a:rPr>
            </a:br>
            <a:r>
              <a:rPr lang="en-US" dirty="0">
                <a:effectLst/>
              </a:rPr>
              <a:t>A second option is that Matthew is citing a prophecy not found in the Old Testament but in another source. If so, Matthew referred to a prophecy known to his original audience yet unknown to us today. However, this is unlikely and an argument from silence.</a:t>
            </a:r>
            <a:br>
              <a:rPr lang="en-US" dirty="0">
                <a:effectLst/>
              </a:rPr>
            </a:br>
            <a:r>
              <a:rPr lang="en-US" dirty="0">
                <a:effectLst/>
              </a:rPr>
              <a:t/>
            </a:r>
            <a:br>
              <a:rPr lang="en-US" dirty="0">
                <a:effectLst/>
              </a:rPr>
            </a:br>
            <a:r>
              <a:rPr lang="en-US" dirty="0">
                <a:effectLst/>
              </a:rPr>
              <a:t>A third option is that Matthew uses the word </a:t>
            </a:r>
            <a:r>
              <a:rPr lang="en-US" i="1" dirty="0">
                <a:effectLst/>
              </a:rPr>
              <a:t>Nazarene</a:t>
            </a:r>
            <a:r>
              <a:rPr lang="en-US" dirty="0">
                <a:effectLst/>
              </a:rPr>
              <a:t> in reference to a person who is “despised and rejected.” In the first century, Nazareth was a small town about 55 miles north of Jerusalem, and it had a negative reputation among the Jews. Galilee was generally looked down upon by Judeans, and Nazareth of Galilee was especially despised (see </a:t>
            </a:r>
            <a:r>
              <a:rPr lang="en-US" dirty="0">
                <a:effectLst/>
                <a:hlinkClick r:id="rId4"/>
              </a:rPr>
              <a:t>John 1:46</a:t>
            </a:r>
            <a:r>
              <a:rPr lang="en-US" dirty="0">
                <a:effectLst/>
              </a:rPr>
              <a:t>). If this was Matthew’s emphasis, the prophecies Matthew had in mind could include these two passages concerning the Messiah:</a:t>
            </a:r>
            <a:br>
              <a:rPr lang="en-US" dirty="0">
                <a:effectLst/>
              </a:rPr>
            </a:br>
            <a:r>
              <a:rPr lang="en-US" dirty="0">
                <a:effectLst/>
              </a:rPr>
              <a:t/>
            </a:r>
            <a:br>
              <a:rPr lang="en-US" dirty="0">
                <a:effectLst/>
              </a:rPr>
            </a:br>
            <a:r>
              <a:rPr lang="en-US" dirty="0">
                <a:effectLst/>
              </a:rPr>
              <a:t>“But I am a worm and not a man, scorned by everyone, despised by the people. All who see me mock me; they hurl insults, shaking their heads” (</a:t>
            </a:r>
            <a:r>
              <a:rPr lang="en-US" dirty="0">
                <a:effectLst/>
                <a:hlinkClick r:id="rId5"/>
              </a:rPr>
              <a:t>Psalm 22:6–7</a:t>
            </a:r>
            <a:r>
              <a:rPr lang="en-US" dirty="0">
                <a:effectLst/>
              </a:rPr>
              <a:t>). It’s true that Nazarenes were “scorned by everyone,” and so one could see this messianic prophecy as an allusion to Jesus’ hometown of Nazareth.</a:t>
            </a:r>
            <a:br>
              <a:rPr lang="en-US" dirty="0">
                <a:effectLst/>
              </a:rPr>
            </a:br>
            <a:r>
              <a:rPr lang="en-US" dirty="0">
                <a:effectLst/>
              </a:rPr>
              <a:t/>
            </a:r>
            <a:br>
              <a:rPr lang="en-US" dirty="0">
                <a:effectLst/>
              </a:rPr>
            </a:br>
            <a:r>
              <a:rPr lang="en-US" dirty="0">
                <a:effectLst/>
              </a:rPr>
              <a:t>“He was despised and rejected by mankind, a man of suffering, and familiar with pain. Like one from whom people hide their faces he was despised, and we held him in low esteem” (</a:t>
            </a:r>
            <a:r>
              <a:rPr lang="en-US" dirty="0">
                <a:effectLst/>
                <a:hlinkClick r:id="rId6"/>
              </a:rPr>
              <a:t>Isaiah 53:3</a:t>
            </a:r>
            <a:r>
              <a:rPr lang="en-US" dirty="0">
                <a:effectLst/>
              </a:rPr>
              <a:t>). Again, in Jesus’ day, Nazarenes were “despised and rejected,” and so Isaiah’s prophecy could be viewed as an indirect reference to Jesus’ background as the supposed son of a carpenter from Nazareth.</a:t>
            </a:r>
            <a:br>
              <a:rPr lang="en-US" dirty="0">
                <a:effectLst/>
              </a:rPr>
            </a:br>
            <a:r>
              <a:rPr lang="en-US" dirty="0">
                <a:effectLst/>
              </a:rPr>
              <a:t/>
            </a:r>
            <a:br>
              <a:rPr lang="en-US" dirty="0">
                <a:effectLst/>
              </a:rPr>
            </a:br>
            <a:r>
              <a:rPr lang="en-US" dirty="0">
                <a:effectLst/>
              </a:rPr>
              <a:t>If </a:t>
            </a:r>
            <a:r>
              <a:rPr lang="en-US" dirty="0">
                <a:effectLst/>
                <a:hlinkClick r:id="rId5"/>
              </a:rPr>
              <a:t>Psalm 22:6–7</a:t>
            </a:r>
            <a:r>
              <a:rPr lang="en-US" dirty="0">
                <a:effectLst/>
              </a:rPr>
              <a:t> and </a:t>
            </a:r>
            <a:r>
              <a:rPr lang="en-US" dirty="0">
                <a:effectLst/>
                <a:hlinkClick r:id="rId6"/>
              </a:rPr>
              <a:t>Isaiah 53:3</a:t>
            </a:r>
            <a:r>
              <a:rPr lang="en-US" dirty="0">
                <a:effectLst/>
              </a:rPr>
              <a:t> are the prophecies that Matthew had in mind, then the meaning of “He shall be called a Nazarene” is something akin to “He shall be despised and mocked by His own people.”</a:t>
            </a:r>
            <a:endParaRPr lang="en-US" dirty="0"/>
          </a:p>
          <a:p>
            <a:endParaRPr lang="en-US" dirty="0"/>
          </a:p>
        </p:txBody>
      </p:sp>
      <p:sp>
        <p:nvSpPr>
          <p:cNvPr id="4" name="Slide Number Placeholder 3"/>
          <p:cNvSpPr>
            <a:spLocks noGrp="1"/>
          </p:cNvSpPr>
          <p:nvPr>
            <p:ph type="sldNum" sz="quarter" idx="10"/>
          </p:nvPr>
        </p:nvSpPr>
        <p:spPr/>
        <p:txBody>
          <a:bodyPr/>
          <a:lstStyle/>
          <a:p>
            <a:fld id="{4017E938-B8E2-43C4-9EB0-6B3ED848EBC2}" type="slidenum">
              <a:rPr lang="en-US" smtClean="0"/>
              <a:t>32</a:t>
            </a:fld>
            <a:endParaRPr lang="en-US"/>
          </a:p>
        </p:txBody>
      </p:sp>
    </p:spTree>
    <p:extLst>
      <p:ext uri="{BB962C8B-B14F-4D97-AF65-F5344CB8AC3E}">
        <p14:creationId xmlns:p14="http://schemas.microsoft.com/office/powerpoint/2010/main" val="29551842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Suetonius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Tranquillas</a:t>
            </a:r>
            <a:r>
              <a:rPr lang="en-US" sz="1200" kern="1200" dirty="0">
                <a:solidFill>
                  <a:schemeClr val="tx1"/>
                </a:solidFill>
                <a:effectLst/>
                <a:latin typeface="+mn-lt"/>
                <a:ea typeface="+mn-ea"/>
                <a:cs typeface="+mn-cs"/>
              </a:rPr>
              <a:t> (AD 69-160) wrote under the Roman emperor Hadrian, and he was a friend of Pliny the Younger. mentions early Christians and may refer to Jesus Christ in his work </a:t>
            </a:r>
            <a:r>
              <a:rPr lang="en-US" sz="1200" i="1" kern="1200" dirty="0">
                <a:solidFill>
                  <a:schemeClr val="tx1"/>
                </a:solidFill>
                <a:effectLst/>
                <a:latin typeface="+mn-lt"/>
                <a:ea typeface="+mn-ea"/>
                <a:cs typeface="+mn-cs"/>
              </a:rPr>
              <a:t>Lives of the Twelve Caesars, </a:t>
            </a:r>
            <a:r>
              <a:rPr lang="en-US" sz="1200" kern="1200" dirty="0">
                <a:solidFill>
                  <a:schemeClr val="tx1"/>
                </a:solidFill>
                <a:effectLst/>
                <a:latin typeface="+mn-lt"/>
                <a:ea typeface="+mn-ea"/>
                <a:cs typeface="+mn-cs"/>
              </a:rPr>
              <a:t>written in AD 121 </a:t>
            </a:r>
            <a:endParaRPr lang="en-US" dirty="0"/>
          </a:p>
        </p:txBody>
      </p:sp>
      <p:sp>
        <p:nvSpPr>
          <p:cNvPr id="4" name="Slide Number Placeholder 3"/>
          <p:cNvSpPr>
            <a:spLocks noGrp="1"/>
          </p:cNvSpPr>
          <p:nvPr>
            <p:ph type="sldNum" sz="quarter" idx="10"/>
          </p:nvPr>
        </p:nvSpPr>
        <p:spPr/>
        <p:txBody>
          <a:bodyPr/>
          <a:lstStyle/>
          <a:p>
            <a:pPr>
              <a:defRPr/>
            </a:pPr>
            <a:fld id="{643226BB-2E98-47AF-8500-BB114D868F0F}" type="slidenum">
              <a:rPr lang="en-US" smtClean="0">
                <a:solidFill>
                  <a:prstClr val="black"/>
                </a:solidFill>
              </a:rPr>
              <a:pPr>
                <a:defRPr/>
              </a:pPr>
              <a:t>39</a:t>
            </a:fld>
            <a:endParaRPr lang="en-US">
              <a:solidFill>
                <a:prstClr val="black"/>
              </a:solidFill>
            </a:endParaRPr>
          </a:p>
        </p:txBody>
      </p:sp>
    </p:spTree>
    <p:extLst>
      <p:ext uri="{BB962C8B-B14F-4D97-AF65-F5344CB8AC3E}">
        <p14:creationId xmlns:p14="http://schemas.microsoft.com/office/powerpoint/2010/main" val="9020707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Suetonius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Tranquillas</a:t>
            </a:r>
            <a:r>
              <a:rPr lang="en-US" sz="1200" kern="1200" dirty="0">
                <a:solidFill>
                  <a:schemeClr val="tx1"/>
                </a:solidFill>
                <a:effectLst/>
                <a:latin typeface="+mn-lt"/>
                <a:ea typeface="+mn-ea"/>
                <a:cs typeface="+mn-cs"/>
              </a:rPr>
              <a:t> (AD 69-160) wrote under the Roman emperor Hadrian, and he was a friend of Pliny the Younger. mentions early Christians and may refer to Jesus Christ in his work </a:t>
            </a:r>
            <a:r>
              <a:rPr lang="en-US" sz="1200" i="1" kern="1200" dirty="0">
                <a:solidFill>
                  <a:schemeClr val="tx1"/>
                </a:solidFill>
                <a:effectLst/>
                <a:latin typeface="+mn-lt"/>
                <a:ea typeface="+mn-ea"/>
                <a:cs typeface="+mn-cs"/>
              </a:rPr>
              <a:t>Lives of the Twelve Caesars, </a:t>
            </a:r>
            <a:r>
              <a:rPr lang="en-US" sz="1200" kern="1200" dirty="0">
                <a:solidFill>
                  <a:schemeClr val="tx1"/>
                </a:solidFill>
                <a:effectLst/>
                <a:latin typeface="+mn-lt"/>
                <a:ea typeface="+mn-ea"/>
                <a:cs typeface="+mn-cs"/>
              </a:rPr>
              <a:t>written in AD 121 </a:t>
            </a:r>
            <a:endParaRPr lang="en-US" dirty="0"/>
          </a:p>
        </p:txBody>
      </p:sp>
      <p:sp>
        <p:nvSpPr>
          <p:cNvPr id="4" name="Slide Number Placeholder 3"/>
          <p:cNvSpPr>
            <a:spLocks noGrp="1"/>
          </p:cNvSpPr>
          <p:nvPr>
            <p:ph type="sldNum" sz="quarter" idx="10"/>
          </p:nvPr>
        </p:nvSpPr>
        <p:spPr/>
        <p:txBody>
          <a:bodyPr/>
          <a:lstStyle/>
          <a:p>
            <a:pPr>
              <a:defRPr/>
            </a:pPr>
            <a:fld id="{643226BB-2E98-47AF-8500-BB114D868F0F}" type="slidenum">
              <a:rPr lang="en-US" smtClean="0">
                <a:solidFill>
                  <a:prstClr val="black"/>
                </a:solidFill>
              </a:rPr>
              <a:pPr>
                <a:defRPr/>
              </a:pPr>
              <a:t>40</a:t>
            </a:fld>
            <a:endParaRPr lang="en-US">
              <a:solidFill>
                <a:prstClr val="black"/>
              </a:solidFill>
            </a:endParaRPr>
          </a:p>
        </p:txBody>
      </p:sp>
    </p:spTree>
    <p:extLst>
      <p:ext uri="{BB962C8B-B14F-4D97-AF65-F5344CB8AC3E}">
        <p14:creationId xmlns:p14="http://schemas.microsoft.com/office/powerpoint/2010/main" val="9020707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Suetonius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Tranquillas</a:t>
            </a:r>
            <a:r>
              <a:rPr lang="en-US" sz="1200" kern="1200" dirty="0">
                <a:solidFill>
                  <a:schemeClr val="tx1"/>
                </a:solidFill>
                <a:effectLst/>
                <a:latin typeface="+mn-lt"/>
                <a:ea typeface="+mn-ea"/>
                <a:cs typeface="+mn-cs"/>
              </a:rPr>
              <a:t> (AD 69-160) wrote under the Roman emperor Hadrian, and he was a friend of Pliny the Younger. mentions early Christians and may refer to Jesus Christ in his work </a:t>
            </a:r>
            <a:r>
              <a:rPr lang="en-US" sz="1200" i="1" kern="1200" dirty="0">
                <a:solidFill>
                  <a:schemeClr val="tx1"/>
                </a:solidFill>
                <a:effectLst/>
                <a:latin typeface="+mn-lt"/>
                <a:ea typeface="+mn-ea"/>
                <a:cs typeface="+mn-cs"/>
              </a:rPr>
              <a:t>Lives of the Twelve Caesars, </a:t>
            </a:r>
            <a:r>
              <a:rPr lang="en-US" sz="1200" kern="1200" dirty="0">
                <a:solidFill>
                  <a:schemeClr val="tx1"/>
                </a:solidFill>
                <a:effectLst/>
                <a:latin typeface="+mn-lt"/>
                <a:ea typeface="+mn-ea"/>
                <a:cs typeface="+mn-cs"/>
              </a:rPr>
              <a:t>written in AD 121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3226BB-2E98-47AF-8500-BB114D868F0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020707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Deity</a:t>
            </a:r>
          </a:p>
          <a:p>
            <a:r>
              <a:rPr lang="en-US" dirty="0"/>
              <a:t>Miracles</a:t>
            </a:r>
          </a:p>
          <a:p>
            <a:r>
              <a:rPr lang="en-US" dirty="0"/>
              <a:t>Resurrection</a:t>
            </a:r>
          </a:p>
        </p:txBody>
      </p:sp>
      <p:sp>
        <p:nvSpPr>
          <p:cNvPr id="4" name="Slide Number Placeholder 3"/>
          <p:cNvSpPr>
            <a:spLocks noGrp="1"/>
          </p:cNvSpPr>
          <p:nvPr>
            <p:ph type="sldNum" sz="quarter" idx="10"/>
          </p:nvPr>
        </p:nvSpPr>
        <p:spPr/>
        <p:txBody>
          <a:bodyPr/>
          <a:lstStyle/>
          <a:p>
            <a:fld id="{4017E938-B8E2-43C4-9EB0-6B3ED848EBC2}" type="slidenum">
              <a:rPr lang="en-US" smtClean="0">
                <a:solidFill>
                  <a:prstClr val="black"/>
                </a:solidFill>
              </a:rPr>
              <a:pPr/>
              <a:t>44</a:t>
            </a:fld>
            <a:endParaRPr lang="en-US">
              <a:solidFill>
                <a:prstClr val="black"/>
              </a:solidFill>
            </a:endParaRPr>
          </a:p>
        </p:txBody>
      </p:sp>
    </p:spTree>
    <p:extLst>
      <p:ext uri="{BB962C8B-B14F-4D97-AF65-F5344CB8AC3E}">
        <p14:creationId xmlns:p14="http://schemas.microsoft.com/office/powerpoint/2010/main" val="2073702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Deity</a:t>
            </a:r>
          </a:p>
          <a:p>
            <a:r>
              <a:rPr lang="en-US" dirty="0"/>
              <a:t>Miracles</a:t>
            </a:r>
          </a:p>
          <a:p>
            <a:r>
              <a:rPr lang="en-US" dirty="0"/>
              <a:t>Resurrection</a:t>
            </a:r>
          </a:p>
        </p:txBody>
      </p:sp>
      <p:sp>
        <p:nvSpPr>
          <p:cNvPr id="4" name="Slide Number Placeholder 3"/>
          <p:cNvSpPr>
            <a:spLocks noGrp="1"/>
          </p:cNvSpPr>
          <p:nvPr>
            <p:ph type="sldNum" sz="quarter" idx="10"/>
          </p:nvPr>
        </p:nvSpPr>
        <p:spPr/>
        <p:txBody>
          <a:bodyPr/>
          <a:lstStyle/>
          <a:p>
            <a:fld id="{4017E938-B8E2-43C4-9EB0-6B3ED848EBC2}" type="slidenum">
              <a:rPr lang="en-US" smtClean="0">
                <a:solidFill>
                  <a:prstClr val="black"/>
                </a:solidFill>
              </a:rPr>
              <a:pPr/>
              <a:t>45</a:t>
            </a:fld>
            <a:endParaRPr lang="en-US">
              <a:solidFill>
                <a:prstClr val="black"/>
              </a:solidFill>
            </a:endParaRPr>
          </a:p>
        </p:txBody>
      </p:sp>
    </p:spTree>
    <p:extLst>
      <p:ext uri="{BB962C8B-B14F-4D97-AF65-F5344CB8AC3E}">
        <p14:creationId xmlns:p14="http://schemas.microsoft.com/office/powerpoint/2010/main" val="2073702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Deity</a:t>
            </a:r>
          </a:p>
          <a:p>
            <a:r>
              <a:rPr lang="en-US" dirty="0"/>
              <a:t>Miracles</a:t>
            </a:r>
          </a:p>
          <a:p>
            <a:r>
              <a:rPr lang="en-US" dirty="0"/>
              <a:t>Resurrection</a:t>
            </a:r>
          </a:p>
        </p:txBody>
      </p:sp>
      <p:sp>
        <p:nvSpPr>
          <p:cNvPr id="4" name="Slide Number Placeholder 3"/>
          <p:cNvSpPr>
            <a:spLocks noGrp="1"/>
          </p:cNvSpPr>
          <p:nvPr>
            <p:ph type="sldNum" sz="quarter" idx="10"/>
          </p:nvPr>
        </p:nvSpPr>
        <p:spPr/>
        <p:txBody>
          <a:bodyPr/>
          <a:lstStyle/>
          <a:p>
            <a:fld id="{4017E938-B8E2-43C4-9EB0-6B3ED848EBC2}" type="slidenum">
              <a:rPr lang="en-US" smtClean="0">
                <a:solidFill>
                  <a:prstClr val="black"/>
                </a:solidFill>
              </a:rPr>
              <a:pPr/>
              <a:t>46</a:t>
            </a:fld>
            <a:endParaRPr lang="en-US">
              <a:solidFill>
                <a:prstClr val="black"/>
              </a:solidFill>
            </a:endParaRPr>
          </a:p>
        </p:txBody>
      </p:sp>
    </p:spTree>
    <p:extLst>
      <p:ext uri="{BB962C8B-B14F-4D97-AF65-F5344CB8AC3E}">
        <p14:creationId xmlns:p14="http://schemas.microsoft.com/office/powerpoint/2010/main" val="2073702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Deity</a:t>
            </a:r>
          </a:p>
          <a:p>
            <a:r>
              <a:rPr lang="en-US" dirty="0"/>
              <a:t>Miracles</a:t>
            </a:r>
          </a:p>
          <a:p>
            <a:r>
              <a:rPr lang="en-US" dirty="0"/>
              <a:t>Resurrection</a:t>
            </a:r>
          </a:p>
        </p:txBody>
      </p:sp>
      <p:sp>
        <p:nvSpPr>
          <p:cNvPr id="4" name="Slide Number Placeholder 3"/>
          <p:cNvSpPr>
            <a:spLocks noGrp="1"/>
          </p:cNvSpPr>
          <p:nvPr>
            <p:ph type="sldNum" sz="quarter" idx="10"/>
          </p:nvPr>
        </p:nvSpPr>
        <p:spPr/>
        <p:txBody>
          <a:bodyPr/>
          <a:lstStyle/>
          <a:p>
            <a:fld id="{4017E938-B8E2-43C4-9EB0-6B3ED848EBC2}" type="slidenum">
              <a:rPr lang="en-US" smtClean="0">
                <a:solidFill>
                  <a:prstClr val="black"/>
                </a:solidFill>
              </a:rPr>
              <a:pPr/>
              <a:t>47</a:t>
            </a:fld>
            <a:endParaRPr lang="en-US">
              <a:solidFill>
                <a:prstClr val="black"/>
              </a:solidFill>
            </a:endParaRPr>
          </a:p>
        </p:txBody>
      </p:sp>
    </p:spTree>
    <p:extLst>
      <p:ext uri="{BB962C8B-B14F-4D97-AF65-F5344CB8AC3E}">
        <p14:creationId xmlns:p14="http://schemas.microsoft.com/office/powerpoint/2010/main" val="2073702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Deity</a:t>
            </a:r>
          </a:p>
          <a:p>
            <a:r>
              <a:rPr lang="en-US" dirty="0"/>
              <a:t>Miracles</a:t>
            </a:r>
          </a:p>
          <a:p>
            <a:r>
              <a:rPr lang="en-US" dirty="0"/>
              <a:t>Resurrection</a:t>
            </a:r>
          </a:p>
        </p:txBody>
      </p:sp>
      <p:sp>
        <p:nvSpPr>
          <p:cNvPr id="4" name="Slide Number Placeholder 3"/>
          <p:cNvSpPr>
            <a:spLocks noGrp="1"/>
          </p:cNvSpPr>
          <p:nvPr>
            <p:ph type="sldNum" sz="quarter" idx="10"/>
          </p:nvPr>
        </p:nvSpPr>
        <p:spPr/>
        <p:txBody>
          <a:bodyPr/>
          <a:lstStyle/>
          <a:p>
            <a:fld id="{4017E938-B8E2-43C4-9EB0-6B3ED848EBC2}" type="slidenum">
              <a:rPr lang="en-US" smtClean="0">
                <a:solidFill>
                  <a:prstClr val="black"/>
                </a:solidFill>
              </a:rPr>
              <a:pPr/>
              <a:t>48</a:t>
            </a:fld>
            <a:endParaRPr lang="en-US">
              <a:solidFill>
                <a:prstClr val="black"/>
              </a:solidFill>
            </a:endParaRPr>
          </a:p>
        </p:txBody>
      </p:sp>
    </p:spTree>
    <p:extLst>
      <p:ext uri="{BB962C8B-B14F-4D97-AF65-F5344CB8AC3E}">
        <p14:creationId xmlns:p14="http://schemas.microsoft.com/office/powerpoint/2010/main" val="2073702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Matthew 2:5-6 (NKJV) </a:t>
            </a:r>
            <a:r>
              <a:rPr lang="en-US" baseline="30000" dirty="0"/>
              <a:t>5 </a:t>
            </a:r>
            <a:r>
              <a:rPr lang="en-US" dirty="0"/>
              <a:t> So they said to him, "In Bethlehem of Judea, for thus it is written by the prophet: </a:t>
            </a:r>
            <a:br>
              <a:rPr lang="en-US" dirty="0"/>
            </a:br>
            <a:r>
              <a:rPr lang="en-US" baseline="30000" dirty="0"/>
              <a:t>6 </a:t>
            </a:r>
            <a:r>
              <a:rPr lang="en-US" dirty="0"/>
              <a:t> </a:t>
            </a:r>
            <a:r>
              <a:rPr lang="en-US" i="1" dirty="0"/>
              <a:t>'But you, Bethlehem, in the land of Judah,</a:t>
            </a:r>
            <a:r>
              <a:rPr lang="en-US" dirty="0"/>
              <a:t> </a:t>
            </a:r>
            <a:r>
              <a:rPr lang="en-US" i="1" dirty="0"/>
              <a:t>Are not the least among the rulers of Judah;</a:t>
            </a:r>
            <a:r>
              <a:rPr lang="en-US" dirty="0"/>
              <a:t> </a:t>
            </a:r>
            <a:r>
              <a:rPr lang="en-US" i="1" dirty="0"/>
              <a:t>For out of you shall come a Ruler</a:t>
            </a:r>
            <a:r>
              <a:rPr lang="en-US" dirty="0"/>
              <a:t> </a:t>
            </a:r>
            <a:r>
              <a:rPr lang="en-US" i="1" dirty="0"/>
              <a:t>Who will shepherd My people Israel.' "</a:t>
            </a:r>
            <a:r>
              <a:rPr lang="en-US" dirty="0"/>
              <a:t>  Micah</a:t>
            </a:r>
            <a:r>
              <a:rPr lang="en-US" baseline="0" dirty="0"/>
              <a:t> 5:2</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Matthew 2:13-15 (NKJV) </a:t>
            </a:r>
            <a:r>
              <a:rPr lang="en-US" baseline="30000" dirty="0"/>
              <a:t>13 </a:t>
            </a:r>
            <a:r>
              <a:rPr lang="en-US" dirty="0"/>
              <a:t> Now when they had departed, behold, an angel of the Lord appeared to Joseph in a dream, saying, "Arise, take the young Child and His mother, flee to Egypt, and stay there until I bring you word; for Herod will seek the young Child to destroy Him." </a:t>
            </a:r>
            <a:br>
              <a:rPr lang="en-US" dirty="0"/>
            </a:br>
            <a:r>
              <a:rPr lang="en-US" baseline="30000" dirty="0"/>
              <a:t>14 </a:t>
            </a:r>
            <a:r>
              <a:rPr lang="en-US" dirty="0"/>
              <a:t> When he arose, he took the young Child and His mother by night and departed for Egypt, </a:t>
            </a:r>
            <a:br>
              <a:rPr lang="en-US" dirty="0"/>
            </a:br>
            <a:r>
              <a:rPr lang="en-US" baseline="30000" dirty="0"/>
              <a:t>15 </a:t>
            </a:r>
            <a:r>
              <a:rPr lang="en-US" dirty="0"/>
              <a:t> and was there until the death of Herod, that it might be fulfilled which was spoken by the Lord through the prophet, saying, </a:t>
            </a:r>
            <a:r>
              <a:rPr lang="en-US" i="1" dirty="0"/>
              <a:t>"Out of Egypt I called My Son."</a:t>
            </a:r>
            <a:r>
              <a:rPr lang="en-US" dirty="0"/>
              <a:t>   (Hosea 11:1)</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Matthew 2:16-18 (NKJV) </a:t>
            </a:r>
            <a:r>
              <a:rPr lang="en-US" baseline="30000" dirty="0"/>
              <a:t>16 </a:t>
            </a:r>
            <a:r>
              <a:rPr lang="en-US" dirty="0"/>
              <a:t> Then Herod, when he saw that he was deceived by the wise men, was exceedingly angry; and he sent forth and put to death all the male children who were in Bethlehem and in all its districts, from two years old and under, according to the time which he had determined from the wise men. </a:t>
            </a:r>
            <a:br>
              <a:rPr lang="en-US" dirty="0"/>
            </a:br>
            <a:r>
              <a:rPr lang="en-US" baseline="30000" dirty="0"/>
              <a:t>17 </a:t>
            </a:r>
            <a:r>
              <a:rPr lang="en-US" dirty="0"/>
              <a:t> Then was fulfilled what was spoken by Jeremiah the prophet, saying: </a:t>
            </a:r>
            <a:br>
              <a:rPr lang="en-US" dirty="0"/>
            </a:br>
            <a:r>
              <a:rPr lang="en-US" baseline="30000" dirty="0"/>
              <a:t>18 </a:t>
            </a:r>
            <a:r>
              <a:rPr lang="en-US" dirty="0"/>
              <a:t> </a:t>
            </a:r>
            <a:r>
              <a:rPr lang="en-US" i="1" dirty="0"/>
              <a:t>"A voice was heard in Ramah,</a:t>
            </a:r>
            <a:r>
              <a:rPr lang="en-US" dirty="0"/>
              <a:t> </a:t>
            </a:r>
            <a:r>
              <a:rPr lang="en-US" i="1" dirty="0"/>
              <a:t>Lamentation, weeping, and great mourning,</a:t>
            </a:r>
            <a:r>
              <a:rPr lang="en-US" dirty="0"/>
              <a:t> </a:t>
            </a:r>
            <a:r>
              <a:rPr lang="en-US" i="1" dirty="0"/>
              <a:t>Rachel weeping for her children,</a:t>
            </a:r>
            <a:r>
              <a:rPr lang="en-US" dirty="0"/>
              <a:t> </a:t>
            </a:r>
            <a:r>
              <a:rPr lang="en-US" i="1" dirty="0"/>
              <a:t>Refusing to be comforted,</a:t>
            </a:r>
            <a:r>
              <a:rPr lang="en-US" dirty="0"/>
              <a:t> </a:t>
            </a:r>
            <a:r>
              <a:rPr lang="en-US" i="1" dirty="0"/>
              <a:t>Because they are no more."</a:t>
            </a:r>
            <a:r>
              <a:rPr lang="en-US" dirty="0"/>
              <a:t>  Jeremiah 31:15</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Matthew 2:22-23 (NKJV) 22  But when he heard that </a:t>
            </a:r>
            <a:r>
              <a:rPr lang="en-US" dirty="0" err="1"/>
              <a:t>Archelaus</a:t>
            </a:r>
            <a:r>
              <a:rPr lang="en-US" dirty="0"/>
              <a:t> was reigning over Judea instead of his father Herod, he was afraid to go there. And being warned by God in a dream, he turned aside into the region of Galilee. </a:t>
            </a:r>
          </a:p>
          <a:p>
            <a:pPr marL="228600" marR="0" indent="-228600" algn="l" defTabSz="914400" rtl="0" eaLnBrk="1" fontAlgn="auto" latinLnBrk="0" hangingPunct="1">
              <a:lnSpc>
                <a:spcPct val="100000"/>
              </a:lnSpc>
              <a:spcBef>
                <a:spcPts val="0"/>
              </a:spcBef>
              <a:spcAft>
                <a:spcPts val="0"/>
              </a:spcAft>
              <a:buClrTx/>
              <a:buSzTx/>
              <a:buFontTx/>
              <a:buAutoNum type="arabicPlain" startAt="23"/>
              <a:tabLst/>
              <a:defRPr/>
            </a:pPr>
            <a:r>
              <a:rPr lang="en-US" dirty="0"/>
              <a:t>And he came and dwelt in a city called Nazareth, that it might be fulfilled which was spoken by the prophets, "He shall be called a Nazarene.“</a:t>
            </a:r>
          </a:p>
          <a:p>
            <a:pPr marL="228600" marR="0" indent="-228600" algn="l" defTabSz="914400" rtl="0" eaLnBrk="1" fontAlgn="auto" latinLnBrk="0" hangingPunct="1">
              <a:lnSpc>
                <a:spcPct val="100000"/>
              </a:lnSpc>
              <a:spcBef>
                <a:spcPts val="0"/>
              </a:spcBef>
              <a:spcAft>
                <a:spcPts val="0"/>
              </a:spcAft>
              <a:buClrTx/>
              <a:buSzTx/>
              <a:buFontTx/>
              <a:buAutoNum type="arabicPlain" startAt="23"/>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effectLst/>
              </a:rPr>
              <a:t>Three major options exist for interpreting this verse. First, it may be that Matthew is associating the word </a:t>
            </a:r>
            <a:r>
              <a:rPr lang="en-US" i="1" dirty="0">
                <a:effectLst/>
              </a:rPr>
              <a:t>Nazarene</a:t>
            </a:r>
            <a:r>
              <a:rPr lang="en-US" dirty="0">
                <a:effectLst/>
              </a:rPr>
              <a:t> with the Hebrew word </a:t>
            </a:r>
            <a:r>
              <a:rPr lang="en-US" i="1" dirty="0" err="1">
                <a:effectLst/>
              </a:rPr>
              <a:t>netser</a:t>
            </a:r>
            <a:r>
              <a:rPr lang="en-US" dirty="0">
                <a:effectLst/>
              </a:rPr>
              <a:t> (“branch or sprout”). The “Branch” was a common term for the Messiah, such as in </a:t>
            </a:r>
            <a:r>
              <a:rPr lang="en-US" dirty="0">
                <a:effectLst/>
                <a:hlinkClick r:id="rId3"/>
              </a:rPr>
              <a:t>Isaiah 11:1</a:t>
            </a:r>
            <a:r>
              <a:rPr lang="en-US" dirty="0">
                <a:effectLst/>
              </a:rPr>
              <a:t>: “A shoot will come up from the stump of Jesse; from his roots a Branch will bear fruit.” Hebrew was written with only consonants, and </a:t>
            </a:r>
            <a:r>
              <a:rPr lang="en-US" i="1" dirty="0" err="1">
                <a:effectLst/>
              </a:rPr>
              <a:t>netser</a:t>
            </a:r>
            <a:r>
              <a:rPr lang="en-US" dirty="0">
                <a:effectLst/>
              </a:rPr>
              <a:t> would have appeared as </a:t>
            </a:r>
            <a:r>
              <a:rPr lang="en-US" i="1" dirty="0">
                <a:effectLst/>
              </a:rPr>
              <a:t>NZR</a:t>
            </a:r>
            <a:r>
              <a:rPr lang="en-US" dirty="0">
                <a:effectLst/>
              </a:rPr>
              <a:t>—the same main consonants as </a:t>
            </a:r>
            <a:r>
              <a:rPr lang="en-US" i="1" dirty="0">
                <a:effectLst/>
              </a:rPr>
              <a:t>Nazareth</a:t>
            </a:r>
            <a:r>
              <a:rPr lang="en-US" dirty="0">
                <a:effectLst/>
              </a:rPr>
              <a:t>. In fact, in Aramaic, the common language of Jesus’ day, the word for “Nazareth” and the Hebrew word for “branch” sounded very much alike. Matthew’s point could be that Jesus was “sprouting up” from an obscure village in Galilee; Jesus was the Branch predicted by the prophets, and the name of the town He grew up in happens to sound just like the prophets’ word for “branch.”</a:t>
            </a:r>
            <a:br>
              <a:rPr lang="en-US" dirty="0">
                <a:effectLst/>
              </a:rPr>
            </a:br>
            <a:r>
              <a:rPr lang="en-US" dirty="0">
                <a:effectLst/>
              </a:rPr>
              <a:t/>
            </a:r>
            <a:br>
              <a:rPr lang="en-US" dirty="0">
                <a:effectLst/>
              </a:rPr>
            </a:br>
            <a:r>
              <a:rPr lang="en-US" dirty="0">
                <a:effectLst/>
              </a:rPr>
              <a:t>A second option is that Matthew is citing a prophecy not found in the Old Testament but in another source. If so, Matthew referred to a prophecy known to his original audience yet unknown to us today. However, this is unlikely and an argument from silence.</a:t>
            </a:r>
            <a:br>
              <a:rPr lang="en-US" dirty="0">
                <a:effectLst/>
              </a:rPr>
            </a:br>
            <a:r>
              <a:rPr lang="en-US" dirty="0">
                <a:effectLst/>
              </a:rPr>
              <a:t/>
            </a:r>
            <a:br>
              <a:rPr lang="en-US" dirty="0">
                <a:effectLst/>
              </a:rPr>
            </a:br>
            <a:r>
              <a:rPr lang="en-US" dirty="0">
                <a:effectLst/>
              </a:rPr>
              <a:t>A third option is that Matthew uses the word </a:t>
            </a:r>
            <a:r>
              <a:rPr lang="en-US" i="1" dirty="0">
                <a:effectLst/>
              </a:rPr>
              <a:t>Nazarene</a:t>
            </a:r>
            <a:r>
              <a:rPr lang="en-US" dirty="0">
                <a:effectLst/>
              </a:rPr>
              <a:t> in reference to a person who is “despised and rejected.” In the first century, Nazareth was a small town about 55 miles north of Jerusalem, and it had a negative reputation among the Jews. Galilee was generally looked down upon by Judeans, and Nazareth of Galilee was especially despised (see </a:t>
            </a:r>
            <a:r>
              <a:rPr lang="en-US" dirty="0">
                <a:effectLst/>
                <a:hlinkClick r:id="rId4"/>
              </a:rPr>
              <a:t>John 1:46</a:t>
            </a:r>
            <a:r>
              <a:rPr lang="en-US" dirty="0">
                <a:effectLst/>
              </a:rPr>
              <a:t>). If this was Matthew’s emphasis, the prophecies Matthew had in mind could include these two passages concerning the Messiah:</a:t>
            </a:r>
            <a:br>
              <a:rPr lang="en-US" dirty="0">
                <a:effectLst/>
              </a:rPr>
            </a:br>
            <a:r>
              <a:rPr lang="en-US" dirty="0">
                <a:effectLst/>
              </a:rPr>
              <a:t/>
            </a:r>
            <a:br>
              <a:rPr lang="en-US" dirty="0">
                <a:effectLst/>
              </a:rPr>
            </a:br>
            <a:r>
              <a:rPr lang="en-US" dirty="0">
                <a:effectLst/>
              </a:rPr>
              <a:t>“But I am a worm and not a man, scorned by everyone, despised by the people. All who see me mock me; they hurl insults, shaking their heads” (</a:t>
            </a:r>
            <a:r>
              <a:rPr lang="en-US" dirty="0">
                <a:effectLst/>
                <a:hlinkClick r:id="rId5"/>
              </a:rPr>
              <a:t>Psalm 22:6–7</a:t>
            </a:r>
            <a:r>
              <a:rPr lang="en-US" dirty="0">
                <a:effectLst/>
              </a:rPr>
              <a:t>). It’s true that Nazarenes were “scorned by everyone,” and so one could see this messianic prophecy as an allusion to Jesus’ hometown of Nazareth.</a:t>
            </a:r>
            <a:br>
              <a:rPr lang="en-US" dirty="0">
                <a:effectLst/>
              </a:rPr>
            </a:br>
            <a:r>
              <a:rPr lang="en-US" dirty="0">
                <a:effectLst/>
              </a:rPr>
              <a:t/>
            </a:r>
            <a:br>
              <a:rPr lang="en-US" dirty="0">
                <a:effectLst/>
              </a:rPr>
            </a:br>
            <a:r>
              <a:rPr lang="en-US" dirty="0">
                <a:effectLst/>
              </a:rPr>
              <a:t>“He was despised and rejected by mankind, a man of suffering, and familiar with pain. Like one from whom people hide their faces he was despised, and we held him in low esteem” (</a:t>
            </a:r>
            <a:r>
              <a:rPr lang="en-US" dirty="0">
                <a:effectLst/>
                <a:hlinkClick r:id="rId6"/>
              </a:rPr>
              <a:t>Isaiah 53:3</a:t>
            </a:r>
            <a:r>
              <a:rPr lang="en-US" dirty="0">
                <a:effectLst/>
              </a:rPr>
              <a:t>). Again, in Jesus’ day, Nazarenes were “despised and rejected,” and so Isaiah’s prophecy could be viewed as an indirect reference to Jesus’ background as the supposed son of a carpenter from Nazareth.</a:t>
            </a:r>
            <a:br>
              <a:rPr lang="en-US" dirty="0">
                <a:effectLst/>
              </a:rPr>
            </a:br>
            <a:r>
              <a:rPr lang="en-US" dirty="0">
                <a:effectLst/>
              </a:rPr>
              <a:t/>
            </a:r>
            <a:br>
              <a:rPr lang="en-US" dirty="0">
                <a:effectLst/>
              </a:rPr>
            </a:br>
            <a:r>
              <a:rPr lang="en-US" dirty="0">
                <a:effectLst/>
              </a:rPr>
              <a:t>If </a:t>
            </a:r>
            <a:r>
              <a:rPr lang="en-US" dirty="0">
                <a:effectLst/>
                <a:hlinkClick r:id="rId5"/>
              </a:rPr>
              <a:t>Psalm 22:6–7</a:t>
            </a:r>
            <a:r>
              <a:rPr lang="en-US" dirty="0">
                <a:effectLst/>
              </a:rPr>
              <a:t> and </a:t>
            </a:r>
            <a:r>
              <a:rPr lang="en-US" dirty="0">
                <a:effectLst/>
                <a:hlinkClick r:id="rId6"/>
              </a:rPr>
              <a:t>Isaiah 53:3</a:t>
            </a:r>
            <a:r>
              <a:rPr lang="en-US" dirty="0">
                <a:effectLst/>
              </a:rPr>
              <a:t> are the prophecies that Matthew had in mind, then the meaning of “He shall be called a Nazarene” is something akin to “He shall be despised and mocked by His own people.”</a:t>
            </a:r>
            <a:endParaRPr lang="en-US" dirty="0"/>
          </a:p>
          <a:p>
            <a:endParaRPr lang="en-US" dirty="0"/>
          </a:p>
        </p:txBody>
      </p:sp>
      <p:sp>
        <p:nvSpPr>
          <p:cNvPr id="4" name="Slide Number Placeholder 3"/>
          <p:cNvSpPr>
            <a:spLocks noGrp="1"/>
          </p:cNvSpPr>
          <p:nvPr>
            <p:ph type="sldNum" sz="quarter" idx="10"/>
          </p:nvPr>
        </p:nvSpPr>
        <p:spPr/>
        <p:txBody>
          <a:bodyPr/>
          <a:lstStyle/>
          <a:p>
            <a:fld id="{4017E938-B8E2-43C4-9EB0-6B3ED848EBC2}"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29551842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Deity</a:t>
            </a:r>
          </a:p>
          <a:p>
            <a:r>
              <a:rPr lang="en-US" dirty="0"/>
              <a:t>Miracles</a:t>
            </a:r>
          </a:p>
          <a:p>
            <a:r>
              <a:rPr lang="en-US" dirty="0"/>
              <a:t>Resurrection</a:t>
            </a:r>
          </a:p>
        </p:txBody>
      </p:sp>
      <p:sp>
        <p:nvSpPr>
          <p:cNvPr id="4" name="Slide Number Placeholder 3"/>
          <p:cNvSpPr>
            <a:spLocks noGrp="1"/>
          </p:cNvSpPr>
          <p:nvPr>
            <p:ph type="sldNum" sz="quarter" idx="10"/>
          </p:nvPr>
        </p:nvSpPr>
        <p:spPr/>
        <p:txBody>
          <a:bodyPr/>
          <a:lstStyle/>
          <a:p>
            <a:fld id="{4017E938-B8E2-43C4-9EB0-6B3ED848EBC2}" type="slidenum">
              <a:rPr lang="en-US" smtClean="0">
                <a:solidFill>
                  <a:prstClr val="black"/>
                </a:solidFill>
              </a:rPr>
              <a:pPr/>
              <a:t>50</a:t>
            </a:fld>
            <a:endParaRPr lang="en-US">
              <a:solidFill>
                <a:prstClr val="black"/>
              </a:solidFill>
            </a:endParaRPr>
          </a:p>
        </p:txBody>
      </p:sp>
    </p:spTree>
    <p:extLst>
      <p:ext uri="{BB962C8B-B14F-4D97-AF65-F5344CB8AC3E}">
        <p14:creationId xmlns:p14="http://schemas.microsoft.com/office/powerpoint/2010/main" val="2073702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Deity</a:t>
            </a:r>
          </a:p>
          <a:p>
            <a:r>
              <a:rPr lang="en-US" dirty="0"/>
              <a:t>Miracles</a:t>
            </a:r>
          </a:p>
          <a:p>
            <a:r>
              <a:rPr lang="en-US" dirty="0"/>
              <a:t>Resurrection</a:t>
            </a:r>
          </a:p>
        </p:txBody>
      </p:sp>
      <p:sp>
        <p:nvSpPr>
          <p:cNvPr id="4" name="Slide Number Placeholder 3"/>
          <p:cNvSpPr>
            <a:spLocks noGrp="1"/>
          </p:cNvSpPr>
          <p:nvPr>
            <p:ph type="sldNum" sz="quarter" idx="10"/>
          </p:nvPr>
        </p:nvSpPr>
        <p:spPr/>
        <p:txBody>
          <a:bodyPr/>
          <a:lstStyle/>
          <a:p>
            <a:fld id="{4017E938-B8E2-43C4-9EB0-6B3ED848EBC2}" type="slidenum">
              <a:rPr lang="en-US" smtClean="0">
                <a:solidFill>
                  <a:prstClr val="black"/>
                </a:solidFill>
              </a:rPr>
              <a:pPr/>
              <a:t>51</a:t>
            </a:fld>
            <a:endParaRPr lang="en-US">
              <a:solidFill>
                <a:prstClr val="black"/>
              </a:solidFill>
            </a:endParaRPr>
          </a:p>
        </p:txBody>
      </p:sp>
    </p:spTree>
    <p:extLst>
      <p:ext uri="{BB962C8B-B14F-4D97-AF65-F5344CB8AC3E}">
        <p14:creationId xmlns:p14="http://schemas.microsoft.com/office/powerpoint/2010/main" val="2073702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Deity</a:t>
            </a:r>
          </a:p>
          <a:p>
            <a:r>
              <a:rPr lang="en-US" dirty="0"/>
              <a:t>Miracles</a:t>
            </a:r>
          </a:p>
          <a:p>
            <a:r>
              <a:rPr lang="en-US" dirty="0"/>
              <a:t>Resurrection</a:t>
            </a:r>
          </a:p>
        </p:txBody>
      </p:sp>
      <p:sp>
        <p:nvSpPr>
          <p:cNvPr id="4" name="Slide Number Placeholder 3"/>
          <p:cNvSpPr>
            <a:spLocks noGrp="1"/>
          </p:cNvSpPr>
          <p:nvPr>
            <p:ph type="sldNum" sz="quarter" idx="10"/>
          </p:nvPr>
        </p:nvSpPr>
        <p:spPr/>
        <p:txBody>
          <a:bodyPr/>
          <a:lstStyle/>
          <a:p>
            <a:fld id="{4017E938-B8E2-43C4-9EB0-6B3ED848EBC2}" type="slidenum">
              <a:rPr lang="en-US" smtClean="0">
                <a:solidFill>
                  <a:prstClr val="black"/>
                </a:solidFill>
              </a:rPr>
              <a:pPr/>
              <a:t>52</a:t>
            </a:fld>
            <a:endParaRPr lang="en-US">
              <a:solidFill>
                <a:prstClr val="black"/>
              </a:solidFill>
            </a:endParaRPr>
          </a:p>
        </p:txBody>
      </p:sp>
    </p:spTree>
    <p:extLst>
      <p:ext uri="{BB962C8B-B14F-4D97-AF65-F5344CB8AC3E}">
        <p14:creationId xmlns:p14="http://schemas.microsoft.com/office/powerpoint/2010/main" val="2073702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Deity</a:t>
            </a:r>
          </a:p>
          <a:p>
            <a:r>
              <a:rPr lang="en-US" dirty="0"/>
              <a:t>Miracles</a:t>
            </a:r>
          </a:p>
          <a:p>
            <a:r>
              <a:rPr lang="en-US" dirty="0"/>
              <a:t>Resurrection</a:t>
            </a:r>
          </a:p>
        </p:txBody>
      </p:sp>
      <p:sp>
        <p:nvSpPr>
          <p:cNvPr id="4" name="Slide Number Placeholder 3"/>
          <p:cNvSpPr>
            <a:spLocks noGrp="1"/>
          </p:cNvSpPr>
          <p:nvPr>
            <p:ph type="sldNum" sz="quarter" idx="10"/>
          </p:nvPr>
        </p:nvSpPr>
        <p:spPr/>
        <p:txBody>
          <a:bodyPr/>
          <a:lstStyle/>
          <a:p>
            <a:fld id="{4017E938-B8E2-43C4-9EB0-6B3ED848EBC2}" type="slidenum">
              <a:rPr lang="en-US" smtClean="0">
                <a:solidFill>
                  <a:prstClr val="black"/>
                </a:solidFill>
              </a:rPr>
              <a:pPr/>
              <a:t>53</a:t>
            </a:fld>
            <a:endParaRPr lang="en-US">
              <a:solidFill>
                <a:prstClr val="black"/>
              </a:solidFill>
            </a:endParaRPr>
          </a:p>
        </p:txBody>
      </p:sp>
    </p:spTree>
    <p:extLst>
      <p:ext uri="{BB962C8B-B14F-4D97-AF65-F5344CB8AC3E}">
        <p14:creationId xmlns:p14="http://schemas.microsoft.com/office/powerpoint/2010/main" val="2073702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Deity</a:t>
            </a:r>
          </a:p>
          <a:p>
            <a:r>
              <a:rPr lang="en-US" dirty="0"/>
              <a:t>Miracles</a:t>
            </a:r>
          </a:p>
          <a:p>
            <a:r>
              <a:rPr lang="en-US" dirty="0"/>
              <a:t>Resurrection</a:t>
            </a:r>
          </a:p>
        </p:txBody>
      </p:sp>
      <p:sp>
        <p:nvSpPr>
          <p:cNvPr id="4" name="Slide Number Placeholder 3"/>
          <p:cNvSpPr>
            <a:spLocks noGrp="1"/>
          </p:cNvSpPr>
          <p:nvPr>
            <p:ph type="sldNum" sz="quarter" idx="10"/>
          </p:nvPr>
        </p:nvSpPr>
        <p:spPr/>
        <p:txBody>
          <a:bodyPr/>
          <a:lstStyle/>
          <a:p>
            <a:fld id="{4017E938-B8E2-43C4-9EB0-6B3ED848EBC2}" type="slidenum">
              <a:rPr lang="en-US" smtClean="0">
                <a:solidFill>
                  <a:prstClr val="black"/>
                </a:solidFill>
              </a:rPr>
              <a:pPr/>
              <a:t>54</a:t>
            </a:fld>
            <a:endParaRPr lang="en-US">
              <a:solidFill>
                <a:prstClr val="black"/>
              </a:solidFill>
            </a:endParaRPr>
          </a:p>
        </p:txBody>
      </p:sp>
    </p:spTree>
    <p:extLst>
      <p:ext uri="{BB962C8B-B14F-4D97-AF65-F5344CB8AC3E}">
        <p14:creationId xmlns:p14="http://schemas.microsoft.com/office/powerpoint/2010/main" val="20737025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Deity</a:t>
            </a:r>
          </a:p>
          <a:p>
            <a:r>
              <a:rPr lang="en-US" dirty="0"/>
              <a:t>Miracles</a:t>
            </a:r>
          </a:p>
          <a:p>
            <a:r>
              <a:rPr lang="en-US" dirty="0"/>
              <a:t>Resurrection</a:t>
            </a:r>
          </a:p>
        </p:txBody>
      </p:sp>
      <p:sp>
        <p:nvSpPr>
          <p:cNvPr id="4" name="Slide Number Placeholder 3"/>
          <p:cNvSpPr>
            <a:spLocks noGrp="1"/>
          </p:cNvSpPr>
          <p:nvPr>
            <p:ph type="sldNum" sz="quarter" idx="10"/>
          </p:nvPr>
        </p:nvSpPr>
        <p:spPr/>
        <p:txBody>
          <a:bodyPr/>
          <a:lstStyle/>
          <a:p>
            <a:fld id="{4017E938-B8E2-43C4-9EB0-6B3ED848EBC2}" type="slidenum">
              <a:rPr lang="en-US" smtClean="0"/>
              <a:t>55</a:t>
            </a:fld>
            <a:endParaRPr lang="en-US"/>
          </a:p>
        </p:txBody>
      </p:sp>
    </p:spTree>
    <p:extLst>
      <p:ext uri="{BB962C8B-B14F-4D97-AF65-F5344CB8AC3E}">
        <p14:creationId xmlns:p14="http://schemas.microsoft.com/office/powerpoint/2010/main" val="20737025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Deity</a:t>
            </a:r>
          </a:p>
          <a:p>
            <a:r>
              <a:rPr lang="en-US" dirty="0"/>
              <a:t>Miracles</a:t>
            </a:r>
          </a:p>
          <a:p>
            <a:r>
              <a:rPr lang="en-US" dirty="0"/>
              <a:t>Resurrection</a:t>
            </a:r>
          </a:p>
        </p:txBody>
      </p:sp>
      <p:sp>
        <p:nvSpPr>
          <p:cNvPr id="4" name="Slide Number Placeholder 3"/>
          <p:cNvSpPr>
            <a:spLocks noGrp="1"/>
          </p:cNvSpPr>
          <p:nvPr>
            <p:ph type="sldNum" sz="quarter" idx="10"/>
          </p:nvPr>
        </p:nvSpPr>
        <p:spPr/>
        <p:txBody>
          <a:bodyPr/>
          <a:lstStyle/>
          <a:p>
            <a:fld id="{4017E938-B8E2-43C4-9EB0-6B3ED848EBC2}" type="slidenum">
              <a:rPr lang="en-US" smtClean="0">
                <a:solidFill>
                  <a:prstClr val="black"/>
                </a:solidFill>
              </a:rPr>
              <a:pPr/>
              <a:t>56</a:t>
            </a:fld>
            <a:endParaRPr lang="en-US">
              <a:solidFill>
                <a:prstClr val="black"/>
              </a:solidFill>
            </a:endParaRPr>
          </a:p>
        </p:txBody>
      </p:sp>
    </p:spTree>
    <p:extLst>
      <p:ext uri="{BB962C8B-B14F-4D97-AF65-F5344CB8AC3E}">
        <p14:creationId xmlns:p14="http://schemas.microsoft.com/office/powerpoint/2010/main" val="2073702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John 1:11 (NKJV) </a:t>
            </a:r>
            <a:r>
              <a:rPr lang="en-US" baseline="30000" dirty="0" smtClean="0"/>
              <a:t>11 </a:t>
            </a:r>
            <a:r>
              <a:rPr lang="en-US" dirty="0" smtClean="0"/>
              <a:t> He came to His own, and His own did not receive Him. </a:t>
            </a:r>
            <a:br>
              <a:rPr lang="en-US" dirty="0" smtClean="0"/>
            </a:br>
            <a:endParaRPr lang="en-US" dirty="0" smtClean="0"/>
          </a:p>
          <a:p>
            <a:r>
              <a:rPr lang="en-US" b="1" dirty="0" smtClean="0"/>
              <a:t>John 1:12 (NKJV) </a:t>
            </a:r>
            <a:r>
              <a:rPr lang="en-US" baseline="30000" dirty="0" smtClean="0"/>
              <a:t>12 </a:t>
            </a:r>
            <a:r>
              <a:rPr lang="en-US" dirty="0" smtClean="0"/>
              <a:t> But as many as received Him, to them He gave the right to become children of God, to those who believe in His name: </a:t>
            </a:r>
            <a:br>
              <a:rPr lang="en-US" dirty="0" smtClean="0"/>
            </a:br>
            <a:endParaRPr lang="en-US" dirty="0" smtClean="0"/>
          </a:p>
          <a:p>
            <a:endParaRPr lang="en-US" dirty="0"/>
          </a:p>
        </p:txBody>
      </p:sp>
      <p:sp>
        <p:nvSpPr>
          <p:cNvPr id="4" name="Slide Number Placeholder 3"/>
          <p:cNvSpPr>
            <a:spLocks noGrp="1"/>
          </p:cNvSpPr>
          <p:nvPr>
            <p:ph type="sldNum" sz="quarter" idx="10"/>
          </p:nvPr>
        </p:nvSpPr>
        <p:spPr/>
        <p:txBody>
          <a:bodyPr/>
          <a:lstStyle/>
          <a:p>
            <a:fld id="{4017E938-B8E2-43C4-9EB0-6B3ED848EBC2}" type="slidenum">
              <a:rPr lang="en-US" smtClean="0"/>
              <a:t>7</a:t>
            </a:fld>
            <a:endParaRPr lang="en-US"/>
          </a:p>
        </p:txBody>
      </p:sp>
    </p:spTree>
    <p:extLst>
      <p:ext uri="{BB962C8B-B14F-4D97-AF65-F5344CB8AC3E}">
        <p14:creationId xmlns:p14="http://schemas.microsoft.com/office/powerpoint/2010/main" val="17101306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txBox="1">
            <a:spLocks noGrp="1" noChangeArrowheads="1"/>
          </p:cNvSpPr>
          <p:nvPr/>
        </p:nvSpPr>
        <p:spPr bwMode="auto">
          <a:xfrm>
            <a:off x="3972560" y="8831580"/>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a:defRPr sz="2000">
                <a:solidFill>
                  <a:schemeClr val="bg1"/>
                </a:solidFill>
                <a:latin typeface="Book Antiqua" pitchFamily="18" charset="0"/>
                <a:ea typeface="ＭＳ Ｐゴシック" pitchFamily="34" charset="-128"/>
              </a:defRPr>
            </a:lvl1pPr>
            <a:lvl2pPr marL="742950" indent="-285750">
              <a:defRPr sz="2000">
                <a:solidFill>
                  <a:schemeClr val="bg1"/>
                </a:solidFill>
                <a:latin typeface="Book Antiqua" pitchFamily="18" charset="0"/>
                <a:ea typeface="ＭＳ Ｐゴシック" pitchFamily="34" charset="-128"/>
              </a:defRPr>
            </a:lvl2pPr>
            <a:lvl3pPr marL="1143000" indent="-228600">
              <a:defRPr sz="2000">
                <a:solidFill>
                  <a:schemeClr val="bg1"/>
                </a:solidFill>
                <a:latin typeface="Book Antiqua" pitchFamily="18" charset="0"/>
                <a:ea typeface="ＭＳ Ｐゴシック" pitchFamily="34" charset="-128"/>
              </a:defRPr>
            </a:lvl3pPr>
            <a:lvl4pPr marL="1600200" indent="-228600">
              <a:defRPr sz="2000">
                <a:solidFill>
                  <a:schemeClr val="bg1"/>
                </a:solidFill>
                <a:latin typeface="Book Antiqua" pitchFamily="18" charset="0"/>
                <a:ea typeface="ＭＳ Ｐゴシック" pitchFamily="34" charset="-128"/>
              </a:defRPr>
            </a:lvl4pPr>
            <a:lvl5pPr marL="2057400" indent="-228600">
              <a:defRPr sz="2000">
                <a:solidFill>
                  <a:schemeClr val="bg1"/>
                </a:solidFill>
                <a:latin typeface="Book Antiqua" pitchFamily="18" charset="0"/>
                <a:ea typeface="ＭＳ Ｐゴシック" pitchFamily="34" charset="-128"/>
              </a:defRPr>
            </a:lvl5pPr>
            <a:lvl6pPr marL="2514600" indent="-228600" algn="ctr" eaLnBrk="0" fontAlgn="base" hangingPunct="0">
              <a:spcBef>
                <a:spcPct val="0"/>
              </a:spcBef>
              <a:spcAft>
                <a:spcPct val="0"/>
              </a:spcAft>
              <a:defRPr sz="2000">
                <a:solidFill>
                  <a:schemeClr val="bg1"/>
                </a:solidFill>
                <a:latin typeface="Book Antiqua" pitchFamily="18" charset="0"/>
                <a:ea typeface="ＭＳ Ｐゴシック" pitchFamily="34" charset="-128"/>
              </a:defRPr>
            </a:lvl6pPr>
            <a:lvl7pPr marL="2971800" indent="-228600" algn="ctr" eaLnBrk="0" fontAlgn="base" hangingPunct="0">
              <a:spcBef>
                <a:spcPct val="0"/>
              </a:spcBef>
              <a:spcAft>
                <a:spcPct val="0"/>
              </a:spcAft>
              <a:defRPr sz="2000">
                <a:solidFill>
                  <a:schemeClr val="bg1"/>
                </a:solidFill>
                <a:latin typeface="Book Antiqua" pitchFamily="18" charset="0"/>
                <a:ea typeface="ＭＳ Ｐゴシック" pitchFamily="34" charset="-128"/>
              </a:defRPr>
            </a:lvl7pPr>
            <a:lvl8pPr marL="3429000" indent="-228600" algn="ctr" eaLnBrk="0" fontAlgn="base" hangingPunct="0">
              <a:spcBef>
                <a:spcPct val="0"/>
              </a:spcBef>
              <a:spcAft>
                <a:spcPct val="0"/>
              </a:spcAft>
              <a:defRPr sz="2000">
                <a:solidFill>
                  <a:schemeClr val="bg1"/>
                </a:solidFill>
                <a:latin typeface="Book Antiqua" pitchFamily="18" charset="0"/>
                <a:ea typeface="ＭＳ Ｐゴシック" pitchFamily="34" charset="-128"/>
              </a:defRPr>
            </a:lvl8pPr>
            <a:lvl9pPr marL="3886200" indent="-228600" algn="ctr" eaLnBrk="0" fontAlgn="base" hangingPunct="0">
              <a:spcBef>
                <a:spcPct val="0"/>
              </a:spcBef>
              <a:spcAft>
                <a:spcPct val="0"/>
              </a:spcAft>
              <a:defRPr sz="2000">
                <a:solidFill>
                  <a:schemeClr val="bg1"/>
                </a:solidFill>
                <a:latin typeface="Book Antiqua" pitchFamily="18" charset="0"/>
                <a:ea typeface="ＭＳ Ｐゴシック" pitchFamily="34" charset="-128"/>
              </a:defRPr>
            </a:lvl9pPr>
          </a:lstStyle>
          <a:p>
            <a:pPr algn="r" eaLnBrk="0" fontAlgn="base" hangingPunct="0">
              <a:spcBef>
                <a:spcPct val="0"/>
              </a:spcBef>
              <a:spcAft>
                <a:spcPct val="0"/>
              </a:spcAft>
            </a:pPr>
            <a:fld id="{61B6C0E0-CE2D-4FC9-9853-DF69CC20DA56}" type="slidenum">
              <a:rPr lang="en-US" altLang="en-US" sz="1200">
                <a:solidFill>
                  <a:prstClr val="white"/>
                </a:solidFill>
              </a:rPr>
              <a:pPr algn="r" eaLnBrk="0" fontAlgn="base" hangingPunct="0">
                <a:spcBef>
                  <a:spcPct val="0"/>
                </a:spcBef>
                <a:spcAft>
                  <a:spcPct val="0"/>
                </a:spcAft>
              </a:pPr>
              <a:t>9</a:t>
            </a:fld>
            <a:endParaRPr lang="en-US" altLang="en-US" sz="1200">
              <a:solidFill>
                <a:prstClr val="white"/>
              </a:solidFill>
            </a:endParaRPr>
          </a:p>
        </p:txBody>
      </p:sp>
      <p:sp>
        <p:nvSpPr>
          <p:cNvPr id="73731" name="Rectangle 2"/>
          <p:cNvSpPr>
            <a:spLocks noGrp="1" noRot="1" noChangeAspect="1" noChangeArrowheads="1" noTextEdit="1"/>
          </p:cNvSpPr>
          <p:nvPr>
            <p:ph type="sldImg"/>
          </p:nvPr>
        </p:nvSpPr>
        <p:spPr>
          <a:solidFill>
            <a:srgbClr val="FFFFFF"/>
          </a:solidFill>
          <a:ln/>
        </p:spPr>
      </p:sp>
      <p:sp>
        <p:nvSpPr>
          <p:cNvPr id="73732" name="Rectangle 3"/>
          <p:cNvSpPr>
            <a:spLocks noGrp="1" noChangeArrowheads="1"/>
          </p:cNvSpPr>
          <p:nvPr>
            <p:ph type="body" idx="1"/>
          </p:nvPr>
        </p:nvSpPr>
        <p:spPr>
          <a:solidFill>
            <a:srgbClr val="FFFFFF"/>
          </a:solidFill>
          <a:ln>
            <a:solidFill>
              <a:srgbClr val="000000"/>
            </a:solidFill>
          </a:ln>
        </p:spPr>
        <p:txBody>
          <a:bodyPr/>
          <a:lstStyle/>
          <a:p>
            <a:pPr algn="ctr"/>
            <a:endParaRPr lang="en-US" altLang="en-US" sz="2000">
              <a:solidFill>
                <a:schemeClr val="bg1"/>
              </a:solidFill>
              <a:latin typeface="Book Antiqua" pitchFamily="18" charset="0"/>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endParaRPr lang="en-US" dirty="0">
              <a:solidFill>
                <a:srgbClr val="FF0000"/>
              </a:solidFill>
              <a:latin typeface="Arial Narrow" pitchFamily="34" charset="0"/>
              <a:cs typeface="FreesiaUPC" pitchFamily="34" charset="-34"/>
            </a:endParaRPr>
          </a:p>
        </p:txBody>
      </p:sp>
      <p:sp>
        <p:nvSpPr>
          <p:cNvPr id="4" name="Slide Number Placeholder 3"/>
          <p:cNvSpPr>
            <a:spLocks noGrp="1"/>
          </p:cNvSpPr>
          <p:nvPr>
            <p:ph type="sldNum" sz="quarter" idx="10"/>
          </p:nvPr>
        </p:nvSpPr>
        <p:spPr/>
        <p:txBody>
          <a:bodyPr/>
          <a:lstStyle/>
          <a:p>
            <a:fld id="{BD80B95F-1776-4FC1-8AFD-DEA6451EA614}" type="slidenum">
              <a:rPr lang="en-US" smtClean="0">
                <a:solidFill>
                  <a:prstClr val="black"/>
                </a:solidFill>
              </a:rPr>
              <a:pPr/>
              <a:t>10</a:t>
            </a:fld>
            <a:endParaRPr lang="en-US" dirty="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endParaRPr lang="en-US" dirty="0">
              <a:solidFill>
                <a:srgbClr val="FF0000"/>
              </a:solidFill>
              <a:latin typeface="Arial Narrow" pitchFamily="34" charset="0"/>
              <a:cs typeface="FreesiaUPC" pitchFamily="34" charset="-34"/>
            </a:endParaRPr>
          </a:p>
        </p:txBody>
      </p:sp>
      <p:sp>
        <p:nvSpPr>
          <p:cNvPr id="4" name="Slide Number Placeholder 3"/>
          <p:cNvSpPr>
            <a:spLocks noGrp="1"/>
          </p:cNvSpPr>
          <p:nvPr>
            <p:ph type="sldNum" sz="quarter" idx="10"/>
          </p:nvPr>
        </p:nvSpPr>
        <p:spPr/>
        <p:txBody>
          <a:bodyPr/>
          <a:lstStyle/>
          <a:p>
            <a:fld id="{BD80B95F-1776-4FC1-8AFD-DEA6451EA614}" type="slidenum">
              <a:rPr lang="en-US" smtClean="0">
                <a:solidFill>
                  <a:prstClr val="black"/>
                </a:solidFill>
              </a:rPr>
              <a:pPr/>
              <a:t>11</a:t>
            </a:fld>
            <a:endParaRPr lang="en-US" dirty="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endParaRPr lang="en-US" dirty="0">
              <a:solidFill>
                <a:srgbClr val="FF0000"/>
              </a:solidFill>
              <a:latin typeface="Arial Narrow" pitchFamily="34" charset="0"/>
              <a:cs typeface="FreesiaUPC" pitchFamily="34" charset="-34"/>
            </a:endParaRPr>
          </a:p>
        </p:txBody>
      </p:sp>
      <p:sp>
        <p:nvSpPr>
          <p:cNvPr id="4" name="Slide Number Placeholder 3"/>
          <p:cNvSpPr>
            <a:spLocks noGrp="1"/>
          </p:cNvSpPr>
          <p:nvPr>
            <p:ph type="sldNum" sz="quarter" idx="10"/>
          </p:nvPr>
        </p:nvSpPr>
        <p:spPr/>
        <p:txBody>
          <a:bodyPr/>
          <a:lstStyle/>
          <a:p>
            <a:fld id="{BD80B95F-1776-4FC1-8AFD-DEA6451EA614}" type="slidenum">
              <a:rPr lang="en-US" smtClean="0">
                <a:solidFill>
                  <a:prstClr val="black"/>
                </a:solidFill>
              </a:rPr>
              <a:pPr/>
              <a:t>12</a:t>
            </a:fld>
            <a:endParaRPr lang="en-US" dirty="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endParaRPr lang="en-US" dirty="0">
              <a:solidFill>
                <a:srgbClr val="FF0000"/>
              </a:solidFill>
              <a:latin typeface="Arial Narrow" pitchFamily="34" charset="0"/>
              <a:cs typeface="FreesiaUPC" pitchFamily="34" charset="-34"/>
            </a:endParaRPr>
          </a:p>
        </p:txBody>
      </p:sp>
      <p:sp>
        <p:nvSpPr>
          <p:cNvPr id="4" name="Slide Number Placeholder 3"/>
          <p:cNvSpPr>
            <a:spLocks noGrp="1"/>
          </p:cNvSpPr>
          <p:nvPr>
            <p:ph type="sldNum" sz="quarter" idx="10"/>
          </p:nvPr>
        </p:nvSpPr>
        <p:spPr/>
        <p:txBody>
          <a:bodyPr/>
          <a:lstStyle/>
          <a:p>
            <a:fld id="{BD80B95F-1776-4FC1-8AFD-DEA6451EA614}" type="slidenum">
              <a:rPr lang="en-US" smtClean="0">
                <a:solidFill>
                  <a:prstClr val="black"/>
                </a:solidFill>
              </a:rPr>
              <a:pPr/>
              <a:t>13</a:t>
            </a:fld>
            <a:endParaRPr lang="en-US"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4D926BC-8E78-4CCF-A7B2-8DF8460C404D}" type="datetime1">
              <a:rPr lang="en-US" smtClean="0"/>
              <a:pPr/>
              <a:t>8/25/2018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dirty="0"/>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n-US"/>
              <a:t>Click to edit Master title style</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372853-67FE-4B33-8352-7E4108629A36}" type="datetime1">
              <a:rPr lang="en-US" smtClean="0"/>
              <a:pPr/>
              <a:t>8/25/2018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08F43FD-ABDB-43CF-A014-C9419E2A3211}" type="datetime1">
              <a:rPr lang="en-US" smtClean="0">
                <a:solidFill>
                  <a:srgbClr val="DFE6D0"/>
                </a:solidFill>
              </a:rPr>
              <a:pPr/>
              <a:t>8/26/2018</a:t>
            </a:fld>
            <a:endParaRPr lang="en-US" dirty="0">
              <a:solidFill>
                <a:srgbClr val="DFE6D0"/>
              </a:solidFill>
            </a:endParaRPr>
          </a:p>
        </p:txBody>
      </p:sp>
      <p:sp>
        <p:nvSpPr>
          <p:cNvPr id="5" name="Footer Placeholder 4"/>
          <p:cNvSpPr>
            <a:spLocks noGrp="1"/>
          </p:cNvSpPr>
          <p:nvPr>
            <p:ph type="ftr" sz="quarter" idx="11"/>
          </p:nvPr>
        </p:nvSpPr>
        <p:spPr/>
        <p:txBody>
          <a:bodyPr/>
          <a:lstStyle/>
          <a:p>
            <a:endParaRPr lang="en-US" dirty="0">
              <a:solidFill>
                <a:srgbClr val="DFE6D0"/>
              </a:solidFill>
            </a:endParaRPr>
          </a:p>
        </p:txBody>
      </p:sp>
      <p:sp>
        <p:nvSpPr>
          <p:cNvPr id="6" name="Slide Number Placeholder 5"/>
          <p:cNvSpPr>
            <a:spLocks noGrp="1"/>
          </p:cNvSpPr>
          <p:nvPr>
            <p:ph type="sldNum" sz="quarter" idx="12"/>
          </p:nvPr>
        </p:nvSpPr>
        <p:spPr/>
        <p:txBody>
          <a:bodyPr/>
          <a:lstStyle/>
          <a:p>
            <a:fld id="{FA84A37A-AFC2-4A01-80A1-FC20F2C0D5BB}" type="slidenum">
              <a:rPr lang="en-US" smtClean="0">
                <a:solidFill>
                  <a:srgbClr val="DFE6D0"/>
                </a:solidFill>
              </a:rPr>
              <a:pPr/>
              <a:t>‹#›</a:t>
            </a:fld>
            <a:endParaRPr lang="en-US" dirty="0">
              <a:solidFill>
                <a:srgbClr val="DFE6D0"/>
              </a:solidFill>
            </a:endParaRPr>
          </a:p>
        </p:txBody>
      </p:sp>
    </p:spTree>
    <p:extLst>
      <p:ext uri="{BB962C8B-B14F-4D97-AF65-F5344CB8AC3E}">
        <p14:creationId xmlns:p14="http://schemas.microsoft.com/office/powerpoint/2010/main" val="573072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08F43FD-ABDB-43CF-A014-C9419E2A3211}" type="datetime1">
              <a:rPr lang="en-US" smtClean="0"/>
              <a:pPr/>
              <a:t>8/25/2018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CF9A0BB9-5623-4518-865C-AC68A8713851}" type="datetimeFigureOut">
              <a:rPr lang="en-US"/>
              <a:pPr>
                <a:defRPr/>
              </a:pPr>
              <a:t>8/25/2018</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1BD7F37E-8D87-461D-B48B-7A5883C41EDB}" type="slidenum">
              <a:rPr lang="en-US"/>
              <a:pPr>
                <a:defRPr/>
              </a:pPr>
              <a:t>‹#›</a:t>
            </a:fld>
            <a:endParaRPr lang="en-US"/>
          </a:p>
        </p:txBody>
      </p:sp>
    </p:spTree>
    <p:extLst>
      <p:ext uri="{BB962C8B-B14F-4D97-AF65-F5344CB8AC3E}">
        <p14:creationId xmlns:p14="http://schemas.microsoft.com/office/powerpoint/2010/main" val="31238336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06858C45-22B3-494E-B5D2-67D6289FD6F6}" type="datetimeFigureOut">
              <a:rPr lang="en-US"/>
              <a:pPr>
                <a:defRPr/>
              </a:pPr>
              <a:t>8/25/2018</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B85BB70A-722B-4F82-A755-37AD4053950B}" type="slidenum">
              <a:rPr lang="en-US"/>
              <a:pPr>
                <a:defRPr/>
              </a:pPr>
              <a:t>‹#›</a:t>
            </a:fld>
            <a:endParaRPr lang="en-US"/>
          </a:p>
        </p:txBody>
      </p:sp>
    </p:spTree>
    <p:extLst>
      <p:ext uri="{BB962C8B-B14F-4D97-AF65-F5344CB8AC3E}">
        <p14:creationId xmlns:p14="http://schemas.microsoft.com/office/powerpoint/2010/main" val="33124616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A3919E80-15F1-4491-B157-A99997BB4CE1}" type="datetimeFigureOut">
              <a:rPr lang="en-US"/>
              <a:pPr>
                <a:defRPr/>
              </a:pPr>
              <a:t>8/25/2018</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2FA3C4A1-F50E-4F17-8B73-11018345523E}" type="slidenum">
              <a:rPr lang="en-US"/>
              <a:pPr>
                <a:defRPr/>
              </a:pPr>
              <a:t>‹#›</a:t>
            </a:fld>
            <a:endParaRPr lang="en-US"/>
          </a:p>
        </p:txBody>
      </p:sp>
    </p:spTree>
    <p:extLst>
      <p:ext uri="{BB962C8B-B14F-4D97-AF65-F5344CB8AC3E}">
        <p14:creationId xmlns:p14="http://schemas.microsoft.com/office/powerpoint/2010/main" val="28829791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CC833084-4F86-4620-B371-E9C994CD8249}" type="datetimeFigureOut">
              <a:rPr lang="en-US"/>
              <a:pPr>
                <a:defRPr/>
              </a:pPr>
              <a:t>8/25/2018</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06DE01BA-672F-45B6-8042-2596A54BA6D3}" type="slidenum">
              <a:rPr lang="en-US"/>
              <a:pPr>
                <a:defRPr/>
              </a:pPr>
              <a:t>‹#›</a:t>
            </a:fld>
            <a:endParaRPr lang="en-US"/>
          </a:p>
        </p:txBody>
      </p:sp>
    </p:spTree>
    <p:extLst>
      <p:ext uri="{BB962C8B-B14F-4D97-AF65-F5344CB8AC3E}">
        <p14:creationId xmlns:p14="http://schemas.microsoft.com/office/powerpoint/2010/main" val="29329301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5"/>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9" y="1535115"/>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54F9DEDE-D865-458C-A854-45F4D1AE8ACC}" type="datetimeFigureOut">
              <a:rPr lang="en-US"/>
              <a:pPr>
                <a:defRPr/>
              </a:pPr>
              <a:t>8/25/2018</a:t>
            </a:fld>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14522102-F015-4C5D-BF7F-CA27FE2F5F9C}" type="slidenum">
              <a:rPr lang="en-US"/>
              <a:pPr>
                <a:defRPr/>
              </a:pPr>
              <a:t>‹#›</a:t>
            </a:fld>
            <a:endParaRPr lang="en-US"/>
          </a:p>
        </p:txBody>
      </p:sp>
    </p:spTree>
    <p:extLst>
      <p:ext uri="{BB962C8B-B14F-4D97-AF65-F5344CB8AC3E}">
        <p14:creationId xmlns:p14="http://schemas.microsoft.com/office/powerpoint/2010/main" val="2378333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293EDB57-8D17-4146-ACFA-051FE89DFA38}" type="datetimeFigureOut">
              <a:rPr lang="en-US"/>
              <a:pPr>
                <a:defRPr/>
              </a:pPr>
              <a:t>8/25/2018</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288AF80E-C143-4AB4-93AD-2FD33D452A89}" type="slidenum">
              <a:rPr lang="en-US"/>
              <a:pPr>
                <a:defRPr/>
              </a:pPr>
              <a:t>‹#›</a:t>
            </a:fld>
            <a:endParaRPr lang="en-US"/>
          </a:p>
        </p:txBody>
      </p:sp>
    </p:spTree>
    <p:extLst>
      <p:ext uri="{BB962C8B-B14F-4D97-AF65-F5344CB8AC3E}">
        <p14:creationId xmlns:p14="http://schemas.microsoft.com/office/powerpoint/2010/main" val="42641224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F0F123B9-BC56-4962-886E-F2DF51CE408F}" type="datetimeFigureOut">
              <a:rPr lang="en-US"/>
              <a:pPr>
                <a:defRPr/>
              </a:pPr>
              <a:t>8/25/2018</a:t>
            </a:fld>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BF8B8ED3-EA90-447F-9F18-7B8240DAD299}" type="slidenum">
              <a:rPr lang="en-US"/>
              <a:pPr>
                <a:defRPr/>
              </a:pPr>
              <a:t>‹#›</a:t>
            </a:fld>
            <a:endParaRPr lang="en-US"/>
          </a:p>
        </p:txBody>
      </p:sp>
    </p:spTree>
    <p:extLst>
      <p:ext uri="{BB962C8B-B14F-4D97-AF65-F5344CB8AC3E}">
        <p14:creationId xmlns:p14="http://schemas.microsoft.com/office/powerpoint/2010/main" val="13734568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2"/>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B023CBAD-B3C7-4F41-9596-210B6DF211B1}" type="datetimeFigureOut">
              <a:rPr lang="en-US"/>
              <a:pPr>
                <a:defRPr/>
              </a:pPr>
              <a:t>8/25/2018</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88E86E02-3A1B-4551-9A54-63630FD26021}" type="slidenum">
              <a:rPr lang="en-US"/>
              <a:pPr>
                <a:defRPr/>
              </a:pPr>
              <a:t>‹#›</a:t>
            </a:fld>
            <a:endParaRPr lang="en-US"/>
          </a:p>
        </p:txBody>
      </p:sp>
    </p:spTree>
    <p:extLst>
      <p:ext uri="{BB962C8B-B14F-4D97-AF65-F5344CB8AC3E}">
        <p14:creationId xmlns:p14="http://schemas.microsoft.com/office/powerpoint/2010/main" val="214150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03250A7-F2AC-4A3A-BAC6-4433188AF404}" type="datetime1">
              <a:rPr lang="en-US" smtClean="0"/>
              <a:pPr/>
              <a:t>8/25/2018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32703D22-7966-4E38-82AB-108A973514EC}" type="datetimeFigureOut">
              <a:rPr lang="en-US"/>
              <a:pPr>
                <a:defRPr/>
              </a:pPr>
              <a:t>8/25/2018</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A275F384-4220-4ABE-BBA6-00371A7F3FED}" type="slidenum">
              <a:rPr lang="en-US"/>
              <a:pPr>
                <a:defRPr/>
              </a:pPr>
              <a:t>‹#›</a:t>
            </a:fld>
            <a:endParaRPr lang="en-US"/>
          </a:p>
        </p:txBody>
      </p:sp>
    </p:spTree>
    <p:extLst>
      <p:ext uri="{BB962C8B-B14F-4D97-AF65-F5344CB8AC3E}">
        <p14:creationId xmlns:p14="http://schemas.microsoft.com/office/powerpoint/2010/main" val="41917940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68CCD5A0-0AC7-4AE0-8F7A-423C933B9CF0}" type="datetimeFigureOut">
              <a:rPr lang="en-US"/>
              <a:pPr>
                <a:defRPr/>
              </a:pPr>
              <a:t>8/25/2018</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5C7DDC95-ACD8-4811-B77A-D53AD0FE958A}" type="slidenum">
              <a:rPr lang="en-US"/>
              <a:pPr>
                <a:defRPr/>
              </a:pPr>
              <a:t>‹#›</a:t>
            </a:fld>
            <a:endParaRPr lang="en-US"/>
          </a:p>
        </p:txBody>
      </p:sp>
    </p:spTree>
    <p:extLst>
      <p:ext uri="{BB962C8B-B14F-4D97-AF65-F5344CB8AC3E}">
        <p14:creationId xmlns:p14="http://schemas.microsoft.com/office/powerpoint/2010/main" val="37208230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4DBF4885-75AD-4C0D-9CD8-F3794D84427F}" type="datetimeFigureOut">
              <a:rPr lang="en-US"/>
              <a:pPr>
                <a:defRPr/>
              </a:pPr>
              <a:t>8/25/2018</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336895B1-F98E-4096-A03D-F4435B34F770}" type="slidenum">
              <a:rPr lang="en-US"/>
              <a:pPr>
                <a:defRPr/>
              </a:pPr>
              <a:t>‹#›</a:t>
            </a:fld>
            <a:endParaRPr lang="en-US"/>
          </a:p>
        </p:txBody>
      </p:sp>
    </p:spTree>
    <p:extLst>
      <p:ext uri="{BB962C8B-B14F-4D97-AF65-F5344CB8AC3E}">
        <p14:creationId xmlns:p14="http://schemas.microsoft.com/office/powerpoint/2010/main" val="35902909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B764FC3-0B41-4517-93D9-81BEBD6A5F6A}" type="datetimeFigureOut">
              <a:rPr lang="en-US" smtClean="0">
                <a:solidFill>
                  <a:prstClr val="black">
                    <a:tint val="75000"/>
                  </a:prstClr>
                </a:solidFill>
              </a:rPr>
              <a:pPr/>
              <a:t>8/25/2018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585F97F-1831-45B5-A999-3255A29183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6701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764FC3-0B41-4517-93D9-81BEBD6A5F6A}" type="datetimeFigureOut">
              <a:rPr lang="en-US" smtClean="0">
                <a:solidFill>
                  <a:prstClr val="black">
                    <a:tint val="75000"/>
                  </a:prstClr>
                </a:solidFill>
              </a:rPr>
              <a:pPr/>
              <a:t>8/25/2018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585F97F-1831-45B5-A999-3255A29183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12618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B764FC3-0B41-4517-93D9-81BEBD6A5F6A}" type="datetimeFigureOut">
              <a:rPr lang="en-US" smtClean="0">
                <a:solidFill>
                  <a:prstClr val="black">
                    <a:tint val="75000"/>
                  </a:prstClr>
                </a:solidFill>
              </a:rPr>
              <a:pPr/>
              <a:t>8/25/2018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585F97F-1831-45B5-A999-3255A29183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24485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B764FC3-0B41-4517-93D9-81BEBD6A5F6A}" type="datetimeFigureOut">
              <a:rPr lang="en-US" smtClean="0">
                <a:solidFill>
                  <a:prstClr val="black">
                    <a:tint val="75000"/>
                  </a:prstClr>
                </a:solidFill>
              </a:rPr>
              <a:pPr/>
              <a:t>8/25/2018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585F97F-1831-45B5-A999-3255A29183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70180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B764FC3-0B41-4517-93D9-81BEBD6A5F6A}" type="datetimeFigureOut">
              <a:rPr lang="en-US" smtClean="0">
                <a:solidFill>
                  <a:prstClr val="black">
                    <a:tint val="75000"/>
                  </a:prstClr>
                </a:solidFill>
              </a:rPr>
              <a:pPr/>
              <a:t>8/25/2018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585F97F-1831-45B5-A999-3255A29183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89956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B764FC3-0B41-4517-93D9-81BEBD6A5F6A}" type="datetimeFigureOut">
              <a:rPr lang="en-US" smtClean="0">
                <a:solidFill>
                  <a:prstClr val="black">
                    <a:tint val="75000"/>
                  </a:prstClr>
                </a:solidFill>
              </a:rPr>
              <a:pPr/>
              <a:t>8/25/2018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585F97F-1831-45B5-A999-3255A29183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90090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764FC3-0B41-4517-93D9-81BEBD6A5F6A}" type="datetimeFigureOut">
              <a:rPr lang="en-US" smtClean="0">
                <a:solidFill>
                  <a:prstClr val="black">
                    <a:tint val="75000"/>
                  </a:prstClr>
                </a:solidFill>
              </a:rPr>
              <a:pPr/>
              <a:t>8/25/2018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585F97F-1831-45B5-A999-3255A29183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82861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5" name="Title 94"/>
          <p:cNvSpPr>
            <a:spLocks noGrp="1"/>
          </p:cNvSpPr>
          <p:nvPr>
            <p:ph type="title"/>
          </p:nvPr>
        </p:nvSpPr>
        <p:spPr>
          <a:xfrm>
            <a:off x="457200" y="4463568"/>
            <a:ext cx="8305800" cy="1143000"/>
          </a:xfrm>
        </p:spPr>
        <p:txBody>
          <a:bodyPr/>
          <a:lstStyle/>
          <a:p>
            <a:r>
              <a:rPr lang="en-US"/>
              <a:t>Click to edit Master title style</a:t>
            </a:r>
          </a:p>
        </p:txBody>
      </p:sp>
      <p:sp>
        <p:nvSpPr>
          <p:cNvPr id="2" name="Date Placeholder 1"/>
          <p:cNvSpPr>
            <a:spLocks noGrp="1"/>
          </p:cNvSpPr>
          <p:nvPr>
            <p:ph type="dt" sz="half" idx="10"/>
          </p:nvPr>
        </p:nvSpPr>
        <p:spPr/>
        <p:txBody>
          <a:bodyPr/>
          <a:lstStyle/>
          <a:p>
            <a:fld id="{E48785BE-30D6-45E9-9828-9A90A2D6DF6D}" type="datetime1">
              <a:rPr lang="en-US" smtClean="0"/>
              <a:pPr/>
              <a:t>8/25/2018</a:t>
            </a:fld>
            <a:endParaRPr lang="en-US" dirty="0"/>
          </a:p>
        </p:txBody>
      </p:sp>
      <p:sp>
        <p:nvSpPr>
          <p:cNvPr id="91" name="Footer Placeholder 90"/>
          <p:cNvSpPr>
            <a:spLocks noGrp="1"/>
          </p:cNvSpPr>
          <p:nvPr>
            <p:ph type="ftr" sz="quarter" idx="11"/>
          </p:nvPr>
        </p:nvSpPr>
        <p:spPr/>
        <p:txBody>
          <a:bodyPr/>
          <a:lstStyle/>
          <a:p>
            <a:endParaRPr lang="en-US" dirty="0"/>
          </a:p>
        </p:txBody>
      </p:sp>
      <p:sp>
        <p:nvSpPr>
          <p:cNvPr id="92" name="Slide Number Placeholder 91"/>
          <p:cNvSpPr>
            <a:spLocks noGrp="1"/>
          </p:cNvSpPr>
          <p:nvPr>
            <p:ph type="sldNum" sz="quarter" idx="12"/>
          </p:nvPr>
        </p:nvSpPr>
        <p:spPr/>
        <p:txBody>
          <a:bodyPr/>
          <a:lstStyle/>
          <a:p>
            <a:fld id="{FA84A37A-AFC2-4A01-80A1-FC20F2C0D5BB}"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B764FC3-0B41-4517-93D9-81BEBD6A5F6A}" type="datetimeFigureOut">
              <a:rPr lang="en-US" smtClean="0">
                <a:solidFill>
                  <a:prstClr val="black">
                    <a:tint val="75000"/>
                  </a:prstClr>
                </a:solidFill>
              </a:rPr>
              <a:pPr/>
              <a:t>8/25/2018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585F97F-1831-45B5-A999-3255A29183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68882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B764FC3-0B41-4517-93D9-81BEBD6A5F6A}" type="datetimeFigureOut">
              <a:rPr lang="en-US" smtClean="0">
                <a:solidFill>
                  <a:prstClr val="black">
                    <a:tint val="75000"/>
                  </a:prstClr>
                </a:solidFill>
              </a:rPr>
              <a:pPr/>
              <a:t>8/25/2018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585F97F-1831-45B5-A999-3255A29183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55312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764FC3-0B41-4517-93D9-81BEBD6A5F6A}" type="datetimeFigureOut">
              <a:rPr lang="en-US" smtClean="0">
                <a:solidFill>
                  <a:prstClr val="black">
                    <a:tint val="75000"/>
                  </a:prstClr>
                </a:solidFill>
              </a:rPr>
              <a:pPr/>
              <a:t>8/25/2018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585F97F-1831-45B5-A999-3255A29183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82453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764FC3-0B41-4517-93D9-81BEBD6A5F6A}" type="datetimeFigureOut">
              <a:rPr lang="en-US" smtClean="0">
                <a:solidFill>
                  <a:prstClr val="black">
                    <a:tint val="75000"/>
                  </a:prstClr>
                </a:solidFill>
              </a:rPr>
              <a:pPr/>
              <a:t>8/25/2018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585F97F-1831-45B5-A999-3255A29183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761767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B764FC3-0B41-4517-93D9-81BEBD6A5F6A}" type="datetimeFigureOut">
              <a:rPr lang="en-US" smtClean="0"/>
              <a:t>8/25/2018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85F97F-1831-45B5-A999-3255A291832E}" type="slidenum">
              <a:rPr lang="en-US" smtClean="0"/>
              <a:t>‹#›</a:t>
            </a:fld>
            <a:endParaRPr lang="en-US"/>
          </a:p>
        </p:txBody>
      </p:sp>
    </p:spTree>
    <p:extLst>
      <p:ext uri="{BB962C8B-B14F-4D97-AF65-F5344CB8AC3E}">
        <p14:creationId xmlns:p14="http://schemas.microsoft.com/office/powerpoint/2010/main" val="39805768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764FC3-0B41-4517-93D9-81BEBD6A5F6A}" type="datetimeFigureOut">
              <a:rPr lang="en-US" smtClean="0"/>
              <a:t>8/25/2018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85F97F-1831-45B5-A999-3255A291832E}" type="slidenum">
              <a:rPr lang="en-US" smtClean="0"/>
              <a:t>‹#›</a:t>
            </a:fld>
            <a:endParaRPr lang="en-US"/>
          </a:p>
        </p:txBody>
      </p:sp>
    </p:spTree>
    <p:extLst>
      <p:ext uri="{BB962C8B-B14F-4D97-AF65-F5344CB8AC3E}">
        <p14:creationId xmlns:p14="http://schemas.microsoft.com/office/powerpoint/2010/main" val="30814004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B764FC3-0B41-4517-93D9-81BEBD6A5F6A}" type="datetimeFigureOut">
              <a:rPr lang="en-US" smtClean="0"/>
              <a:t>8/25/2018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85F97F-1831-45B5-A999-3255A291832E}" type="slidenum">
              <a:rPr lang="en-US" smtClean="0"/>
              <a:t>‹#›</a:t>
            </a:fld>
            <a:endParaRPr lang="en-US"/>
          </a:p>
        </p:txBody>
      </p:sp>
    </p:spTree>
    <p:extLst>
      <p:ext uri="{BB962C8B-B14F-4D97-AF65-F5344CB8AC3E}">
        <p14:creationId xmlns:p14="http://schemas.microsoft.com/office/powerpoint/2010/main" val="15701266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B764FC3-0B41-4517-93D9-81BEBD6A5F6A}" type="datetimeFigureOut">
              <a:rPr lang="en-US" smtClean="0"/>
              <a:t>8/25/2018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85F97F-1831-45B5-A999-3255A291832E}" type="slidenum">
              <a:rPr lang="en-US" smtClean="0"/>
              <a:t>‹#›</a:t>
            </a:fld>
            <a:endParaRPr lang="en-US"/>
          </a:p>
        </p:txBody>
      </p:sp>
    </p:spTree>
    <p:extLst>
      <p:ext uri="{BB962C8B-B14F-4D97-AF65-F5344CB8AC3E}">
        <p14:creationId xmlns:p14="http://schemas.microsoft.com/office/powerpoint/2010/main" val="167276532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B764FC3-0B41-4517-93D9-81BEBD6A5F6A}" type="datetimeFigureOut">
              <a:rPr lang="en-US" smtClean="0"/>
              <a:t>8/25/2018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585F97F-1831-45B5-A999-3255A291832E}" type="slidenum">
              <a:rPr lang="en-US" smtClean="0"/>
              <a:t>‹#›</a:t>
            </a:fld>
            <a:endParaRPr lang="en-US"/>
          </a:p>
        </p:txBody>
      </p:sp>
    </p:spTree>
    <p:extLst>
      <p:ext uri="{BB962C8B-B14F-4D97-AF65-F5344CB8AC3E}">
        <p14:creationId xmlns:p14="http://schemas.microsoft.com/office/powerpoint/2010/main" val="363904191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B764FC3-0B41-4517-93D9-81BEBD6A5F6A}" type="datetimeFigureOut">
              <a:rPr lang="en-US" smtClean="0"/>
              <a:t>8/25/2018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585F97F-1831-45B5-A999-3255A291832E}" type="slidenum">
              <a:rPr lang="en-US" smtClean="0"/>
              <a:t>‹#›</a:t>
            </a:fld>
            <a:endParaRPr lang="en-US"/>
          </a:p>
        </p:txBody>
      </p:sp>
    </p:spTree>
    <p:extLst>
      <p:ext uri="{BB962C8B-B14F-4D97-AF65-F5344CB8AC3E}">
        <p14:creationId xmlns:p14="http://schemas.microsoft.com/office/powerpoint/2010/main" val="2121930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9F603B8-852C-4305-A8B5-259A7A1815FE}" type="datetime1">
              <a:rPr lang="en-US" smtClean="0"/>
              <a:pPr/>
              <a:t>8/25/2018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764FC3-0B41-4517-93D9-81BEBD6A5F6A}" type="datetimeFigureOut">
              <a:rPr lang="en-US" smtClean="0"/>
              <a:t>8/25/2018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585F97F-1831-45B5-A999-3255A291832E}" type="slidenum">
              <a:rPr lang="en-US" smtClean="0"/>
              <a:t>‹#›</a:t>
            </a:fld>
            <a:endParaRPr lang="en-US"/>
          </a:p>
        </p:txBody>
      </p:sp>
    </p:spTree>
    <p:extLst>
      <p:ext uri="{BB962C8B-B14F-4D97-AF65-F5344CB8AC3E}">
        <p14:creationId xmlns:p14="http://schemas.microsoft.com/office/powerpoint/2010/main" val="8844588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B764FC3-0B41-4517-93D9-81BEBD6A5F6A}" type="datetimeFigureOut">
              <a:rPr lang="en-US" smtClean="0"/>
              <a:t>8/25/2018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85F97F-1831-45B5-A999-3255A291832E}" type="slidenum">
              <a:rPr lang="en-US" smtClean="0"/>
              <a:t>‹#›</a:t>
            </a:fld>
            <a:endParaRPr lang="en-US"/>
          </a:p>
        </p:txBody>
      </p:sp>
    </p:spTree>
    <p:extLst>
      <p:ext uri="{BB962C8B-B14F-4D97-AF65-F5344CB8AC3E}">
        <p14:creationId xmlns:p14="http://schemas.microsoft.com/office/powerpoint/2010/main" val="253313835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B764FC3-0B41-4517-93D9-81BEBD6A5F6A}" type="datetimeFigureOut">
              <a:rPr lang="en-US" smtClean="0"/>
              <a:t>8/25/2018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85F97F-1831-45B5-A999-3255A291832E}" type="slidenum">
              <a:rPr lang="en-US" smtClean="0"/>
              <a:t>‹#›</a:t>
            </a:fld>
            <a:endParaRPr lang="en-US"/>
          </a:p>
        </p:txBody>
      </p:sp>
    </p:spTree>
    <p:extLst>
      <p:ext uri="{BB962C8B-B14F-4D97-AF65-F5344CB8AC3E}">
        <p14:creationId xmlns:p14="http://schemas.microsoft.com/office/powerpoint/2010/main" val="33502110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764FC3-0B41-4517-93D9-81BEBD6A5F6A}" type="datetimeFigureOut">
              <a:rPr lang="en-US" smtClean="0"/>
              <a:t>8/25/2018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85F97F-1831-45B5-A999-3255A291832E}" type="slidenum">
              <a:rPr lang="en-US" smtClean="0"/>
              <a:t>‹#›</a:t>
            </a:fld>
            <a:endParaRPr lang="en-US"/>
          </a:p>
        </p:txBody>
      </p:sp>
    </p:spTree>
    <p:extLst>
      <p:ext uri="{BB962C8B-B14F-4D97-AF65-F5344CB8AC3E}">
        <p14:creationId xmlns:p14="http://schemas.microsoft.com/office/powerpoint/2010/main" val="261676122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764FC3-0B41-4517-93D9-81BEBD6A5F6A}" type="datetimeFigureOut">
              <a:rPr lang="en-US" smtClean="0"/>
              <a:t>8/25/2018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85F97F-1831-45B5-A999-3255A291832E}" type="slidenum">
              <a:rPr lang="en-US" smtClean="0"/>
              <a:t>‹#›</a:t>
            </a:fld>
            <a:endParaRPr lang="en-US"/>
          </a:p>
        </p:txBody>
      </p:sp>
    </p:spTree>
    <p:extLst>
      <p:ext uri="{BB962C8B-B14F-4D97-AF65-F5344CB8AC3E}">
        <p14:creationId xmlns:p14="http://schemas.microsoft.com/office/powerpoint/2010/main" val="167191672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4D926BC-8E78-4CCF-A7B2-8DF8460C404D}" type="datetime1">
              <a:rPr lang="en-US" smtClean="0">
                <a:solidFill>
                  <a:srgbClr val="DFE6D0"/>
                </a:solidFill>
              </a:rPr>
              <a:pPr/>
              <a:t>8/25/2018</a:t>
            </a:fld>
            <a:endParaRPr lang="en-US" dirty="0">
              <a:solidFill>
                <a:srgbClr val="DFE6D0"/>
              </a:solidFill>
            </a:endParaRPr>
          </a:p>
        </p:txBody>
      </p:sp>
      <p:sp>
        <p:nvSpPr>
          <p:cNvPr id="5" name="Footer Placeholder 4"/>
          <p:cNvSpPr>
            <a:spLocks noGrp="1"/>
          </p:cNvSpPr>
          <p:nvPr>
            <p:ph type="ftr" sz="quarter" idx="11"/>
          </p:nvPr>
        </p:nvSpPr>
        <p:spPr/>
        <p:txBody>
          <a:bodyPr/>
          <a:lstStyle/>
          <a:p>
            <a:endParaRPr lang="en-US" dirty="0">
              <a:solidFill>
                <a:srgbClr val="DFE6D0"/>
              </a:solidFill>
            </a:endParaRPr>
          </a:p>
        </p:txBody>
      </p:sp>
      <p:sp>
        <p:nvSpPr>
          <p:cNvPr id="6" name="Slide Number Placeholder 5"/>
          <p:cNvSpPr>
            <a:spLocks noGrp="1"/>
          </p:cNvSpPr>
          <p:nvPr>
            <p:ph type="sldNum" sz="quarter" idx="12"/>
          </p:nvPr>
        </p:nvSpPr>
        <p:spPr/>
        <p:txBody>
          <a:bodyPr/>
          <a:lstStyle/>
          <a:p>
            <a:fld id="{FA84A37A-AFC2-4A01-80A1-FC20F2C0D5BB}" type="slidenum">
              <a:rPr lang="en-US" smtClean="0">
                <a:solidFill>
                  <a:srgbClr val="DFE6D0"/>
                </a:solidFill>
              </a:rPr>
              <a:pPr/>
              <a:t>‹#›</a:t>
            </a:fld>
            <a:endParaRPr lang="en-US" dirty="0">
              <a:solidFill>
                <a:srgbClr val="DFE6D0"/>
              </a:solidFill>
            </a:endParaRPr>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n-US"/>
              <a:t>Click to edit Master title style</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02978858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03250A7-F2AC-4A3A-BAC6-4433188AF404}" type="datetime1">
              <a:rPr lang="en-US" smtClean="0">
                <a:solidFill>
                  <a:srgbClr val="DFE6D0"/>
                </a:solidFill>
              </a:rPr>
              <a:pPr/>
              <a:t>8/25/2018</a:t>
            </a:fld>
            <a:endParaRPr lang="en-US">
              <a:solidFill>
                <a:srgbClr val="DFE6D0"/>
              </a:solidFill>
            </a:endParaRPr>
          </a:p>
        </p:txBody>
      </p:sp>
      <p:sp>
        <p:nvSpPr>
          <p:cNvPr id="5" name="Footer Placeholder 4"/>
          <p:cNvSpPr>
            <a:spLocks noGrp="1"/>
          </p:cNvSpPr>
          <p:nvPr>
            <p:ph type="ftr" sz="quarter" idx="11"/>
          </p:nvPr>
        </p:nvSpPr>
        <p:spPr/>
        <p:txBody>
          <a:bodyPr/>
          <a:lstStyle/>
          <a:p>
            <a:endParaRPr lang="en-US">
              <a:solidFill>
                <a:srgbClr val="DFE6D0"/>
              </a:solidFill>
            </a:endParaRPr>
          </a:p>
        </p:txBody>
      </p:sp>
      <p:sp>
        <p:nvSpPr>
          <p:cNvPr id="6" name="Slide Number Placeholder 5"/>
          <p:cNvSpPr>
            <a:spLocks noGrp="1"/>
          </p:cNvSpPr>
          <p:nvPr>
            <p:ph type="sldNum" sz="quarter" idx="12"/>
          </p:nvPr>
        </p:nvSpPr>
        <p:spPr/>
        <p:txBody>
          <a:bodyPr/>
          <a:lstStyle/>
          <a:p>
            <a:fld id="{FA84A37A-AFC2-4A01-80A1-FC20F2C0D5BB}" type="slidenum">
              <a:rPr lang="en-US" smtClean="0">
                <a:solidFill>
                  <a:srgbClr val="DFE6D0"/>
                </a:solidFill>
              </a:rPr>
              <a:pPr/>
              <a:t>‹#›</a:t>
            </a:fld>
            <a:endParaRPr lang="en-US">
              <a:solidFill>
                <a:srgbClr val="DFE6D0"/>
              </a:solidFill>
            </a:endParaRPr>
          </a:p>
        </p:txBody>
      </p:sp>
    </p:spTree>
    <p:extLst>
      <p:ext uri="{BB962C8B-B14F-4D97-AF65-F5344CB8AC3E}">
        <p14:creationId xmlns:p14="http://schemas.microsoft.com/office/powerpoint/2010/main" val="90147694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5" name="Title 94"/>
          <p:cNvSpPr>
            <a:spLocks noGrp="1"/>
          </p:cNvSpPr>
          <p:nvPr>
            <p:ph type="title"/>
          </p:nvPr>
        </p:nvSpPr>
        <p:spPr>
          <a:xfrm>
            <a:off x="457200" y="4463568"/>
            <a:ext cx="8305800" cy="1143000"/>
          </a:xfrm>
        </p:spPr>
        <p:txBody>
          <a:bodyPr/>
          <a:lstStyle/>
          <a:p>
            <a:r>
              <a:rPr lang="en-US"/>
              <a:t>Click to edit Master title style</a:t>
            </a:r>
          </a:p>
        </p:txBody>
      </p:sp>
      <p:sp>
        <p:nvSpPr>
          <p:cNvPr id="2" name="Date Placeholder 1"/>
          <p:cNvSpPr>
            <a:spLocks noGrp="1"/>
          </p:cNvSpPr>
          <p:nvPr>
            <p:ph type="dt" sz="half" idx="10"/>
          </p:nvPr>
        </p:nvSpPr>
        <p:spPr/>
        <p:txBody>
          <a:bodyPr/>
          <a:lstStyle/>
          <a:p>
            <a:fld id="{E48785BE-30D6-45E9-9828-9A90A2D6DF6D}" type="datetime1">
              <a:rPr lang="en-US" smtClean="0">
                <a:solidFill>
                  <a:srgbClr val="1D3641"/>
                </a:solidFill>
              </a:rPr>
              <a:pPr/>
              <a:t>8/25/2018</a:t>
            </a:fld>
            <a:endParaRPr lang="en-US" dirty="0">
              <a:solidFill>
                <a:srgbClr val="1D3641"/>
              </a:solidFill>
            </a:endParaRPr>
          </a:p>
        </p:txBody>
      </p:sp>
      <p:sp>
        <p:nvSpPr>
          <p:cNvPr id="91" name="Footer Placeholder 90"/>
          <p:cNvSpPr>
            <a:spLocks noGrp="1"/>
          </p:cNvSpPr>
          <p:nvPr>
            <p:ph type="ftr" sz="quarter" idx="11"/>
          </p:nvPr>
        </p:nvSpPr>
        <p:spPr/>
        <p:txBody>
          <a:bodyPr/>
          <a:lstStyle/>
          <a:p>
            <a:endParaRPr lang="en-US" dirty="0">
              <a:solidFill>
                <a:srgbClr val="1D3641"/>
              </a:solidFill>
            </a:endParaRPr>
          </a:p>
        </p:txBody>
      </p:sp>
      <p:sp>
        <p:nvSpPr>
          <p:cNvPr id="92" name="Slide Number Placeholder 91"/>
          <p:cNvSpPr>
            <a:spLocks noGrp="1"/>
          </p:cNvSpPr>
          <p:nvPr>
            <p:ph type="sldNum" sz="quarter" idx="12"/>
          </p:nvPr>
        </p:nvSpPr>
        <p:spPr/>
        <p:txBody>
          <a:bodyPr/>
          <a:lstStyle/>
          <a:p>
            <a:fld id="{FA84A37A-AFC2-4A01-80A1-FC20F2C0D5BB}" type="slidenum">
              <a:rPr lang="en-US" smtClean="0">
                <a:solidFill>
                  <a:srgbClr val="1D3641"/>
                </a:solidFill>
              </a:rPr>
              <a:pPr/>
              <a:t>‹#›</a:t>
            </a:fld>
            <a:endParaRPr lang="en-US" dirty="0">
              <a:solidFill>
                <a:srgbClr val="1D3641"/>
              </a:solidFill>
            </a:endParaRPr>
          </a:p>
        </p:txBody>
      </p:sp>
    </p:spTree>
    <p:extLst>
      <p:ext uri="{BB962C8B-B14F-4D97-AF65-F5344CB8AC3E}">
        <p14:creationId xmlns:p14="http://schemas.microsoft.com/office/powerpoint/2010/main" val="3499564312"/>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9F603B8-852C-4305-A8B5-259A7A1815FE}" type="datetime1">
              <a:rPr lang="en-US" smtClean="0">
                <a:solidFill>
                  <a:srgbClr val="DFE6D0"/>
                </a:solidFill>
              </a:rPr>
              <a:pPr/>
              <a:t>8/25/2018</a:t>
            </a:fld>
            <a:endParaRPr lang="en-US">
              <a:solidFill>
                <a:srgbClr val="DFE6D0"/>
              </a:solidFill>
            </a:endParaRPr>
          </a:p>
        </p:txBody>
      </p:sp>
      <p:sp>
        <p:nvSpPr>
          <p:cNvPr id="6" name="Footer Placeholder 5"/>
          <p:cNvSpPr>
            <a:spLocks noGrp="1"/>
          </p:cNvSpPr>
          <p:nvPr>
            <p:ph type="ftr" sz="quarter" idx="11"/>
          </p:nvPr>
        </p:nvSpPr>
        <p:spPr/>
        <p:txBody>
          <a:bodyPr/>
          <a:lstStyle/>
          <a:p>
            <a:endParaRPr lang="en-US">
              <a:solidFill>
                <a:srgbClr val="DFE6D0"/>
              </a:solidFill>
            </a:endParaRPr>
          </a:p>
        </p:txBody>
      </p:sp>
      <p:sp>
        <p:nvSpPr>
          <p:cNvPr id="7" name="Slide Number Placeholder 6"/>
          <p:cNvSpPr>
            <a:spLocks noGrp="1"/>
          </p:cNvSpPr>
          <p:nvPr>
            <p:ph type="sldNum" sz="quarter" idx="12"/>
          </p:nvPr>
        </p:nvSpPr>
        <p:spPr/>
        <p:txBody>
          <a:bodyPr/>
          <a:lstStyle/>
          <a:p>
            <a:fld id="{FA84A37A-AFC2-4A01-80A1-FC20F2C0D5BB}" type="slidenum">
              <a:rPr lang="en-US" smtClean="0">
                <a:solidFill>
                  <a:srgbClr val="DFE6D0"/>
                </a:solidFill>
              </a:rPr>
              <a:pPr/>
              <a:t>‹#›</a:t>
            </a:fld>
            <a:endParaRPr lang="en-US">
              <a:solidFill>
                <a:srgbClr val="DFE6D0"/>
              </a:solidFill>
            </a:endParaRPr>
          </a:p>
        </p:txBody>
      </p:sp>
    </p:spTree>
    <p:extLst>
      <p:ext uri="{BB962C8B-B14F-4D97-AF65-F5344CB8AC3E}">
        <p14:creationId xmlns:p14="http://schemas.microsoft.com/office/powerpoint/2010/main" val="110215761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33025EA-66B7-4B75-BC7E-E841861BC2EE}" type="datetime1">
              <a:rPr lang="en-US" smtClean="0">
                <a:solidFill>
                  <a:srgbClr val="DFE6D0"/>
                </a:solidFill>
              </a:rPr>
              <a:pPr/>
              <a:t>8/25/2018</a:t>
            </a:fld>
            <a:endParaRPr lang="en-US">
              <a:solidFill>
                <a:srgbClr val="DFE6D0"/>
              </a:solidFill>
            </a:endParaRPr>
          </a:p>
        </p:txBody>
      </p:sp>
      <p:sp>
        <p:nvSpPr>
          <p:cNvPr id="8" name="Footer Placeholder 7"/>
          <p:cNvSpPr>
            <a:spLocks noGrp="1"/>
          </p:cNvSpPr>
          <p:nvPr>
            <p:ph type="ftr" sz="quarter" idx="11"/>
          </p:nvPr>
        </p:nvSpPr>
        <p:spPr/>
        <p:txBody>
          <a:bodyPr/>
          <a:lstStyle/>
          <a:p>
            <a:endParaRPr lang="en-US">
              <a:solidFill>
                <a:srgbClr val="DFE6D0"/>
              </a:solidFill>
            </a:endParaRPr>
          </a:p>
        </p:txBody>
      </p:sp>
      <p:sp>
        <p:nvSpPr>
          <p:cNvPr id="9" name="Slide Number Placeholder 8"/>
          <p:cNvSpPr>
            <a:spLocks noGrp="1"/>
          </p:cNvSpPr>
          <p:nvPr>
            <p:ph type="sldNum" sz="quarter" idx="12"/>
          </p:nvPr>
        </p:nvSpPr>
        <p:spPr/>
        <p:txBody>
          <a:bodyPr/>
          <a:lstStyle/>
          <a:p>
            <a:fld id="{FA84A37A-AFC2-4A01-80A1-FC20F2C0D5BB}" type="slidenum">
              <a:rPr lang="en-US" smtClean="0">
                <a:solidFill>
                  <a:srgbClr val="DFE6D0"/>
                </a:solidFill>
              </a:rPr>
              <a:pPr/>
              <a:t>‹#›</a:t>
            </a:fld>
            <a:endParaRPr lang="en-US">
              <a:solidFill>
                <a:srgbClr val="DFE6D0"/>
              </a:solidFill>
            </a:endParaRPr>
          </a:p>
        </p:txBody>
      </p:sp>
    </p:spTree>
    <p:extLst>
      <p:ext uri="{BB962C8B-B14F-4D97-AF65-F5344CB8AC3E}">
        <p14:creationId xmlns:p14="http://schemas.microsoft.com/office/powerpoint/2010/main" val="4210369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33025EA-66B7-4B75-BC7E-E841861BC2EE}" type="datetime1">
              <a:rPr lang="en-US" smtClean="0"/>
              <a:pPr/>
              <a:t>8/25/2018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A0C081B-7565-4E7A-9F9F-F1076E2DDB85}" type="datetime1">
              <a:rPr lang="en-US" smtClean="0">
                <a:solidFill>
                  <a:srgbClr val="DFE6D0"/>
                </a:solidFill>
              </a:rPr>
              <a:pPr/>
              <a:t>8/25/2018</a:t>
            </a:fld>
            <a:endParaRPr lang="en-US">
              <a:solidFill>
                <a:srgbClr val="DFE6D0"/>
              </a:solidFill>
            </a:endParaRPr>
          </a:p>
        </p:txBody>
      </p:sp>
      <p:sp>
        <p:nvSpPr>
          <p:cNvPr id="4" name="Footer Placeholder 3"/>
          <p:cNvSpPr>
            <a:spLocks noGrp="1"/>
          </p:cNvSpPr>
          <p:nvPr>
            <p:ph type="ftr" sz="quarter" idx="11"/>
          </p:nvPr>
        </p:nvSpPr>
        <p:spPr/>
        <p:txBody>
          <a:bodyPr/>
          <a:lstStyle/>
          <a:p>
            <a:endParaRPr lang="en-US">
              <a:solidFill>
                <a:srgbClr val="DFE6D0"/>
              </a:solidFill>
            </a:endParaRPr>
          </a:p>
        </p:txBody>
      </p:sp>
      <p:sp>
        <p:nvSpPr>
          <p:cNvPr id="5" name="Slide Number Placeholder 4"/>
          <p:cNvSpPr>
            <a:spLocks noGrp="1"/>
          </p:cNvSpPr>
          <p:nvPr>
            <p:ph type="sldNum" sz="quarter" idx="12"/>
          </p:nvPr>
        </p:nvSpPr>
        <p:spPr/>
        <p:txBody>
          <a:bodyPr/>
          <a:lstStyle/>
          <a:p>
            <a:fld id="{FA84A37A-AFC2-4A01-80A1-FC20F2C0D5BB}" type="slidenum">
              <a:rPr lang="en-US" smtClean="0">
                <a:solidFill>
                  <a:srgbClr val="DFE6D0"/>
                </a:solidFill>
              </a:rPr>
              <a:pPr/>
              <a:t>‹#›</a:t>
            </a:fld>
            <a:endParaRPr lang="en-US">
              <a:solidFill>
                <a:srgbClr val="DFE6D0"/>
              </a:solidFill>
            </a:endParaRPr>
          </a:p>
        </p:txBody>
      </p:sp>
    </p:spTree>
    <p:extLst>
      <p:ext uri="{BB962C8B-B14F-4D97-AF65-F5344CB8AC3E}">
        <p14:creationId xmlns:p14="http://schemas.microsoft.com/office/powerpoint/2010/main" val="26695827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00E28A-3A4F-4E6B-B567-EC8C4C5EF7EB}" type="datetime1">
              <a:rPr lang="en-US" smtClean="0">
                <a:solidFill>
                  <a:srgbClr val="DFE6D0"/>
                </a:solidFill>
              </a:rPr>
              <a:pPr/>
              <a:t>8/25/2018</a:t>
            </a:fld>
            <a:endParaRPr lang="en-US">
              <a:solidFill>
                <a:srgbClr val="DFE6D0"/>
              </a:solidFill>
            </a:endParaRPr>
          </a:p>
        </p:txBody>
      </p:sp>
      <p:sp>
        <p:nvSpPr>
          <p:cNvPr id="3" name="Footer Placeholder 2"/>
          <p:cNvSpPr>
            <a:spLocks noGrp="1"/>
          </p:cNvSpPr>
          <p:nvPr>
            <p:ph type="ftr" sz="quarter" idx="11"/>
          </p:nvPr>
        </p:nvSpPr>
        <p:spPr/>
        <p:txBody>
          <a:bodyPr/>
          <a:lstStyle/>
          <a:p>
            <a:endParaRPr lang="en-US">
              <a:solidFill>
                <a:srgbClr val="DFE6D0"/>
              </a:solidFill>
            </a:endParaRPr>
          </a:p>
        </p:txBody>
      </p:sp>
      <p:sp>
        <p:nvSpPr>
          <p:cNvPr id="4" name="Slide Number Placeholder 3"/>
          <p:cNvSpPr>
            <a:spLocks noGrp="1"/>
          </p:cNvSpPr>
          <p:nvPr>
            <p:ph type="sldNum" sz="quarter" idx="12"/>
          </p:nvPr>
        </p:nvSpPr>
        <p:spPr/>
        <p:txBody>
          <a:bodyPr/>
          <a:lstStyle/>
          <a:p>
            <a:fld id="{FA84A37A-AFC2-4A01-80A1-FC20F2C0D5BB}" type="slidenum">
              <a:rPr lang="en-US" smtClean="0">
                <a:solidFill>
                  <a:srgbClr val="DFE6D0"/>
                </a:solidFill>
              </a:rPr>
              <a:pPr/>
              <a:t>‹#›</a:t>
            </a:fld>
            <a:endParaRPr lang="en-US">
              <a:solidFill>
                <a:srgbClr val="DFE6D0"/>
              </a:solidFill>
            </a:endParaRPr>
          </a:p>
        </p:txBody>
      </p:sp>
    </p:spTree>
    <p:extLst>
      <p:ext uri="{BB962C8B-B14F-4D97-AF65-F5344CB8AC3E}">
        <p14:creationId xmlns:p14="http://schemas.microsoft.com/office/powerpoint/2010/main" val="142608182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C6F08A9-3E88-45E3-A460-6C4313B1A85D}" type="datetime1">
              <a:rPr lang="en-US" smtClean="0">
                <a:solidFill>
                  <a:srgbClr val="DFE6D0"/>
                </a:solidFill>
              </a:rPr>
              <a:pPr/>
              <a:t>8/25/2018</a:t>
            </a:fld>
            <a:endParaRPr lang="en-US">
              <a:solidFill>
                <a:srgbClr val="DFE6D0"/>
              </a:solidFill>
            </a:endParaRPr>
          </a:p>
        </p:txBody>
      </p:sp>
      <p:sp>
        <p:nvSpPr>
          <p:cNvPr id="6" name="Footer Placeholder 5"/>
          <p:cNvSpPr>
            <a:spLocks noGrp="1"/>
          </p:cNvSpPr>
          <p:nvPr>
            <p:ph type="ftr" sz="quarter" idx="11"/>
          </p:nvPr>
        </p:nvSpPr>
        <p:spPr/>
        <p:txBody>
          <a:bodyPr/>
          <a:lstStyle/>
          <a:p>
            <a:endParaRPr lang="en-US">
              <a:solidFill>
                <a:srgbClr val="DFE6D0"/>
              </a:solidFill>
            </a:endParaRPr>
          </a:p>
        </p:txBody>
      </p:sp>
      <p:sp>
        <p:nvSpPr>
          <p:cNvPr id="7" name="Slide Number Placeholder 6"/>
          <p:cNvSpPr>
            <a:spLocks noGrp="1"/>
          </p:cNvSpPr>
          <p:nvPr>
            <p:ph type="sldNum" sz="quarter" idx="12"/>
          </p:nvPr>
        </p:nvSpPr>
        <p:spPr/>
        <p:txBody>
          <a:bodyPr/>
          <a:lstStyle/>
          <a:p>
            <a:fld id="{FA84A37A-AFC2-4A01-80A1-FC20F2C0D5BB}" type="slidenum">
              <a:rPr lang="en-US" smtClean="0">
                <a:solidFill>
                  <a:srgbClr val="DFE6D0"/>
                </a:solidFill>
              </a:rPr>
              <a:pPr/>
              <a:t>‹#›</a:t>
            </a:fld>
            <a:endParaRPr lang="en-US">
              <a:solidFill>
                <a:srgbClr val="DFE6D0"/>
              </a:solidFill>
            </a:endParaRPr>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a:t>Click to edit Master title style</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68603859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5" name="Date Placeholder 4"/>
          <p:cNvSpPr>
            <a:spLocks noGrp="1"/>
          </p:cNvSpPr>
          <p:nvPr>
            <p:ph type="dt" sz="half" idx="10"/>
          </p:nvPr>
        </p:nvSpPr>
        <p:spPr/>
        <p:txBody>
          <a:bodyPr/>
          <a:lstStyle/>
          <a:p>
            <a:fld id="{B121CF1C-1A92-4FD7-820B-88967322F7A9}" type="datetime1">
              <a:rPr lang="en-US" smtClean="0">
                <a:solidFill>
                  <a:srgbClr val="DFE6D0"/>
                </a:solidFill>
              </a:rPr>
              <a:pPr/>
              <a:t>8/25/2018</a:t>
            </a:fld>
            <a:endParaRPr lang="en-US">
              <a:solidFill>
                <a:srgbClr val="DFE6D0"/>
              </a:solidFill>
            </a:endParaRPr>
          </a:p>
        </p:txBody>
      </p:sp>
      <p:sp>
        <p:nvSpPr>
          <p:cNvPr id="6" name="Footer Placeholder 5"/>
          <p:cNvSpPr>
            <a:spLocks noGrp="1"/>
          </p:cNvSpPr>
          <p:nvPr>
            <p:ph type="ftr" sz="quarter" idx="11"/>
          </p:nvPr>
        </p:nvSpPr>
        <p:spPr/>
        <p:txBody>
          <a:bodyPr/>
          <a:lstStyle/>
          <a:p>
            <a:endParaRPr lang="en-US">
              <a:solidFill>
                <a:srgbClr val="DFE6D0"/>
              </a:solidFill>
            </a:endParaRPr>
          </a:p>
        </p:txBody>
      </p:sp>
      <p:sp>
        <p:nvSpPr>
          <p:cNvPr id="7" name="Slide Number Placeholder 6"/>
          <p:cNvSpPr>
            <a:spLocks noGrp="1"/>
          </p:cNvSpPr>
          <p:nvPr>
            <p:ph type="sldNum" sz="quarter" idx="12"/>
          </p:nvPr>
        </p:nvSpPr>
        <p:spPr/>
        <p:txBody>
          <a:bodyPr/>
          <a:lstStyle/>
          <a:p>
            <a:fld id="{FA84A37A-AFC2-4A01-80A1-FC20F2C0D5BB}" type="slidenum">
              <a:rPr lang="en-US" smtClean="0">
                <a:solidFill>
                  <a:srgbClr val="DFE6D0"/>
                </a:solidFill>
              </a:rPr>
              <a:pPr/>
              <a:t>‹#›</a:t>
            </a:fld>
            <a:endParaRPr lang="en-US">
              <a:solidFill>
                <a:srgbClr val="DFE6D0"/>
              </a:solidFill>
            </a:endParaRPr>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a:t>Click to edit Master title style</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05411818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372853-67FE-4B33-8352-7E4108629A36}" type="datetime1">
              <a:rPr lang="en-US" smtClean="0">
                <a:solidFill>
                  <a:srgbClr val="DFE6D0"/>
                </a:solidFill>
              </a:rPr>
              <a:pPr/>
              <a:t>8/25/2018</a:t>
            </a:fld>
            <a:endParaRPr lang="en-US">
              <a:solidFill>
                <a:srgbClr val="DFE6D0"/>
              </a:solidFill>
            </a:endParaRPr>
          </a:p>
        </p:txBody>
      </p:sp>
      <p:sp>
        <p:nvSpPr>
          <p:cNvPr id="5" name="Footer Placeholder 4"/>
          <p:cNvSpPr>
            <a:spLocks noGrp="1"/>
          </p:cNvSpPr>
          <p:nvPr>
            <p:ph type="ftr" sz="quarter" idx="11"/>
          </p:nvPr>
        </p:nvSpPr>
        <p:spPr/>
        <p:txBody>
          <a:bodyPr/>
          <a:lstStyle/>
          <a:p>
            <a:endParaRPr lang="en-US">
              <a:solidFill>
                <a:srgbClr val="DFE6D0"/>
              </a:solidFill>
            </a:endParaRPr>
          </a:p>
        </p:txBody>
      </p:sp>
      <p:sp>
        <p:nvSpPr>
          <p:cNvPr id="6" name="Slide Number Placeholder 5"/>
          <p:cNvSpPr>
            <a:spLocks noGrp="1"/>
          </p:cNvSpPr>
          <p:nvPr>
            <p:ph type="sldNum" sz="quarter" idx="12"/>
          </p:nvPr>
        </p:nvSpPr>
        <p:spPr/>
        <p:txBody>
          <a:bodyPr/>
          <a:lstStyle/>
          <a:p>
            <a:fld id="{FA84A37A-AFC2-4A01-80A1-FC20F2C0D5BB}" type="slidenum">
              <a:rPr lang="en-US" smtClean="0">
                <a:solidFill>
                  <a:srgbClr val="DFE6D0"/>
                </a:solidFill>
              </a:rPr>
              <a:pPr/>
              <a:t>‹#›</a:t>
            </a:fld>
            <a:endParaRPr lang="en-US">
              <a:solidFill>
                <a:srgbClr val="DFE6D0"/>
              </a:solidFill>
            </a:endParaRPr>
          </a:p>
        </p:txBody>
      </p:sp>
    </p:spTree>
    <p:extLst>
      <p:ext uri="{BB962C8B-B14F-4D97-AF65-F5344CB8AC3E}">
        <p14:creationId xmlns:p14="http://schemas.microsoft.com/office/powerpoint/2010/main" val="125015392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08F43FD-ABDB-43CF-A014-C9419E2A3211}" type="datetime1">
              <a:rPr lang="en-US" smtClean="0">
                <a:solidFill>
                  <a:srgbClr val="DFE6D0"/>
                </a:solidFill>
              </a:rPr>
              <a:pPr/>
              <a:t>8/25/2018</a:t>
            </a:fld>
            <a:endParaRPr lang="en-US" dirty="0">
              <a:solidFill>
                <a:srgbClr val="DFE6D0"/>
              </a:solidFill>
            </a:endParaRPr>
          </a:p>
        </p:txBody>
      </p:sp>
      <p:sp>
        <p:nvSpPr>
          <p:cNvPr id="5" name="Footer Placeholder 4"/>
          <p:cNvSpPr>
            <a:spLocks noGrp="1"/>
          </p:cNvSpPr>
          <p:nvPr>
            <p:ph type="ftr" sz="quarter" idx="11"/>
          </p:nvPr>
        </p:nvSpPr>
        <p:spPr/>
        <p:txBody>
          <a:bodyPr/>
          <a:lstStyle/>
          <a:p>
            <a:endParaRPr lang="en-US" dirty="0">
              <a:solidFill>
                <a:srgbClr val="DFE6D0"/>
              </a:solidFill>
            </a:endParaRPr>
          </a:p>
        </p:txBody>
      </p:sp>
      <p:sp>
        <p:nvSpPr>
          <p:cNvPr id="6" name="Slide Number Placeholder 5"/>
          <p:cNvSpPr>
            <a:spLocks noGrp="1"/>
          </p:cNvSpPr>
          <p:nvPr>
            <p:ph type="sldNum" sz="quarter" idx="12"/>
          </p:nvPr>
        </p:nvSpPr>
        <p:spPr/>
        <p:txBody>
          <a:bodyPr/>
          <a:lstStyle/>
          <a:p>
            <a:fld id="{FA84A37A-AFC2-4A01-80A1-FC20F2C0D5BB}" type="slidenum">
              <a:rPr lang="en-US" smtClean="0">
                <a:solidFill>
                  <a:srgbClr val="DFE6D0"/>
                </a:solidFill>
              </a:rPr>
              <a:pPr/>
              <a:t>‹#›</a:t>
            </a:fld>
            <a:endParaRPr lang="en-US" dirty="0">
              <a:solidFill>
                <a:srgbClr val="DFE6D0"/>
              </a:solidFill>
            </a:endParaRPr>
          </a:p>
        </p:txBody>
      </p:sp>
    </p:spTree>
    <p:extLst>
      <p:ext uri="{BB962C8B-B14F-4D97-AF65-F5344CB8AC3E}">
        <p14:creationId xmlns:p14="http://schemas.microsoft.com/office/powerpoint/2010/main" val="137773771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4D926BC-8E78-4CCF-A7B2-8DF8460C404D}" type="datetime1">
              <a:rPr lang="en-US" smtClean="0">
                <a:solidFill>
                  <a:srgbClr val="DFE6D0"/>
                </a:solidFill>
              </a:rPr>
              <a:pPr/>
              <a:t>8/25/2018</a:t>
            </a:fld>
            <a:endParaRPr lang="en-US" dirty="0">
              <a:solidFill>
                <a:srgbClr val="DFE6D0"/>
              </a:solidFill>
            </a:endParaRPr>
          </a:p>
        </p:txBody>
      </p:sp>
      <p:sp>
        <p:nvSpPr>
          <p:cNvPr id="5" name="Footer Placeholder 4"/>
          <p:cNvSpPr>
            <a:spLocks noGrp="1"/>
          </p:cNvSpPr>
          <p:nvPr>
            <p:ph type="ftr" sz="quarter" idx="11"/>
          </p:nvPr>
        </p:nvSpPr>
        <p:spPr/>
        <p:txBody>
          <a:bodyPr/>
          <a:lstStyle/>
          <a:p>
            <a:endParaRPr lang="en-US" dirty="0">
              <a:solidFill>
                <a:srgbClr val="DFE6D0"/>
              </a:solidFill>
            </a:endParaRPr>
          </a:p>
        </p:txBody>
      </p:sp>
      <p:sp>
        <p:nvSpPr>
          <p:cNvPr id="6" name="Slide Number Placeholder 5"/>
          <p:cNvSpPr>
            <a:spLocks noGrp="1"/>
          </p:cNvSpPr>
          <p:nvPr>
            <p:ph type="sldNum" sz="quarter" idx="12"/>
          </p:nvPr>
        </p:nvSpPr>
        <p:spPr/>
        <p:txBody>
          <a:bodyPr/>
          <a:lstStyle/>
          <a:p>
            <a:fld id="{FA84A37A-AFC2-4A01-80A1-FC20F2C0D5BB}" type="slidenum">
              <a:rPr lang="en-US" smtClean="0">
                <a:solidFill>
                  <a:srgbClr val="DFE6D0"/>
                </a:solidFill>
              </a:rPr>
              <a:pPr/>
              <a:t>‹#›</a:t>
            </a:fld>
            <a:endParaRPr lang="en-US" dirty="0">
              <a:solidFill>
                <a:srgbClr val="DFE6D0"/>
              </a:solidFill>
            </a:endParaRPr>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n-US"/>
              <a:t>Click to edit Master title style</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25406405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03250A7-F2AC-4A3A-BAC6-4433188AF404}" type="datetime1">
              <a:rPr lang="en-US" smtClean="0">
                <a:solidFill>
                  <a:srgbClr val="DFE6D0"/>
                </a:solidFill>
              </a:rPr>
              <a:pPr/>
              <a:t>8/25/2018</a:t>
            </a:fld>
            <a:endParaRPr lang="en-US">
              <a:solidFill>
                <a:srgbClr val="DFE6D0"/>
              </a:solidFill>
            </a:endParaRPr>
          </a:p>
        </p:txBody>
      </p:sp>
      <p:sp>
        <p:nvSpPr>
          <p:cNvPr id="5" name="Footer Placeholder 4"/>
          <p:cNvSpPr>
            <a:spLocks noGrp="1"/>
          </p:cNvSpPr>
          <p:nvPr>
            <p:ph type="ftr" sz="quarter" idx="11"/>
          </p:nvPr>
        </p:nvSpPr>
        <p:spPr/>
        <p:txBody>
          <a:bodyPr/>
          <a:lstStyle/>
          <a:p>
            <a:endParaRPr lang="en-US">
              <a:solidFill>
                <a:srgbClr val="DFE6D0"/>
              </a:solidFill>
            </a:endParaRPr>
          </a:p>
        </p:txBody>
      </p:sp>
      <p:sp>
        <p:nvSpPr>
          <p:cNvPr id="6" name="Slide Number Placeholder 5"/>
          <p:cNvSpPr>
            <a:spLocks noGrp="1"/>
          </p:cNvSpPr>
          <p:nvPr>
            <p:ph type="sldNum" sz="quarter" idx="12"/>
          </p:nvPr>
        </p:nvSpPr>
        <p:spPr/>
        <p:txBody>
          <a:bodyPr/>
          <a:lstStyle/>
          <a:p>
            <a:fld id="{FA84A37A-AFC2-4A01-80A1-FC20F2C0D5BB}" type="slidenum">
              <a:rPr lang="en-US" smtClean="0">
                <a:solidFill>
                  <a:srgbClr val="DFE6D0"/>
                </a:solidFill>
              </a:rPr>
              <a:pPr/>
              <a:t>‹#›</a:t>
            </a:fld>
            <a:endParaRPr lang="en-US">
              <a:solidFill>
                <a:srgbClr val="DFE6D0"/>
              </a:solidFill>
            </a:endParaRPr>
          </a:p>
        </p:txBody>
      </p:sp>
    </p:spTree>
    <p:extLst>
      <p:ext uri="{BB962C8B-B14F-4D97-AF65-F5344CB8AC3E}">
        <p14:creationId xmlns:p14="http://schemas.microsoft.com/office/powerpoint/2010/main" val="109349557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5" name="Title 94"/>
          <p:cNvSpPr>
            <a:spLocks noGrp="1"/>
          </p:cNvSpPr>
          <p:nvPr>
            <p:ph type="title"/>
          </p:nvPr>
        </p:nvSpPr>
        <p:spPr>
          <a:xfrm>
            <a:off x="457200" y="4463568"/>
            <a:ext cx="8305800" cy="1143000"/>
          </a:xfrm>
        </p:spPr>
        <p:txBody>
          <a:bodyPr/>
          <a:lstStyle/>
          <a:p>
            <a:r>
              <a:rPr lang="en-US"/>
              <a:t>Click to edit Master title style</a:t>
            </a:r>
          </a:p>
        </p:txBody>
      </p:sp>
      <p:sp>
        <p:nvSpPr>
          <p:cNvPr id="2" name="Date Placeholder 1"/>
          <p:cNvSpPr>
            <a:spLocks noGrp="1"/>
          </p:cNvSpPr>
          <p:nvPr>
            <p:ph type="dt" sz="half" idx="10"/>
          </p:nvPr>
        </p:nvSpPr>
        <p:spPr/>
        <p:txBody>
          <a:bodyPr/>
          <a:lstStyle/>
          <a:p>
            <a:fld id="{E48785BE-30D6-45E9-9828-9A90A2D6DF6D}" type="datetime1">
              <a:rPr lang="en-US" smtClean="0">
                <a:solidFill>
                  <a:srgbClr val="1D3641"/>
                </a:solidFill>
              </a:rPr>
              <a:pPr/>
              <a:t>8/25/2018</a:t>
            </a:fld>
            <a:endParaRPr lang="en-US" dirty="0">
              <a:solidFill>
                <a:srgbClr val="1D3641"/>
              </a:solidFill>
            </a:endParaRPr>
          </a:p>
        </p:txBody>
      </p:sp>
      <p:sp>
        <p:nvSpPr>
          <p:cNvPr id="91" name="Footer Placeholder 90"/>
          <p:cNvSpPr>
            <a:spLocks noGrp="1"/>
          </p:cNvSpPr>
          <p:nvPr>
            <p:ph type="ftr" sz="quarter" idx="11"/>
          </p:nvPr>
        </p:nvSpPr>
        <p:spPr/>
        <p:txBody>
          <a:bodyPr/>
          <a:lstStyle/>
          <a:p>
            <a:endParaRPr lang="en-US" dirty="0">
              <a:solidFill>
                <a:srgbClr val="1D3641"/>
              </a:solidFill>
            </a:endParaRPr>
          </a:p>
        </p:txBody>
      </p:sp>
      <p:sp>
        <p:nvSpPr>
          <p:cNvPr id="92" name="Slide Number Placeholder 91"/>
          <p:cNvSpPr>
            <a:spLocks noGrp="1"/>
          </p:cNvSpPr>
          <p:nvPr>
            <p:ph type="sldNum" sz="quarter" idx="12"/>
          </p:nvPr>
        </p:nvSpPr>
        <p:spPr/>
        <p:txBody>
          <a:bodyPr/>
          <a:lstStyle/>
          <a:p>
            <a:fld id="{FA84A37A-AFC2-4A01-80A1-FC20F2C0D5BB}" type="slidenum">
              <a:rPr lang="en-US" smtClean="0">
                <a:solidFill>
                  <a:srgbClr val="1D3641"/>
                </a:solidFill>
              </a:rPr>
              <a:pPr/>
              <a:t>‹#›</a:t>
            </a:fld>
            <a:endParaRPr lang="en-US" dirty="0">
              <a:solidFill>
                <a:srgbClr val="1D3641"/>
              </a:solidFill>
            </a:endParaRPr>
          </a:p>
        </p:txBody>
      </p:sp>
    </p:spTree>
    <p:extLst>
      <p:ext uri="{BB962C8B-B14F-4D97-AF65-F5344CB8AC3E}">
        <p14:creationId xmlns:p14="http://schemas.microsoft.com/office/powerpoint/2010/main" val="1457209729"/>
      </p:ext>
    </p:extLst>
  </p:cSld>
  <p:clrMapOvr>
    <a:overrideClrMapping bg1="lt1" tx1="dk1" bg2="lt2" tx2="dk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9F603B8-852C-4305-A8B5-259A7A1815FE}" type="datetime1">
              <a:rPr lang="en-US" smtClean="0">
                <a:solidFill>
                  <a:srgbClr val="DFE6D0"/>
                </a:solidFill>
              </a:rPr>
              <a:pPr/>
              <a:t>8/25/2018</a:t>
            </a:fld>
            <a:endParaRPr lang="en-US">
              <a:solidFill>
                <a:srgbClr val="DFE6D0"/>
              </a:solidFill>
            </a:endParaRPr>
          </a:p>
        </p:txBody>
      </p:sp>
      <p:sp>
        <p:nvSpPr>
          <p:cNvPr id="6" name="Footer Placeholder 5"/>
          <p:cNvSpPr>
            <a:spLocks noGrp="1"/>
          </p:cNvSpPr>
          <p:nvPr>
            <p:ph type="ftr" sz="quarter" idx="11"/>
          </p:nvPr>
        </p:nvSpPr>
        <p:spPr/>
        <p:txBody>
          <a:bodyPr/>
          <a:lstStyle/>
          <a:p>
            <a:endParaRPr lang="en-US">
              <a:solidFill>
                <a:srgbClr val="DFE6D0"/>
              </a:solidFill>
            </a:endParaRPr>
          </a:p>
        </p:txBody>
      </p:sp>
      <p:sp>
        <p:nvSpPr>
          <p:cNvPr id="7" name="Slide Number Placeholder 6"/>
          <p:cNvSpPr>
            <a:spLocks noGrp="1"/>
          </p:cNvSpPr>
          <p:nvPr>
            <p:ph type="sldNum" sz="quarter" idx="12"/>
          </p:nvPr>
        </p:nvSpPr>
        <p:spPr/>
        <p:txBody>
          <a:bodyPr/>
          <a:lstStyle/>
          <a:p>
            <a:fld id="{FA84A37A-AFC2-4A01-80A1-FC20F2C0D5BB}" type="slidenum">
              <a:rPr lang="en-US" smtClean="0">
                <a:solidFill>
                  <a:srgbClr val="DFE6D0"/>
                </a:solidFill>
              </a:rPr>
              <a:pPr/>
              <a:t>‹#›</a:t>
            </a:fld>
            <a:endParaRPr lang="en-US">
              <a:solidFill>
                <a:srgbClr val="DFE6D0"/>
              </a:solidFill>
            </a:endParaRPr>
          </a:p>
        </p:txBody>
      </p:sp>
    </p:spTree>
    <p:extLst>
      <p:ext uri="{BB962C8B-B14F-4D97-AF65-F5344CB8AC3E}">
        <p14:creationId xmlns:p14="http://schemas.microsoft.com/office/powerpoint/2010/main" val="38447186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A0C081B-7565-4E7A-9F9F-F1076E2DDB85}" type="datetime1">
              <a:rPr lang="en-US" smtClean="0"/>
              <a:pPr/>
              <a:t>8/25/2018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33025EA-66B7-4B75-BC7E-E841861BC2EE}" type="datetime1">
              <a:rPr lang="en-US" smtClean="0">
                <a:solidFill>
                  <a:srgbClr val="DFE6D0"/>
                </a:solidFill>
              </a:rPr>
              <a:pPr/>
              <a:t>8/25/2018</a:t>
            </a:fld>
            <a:endParaRPr lang="en-US">
              <a:solidFill>
                <a:srgbClr val="DFE6D0"/>
              </a:solidFill>
            </a:endParaRPr>
          </a:p>
        </p:txBody>
      </p:sp>
      <p:sp>
        <p:nvSpPr>
          <p:cNvPr id="8" name="Footer Placeholder 7"/>
          <p:cNvSpPr>
            <a:spLocks noGrp="1"/>
          </p:cNvSpPr>
          <p:nvPr>
            <p:ph type="ftr" sz="quarter" idx="11"/>
          </p:nvPr>
        </p:nvSpPr>
        <p:spPr/>
        <p:txBody>
          <a:bodyPr/>
          <a:lstStyle/>
          <a:p>
            <a:endParaRPr lang="en-US">
              <a:solidFill>
                <a:srgbClr val="DFE6D0"/>
              </a:solidFill>
            </a:endParaRPr>
          </a:p>
        </p:txBody>
      </p:sp>
      <p:sp>
        <p:nvSpPr>
          <p:cNvPr id="9" name="Slide Number Placeholder 8"/>
          <p:cNvSpPr>
            <a:spLocks noGrp="1"/>
          </p:cNvSpPr>
          <p:nvPr>
            <p:ph type="sldNum" sz="quarter" idx="12"/>
          </p:nvPr>
        </p:nvSpPr>
        <p:spPr/>
        <p:txBody>
          <a:bodyPr/>
          <a:lstStyle/>
          <a:p>
            <a:fld id="{FA84A37A-AFC2-4A01-80A1-FC20F2C0D5BB}" type="slidenum">
              <a:rPr lang="en-US" smtClean="0">
                <a:solidFill>
                  <a:srgbClr val="DFE6D0"/>
                </a:solidFill>
              </a:rPr>
              <a:pPr/>
              <a:t>‹#›</a:t>
            </a:fld>
            <a:endParaRPr lang="en-US">
              <a:solidFill>
                <a:srgbClr val="DFE6D0"/>
              </a:solidFill>
            </a:endParaRPr>
          </a:p>
        </p:txBody>
      </p:sp>
    </p:spTree>
    <p:extLst>
      <p:ext uri="{BB962C8B-B14F-4D97-AF65-F5344CB8AC3E}">
        <p14:creationId xmlns:p14="http://schemas.microsoft.com/office/powerpoint/2010/main" val="375234729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A0C081B-7565-4E7A-9F9F-F1076E2DDB85}" type="datetime1">
              <a:rPr lang="en-US" smtClean="0">
                <a:solidFill>
                  <a:srgbClr val="DFE6D0"/>
                </a:solidFill>
              </a:rPr>
              <a:pPr/>
              <a:t>8/25/2018</a:t>
            </a:fld>
            <a:endParaRPr lang="en-US">
              <a:solidFill>
                <a:srgbClr val="DFE6D0"/>
              </a:solidFill>
            </a:endParaRPr>
          </a:p>
        </p:txBody>
      </p:sp>
      <p:sp>
        <p:nvSpPr>
          <p:cNvPr id="4" name="Footer Placeholder 3"/>
          <p:cNvSpPr>
            <a:spLocks noGrp="1"/>
          </p:cNvSpPr>
          <p:nvPr>
            <p:ph type="ftr" sz="quarter" idx="11"/>
          </p:nvPr>
        </p:nvSpPr>
        <p:spPr/>
        <p:txBody>
          <a:bodyPr/>
          <a:lstStyle/>
          <a:p>
            <a:endParaRPr lang="en-US">
              <a:solidFill>
                <a:srgbClr val="DFE6D0"/>
              </a:solidFill>
            </a:endParaRPr>
          </a:p>
        </p:txBody>
      </p:sp>
      <p:sp>
        <p:nvSpPr>
          <p:cNvPr id="5" name="Slide Number Placeholder 4"/>
          <p:cNvSpPr>
            <a:spLocks noGrp="1"/>
          </p:cNvSpPr>
          <p:nvPr>
            <p:ph type="sldNum" sz="quarter" idx="12"/>
          </p:nvPr>
        </p:nvSpPr>
        <p:spPr/>
        <p:txBody>
          <a:bodyPr/>
          <a:lstStyle/>
          <a:p>
            <a:fld id="{FA84A37A-AFC2-4A01-80A1-FC20F2C0D5BB}" type="slidenum">
              <a:rPr lang="en-US" smtClean="0">
                <a:solidFill>
                  <a:srgbClr val="DFE6D0"/>
                </a:solidFill>
              </a:rPr>
              <a:pPr/>
              <a:t>‹#›</a:t>
            </a:fld>
            <a:endParaRPr lang="en-US">
              <a:solidFill>
                <a:srgbClr val="DFE6D0"/>
              </a:solidFill>
            </a:endParaRPr>
          </a:p>
        </p:txBody>
      </p:sp>
    </p:spTree>
    <p:extLst>
      <p:ext uri="{BB962C8B-B14F-4D97-AF65-F5344CB8AC3E}">
        <p14:creationId xmlns:p14="http://schemas.microsoft.com/office/powerpoint/2010/main" val="32129363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00E28A-3A4F-4E6B-B567-EC8C4C5EF7EB}" type="datetime1">
              <a:rPr lang="en-US" smtClean="0">
                <a:solidFill>
                  <a:srgbClr val="DFE6D0"/>
                </a:solidFill>
              </a:rPr>
              <a:pPr/>
              <a:t>8/25/2018</a:t>
            </a:fld>
            <a:endParaRPr lang="en-US">
              <a:solidFill>
                <a:srgbClr val="DFE6D0"/>
              </a:solidFill>
            </a:endParaRPr>
          </a:p>
        </p:txBody>
      </p:sp>
      <p:sp>
        <p:nvSpPr>
          <p:cNvPr id="3" name="Footer Placeholder 2"/>
          <p:cNvSpPr>
            <a:spLocks noGrp="1"/>
          </p:cNvSpPr>
          <p:nvPr>
            <p:ph type="ftr" sz="quarter" idx="11"/>
          </p:nvPr>
        </p:nvSpPr>
        <p:spPr/>
        <p:txBody>
          <a:bodyPr/>
          <a:lstStyle/>
          <a:p>
            <a:endParaRPr lang="en-US">
              <a:solidFill>
                <a:srgbClr val="DFE6D0"/>
              </a:solidFill>
            </a:endParaRPr>
          </a:p>
        </p:txBody>
      </p:sp>
      <p:sp>
        <p:nvSpPr>
          <p:cNvPr id="4" name="Slide Number Placeholder 3"/>
          <p:cNvSpPr>
            <a:spLocks noGrp="1"/>
          </p:cNvSpPr>
          <p:nvPr>
            <p:ph type="sldNum" sz="quarter" idx="12"/>
          </p:nvPr>
        </p:nvSpPr>
        <p:spPr/>
        <p:txBody>
          <a:bodyPr/>
          <a:lstStyle/>
          <a:p>
            <a:fld id="{FA84A37A-AFC2-4A01-80A1-FC20F2C0D5BB}" type="slidenum">
              <a:rPr lang="en-US" smtClean="0">
                <a:solidFill>
                  <a:srgbClr val="DFE6D0"/>
                </a:solidFill>
              </a:rPr>
              <a:pPr/>
              <a:t>‹#›</a:t>
            </a:fld>
            <a:endParaRPr lang="en-US">
              <a:solidFill>
                <a:srgbClr val="DFE6D0"/>
              </a:solidFill>
            </a:endParaRPr>
          </a:p>
        </p:txBody>
      </p:sp>
    </p:spTree>
    <p:extLst>
      <p:ext uri="{BB962C8B-B14F-4D97-AF65-F5344CB8AC3E}">
        <p14:creationId xmlns:p14="http://schemas.microsoft.com/office/powerpoint/2010/main" val="64783401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C6F08A9-3E88-45E3-A460-6C4313B1A85D}" type="datetime1">
              <a:rPr lang="en-US" smtClean="0">
                <a:solidFill>
                  <a:srgbClr val="DFE6D0"/>
                </a:solidFill>
              </a:rPr>
              <a:pPr/>
              <a:t>8/25/2018</a:t>
            </a:fld>
            <a:endParaRPr lang="en-US">
              <a:solidFill>
                <a:srgbClr val="DFE6D0"/>
              </a:solidFill>
            </a:endParaRPr>
          </a:p>
        </p:txBody>
      </p:sp>
      <p:sp>
        <p:nvSpPr>
          <p:cNvPr id="6" name="Footer Placeholder 5"/>
          <p:cNvSpPr>
            <a:spLocks noGrp="1"/>
          </p:cNvSpPr>
          <p:nvPr>
            <p:ph type="ftr" sz="quarter" idx="11"/>
          </p:nvPr>
        </p:nvSpPr>
        <p:spPr/>
        <p:txBody>
          <a:bodyPr/>
          <a:lstStyle/>
          <a:p>
            <a:endParaRPr lang="en-US">
              <a:solidFill>
                <a:srgbClr val="DFE6D0"/>
              </a:solidFill>
            </a:endParaRPr>
          </a:p>
        </p:txBody>
      </p:sp>
      <p:sp>
        <p:nvSpPr>
          <p:cNvPr id="7" name="Slide Number Placeholder 6"/>
          <p:cNvSpPr>
            <a:spLocks noGrp="1"/>
          </p:cNvSpPr>
          <p:nvPr>
            <p:ph type="sldNum" sz="quarter" idx="12"/>
          </p:nvPr>
        </p:nvSpPr>
        <p:spPr/>
        <p:txBody>
          <a:bodyPr/>
          <a:lstStyle/>
          <a:p>
            <a:fld id="{FA84A37A-AFC2-4A01-80A1-FC20F2C0D5BB}" type="slidenum">
              <a:rPr lang="en-US" smtClean="0">
                <a:solidFill>
                  <a:srgbClr val="DFE6D0"/>
                </a:solidFill>
              </a:rPr>
              <a:pPr/>
              <a:t>‹#›</a:t>
            </a:fld>
            <a:endParaRPr lang="en-US">
              <a:solidFill>
                <a:srgbClr val="DFE6D0"/>
              </a:solidFill>
            </a:endParaRPr>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a:t>Click to edit Master title style</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30181315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5" name="Date Placeholder 4"/>
          <p:cNvSpPr>
            <a:spLocks noGrp="1"/>
          </p:cNvSpPr>
          <p:nvPr>
            <p:ph type="dt" sz="half" idx="10"/>
          </p:nvPr>
        </p:nvSpPr>
        <p:spPr/>
        <p:txBody>
          <a:bodyPr/>
          <a:lstStyle/>
          <a:p>
            <a:fld id="{B121CF1C-1A92-4FD7-820B-88967322F7A9}" type="datetime1">
              <a:rPr lang="en-US" smtClean="0">
                <a:solidFill>
                  <a:srgbClr val="DFE6D0"/>
                </a:solidFill>
              </a:rPr>
              <a:pPr/>
              <a:t>8/25/2018</a:t>
            </a:fld>
            <a:endParaRPr lang="en-US">
              <a:solidFill>
                <a:srgbClr val="DFE6D0"/>
              </a:solidFill>
            </a:endParaRPr>
          </a:p>
        </p:txBody>
      </p:sp>
      <p:sp>
        <p:nvSpPr>
          <p:cNvPr id="6" name="Footer Placeholder 5"/>
          <p:cNvSpPr>
            <a:spLocks noGrp="1"/>
          </p:cNvSpPr>
          <p:nvPr>
            <p:ph type="ftr" sz="quarter" idx="11"/>
          </p:nvPr>
        </p:nvSpPr>
        <p:spPr/>
        <p:txBody>
          <a:bodyPr/>
          <a:lstStyle/>
          <a:p>
            <a:endParaRPr lang="en-US">
              <a:solidFill>
                <a:srgbClr val="DFE6D0"/>
              </a:solidFill>
            </a:endParaRPr>
          </a:p>
        </p:txBody>
      </p:sp>
      <p:sp>
        <p:nvSpPr>
          <p:cNvPr id="7" name="Slide Number Placeholder 6"/>
          <p:cNvSpPr>
            <a:spLocks noGrp="1"/>
          </p:cNvSpPr>
          <p:nvPr>
            <p:ph type="sldNum" sz="quarter" idx="12"/>
          </p:nvPr>
        </p:nvSpPr>
        <p:spPr/>
        <p:txBody>
          <a:bodyPr/>
          <a:lstStyle/>
          <a:p>
            <a:fld id="{FA84A37A-AFC2-4A01-80A1-FC20F2C0D5BB}" type="slidenum">
              <a:rPr lang="en-US" smtClean="0">
                <a:solidFill>
                  <a:srgbClr val="DFE6D0"/>
                </a:solidFill>
              </a:rPr>
              <a:pPr/>
              <a:t>‹#›</a:t>
            </a:fld>
            <a:endParaRPr lang="en-US">
              <a:solidFill>
                <a:srgbClr val="DFE6D0"/>
              </a:solidFill>
            </a:endParaRPr>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a:t>Click to edit Master title style</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18455654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372853-67FE-4B33-8352-7E4108629A36}" type="datetime1">
              <a:rPr lang="en-US" smtClean="0">
                <a:solidFill>
                  <a:srgbClr val="DFE6D0"/>
                </a:solidFill>
              </a:rPr>
              <a:pPr/>
              <a:t>8/25/2018</a:t>
            </a:fld>
            <a:endParaRPr lang="en-US">
              <a:solidFill>
                <a:srgbClr val="DFE6D0"/>
              </a:solidFill>
            </a:endParaRPr>
          </a:p>
        </p:txBody>
      </p:sp>
      <p:sp>
        <p:nvSpPr>
          <p:cNvPr id="5" name="Footer Placeholder 4"/>
          <p:cNvSpPr>
            <a:spLocks noGrp="1"/>
          </p:cNvSpPr>
          <p:nvPr>
            <p:ph type="ftr" sz="quarter" idx="11"/>
          </p:nvPr>
        </p:nvSpPr>
        <p:spPr/>
        <p:txBody>
          <a:bodyPr/>
          <a:lstStyle/>
          <a:p>
            <a:endParaRPr lang="en-US">
              <a:solidFill>
                <a:srgbClr val="DFE6D0"/>
              </a:solidFill>
            </a:endParaRPr>
          </a:p>
        </p:txBody>
      </p:sp>
      <p:sp>
        <p:nvSpPr>
          <p:cNvPr id="6" name="Slide Number Placeholder 5"/>
          <p:cNvSpPr>
            <a:spLocks noGrp="1"/>
          </p:cNvSpPr>
          <p:nvPr>
            <p:ph type="sldNum" sz="quarter" idx="12"/>
          </p:nvPr>
        </p:nvSpPr>
        <p:spPr/>
        <p:txBody>
          <a:bodyPr/>
          <a:lstStyle/>
          <a:p>
            <a:fld id="{FA84A37A-AFC2-4A01-80A1-FC20F2C0D5BB}" type="slidenum">
              <a:rPr lang="en-US" smtClean="0">
                <a:solidFill>
                  <a:srgbClr val="DFE6D0"/>
                </a:solidFill>
              </a:rPr>
              <a:pPr/>
              <a:t>‹#›</a:t>
            </a:fld>
            <a:endParaRPr lang="en-US">
              <a:solidFill>
                <a:srgbClr val="DFE6D0"/>
              </a:solidFill>
            </a:endParaRPr>
          </a:p>
        </p:txBody>
      </p:sp>
    </p:spTree>
    <p:extLst>
      <p:ext uri="{BB962C8B-B14F-4D97-AF65-F5344CB8AC3E}">
        <p14:creationId xmlns:p14="http://schemas.microsoft.com/office/powerpoint/2010/main" val="407928065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08F43FD-ABDB-43CF-A014-C9419E2A3211}" type="datetime1">
              <a:rPr lang="en-US" smtClean="0">
                <a:solidFill>
                  <a:srgbClr val="DFE6D0"/>
                </a:solidFill>
              </a:rPr>
              <a:pPr/>
              <a:t>8/25/2018</a:t>
            </a:fld>
            <a:endParaRPr lang="en-US" dirty="0">
              <a:solidFill>
                <a:srgbClr val="DFE6D0"/>
              </a:solidFill>
            </a:endParaRPr>
          </a:p>
        </p:txBody>
      </p:sp>
      <p:sp>
        <p:nvSpPr>
          <p:cNvPr id="5" name="Footer Placeholder 4"/>
          <p:cNvSpPr>
            <a:spLocks noGrp="1"/>
          </p:cNvSpPr>
          <p:nvPr>
            <p:ph type="ftr" sz="quarter" idx="11"/>
          </p:nvPr>
        </p:nvSpPr>
        <p:spPr/>
        <p:txBody>
          <a:bodyPr/>
          <a:lstStyle/>
          <a:p>
            <a:endParaRPr lang="en-US" dirty="0">
              <a:solidFill>
                <a:srgbClr val="DFE6D0"/>
              </a:solidFill>
            </a:endParaRPr>
          </a:p>
        </p:txBody>
      </p:sp>
      <p:sp>
        <p:nvSpPr>
          <p:cNvPr id="6" name="Slide Number Placeholder 5"/>
          <p:cNvSpPr>
            <a:spLocks noGrp="1"/>
          </p:cNvSpPr>
          <p:nvPr>
            <p:ph type="sldNum" sz="quarter" idx="12"/>
          </p:nvPr>
        </p:nvSpPr>
        <p:spPr/>
        <p:txBody>
          <a:bodyPr/>
          <a:lstStyle/>
          <a:p>
            <a:fld id="{FA84A37A-AFC2-4A01-80A1-FC20F2C0D5BB}" type="slidenum">
              <a:rPr lang="en-US" smtClean="0">
                <a:solidFill>
                  <a:srgbClr val="DFE6D0"/>
                </a:solidFill>
              </a:rPr>
              <a:pPr/>
              <a:t>‹#›</a:t>
            </a:fld>
            <a:endParaRPr lang="en-US" dirty="0">
              <a:solidFill>
                <a:srgbClr val="DFE6D0"/>
              </a:solidFill>
            </a:endParaRPr>
          </a:p>
        </p:txBody>
      </p:sp>
    </p:spTree>
    <p:extLst>
      <p:ext uri="{BB962C8B-B14F-4D97-AF65-F5344CB8AC3E}">
        <p14:creationId xmlns:p14="http://schemas.microsoft.com/office/powerpoint/2010/main" val="171601845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82448655"/>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Arial Narrow" pitchFamily="34" charset="0"/>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Arial Narrow"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7" name="Rectangle 6"/>
          <p:cNvSpPr/>
          <p:nvPr userDrawn="1"/>
        </p:nvSpPr>
        <p:spPr>
          <a:xfrm>
            <a:off x="6467497" y="6651792"/>
            <a:ext cx="2707793" cy="215444"/>
          </a:xfrm>
          <a:prstGeom prst="rect">
            <a:avLst/>
          </a:prstGeom>
        </p:spPr>
        <p:txBody>
          <a:bodyPr wrap="none">
            <a:spAutoFit/>
          </a:bodyPr>
          <a:lstStyle/>
          <a:p>
            <a:pPr algn="r"/>
            <a:r>
              <a:rPr lang="en-US" sz="800" dirty="0" smtClean="0">
                <a:solidFill>
                  <a:prstClr val="white"/>
                </a:solidFill>
                <a:latin typeface="Arial Narrow" pitchFamily="34" charset="0"/>
              </a:rPr>
              <a:t>The Essentials of Apologetics</a:t>
            </a:r>
            <a:r>
              <a:rPr lang="en-US" sz="800" dirty="0" smtClean="0">
                <a:solidFill>
                  <a:srgbClr val="FF0000"/>
                </a:solidFill>
                <a:latin typeface="Arial Narrow" pitchFamily="34" charset="0"/>
              </a:rPr>
              <a:t> –  Why Jesus: The Resurrected Jesus</a:t>
            </a:r>
          </a:p>
        </p:txBody>
      </p:sp>
    </p:spTree>
    <p:extLst>
      <p:ext uri="{BB962C8B-B14F-4D97-AF65-F5344CB8AC3E}">
        <p14:creationId xmlns:p14="http://schemas.microsoft.com/office/powerpoint/2010/main" val="114676555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47B303-5987-48F2-A2FF-9AFD4A6A462F}" type="datetimeFigureOut">
              <a:rPr lang="en-US" smtClean="0">
                <a:solidFill>
                  <a:prstClr val="black">
                    <a:tint val="75000"/>
                  </a:prstClr>
                </a:solidFill>
              </a:rPr>
              <a:pPr/>
              <a:t>8/25/2018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8A41CDE-14AA-49BF-99DE-114DF3BE697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857802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00E28A-3A4F-4E6B-B567-EC8C4C5EF7EB}" type="datetime1">
              <a:rPr lang="en-US" smtClean="0"/>
              <a:pPr/>
              <a:t>8/25/2018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47B303-5987-48F2-A2FF-9AFD4A6A462F}" type="datetimeFigureOut">
              <a:rPr lang="en-US" smtClean="0">
                <a:solidFill>
                  <a:prstClr val="black">
                    <a:tint val="75000"/>
                  </a:prstClr>
                </a:solidFill>
              </a:rPr>
              <a:pPr/>
              <a:t>8/25/2018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8A41CDE-14AA-49BF-99DE-114DF3BE697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0383147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A47B303-5987-48F2-A2FF-9AFD4A6A462F}" type="datetimeFigureOut">
              <a:rPr lang="en-US" smtClean="0">
                <a:solidFill>
                  <a:prstClr val="black">
                    <a:tint val="75000"/>
                  </a:prstClr>
                </a:solidFill>
              </a:rPr>
              <a:pPr/>
              <a:t>8/25/2018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8A41CDE-14AA-49BF-99DE-114DF3BE697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3657409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A47B303-5987-48F2-A2FF-9AFD4A6A462F}" type="datetimeFigureOut">
              <a:rPr lang="en-US" smtClean="0">
                <a:solidFill>
                  <a:prstClr val="black">
                    <a:tint val="75000"/>
                  </a:prstClr>
                </a:solidFill>
              </a:rPr>
              <a:pPr/>
              <a:t>8/25/2018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28A41CDE-14AA-49BF-99DE-114DF3BE697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2980223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A47B303-5987-48F2-A2FF-9AFD4A6A462F}" type="datetimeFigureOut">
              <a:rPr lang="en-US" smtClean="0">
                <a:solidFill>
                  <a:prstClr val="black">
                    <a:tint val="75000"/>
                  </a:prstClr>
                </a:solidFill>
              </a:rPr>
              <a:pPr/>
              <a:t>8/25/2018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8A41CDE-14AA-49BF-99DE-114DF3BE697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5212052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47B303-5987-48F2-A2FF-9AFD4A6A462F}" type="datetimeFigureOut">
              <a:rPr lang="en-US" smtClean="0">
                <a:solidFill>
                  <a:prstClr val="black">
                    <a:tint val="75000"/>
                  </a:prstClr>
                </a:solidFill>
              </a:rPr>
              <a:pPr/>
              <a:t>8/25/2018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28A41CDE-14AA-49BF-99DE-114DF3BE697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7102121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47B303-5987-48F2-A2FF-9AFD4A6A462F}" type="datetimeFigureOut">
              <a:rPr lang="en-US" smtClean="0">
                <a:solidFill>
                  <a:prstClr val="black">
                    <a:tint val="75000"/>
                  </a:prstClr>
                </a:solidFill>
              </a:rPr>
              <a:pPr/>
              <a:t>8/25/2018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8A41CDE-14AA-49BF-99DE-114DF3BE697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2862784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47B303-5987-48F2-A2FF-9AFD4A6A462F}" type="datetimeFigureOut">
              <a:rPr lang="en-US" smtClean="0">
                <a:solidFill>
                  <a:prstClr val="black">
                    <a:tint val="75000"/>
                  </a:prstClr>
                </a:solidFill>
              </a:rPr>
              <a:pPr/>
              <a:t>8/25/2018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8A41CDE-14AA-49BF-99DE-114DF3BE697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8461889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47B303-5987-48F2-A2FF-9AFD4A6A462F}" type="datetimeFigureOut">
              <a:rPr lang="en-US" smtClean="0">
                <a:solidFill>
                  <a:prstClr val="black">
                    <a:tint val="75000"/>
                  </a:prstClr>
                </a:solidFill>
              </a:rPr>
              <a:pPr/>
              <a:t>8/25/2018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8A41CDE-14AA-49BF-99DE-114DF3BE697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2237845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47B303-5987-48F2-A2FF-9AFD4A6A462F}" type="datetimeFigureOut">
              <a:rPr lang="en-US" smtClean="0">
                <a:solidFill>
                  <a:prstClr val="black">
                    <a:tint val="75000"/>
                  </a:prstClr>
                </a:solidFill>
              </a:rPr>
              <a:pPr/>
              <a:t>8/25/2018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8A41CDE-14AA-49BF-99DE-114DF3BE697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543077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4D926BC-8E78-4CCF-A7B2-8DF8460C404D}" type="datetime1">
              <a:rPr lang="en-US" smtClean="0">
                <a:solidFill>
                  <a:srgbClr val="DFE6D0"/>
                </a:solidFill>
              </a:rPr>
              <a:pPr/>
              <a:t>8/25/2018</a:t>
            </a:fld>
            <a:endParaRPr lang="en-US" dirty="0">
              <a:solidFill>
                <a:srgbClr val="DFE6D0"/>
              </a:solidFill>
            </a:endParaRPr>
          </a:p>
        </p:txBody>
      </p:sp>
      <p:sp>
        <p:nvSpPr>
          <p:cNvPr id="5" name="Footer Placeholder 4"/>
          <p:cNvSpPr>
            <a:spLocks noGrp="1"/>
          </p:cNvSpPr>
          <p:nvPr>
            <p:ph type="ftr" sz="quarter" idx="11"/>
          </p:nvPr>
        </p:nvSpPr>
        <p:spPr/>
        <p:txBody>
          <a:bodyPr/>
          <a:lstStyle/>
          <a:p>
            <a:endParaRPr lang="en-US" dirty="0">
              <a:solidFill>
                <a:srgbClr val="DFE6D0"/>
              </a:solidFill>
            </a:endParaRPr>
          </a:p>
        </p:txBody>
      </p:sp>
      <p:sp>
        <p:nvSpPr>
          <p:cNvPr id="6" name="Slide Number Placeholder 5"/>
          <p:cNvSpPr>
            <a:spLocks noGrp="1"/>
          </p:cNvSpPr>
          <p:nvPr>
            <p:ph type="sldNum" sz="quarter" idx="12"/>
          </p:nvPr>
        </p:nvSpPr>
        <p:spPr/>
        <p:txBody>
          <a:bodyPr/>
          <a:lstStyle/>
          <a:p>
            <a:fld id="{FA84A37A-AFC2-4A01-80A1-FC20F2C0D5BB}" type="slidenum">
              <a:rPr lang="en-US" smtClean="0">
                <a:solidFill>
                  <a:srgbClr val="DFE6D0"/>
                </a:solidFill>
              </a:rPr>
              <a:pPr/>
              <a:t>‹#›</a:t>
            </a:fld>
            <a:endParaRPr lang="en-US" dirty="0">
              <a:solidFill>
                <a:srgbClr val="DFE6D0"/>
              </a:solidFill>
            </a:endParaRPr>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n-US"/>
              <a:t>Click to edit Master title style</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8452792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C6F08A9-3E88-45E3-A460-6C4313B1A85D}" type="datetime1">
              <a:rPr lang="en-US" smtClean="0"/>
              <a:pPr/>
              <a:t>8/25/2018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84A37A-AFC2-4A01-80A1-FC20F2C0D5BB}" type="slidenum">
              <a:rPr lang="en-US" smtClean="0"/>
              <a:pPr/>
              <a:t>‹#›</a:t>
            </a:fld>
            <a:endParaRPr lang="en-US"/>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a:t>Click to edit Master title style</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03250A7-F2AC-4A3A-BAC6-4433188AF404}" type="datetime1">
              <a:rPr lang="en-US" smtClean="0">
                <a:solidFill>
                  <a:srgbClr val="DFE6D0"/>
                </a:solidFill>
              </a:rPr>
              <a:pPr/>
              <a:t>8/25/2018</a:t>
            </a:fld>
            <a:endParaRPr lang="en-US">
              <a:solidFill>
                <a:srgbClr val="DFE6D0"/>
              </a:solidFill>
            </a:endParaRPr>
          </a:p>
        </p:txBody>
      </p:sp>
      <p:sp>
        <p:nvSpPr>
          <p:cNvPr id="5" name="Footer Placeholder 4"/>
          <p:cNvSpPr>
            <a:spLocks noGrp="1"/>
          </p:cNvSpPr>
          <p:nvPr>
            <p:ph type="ftr" sz="quarter" idx="11"/>
          </p:nvPr>
        </p:nvSpPr>
        <p:spPr/>
        <p:txBody>
          <a:bodyPr/>
          <a:lstStyle/>
          <a:p>
            <a:endParaRPr lang="en-US">
              <a:solidFill>
                <a:srgbClr val="DFE6D0"/>
              </a:solidFill>
            </a:endParaRPr>
          </a:p>
        </p:txBody>
      </p:sp>
      <p:sp>
        <p:nvSpPr>
          <p:cNvPr id="6" name="Slide Number Placeholder 5"/>
          <p:cNvSpPr>
            <a:spLocks noGrp="1"/>
          </p:cNvSpPr>
          <p:nvPr>
            <p:ph type="sldNum" sz="quarter" idx="12"/>
          </p:nvPr>
        </p:nvSpPr>
        <p:spPr/>
        <p:txBody>
          <a:bodyPr/>
          <a:lstStyle/>
          <a:p>
            <a:fld id="{FA84A37A-AFC2-4A01-80A1-FC20F2C0D5BB}" type="slidenum">
              <a:rPr lang="en-US" smtClean="0">
                <a:solidFill>
                  <a:srgbClr val="DFE6D0"/>
                </a:solidFill>
              </a:rPr>
              <a:pPr/>
              <a:t>‹#›</a:t>
            </a:fld>
            <a:endParaRPr lang="en-US">
              <a:solidFill>
                <a:srgbClr val="DFE6D0"/>
              </a:solidFill>
            </a:endParaRPr>
          </a:p>
        </p:txBody>
      </p:sp>
    </p:spTree>
    <p:extLst>
      <p:ext uri="{BB962C8B-B14F-4D97-AF65-F5344CB8AC3E}">
        <p14:creationId xmlns:p14="http://schemas.microsoft.com/office/powerpoint/2010/main" val="145718330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5" name="Title 94"/>
          <p:cNvSpPr>
            <a:spLocks noGrp="1"/>
          </p:cNvSpPr>
          <p:nvPr>
            <p:ph type="title"/>
          </p:nvPr>
        </p:nvSpPr>
        <p:spPr>
          <a:xfrm>
            <a:off x="457200" y="4463568"/>
            <a:ext cx="8305800" cy="1143000"/>
          </a:xfrm>
        </p:spPr>
        <p:txBody>
          <a:bodyPr/>
          <a:lstStyle/>
          <a:p>
            <a:r>
              <a:rPr lang="en-US"/>
              <a:t>Click to edit Master title style</a:t>
            </a:r>
          </a:p>
        </p:txBody>
      </p:sp>
      <p:sp>
        <p:nvSpPr>
          <p:cNvPr id="2" name="Date Placeholder 1"/>
          <p:cNvSpPr>
            <a:spLocks noGrp="1"/>
          </p:cNvSpPr>
          <p:nvPr>
            <p:ph type="dt" sz="half" idx="10"/>
          </p:nvPr>
        </p:nvSpPr>
        <p:spPr/>
        <p:txBody>
          <a:bodyPr/>
          <a:lstStyle/>
          <a:p>
            <a:fld id="{E48785BE-30D6-45E9-9828-9A90A2D6DF6D}" type="datetime1">
              <a:rPr lang="en-US" smtClean="0">
                <a:solidFill>
                  <a:srgbClr val="1D3641"/>
                </a:solidFill>
              </a:rPr>
              <a:pPr/>
              <a:t>8/25/2018</a:t>
            </a:fld>
            <a:endParaRPr lang="en-US" dirty="0">
              <a:solidFill>
                <a:srgbClr val="1D3641"/>
              </a:solidFill>
            </a:endParaRPr>
          </a:p>
        </p:txBody>
      </p:sp>
      <p:sp>
        <p:nvSpPr>
          <p:cNvPr id="91" name="Footer Placeholder 90"/>
          <p:cNvSpPr>
            <a:spLocks noGrp="1"/>
          </p:cNvSpPr>
          <p:nvPr>
            <p:ph type="ftr" sz="quarter" idx="11"/>
          </p:nvPr>
        </p:nvSpPr>
        <p:spPr/>
        <p:txBody>
          <a:bodyPr/>
          <a:lstStyle/>
          <a:p>
            <a:endParaRPr lang="en-US" dirty="0">
              <a:solidFill>
                <a:srgbClr val="1D3641"/>
              </a:solidFill>
            </a:endParaRPr>
          </a:p>
        </p:txBody>
      </p:sp>
      <p:sp>
        <p:nvSpPr>
          <p:cNvPr id="92" name="Slide Number Placeholder 91"/>
          <p:cNvSpPr>
            <a:spLocks noGrp="1"/>
          </p:cNvSpPr>
          <p:nvPr>
            <p:ph type="sldNum" sz="quarter" idx="12"/>
          </p:nvPr>
        </p:nvSpPr>
        <p:spPr/>
        <p:txBody>
          <a:bodyPr/>
          <a:lstStyle/>
          <a:p>
            <a:fld id="{FA84A37A-AFC2-4A01-80A1-FC20F2C0D5BB}" type="slidenum">
              <a:rPr lang="en-US" smtClean="0">
                <a:solidFill>
                  <a:srgbClr val="1D3641"/>
                </a:solidFill>
              </a:rPr>
              <a:pPr/>
              <a:t>‹#›</a:t>
            </a:fld>
            <a:endParaRPr lang="en-US" dirty="0">
              <a:solidFill>
                <a:srgbClr val="1D3641"/>
              </a:solidFill>
            </a:endParaRPr>
          </a:p>
        </p:txBody>
      </p:sp>
    </p:spTree>
    <p:extLst>
      <p:ext uri="{BB962C8B-B14F-4D97-AF65-F5344CB8AC3E}">
        <p14:creationId xmlns:p14="http://schemas.microsoft.com/office/powerpoint/2010/main" val="916068430"/>
      </p:ext>
    </p:extLst>
  </p:cSld>
  <p:clrMapOvr>
    <a:overrideClrMapping bg1="lt1" tx1="dk1" bg2="lt2" tx2="dk2" accent1="accent1" accent2="accent2" accent3="accent3" accent4="accent4" accent5="accent5" accent6="accent6" hlink="hlink" folHlink="folHlink"/>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9F603B8-852C-4305-A8B5-259A7A1815FE}" type="datetime1">
              <a:rPr lang="en-US" smtClean="0">
                <a:solidFill>
                  <a:srgbClr val="DFE6D0"/>
                </a:solidFill>
              </a:rPr>
              <a:pPr/>
              <a:t>8/25/2018</a:t>
            </a:fld>
            <a:endParaRPr lang="en-US">
              <a:solidFill>
                <a:srgbClr val="DFE6D0"/>
              </a:solidFill>
            </a:endParaRPr>
          </a:p>
        </p:txBody>
      </p:sp>
      <p:sp>
        <p:nvSpPr>
          <p:cNvPr id="6" name="Footer Placeholder 5"/>
          <p:cNvSpPr>
            <a:spLocks noGrp="1"/>
          </p:cNvSpPr>
          <p:nvPr>
            <p:ph type="ftr" sz="quarter" idx="11"/>
          </p:nvPr>
        </p:nvSpPr>
        <p:spPr/>
        <p:txBody>
          <a:bodyPr/>
          <a:lstStyle/>
          <a:p>
            <a:endParaRPr lang="en-US">
              <a:solidFill>
                <a:srgbClr val="DFE6D0"/>
              </a:solidFill>
            </a:endParaRPr>
          </a:p>
        </p:txBody>
      </p:sp>
      <p:sp>
        <p:nvSpPr>
          <p:cNvPr id="7" name="Slide Number Placeholder 6"/>
          <p:cNvSpPr>
            <a:spLocks noGrp="1"/>
          </p:cNvSpPr>
          <p:nvPr>
            <p:ph type="sldNum" sz="quarter" idx="12"/>
          </p:nvPr>
        </p:nvSpPr>
        <p:spPr/>
        <p:txBody>
          <a:bodyPr/>
          <a:lstStyle/>
          <a:p>
            <a:fld id="{FA84A37A-AFC2-4A01-80A1-FC20F2C0D5BB}" type="slidenum">
              <a:rPr lang="en-US" smtClean="0">
                <a:solidFill>
                  <a:srgbClr val="DFE6D0"/>
                </a:solidFill>
              </a:rPr>
              <a:pPr/>
              <a:t>‹#›</a:t>
            </a:fld>
            <a:endParaRPr lang="en-US">
              <a:solidFill>
                <a:srgbClr val="DFE6D0"/>
              </a:solidFill>
            </a:endParaRPr>
          </a:p>
        </p:txBody>
      </p:sp>
    </p:spTree>
    <p:extLst>
      <p:ext uri="{BB962C8B-B14F-4D97-AF65-F5344CB8AC3E}">
        <p14:creationId xmlns:p14="http://schemas.microsoft.com/office/powerpoint/2010/main" val="380894316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33025EA-66B7-4B75-BC7E-E841861BC2EE}" type="datetime1">
              <a:rPr lang="en-US" smtClean="0">
                <a:solidFill>
                  <a:srgbClr val="DFE6D0"/>
                </a:solidFill>
              </a:rPr>
              <a:pPr/>
              <a:t>8/25/2018</a:t>
            </a:fld>
            <a:endParaRPr lang="en-US">
              <a:solidFill>
                <a:srgbClr val="DFE6D0"/>
              </a:solidFill>
            </a:endParaRPr>
          </a:p>
        </p:txBody>
      </p:sp>
      <p:sp>
        <p:nvSpPr>
          <p:cNvPr id="8" name="Footer Placeholder 7"/>
          <p:cNvSpPr>
            <a:spLocks noGrp="1"/>
          </p:cNvSpPr>
          <p:nvPr>
            <p:ph type="ftr" sz="quarter" idx="11"/>
          </p:nvPr>
        </p:nvSpPr>
        <p:spPr/>
        <p:txBody>
          <a:bodyPr/>
          <a:lstStyle/>
          <a:p>
            <a:endParaRPr lang="en-US">
              <a:solidFill>
                <a:srgbClr val="DFE6D0"/>
              </a:solidFill>
            </a:endParaRPr>
          </a:p>
        </p:txBody>
      </p:sp>
      <p:sp>
        <p:nvSpPr>
          <p:cNvPr id="9" name="Slide Number Placeholder 8"/>
          <p:cNvSpPr>
            <a:spLocks noGrp="1"/>
          </p:cNvSpPr>
          <p:nvPr>
            <p:ph type="sldNum" sz="quarter" idx="12"/>
          </p:nvPr>
        </p:nvSpPr>
        <p:spPr/>
        <p:txBody>
          <a:bodyPr/>
          <a:lstStyle/>
          <a:p>
            <a:fld id="{FA84A37A-AFC2-4A01-80A1-FC20F2C0D5BB}" type="slidenum">
              <a:rPr lang="en-US" smtClean="0">
                <a:solidFill>
                  <a:srgbClr val="DFE6D0"/>
                </a:solidFill>
              </a:rPr>
              <a:pPr/>
              <a:t>‹#›</a:t>
            </a:fld>
            <a:endParaRPr lang="en-US">
              <a:solidFill>
                <a:srgbClr val="DFE6D0"/>
              </a:solidFill>
            </a:endParaRPr>
          </a:p>
        </p:txBody>
      </p:sp>
    </p:spTree>
    <p:extLst>
      <p:ext uri="{BB962C8B-B14F-4D97-AF65-F5344CB8AC3E}">
        <p14:creationId xmlns:p14="http://schemas.microsoft.com/office/powerpoint/2010/main" val="252263846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A0C081B-7565-4E7A-9F9F-F1076E2DDB85}" type="datetime1">
              <a:rPr lang="en-US" smtClean="0">
                <a:solidFill>
                  <a:srgbClr val="DFE6D0"/>
                </a:solidFill>
              </a:rPr>
              <a:pPr/>
              <a:t>8/25/2018</a:t>
            </a:fld>
            <a:endParaRPr lang="en-US">
              <a:solidFill>
                <a:srgbClr val="DFE6D0"/>
              </a:solidFill>
            </a:endParaRPr>
          </a:p>
        </p:txBody>
      </p:sp>
      <p:sp>
        <p:nvSpPr>
          <p:cNvPr id="4" name="Footer Placeholder 3"/>
          <p:cNvSpPr>
            <a:spLocks noGrp="1"/>
          </p:cNvSpPr>
          <p:nvPr>
            <p:ph type="ftr" sz="quarter" idx="11"/>
          </p:nvPr>
        </p:nvSpPr>
        <p:spPr/>
        <p:txBody>
          <a:bodyPr/>
          <a:lstStyle/>
          <a:p>
            <a:endParaRPr lang="en-US">
              <a:solidFill>
                <a:srgbClr val="DFE6D0"/>
              </a:solidFill>
            </a:endParaRPr>
          </a:p>
        </p:txBody>
      </p:sp>
      <p:sp>
        <p:nvSpPr>
          <p:cNvPr id="5" name="Slide Number Placeholder 4"/>
          <p:cNvSpPr>
            <a:spLocks noGrp="1"/>
          </p:cNvSpPr>
          <p:nvPr>
            <p:ph type="sldNum" sz="quarter" idx="12"/>
          </p:nvPr>
        </p:nvSpPr>
        <p:spPr/>
        <p:txBody>
          <a:bodyPr/>
          <a:lstStyle/>
          <a:p>
            <a:fld id="{FA84A37A-AFC2-4A01-80A1-FC20F2C0D5BB}" type="slidenum">
              <a:rPr lang="en-US" smtClean="0">
                <a:solidFill>
                  <a:srgbClr val="DFE6D0"/>
                </a:solidFill>
              </a:rPr>
              <a:pPr/>
              <a:t>‹#›</a:t>
            </a:fld>
            <a:endParaRPr lang="en-US">
              <a:solidFill>
                <a:srgbClr val="DFE6D0"/>
              </a:solidFill>
            </a:endParaRPr>
          </a:p>
        </p:txBody>
      </p:sp>
    </p:spTree>
    <p:extLst>
      <p:ext uri="{BB962C8B-B14F-4D97-AF65-F5344CB8AC3E}">
        <p14:creationId xmlns:p14="http://schemas.microsoft.com/office/powerpoint/2010/main" val="36364790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00E28A-3A4F-4E6B-B567-EC8C4C5EF7EB}" type="datetime1">
              <a:rPr lang="en-US" smtClean="0">
                <a:solidFill>
                  <a:srgbClr val="DFE6D0"/>
                </a:solidFill>
              </a:rPr>
              <a:pPr/>
              <a:t>8/25/2018</a:t>
            </a:fld>
            <a:endParaRPr lang="en-US">
              <a:solidFill>
                <a:srgbClr val="DFE6D0"/>
              </a:solidFill>
            </a:endParaRPr>
          </a:p>
        </p:txBody>
      </p:sp>
      <p:sp>
        <p:nvSpPr>
          <p:cNvPr id="3" name="Footer Placeholder 2"/>
          <p:cNvSpPr>
            <a:spLocks noGrp="1"/>
          </p:cNvSpPr>
          <p:nvPr>
            <p:ph type="ftr" sz="quarter" idx="11"/>
          </p:nvPr>
        </p:nvSpPr>
        <p:spPr/>
        <p:txBody>
          <a:bodyPr/>
          <a:lstStyle/>
          <a:p>
            <a:endParaRPr lang="en-US">
              <a:solidFill>
                <a:srgbClr val="DFE6D0"/>
              </a:solidFill>
            </a:endParaRPr>
          </a:p>
        </p:txBody>
      </p:sp>
      <p:sp>
        <p:nvSpPr>
          <p:cNvPr id="4" name="Slide Number Placeholder 3"/>
          <p:cNvSpPr>
            <a:spLocks noGrp="1"/>
          </p:cNvSpPr>
          <p:nvPr>
            <p:ph type="sldNum" sz="quarter" idx="12"/>
          </p:nvPr>
        </p:nvSpPr>
        <p:spPr/>
        <p:txBody>
          <a:bodyPr/>
          <a:lstStyle/>
          <a:p>
            <a:fld id="{FA84A37A-AFC2-4A01-80A1-FC20F2C0D5BB}" type="slidenum">
              <a:rPr lang="en-US" smtClean="0">
                <a:solidFill>
                  <a:srgbClr val="DFE6D0"/>
                </a:solidFill>
              </a:rPr>
              <a:pPr/>
              <a:t>‹#›</a:t>
            </a:fld>
            <a:endParaRPr lang="en-US">
              <a:solidFill>
                <a:srgbClr val="DFE6D0"/>
              </a:solidFill>
            </a:endParaRPr>
          </a:p>
        </p:txBody>
      </p:sp>
    </p:spTree>
    <p:extLst>
      <p:ext uri="{BB962C8B-B14F-4D97-AF65-F5344CB8AC3E}">
        <p14:creationId xmlns:p14="http://schemas.microsoft.com/office/powerpoint/2010/main" val="405514033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C6F08A9-3E88-45E3-A460-6C4313B1A85D}" type="datetime1">
              <a:rPr lang="en-US" smtClean="0">
                <a:solidFill>
                  <a:srgbClr val="DFE6D0"/>
                </a:solidFill>
              </a:rPr>
              <a:pPr/>
              <a:t>8/25/2018</a:t>
            </a:fld>
            <a:endParaRPr lang="en-US">
              <a:solidFill>
                <a:srgbClr val="DFE6D0"/>
              </a:solidFill>
            </a:endParaRPr>
          </a:p>
        </p:txBody>
      </p:sp>
      <p:sp>
        <p:nvSpPr>
          <p:cNvPr id="6" name="Footer Placeholder 5"/>
          <p:cNvSpPr>
            <a:spLocks noGrp="1"/>
          </p:cNvSpPr>
          <p:nvPr>
            <p:ph type="ftr" sz="quarter" idx="11"/>
          </p:nvPr>
        </p:nvSpPr>
        <p:spPr/>
        <p:txBody>
          <a:bodyPr/>
          <a:lstStyle/>
          <a:p>
            <a:endParaRPr lang="en-US">
              <a:solidFill>
                <a:srgbClr val="DFE6D0"/>
              </a:solidFill>
            </a:endParaRPr>
          </a:p>
        </p:txBody>
      </p:sp>
      <p:sp>
        <p:nvSpPr>
          <p:cNvPr id="7" name="Slide Number Placeholder 6"/>
          <p:cNvSpPr>
            <a:spLocks noGrp="1"/>
          </p:cNvSpPr>
          <p:nvPr>
            <p:ph type="sldNum" sz="quarter" idx="12"/>
          </p:nvPr>
        </p:nvSpPr>
        <p:spPr/>
        <p:txBody>
          <a:bodyPr/>
          <a:lstStyle/>
          <a:p>
            <a:fld id="{FA84A37A-AFC2-4A01-80A1-FC20F2C0D5BB}" type="slidenum">
              <a:rPr lang="en-US" smtClean="0">
                <a:solidFill>
                  <a:srgbClr val="DFE6D0"/>
                </a:solidFill>
              </a:rPr>
              <a:pPr/>
              <a:t>‹#›</a:t>
            </a:fld>
            <a:endParaRPr lang="en-US">
              <a:solidFill>
                <a:srgbClr val="DFE6D0"/>
              </a:solidFill>
            </a:endParaRPr>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a:t>Click to edit Master title style</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6092983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5" name="Date Placeholder 4"/>
          <p:cNvSpPr>
            <a:spLocks noGrp="1"/>
          </p:cNvSpPr>
          <p:nvPr>
            <p:ph type="dt" sz="half" idx="10"/>
          </p:nvPr>
        </p:nvSpPr>
        <p:spPr/>
        <p:txBody>
          <a:bodyPr/>
          <a:lstStyle/>
          <a:p>
            <a:fld id="{B121CF1C-1A92-4FD7-820B-88967322F7A9}" type="datetime1">
              <a:rPr lang="en-US" smtClean="0">
                <a:solidFill>
                  <a:srgbClr val="DFE6D0"/>
                </a:solidFill>
              </a:rPr>
              <a:pPr/>
              <a:t>8/25/2018</a:t>
            </a:fld>
            <a:endParaRPr lang="en-US">
              <a:solidFill>
                <a:srgbClr val="DFE6D0"/>
              </a:solidFill>
            </a:endParaRPr>
          </a:p>
        </p:txBody>
      </p:sp>
      <p:sp>
        <p:nvSpPr>
          <p:cNvPr id="6" name="Footer Placeholder 5"/>
          <p:cNvSpPr>
            <a:spLocks noGrp="1"/>
          </p:cNvSpPr>
          <p:nvPr>
            <p:ph type="ftr" sz="quarter" idx="11"/>
          </p:nvPr>
        </p:nvSpPr>
        <p:spPr/>
        <p:txBody>
          <a:bodyPr/>
          <a:lstStyle/>
          <a:p>
            <a:endParaRPr lang="en-US">
              <a:solidFill>
                <a:srgbClr val="DFE6D0"/>
              </a:solidFill>
            </a:endParaRPr>
          </a:p>
        </p:txBody>
      </p:sp>
      <p:sp>
        <p:nvSpPr>
          <p:cNvPr id="7" name="Slide Number Placeholder 6"/>
          <p:cNvSpPr>
            <a:spLocks noGrp="1"/>
          </p:cNvSpPr>
          <p:nvPr>
            <p:ph type="sldNum" sz="quarter" idx="12"/>
          </p:nvPr>
        </p:nvSpPr>
        <p:spPr/>
        <p:txBody>
          <a:bodyPr/>
          <a:lstStyle/>
          <a:p>
            <a:fld id="{FA84A37A-AFC2-4A01-80A1-FC20F2C0D5BB}" type="slidenum">
              <a:rPr lang="en-US" smtClean="0">
                <a:solidFill>
                  <a:srgbClr val="DFE6D0"/>
                </a:solidFill>
              </a:rPr>
              <a:pPr/>
              <a:t>‹#›</a:t>
            </a:fld>
            <a:endParaRPr lang="en-US">
              <a:solidFill>
                <a:srgbClr val="DFE6D0"/>
              </a:solidFill>
            </a:endParaRPr>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a:t>Click to edit Master title style</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61755784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372853-67FE-4B33-8352-7E4108629A36}" type="datetime1">
              <a:rPr lang="en-US" smtClean="0">
                <a:solidFill>
                  <a:srgbClr val="DFE6D0"/>
                </a:solidFill>
              </a:rPr>
              <a:pPr/>
              <a:t>8/25/2018</a:t>
            </a:fld>
            <a:endParaRPr lang="en-US">
              <a:solidFill>
                <a:srgbClr val="DFE6D0"/>
              </a:solidFill>
            </a:endParaRPr>
          </a:p>
        </p:txBody>
      </p:sp>
      <p:sp>
        <p:nvSpPr>
          <p:cNvPr id="5" name="Footer Placeholder 4"/>
          <p:cNvSpPr>
            <a:spLocks noGrp="1"/>
          </p:cNvSpPr>
          <p:nvPr>
            <p:ph type="ftr" sz="quarter" idx="11"/>
          </p:nvPr>
        </p:nvSpPr>
        <p:spPr/>
        <p:txBody>
          <a:bodyPr/>
          <a:lstStyle/>
          <a:p>
            <a:endParaRPr lang="en-US">
              <a:solidFill>
                <a:srgbClr val="DFE6D0"/>
              </a:solidFill>
            </a:endParaRPr>
          </a:p>
        </p:txBody>
      </p:sp>
      <p:sp>
        <p:nvSpPr>
          <p:cNvPr id="6" name="Slide Number Placeholder 5"/>
          <p:cNvSpPr>
            <a:spLocks noGrp="1"/>
          </p:cNvSpPr>
          <p:nvPr>
            <p:ph type="sldNum" sz="quarter" idx="12"/>
          </p:nvPr>
        </p:nvSpPr>
        <p:spPr/>
        <p:txBody>
          <a:bodyPr/>
          <a:lstStyle/>
          <a:p>
            <a:fld id="{FA84A37A-AFC2-4A01-80A1-FC20F2C0D5BB}" type="slidenum">
              <a:rPr lang="en-US" smtClean="0">
                <a:solidFill>
                  <a:srgbClr val="DFE6D0"/>
                </a:solidFill>
              </a:rPr>
              <a:pPr/>
              <a:t>‹#›</a:t>
            </a:fld>
            <a:endParaRPr lang="en-US">
              <a:solidFill>
                <a:srgbClr val="DFE6D0"/>
              </a:solidFill>
            </a:endParaRPr>
          </a:p>
        </p:txBody>
      </p:sp>
    </p:spTree>
    <p:extLst>
      <p:ext uri="{BB962C8B-B14F-4D97-AF65-F5344CB8AC3E}">
        <p14:creationId xmlns:p14="http://schemas.microsoft.com/office/powerpoint/2010/main" val="128301329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08F43FD-ABDB-43CF-A014-C9419E2A3211}" type="datetime1">
              <a:rPr lang="en-US" smtClean="0">
                <a:solidFill>
                  <a:srgbClr val="DFE6D0"/>
                </a:solidFill>
              </a:rPr>
              <a:pPr/>
              <a:t>8/25/2018</a:t>
            </a:fld>
            <a:endParaRPr lang="en-US" dirty="0">
              <a:solidFill>
                <a:srgbClr val="DFE6D0"/>
              </a:solidFill>
            </a:endParaRPr>
          </a:p>
        </p:txBody>
      </p:sp>
      <p:sp>
        <p:nvSpPr>
          <p:cNvPr id="5" name="Footer Placeholder 4"/>
          <p:cNvSpPr>
            <a:spLocks noGrp="1"/>
          </p:cNvSpPr>
          <p:nvPr>
            <p:ph type="ftr" sz="quarter" idx="11"/>
          </p:nvPr>
        </p:nvSpPr>
        <p:spPr/>
        <p:txBody>
          <a:bodyPr/>
          <a:lstStyle/>
          <a:p>
            <a:endParaRPr lang="en-US" dirty="0">
              <a:solidFill>
                <a:srgbClr val="DFE6D0"/>
              </a:solidFill>
            </a:endParaRPr>
          </a:p>
        </p:txBody>
      </p:sp>
      <p:sp>
        <p:nvSpPr>
          <p:cNvPr id="6" name="Slide Number Placeholder 5"/>
          <p:cNvSpPr>
            <a:spLocks noGrp="1"/>
          </p:cNvSpPr>
          <p:nvPr>
            <p:ph type="sldNum" sz="quarter" idx="12"/>
          </p:nvPr>
        </p:nvSpPr>
        <p:spPr/>
        <p:txBody>
          <a:bodyPr/>
          <a:lstStyle/>
          <a:p>
            <a:fld id="{FA84A37A-AFC2-4A01-80A1-FC20F2C0D5BB}" type="slidenum">
              <a:rPr lang="en-US" smtClean="0">
                <a:solidFill>
                  <a:srgbClr val="DFE6D0"/>
                </a:solidFill>
              </a:rPr>
              <a:pPr/>
              <a:t>‹#›</a:t>
            </a:fld>
            <a:endParaRPr lang="en-US" dirty="0">
              <a:solidFill>
                <a:srgbClr val="DFE6D0"/>
              </a:solidFill>
            </a:endParaRPr>
          </a:p>
        </p:txBody>
      </p:sp>
    </p:spTree>
    <p:extLst>
      <p:ext uri="{BB962C8B-B14F-4D97-AF65-F5344CB8AC3E}">
        <p14:creationId xmlns:p14="http://schemas.microsoft.com/office/powerpoint/2010/main" val="4252737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5" name="Date Placeholder 4"/>
          <p:cNvSpPr>
            <a:spLocks noGrp="1"/>
          </p:cNvSpPr>
          <p:nvPr>
            <p:ph type="dt" sz="half" idx="10"/>
          </p:nvPr>
        </p:nvSpPr>
        <p:spPr/>
        <p:txBody>
          <a:bodyPr/>
          <a:lstStyle/>
          <a:p>
            <a:fld id="{B121CF1C-1A92-4FD7-820B-88967322F7A9}" type="datetime1">
              <a:rPr lang="en-US" smtClean="0"/>
              <a:pPr/>
              <a:t>8/25/2018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84A37A-AFC2-4A01-80A1-FC20F2C0D5BB}" type="slidenum">
              <a:rPr lang="en-US" smtClean="0"/>
              <a:pPr/>
              <a:t>‹#›</a:t>
            </a:fld>
            <a:endParaRPr lang="en-US"/>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a:t>Click to edit Master title style</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4D926BC-8E78-4CCF-A7B2-8DF8460C404D}" type="datetime1">
              <a:rPr lang="en-US" smtClean="0">
                <a:solidFill>
                  <a:srgbClr val="DFE6D0"/>
                </a:solidFill>
              </a:rPr>
              <a:pPr/>
              <a:t>8/26/2018</a:t>
            </a:fld>
            <a:endParaRPr lang="en-US" dirty="0">
              <a:solidFill>
                <a:srgbClr val="DFE6D0"/>
              </a:solidFill>
            </a:endParaRPr>
          </a:p>
        </p:txBody>
      </p:sp>
      <p:sp>
        <p:nvSpPr>
          <p:cNvPr id="5" name="Footer Placeholder 4"/>
          <p:cNvSpPr>
            <a:spLocks noGrp="1"/>
          </p:cNvSpPr>
          <p:nvPr>
            <p:ph type="ftr" sz="quarter" idx="11"/>
          </p:nvPr>
        </p:nvSpPr>
        <p:spPr/>
        <p:txBody>
          <a:bodyPr/>
          <a:lstStyle/>
          <a:p>
            <a:endParaRPr lang="en-US" dirty="0">
              <a:solidFill>
                <a:srgbClr val="DFE6D0"/>
              </a:solidFill>
            </a:endParaRPr>
          </a:p>
        </p:txBody>
      </p:sp>
      <p:sp>
        <p:nvSpPr>
          <p:cNvPr id="6" name="Slide Number Placeholder 5"/>
          <p:cNvSpPr>
            <a:spLocks noGrp="1"/>
          </p:cNvSpPr>
          <p:nvPr>
            <p:ph type="sldNum" sz="quarter" idx="12"/>
          </p:nvPr>
        </p:nvSpPr>
        <p:spPr/>
        <p:txBody>
          <a:bodyPr/>
          <a:lstStyle/>
          <a:p>
            <a:fld id="{FA84A37A-AFC2-4A01-80A1-FC20F2C0D5BB}" type="slidenum">
              <a:rPr lang="en-US" smtClean="0">
                <a:solidFill>
                  <a:srgbClr val="DFE6D0"/>
                </a:solidFill>
              </a:rPr>
              <a:pPr/>
              <a:t>‹#›</a:t>
            </a:fld>
            <a:endParaRPr lang="en-US" dirty="0">
              <a:solidFill>
                <a:srgbClr val="DFE6D0"/>
              </a:solidFill>
            </a:endParaRPr>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n-US"/>
              <a:t>Click to edit Master title style</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83692428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03250A7-F2AC-4A3A-BAC6-4433188AF404}" type="datetime1">
              <a:rPr lang="en-US" smtClean="0">
                <a:solidFill>
                  <a:srgbClr val="DFE6D0"/>
                </a:solidFill>
              </a:rPr>
              <a:pPr/>
              <a:t>8/26/2018</a:t>
            </a:fld>
            <a:endParaRPr lang="en-US">
              <a:solidFill>
                <a:srgbClr val="DFE6D0"/>
              </a:solidFill>
            </a:endParaRPr>
          </a:p>
        </p:txBody>
      </p:sp>
      <p:sp>
        <p:nvSpPr>
          <p:cNvPr id="5" name="Footer Placeholder 4"/>
          <p:cNvSpPr>
            <a:spLocks noGrp="1"/>
          </p:cNvSpPr>
          <p:nvPr>
            <p:ph type="ftr" sz="quarter" idx="11"/>
          </p:nvPr>
        </p:nvSpPr>
        <p:spPr/>
        <p:txBody>
          <a:bodyPr/>
          <a:lstStyle/>
          <a:p>
            <a:endParaRPr lang="en-US">
              <a:solidFill>
                <a:srgbClr val="DFE6D0"/>
              </a:solidFill>
            </a:endParaRPr>
          </a:p>
        </p:txBody>
      </p:sp>
      <p:sp>
        <p:nvSpPr>
          <p:cNvPr id="6" name="Slide Number Placeholder 5"/>
          <p:cNvSpPr>
            <a:spLocks noGrp="1"/>
          </p:cNvSpPr>
          <p:nvPr>
            <p:ph type="sldNum" sz="quarter" idx="12"/>
          </p:nvPr>
        </p:nvSpPr>
        <p:spPr/>
        <p:txBody>
          <a:bodyPr/>
          <a:lstStyle/>
          <a:p>
            <a:fld id="{FA84A37A-AFC2-4A01-80A1-FC20F2C0D5BB}" type="slidenum">
              <a:rPr lang="en-US" smtClean="0">
                <a:solidFill>
                  <a:srgbClr val="DFE6D0"/>
                </a:solidFill>
              </a:rPr>
              <a:pPr/>
              <a:t>‹#›</a:t>
            </a:fld>
            <a:endParaRPr lang="en-US">
              <a:solidFill>
                <a:srgbClr val="DFE6D0"/>
              </a:solidFill>
            </a:endParaRPr>
          </a:p>
        </p:txBody>
      </p:sp>
    </p:spTree>
    <p:extLst>
      <p:ext uri="{BB962C8B-B14F-4D97-AF65-F5344CB8AC3E}">
        <p14:creationId xmlns:p14="http://schemas.microsoft.com/office/powerpoint/2010/main" val="175455318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5" name="Title 94"/>
          <p:cNvSpPr>
            <a:spLocks noGrp="1"/>
          </p:cNvSpPr>
          <p:nvPr>
            <p:ph type="title"/>
          </p:nvPr>
        </p:nvSpPr>
        <p:spPr>
          <a:xfrm>
            <a:off x="457200" y="4463568"/>
            <a:ext cx="8305800" cy="1143000"/>
          </a:xfrm>
        </p:spPr>
        <p:txBody>
          <a:bodyPr/>
          <a:lstStyle/>
          <a:p>
            <a:r>
              <a:rPr lang="en-US"/>
              <a:t>Click to edit Master title style</a:t>
            </a:r>
          </a:p>
        </p:txBody>
      </p:sp>
      <p:sp>
        <p:nvSpPr>
          <p:cNvPr id="2" name="Date Placeholder 1"/>
          <p:cNvSpPr>
            <a:spLocks noGrp="1"/>
          </p:cNvSpPr>
          <p:nvPr>
            <p:ph type="dt" sz="half" idx="10"/>
          </p:nvPr>
        </p:nvSpPr>
        <p:spPr/>
        <p:txBody>
          <a:bodyPr/>
          <a:lstStyle/>
          <a:p>
            <a:fld id="{E48785BE-30D6-45E9-9828-9A90A2D6DF6D}" type="datetime1">
              <a:rPr lang="en-US" smtClean="0">
                <a:solidFill>
                  <a:srgbClr val="1D3641"/>
                </a:solidFill>
              </a:rPr>
              <a:pPr/>
              <a:t>8/26/2018</a:t>
            </a:fld>
            <a:endParaRPr lang="en-US" dirty="0">
              <a:solidFill>
                <a:srgbClr val="1D3641"/>
              </a:solidFill>
            </a:endParaRPr>
          </a:p>
        </p:txBody>
      </p:sp>
      <p:sp>
        <p:nvSpPr>
          <p:cNvPr id="91" name="Footer Placeholder 90"/>
          <p:cNvSpPr>
            <a:spLocks noGrp="1"/>
          </p:cNvSpPr>
          <p:nvPr>
            <p:ph type="ftr" sz="quarter" idx="11"/>
          </p:nvPr>
        </p:nvSpPr>
        <p:spPr/>
        <p:txBody>
          <a:bodyPr/>
          <a:lstStyle/>
          <a:p>
            <a:endParaRPr lang="en-US" dirty="0">
              <a:solidFill>
                <a:srgbClr val="1D3641"/>
              </a:solidFill>
            </a:endParaRPr>
          </a:p>
        </p:txBody>
      </p:sp>
      <p:sp>
        <p:nvSpPr>
          <p:cNvPr id="92" name="Slide Number Placeholder 91"/>
          <p:cNvSpPr>
            <a:spLocks noGrp="1"/>
          </p:cNvSpPr>
          <p:nvPr>
            <p:ph type="sldNum" sz="quarter" idx="12"/>
          </p:nvPr>
        </p:nvSpPr>
        <p:spPr/>
        <p:txBody>
          <a:bodyPr/>
          <a:lstStyle/>
          <a:p>
            <a:fld id="{FA84A37A-AFC2-4A01-80A1-FC20F2C0D5BB}" type="slidenum">
              <a:rPr lang="en-US" smtClean="0">
                <a:solidFill>
                  <a:srgbClr val="1D3641"/>
                </a:solidFill>
              </a:rPr>
              <a:pPr/>
              <a:t>‹#›</a:t>
            </a:fld>
            <a:endParaRPr lang="en-US" dirty="0">
              <a:solidFill>
                <a:srgbClr val="1D3641"/>
              </a:solidFill>
            </a:endParaRPr>
          </a:p>
        </p:txBody>
      </p:sp>
    </p:spTree>
    <p:extLst>
      <p:ext uri="{BB962C8B-B14F-4D97-AF65-F5344CB8AC3E}">
        <p14:creationId xmlns:p14="http://schemas.microsoft.com/office/powerpoint/2010/main" val="2446886993"/>
      </p:ext>
    </p:extLst>
  </p:cSld>
  <p:clrMapOvr>
    <a:overrideClrMapping bg1="lt1" tx1="dk1" bg2="lt2" tx2="dk2" accent1="accent1" accent2="accent2" accent3="accent3" accent4="accent4" accent5="accent5" accent6="accent6" hlink="hlink" folHlink="folHlink"/>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9F603B8-852C-4305-A8B5-259A7A1815FE}" type="datetime1">
              <a:rPr lang="en-US" smtClean="0">
                <a:solidFill>
                  <a:srgbClr val="DFE6D0"/>
                </a:solidFill>
              </a:rPr>
              <a:pPr/>
              <a:t>8/26/2018</a:t>
            </a:fld>
            <a:endParaRPr lang="en-US">
              <a:solidFill>
                <a:srgbClr val="DFE6D0"/>
              </a:solidFill>
            </a:endParaRPr>
          </a:p>
        </p:txBody>
      </p:sp>
      <p:sp>
        <p:nvSpPr>
          <p:cNvPr id="6" name="Footer Placeholder 5"/>
          <p:cNvSpPr>
            <a:spLocks noGrp="1"/>
          </p:cNvSpPr>
          <p:nvPr>
            <p:ph type="ftr" sz="quarter" idx="11"/>
          </p:nvPr>
        </p:nvSpPr>
        <p:spPr/>
        <p:txBody>
          <a:bodyPr/>
          <a:lstStyle/>
          <a:p>
            <a:endParaRPr lang="en-US">
              <a:solidFill>
                <a:srgbClr val="DFE6D0"/>
              </a:solidFill>
            </a:endParaRPr>
          </a:p>
        </p:txBody>
      </p:sp>
      <p:sp>
        <p:nvSpPr>
          <p:cNvPr id="7" name="Slide Number Placeholder 6"/>
          <p:cNvSpPr>
            <a:spLocks noGrp="1"/>
          </p:cNvSpPr>
          <p:nvPr>
            <p:ph type="sldNum" sz="quarter" idx="12"/>
          </p:nvPr>
        </p:nvSpPr>
        <p:spPr/>
        <p:txBody>
          <a:bodyPr/>
          <a:lstStyle/>
          <a:p>
            <a:fld id="{FA84A37A-AFC2-4A01-80A1-FC20F2C0D5BB}" type="slidenum">
              <a:rPr lang="en-US" smtClean="0">
                <a:solidFill>
                  <a:srgbClr val="DFE6D0"/>
                </a:solidFill>
              </a:rPr>
              <a:pPr/>
              <a:t>‹#›</a:t>
            </a:fld>
            <a:endParaRPr lang="en-US">
              <a:solidFill>
                <a:srgbClr val="DFE6D0"/>
              </a:solidFill>
            </a:endParaRPr>
          </a:p>
        </p:txBody>
      </p:sp>
    </p:spTree>
    <p:extLst>
      <p:ext uri="{BB962C8B-B14F-4D97-AF65-F5344CB8AC3E}">
        <p14:creationId xmlns:p14="http://schemas.microsoft.com/office/powerpoint/2010/main" val="219172512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33025EA-66B7-4B75-BC7E-E841861BC2EE}" type="datetime1">
              <a:rPr lang="en-US" smtClean="0">
                <a:solidFill>
                  <a:srgbClr val="DFE6D0"/>
                </a:solidFill>
              </a:rPr>
              <a:pPr/>
              <a:t>8/26/2018</a:t>
            </a:fld>
            <a:endParaRPr lang="en-US">
              <a:solidFill>
                <a:srgbClr val="DFE6D0"/>
              </a:solidFill>
            </a:endParaRPr>
          </a:p>
        </p:txBody>
      </p:sp>
      <p:sp>
        <p:nvSpPr>
          <p:cNvPr id="8" name="Footer Placeholder 7"/>
          <p:cNvSpPr>
            <a:spLocks noGrp="1"/>
          </p:cNvSpPr>
          <p:nvPr>
            <p:ph type="ftr" sz="quarter" idx="11"/>
          </p:nvPr>
        </p:nvSpPr>
        <p:spPr/>
        <p:txBody>
          <a:bodyPr/>
          <a:lstStyle/>
          <a:p>
            <a:endParaRPr lang="en-US">
              <a:solidFill>
                <a:srgbClr val="DFE6D0"/>
              </a:solidFill>
            </a:endParaRPr>
          </a:p>
        </p:txBody>
      </p:sp>
      <p:sp>
        <p:nvSpPr>
          <p:cNvPr id="9" name="Slide Number Placeholder 8"/>
          <p:cNvSpPr>
            <a:spLocks noGrp="1"/>
          </p:cNvSpPr>
          <p:nvPr>
            <p:ph type="sldNum" sz="quarter" idx="12"/>
          </p:nvPr>
        </p:nvSpPr>
        <p:spPr/>
        <p:txBody>
          <a:bodyPr/>
          <a:lstStyle/>
          <a:p>
            <a:fld id="{FA84A37A-AFC2-4A01-80A1-FC20F2C0D5BB}" type="slidenum">
              <a:rPr lang="en-US" smtClean="0">
                <a:solidFill>
                  <a:srgbClr val="DFE6D0"/>
                </a:solidFill>
              </a:rPr>
              <a:pPr/>
              <a:t>‹#›</a:t>
            </a:fld>
            <a:endParaRPr lang="en-US">
              <a:solidFill>
                <a:srgbClr val="DFE6D0"/>
              </a:solidFill>
            </a:endParaRPr>
          </a:p>
        </p:txBody>
      </p:sp>
    </p:spTree>
    <p:extLst>
      <p:ext uri="{BB962C8B-B14F-4D97-AF65-F5344CB8AC3E}">
        <p14:creationId xmlns:p14="http://schemas.microsoft.com/office/powerpoint/2010/main" val="136790726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A0C081B-7565-4E7A-9F9F-F1076E2DDB85}" type="datetime1">
              <a:rPr lang="en-US" smtClean="0">
                <a:solidFill>
                  <a:srgbClr val="DFE6D0"/>
                </a:solidFill>
              </a:rPr>
              <a:pPr/>
              <a:t>8/26/2018</a:t>
            </a:fld>
            <a:endParaRPr lang="en-US">
              <a:solidFill>
                <a:srgbClr val="DFE6D0"/>
              </a:solidFill>
            </a:endParaRPr>
          </a:p>
        </p:txBody>
      </p:sp>
      <p:sp>
        <p:nvSpPr>
          <p:cNvPr id="4" name="Footer Placeholder 3"/>
          <p:cNvSpPr>
            <a:spLocks noGrp="1"/>
          </p:cNvSpPr>
          <p:nvPr>
            <p:ph type="ftr" sz="quarter" idx="11"/>
          </p:nvPr>
        </p:nvSpPr>
        <p:spPr/>
        <p:txBody>
          <a:bodyPr/>
          <a:lstStyle/>
          <a:p>
            <a:endParaRPr lang="en-US">
              <a:solidFill>
                <a:srgbClr val="DFE6D0"/>
              </a:solidFill>
            </a:endParaRPr>
          </a:p>
        </p:txBody>
      </p:sp>
      <p:sp>
        <p:nvSpPr>
          <p:cNvPr id="5" name="Slide Number Placeholder 4"/>
          <p:cNvSpPr>
            <a:spLocks noGrp="1"/>
          </p:cNvSpPr>
          <p:nvPr>
            <p:ph type="sldNum" sz="quarter" idx="12"/>
          </p:nvPr>
        </p:nvSpPr>
        <p:spPr/>
        <p:txBody>
          <a:bodyPr/>
          <a:lstStyle/>
          <a:p>
            <a:fld id="{FA84A37A-AFC2-4A01-80A1-FC20F2C0D5BB}" type="slidenum">
              <a:rPr lang="en-US" smtClean="0">
                <a:solidFill>
                  <a:srgbClr val="DFE6D0"/>
                </a:solidFill>
              </a:rPr>
              <a:pPr/>
              <a:t>‹#›</a:t>
            </a:fld>
            <a:endParaRPr lang="en-US">
              <a:solidFill>
                <a:srgbClr val="DFE6D0"/>
              </a:solidFill>
            </a:endParaRPr>
          </a:p>
        </p:txBody>
      </p:sp>
    </p:spTree>
    <p:extLst>
      <p:ext uri="{BB962C8B-B14F-4D97-AF65-F5344CB8AC3E}">
        <p14:creationId xmlns:p14="http://schemas.microsoft.com/office/powerpoint/2010/main" val="80363299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00E28A-3A4F-4E6B-B567-EC8C4C5EF7EB}" type="datetime1">
              <a:rPr lang="en-US" smtClean="0">
                <a:solidFill>
                  <a:srgbClr val="DFE6D0"/>
                </a:solidFill>
              </a:rPr>
              <a:pPr/>
              <a:t>8/26/2018</a:t>
            </a:fld>
            <a:endParaRPr lang="en-US">
              <a:solidFill>
                <a:srgbClr val="DFE6D0"/>
              </a:solidFill>
            </a:endParaRPr>
          </a:p>
        </p:txBody>
      </p:sp>
      <p:sp>
        <p:nvSpPr>
          <p:cNvPr id="3" name="Footer Placeholder 2"/>
          <p:cNvSpPr>
            <a:spLocks noGrp="1"/>
          </p:cNvSpPr>
          <p:nvPr>
            <p:ph type="ftr" sz="quarter" idx="11"/>
          </p:nvPr>
        </p:nvSpPr>
        <p:spPr/>
        <p:txBody>
          <a:bodyPr/>
          <a:lstStyle/>
          <a:p>
            <a:endParaRPr lang="en-US">
              <a:solidFill>
                <a:srgbClr val="DFE6D0"/>
              </a:solidFill>
            </a:endParaRPr>
          </a:p>
        </p:txBody>
      </p:sp>
      <p:sp>
        <p:nvSpPr>
          <p:cNvPr id="4" name="Slide Number Placeholder 3"/>
          <p:cNvSpPr>
            <a:spLocks noGrp="1"/>
          </p:cNvSpPr>
          <p:nvPr>
            <p:ph type="sldNum" sz="quarter" idx="12"/>
          </p:nvPr>
        </p:nvSpPr>
        <p:spPr/>
        <p:txBody>
          <a:bodyPr/>
          <a:lstStyle/>
          <a:p>
            <a:fld id="{FA84A37A-AFC2-4A01-80A1-FC20F2C0D5BB}" type="slidenum">
              <a:rPr lang="en-US" smtClean="0">
                <a:solidFill>
                  <a:srgbClr val="DFE6D0"/>
                </a:solidFill>
              </a:rPr>
              <a:pPr/>
              <a:t>‹#›</a:t>
            </a:fld>
            <a:endParaRPr lang="en-US">
              <a:solidFill>
                <a:srgbClr val="DFE6D0"/>
              </a:solidFill>
            </a:endParaRPr>
          </a:p>
        </p:txBody>
      </p:sp>
    </p:spTree>
    <p:extLst>
      <p:ext uri="{BB962C8B-B14F-4D97-AF65-F5344CB8AC3E}">
        <p14:creationId xmlns:p14="http://schemas.microsoft.com/office/powerpoint/2010/main" val="232645290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C6F08A9-3E88-45E3-A460-6C4313B1A85D}" type="datetime1">
              <a:rPr lang="en-US" smtClean="0">
                <a:solidFill>
                  <a:srgbClr val="DFE6D0"/>
                </a:solidFill>
              </a:rPr>
              <a:pPr/>
              <a:t>8/26/2018</a:t>
            </a:fld>
            <a:endParaRPr lang="en-US">
              <a:solidFill>
                <a:srgbClr val="DFE6D0"/>
              </a:solidFill>
            </a:endParaRPr>
          </a:p>
        </p:txBody>
      </p:sp>
      <p:sp>
        <p:nvSpPr>
          <p:cNvPr id="6" name="Footer Placeholder 5"/>
          <p:cNvSpPr>
            <a:spLocks noGrp="1"/>
          </p:cNvSpPr>
          <p:nvPr>
            <p:ph type="ftr" sz="quarter" idx="11"/>
          </p:nvPr>
        </p:nvSpPr>
        <p:spPr/>
        <p:txBody>
          <a:bodyPr/>
          <a:lstStyle/>
          <a:p>
            <a:endParaRPr lang="en-US">
              <a:solidFill>
                <a:srgbClr val="DFE6D0"/>
              </a:solidFill>
            </a:endParaRPr>
          </a:p>
        </p:txBody>
      </p:sp>
      <p:sp>
        <p:nvSpPr>
          <p:cNvPr id="7" name="Slide Number Placeholder 6"/>
          <p:cNvSpPr>
            <a:spLocks noGrp="1"/>
          </p:cNvSpPr>
          <p:nvPr>
            <p:ph type="sldNum" sz="quarter" idx="12"/>
          </p:nvPr>
        </p:nvSpPr>
        <p:spPr/>
        <p:txBody>
          <a:bodyPr/>
          <a:lstStyle/>
          <a:p>
            <a:fld id="{FA84A37A-AFC2-4A01-80A1-FC20F2C0D5BB}" type="slidenum">
              <a:rPr lang="en-US" smtClean="0">
                <a:solidFill>
                  <a:srgbClr val="DFE6D0"/>
                </a:solidFill>
              </a:rPr>
              <a:pPr/>
              <a:t>‹#›</a:t>
            </a:fld>
            <a:endParaRPr lang="en-US">
              <a:solidFill>
                <a:srgbClr val="DFE6D0"/>
              </a:solidFill>
            </a:endParaRPr>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a:t>Click to edit Master title style</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10265668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5" name="Date Placeholder 4"/>
          <p:cNvSpPr>
            <a:spLocks noGrp="1"/>
          </p:cNvSpPr>
          <p:nvPr>
            <p:ph type="dt" sz="half" idx="10"/>
          </p:nvPr>
        </p:nvSpPr>
        <p:spPr/>
        <p:txBody>
          <a:bodyPr/>
          <a:lstStyle/>
          <a:p>
            <a:fld id="{B121CF1C-1A92-4FD7-820B-88967322F7A9}" type="datetime1">
              <a:rPr lang="en-US" smtClean="0">
                <a:solidFill>
                  <a:srgbClr val="DFE6D0"/>
                </a:solidFill>
              </a:rPr>
              <a:pPr/>
              <a:t>8/26/2018</a:t>
            </a:fld>
            <a:endParaRPr lang="en-US">
              <a:solidFill>
                <a:srgbClr val="DFE6D0"/>
              </a:solidFill>
            </a:endParaRPr>
          </a:p>
        </p:txBody>
      </p:sp>
      <p:sp>
        <p:nvSpPr>
          <p:cNvPr id="6" name="Footer Placeholder 5"/>
          <p:cNvSpPr>
            <a:spLocks noGrp="1"/>
          </p:cNvSpPr>
          <p:nvPr>
            <p:ph type="ftr" sz="quarter" idx="11"/>
          </p:nvPr>
        </p:nvSpPr>
        <p:spPr/>
        <p:txBody>
          <a:bodyPr/>
          <a:lstStyle/>
          <a:p>
            <a:endParaRPr lang="en-US">
              <a:solidFill>
                <a:srgbClr val="DFE6D0"/>
              </a:solidFill>
            </a:endParaRPr>
          </a:p>
        </p:txBody>
      </p:sp>
      <p:sp>
        <p:nvSpPr>
          <p:cNvPr id="7" name="Slide Number Placeholder 6"/>
          <p:cNvSpPr>
            <a:spLocks noGrp="1"/>
          </p:cNvSpPr>
          <p:nvPr>
            <p:ph type="sldNum" sz="quarter" idx="12"/>
          </p:nvPr>
        </p:nvSpPr>
        <p:spPr/>
        <p:txBody>
          <a:bodyPr/>
          <a:lstStyle/>
          <a:p>
            <a:fld id="{FA84A37A-AFC2-4A01-80A1-FC20F2C0D5BB}" type="slidenum">
              <a:rPr lang="en-US" smtClean="0">
                <a:solidFill>
                  <a:srgbClr val="DFE6D0"/>
                </a:solidFill>
              </a:rPr>
              <a:pPr/>
              <a:t>‹#›</a:t>
            </a:fld>
            <a:endParaRPr lang="en-US">
              <a:solidFill>
                <a:srgbClr val="DFE6D0"/>
              </a:solidFill>
            </a:endParaRPr>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a:t>Click to edit Master title style</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01037952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372853-67FE-4B33-8352-7E4108629A36}" type="datetime1">
              <a:rPr lang="en-US" smtClean="0">
                <a:solidFill>
                  <a:srgbClr val="DFE6D0"/>
                </a:solidFill>
              </a:rPr>
              <a:pPr/>
              <a:t>8/26/2018</a:t>
            </a:fld>
            <a:endParaRPr lang="en-US">
              <a:solidFill>
                <a:srgbClr val="DFE6D0"/>
              </a:solidFill>
            </a:endParaRPr>
          </a:p>
        </p:txBody>
      </p:sp>
      <p:sp>
        <p:nvSpPr>
          <p:cNvPr id="5" name="Footer Placeholder 4"/>
          <p:cNvSpPr>
            <a:spLocks noGrp="1"/>
          </p:cNvSpPr>
          <p:nvPr>
            <p:ph type="ftr" sz="quarter" idx="11"/>
          </p:nvPr>
        </p:nvSpPr>
        <p:spPr/>
        <p:txBody>
          <a:bodyPr/>
          <a:lstStyle/>
          <a:p>
            <a:endParaRPr lang="en-US">
              <a:solidFill>
                <a:srgbClr val="DFE6D0"/>
              </a:solidFill>
            </a:endParaRPr>
          </a:p>
        </p:txBody>
      </p:sp>
      <p:sp>
        <p:nvSpPr>
          <p:cNvPr id="6" name="Slide Number Placeholder 5"/>
          <p:cNvSpPr>
            <a:spLocks noGrp="1"/>
          </p:cNvSpPr>
          <p:nvPr>
            <p:ph type="sldNum" sz="quarter" idx="12"/>
          </p:nvPr>
        </p:nvSpPr>
        <p:spPr/>
        <p:txBody>
          <a:bodyPr/>
          <a:lstStyle/>
          <a:p>
            <a:fld id="{FA84A37A-AFC2-4A01-80A1-FC20F2C0D5BB}" type="slidenum">
              <a:rPr lang="en-US" smtClean="0">
                <a:solidFill>
                  <a:srgbClr val="DFE6D0"/>
                </a:solidFill>
              </a:rPr>
              <a:pPr/>
              <a:t>‹#›</a:t>
            </a:fld>
            <a:endParaRPr lang="en-US">
              <a:solidFill>
                <a:srgbClr val="DFE6D0"/>
              </a:solidFill>
            </a:endParaRPr>
          </a:p>
        </p:txBody>
      </p:sp>
    </p:spTree>
    <p:extLst>
      <p:ext uri="{BB962C8B-B14F-4D97-AF65-F5344CB8AC3E}">
        <p14:creationId xmlns:p14="http://schemas.microsoft.com/office/powerpoint/2010/main" val="8389761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image" Target="../media/image1.png"/><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10.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8.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image" Target="../media/image1.png"/><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9.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141514"/>
            <a:ext cx="8978856" cy="6469593"/>
          </a:xfrm>
          <a:prstGeom prst="rect">
            <a:avLst/>
          </a:prstGeom>
        </p:spPr>
      </p:pic>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1025027" y="-152400"/>
            <a:ext cx="3165973" cy="114300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E48785BE-30D6-45E9-9828-9A90A2D6DF6D}" type="datetime1">
              <a:rPr lang="en-US" smtClean="0"/>
              <a:pPr/>
              <a:t>8/25/2018</a:t>
            </a:fld>
            <a:endParaRPr lang="en-US" dirty="0"/>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FA84A37A-AFC2-4A01-80A1-FC20F2C0D5BB}"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890" r:id="rId1"/>
    <p:sldLayoutId id="2147483891" r:id="rId2"/>
    <p:sldLayoutId id="2147483892" r:id="rId3"/>
    <p:sldLayoutId id="2147483893" r:id="rId4"/>
    <p:sldLayoutId id="2147483894" r:id="rId5"/>
    <p:sldLayoutId id="2147483895" r:id="rId6"/>
    <p:sldLayoutId id="2147483896" r:id="rId7"/>
    <p:sldLayoutId id="2147483897" r:id="rId8"/>
    <p:sldLayoutId id="2147483898" r:id="rId9"/>
    <p:sldLayoutId id="2147483899" r:id="rId10"/>
    <p:sldLayoutId id="2147483900" r:id="rId11"/>
  </p:sldLayoutIdLst>
  <p:hf sldNum="0" hdr="0" ftr="0" dt="0"/>
  <p:txStyles>
    <p:titleStyle>
      <a:lvl1pPr algn="l" defTabSz="914400" rtl="0" eaLnBrk="1" latinLnBrk="0" hangingPunct="1">
        <a:spcBef>
          <a:spcPct val="0"/>
        </a:spcBef>
        <a:buNone/>
        <a:tabLst>
          <a:tab pos="3830638" algn="l"/>
        </a:tabLst>
        <a:defRPr sz="24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141514"/>
            <a:ext cx="8978856" cy="6469593"/>
          </a:xfrm>
          <a:prstGeom prst="rect">
            <a:avLst/>
          </a:prstGeom>
        </p:spPr>
      </p:pic>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1025027" y="-152400"/>
            <a:ext cx="3165973" cy="114300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E48785BE-30D6-45E9-9828-9A90A2D6DF6D}" type="datetime1">
              <a:rPr lang="en-US" smtClean="0">
                <a:solidFill>
                  <a:srgbClr val="DFE6D0"/>
                </a:solidFill>
              </a:rPr>
              <a:pPr/>
              <a:t>8/26/2018</a:t>
            </a:fld>
            <a:endParaRPr lang="en-US" dirty="0">
              <a:solidFill>
                <a:srgbClr val="DFE6D0"/>
              </a:solidFill>
            </a:endParaRPr>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solidFill>
                <a:srgbClr val="DFE6D0"/>
              </a:solidFill>
            </a:endParaRPr>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FA84A37A-AFC2-4A01-80A1-FC20F2C0D5BB}" type="slidenum">
              <a:rPr lang="en-US" smtClean="0">
                <a:solidFill>
                  <a:srgbClr val="DFE6D0"/>
                </a:solidFill>
              </a:rPr>
              <a:pPr/>
              <a:t>‹#›</a:t>
            </a:fld>
            <a:endParaRPr lang="en-US" dirty="0">
              <a:solidFill>
                <a:srgbClr val="DFE6D0"/>
              </a:solidFill>
            </a:endParaRPr>
          </a:p>
        </p:txBody>
      </p:sp>
    </p:spTree>
    <p:extLst>
      <p:ext uri="{BB962C8B-B14F-4D97-AF65-F5344CB8AC3E}">
        <p14:creationId xmlns:p14="http://schemas.microsoft.com/office/powerpoint/2010/main" val="1263113011"/>
      </p:ext>
    </p:extLst>
  </p:cSld>
  <p:clrMap bg1="dk1" tx1="lt1" bg2="dk2" tx2="lt2" accent1="accent1" accent2="accent2" accent3="accent3" accent4="accent4" accent5="accent5" accent6="accent6" hlink="hlink" folHlink="folHlink"/>
  <p:sldLayoutIdLst>
    <p:sldLayoutId id="2147484100" r:id="rId1"/>
    <p:sldLayoutId id="2147484101" r:id="rId2"/>
    <p:sldLayoutId id="2147484102" r:id="rId3"/>
    <p:sldLayoutId id="2147484103" r:id="rId4"/>
    <p:sldLayoutId id="2147484104" r:id="rId5"/>
    <p:sldLayoutId id="2147484105" r:id="rId6"/>
    <p:sldLayoutId id="2147484106" r:id="rId7"/>
    <p:sldLayoutId id="2147484107" r:id="rId8"/>
    <p:sldLayoutId id="2147484108" r:id="rId9"/>
    <p:sldLayoutId id="2147484109" r:id="rId10"/>
    <p:sldLayoutId id="2147484110" r:id="rId11"/>
  </p:sldLayoutIdLst>
  <p:hf sldNum="0" hdr="0" ftr="0" dt="0"/>
  <p:txStyles>
    <p:titleStyle>
      <a:lvl1pPr algn="l" defTabSz="914400" rtl="0" eaLnBrk="1" latinLnBrk="0" hangingPunct="1">
        <a:spcBef>
          <a:spcPct val="0"/>
        </a:spcBef>
        <a:buNone/>
        <a:tabLst>
          <a:tab pos="3830638" algn="l"/>
        </a:tabLst>
        <a:defRPr sz="24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defRPr>
            </a:lvl1pPr>
          </a:lstStyle>
          <a:p>
            <a:pPr>
              <a:defRPr/>
            </a:pPr>
            <a:fld id="{309F1CC7-A050-4330-9952-7257875727D7}" type="datetimeFigureOut">
              <a:rPr lang="en-US"/>
              <a:pPr>
                <a:defRPr/>
              </a:pPr>
              <a:t>8/25/2018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defRPr>
            </a:lvl1pPr>
          </a:lstStyle>
          <a:p>
            <a:pPr>
              <a:defRPr/>
            </a:pPr>
            <a:fld id="{1800BA98-A489-4C04-953B-ACD5C183A142}" type="slidenum">
              <a:rPr lang="en-US"/>
              <a:pPr>
                <a:defRPr/>
              </a:pPr>
              <a:t>‹#›</a:t>
            </a:fld>
            <a:endParaRPr lang="en-US"/>
          </a:p>
        </p:txBody>
      </p:sp>
    </p:spTree>
    <p:extLst>
      <p:ext uri="{BB962C8B-B14F-4D97-AF65-F5344CB8AC3E}">
        <p14:creationId xmlns:p14="http://schemas.microsoft.com/office/powerpoint/2010/main" val="3541657066"/>
      </p:ext>
    </p:extLst>
  </p:cSld>
  <p:clrMap bg1="lt1" tx1="dk1" bg2="lt2" tx2="dk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764FC3-0B41-4517-93D9-81BEBD6A5F6A}" type="datetimeFigureOut">
              <a:rPr lang="en-US" smtClean="0">
                <a:solidFill>
                  <a:prstClr val="black">
                    <a:tint val="75000"/>
                  </a:prstClr>
                </a:solidFill>
              </a:rPr>
              <a:pPr/>
              <a:t>8/25/2018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85F97F-1831-45B5-A999-3255A29183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9137614"/>
      </p:ext>
    </p:extLst>
  </p:cSld>
  <p:clrMap bg1="lt1" tx1="dk1" bg2="lt2" tx2="dk2" accent1="accent1" accent2="accent2" accent3="accent3" accent4="accent4" accent5="accent5" accent6="accent6" hlink="hlink" folHlink="folHlink"/>
  <p:sldLayoutIdLst>
    <p:sldLayoutId id="2147483914" r:id="rId1"/>
    <p:sldLayoutId id="2147483915" r:id="rId2"/>
    <p:sldLayoutId id="2147483916" r:id="rId3"/>
    <p:sldLayoutId id="2147483917" r:id="rId4"/>
    <p:sldLayoutId id="2147483918" r:id="rId5"/>
    <p:sldLayoutId id="2147483919" r:id="rId6"/>
    <p:sldLayoutId id="2147483920" r:id="rId7"/>
    <p:sldLayoutId id="2147483921" r:id="rId8"/>
    <p:sldLayoutId id="2147483922" r:id="rId9"/>
    <p:sldLayoutId id="2147483923" r:id="rId10"/>
    <p:sldLayoutId id="214748392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764FC3-0B41-4517-93D9-81BEBD6A5F6A}" type="datetimeFigureOut">
              <a:rPr lang="en-US" smtClean="0"/>
              <a:t>8/25/2018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85F97F-1831-45B5-A999-3255A291832E}" type="slidenum">
              <a:rPr lang="en-US" smtClean="0"/>
              <a:t>‹#›</a:t>
            </a:fld>
            <a:endParaRPr lang="en-US"/>
          </a:p>
        </p:txBody>
      </p:sp>
    </p:spTree>
    <p:extLst>
      <p:ext uri="{BB962C8B-B14F-4D97-AF65-F5344CB8AC3E}">
        <p14:creationId xmlns:p14="http://schemas.microsoft.com/office/powerpoint/2010/main" val="1317851693"/>
      </p:ext>
    </p:extLst>
  </p:cSld>
  <p:clrMap bg1="lt1" tx1="dk1" bg2="lt2" tx2="dk2" accent1="accent1" accent2="accent2" accent3="accent3" accent4="accent4" accent5="accent5" accent6="accent6" hlink="hlink" folHlink="folHlink"/>
  <p:sldLayoutIdLst>
    <p:sldLayoutId id="2147484001" r:id="rId1"/>
    <p:sldLayoutId id="2147484002" r:id="rId2"/>
    <p:sldLayoutId id="2147484003" r:id="rId3"/>
    <p:sldLayoutId id="2147484004" r:id="rId4"/>
    <p:sldLayoutId id="2147484005" r:id="rId5"/>
    <p:sldLayoutId id="2147484006" r:id="rId6"/>
    <p:sldLayoutId id="2147484007" r:id="rId7"/>
    <p:sldLayoutId id="2147484008" r:id="rId8"/>
    <p:sldLayoutId id="2147484009" r:id="rId9"/>
    <p:sldLayoutId id="2147484010" r:id="rId10"/>
    <p:sldLayoutId id="21474840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141514"/>
            <a:ext cx="8978856" cy="6469593"/>
          </a:xfrm>
          <a:prstGeom prst="rect">
            <a:avLst/>
          </a:prstGeom>
        </p:spPr>
      </p:pic>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1025027" y="-152400"/>
            <a:ext cx="3165973" cy="114300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E48785BE-30D6-45E9-9828-9A90A2D6DF6D}" type="datetime1">
              <a:rPr lang="en-US" smtClean="0">
                <a:solidFill>
                  <a:srgbClr val="DFE6D0"/>
                </a:solidFill>
              </a:rPr>
              <a:pPr/>
              <a:t>8/25/2018</a:t>
            </a:fld>
            <a:endParaRPr lang="en-US" dirty="0">
              <a:solidFill>
                <a:srgbClr val="DFE6D0"/>
              </a:solidFill>
            </a:endParaRPr>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solidFill>
                <a:srgbClr val="DFE6D0"/>
              </a:solidFill>
            </a:endParaRPr>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FA84A37A-AFC2-4A01-80A1-FC20F2C0D5BB}" type="slidenum">
              <a:rPr lang="en-US" smtClean="0">
                <a:solidFill>
                  <a:srgbClr val="DFE6D0"/>
                </a:solidFill>
              </a:rPr>
              <a:pPr/>
              <a:t>‹#›</a:t>
            </a:fld>
            <a:endParaRPr lang="en-US" dirty="0">
              <a:solidFill>
                <a:srgbClr val="DFE6D0"/>
              </a:solidFill>
            </a:endParaRPr>
          </a:p>
        </p:txBody>
      </p:sp>
    </p:spTree>
    <p:extLst>
      <p:ext uri="{BB962C8B-B14F-4D97-AF65-F5344CB8AC3E}">
        <p14:creationId xmlns:p14="http://schemas.microsoft.com/office/powerpoint/2010/main" val="3505564621"/>
      </p:ext>
    </p:extLst>
  </p:cSld>
  <p:clrMap bg1="dk1" tx1="lt1" bg2="dk2" tx2="lt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Lst>
  <p:hf sldNum="0" hdr="0" ftr="0" dt="0"/>
  <p:txStyles>
    <p:titleStyle>
      <a:lvl1pPr algn="l" defTabSz="914400" rtl="0" eaLnBrk="1" latinLnBrk="0" hangingPunct="1">
        <a:spcBef>
          <a:spcPct val="0"/>
        </a:spcBef>
        <a:buNone/>
        <a:tabLst>
          <a:tab pos="3830638" algn="l"/>
        </a:tabLst>
        <a:defRPr sz="24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141514"/>
            <a:ext cx="8978856" cy="6469593"/>
          </a:xfrm>
          <a:prstGeom prst="rect">
            <a:avLst/>
          </a:prstGeom>
        </p:spPr>
      </p:pic>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1025027" y="-152400"/>
            <a:ext cx="3165973" cy="114300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E48785BE-30D6-45E9-9828-9A90A2D6DF6D}" type="datetime1">
              <a:rPr lang="en-US" smtClean="0">
                <a:solidFill>
                  <a:srgbClr val="DFE6D0"/>
                </a:solidFill>
              </a:rPr>
              <a:pPr/>
              <a:t>8/25/2018</a:t>
            </a:fld>
            <a:endParaRPr lang="en-US" dirty="0">
              <a:solidFill>
                <a:srgbClr val="DFE6D0"/>
              </a:solidFill>
            </a:endParaRPr>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solidFill>
                <a:srgbClr val="DFE6D0"/>
              </a:solidFill>
            </a:endParaRPr>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FA84A37A-AFC2-4A01-80A1-FC20F2C0D5BB}" type="slidenum">
              <a:rPr lang="en-US" smtClean="0">
                <a:solidFill>
                  <a:srgbClr val="DFE6D0"/>
                </a:solidFill>
              </a:rPr>
              <a:pPr/>
              <a:t>‹#›</a:t>
            </a:fld>
            <a:endParaRPr lang="en-US" dirty="0">
              <a:solidFill>
                <a:srgbClr val="DFE6D0"/>
              </a:solidFill>
            </a:endParaRPr>
          </a:p>
        </p:txBody>
      </p:sp>
    </p:spTree>
    <p:extLst>
      <p:ext uri="{BB962C8B-B14F-4D97-AF65-F5344CB8AC3E}">
        <p14:creationId xmlns:p14="http://schemas.microsoft.com/office/powerpoint/2010/main" val="3507962465"/>
      </p:ext>
    </p:extLst>
  </p:cSld>
  <p:clrMap bg1="dk1" tx1="lt1" bg2="dk2" tx2="lt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Lst>
  <p:hf sldNum="0" hdr="0" ftr="0" dt="0"/>
  <p:txStyles>
    <p:titleStyle>
      <a:lvl1pPr algn="l" defTabSz="914400" rtl="0" eaLnBrk="1" latinLnBrk="0" hangingPunct="1">
        <a:spcBef>
          <a:spcPct val="0"/>
        </a:spcBef>
        <a:buNone/>
        <a:tabLst>
          <a:tab pos="3830638" algn="l"/>
        </a:tabLst>
        <a:defRPr sz="24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1059031"/>
      </p:ext>
    </p:extLst>
  </p:cSld>
  <p:clrMap bg1="lt1" tx1="dk1" bg2="lt2" tx2="dk2" accent1="accent1" accent2="accent2" accent3="accent3" accent4="accent4" accent5="accent5" accent6="accent6" hlink="hlink" folHlink="folHlink"/>
  <p:sldLayoutIdLst>
    <p:sldLayoutId id="2147484074" r:id="rId1"/>
  </p:sldLayoutIdLst>
  <p:transition>
    <p:fade/>
  </p:transition>
  <p:txStyles>
    <p:titleStyle>
      <a:lvl1pPr algn="ctr" rtl="0" eaLnBrk="0" fontAlgn="base" hangingPunct="0">
        <a:spcBef>
          <a:spcPct val="0"/>
        </a:spcBef>
        <a:spcAft>
          <a:spcPct val="0"/>
        </a:spcAft>
        <a:defRPr sz="4400">
          <a:solidFill>
            <a:schemeClr val="bg1"/>
          </a:solidFill>
          <a:latin typeface="Arial" charset="0"/>
          <a:ea typeface="+mj-ea"/>
          <a:cs typeface="+mj-cs"/>
        </a:defRPr>
      </a:lvl1pPr>
      <a:lvl2pPr algn="ctr" rtl="0" eaLnBrk="0" fontAlgn="base" hangingPunct="0">
        <a:spcBef>
          <a:spcPct val="0"/>
        </a:spcBef>
        <a:spcAft>
          <a:spcPct val="0"/>
        </a:spcAft>
        <a:defRPr sz="4400">
          <a:solidFill>
            <a:schemeClr val="bg1"/>
          </a:solidFill>
          <a:latin typeface="Arial" pitchFamily="-106" charset="0"/>
          <a:ea typeface="ＭＳ Ｐゴシック" charset="-128"/>
          <a:cs typeface="ＭＳ Ｐゴシック" charset="-128"/>
        </a:defRPr>
      </a:lvl2pPr>
      <a:lvl3pPr algn="ctr" rtl="0" eaLnBrk="0" fontAlgn="base" hangingPunct="0">
        <a:spcBef>
          <a:spcPct val="0"/>
        </a:spcBef>
        <a:spcAft>
          <a:spcPct val="0"/>
        </a:spcAft>
        <a:defRPr sz="4400">
          <a:solidFill>
            <a:schemeClr val="bg1"/>
          </a:solidFill>
          <a:latin typeface="Arial" pitchFamily="-106" charset="0"/>
          <a:ea typeface="ＭＳ Ｐゴシック" charset="-128"/>
          <a:cs typeface="ＭＳ Ｐゴシック" charset="-128"/>
        </a:defRPr>
      </a:lvl3pPr>
      <a:lvl4pPr algn="ctr" rtl="0" eaLnBrk="0" fontAlgn="base" hangingPunct="0">
        <a:spcBef>
          <a:spcPct val="0"/>
        </a:spcBef>
        <a:spcAft>
          <a:spcPct val="0"/>
        </a:spcAft>
        <a:defRPr sz="4400">
          <a:solidFill>
            <a:schemeClr val="bg1"/>
          </a:solidFill>
          <a:latin typeface="Arial" pitchFamily="-106" charset="0"/>
          <a:ea typeface="ＭＳ Ｐゴシック" charset="-128"/>
          <a:cs typeface="ＭＳ Ｐゴシック" charset="-128"/>
        </a:defRPr>
      </a:lvl4pPr>
      <a:lvl5pPr algn="ctr" rtl="0" eaLnBrk="0" fontAlgn="base" hangingPunct="0">
        <a:spcBef>
          <a:spcPct val="0"/>
        </a:spcBef>
        <a:spcAft>
          <a:spcPct val="0"/>
        </a:spcAft>
        <a:defRPr sz="4400">
          <a:solidFill>
            <a:schemeClr val="bg1"/>
          </a:solidFill>
          <a:latin typeface="Arial" pitchFamily="-106" charset="0"/>
          <a:ea typeface="ＭＳ Ｐゴシック" charset="-128"/>
          <a:cs typeface="ＭＳ Ｐゴシック" charset="-128"/>
        </a:defRPr>
      </a:lvl5pPr>
      <a:lvl6pPr marL="457200" algn="ctr" rtl="0" eaLnBrk="0" fontAlgn="base" hangingPunct="0">
        <a:spcBef>
          <a:spcPct val="0"/>
        </a:spcBef>
        <a:spcAft>
          <a:spcPct val="0"/>
        </a:spcAft>
        <a:defRPr sz="4400">
          <a:solidFill>
            <a:schemeClr val="bg1"/>
          </a:solidFill>
          <a:latin typeface="Book Antiqua" pitchFamily="76" charset="0"/>
        </a:defRPr>
      </a:lvl6pPr>
      <a:lvl7pPr marL="914400" algn="ctr" rtl="0" eaLnBrk="0" fontAlgn="base" hangingPunct="0">
        <a:spcBef>
          <a:spcPct val="0"/>
        </a:spcBef>
        <a:spcAft>
          <a:spcPct val="0"/>
        </a:spcAft>
        <a:defRPr sz="4400">
          <a:solidFill>
            <a:schemeClr val="bg1"/>
          </a:solidFill>
          <a:latin typeface="Book Antiqua" pitchFamily="76" charset="0"/>
        </a:defRPr>
      </a:lvl7pPr>
      <a:lvl8pPr marL="1371600" algn="ctr" rtl="0" eaLnBrk="0" fontAlgn="base" hangingPunct="0">
        <a:spcBef>
          <a:spcPct val="0"/>
        </a:spcBef>
        <a:spcAft>
          <a:spcPct val="0"/>
        </a:spcAft>
        <a:defRPr sz="4400">
          <a:solidFill>
            <a:schemeClr val="bg1"/>
          </a:solidFill>
          <a:latin typeface="Book Antiqua" pitchFamily="76" charset="0"/>
        </a:defRPr>
      </a:lvl8pPr>
      <a:lvl9pPr marL="1828800" algn="ctr" rtl="0" eaLnBrk="0" fontAlgn="base" hangingPunct="0">
        <a:spcBef>
          <a:spcPct val="0"/>
        </a:spcBef>
        <a:spcAft>
          <a:spcPct val="0"/>
        </a:spcAft>
        <a:defRPr sz="4400">
          <a:solidFill>
            <a:schemeClr val="bg1"/>
          </a:solidFill>
          <a:latin typeface="Book Antiqua" pitchFamily="76" charset="0"/>
        </a:defRPr>
      </a:lvl9pPr>
    </p:titleStyle>
    <p:bodyStyle>
      <a:lvl1pPr marL="342900" indent="-342900" algn="l" rtl="0" eaLnBrk="0" fontAlgn="base" hangingPunct="0">
        <a:lnSpc>
          <a:spcPct val="160000"/>
        </a:lnSpc>
        <a:spcBef>
          <a:spcPct val="20000"/>
        </a:spcBef>
        <a:spcAft>
          <a:spcPct val="0"/>
        </a:spcAft>
        <a:defRPr sz="2800">
          <a:solidFill>
            <a:schemeClr val="bg1"/>
          </a:solidFill>
          <a:latin typeface="Arial"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Times" pitchFamily="76" charset="0"/>
          <a:ea typeface="+mn-ea"/>
        </a:defRPr>
      </a:lvl2pPr>
      <a:lvl3pPr marL="1143000" indent="-228600" algn="l" rtl="0" eaLnBrk="0" fontAlgn="base" hangingPunct="0">
        <a:spcBef>
          <a:spcPct val="20000"/>
        </a:spcBef>
        <a:spcAft>
          <a:spcPct val="0"/>
        </a:spcAft>
        <a:buChar char="•"/>
        <a:defRPr sz="2400">
          <a:solidFill>
            <a:schemeClr val="tx1"/>
          </a:solidFill>
          <a:latin typeface="Times" pitchFamily="76" charset="0"/>
          <a:ea typeface="+mn-ea"/>
        </a:defRPr>
      </a:lvl3pPr>
      <a:lvl4pPr marL="1600200" indent="-228600" algn="l" rtl="0" eaLnBrk="0" fontAlgn="base" hangingPunct="0">
        <a:spcBef>
          <a:spcPct val="20000"/>
        </a:spcBef>
        <a:spcAft>
          <a:spcPct val="0"/>
        </a:spcAft>
        <a:buChar char="–"/>
        <a:defRPr sz="2000">
          <a:solidFill>
            <a:schemeClr val="tx1"/>
          </a:solidFill>
          <a:latin typeface="Times" pitchFamily="76" charset="0"/>
          <a:ea typeface="+mn-ea"/>
        </a:defRPr>
      </a:lvl4pPr>
      <a:lvl5pPr marL="2057400" indent="-228600" algn="l" rtl="0" eaLnBrk="0" fontAlgn="base" hangingPunct="0">
        <a:spcBef>
          <a:spcPct val="20000"/>
        </a:spcBef>
        <a:spcAft>
          <a:spcPct val="0"/>
        </a:spcAft>
        <a:buChar char="»"/>
        <a:defRPr sz="2000">
          <a:solidFill>
            <a:schemeClr val="tx1"/>
          </a:solidFill>
          <a:latin typeface="Times" pitchFamily="76" charset="0"/>
          <a:ea typeface="+mn-ea"/>
        </a:defRPr>
      </a:lvl5pPr>
      <a:lvl6pPr marL="2514600" indent="-228600" algn="l" rtl="0" eaLnBrk="0" fontAlgn="base" hangingPunct="0">
        <a:spcBef>
          <a:spcPct val="20000"/>
        </a:spcBef>
        <a:spcAft>
          <a:spcPct val="0"/>
        </a:spcAft>
        <a:buChar char="»"/>
        <a:defRPr sz="2000">
          <a:solidFill>
            <a:schemeClr val="tx1"/>
          </a:solidFill>
          <a:latin typeface="Times" pitchFamily="76" charset="0"/>
          <a:ea typeface="+mn-ea"/>
        </a:defRPr>
      </a:lvl6pPr>
      <a:lvl7pPr marL="2971800" indent="-228600" algn="l" rtl="0" eaLnBrk="0" fontAlgn="base" hangingPunct="0">
        <a:spcBef>
          <a:spcPct val="20000"/>
        </a:spcBef>
        <a:spcAft>
          <a:spcPct val="0"/>
        </a:spcAft>
        <a:buChar char="»"/>
        <a:defRPr sz="2000">
          <a:solidFill>
            <a:schemeClr val="tx1"/>
          </a:solidFill>
          <a:latin typeface="Times" pitchFamily="76" charset="0"/>
          <a:ea typeface="+mn-ea"/>
        </a:defRPr>
      </a:lvl7pPr>
      <a:lvl8pPr marL="3429000" indent="-228600" algn="l" rtl="0" eaLnBrk="0" fontAlgn="base" hangingPunct="0">
        <a:spcBef>
          <a:spcPct val="20000"/>
        </a:spcBef>
        <a:spcAft>
          <a:spcPct val="0"/>
        </a:spcAft>
        <a:buChar char="»"/>
        <a:defRPr sz="2000">
          <a:solidFill>
            <a:schemeClr val="tx1"/>
          </a:solidFill>
          <a:latin typeface="Times" pitchFamily="76" charset="0"/>
          <a:ea typeface="+mn-ea"/>
        </a:defRPr>
      </a:lvl8pPr>
      <a:lvl9pPr marL="3886200" indent="-228600" algn="l" rtl="0" eaLnBrk="0" fontAlgn="base" hangingPunct="0">
        <a:spcBef>
          <a:spcPct val="20000"/>
        </a:spcBef>
        <a:spcAft>
          <a:spcPct val="0"/>
        </a:spcAft>
        <a:buChar char="»"/>
        <a:defRPr sz="2000">
          <a:solidFill>
            <a:schemeClr val="tx1"/>
          </a:solidFill>
          <a:latin typeface="Times" pitchFamily="76" charset="0"/>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47B303-5987-48F2-A2FF-9AFD4A6A462F}" type="datetimeFigureOut">
              <a:rPr lang="en-US" smtClean="0">
                <a:solidFill>
                  <a:prstClr val="black">
                    <a:tint val="75000"/>
                  </a:prstClr>
                </a:solidFill>
              </a:rPr>
              <a:pPr/>
              <a:t>8/25/2018</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A41CDE-14AA-49BF-99DE-114DF3BE697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832372"/>
      </p:ext>
    </p:extLst>
  </p:cSld>
  <p:clrMap bg1="lt1" tx1="dk1" bg2="lt2" tx2="dk2" accent1="accent1" accent2="accent2" accent3="accent3" accent4="accent4" accent5="accent5" accent6="accent6" hlink="hlink" folHlink="folHlink"/>
  <p:sldLayoutIdLst>
    <p:sldLayoutId id="2147484076" r:id="rId1"/>
    <p:sldLayoutId id="2147484077" r:id="rId2"/>
    <p:sldLayoutId id="2147484078" r:id="rId3"/>
    <p:sldLayoutId id="2147484079" r:id="rId4"/>
    <p:sldLayoutId id="2147484080" r:id="rId5"/>
    <p:sldLayoutId id="2147484081" r:id="rId6"/>
    <p:sldLayoutId id="2147484082" r:id="rId7"/>
    <p:sldLayoutId id="2147484083" r:id="rId8"/>
    <p:sldLayoutId id="2147484084" r:id="rId9"/>
    <p:sldLayoutId id="2147484085" r:id="rId10"/>
    <p:sldLayoutId id="214748408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141514"/>
            <a:ext cx="8978856" cy="6469593"/>
          </a:xfrm>
          <a:prstGeom prst="rect">
            <a:avLst/>
          </a:prstGeom>
        </p:spPr>
      </p:pic>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1025027" y="-152400"/>
            <a:ext cx="3165973" cy="114300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E48785BE-30D6-45E9-9828-9A90A2D6DF6D}" type="datetime1">
              <a:rPr lang="en-US" smtClean="0">
                <a:solidFill>
                  <a:srgbClr val="DFE6D0"/>
                </a:solidFill>
              </a:rPr>
              <a:pPr/>
              <a:t>8/25/2018</a:t>
            </a:fld>
            <a:endParaRPr lang="en-US" dirty="0">
              <a:solidFill>
                <a:srgbClr val="DFE6D0"/>
              </a:solidFill>
            </a:endParaRPr>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solidFill>
                <a:srgbClr val="DFE6D0"/>
              </a:solidFill>
            </a:endParaRPr>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FA84A37A-AFC2-4A01-80A1-FC20F2C0D5BB}" type="slidenum">
              <a:rPr lang="en-US" smtClean="0">
                <a:solidFill>
                  <a:srgbClr val="DFE6D0"/>
                </a:solidFill>
              </a:rPr>
              <a:pPr/>
              <a:t>‹#›</a:t>
            </a:fld>
            <a:endParaRPr lang="en-US" dirty="0">
              <a:solidFill>
                <a:srgbClr val="DFE6D0"/>
              </a:solidFill>
            </a:endParaRPr>
          </a:p>
        </p:txBody>
      </p:sp>
    </p:spTree>
    <p:extLst>
      <p:ext uri="{BB962C8B-B14F-4D97-AF65-F5344CB8AC3E}">
        <p14:creationId xmlns:p14="http://schemas.microsoft.com/office/powerpoint/2010/main" val="3564655444"/>
      </p:ext>
    </p:extLst>
  </p:cSld>
  <p:clrMap bg1="dk1" tx1="lt1" bg2="dk2" tx2="lt2" accent1="accent1" accent2="accent2" accent3="accent3" accent4="accent4" accent5="accent5" accent6="accent6" hlink="hlink" folHlink="folHlink"/>
  <p:sldLayoutIdLst>
    <p:sldLayoutId id="2147484088" r:id="rId1"/>
    <p:sldLayoutId id="2147484089" r:id="rId2"/>
    <p:sldLayoutId id="2147484090" r:id="rId3"/>
    <p:sldLayoutId id="2147484091" r:id="rId4"/>
    <p:sldLayoutId id="2147484092" r:id="rId5"/>
    <p:sldLayoutId id="2147484093" r:id="rId6"/>
    <p:sldLayoutId id="2147484094" r:id="rId7"/>
    <p:sldLayoutId id="2147484095" r:id="rId8"/>
    <p:sldLayoutId id="2147484096" r:id="rId9"/>
    <p:sldLayoutId id="2147484097" r:id="rId10"/>
    <p:sldLayoutId id="2147484098" r:id="rId11"/>
  </p:sldLayoutIdLst>
  <p:hf sldNum="0" hdr="0" ftr="0" dt="0"/>
  <p:txStyles>
    <p:titleStyle>
      <a:lvl1pPr algn="l" defTabSz="914400" rtl="0" eaLnBrk="1" latinLnBrk="0" hangingPunct="1">
        <a:spcBef>
          <a:spcPct val="0"/>
        </a:spcBef>
        <a:buNone/>
        <a:tabLst>
          <a:tab pos="3830638" algn="l"/>
        </a:tabLst>
        <a:defRPr sz="24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6.xml"/><Relationship Id="rId1" Type="http://schemas.openxmlformats.org/officeDocument/2006/relationships/slideLayout" Target="../slideLayouts/slideLayout68.xml"/></Relationships>
</file>

<file path=ppt/slides/_rels/slide11.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7.xml"/><Relationship Id="rId1" Type="http://schemas.openxmlformats.org/officeDocument/2006/relationships/slideLayout" Target="../slideLayouts/slideLayout68.xml"/></Relationships>
</file>

<file path=ppt/slides/_rels/slide12.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8.xml"/><Relationship Id="rId1" Type="http://schemas.openxmlformats.org/officeDocument/2006/relationships/slideLayout" Target="../slideLayouts/slideLayout68.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68.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68.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68.xml"/></Relationships>
</file>

<file path=ppt/slides/_rels/slide16.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12.xml"/><Relationship Id="rId1" Type="http://schemas.openxmlformats.org/officeDocument/2006/relationships/slideLayout" Target="../slideLayouts/slideLayout68.xml"/></Relationships>
</file>

<file path=ppt/slides/_rels/slide17.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13.xml"/><Relationship Id="rId1" Type="http://schemas.openxmlformats.org/officeDocument/2006/relationships/slideLayout" Target="../slideLayouts/slideLayout68.xml"/></Relationships>
</file>

<file path=ppt/slides/_rels/slide18.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14.xml"/><Relationship Id="rId1" Type="http://schemas.openxmlformats.org/officeDocument/2006/relationships/slideLayout" Target="../slideLayouts/slideLayout6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29.xml"/><Relationship Id="rId6" Type="http://schemas.openxmlformats.org/officeDocument/2006/relationships/image" Target="../media/image28.png"/><Relationship Id="rId5" Type="http://schemas.openxmlformats.org/officeDocument/2006/relationships/image" Target="../media/image27.jpeg"/><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emf"/><Relationship Id="rId1" Type="http://schemas.openxmlformats.org/officeDocument/2006/relationships/slideLayout" Target="../slideLayouts/slideLayout91.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68.xml"/></Relationships>
</file>

<file path=ppt/slides/_rels/slide24.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3.jpeg"/><Relationship Id="rId7" Type="http://schemas.openxmlformats.org/officeDocument/2006/relationships/image" Target="../media/image36.png"/><Relationship Id="rId2" Type="http://schemas.openxmlformats.org/officeDocument/2006/relationships/image" Target="../media/image32.png"/><Relationship Id="rId1" Type="http://schemas.openxmlformats.org/officeDocument/2006/relationships/slideLayout" Target="../slideLayouts/slideLayout29.xml"/><Relationship Id="rId6" Type="http://schemas.openxmlformats.org/officeDocument/2006/relationships/image" Target="../media/image35.jpeg"/><Relationship Id="rId5" Type="http://schemas.openxmlformats.org/officeDocument/2006/relationships/image" Target="../media/image3.jpg"/><Relationship Id="rId10" Type="http://schemas.openxmlformats.org/officeDocument/2006/relationships/image" Target="../media/image39.png"/><Relationship Id="rId4" Type="http://schemas.openxmlformats.org/officeDocument/2006/relationships/image" Target="../media/image34.jpeg"/><Relationship Id="rId9" Type="http://schemas.openxmlformats.org/officeDocument/2006/relationships/image" Target="../media/image38.png"/></Relationships>
</file>

<file path=ppt/slides/_rels/slide25.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image" Target="../media/image36.png"/><Relationship Id="rId7" Type="http://schemas.openxmlformats.org/officeDocument/2006/relationships/image" Target="../media/image34.jpeg"/><Relationship Id="rId12" Type="http://schemas.openxmlformats.org/officeDocument/2006/relationships/image" Target="../media/image41.png"/><Relationship Id="rId2" Type="http://schemas.openxmlformats.org/officeDocument/2006/relationships/image" Target="../media/image32.png"/><Relationship Id="rId1" Type="http://schemas.openxmlformats.org/officeDocument/2006/relationships/slideLayout" Target="../slideLayouts/slideLayout29.xml"/><Relationship Id="rId6" Type="http://schemas.openxmlformats.org/officeDocument/2006/relationships/image" Target="../media/image33.jpeg"/><Relationship Id="rId11" Type="http://schemas.openxmlformats.org/officeDocument/2006/relationships/image" Target="../media/image40.png"/><Relationship Id="rId5" Type="http://schemas.openxmlformats.org/officeDocument/2006/relationships/image" Target="../media/image38.png"/><Relationship Id="rId10" Type="http://schemas.openxmlformats.org/officeDocument/2006/relationships/image" Target="../media/image39.png"/><Relationship Id="rId4" Type="http://schemas.openxmlformats.org/officeDocument/2006/relationships/image" Target="../media/image37.png"/><Relationship Id="rId9" Type="http://schemas.openxmlformats.org/officeDocument/2006/relationships/image" Target="../media/image35.jpeg"/></Relationships>
</file>

<file path=ppt/slides/_rels/slide26.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17.xml"/><Relationship Id="rId1" Type="http://schemas.openxmlformats.org/officeDocument/2006/relationships/slideLayout" Target="../slideLayouts/slideLayout68.xml"/></Relationships>
</file>

<file path=ppt/slides/_rels/slide27.xml.rels><?xml version="1.0" encoding="UTF-8" standalone="yes"?>
<Relationships xmlns="http://schemas.openxmlformats.org/package/2006/relationships"><Relationship Id="rId3" Type="http://schemas.openxmlformats.org/officeDocument/2006/relationships/image" Target="../media/image42.gif"/><Relationship Id="rId2" Type="http://schemas.openxmlformats.org/officeDocument/2006/relationships/notesSlide" Target="../notesSlides/notesSlide18.xml"/><Relationship Id="rId1" Type="http://schemas.openxmlformats.org/officeDocument/2006/relationships/slideLayout" Target="../slideLayouts/slideLayout68.xml"/></Relationships>
</file>

<file path=ppt/slides/_rels/slide28.xml.rels><?xml version="1.0" encoding="UTF-8" standalone="yes"?>
<Relationships xmlns="http://schemas.openxmlformats.org/package/2006/relationships"><Relationship Id="rId3" Type="http://schemas.openxmlformats.org/officeDocument/2006/relationships/image" Target="../media/image43.gif"/><Relationship Id="rId2" Type="http://schemas.openxmlformats.org/officeDocument/2006/relationships/notesSlide" Target="../notesSlides/notesSlide19.xml"/><Relationship Id="rId1" Type="http://schemas.openxmlformats.org/officeDocument/2006/relationships/slideLayout" Target="../slideLayouts/slideLayout68.xml"/></Relationships>
</file>

<file path=ppt/slides/_rels/slide2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0.xml"/><Relationship Id="rId1" Type="http://schemas.openxmlformats.org/officeDocument/2006/relationships/slideLayout" Target="../slideLayouts/slideLayout68.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46.gif"/><Relationship Id="rId2" Type="http://schemas.openxmlformats.org/officeDocument/2006/relationships/image" Target="../media/image45.png"/><Relationship Id="rId1" Type="http://schemas.openxmlformats.org/officeDocument/2006/relationships/slideLayout" Target="../slideLayouts/slideLayout18.xml"/><Relationship Id="rId4" Type="http://schemas.openxmlformats.org/officeDocument/2006/relationships/image" Target="../media/image4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image" Target="../media/image50.jpeg"/><Relationship Id="rId3" Type="http://schemas.openxmlformats.org/officeDocument/2006/relationships/image" Target="../media/image48.jpeg"/><Relationship Id="rId7" Type="http://schemas.openxmlformats.org/officeDocument/2006/relationships/image" Target="../media/image3.jpg"/><Relationship Id="rId2" Type="http://schemas.openxmlformats.org/officeDocument/2006/relationships/image" Target="../media/image32.png"/><Relationship Id="rId1" Type="http://schemas.openxmlformats.org/officeDocument/2006/relationships/slideLayout" Target="../slideLayouts/slideLayout29.xml"/><Relationship Id="rId6" Type="http://schemas.openxmlformats.org/officeDocument/2006/relationships/image" Target="../media/image49.jpeg"/><Relationship Id="rId11" Type="http://schemas.openxmlformats.org/officeDocument/2006/relationships/image" Target="../media/image38.png"/><Relationship Id="rId5" Type="http://schemas.openxmlformats.org/officeDocument/2006/relationships/image" Target="../media/image36.png"/><Relationship Id="rId10" Type="http://schemas.openxmlformats.org/officeDocument/2006/relationships/image" Target="../media/image51.png"/><Relationship Id="rId4" Type="http://schemas.openxmlformats.org/officeDocument/2006/relationships/image" Target="../media/image37.png"/><Relationship Id="rId9" Type="http://schemas.openxmlformats.org/officeDocument/2006/relationships/image" Target="../media/image39.png"/></Relationships>
</file>

<file path=ppt/slides/_rels/slide37.xml.rels><?xml version="1.0" encoding="UTF-8" standalone="yes"?>
<Relationships xmlns="http://schemas.openxmlformats.org/package/2006/relationships"><Relationship Id="rId8" Type="http://schemas.openxmlformats.org/officeDocument/2006/relationships/image" Target="../media/image50.jpeg"/><Relationship Id="rId3" Type="http://schemas.openxmlformats.org/officeDocument/2006/relationships/image" Target="../media/image48.jpeg"/><Relationship Id="rId7" Type="http://schemas.openxmlformats.org/officeDocument/2006/relationships/image" Target="../media/image3.jpg"/><Relationship Id="rId12" Type="http://schemas.openxmlformats.org/officeDocument/2006/relationships/image" Target="../media/image38.png"/><Relationship Id="rId2" Type="http://schemas.openxmlformats.org/officeDocument/2006/relationships/image" Target="../media/image32.png"/><Relationship Id="rId1" Type="http://schemas.openxmlformats.org/officeDocument/2006/relationships/slideLayout" Target="../slideLayouts/slideLayout29.xml"/><Relationship Id="rId6" Type="http://schemas.openxmlformats.org/officeDocument/2006/relationships/image" Target="../media/image49.jpeg"/><Relationship Id="rId11" Type="http://schemas.openxmlformats.org/officeDocument/2006/relationships/image" Target="../media/image52.png"/><Relationship Id="rId5" Type="http://schemas.openxmlformats.org/officeDocument/2006/relationships/image" Target="../media/image36.png"/><Relationship Id="rId10" Type="http://schemas.openxmlformats.org/officeDocument/2006/relationships/image" Target="../media/image51.png"/><Relationship Id="rId4" Type="http://schemas.openxmlformats.org/officeDocument/2006/relationships/image" Target="../media/image37.png"/><Relationship Id="rId9" Type="http://schemas.openxmlformats.org/officeDocument/2006/relationships/image" Target="../media/image39.png"/></Relationships>
</file>

<file path=ppt/slides/_rels/slide38.xml.rels><?xml version="1.0" encoding="UTF-8" standalone="yes"?>
<Relationships xmlns="http://schemas.openxmlformats.org/package/2006/relationships"><Relationship Id="rId8" Type="http://schemas.openxmlformats.org/officeDocument/2006/relationships/image" Target="../media/image50.jpeg"/><Relationship Id="rId13" Type="http://schemas.openxmlformats.org/officeDocument/2006/relationships/image" Target="../media/image51.png"/><Relationship Id="rId3" Type="http://schemas.openxmlformats.org/officeDocument/2006/relationships/image" Target="../media/image48.jpeg"/><Relationship Id="rId7" Type="http://schemas.openxmlformats.org/officeDocument/2006/relationships/image" Target="../media/image3.jpg"/><Relationship Id="rId12" Type="http://schemas.openxmlformats.org/officeDocument/2006/relationships/image" Target="../media/image55.png"/><Relationship Id="rId2" Type="http://schemas.openxmlformats.org/officeDocument/2006/relationships/image" Target="../media/image32.png"/><Relationship Id="rId1" Type="http://schemas.openxmlformats.org/officeDocument/2006/relationships/slideLayout" Target="../slideLayouts/slideLayout29.xml"/><Relationship Id="rId6" Type="http://schemas.openxmlformats.org/officeDocument/2006/relationships/image" Target="../media/image49.jpeg"/><Relationship Id="rId11" Type="http://schemas.openxmlformats.org/officeDocument/2006/relationships/image" Target="../media/image54.png"/><Relationship Id="rId5" Type="http://schemas.openxmlformats.org/officeDocument/2006/relationships/image" Target="../media/image36.png"/><Relationship Id="rId15" Type="http://schemas.openxmlformats.org/officeDocument/2006/relationships/image" Target="../media/image38.png"/><Relationship Id="rId10" Type="http://schemas.openxmlformats.org/officeDocument/2006/relationships/image" Target="../media/image53.png"/><Relationship Id="rId4" Type="http://schemas.openxmlformats.org/officeDocument/2006/relationships/image" Target="../media/image37.png"/><Relationship Id="rId9" Type="http://schemas.openxmlformats.org/officeDocument/2006/relationships/image" Target="../media/image39.png"/><Relationship Id="rId14" Type="http://schemas.openxmlformats.org/officeDocument/2006/relationships/image" Target="../media/image52.png"/></Relationships>
</file>

<file path=ppt/slides/_rels/slide39.xml.rels><?xml version="1.0" encoding="UTF-8" standalone="yes"?>
<Relationships xmlns="http://schemas.openxmlformats.org/package/2006/relationships"><Relationship Id="rId8" Type="http://schemas.openxmlformats.org/officeDocument/2006/relationships/image" Target="../media/image3.jpg"/><Relationship Id="rId13" Type="http://schemas.openxmlformats.org/officeDocument/2006/relationships/image" Target="../media/image55.png"/><Relationship Id="rId18" Type="http://schemas.openxmlformats.org/officeDocument/2006/relationships/image" Target="../media/image41.png"/><Relationship Id="rId3" Type="http://schemas.openxmlformats.org/officeDocument/2006/relationships/image" Target="../media/image32.png"/><Relationship Id="rId7" Type="http://schemas.openxmlformats.org/officeDocument/2006/relationships/image" Target="../media/image49.jpeg"/><Relationship Id="rId12" Type="http://schemas.openxmlformats.org/officeDocument/2006/relationships/image" Target="../media/image54.png"/><Relationship Id="rId17" Type="http://schemas.openxmlformats.org/officeDocument/2006/relationships/image" Target="../media/image56.gif"/><Relationship Id="rId2" Type="http://schemas.openxmlformats.org/officeDocument/2006/relationships/notesSlide" Target="../notesSlides/notesSlide22.xml"/><Relationship Id="rId16" Type="http://schemas.openxmlformats.org/officeDocument/2006/relationships/image" Target="../media/image38.png"/><Relationship Id="rId1" Type="http://schemas.openxmlformats.org/officeDocument/2006/relationships/slideLayout" Target="../slideLayouts/slideLayout29.xml"/><Relationship Id="rId6" Type="http://schemas.openxmlformats.org/officeDocument/2006/relationships/image" Target="../media/image36.png"/><Relationship Id="rId11" Type="http://schemas.openxmlformats.org/officeDocument/2006/relationships/image" Target="../media/image53.png"/><Relationship Id="rId5" Type="http://schemas.openxmlformats.org/officeDocument/2006/relationships/image" Target="../media/image37.png"/><Relationship Id="rId15" Type="http://schemas.openxmlformats.org/officeDocument/2006/relationships/image" Target="../media/image52.png"/><Relationship Id="rId10" Type="http://schemas.openxmlformats.org/officeDocument/2006/relationships/image" Target="../media/image39.png"/><Relationship Id="rId19" Type="http://schemas.openxmlformats.org/officeDocument/2006/relationships/image" Target="../media/image57.png"/><Relationship Id="rId4" Type="http://schemas.openxmlformats.org/officeDocument/2006/relationships/image" Target="../media/image48.jpeg"/><Relationship Id="rId9" Type="http://schemas.openxmlformats.org/officeDocument/2006/relationships/image" Target="../media/image50.jpeg"/><Relationship Id="rId14" Type="http://schemas.openxmlformats.org/officeDocument/2006/relationships/image" Target="../media/image51.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40.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8" Type="http://schemas.openxmlformats.org/officeDocument/2006/relationships/image" Target="../media/image3.jpg"/><Relationship Id="rId13" Type="http://schemas.openxmlformats.org/officeDocument/2006/relationships/image" Target="../media/image55.png"/><Relationship Id="rId18" Type="http://schemas.openxmlformats.org/officeDocument/2006/relationships/image" Target="../media/image41.png"/><Relationship Id="rId3" Type="http://schemas.openxmlformats.org/officeDocument/2006/relationships/image" Target="../media/image32.png"/><Relationship Id="rId7" Type="http://schemas.openxmlformats.org/officeDocument/2006/relationships/image" Target="../media/image49.jpeg"/><Relationship Id="rId12" Type="http://schemas.openxmlformats.org/officeDocument/2006/relationships/image" Target="../media/image54.png"/><Relationship Id="rId17" Type="http://schemas.openxmlformats.org/officeDocument/2006/relationships/image" Target="../media/image56.gif"/><Relationship Id="rId2" Type="http://schemas.openxmlformats.org/officeDocument/2006/relationships/notesSlide" Target="../notesSlides/notesSlide23.xml"/><Relationship Id="rId16" Type="http://schemas.openxmlformats.org/officeDocument/2006/relationships/image" Target="../media/image38.png"/><Relationship Id="rId20" Type="http://schemas.openxmlformats.org/officeDocument/2006/relationships/image" Target="../media/image58.jpeg"/><Relationship Id="rId1" Type="http://schemas.openxmlformats.org/officeDocument/2006/relationships/slideLayout" Target="../slideLayouts/slideLayout29.xml"/><Relationship Id="rId6" Type="http://schemas.openxmlformats.org/officeDocument/2006/relationships/image" Target="../media/image36.png"/><Relationship Id="rId11" Type="http://schemas.openxmlformats.org/officeDocument/2006/relationships/image" Target="../media/image53.png"/><Relationship Id="rId5" Type="http://schemas.openxmlformats.org/officeDocument/2006/relationships/image" Target="../media/image37.png"/><Relationship Id="rId15" Type="http://schemas.openxmlformats.org/officeDocument/2006/relationships/image" Target="../media/image52.png"/><Relationship Id="rId10" Type="http://schemas.openxmlformats.org/officeDocument/2006/relationships/image" Target="../media/image39.png"/><Relationship Id="rId19" Type="http://schemas.openxmlformats.org/officeDocument/2006/relationships/image" Target="../media/image57.png"/><Relationship Id="rId4" Type="http://schemas.openxmlformats.org/officeDocument/2006/relationships/image" Target="../media/image48.jpeg"/><Relationship Id="rId9" Type="http://schemas.openxmlformats.org/officeDocument/2006/relationships/image" Target="../media/image50.jpeg"/><Relationship Id="rId14" Type="http://schemas.openxmlformats.org/officeDocument/2006/relationships/image" Target="../media/image51.png"/></Relationships>
</file>

<file path=ppt/slides/_rels/slide41.xml.rels><?xml version="1.0" encoding="UTF-8" standalone="yes"?>
<Relationships xmlns="http://schemas.openxmlformats.org/package/2006/relationships"><Relationship Id="rId8" Type="http://schemas.openxmlformats.org/officeDocument/2006/relationships/image" Target="../media/image3.jpg"/><Relationship Id="rId13" Type="http://schemas.openxmlformats.org/officeDocument/2006/relationships/image" Target="../media/image55.png"/><Relationship Id="rId18" Type="http://schemas.openxmlformats.org/officeDocument/2006/relationships/image" Target="../media/image58.jpeg"/><Relationship Id="rId3" Type="http://schemas.openxmlformats.org/officeDocument/2006/relationships/image" Target="../media/image32.png"/><Relationship Id="rId21" Type="http://schemas.openxmlformats.org/officeDocument/2006/relationships/image" Target="../media/image41.png"/><Relationship Id="rId7" Type="http://schemas.openxmlformats.org/officeDocument/2006/relationships/image" Target="../media/image49.jpeg"/><Relationship Id="rId12" Type="http://schemas.openxmlformats.org/officeDocument/2006/relationships/image" Target="../media/image54.png"/><Relationship Id="rId17" Type="http://schemas.openxmlformats.org/officeDocument/2006/relationships/image" Target="../media/image56.gif"/><Relationship Id="rId2" Type="http://schemas.openxmlformats.org/officeDocument/2006/relationships/notesSlide" Target="../notesSlides/notesSlide24.xml"/><Relationship Id="rId16" Type="http://schemas.openxmlformats.org/officeDocument/2006/relationships/image" Target="../media/image38.png"/><Relationship Id="rId20" Type="http://schemas.openxmlformats.org/officeDocument/2006/relationships/image" Target="../media/image60.png"/><Relationship Id="rId1" Type="http://schemas.openxmlformats.org/officeDocument/2006/relationships/slideLayout" Target="../slideLayouts/slideLayout29.xml"/><Relationship Id="rId6" Type="http://schemas.openxmlformats.org/officeDocument/2006/relationships/image" Target="../media/image36.png"/><Relationship Id="rId11" Type="http://schemas.openxmlformats.org/officeDocument/2006/relationships/image" Target="../media/image53.png"/><Relationship Id="rId5" Type="http://schemas.openxmlformats.org/officeDocument/2006/relationships/image" Target="../media/image37.png"/><Relationship Id="rId15" Type="http://schemas.openxmlformats.org/officeDocument/2006/relationships/image" Target="../media/image52.png"/><Relationship Id="rId10" Type="http://schemas.openxmlformats.org/officeDocument/2006/relationships/image" Target="../media/image39.png"/><Relationship Id="rId19" Type="http://schemas.openxmlformats.org/officeDocument/2006/relationships/image" Target="../media/image59.png"/><Relationship Id="rId4" Type="http://schemas.openxmlformats.org/officeDocument/2006/relationships/image" Target="../media/image48.jpeg"/><Relationship Id="rId9" Type="http://schemas.openxmlformats.org/officeDocument/2006/relationships/image" Target="../media/image50.jpeg"/><Relationship Id="rId14" Type="http://schemas.openxmlformats.org/officeDocument/2006/relationships/image" Target="../media/image51.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0.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0.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0.xml"/></Relationships>
</file>

<file path=ppt/slides/_rels/slide7.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2ahUKEwim0KiI0IrdAhUHUa0KHXkcBNUQjRx6BAgBEAU&amp;url=https%3A%2F%2Fwww.youtube.com%2Fwatch%3Fv%3DUYY-MyREKnI&amp;psig=AOvVaw05i1Q3Y8WvgpwM86iJb8Pi&amp;ust=1535369682358369" TargetMode="External"/><Relationship Id="rId2" Type="http://schemas.openxmlformats.org/officeDocument/2006/relationships/notesSlide" Target="../notesSlides/notesSlide4.xml"/><Relationship Id="rId1" Type="http://schemas.openxmlformats.org/officeDocument/2006/relationships/slideLayout" Target="../slideLayouts/slideLayout80.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67.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590800"/>
            <a:ext cx="4953000" cy="1600327"/>
          </a:xfrm>
        </p:spPr>
        <p:txBody>
          <a:bodyPr>
            <a:normAutofit fontScale="90000"/>
          </a:bodyPr>
          <a:lstStyle/>
          <a:p>
            <a:r>
              <a:rPr lang="en-US" dirty="0"/>
              <a:t>What is the Evidence of that Jesus was seen Alive after His Death on the Cross?</a:t>
            </a:r>
            <a:endParaRPr lang="en-US" dirty="0"/>
          </a:p>
        </p:txBody>
      </p:sp>
      <p:sp>
        <p:nvSpPr>
          <p:cNvPr id="3" name="Subtitle 2"/>
          <p:cNvSpPr>
            <a:spLocks noGrp="1"/>
          </p:cNvSpPr>
          <p:nvPr>
            <p:ph type="subTitle" idx="1"/>
          </p:nvPr>
        </p:nvSpPr>
        <p:spPr>
          <a:xfrm>
            <a:off x="228600" y="4419600"/>
            <a:ext cx="4419600" cy="381000"/>
          </a:xfrm>
        </p:spPr>
        <p:txBody>
          <a:bodyPr>
            <a:normAutofit fontScale="92500" lnSpcReduction="10000"/>
          </a:bodyPr>
          <a:lstStyle/>
          <a:p>
            <a:r>
              <a:rPr lang="en-US" dirty="0"/>
              <a:t>Lesson </a:t>
            </a:r>
            <a:r>
              <a:rPr lang="en-US" dirty="0" smtClean="0"/>
              <a:t>11</a:t>
            </a:r>
            <a:endParaRPr lang="en-US" dirty="0"/>
          </a:p>
        </p:txBody>
      </p:sp>
    </p:spTree>
    <p:extLst>
      <p:ext uri="{BB962C8B-B14F-4D97-AF65-F5344CB8AC3E}">
        <p14:creationId xmlns:p14="http://schemas.microsoft.com/office/powerpoint/2010/main" val="35450958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5968" y="149577"/>
            <a:ext cx="8938031" cy="584775"/>
          </a:xfrm>
          <a:prstGeom prst="rect">
            <a:avLst/>
          </a:prstGeom>
          <a:noFill/>
        </p:spPr>
        <p:txBody>
          <a:bodyPr wrap="square" rtlCol="0">
            <a:spAutoFit/>
          </a:bodyPr>
          <a:lstStyle/>
          <a:p>
            <a:r>
              <a:rPr lang="en-US" sz="3200" dirty="0" smtClean="0">
                <a:solidFill>
                  <a:srgbClr val="FFFFFF"/>
                </a:solidFill>
                <a:latin typeface="Arial Narrow" pitchFamily="34" charset="0"/>
              </a:rPr>
              <a:t>The Criticality of the Resurrection</a:t>
            </a:r>
            <a:endParaRPr lang="en-US" sz="3200" dirty="0">
              <a:solidFill>
                <a:srgbClr val="FFFFFF"/>
              </a:solidFill>
              <a:latin typeface="Arial Narrow" pitchFamily="34" charset="0"/>
            </a:endParaRPr>
          </a:p>
        </p:txBody>
      </p:sp>
      <p:cxnSp>
        <p:nvCxnSpPr>
          <p:cNvPr id="6" name="Straight Connector 5"/>
          <p:cNvCxnSpPr/>
          <p:nvPr/>
        </p:nvCxnSpPr>
        <p:spPr>
          <a:xfrm>
            <a:off x="304800" y="762000"/>
            <a:ext cx="883920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Rectangle 4"/>
          <p:cNvSpPr>
            <a:spLocks noChangeArrowheads="1"/>
          </p:cNvSpPr>
          <p:nvPr/>
        </p:nvSpPr>
        <p:spPr bwMode="auto">
          <a:xfrm>
            <a:off x="304800" y="1818622"/>
            <a:ext cx="4876800"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indent="-457200">
              <a:buFont typeface="Arial" pitchFamily="34" charset="0"/>
              <a:buChar char="•"/>
            </a:pPr>
            <a:r>
              <a:rPr lang="en-US" sz="2400" dirty="0" smtClean="0">
                <a:solidFill>
                  <a:srgbClr val="FFFFFF"/>
                </a:solidFill>
                <a:latin typeface="Arial Narrow" pitchFamily="34" charset="0"/>
                <a:cs typeface="FreesiaUPC" pitchFamily="34" charset="-34"/>
              </a:rPr>
              <a:t>Christianity stands or falls on the resurrection of Jesus. </a:t>
            </a:r>
          </a:p>
          <a:p>
            <a:pPr marL="457200" indent="-457200">
              <a:buFont typeface="Arial" pitchFamily="34" charset="0"/>
              <a:buChar char="•"/>
            </a:pPr>
            <a:r>
              <a:rPr lang="en-US" sz="2400" dirty="0" smtClean="0">
                <a:solidFill>
                  <a:prstClr val="white"/>
                </a:solidFill>
                <a:latin typeface="Arial Narrow" pitchFamily="34" charset="0"/>
                <a:cs typeface="FreesiaUPC" pitchFamily="34" charset="-34"/>
              </a:rPr>
              <a:t>If Jesus was not raised from the dead, then Jesus is a liar.</a:t>
            </a:r>
          </a:p>
          <a:p>
            <a:pPr marL="457200" indent="-457200">
              <a:buFont typeface="Arial" pitchFamily="34" charset="0"/>
              <a:buChar char="•"/>
            </a:pPr>
            <a:r>
              <a:rPr lang="en-US" sz="2400" dirty="0" smtClean="0">
                <a:solidFill>
                  <a:prstClr val="white"/>
                </a:solidFill>
                <a:latin typeface="Arial Narrow" pitchFamily="34" charset="0"/>
                <a:cs typeface="FreesiaUPC" pitchFamily="34" charset="-34"/>
              </a:rPr>
              <a:t>Further, either all His disciples and the Apostle Paul are liars or else they were deceived.</a:t>
            </a:r>
          </a:p>
          <a:p>
            <a:pPr marL="457200" indent="-457200">
              <a:buFont typeface="Arial" pitchFamily="34" charset="0"/>
              <a:buChar char="•"/>
            </a:pPr>
            <a:r>
              <a:rPr lang="en-US" sz="2400" dirty="0" smtClean="0">
                <a:solidFill>
                  <a:prstClr val="white"/>
                </a:solidFill>
                <a:latin typeface="Arial Narrow" pitchFamily="34" charset="0"/>
                <a:cs typeface="FreesiaUPC" pitchFamily="34" charset="-34"/>
              </a:rPr>
              <a:t>The one way to end Christianity once and for all is to produce the body of the Nazarene Carpenter. </a:t>
            </a:r>
            <a:endParaRPr lang="en-US" sz="2400" dirty="0">
              <a:solidFill>
                <a:prstClr val="white"/>
              </a:solidFill>
              <a:latin typeface="Arial Narrow" pitchFamily="34" charset="0"/>
              <a:cs typeface="FreesiaUPC" pitchFamily="34" charset="-34"/>
            </a:endParaRPr>
          </a:p>
        </p:txBody>
      </p:sp>
      <p:pic>
        <p:nvPicPr>
          <p:cNvPr id="7" name="Picture 6" descr="resurrection-tomb.gif"/>
          <p:cNvPicPr>
            <a:picLocks noChangeAspect="1"/>
          </p:cNvPicPr>
          <p:nvPr/>
        </p:nvPicPr>
        <p:blipFill>
          <a:blip r:embed="rId3" cstate="print">
            <a:duotone>
              <a:prstClr val="black"/>
              <a:srgbClr val="D9C3A5">
                <a:tint val="50000"/>
                <a:satMod val="180000"/>
              </a:srgbClr>
            </a:duotone>
          </a:blip>
          <a:stretch>
            <a:fillRect/>
          </a:stretch>
        </p:blipFill>
        <p:spPr>
          <a:xfrm>
            <a:off x="5461475" y="990600"/>
            <a:ext cx="3301525" cy="5410200"/>
          </a:xfrm>
          <a:prstGeom prst="rect">
            <a:avLst/>
          </a:prstGeom>
          <a:effectLst>
            <a:softEdge rad="63500"/>
          </a:effectLst>
        </p:spPr>
      </p:pic>
    </p:spTree>
    <p:extLst>
      <p:ext uri="{BB962C8B-B14F-4D97-AF65-F5344CB8AC3E}">
        <p14:creationId xmlns:p14="http://schemas.microsoft.com/office/powerpoint/2010/main" val="40408605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Box 3"/>
          <p:cNvSpPr txBox="1"/>
          <p:nvPr/>
        </p:nvSpPr>
        <p:spPr>
          <a:xfrm>
            <a:off x="205968" y="149577"/>
            <a:ext cx="8938031" cy="584775"/>
          </a:xfrm>
          <a:prstGeom prst="rect">
            <a:avLst/>
          </a:prstGeom>
          <a:noFill/>
        </p:spPr>
        <p:txBody>
          <a:bodyPr wrap="square" rtlCol="0">
            <a:spAutoFit/>
          </a:bodyPr>
          <a:lstStyle/>
          <a:p>
            <a:r>
              <a:rPr lang="en-US" sz="3200" dirty="0" smtClean="0">
                <a:solidFill>
                  <a:srgbClr val="FFFFFF"/>
                </a:solidFill>
                <a:latin typeface="Arial Narrow" pitchFamily="34" charset="0"/>
              </a:rPr>
              <a:t>How to Approach the Question of the Resurrection? </a:t>
            </a:r>
            <a:endParaRPr lang="en-US" sz="3200" dirty="0">
              <a:solidFill>
                <a:srgbClr val="FFFFFF"/>
              </a:solidFill>
              <a:latin typeface="Arial Narrow" pitchFamily="34" charset="0"/>
            </a:endParaRPr>
          </a:p>
        </p:txBody>
      </p:sp>
      <p:cxnSp>
        <p:nvCxnSpPr>
          <p:cNvPr id="6" name="Straight Connector 5"/>
          <p:cNvCxnSpPr/>
          <p:nvPr/>
        </p:nvCxnSpPr>
        <p:spPr>
          <a:xfrm>
            <a:off x="304800" y="762000"/>
            <a:ext cx="883920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Rectangle 4"/>
          <p:cNvSpPr>
            <a:spLocks noChangeArrowheads="1"/>
          </p:cNvSpPr>
          <p:nvPr/>
        </p:nvSpPr>
        <p:spPr bwMode="auto">
          <a:xfrm>
            <a:off x="304800" y="1878718"/>
            <a:ext cx="4876800"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indent="-457200">
              <a:buFont typeface="Arial" pitchFamily="34" charset="0"/>
              <a:buChar char="•"/>
            </a:pPr>
            <a:r>
              <a:rPr lang="en-US" sz="2400" dirty="0" smtClean="0">
                <a:solidFill>
                  <a:srgbClr val="FFFFFF"/>
                </a:solidFill>
                <a:latin typeface="Arial Narrow" pitchFamily="34" charset="0"/>
                <a:cs typeface="FreesiaUPC" pitchFamily="34" charset="-34"/>
              </a:rPr>
              <a:t>From historical study, deliver factually-based claims that the vast majority of historical scholars agree upon. </a:t>
            </a:r>
          </a:p>
          <a:p>
            <a:pPr marL="457200" indent="-457200">
              <a:buFont typeface="Arial" pitchFamily="34" charset="0"/>
              <a:buChar char="•"/>
            </a:pPr>
            <a:r>
              <a:rPr lang="en-US" sz="2400" dirty="0" smtClean="0">
                <a:solidFill>
                  <a:srgbClr val="FFFFFF"/>
                </a:solidFill>
                <a:latin typeface="Arial Narrow" pitchFamily="34" charset="0"/>
                <a:cs typeface="FreesiaUPC" pitchFamily="34" charset="-34"/>
              </a:rPr>
              <a:t>Support claims with good historical evidence and reason.  </a:t>
            </a:r>
          </a:p>
          <a:p>
            <a:pPr marL="457200" indent="-457200">
              <a:buFont typeface="Arial" pitchFamily="34" charset="0"/>
              <a:buChar char="•"/>
            </a:pPr>
            <a:r>
              <a:rPr lang="en-US" sz="2400" dirty="0" smtClean="0">
                <a:solidFill>
                  <a:srgbClr val="FFFFFF"/>
                </a:solidFill>
                <a:latin typeface="Arial Narrow" pitchFamily="34" charset="0"/>
                <a:cs typeface="FreesiaUPC" pitchFamily="34" charset="-34"/>
              </a:rPr>
              <a:t>Use (1) relevant sources; (2) responsible methods; (3) restrained results to help validate claims. </a:t>
            </a:r>
          </a:p>
        </p:txBody>
      </p:sp>
      <p:pic>
        <p:nvPicPr>
          <p:cNvPr id="9" name="Picture 8" descr="history.gif"/>
          <p:cNvPicPr>
            <a:picLocks noChangeAspect="1"/>
          </p:cNvPicPr>
          <p:nvPr/>
        </p:nvPicPr>
        <p:blipFill>
          <a:blip r:embed="rId3" cstate="print">
            <a:duotone>
              <a:prstClr val="black"/>
              <a:srgbClr val="D9C3A5">
                <a:tint val="50000"/>
                <a:satMod val="180000"/>
              </a:srgbClr>
            </a:duotone>
          </a:blip>
          <a:stretch>
            <a:fillRect/>
          </a:stretch>
        </p:blipFill>
        <p:spPr>
          <a:xfrm>
            <a:off x="5257800" y="1447800"/>
            <a:ext cx="3576320" cy="4419600"/>
          </a:xfrm>
          <a:prstGeom prst="rect">
            <a:avLst/>
          </a:prstGeom>
          <a:effectLst>
            <a:softEdge rad="63500"/>
          </a:effectLst>
        </p:spPr>
      </p:pic>
    </p:spTree>
    <p:extLst>
      <p:ext uri="{BB962C8B-B14F-4D97-AF65-F5344CB8AC3E}">
        <p14:creationId xmlns:p14="http://schemas.microsoft.com/office/powerpoint/2010/main" val="10977327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5968" y="149577"/>
            <a:ext cx="8938031" cy="584775"/>
          </a:xfrm>
          <a:prstGeom prst="rect">
            <a:avLst/>
          </a:prstGeom>
          <a:noFill/>
        </p:spPr>
        <p:txBody>
          <a:bodyPr wrap="square" rtlCol="0">
            <a:spAutoFit/>
          </a:bodyPr>
          <a:lstStyle/>
          <a:p>
            <a:r>
              <a:rPr lang="en-US" sz="3200" dirty="0" smtClean="0">
                <a:solidFill>
                  <a:srgbClr val="FFFFFF"/>
                </a:solidFill>
                <a:latin typeface="Arial Narrow" pitchFamily="34" charset="0"/>
              </a:rPr>
              <a:t>Key Facts of Jesus’ Resurrection</a:t>
            </a:r>
            <a:endParaRPr lang="en-US" sz="3200" dirty="0">
              <a:solidFill>
                <a:srgbClr val="FFFFFF"/>
              </a:solidFill>
              <a:latin typeface="Arial Narrow" pitchFamily="34" charset="0"/>
            </a:endParaRPr>
          </a:p>
        </p:txBody>
      </p:sp>
      <p:cxnSp>
        <p:nvCxnSpPr>
          <p:cNvPr id="6" name="Straight Connector 5"/>
          <p:cNvCxnSpPr/>
          <p:nvPr/>
        </p:nvCxnSpPr>
        <p:spPr>
          <a:xfrm>
            <a:off x="304800" y="762000"/>
            <a:ext cx="883920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Rectangle 4"/>
          <p:cNvSpPr>
            <a:spLocks noChangeArrowheads="1"/>
          </p:cNvSpPr>
          <p:nvPr/>
        </p:nvSpPr>
        <p:spPr bwMode="auto">
          <a:xfrm>
            <a:off x="304800" y="3646944"/>
            <a:ext cx="8382000"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indent="-457200">
              <a:buFont typeface="+mj-lt"/>
              <a:buAutoNum type="arabicPeriod"/>
            </a:pPr>
            <a:r>
              <a:rPr lang="en-US" sz="2400" dirty="0" smtClean="0">
                <a:solidFill>
                  <a:srgbClr val="FFFFFF"/>
                </a:solidFill>
                <a:latin typeface="Arial Narrow" pitchFamily="34" charset="0"/>
                <a:cs typeface="FreesiaUPC" pitchFamily="34" charset="-34"/>
              </a:rPr>
              <a:t>Jesus was murdered and buried.</a:t>
            </a:r>
          </a:p>
          <a:p>
            <a:pPr marL="457200" indent="-457200">
              <a:buFont typeface="+mj-lt"/>
              <a:buAutoNum type="arabicPeriod"/>
            </a:pPr>
            <a:r>
              <a:rPr lang="en-US" sz="2400" dirty="0" smtClean="0">
                <a:solidFill>
                  <a:srgbClr val="FFFFFF"/>
                </a:solidFill>
                <a:latin typeface="Arial Narrow" pitchFamily="34" charset="0"/>
                <a:cs typeface="FreesiaUPC" pitchFamily="34" charset="-34"/>
              </a:rPr>
              <a:t>Three days afterward, his body went missing.</a:t>
            </a:r>
          </a:p>
          <a:p>
            <a:pPr marL="457200" indent="-457200">
              <a:buFont typeface="+mj-lt"/>
              <a:buAutoNum type="arabicPeriod"/>
            </a:pPr>
            <a:r>
              <a:rPr lang="en-US" sz="2400" dirty="0" smtClean="0">
                <a:solidFill>
                  <a:srgbClr val="FFFFFF"/>
                </a:solidFill>
                <a:latin typeface="Arial Narrow" pitchFamily="34" charset="0"/>
                <a:cs typeface="FreesiaUPC" pitchFamily="34" charset="-34"/>
              </a:rPr>
              <a:t>There were appearances of Jesus over the course of many days to various people, including his disciples and unbelievers.</a:t>
            </a:r>
          </a:p>
          <a:p>
            <a:pPr marL="457200" indent="-457200">
              <a:buFont typeface="+mj-lt"/>
              <a:buAutoNum type="arabicPeriod"/>
            </a:pPr>
            <a:r>
              <a:rPr lang="en-US" sz="2400" dirty="0" smtClean="0">
                <a:solidFill>
                  <a:srgbClr val="FFFFFF"/>
                </a:solidFill>
                <a:latin typeface="Arial Narrow" pitchFamily="34" charset="0"/>
                <a:cs typeface="FreesiaUPC" pitchFamily="34" charset="-34"/>
              </a:rPr>
              <a:t>Christ’s appearances transformed his followers and some previous skeptics, with his resurrection becoming the central focus of their teaching.</a:t>
            </a:r>
          </a:p>
        </p:txBody>
      </p:sp>
      <p:pic>
        <p:nvPicPr>
          <p:cNvPr id="7" name="Picture 6" descr="facts.gif"/>
          <p:cNvPicPr>
            <a:picLocks noChangeAspect="1"/>
          </p:cNvPicPr>
          <p:nvPr/>
        </p:nvPicPr>
        <p:blipFill>
          <a:blip r:embed="rId3" cstate="print">
            <a:duotone>
              <a:prstClr val="black"/>
              <a:srgbClr val="D9C3A5">
                <a:tint val="50000"/>
                <a:satMod val="180000"/>
              </a:srgbClr>
            </a:duotone>
          </a:blip>
          <a:stretch>
            <a:fillRect/>
          </a:stretch>
        </p:blipFill>
        <p:spPr>
          <a:xfrm>
            <a:off x="304800" y="914400"/>
            <a:ext cx="8610600" cy="2514600"/>
          </a:xfrm>
          <a:prstGeom prst="rect">
            <a:avLst/>
          </a:prstGeom>
          <a:effectLst>
            <a:softEdge rad="63500"/>
          </a:effectLst>
        </p:spPr>
      </p:pic>
    </p:spTree>
    <p:extLst>
      <p:ext uri="{BB962C8B-B14F-4D97-AF65-F5344CB8AC3E}">
        <p14:creationId xmlns:p14="http://schemas.microsoft.com/office/powerpoint/2010/main" val="3540992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5968" y="149577"/>
            <a:ext cx="8938031" cy="584775"/>
          </a:xfrm>
          <a:prstGeom prst="rect">
            <a:avLst/>
          </a:prstGeom>
          <a:noFill/>
        </p:spPr>
        <p:txBody>
          <a:bodyPr wrap="square" rtlCol="0">
            <a:spAutoFit/>
          </a:bodyPr>
          <a:lstStyle/>
          <a:p>
            <a:r>
              <a:rPr lang="en-US" sz="3200" dirty="0" smtClean="0">
                <a:solidFill>
                  <a:srgbClr val="FFFFFF"/>
                </a:solidFill>
                <a:latin typeface="Arial Narrow" pitchFamily="34" charset="0"/>
              </a:rPr>
              <a:t>Key Facts of Jesus’ Resurrection</a:t>
            </a:r>
            <a:endParaRPr lang="en-US" sz="3200" dirty="0">
              <a:solidFill>
                <a:srgbClr val="FFFFFF"/>
              </a:solidFill>
              <a:latin typeface="Arial Narrow" pitchFamily="34" charset="0"/>
            </a:endParaRPr>
          </a:p>
        </p:txBody>
      </p:sp>
      <p:cxnSp>
        <p:nvCxnSpPr>
          <p:cNvPr id="6" name="Straight Connector 5"/>
          <p:cNvCxnSpPr/>
          <p:nvPr/>
        </p:nvCxnSpPr>
        <p:spPr>
          <a:xfrm>
            <a:off x="304800" y="762000"/>
            <a:ext cx="883920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Rectangle 4"/>
          <p:cNvSpPr>
            <a:spLocks noChangeArrowheads="1"/>
          </p:cNvSpPr>
          <p:nvPr/>
        </p:nvSpPr>
        <p:spPr bwMode="auto">
          <a:xfrm>
            <a:off x="304800" y="4800600"/>
            <a:ext cx="838200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indent="-457200">
              <a:buFont typeface="Arial" pitchFamily="34" charset="0"/>
              <a:buChar char="•"/>
            </a:pPr>
            <a:r>
              <a:rPr lang="en-US" sz="2400" dirty="0" smtClean="0">
                <a:solidFill>
                  <a:srgbClr val="FFFFFF"/>
                </a:solidFill>
                <a:latin typeface="Arial Narrow" pitchFamily="34" charset="0"/>
                <a:cs typeface="FreesiaUPC" pitchFamily="34" charset="-34"/>
              </a:rPr>
              <a:t>These four facts about Jesus’ resurrection are agreed to by the vast majority of historians, Christian and non-Christian.</a:t>
            </a:r>
          </a:p>
          <a:p>
            <a:pPr marL="457200" indent="-457200">
              <a:buFont typeface="Arial" pitchFamily="34" charset="0"/>
              <a:buChar char="•"/>
            </a:pPr>
            <a:r>
              <a:rPr lang="en-US" sz="2400" dirty="0" smtClean="0">
                <a:solidFill>
                  <a:srgbClr val="FFFFFF"/>
                </a:solidFill>
                <a:latin typeface="Arial Narrow" pitchFamily="34" charset="0"/>
                <a:cs typeface="FreesiaUPC" pitchFamily="34" charset="-34"/>
              </a:rPr>
              <a:t>What evidence exists to support them? </a:t>
            </a:r>
          </a:p>
        </p:txBody>
      </p:sp>
      <p:pic>
        <p:nvPicPr>
          <p:cNvPr id="10" name="Picture 9" descr="agree.jpg"/>
          <p:cNvPicPr>
            <a:picLocks noChangeAspect="1"/>
          </p:cNvPicPr>
          <p:nvPr/>
        </p:nvPicPr>
        <p:blipFill>
          <a:blip r:embed="rId3" cstate="print">
            <a:duotone>
              <a:prstClr val="black"/>
              <a:srgbClr val="D9C3A5">
                <a:tint val="50000"/>
                <a:satMod val="180000"/>
              </a:srgbClr>
            </a:duotone>
          </a:blip>
          <a:stretch>
            <a:fillRect/>
          </a:stretch>
        </p:blipFill>
        <p:spPr>
          <a:xfrm>
            <a:off x="228600" y="914400"/>
            <a:ext cx="8610600" cy="3657600"/>
          </a:xfrm>
          <a:prstGeom prst="rect">
            <a:avLst/>
          </a:prstGeom>
          <a:effectLst>
            <a:softEdge rad="63500"/>
          </a:effectLst>
        </p:spPr>
      </p:pic>
    </p:spTree>
    <p:extLst>
      <p:ext uri="{BB962C8B-B14F-4D97-AF65-F5344CB8AC3E}">
        <p14:creationId xmlns:p14="http://schemas.microsoft.com/office/powerpoint/2010/main" val="11058551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5968" y="149577"/>
            <a:ext cx="8938031" cy="584775"/>
          </a:xfrm>
          <a:prstGeom prst="rect">
            <a:avLst/>
          </a:prstGeom>
          <a:noFill/>
        </p:spPr>
        <p:txBody>
          <a:bodyPr wrap="square" rtlCol="0">
            <a:spAutoFit/>
          </a:bodyPr>
          <a:lstStyle/>
          <a:p>
            <a:r>
              <a:rPr lang="en-US" sz="3200" dirty="0" smtClean="0">
                <a:solidFill>
                  <a:srgbClr val="FFFFFF"/>
                </a:solidFill>
                <a:latin typeface="Arial Narrow" pitchFamily="34" charset="0"/>
              </a:rPr>
              <a:t>Did Jesus Die and Was He Buried? </a:t>
            </a:r>
            <a:endParaRPr lang="en-US" sz="3200" dirty="0">
              <a:solidFill>
                <a:srgbClr val="FFFFFF"/>
              </a:solidFill>
              <a:latin typeface="Arial Narrow" pitchFamily="34" charset="0"/>
            </a:endParaRPr>
          </a:p>
        </p:txBody>
      </p:sp>
      <p:cxnSp>
        <p:nvCxnSpPr>
          <p:cNvPr id="6" name="Straight Connector 5"/>
          <p:cNvCxnSpPr/>
          <p:nvPr/>
        </p:nvCxnSpPr>
        <p:spPr>
          <a:xfrm>
            <a:off x="304800" y="762000"/>
            <a:ext cx="883920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2209800"/>
            <a:ext cx="5181600" cy="2246769"/>
          </a:xfrm>
          <a:prstGeom prst="rect">
            <a:avLst/>
          </a:prstGeom>
          <a:noFill/>
        </p:spPr>
        <p:txBody>
          <a:bodyPr wrap="square" rtlCol="0">
            <a:spAutoFit/>
          </a:bodyPr>
          <a:lstStyle/>
          <a:p>
            <a:pPr marL="457200" indent="-457200" algn="r"/>
            <a:r>
              <a:rPr lang="en-US" sz="2800" dirty="0" smtClean="0">
                <a:solidFill>
                  <a:srgbClr val="FFFFFF"/>
                </a:solidFill>
                <a:latin typeface="Arial Narrow" pitchFamily="34" charset="0"/>
              </a:rPr>
              <a:t>“One of the most certain facts of history is that Jesus was crucified on orders of the Roman prefect of Judea, Pontius Pilate.”</a:t>
            </a:r>
          </a:p>
          <a:p>
            <a:pPr marL="457200" indent="-457200" algn="r"/>
            <a:r>
              <a:rPr lang="en-US" sz="2800" dirty="0" smtClean="0">
                <a:solidFill>
                  <a:srgbClr val="FF0000"/>
                </a:solidFill>
                <a:latin typeface="Arial Narrow" pitchFamily="34" charset="0"/>
              </a:rPr>
              <a:t>– Bart </a:t>
            </a:r>
            <a:r>
              <a:rPr lang="en-US" sz="2800" dirty="0" err="1" smtClean="0">
                <a:solidFill>
                  <a:srgbClr val="FF0000"/>
                </a:solidFill>
                <a:latin typeface="Arial Narrow" pitchFamily="34" charset="0"/>
              </a:rPr>
              <a:t>Ehrman</a:t>
            </a:r>
            <a:endParaRPr lang="en-US" sz="2800" dirty="0" smtClean="0">
              <a:solidFill>
                <a:srgbClr val="FF0000"/>
              </a:solidFill>
              <a:latin typeface="Arial Narrow" pitchFamily="34" charset="0"/>
            </a:endParaRPr>
          </a:p>
        </p:txBody>
      </p:sp>
      <p:pic>
        <p:nvPicPr>
          <p:cNvPr id="9" name="Picture 8" descr="bart ehrman 2.jpg"/>
          <p:cNvPicPr>
            <a:picLocks noChangeAspect="1"/>
          </p:cNvPicPr>
          <p:nvPr/>
        </p:nvPicPr>
        <p:blipFill>
          <a:blip r:embed="rId3" cstate="print">
            <a:duotone>
              <a:prstClr val="black"/>
              <a:srgbClr val="D9C3A5">
                <a:tint val="50000"/>
                <a:satMod val="180000"/>
              </a:srgbClr>
            </a:duotone>
          </a:blip>
          <a:stretch>
            <a:fillRect/>
          </a:stretch>
        </p:blipFill>
        <p:spPr>
          <a:xfrm>
            <a:off x="5486400" y="1295400"/>
            <a:ext cx="3178383" cy="4962525"/>
          </a:xfrm>
          <a:prstGeom prst="rect">
            <a:avLst/>
          </a:prstGeom>
          <a:effectLst>
            <a:softEdge rad="63500"/>
          </a:effectLst>
        </p:spPr>
      </p:pic>
    </p:spTree>
    <p:extLst>
      <p:ext uri="{BB962C8B-B14F-4D97-AF65-F5344CB8AC3E}">
        <p14:creationId xmlns:p14="http://schemas.microsoft.com/office/powerpoint/2010/main" val="22858020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5968" y="149577"/>
            <a:ext cx="8938031" cy="584775"/>
          </a:xfrm>
          <a:prstGeom prst="rect">
            <a:avLst/>
          </a:prstGeom>
          <a:noFill/>
        </p:spPr>
        <p:txBody>
          <a:bodyPr wrap="square" rtlCol="0">
            <a:spAutoFit/>
          </a:bodyPr>
          <a:lstStyle/>
          <a:p>
            <a:r>
              <a:rPr lang="en-US" sz="3200" dirty="0" smtClean="0">
                <a:solidFill>
                  <a:srgbClr val="FFFFFF"/>
                </a:solidFill>
                <a:latin typeface="Arial Narrow" pitchFamily="34" charset="0"/>
              </a:rPr>
              <a:t>Did Jesus Die and Was He Buried? </a:t>
            </a:r>
            <a:endParaRPr lang="en-US" sz="3200" dirty="0">
              <a:solidFill>
                <a:srgbClr val="FFFFFF"/>
              </a:solidFill>
              <a:latin typeface="Arial Narrow" pitchFamily="34" charset="0"/>
            </a:endParaRPr>
          </a:p>
        </p:txBody>
      </p:sp>
      <p:cxnSp>
        <p:nvCxnSpPr>
          <p:cNvPr id="6" name="Straight Connector 5"/>
          <p:cNvCxnSpPr/>
          <p:nvPr/>
        </p:nvCxnSpPr>
        <p:spPr>
          <a:xfrm>
            <a:off x="304800" y="762000"/>
            <a:ext cx="883920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2679918"/>
            <a:ext cx="5181600" cy="1815882"/>
          </a:xfrm>
          <a:prstGeom prst="rect">
            <a:avLst/>
          </a:prstGeom>
          <a:noFill/>
        </p:spPr>
        <p:txBody>
          <a:bodyPr wrap="square" rtlCol="0">
            <a:spAutoFit/>
          </a:bodyPr>
          <a:lstStyle/>
          <a:p>
            <a:pPr marL="457200" indent="-457200" algn="r"/>
            <a:r>
              <a:rPr lang="en-US" sz="2800" dirty="0" smtClean="0">
                <a:solidFill>
                  <a:srgbClr val="FFFFFF"/>
                </a:solidFill>
                <a:latin typeface="Arial Narrow" pitchFamily="34" charset="0"/>
              </a:rPr>
              <a:t>“That he [Jesus] was crucified is as sure as anything historical ever can be.”</a:t>
            </a:r>
          </a:p>
          <a:p>
            <a:pPr marL="457200" indent="-457200" algn="r"/>
            <a:r>
              <a:rPr lang="en-US" sz="2800" dirty="0" smtClean="0">
                <a:solidFill>
                  <a:srgbClr val="FF0000"/>
                </a:solidFill>
                <a:latin typeface="Arial Narrow" pitchFamily="34" charset="0"/>
              </a:rPr>
              <a:t>– John Dominic </a:t>
            </a:r>
            <a:r>
              <a:rPr lang="en-US" sz="2800" dirty="0" err="1" smtClean="0">
                <a:solidFill>
                  <a:srgbClr val="FF0000"/>
                </a:solidFill>
                <a:latin typeface="Arial Narrow" pitchFamily="34" charset="0"/>
              </a:rPr>
              <a:t>Crossan</a:t>
            </a:r>
            <a:endParaRPr lang="en-US" sz="2800" dirty="0" smtClean="0">
              <a:solidFill>
                <a:srgbClr val="FF0000"/>
              </a:solidFill>
              <a:latin typeface="Arial Narrow" pitchFamily="34" charset="0"/>
            </a:endParaRPr>
          </a:p>
        </p:txBody>
      </p:sp>
      <p:pic>
        <p:nvPicPr>
          <p:cNvPr id="7" name="Picture 6" descr="John Dominic Crossan.jpg"/>
          <p:cNvPicPr>
            <a:picLocks noChangeAspect="1"/>
          </p:cNvPicPr>
          <p:nvPr/>
        </p:nvPicPr>
        <p:blipFill>
          <a:blip r:embed="rId3" cstate="print">
            <a:duotone>
              <a:prstClr val="black"/>
              <a:srgbClr val="D9C3A5">
                <a:tint val="50000"/>
                <a:satMod val="180000"/>
              </a:srgbClr>
            </a:duotone>
          </a:blip>
          <a:stretch>
            <a:fillRect/>
          </a:stretch>
        </p:blipFill>
        <p:spPr>
          <a:xfrm>
            <a:off x="5334000" y="1295400"/>
            <a:ext cx="3459545" cy="5105400"/>
          </a:xfrm>
          <a:prstGeom prst="rect">
            <a:avLst/>
          </a:prstGeom>
          <a:effectLst>
            <a:softEdge rad="63500"/>
          </a:effectLst>
        </p:spPr>
      </p:pic>
    </p:spTree>
    <p:extLst>
      <p:ext uri="{BB962C8B-B14F-4D97-AF65-F5344CB8AC3E}">
        <p14:creationId xmlns:p14="http://schemas.microsoft.com/office/powerpoint/2010/main" val="34972666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5968" y="149577"/>
            <a:ext cx="8938031" cy="584775"/>
          </a:xfrm>
          <a:prstGeom prst="rect">
            <a:avLst/>
          </a:prstGeom>
          <a:noFill/>
        </p:spPr>
        <p:txBody>
          <a:bodyPr wrap="square" rtlCol="0">
            <a:spAutoFit/>
          </a:bodyPr>
          <a:lstStyle/>
          <a:p>
            <a:r>
              <a:rPr lang="en-US" sz="3200" dirty="0" smtClean="0">
                <a:solidFill>
                  <a:srgbClr val="FFFFFF"/>
                </a:solidFill>
                <a:latin typeface="Arial Narrow" pitchFamily="34" charset="0"/>
              </a:rPr>
              <a:t>Did Jesus Die and Was He Buried?  </a:t>
            </a:r>
            <a:endParaRPr lang="en-US" sz="3200" dirty="0">
              <a:solidFill>
                <a:srgbClr val="FFFFFF"/>
              </a:solidFill>
              <a:latin typeface="Arial Narrow" pitchFamily="34" charset="0"/>
            </a:endParaRPr>
          </a:p>
        </p:txBody>
      </p:sp>
      <p:cxnSp>
        <p:nvCxnSpPr>
          <p:cNvPr id="6" name="Straight Connector 5"/>
          <p:cNvCxnSpPr/>
          <p:nvPr/>
        </p:nvCxnSpPr>
        <p:spPr>
          <a:xfrm>
            <a:off x="304800" y="762000"/>
            <a:ext cx="883920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Rectangle 4"/>
          <p:cNvSpPr>
            <a:spLocks noChangeArrowheads="1"/>
          </p:cNvSpPr>
          <p:nvPr/>
        </p:nvSpPr>
        <p:spPr bwMode="auto">
          <a:xfrm>
            <a:off x="304800" y="891600"/>
            <a:ext cx="4876800" cy="550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indent="-457200">
              <a:buFont typeface="Arial" pitchFamily="34" charset="0"/>
              <a:buChar char="•"/>
            </a:pPr>
            <a:r>
              <a:rPr lang="en-US" sz="2200" dirty="0" smtClean="0">
                <a:solidFill>
                  <a:srgbClr val="FFFFFF"/>
                </a:solidFill>
                <a:latin typeface="Arial Narrow" pitchFamily="34" charset="0"/>
                <a:cs typeface="FreesiaUPC" pitchFamily="34" charset="-34"/>
              </a:rPr>
              <a:t>Jesus’ death and burial is recorded in all the gospel accounts. </a:t>
            </a:r>
          </a:p>
          <a:p>
            <a:pPr marL="457200" indent="-457200">
              <a:buFont typeface="Arial" pitchFamily="34" charset="0"/>
              <a:buChar char="•"/>
            </a:pPr>
            <a:r>
              <a:rPr lang="en-US" sz="2200" dirty="0" smtClean="0">
                <a:solidFill>
                  <a:srgbClr val="FFFFFF"/>
                </a:solidFill>
                <a:latin typeface="Arial Narrow" pitchFamily="34" charset="0"/>
                <a:cs typeface="FreesiaUPC" pitchFamily="34" charset="-34"/>
              </a:rPr>
              <a:t>Jesus’ death under Pilate is referred to in several extra-Biblical writings. </a:t>
            </a:r>
          </a:p>
          <a:p>
            <a:pPr marL="457200" indent="-457200">
              <a:buFont typeface="Arial" pitchFamily="34" charset="0"/>
              <a:buChar char="•"/>
            </a:pPr>
            <a:r>
              <a:rPr lang="en-US" sz="2200" dirty="0" smtClean="0">
                <a:solidFill>
                  <a:srgbClr val="FFFFFF"/>
                </a:solidFill>
                <a:latin typeface="Arial Narrow" pitchFamily="34" charset="0"/>
                <a:cs typeface="FreesiaUPC" pitchFamily="34" charset="-34"/>
              </a:rPr>
              <a:t>The burial by Joseph of </a:t>
            </a:r>
            <a:r>
              <a:rPr lang="en-US" sz="2200" dirty="0" err="1" smtClean="0">
                <a:solidFill>
                  <a:srgbClr val="FFFFFF"/>
                </a:solidFill>
                <a:latin typeface="Arial Narrow" pitchFamily="34" charset="0"/>
                <a:cs typeface="FreesiaUPC" pitchFamily="34" charset="-34"/>
              </a:rPr>
              <a:t>Arimathea</a:t>
            </a:r>
            <a:r>
              <a:rPr lang="en-US" sz="2200" dirty="0" smtClean="0">
                <a:solidFill>
                  <a:srgbClr val="FFFFFF"/>
                </a:solidFill>
                <a:latin typeface="Arial Narrow" pitchFamily="34" charset="0"/>
                <a:cs typeface="FreesiaUPC" pitchFamily="34" charset="-34"/>
              </a:rPr>
              <a:t> in his own tomb is nearly universally held; Joseph was a Sanhedrin member: unlikely that this account would be made up by the gospel writers.</a:t>
            </a:r>
          </a:p>
          <a:p>
            <a:pPr marL="457200" indent="-457200">
              <a:buFont typeface="Arial" pitchFamily="34" charset="0"/>
              <a:buChar char="•"/>
            </a:pPr>
            <a:r>
              <a:rPr lang="en-US" sz="2200" dirty="0" smtClean="0">
                <a:solidFill>
                  <a:srgbClr val="FFFFFF"/>
                </a:solidFill>
                <a:latin typeface="Arial Narrow" pitchFamily="34" charset="0"/>
                <a:cs typeface="FreesiaUPC" pitchFamily="34" charset="-34"/>
              </a:rPr>
              <a:t>The tomb would be known to all living in Jerusalem.</a:t>
            </a:r>
          </a:p>
          <a:p>
            <a:pPr marL="457200" indent="-457200">
              <a:buFont typeface="Arial" pitchFamily="34" charset="0"/>
              <a:buChar char="•"/>
            </a:pPr>
            <a:r>
              <a:rPr lang="en-US" sz="2200" dirty="0" smtClean="0">
                <a:solidFill>
                  <a:srgbClr val="FFFFFF"/>
                </a:solidFill>
                <a:latin typeface="Arial Narrow" pitchFamily="34" charset="0"/>
                <a:cs typeface="FreesiaUPC" pitchFamily="34" charset="-34"/>
              </a:rPr>
              <a:t>Jesus’ burial was witnessed by close friends.</a:t>
            </a:r>
          </a:p>
          <a:p>
            <a:pPr marL="457200" indent="-457200">
              <a:buFont typeface="Arial" pitchFamily="34" charset="0"/>
              <a:buChar char="•"/>
            </a:pPr>
            <a:r>
              <a:rPr lang="en-US" sz="2200" dirty="0" smtClean="0">
                <a:solidFill>
                  <a:srgbClr val="FFFFFF"/>
                </a:solidFill>
                <a:latin typeface="Arial Narrow" pitchFamily="34" charset="0"/>
                <a:cs typeface="FreesiaUPC" pitchFamily="34" charset="-34"/>
              </a:rPr>
              <a:t>His tomb was guarded by soldiers.</a:t>
            </a:r>
          </a:p>
          <a:p>
            <a:pPr marL="457200" indent="-457200">
              <a:buFont typeface="Arial" pitchFamily="34" charset="0"/>
              <a:buChar char="•"/>
            </a:pPr>
            <a:r>
              <a:rPr lang="en-US" sz="2200" dirty="0" smtClean="0">
                <a:solidFill>
                  <a:srgbClr val="FFFFFF"/>
                </a:solidFill>
                <a:latin typeface="Arial Narrow" pitchFamily="34" charset="0"/>
                <a:cs typeface="FreesiaUPC" pitchFamily="34" charset="-34"/>
              </a:rPr>
              <a:t>Jews never denied that Jesus was dead and buried. </a:t>
            </a:r>
          </a:p>
        </p:txBody>
      </p:sp>
      <p:pic>
        <p:nvPicPr>
          <p:cNvPr id="7" name="Picture 6" descr="question-road.gif"/>
          <p:cNvPicPr>
            <a:picLocks noChangeAspect="1"/>
          </p:cNvPicPr>
          <p:nvPr/>
        </p:nvPicPr>
        <p:blipFill>
          <a:blip r:embed="rId3" cstate="print">
            <a:duotone>
              <a:prstClr val="black"/>
              <a:srgbClr val="D9C3A5">
                <a:tint val="50000"/>
                <a:satMod val="180000"/>
              </a:srgbClr>
            </a:duotone>
          </a:blip>
          <a:stretch>
            <a:fillRect/>
          </a:stretch>
        </p:blipFill>
        <p:spPr>
          <a:xfrm>
            <a:off x="5410200" y="990600"/>
            <a:ext cx="3429000" cy="5334000"/>
          </a:xfrm>
          <a:prstGeom prst="rect">
            <a:avLst/>
          </a:prstGeom>
          <a:effectLst>
            <a:softEdge rad="63500"/>
          </a:effectLst>
        </p:spPr>
      </p:pic>
    </p:spTree>
    <p:extLst>
      <p:ext uri="{BB962C8B-B14F-4D97-AF65-F5344CB8AC3E}">
        <p14:creationId xmlns:p14="http://schemas.microsoft.com/office/powerpoint/2010/main" val="342558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5968" y="149577"/>
            <a:ext cx="8938031" cy="584775"/>
          </a:xfrm>
          <a:prstGeom prst="rect">
            <a:avLst/>
          </a:prstGeom>
          <a:noFill/>
        </p:spPr>
        <p:txBody>
          <a:bodyPr wrap="square" rtlCol="0">
            <a:spAutoFit/>
          </a:bodyPr>
          <a:lstStyle/>
          <a:p>
            <a:r>
              <a:rPr lang="en-US" sz="3200" dirty="0" smtClean="0">
                <a:solidFill>
                  <a:srgbClr val="FFFFFF"/>
                </a:solidFill>
                <a:latin typeface="Arial Narrow" pitchFamily="34" charset="0"/>
              </a:rPr>
              <a:t>Did Jesus’ Body Go Missing After His Death?  </a:t>
            </a:r>
            <a:endParaRPr lang="en-US" sz="3200" dirty="0">
              <a:solidFill>
                <a:srgbClr val="FFFFFF"/>
              </a:solidFill>
              <a:latin typeface="Arial Narrow" pitchFamily="34" charset="0"/>
            </a:endParaRPr>
          </a:p>
        </p:txBody>
      </p:sp>
      <p:cxnSp>
        <p:nvCxnSpPr>
          <p:cNvPr id="6" name="Straight Connector 5"/>
          <p:cNvCxnSpPr/>
          <p:nvPr/>
        </p:nvCxnSpPr>
        <p:spPr>
          <a:xfrm>
            <a:off x="304800" y="762000"/>
            <a:ext cx="883920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Rectangle 4"/>
          <p:cNvSpPr>
            <a:spLocks noChangeArrowheads="1"/>
          </p:cNvSpPr>
          <p:nvPr/>
        </p:nvSpPr>
        <p:spPr bwMode="auto">
          <a:xfrm>
            <a:off x="304800" y="1230154"/>
            <a:ext cx="5105400"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indent="-457200">
              <a:buFont typeface="Arial" pitchFamily="34" charset="0"/>
              <a:buChar char="•"/>
            </a:pPr>
            <a:r>
              <a:rPr lang="en-US" sz="2200" dirty="0" smtClean="0">
                <a:solidFill>
                  <a:srgbClr val="FFFFFF"/>
                </a:solidFill>
                <a:latin typeface="Arial Narrow" pitchFamily="34" charset="0"/>
                <a:cs typeface="FreesiaUPC" pitchFamily="34" charset="-34"/>
              </a:rPr>
              <a:t>Jesus’ body has never been found up to this day.</a:t>
            </a:r>
          </a:p>
          <a:p>
            <a:pPr marL="457200" indent="-457200">
              <a:buFont typeface="Arial" pitchFamily="34" charset="0"/>
              <a:buChar char="•"/>
            </a:pPr>
            <a:r>
              <a:rPr lang="en-US" sz="2200" dirty="0" smtClean="0">
                <a:solidFill>
                  <a:srgbClr val="FFFFFF"/>
                </a:solidFill>
                <a:latin typeface="Arial Narrow" pitchFamily="34" charset="0"/>
                <a:cs typeface="FreesiaUPC" pitchFamily="34" charset="-34"/>
              </a:rPr>
              <a:t>Empty tomb first viewed / reported by a group of Jesus’ women followers: Mary Magdalene, Mary mother of James, etc. </a:t>
            </a:r>
          </a:p>
          <a:p>
            <a:pPr marL="457200" indent="-457200">
              <a:buFont typeface="Arial" pitchFamily="34" charset="0"/>
              <a:buChar char="•"/>
            </a:pPr>
            <a:r>
              <a:rPr lang="en-US" sz="2200" dirty="0" smtClean="0">
                <a:solidFill>
                  <a:srgbClr val="FFFFFF"/>
                </a:solidFill>
                <a:latin typeface="Arial Narrow" pitchFamily="34" charset="0"/>
                <a:cs typeface="FreesiaUPC" pitchFamily="34" charset="-34"/>
              </a:rPr>
              <a:t>Peter and John later reported the tomb was empty. </a:t>
            </a:r>
          </a:p>
          <a:p>
            <a:pPr marL="457200" indent="-457200">
              <a:buFont typeface="Arial" pitchFamily="34" charset="0"/>
              <a:buChar char="•"/>
            </a:pPr>
            <a:r>
              <a:rPr lang="en-US" sz="2200" dirty="0" smtClean="0">
                <a:solidFill>
                  <a:srgbClr val="FFFFFF"/>
                </a:solidFill>
                <a:latin typeface="Arial Narrow" pitchFamily="34" charset="0"/>
                <a:cs typeface="FreesiaUPC" pitchFamily="34" charset="-34"/>
              </a:rPr>
              <a:t>Jewish leaders devised lie to cover up the resurrection. They never refuted the claim that the body was gone. </a:t>
            </a:r>
          </a:p>
          <a:p>
            <a:pPr marL="457200" indent="-457200">
              <a:buFont typeface="Arial" pitchFamily="34" charset="0"/>
              <a:buChar char="•"/>
            </a:pPr>
            <a:r>
              <a:rPr lang="en-US" sz="2200" dirty="0" smtClean="0">
                <a:solidFill>
                  <a:srgbClr val="FFFFFF"/>
                </a:solidFill>
                <a:latin typeface="Arial Narrow" pitchFamily="34" charset="0"/>
                <a:cs typeface="FreesiaUPC" pitchFamily="34" charset="-34"/>
              </a:rPr>
              <a:t>Non-Christian historians record Christian’s claims of Jesus being alive and the body being gone.</a:t>
            </a:r>
          </a:p>
          <a:p>
            <a:pPr marL="457200" indent="-457200">
              <a:buFont typeface="Arial" pitchFamily="34" charset="0"/>
              <a:buChar char="•"/>
            </a:pPr>
            <a:endParaRPr lang="en-US" sz="2200" dirty="0" smtClean="0">
              <a:solidFill>
                <a:srgbClr val="FFFFFF"/>
              </a:solidFill>
              <a:latin typeface="Arial Narrow" pitchFamily="34" charset="0"/>
              <a:cs typeface="FreesiaUPC" pitchFamily="34" charset="-34"/>
            </a:endParaRPr>
          </a:p>
        </p:txBody>
      </p:sp>
      <p:pic>
        <p:nvPicPr>
          <p:cNvPr id="7" name="Picture 6" descr="question-road.gif"/>
          <p:cNvPicPr>
            <a:picLocks noChangeAspect="1"/>
          </p:cNvPicPr>
          <p:nvPr/>
        </p:nvPicPr>
        <p:blipFill>
          <a:blip r:embed="rId3" cstate="print">
            <a:duotone>
              <a:prstClr val="black"/>
              <a:srgbClr val="D9C3A5">
                <a:tint val="50000"/>
                <a:satMod val="180000"/>
              </a:srgbClr>
            </a:duotone>
          </a:blip>
          <a:stretch>
            <a:fillRect/>
          </a:stretch>
        </p:blipFill>
        <p:spPr>
          <a:xfrm>
            <a:off x="5410200" y="990600"/>
            <a:ext cx="3429000" cy="5334000"/>
          </a:xfrm>
          <a:prstGeom prst="rect">
            <a:avLst/>
          </a:prstGeom>
          <a:effectLst>
            <a:softEdge rad="63500"/>
          </a:effectLst>
        </p:spPr>
      </p:pic>
    </p:spTree>
    <p:extLst>
      <p:ext uri="{BB962C8B-B14F-4D97-AF65-F5344CB8AC3E}">
        <p14:creationId xmlns:p14="http://schemas.microsoft.com/office/powerpoint/2010/main" val="2103266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5968" y="149577"/>
            <a:ext cx="8938031" cy="584775"/>
          </a:xfrm>
          <a:prstGeom prst="rect">
            <a:avLst/>
          </a:prstGeom>
          <a:noFill/>
        </p:spPr>
        <p:txBody>
          <a:bodyPr wrap="square" rtlCol="0">
            <a:spAutoFit/>
          </a:bodyPr>
          <a:lstStyle/>
          <a:p>
            <a:r>
              <a:rPr lang="en-US" sz="3200" dirty="0" smtClean="0">
                <a:solidFill>
                  <a:srgbClr val="FFFFFF"/>
                </a:solidFill>
                <a:latin typeface="Arial Narrow" pitchFamily="34" charset="0"/>
              </a:rPr>
              <a:t>Did Jesus’ Body Go Missing After His Death?  </a:t>
            </a:r>
            <a:endParaRPr lang="en-US" sz="3200" dirty="0">
              <a:solidFill>
                <a:srgbClr val="FFFFFF"/>
              </a:solidFill>
              <a:latin typeface="Arial Narrow" pitchFamily="34" charset="0"/>
            </a:endParaRPr>
          </a:p>
        </p:txBody>
      </p:sp>
      <p:cxnSp>
        <p:nvCxnSpPr>
          <p:cNvPr id="6" name="Straight Connector 5"/>
          <p:cNvCxnSpPr/>
          <p:nvPr/>
        </p:nvCxnSpPr>
        <p:spPr>
          <a:xfrm>
            <a:off x="304800" y="762000"/>
            <a:ext cx="883920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Rectangle 4"/>
          <p:cNvSpPr>
            <a:spLocks noChangeArrowheads="1"/>
          </p:cNvSpPr>
          <p:nvPr/>
        </p:nvSpPr>
        <p:spPr bwMode="auto">
          <a:xfrm>
            <a:off x="304800" y="4539496"/>
            <a:ext cx="8534400" cy="178510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indent="-457200">
              <a:buFont typeface="Arial" pitchFamily="34" charset="0"/>
              <a:buChar char="•"/>
            </a:pPr>
            <a:r>
              <a:rPr lang="en-US" sz="2200" dirty="0" smtClean="0">
                <a:solidFill>
                  <a:srgbClr val="FFFFFF"/>
                </a:solidFill>
                <a:latin typeface="Arial Narrow" pitchFamily="34" charset="0"/>
                <a:cs typeface="FreesiaUPC" pitchFamily="34" charset="-34"/>
              </a:rPr>
              <a:t>Jesus was publicly executed in Jerusalem, his appearances took place there, and his resurrection was proclaimed there. </a:t>
            </a:r>
          </a:p>
          <a:p>
            <a:pPr marL="457200" indent="-457200">
              <a:buFont typeface="Arial" pitchFamily="34" charset="0"/>
              <a:buChar char="•"/>
            </a:pPr>
            <a:r>
              <a:rPr lang="en-US" sz="2200" dirty="0" smtClean="0">
                <a:solidFill>
                  <a:srgbClr val="FFFFFF"/>
                </a:solidFill>
                <a:latin typeface="Arial Narrow" pitchFamily="34" charset="0"/>
                <a:cs typeface="FreesiaUPC" pitchFamily="34" charset="-34"/>
              </a:rPr>
              <a:t>If the body had still been in the tomb, it would have been very easy to stop Christianity’s message in its tracks by simply going to a well-known tomb and producing the body. </a:t>
            </a:r>
          </a:p>
        </p:txBody>
      </p:sp>
      <p:pic>
        <p:nvPicPr>
          <p:cNvPr id="9" name="Picture 8" descr="Jerusalem.gif"/>
          <p:cNvPicPr>
            <a:picLocks noChangeAspect="1"/>
          </p:cNvPicPr>
          <p:nvPr/>
        </p:nvPicPr>
        <p:blipFill>
          <a:blip r:embed="rId3" cstate="print">
            <a:duotone>
              <a:prstClr val="black"/>
              <a:srgbClr val="D9C3A5">
                <a:tint val="50000"/>
                <a:satMod val="180000"/>
              </a:srgbClr>
            </a:duotone>
          </a:blip>
          <a:stretch>
            <a:fillRect/>
          </a:stretch>
        </p:blipFill>
        <p:spPr>
          <a:xfrm>
            <a:off x="381000" y="914400"/>
            <a:ext cx="8153400" cy="3505200"/>
          </a:xfrm>
          <a:prstGeom prst="rect">
            <a:avLst/>
          </a:prstGeom>
          <a:effectLst>
            <a:softEdge rad="63500"/>
          </a:effectLst>
        </p:spPr>
      </p:pic>
    </p:spTree>
    <p:extLst>
      <p:ext uri="{BB962C8B-B14F-4D97-AF65-F5344CB8AC3E}">
        <p14:creationId xmlns:p14="http://schemas.microsoft.com/office/powerpoint/2010/main" val="40268788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5968" y="149577"/>
            <a:ext cx="8938031" cy="523220"/>
          </a:xfrm>
          <a:prstGeom prst="rect">
            <a:avLst/>
          </a:prstGeom>
          <a:noFill/>
        </p:spPr>
        <p:txBody>
          <a:bodyPr wrap="square" rtlCol="0">
            <a:spAutoFit/>
          </a:bodyPr>
          <a:lstStyle/>
          <a:p>
            <a:r>
              <a:rPr lang="en-US" sz="2800" dirty="0" smtClean="0">
                <a:solidFill>
                  <a:srgbClr val="FFFFFF"/>
                </a:solidFill>
                <a:latin typeface="Arial Narrow" pitchFamily="34" charset="0"/>
              </a:rPr>
              <a:t>Did the Disciples and Paul Experience Appearances of Jesus?</a:t>
            </a:r>
            <a:endParaRPr lang="en-US" sz="2800" dirty="0">
              <a:solidFill>
                <a:srgbClr val="FFFFFF"/>
              </a:solidFill>
              <a:latin typeface="Arial Narrow" pitchFamily="34" charset="0"/>
            </a:endParaRPr>
          </a:p>
        </p:txBody>
      </p:sp>
      <p:cxnSp>
        <p:nvCxnSpPr>
          <p:cNvPr id="6" name="Straight Connector 5"/>
          <p:cNvCxnSpPr/>
          <p:nvPr/>
        </p:nvCxnSpPr>
        <p:spPr>
          <a:xfrm>
            <a:off x="304800" y="762000"/>
            <a:ext cx="8839200"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9" name="Table 8"/>
          <p:cNvGraphicFramePr>
            <a:graphicFrameLocks noGrp="1"/>
          </p:cNvGraphicFramePr>
          <p:nvPr/>
        </p:nvGraphicFramePr>
        <p:xfrm>
          <a:off x="304800" y="1183640"/>
          <a:ext cx="8610600" cy="5029200"/>
        </p:xfrm>
        <a:graphic>
          <a:graphicData uri="http://schemas.openxmlformats.org/drawingml/2006/table">
            <a:tbl>
              <a:tblPr firstRow="1" bandRow="1"/>
              <a:tblGrid>
                <a:gridCol w="533400"/>
                <a:gridCol w="1981200"/>
                <a:gridCol w="1371600"/>
                <a:gridCol w="1524000"/>
                <a:gridCol w="3200400"/>
              </a:tblGrid>
              <a:tr h="370840">
                <a:tc>
                  <a:txBody>
                    <a:bodyPr/>
                    <a:lstStyle/>
                    <a:p>
                      <a:endParaRPr lang="en-US" sz="1600" b="0" dirty="0">
                        <a:latin typeface="Arial Narrow" pitchFamily="34" charset="0"/>
                      </a:endParaRPr>
                    </a:p>
                  </a:txBody>
                  <a:tcPr/>
                </a:tc>
                <a:tc>
                  <a:txBody>
                    <a:bodyPr/>
                    <a:lstStyle/>
                    <a:p>
                      <a:r>
                        <a:rPr lang="en-US" sz="1600" dirty="0" smtClean="0">
                          <a:latin typeface="Arial Narrow" pitchFamily="34" charset="0"/>
                        </a:rPr>
                        <a:t>Appeared to</a:t>
                      </a:r>
                      <a:endParaRPr lang="en-US" sz="1600" b="0" dirty="0">
                        <a:latin typeface="Arial Narrow" pitchFamily="34" charset="0"/>
                      </a:endParaRPr>
                    </a:p>
                  </a:txBody>
                  <a:tcPr/>
                </a:tc>
                <a:tc>
                  <a:txBody>
                    <a:bodyPr/>
                    <a:lstStyle/>
                    <a:p>
                      <a:r>
                        <a:rPr lang="en-US" sz="1600" dirty="0" smtClean="0">
                          <a:latin typeface="Arial Narrow" pitchFamily="34" charset="0"/>
                        </a:rPr>
                        <a:t>Where</a:t>
                      </a:r>
                      <a:endParaRPr lang="en-US" sz="1600" b="0" dirty="0">
                        <a:latin typeface="Arial Narrow" pitchFamily="34" charset="0"/>
                      </a:endParaRPr>
                    </a:p>
                  </a:txBody>
                  <a:tcPr/>
                </a:tc>
                <a:tc>
                  <a:txBody>
                    <a:bodyPr/>
                    <a:lstStyle/>
                    <a:p>
                      <a:r>
                        <a:rPr lang="en-US" sz="1600" dirty="0" smtClean="0">
                          <a:latin typeface="Arial Narrow" pitchFamily="34" charset="0"/>
                        </a:rPr>
                        <a:t>When</a:t>
                      </a:r>
                      <a:endParaRPr lang="en-US" sz="1600" b="0" dirty="0">
                        <a:latin typeface="Arial Narrow" pitchFamily="34" charset="0"/>
                      </a:endParaRPr>
                    </a:p>
                  </a:txBody>
                  <a:tcPr/>
                </a:tc>
                <a:tc>
                  <a:txBody>
                    <a:bodyPr/>
                    <a:lstStyle/>
                    <a:p>
                      <a:r>
                        <a:rPr lang="en-US" sz="1600" dirty="0" smtClean="0">
                          <a:latin typeface="Arial Narrow" pitchFamily="34" charset="0"/>
                        </a:rPr>
                        <a:t>References</a:t>
                      </a:r>
                      <a:endParaRPr lang="en-US" sz="1600" b="0" dirty="0">
                        <a:latin typeface="Arial Narrow" pitchFamily="34" charset="0"/>
                      </a:endParaRPr>
                    </a:p>
                  </a:txBody>
                  <a:tcPr/>
                </a:tc>
              </a:tr>
              <a:tr h="370840">
                <a:tc>
                  <a:txBody>
                    <a:bodyPr/>
                    <a:lstStyle/>
                    <a:p>
                      <a:pPr algn="r"/>
                      <a:r>
                        <a:rPr lang="en-US" sz="1600" dirty="0" smtClean="0">
                          <a:latin typeface="Arial Narrow" pitchFamily="34" charset="0"/>
                        </a:rPr>
                        <a:t>1</a:t>
                      </a:r>
                      <a:endParaRPr lang="en-US" sz="1600" b="0" dirty="0">
                        <a:solidFill>
                          <a:srgbClr val="002060"/>
                        </a:solidFill>
                        <a:latin typeface="Arial Narrow" pitchFamily="34" charset="0"/>
                      </a:endParaRPr>
                    </a:p>
                  </a:txBody>
                  <a:tcPr/>
                </a:tc>
                <a:tc>
                  <a:txBody>
                    <a:bodyPr/>
                    <a:lstStyle/>
                    <a:p>
                      <a:pPr algn="l"/>
                      <a:r>
                        <a:rPr lang="en-US" sz="1600" dirty="0" smtClean="0">
                          <a:latin typeface="Arial Narrow" pitchFamily="34" charset="0"/>
                        </a:rPr>
                        <a:t>Mary Magdalene</a:t>
                      </a:r>
                      <a:endParaRPr lang="en-US" sz="1600" b="0" dirty="0">
                        <a:solidFill>
                          <a:srgbClr val="002060"/>
                        </a:solidFill>
                        <a:latin typeface="Arial Narrow" pitchFamily="34" charset="0"/>
                      </a:endParaRPr>
                    </a:p>
                  </a:txBody>
                  <a:tcPr/>
                </a:tc>
                <a:tc>
                  <a:txBody>
                    <a:bodyPr/>
                    <a:lstStyle/>
                    <a:p>
                      <a:pPr algn="l"/>
                      <a:r>
                        <a:rPr lang="en-US" sz="1600" dirty="0" smtClean="0">
                          <a:latin typeface="Arial Narrow" pitchFamily="34" charset="0"/>
                        </a:rPr>
                        <a:t>Jerusalem</a:t>
                      </a:r>
                      <a:endParaRPr lang="en-US" sz="1600" b="0" dirty="0">
                        <a:solidFill>
                          <a:srgbClr val="002060"/>
                        </a:solidFill>
                        <a:latin typeface="Arial Narrow" pitchFamily="34" charset="0"/>
                      </a:endParaRPr>
                    </a:p>
                  </a:txBody>
                  <a:tcPr/>
                </a:tc>
                <a:tc>
                  <a:txBody>
                    <a:bodyPr/>
                    <a:lstStyle/>
                    <a:p>
                      <a:pPr algn="l"/>
                      <a:r>
                        <a:rPr lang="en-US" sz="1600" dirty="0" smtClean="0">
                          <a:latin typeface="Arial Narrow" pitchFamily="34" charset="0"/>
                        </a:rPr>
                        <a:t>Sunday</a:t>
                      </a:r>
                      <a:endParaRPr lang="en-US" sz="1600" b="0" dirty="0">
                        <a:solidFill>
                          <a:srgbClr val="002060"/>
                        </a:solidFill>
                        <a:latin typeface="Arial Narrow" pitchFamily="34" charset="0"/>
                      </a:endParaRPr>
                    </a:p>
                  </a:txBody>
                  <a:tcPr/>
                </a:tc>
                <a:tc>
                  <a:txBody>
                    <a:bodyPr/>
                    <a:lstStyle/>
                    <a:p>
                      <a:pPr algn="l"/>
                      <a:r>
                        <a:rPr lang="en-US" sz="1600" dirty="0" smtClean="0">
                          <a:latin typeface="Arial Narrow" pitchFamily="34" charset="0"/>
                        </a:rPr>
                        <a:t>Mark 6:9-11; John 20:11-18</a:t>
                      </a:r>
                      <a:endParaRPr lang="en-US" sz="1600" b="0" dirty="0">
                        <a:solidFill>
                          <a:srgbClr val="002060"/>
                        </a:solidFill>
                        <a:latin typeface="Arial Narrow" pitchFamily="34" charset="0"/>
                      </a:endParaRPr>
                    </a:p>
                  </a:txBody>
                  <a:tcPr/>
                </a:tc>
              </a:tr>
              <a:tr h="370840">
                <a:tc>
                  <a:txBody>
                    <a:bodyPr/>
                    <a:lstStyle/>
                    <a:p>
                      <a:pPr algn="r"/>
                      <a:r>
                        <a:rPr lang="en-US" sz="1600" dirty="0" smtClean="0">
                          <a:latin typeface="Arial Narrow" pitchFamily="34" charset="0"/>
                        </a:rPr>
                        <a:t>2</a:t>
                      </a:r>
                      <a:endParaRPr lang="en-US" sz="1600" b="0" dirty="0">
                        <a:solidFill>
                          <a:srgbClr val="002060"/>
                        </a:solidFill>
                        <a:latin typeface="Arial Narrow" pitchFamily="34" charset="0"/>
                      </a:endParaRPr>
                    </a:p>
                  </a:txBody>
                  <a:tcPr/>
                </a:tc>
                <a:tc>
                  <a:txBody>
                    <a:bodyPr/>
                    <a:lstStyle/>
                    <a:p>
                      <a:pPr algn="l"/>
                      <a:r>
                        <a:rPr lang="en-US" sz="1600" dirty="0" smtClean="0">
                          <a:latin typeface="Arial Narrow" pitchFamily="34" charset="0"/>
                        </a:rPr>
                        <a:t>Other Women</a:t>
                      </a:r>
                      <a:endParaRPr lang="en-US" sz="1600" b="0" dirty="0">
                        <a:solidFill>
                          <a:srgbClr val="002060"/>
                        </a:solidFill>
                        <a:latin typeface="Arial Narrow" pitchFamily="34" charset="0"/>
                      </a:endParaRPr>
                    </a:p>
                  </a:txBody>
                  <a:tcPr/>
                </a:tc>
                <a:tc>
                  <a:txBody>
                    <a:bodyPr/>
                    <a:lstStyle/>
                    <a:p>
                      <a:pPr algn="l"/>
                      <a:r>
                        <a:rPr lang="en-US" sz="1600" dirty="0" smtClean="0">
                          <a:latin typeface="Arial Narrow" pitchFamily="34" charset="0"/>
                        </a:rPr>
                        <a:t>Jerusalem</a:t>
                      </a:r>
                      <a:endParaRPr lang="en-US" sz="1600" b="0" dirty="0">
                        <a:solidFill>
                          <a:srgbClr val="002060"/>
                        </a:solidFill>
                        <a:latin typeface="Arial Narrow" pitchFamily="34" charset="0"/>
                      </a:endParaRPr>
                    </a:p>
                  </a:txBody>
                  <a:tcPr/>
                </a:tc>
                <a:tc>
                  <a:txBody>
                    <a:bodyPr/>
                    <a:lstStyle/>
                    <a:p>
                      <a:pPr algn="l"/>
                      <a:r>
                        <a:rPr lang="en-US" sz="1600" dirty="0" smtClean="0">
                          <a:latin typeface="Arial Narrow" pitchFamily="34" charset="0"/>
                        </a:rPr>
                        <a:t>Sunday</a:t>
                      </a:r>
                      <a:endParaRPr lang="en-US" sz="1600" b="0" dirty="0">
                        <a:solidFill>
                          <a:srgbClr val="002060"/>
                        </a:solidFill>
                        <a:latin typeface="Arial Narrow" pitchFamily="34" charset="0"/>
                      </a:endParaRPr>
                    </a:p>
                  </a:txBody>
                  <a:tcPr/>
                </a:tc>
                <a:tc>
                  <a:txBody>
                    <a:bodyPr/>
                    <a:lstStyle/>
                    <a:p>
                      <a:pPr algn="l"/>
                      <a:r>
                        <a:rPr lang="en-US" sz="1600" dirty="0" smtClean="0">
                          <a:latin typeface="Arial Narrow" pitchFamily="34" charset="0"/>
                        </a:rPr>
                        <a:t>Matt</a:t>
                      </a:r>
                      <a:r>
                        <a:rPr lang="en-US" sz="1600" baseline="0" dirty="0" smtClean="0">
                          <a:latin typeface="Arial Narrow" pitchFamily="34" charset="0"/>
                        </a:rPr>
                        <a:t> 28:9-10</a:t>
                      </a:r>
                      <a:endParaRPr lang="en-US" sz="1600" b="0" dirty="0">
                        <a:solidFill>
                          <a:srgbClr val="002060"/>
                        </a:solidFill>
                        <a:latin typeface="Arial Narrow" pitchFamily="34" charset="0"/>
                      </a:endParaRPr>
                    </a:p>
                  </a:txBody>
                  <a:tcPr/>
                </a:tc>
              </a:tr>
              <a:tr h="370840">
                <a:tc>
                  <a:txBody>
                    <a:bodyPr/>
                    <a:lstStyle/>
                    <a:p>
                      <a:pPr algn="r"/>
                      <a:r>
                        <a:rPr lang="en-US" sz="1600" dirty="0" smtClean="0">
                          <a:latin typeface="Arial Narrow" pitchFamily="34" charset="0"/>
                        </a:rPr>
                        <a:t>3</a:t>
                      </a:r>
                      <a:endParaRPr lang="en-US" sz="1600" b="0" dirty="0">
                        <a:solidFill>
                          <a:srgbClr val="002060"/>
                        </a:solidFill>
                        <a:latin typeface="Arial Narrow" pitchFamily="34" charset="0"/>
                      </a:endParaRPr>
                    </a:p>
                  </a:txBody>
                  <a:tcPr/>
                </a:tc>
                <a:tc>
                  <a:txBody>
                    <a:bodyPr/>
                    <a:lstStyle/>
                    <a:p>
                      <a:pPr algn="l"/>
                      <a:r>
                        <a:rPr lang="en-US" sz="1600" dirty="0" smtClean="0">
                          <a:latin typeface="Arial Narrow" pitchFamily="34" charset="0"/>
                        </a:rPr>
                        <a:t>Peter</a:t>
                      </a:r>
                      <a:endParaRPr lang="en-US" sz="1600" b="0" dirty="0">
                        <a:solidFill>
                          <a:srgbClr val="002060"/>
                        </a:solidFill>
                        <a:latin typeface="Arial Narrow" pitchFamily="34" charset="0"/>
                      </a:endParaRPr>
                    </a:p>
                  </a:txBody>
                  <a:tcPr/>
                </a:tc>
                <a:tc>
                  <a:txBody>
                    <a:bodyPr/>
                    <a:lstStyle/>
                    <a:p>
                      <a:pPr algn="l"/>
                      <a:r>
                        <a:rPr lang="en-US" sz="1600" dirty="0" smtClean="0">
                          <a:latin typeface="Arial Narrow" pitchFamily="34" charset="0"/>
                        </a:rPr>
                        <a:t>Jerusalem</a:t>
                      </a:r>
                      <a:endParaRPr lang="en-US" sz="1600" b="0" dirty="0">
                        <a:solidFill>
                          <a:srgbClr val="002060"/>
                        </a:solidFill>
                        <a:latin typeface="Arial Narrow" pitchFamily="34" charset="0"/>
                      </a:endParaRPr>
                    </a:p>
                  </a:txBody>
                  <a:tcPr/>
                </a:tc>
                <a:tc>
                  <a:txBody>
                    <a:bodyPr/>
                    <a:lstStyle/>
                    <a:p>
                      <a:pPr algn="l"/>
                      <a:r>
                        <a:rPr lang="en-US" sz="1600" dirty="0" smtClean="0">
                          <a:latin typeface="Arial Narrow" pitchFamily="34" charset="0"/>
                        </a:rPr>
                        <a:t>Sunday</a:t>
                      </a:r>
                      <a:endParaRPr lang="en-US" sz="1600" b="0" dirty="0">
                        <a:solidFill>
                          <a:srgbClr val="002060"/>
                        </a:solidFill>
                        <a:latin typeface="Arial Narrow" pitchFamily="34" charset="0"/>
                      </a:endParaRPr>
                    </a:p>
                  </a:txBody>
                  <a:tcPr/>
                </a:tc>
                <a:tc>
                  <a:txBody>
                    <a:bodyPr/>
                    <a:lstStyle/>
                    <a:p>
                      <a:pPr algn="l"/>
                      <a:r>
                        <a:rPr lang="en-US" sz="1600" dirty="0" smtClean="0">
                          <a:latin typeface="Arial Narrow" pitchFamily="34" charset="0"/>
                        </a:rPr>
                        <a:t>Luke 24:32; 1 Cor.</a:t>
                      </a:r>
                      <a:r>
                        <a:rPr lang="en-US" sz="1600" baseline="0" dirty="0" smtClean="0">
                          <a:latin typeface="Arial Narrow" pitchFamily="34" charset="0"/>
                        </a:rPr>
                        <a:t> 15:5</a:t>
                      </a:r>
                      <a:endParaRPr lang="en-US" sz="1600" b="0" dirty="0">
                        <a:solidFill>
                          <a:srgbClr val="002060"/>
                        </a:solidFill>
                        <a:latin typeface="Arial Narrow" pitchFamily="34" charset="0"/>
                      </a:endParaRPr>
                    </a:p>
                  </a:txBody>
                  <a:tcPr/>
                </a:tc>
              </a:tr>
              <a:tr h="370840">
                <a:tc>
                  <a:txBody>
                    <a:bodyPr/>
                    <a:lstStyle/>
                    <a:p>
                      <a:pPr algn="r"/>
                      <a:r>
                        <a:rPr lang="en-US" sz="1600" dirty="0" smtClean="0">
                          <a:latin typeface="Arial Narrow" pitchFamily="34" charset="0"/>
                        </a:rPr>
                        <a:t>4</a:t>
                      </a:r>
                      <a:endParaRPr lang="en-US" sz="1600" b="0" dirty="0">
                        <a:solidFill>
                          <a:srgbClr val="002060"/>
                        </a:solidFill>
                        <a:latin typeface="Arial Narrow" pitchFamily="34" charset="0"/>
                      </a:endParaRPr>
                    </a:p>
                  </a:txBody>
                  <a:tcPr/>
                </a:tc>
                <a:tc>
                  <a:txBody>
                    <a:bodyPr/>
                    <a:lstStyle/>
                    <a:p>
                      <a:pPr algn="l"/>
                      <a:r>
                        <a:rPr lang="en-US" sz="1600" dirty="0" smtClean="0">
                          <a:latin typeface="Arial Narrow" pitchFamily="34" charset="0"/>
                        </a:rPr>
                        <a:t>Emmaus disciples</a:t>
                      </a:r>
                      <a:endParaRPr lang="en-US" sz="1600" b="0" dirty="0">
                        <a:solidFill>
                          <a:srgbClr val="002060"/>
                        </a:solidFill>
                        <a:latin typeface="Arial Narrow" pitchFamily="34" charset="0"/>
                      </a:endParaRPr>
                    </a:p>
                  </a:txBody>
                  <a:tcPr/>
                </a:tc>
                <a:tc>
                  <a:txBody>
                    <a:bodyPr/>
                    <a:lstStyle/>
                    <a:p>
                      <a:pPr algn="l"/>
                      <a:r>
                        <a:rPr lang="en-US" sz="1600" dirty="0" smtClean="0">
                          <a:latin typeface="Arial Narrow" pitchFamily="34" charset="0"/>
                        </a:rPr>
                        <a:t>Emmaus</a:t>
                      </a:r>
                      <a:endParaRPr lang="en-US" sz="1600" b="0" dirty="0">
                        <a:solidFill>
                          <a:srgbClr val="002060"/>
                        </a:solidFill>
                        <a:latin typeface="Arial Narrow" pitchFamily="34" charset="0"/>
                      </a:endParaRPr>
                    </a:p>
                  </a:txBody>
                  <a:tcPr/>
                </a:tc>
                <a:tc>
                  <a:txBody>
                    <a:bodyPr/>
                    <a:lstStyle/>
                    <a:p>
                      <a:pPr algn="l"/>
                      <a:r>
                        <a:rPr lang="en-US" sz="1600" dirty="0" smtClean="0">
                          <a:latin typeface="Arial Narrow" pitchFamily="34" charset="0"/>
                        </a:rPr>
                        <a:t>Sunday</a:t>
                      </a:r>
                      <a:endParaRPr lang="en-US" sz="1600" b="0" dirty="0">
                        <a:solidFill>
                          <a:srgbClr val="002060"/>
                        </a:solidFill>
                        <a:latin typeface="Arial Narrow" pitchFamily="34" charset="0"/>
                      </a:endParaRPr>
                    </a:p>
                  </a:txBody>
                  <a:tcPr/>
                </a:tc>
                <a:tc>
                  <a:txBody>
                    <a:bodyPr/>
                    <a:lstStyle/>
                    <a:p>
                      <a:pPr algn="l"/>
                      <a:r>
                        <a:rPr lang="en-US" sz="1600" dirty="0" smtClean="0">
                          <a:latin typeface="Arial Narrow" pitchFamily="34" charset="0"/>
                        </a:rPr>
                        <a:t>Luke 24:13-35;  Mark 16:12</a:t>
                      </a:r>
                      <a:endParaRPr lang="en-US" sz="1600" b="0" dirty="0">
                        <a:solidFill>
                          <a:srgbClr val="002060"/>
                        </a:solidFill>
                        <a:latin typeface="Arial Narrow" pitchFamily="34" charset="0"/>
                      </a:endParaRPr>
                    </a:p>
                  </a:txBody>
                  <a:tcPr/>
                </a:tc>
              </a:tr>
              <a:tr h="370840">
                <a:tc>
                  <a:txBody>
                    <a:bodyPr/>
                    <a:lstStyle/>
                    <a:p>
                      <a:pPr algn="r"/>
                      <a:r>
                        <a:rPr lang="en-US" sz="1600" dirty="0" smtClean="0">
                          <a:latin typeface="Arial Narrow" pitchFamily="34" charset="0"/>
                        </a:rPr>
                        <a:t>5</a:t>
                      </a:r>
                      <a:endParaRPr lang="en-US" sz="1600" b="0" dirty="0">
                        <a:solidFill>
                          <a:srgbClr val="002060"/>
                        </a:solidFill>
                        <a:latin typeface="Arial Narrow" pitchFamily="34" charset="0"/>
                      </a:endParaRPr>
                    </a:p>
                  </a:txBody>
                  <a:tcPr/>
                </a:tc>
                <a:tc>
                  <a:txBody>
                    <a:bodyPr/>
                    <a:lstStyle/>
                    <a:p>
                      <a:pPr algn="l"/>
                      <a:r>
                        <a:rPr lang="en-US" sz="1600" dirty="0" smtClean="0">
                          <a:latin typeface="Arial Narrow" pitchFamily="34" charset="0"/>
                        </a:rPr>
                        <a:t>10 disciples</a:t>
                      </a:r>
                      <a:endParaRPr lang="en-US" sz="1600" b="0" dirty="0">
                        <a:solidFill>
                          <a:srgbClr val="002060"/>
                        </a:solidFill>
                        <a:latin typeface="Arial Narrow" pitchFamily="34" charset="0"/>
                      </a:endParaRPr>
                    </a:p>
                  </a:txBody>
                  <a:tcPr/>
                </a:tc>
                <a:tc>
                  <a:txBody>
                    <a:bodyPr/>
                    <a:lstStyle/>
                    <a:p>
                      <a:pPr algn="l"/>
                      <a:r>
                        <a:rPr lang="en-US" sz="1600" dirty="0" smtClean="0">
                          <a:latin typeface="Arial Narrow" pitchFamily="34" charset="0"/>
                        </a:rPr>
                        <a:t>Jerusalem</a:t>
                      </a:r>
                      <a:endParaRPr lang="en-US" sz="1600" b="0" dirty="0">
                        <a:solidFill>
                          <a:srgbClr val="002060"/>
                        </a:solidFill>
                        <a:latin typeface="Arial Narrow" pitchFamily="34" charset="0"/>
                      </a:endParaRPr>
                    </a:p>
                  </a:txBody>
                  <a:tcPr/>
                </a:tc>
                <a:tc>
                  <a:txBody>
                    <a:bodyPr/>
                    <a:lstStyle/>
                    <a:p>
                      <a:pPr algn="l"/>
                      <a:r>
                        <a:rPr lang="en-US" sz="1600" dirty="0" smtClean="0">
                          <a:latin typeface="Arial Narrow" pitchFamily="34" charset="0"/>
                        </a:rPr>
                        <a:t>Sunday</a:t>
                      </a:r>
                      <a:endParaRPr lang="en-US" sz="1600" b="0" dirty="0">
                        <a:solidFill>
                          <a:srgbClr val="002060"/>
                        </a:solidFill>
                        <a:latin typeface="Arial Narrow" pitchFamily="34" charset="0"/>
                      </a:endParaRPr>
                    </a:p>
                  </a:txBody>
                  <a:tcPr/>
                </a:tc>
                <a:tc>
                  <a:txBody>
                    <a:bodyPr/>
                    <a:lstStyle/>
                    <a:p>
                      <a:pPr algn="l"/>
                      <a:r>
                        <a:rPr lang="en-US" sz="1600" dirty="0" smtClean="0">
                          <a:latin typeface="Arial Narrow" pitchFamily="34" charset="0"/>
                        </a:rPr>
                        <a:t>Mark 16:14; Luke</a:t>
                      </a:r>
                      <a:r>
                        <a:rPr lang="en-US" sz="1600" baseline="0" dirty="0" smtClean="0">
                          <a:latin typeface="Arial Narrow" pitchFamily="34" charset="0"/>
                        </a:rPr>
                        <a:t> 24:26-42; John 20:19-25</a:t>
                      </a:r>
                      <a:endParaRPr lang="en-US" sz="1600" b="0" dirty="0">
                        <a:solidFill>
                          <a:srgbClr val="002060"/>
                        </a:solidFill>
                        <a:latin typeface="Arial Narrow" pitchFamily="34" charset="0"/>
                      </a:endParaRPr>
                    </a:p>
                  </a:txBody>
                  <a:tcPr/>
                </a:tc>
              </a:tr>
              <a:tr h="370840">
                <a:tc>
                  <a:txBody>
                    <a:bodyPr/>
                    <a:lstStyle/>
                    <a:p>
                      <a:pPr algn="r"/>
                      <a:r>
                        <a:rPr lang="en-US" sz="1600" dirty="0" smtClean="0">
                          <a:latin typeface="Arial Narrow" pitchFamily="34" charset="0"/>
                        </a:rPr>
                        <a:t>6</a:t>
                      </a:r>
                      <a:endParaRPr lang="en-US" sz="1600" b="0" dirty="0">
                        <a:solidFill>
                          <a:srgbClr val="002060"/>
                        </a:solidFill>
                        <a:latin typeface="Arial Narrow" pitchFamily="34" charset="0"/>
                      </a:endParaRPr>
                    </a:p>
                  </a:txBody>
                  <a:tcPr/>
                </a:tc>
                <a:tc>
                  <a:txBody>
                    <a:bodyPr/>
                    <a:lstStyle/>
                    <a:p>
                      <a:pPr algn="l"/>
                      <a:r>
                        <a:rPr lang="en-US" sz="1600" dirty="0" smtClean="0">
                          <a:latin typeface="Arial Narrow" pitchFamily="34" charset="0"/>
                        </a:rPr>
                        <a:t>11 disciples</a:t>
                      </a:r>
                      <a:endParaRPr lang="en-US" sz="1600" b="0" dirty="0">
                        <a:solidFill>
                          <a:srgbClr val="002060"/>
                        </a:solidFill>
                        <a:latin typeface="Arial Narrow" pitchFamily="34" charset="0"/>
                      </a:endParaRPr>
                    </a:p>
                  </a:txBody>
                  <a:tcPr/>
                </a:tc>
                <a:tc>
                  <a:txBody>
                    <a:bodyPr/>
                    <a:lstStyle/>
                    <a:p>
                      <a:pPr algn="l"/>
                      <a:r>
                        <a:rPr lang="en-US" sz="1600" dirty="0" smtClean="0">
                          <a:latin typeface="Arial Narrow" pitchFamily="34" charset="0"/>
                        </a:rPr>
                        <a:t>Jerusalem</a:t>
                      </a:r>
                      <a:endParaRPr lang="en-US" sz="1600" b="0" dirty="0">
                        <a:solidFill>
                          <a:srgbClr val="002060"/>
                        </a:solidFill>
                        <a:latin typeface="Arial Narrow" pitchFamily="34" charset="0"/>
                      </a:endParaRPr>
                    </a:p>
                  </a:txBody>
                  <a:tcPr/>
                </a:tc>
                <a:tc>
                  <a:txBody>
                    <a:bodyPr/>
                    <a:lstStyle/>
                    <a:p>
                      <a:pPr algn="l"/>
                      <a:r>
                        <a:rPr lang="en-US" sz="1600" dirty="0" smtClean="0">
                          <a:latin typeface="Arial Narrow" pitchFamily="34" charset="0"/>
                        </a:rPr>
                        <a:t>A week later</a:t>
                      </a:r>
                      <a:endParaRPr lang="en-US" sz="1600" b="0" dirty="0">
                        <a:solidFill>
                          <a:srgbClr val="002060"/>
                        </a:solidFill>
                        <a:latin typeface="Arial Narrow" pitchFamily="34" charset="0"/>
                      </a:endParaRPr>
                    </a:p>
                  </a:txBody>
                  <a:tcPr/>
                </a:tc>
                <a:tc>
                  <a:txBody>
                    <a:bodyPr/>
                    <a:lstStyle/>
                    <a:p>
                      <a:pPr algn="l"/>
                      <a:r>
                        <a:rPr lang="en-US" sz="1600" dirty="0" smtClean="0">
                          <a:latin typeface="Arial Narrow" pitchFamily="34" charset="0"/>
                        </a:rPr>
                        <a:t>John 20:26-31; 1 Cor. 15:5</a:t>
                      </a:r>
                      <a:endParaRPr lang="en-US" sz="1600" b="0" dirty="0">
                        <a:solidFill>
                          <a:srgbClr val="002060"/>
                        </a:solidFill>
                        <a:latin typeface="Arial Narrow" pitchFamily="34" charset="0"/>
                      </a:endParaRPr>
                    </a:p>
                  </a:txBody>
                  <a:tcPr/>
                </a:tc>
              </a:tr>
              <a:tr h="370840">
                <a:tc>
                  <a:txBody>
                    <a:bodyPr/>
                    <a:lstStyle/>
                    <a:p>
                      <a:pPr algn="r"/>
                      <a:r>
                        <a:rPr lang="en-US" sz="1600" dirty="0" smtClean="0">
                          <a:latin typeface="Arial Narrow" pitchFamily="34" charset="0"/>
                        </a:rPr>
                        <a:t>7</a:t>
                      </a:r>
                      <a:endParaRPr lang="en-US" sz="1600" b="0" dirty="0">
                        <a:solidFill>
                          <a:srgbClr val="002060"/>
                        </a:solidFill>
                        <a:latin typeface="Arial Narrow" pitchFamily="34" charset="0"/>
                      </a:endParaRPr>
                    </a:p>
                  </a:txBody>
                  <a:tcPr/>
                </a:tc>
                <a:tc>
                  <a:txBody>
                    <a:bodyPr/>
                    <a:lstStyle/>
                    <a:p>
                      <a:pPr algn="l"/>
                      <a:r>
                        <a:rPr lang="en-US" sz="1600" dirty="0" smtClean="0">
                          <a:latin typeface="Arial Narrow" pitchFamily="34" charset="0"/>
                        </a:rPr>
                        <a:t>7 disciples</a:t>
                      </a:r>
                      <a:endParaRPr lang="en-US" sz="1600" b="0" dirty="0">
                        <a:solidFill>
                          <a:srgbClr val="002060"/>
                        </a:solidFill>
                        <a:latin typeface="Arial Narrow" pitchFamily="34" charset="0"/>
                      </a:endParaRPr>
                    </a:p>
                  </a:txBody>
                  <a:tcPr/>
                </a:tc>
                <a:tc>
                  <a:txBody>
                    <a:bodyPr/>
                    <a:lstStyle/>
                    <a:p>
                      <a:pPr algn="l"/>
                      <a:r>
                        <a:rPr lang="en-US" sz="1600" dirty="0" smtClean="0">
                          <a:latin typeface="Arial Narrow" pitchFamily="34" charset="0"/>
                        </a:rPr>
                        <a:t>Galilee</a:t>
                      </a:r>
                      <a:endParaRPr lang="en-US" sz="1600" b="0" dirty="0">
                        <a:solidFill>
                          <a:srgbClr val="002060"/>
                        </a:solidFill>
                        <a:latin typeface="Arial Narrow" pitchFamily="34" charset="0"/>
                      </a:endParaRPr>
                    </a:p>
                  </a:txBody>
                  <a:tcPr/>
                </a:tc>
                <a:tc>
                  <a:txBody>
                    <a:bodyPr/>
                    <a:lstStyle/>
                    <a:p>
                      <a:pPr algn="l"/>
                      <a:r>
                        <a:rPr lang="en-US" sz="1600" dirty="0" smtClean="0">
                          <a:latin typeface="Arial Narrow" pitchFamily="34" charset="0"/>
                        </a:rPr>
                        <a:t>?</a:t>
                      </a:r>
                      <a:endParaRPr lang="en-US" sz="1600" b="0" dirty="0">
                        <a:solidFill>
                          <a:srgbClr val="002060"/>
                        </a:solidFill>
                        <a:latin typeface="Arial Narrow" pitchFamily="34" charset="0"/>
                      </a:endParaRPr>
                    </a:p>
                  </a:txBody>
                  <a:tcPr/>
                </a:tc>
                <a:tc>
                  <a:txBody>
                    <a:bodyPr/>
                    <a:lstStyle/>
                    <a:p>
                      <a:pPr algn="l"/>
                      <a:r>
                        <a:rPr lang="en-US" sz="1600" dirty="0" smtClean="0">
                          <a:latin typeface="Arial Narrow" pitchFamily="34" charset="0"/>
                        </a:rPr>
                        <a:t>John</a:t>
                      </a:r>
                      <a:r>
                        <a:rPr lang="en-US" sz="1600" baseline="0" dirty="0" smtClean="0">
                          <a:latin typeface="Arial Narrow" pitchFamily="34" charset="0"/>
                        </a:rPr>
                        <a:t> 21:1-25</a:t>
                      </a:r>
                      <a:endParaRPr lang="en-US" sz="1600" b="0" dirty="0">
                        <a:solidFill>
                          <a:srgbClr val="002060"/>
                        </a:solidFill>
                        <a:latin typeface="Arial Narrow" pitchFamily="34" charset="0"/>
                      </a:endParaRPr>
                    </a:p>
                  </a:txBody>
                  <a:tcPr/>
                </a:tc>
              </a:tr>
              <a:tr h="370840">
                <a:tc>
                  <a:txBody>
                    <a:bodyPr/>
                    <a:lstStyle/>
                    <a:p>
                      <a:pPr algn="r"/>
                      <a:r>
                        <a:rPr lang="en-US" sz="1600" dirty="0" smtClean="0">
                          <a:latin typeface="Arial Narrow" pitchFamily="34" charset="0"/>
                        </a:rPr>
                        <a:t>8</a:t>
                      </a:r>
                      <a:endParaRPr lang="en-US" sz="1600" b="0" dirty="0">
                        <a:solidFill>
                          <a:srgbClr val="002060"/>
                        </a:solidFill>
                        <a:latin typeface="Arial Narrow" pitchFamily="34" charset="0"/>
                      </a:endParaRPr>
                    </a:p>
                  </a:txBody>
                  <a:tcPr/>
                </a:tc>
                <a:tc>
                  <a:txBody>
                    <a:bodyPr/>
                    <a:lstStyle/>
                    <a:p>
                      <a:pPr algn="l"/>
                      <a:r>
                        <a:rPr lang="en-US" sz="1600" dirty="0" smtClean="0">
                          <a:latin typeface="Arial Narrow" pitchFamily="34" charset="0"/>
                        </a:rPr>
                        <a:t>500 brethren</a:t>
                      </a:r>
                      <a:endParaRPr lang="en-US" sz="1600" b="0" dirty="0">
                        <a:solidFill>
                          <a:srgbClr val="002060"/>
                        </a:solidFill>
                        <a:latin typeface="Arial Narrow" pitchFamily="34" charset="0"/>
                      </a:endParaRPr>
                    </a:p>
                  </a:txBody>
                  <a:tcPr/>
                </a:tc>
                <a:tc>
                  <a:txBody>
                    <a:bodyPr/>
                    <a:lstStyle/>
                    <a:p>
                      <a:pPr algn="l"/>
                      <a:r>
                        <a:rPr lang="en-US" sz="1600" dirty="0" smtClean="0">
                          <a:latin typeface="Arial Narrow" pitchFamily="34" charset="0"/>
                        </a:rPr>
                        <a:t>Galilee</a:t>
                      </a:r>
                      <a:endParaRPr lang="en-US" sz="1600" b="0" dirty="0">
                        <a:solidFill>
                          <a:srgbClr val="002060"/>
                        </a:solidFill>
                        <a:latin typeface="Arial Narrow" pitchFamily="34" charset="0"/>
                      </a:endParaRPr>
                    </a:p>
                  </a:txBody>
                  <a:tcPr/>
                </a:tc>
                <a:tc>
                  <a:txBody>
                    <a:bodyPr/>
                    <a:lstStyle/>
                    <a:p>
                      <a:pPr algn="l"/>
                      <a:r>
                        <a:rPr lang="en-US" sz="1600" dirty="0" smtClean="0">
                          <a:latin typeface="Arial Narrow" pitchFamily="34" charset="0"/>
                        </a:rPr>
                        <a:t>?</a:t>
                      </a:r>
                      <a:endParaRPr lang="en-US" sz="1600" b="0" dirty="0">
                        <a:solidFill>
                          <a:srgbClr val="002060"/>
                        </a:solidFill>
                        <a:latin typeface="Arial Narrow" pitchFamily="34" charset="0"/>
                      </a:endParaRPr>
                    </a:p>
                  </a:txBody>
                  <a:tcPr/>
                </a:tc>
                <a:tc>
                  <a:txBody>
                    <a:bodyPr/>
                    <a:lstStyle/>
                    <a:p>
                      <a:pPr algn="l"/>
                      <a:r>
                        <a:rPr lang="en-US" sz="1600" dirty="0" smtClean="0">
                          <a:latin typeface="Arial Narrow" pitchFamily="34" charset="0"/>
                        </a:rPr>
                        <a:t>1 Cor. 15:6</a:t>
                      </a:r>
                      <a:endParaRPr lang="en-US" sz="1600" b="0" dirty="0">
                        <a:solidFill>
                          <a:srgbClr val="002060"/>
                        </a:solidFill>
                        <a:latin typeface="Arial Narrow" pitchFamily="34" charset="0"/>
                      </a:endParaRPr>
                    </a:p>
                  </a:txBody>
                  <a:tcPr/>
                </a:tc>
              </a:tr>
              <a:tr h="370840">
                <a:tc>
                  <a:txBody>
                    <a:bodyPr/>
                    <a:lstStyle/>
                    <a:p>
                      <a:pPr algn="r"/>
                      <a:r>
                        <a:rPr lang="en-US" sz="1600" dirty="0" smtClean="0">
                          <a:latin typeface="Arial Narrow" pitchFamily="34" charset="0"/>
                        </a:rPr>
                        <a:t>9</a:t>
                      </a:r>
                      <a:endParaRPr lang="en-US" sz="1600" b="0" dirty="0">
                        <a:solidFill>
                          <a:srgbClr val="002060"/>
                        </a:solidFill>
                        <a:latin typeface="Arial Narrow" pitchFamily="34" charset="0"/>
                      </a:endParaRPr>
                    </a:p>
                  </a:txBody>
                  <a:tcPr/>
                </a:tc>
                <a:tc>
                  <a:txBody>
                    <a:bodyPr/>
                    <a:lstStyle/>
                    <a:p>
                      <a:pPr algn="l"/>
                      <a:r>
                        <a:rPr lang="en-US" sz="1600" dirty="0" smtClean="0">
                          <a:latin typeface="Arial Narrow" pitchFamily="34" charset="0"/>
                        </a:rPr>
                        <a:t>James</a:t>
                      </a:r>
                      <a:endParaRPr lang="en-US" sz="1600" b="0" dirty="0">
                        <a:solidFill>
                          <a:srgbClr val="002060"/>
                        </a:solidFill>
                        <a:latin typeface="Arial Narrow" pitchFamily="34" charset="0"/>
                      </a:endParaRPr>
                    </a:p>
                  </a:txBody>
                  <a:tcPr/>
                </a:tc>
                <a:tc>
                  <a:txBody>
                    <a:bodyPr/>
                    <a:lstStyle/>
                    <a:p>
                      <a:pPr algn="l"/>
                      <a:r>
                        <a:rPr lang="en-US" sz="1600" dirty="0" smtClean="0">
                          <a:latin typeface="Arial Narrow" pitchFamily="34" charset="0"/>
                        </a:rPr>
                        <a:t>?</a:t>
                      </a:r>
                      <a:endParaRPr lang="en-US" sz="1600" b="0" dirty="0">
                        <a:solidFill>
                          <a:srgbClr val="002060"/>
                        </a:solidFill>
                        <a:latin typeface="Arial Narrow" pitchFamily="34" charset="0"/>
                      </a:endParaRPr>
                    </a:p>
                  </a:txBody>
                  <a:tcPr/>
                </a:tc>
                <a:tc>
                  <a:txBody>
                    <a:bodyPr/>
                    <a:lstStyle/>
                    <a:p>
                      <a:pPr algn="l"/>
                      <a:r>
                        <a:rPr lang="en-US" sz="1600" dirty="0" smtClean="0">
                          <a:latin typeface="Arial Narrow" pitchFamily="34" charset="0"/>
                        </a:rPr>
                        <a:t>?</a:t>
                      </a:r>
                      <a:endParaRPr lang="en-US" sz="1600" b="0" dirty="0">
                        <a:solidFill>
                          <a:srgbClr val="002060"/>
                        </a:solidFill>
                        <a:latin typeface="Arial Narrow" pitchFamily="34" charset="0"/>
                      </a:endParaRPr>
                    </a:p>
                  </a:txBody>
                  <a:tcPr/>
                </a:tc>
                <a:tc>
                  <a:txBody>
                    <a:bodyPr/>
                    <a:lstStyle/>
                    <a:p>
                      <a:pPr algn="l"/>
                      <a:r>
                        <a:rPr lang="en-US" sz="1600" dirty="0" smtClean="0">
                          <a:latin typeface="Arial Narrow" pitchFamily="34" charset="0"/>
                        </a:rPr>
                        <a:t>1 Cor. 15:7</a:t>
                      </a:r>
                      <a:endParaRPr lang="en-US" sz="1600" b="0" dirty="0">
                        <a:solidFill>
                          <a:srgbClr val="002060"/>
                        </a:solidFill>
                        <a:latin typeface="Arial Narrow" pitchFamily="34" charset="0"/>
                      </a:endParaRPr>
                    </a:p>
                  </a:txBody>
                  <a:tcPr/>
                </a:tc>
              </a:tr>
              <a:tr h="370840">
                <a:tc>
                  <a:txBody>
                    <a:bodyPr/>
                    <a:lstStyle/>
                    <a:p>
                      <a:pPr algn="r"/>
                      <a:r>
                        <a:rPr lang="en-US" sz="1600" dirty="0" smtClean="0">
                          <a:latin typeface="Arial Narrow" pitchFamily="34" charset="0"/>
                        </a:rPr>
                        <a:t>10</a:t>
                      </a:r>
                      <a:endParaRPr lang="en-US" sz="1600" b="0" dirty="0">
                        <a:solidFill>
                          <a:srgbClr val="002060"/>
                        </a:solidFill>
                        <a:latin typeface="Arial Narrow" pitchFamily="34" charset="0"/>
                      </a:endParaRPr>
                    </a:p>
                  </a:txBody>
                  <a:tcPr/>
                </a:tc>
                <a:tc>
                  <a:txBody>
                    <a:bodyPr/>
                    <a:lstStyle/>
                    <a:p>
                      <a:pPr algn="l"/>
                      <a:r>
                        <a:rPr lang="en-US" sz="1600" dirty="0" smtClean="0">
                          <a:latin typeface="Arial Narrow" pitchFamily="34" charset="0"/>
                        </a:rPr>
                        <a:t>11 disciples</a:t>
                      </a:r>
                      <a:endParaRPr lang="en-US" sz="1600" b="0" dirty="0">
                        <a:solidFill>
                          <a:srgbClr val="002060"/>
                        </a:solidFill>
                        <a:latin typeface="Arial Narrow" pitchFamily="34" charset="0"/>
                      </a:endParaRPr>
                    </a:p>
                  </a:txBody>
                  <a:tcPr/>
                </a:tc>
                <a:tc>
                  <a:txBody>
                    <a:bodyPr/>
                    <a:lstStyle/>
                    <a:p>
                      <a:pPr algn="l"/>
                      <a:r>
                        <a:rPr lang="en-US" sz="1600" dirty="0" smtClean="0">
                          <a:latin typeface="Arial Narrow" pitchFamily="34" charset="0"/>
                        </a:rPr>
                        <a:t>Galilee</a:t>
                      </a:r>
                      <a:endParaRPr lang="en-US" sz="1600" b="0" dirty="0">
                        <a:solidFill>
                          <a:srgbClr val="002060"/>
                        </a:solidFill>
                        <a:latin typeface="Arial Narrow" pitchFamily="34" charset="0"/>
                      </a:endParaRPr>
                    </a:p>
                  </a:txBody>
                  <a:tcPr/>
                </a:tc>
                <a:tc>
                  <a:txBody>
                    <a:bodyPr/>
                    <a:lstStyle/>
                    <a:p>
                      <a:pPr algn="l"/>
                      <a:r>
                        <a:rPr lang="en-US" sz="1600" dirty="0" smtClean="0">
                          <a:latin typeface="Arial Narrow" pitchFamily="34" charset="0"/>
                        </a:rPr>
                        <a:t>?</a:t>
                      </a:r>
                      <a:endParaRPr lang="en-US" sz="1600" b="0" dirty="0">
                        <a:solidFill>
                          <a:srgbClr val="002060"/>
                        </a:solidFill>
                        <a:latin typeface="Arial Narrow" pitchFamily="34" charset="0"/>
                      </a:endParaRPr>
                    </a:p>
                  </a:txBody>
                  <a:tcPr/>
                </a:tc>
                <a:tc>
                  <a:txBody>
                    <a:bodyPr/>
                    <a:lstStyle/>
                    <a:p>
                      <a:pPr algn="l"/>
                      <a:r>
                        <a:rPr lang="en-US" sz="1600" dirty="0" smtClean="0">
                          <a:latin typeface="Arial Narrow" pitchFamily="34" charset="0"/>
                        </a:rPr>
                        <a:t>Matt 28:16-20;</a:t>
                      </a:r>
                      <a:r>
                        <a:rPr lang="en-US" sz="1600" baseline="0" dirty="0" smtClean="0">
                          <a:latin typeface="Arial Narrow" pitchFamily="34" charset="0"/>
                        </a:rPr>
                        <a:t> Mark 16:15-18</a:t>
                      </a:r>
                      <a:endParaRPr lang="en-US" sz="1600" b="0" dirty="0">
                        <a:solidFill>
                          <a:srgbClr val="002060"/>
                        </a:solidFill>
                        <a:latin typeface="Arial Narrow" pitchFamily="34" charset="0"/>
                      </a:endParaRPr>
                    </a:p>
                  </a:txBody>
                  <a:tcPr/>
                </a:tc>
              </a:tr>
              <a:tr h="370840">
                <a:tc>
                  <a:txBody>
                    <a:bodyPr/>
                    <a:lstStyle/>
                    <a:p>
                      <a:pPr algn="r"/>
                      <a:r>
                        <a:rPr lang="en-US" sz="1600" dirty="0" smtClean="0">
                          <a:latin typeface="Arial Narrow" pitchFamily="34" charset="0"/>
                        </a:rPr>
                        <a:t>11</a:t>
                      </a:r>
                      <a:endParaRPr lang="en-US" sz="1600" b="0" dirty="0">
                        <a:solidFill>
                          <a:srgbClr val="002060"/>
                        </a:solidFill>
                        <a:latin typeface="Arial Narrow" pitchFamily="34" charset="0"/>
                      </a:endParaRPr>
                    </a:p>
                  </a:txBody>
                  <a:tcPr/>
                </a:tc>
                <a:tc>
                  <a:txBody>
                    <a:bodyPr/>
                    <a:lstStyle/>
                    <a:p>
                      <a:pPr algn="l"/>
                      <a:r>
                        <a:rPr lang="en-US" sz="1600" dirty="0" smtClean="0">
                          <a:latin typeface="Arial Narrow" pitchFamily="34" charset="0"/>
                        </a:rPr>
                        <a:t>11 disciples</a:t>
                      </a:r>
                      <a:endParaRPr lang="en-US" sz="1600" b="0" dirty="0">
                        <a:solidFill>
                          <a:srgbClr val="002060"/>
                        </a:solidFill>
                        <a:latin typeface="Arial Narrow" pitchFamily="34" charset="0"/>
                      </a:endParaRPr>
                    </a:p>
                  </a:txBody>
                  <a:tcPr/>
                </a:tc>
                <a:tc>
                  <a:txBody>
                    <a:bodyPr/>
                    <a:lstStyle/>
                    <a:p>
                      <a:pPr algn="l"/>
                      <a:r>
                        <a:rPr lang="en-US" sz="1600" dirty="0" smtClean="0">
                          <a:latin typeface="Arial Narrow" pitchFamily="34" charset="0"/>
                        </a:rPr>
                        <a:t>Jerusalem</a:t>
                      </a:r>
                      <a:endParaRPr lang="en-US" sz="1600" b="0" dirty="0">
                        <a:solidFill>
                          <a:srgbClr val="002060"/>
                        </a:solidFill>
                        <a:latin typeface="Arial Narrow" pitchFamily="34" charset="0"/>
                      </a:endParaRPr>
                    </a:p>
                  </a:txBody>
                  <a:tcPr/>
                </a:tc>
                <a:tc>
                  <a:txBody>
                    <a:bodyPr/>
                    <a:lstStyle/>
                    <a:p>
                      <a:pPr algn="l"/>
                      <a:r>
                        <a:rPr lang="en-US" sz="1600" dirty="0" smtClean="0">
                          <a:latin typeface="Arial Narrow" pitchFamily="34" charset="0"/>
                        </a:rPr>
                        <a:t>40 days later</a:t>
                      </a:r>
                      <a:endParaRPr lang="en-US" sz="1600" b="0" dirty="0">
                        <a:solidFill>
                          <a:srgbClr val="002060"/>
                        </a:solidFill>
                        <a:latin typeface="Arial Narrow" pitchFamily="34" charset="0"/>
                      </a:endParaRPr>
                    </a:p>
                  </a:txBody>
                  <a:tcPr/>
                </a:tc>
                <a:tc>
                  <a:txBody>
                    <a:bodyPr/>
                    <a:lstStyle/>
                    <a:p>
                      <a:pPr algn="l"/>
                      <a:r>
                        <a:rPr lang="en-US" sz="1600" baseline="0" dirty="0" smtClean="0">
                          <a:latin typeface="Arial Narrow" pitchFamily="34" charset="0"/>
                        </a:rPr>
                        <a:t>Acts 1:3-12</a:t>
                      </a:r>
                      <a:endParaRPr lang="en-US" sz="1600" b="0" dirty="0">
                        <a:solidFill>
                          <a:srgbClr val="002060"/>
                        </a:solidFill>
                        <a:latin typeface="Arial Narrow" pitchFamily="34" charset="0"/>
                      </a:endParaRPr>
                    </a:p>
                  </a:txBody>
                  <a:tcPr/>
                </a:tc>
              </a:tr>
              <a:tr h="370840">
                <a:tc>
                  <a:txBody>
                    <a:bodyPr/>
                    <a:lstStyle/>
                    <a:p>
                      <a:pPr algn="r"/>
                      <a:r>
                        <a:rPr lang="en-US" sz="1600" b="0" dirty="0" smtClean="0">
                          <a:solidFill>
                            <a:schemeClr val="bg1"/>
                          </a:solidFill>
                          <a:latin typeface="Arial Narrow" pitchFamily="34" charset="0"/>
                        </a:rPr>
                        <a:t>12</a:t>
                      </a:r>
                      <a:endParaRPr lang="en-US" sz="1600" b="0" dirty="0">
                        <a:solidFill>
                          <a:schemeClr val="bg1"/>
                        </a:solidFill>
                        <a:latin typeface="Arial Narrow" pitchFamily="34" charset="0"/>
                      </a:endParaRPr>
                    </a:p>
                  </a:txBody>
                  <a:tcPr/>
                </a:tc>
                <a:tc>
                  <a:txBody>
                    <a:bodyPr/>
                    <a:lstStyle/>
                    <a:p>
                      <a:pPr algn="l"/>
                      <a:r>
                        <a:rPr lang="en-US" sz="1600" b="0" dirty="0" smtClean="0">
                          <a:solidFill>
                            <a:schemeClr val="bg1"/>
                          </a:solidFill>
                          <a:latin typeface="Arial Narrow" pitchFamily="34" charset="0"/>
                        </a:rPr>
                        <a:t>Paul</a:t>
                      </a:r>
                      <a:endParaRPr lang="en-US" sz="1600" b="0" dirty="0">
                        <a:solidFill>
                          <a:schemeClr val="bg1"/>
                        </a:solidFill>
                        <a:latin typeface="Arial Narrow" pitchFamily="34" charset="0"/>
                      </a:endParaRPr>
                    </a:p>
                  </a:txBody>
                  <a:tcPr/>
                </a:tc>
                <a:tc>
                  <a:txBody>
                    <a:bodyPr/>
                    <a:lstStyle/>
                    <a:p>
                      <a:pPr algn="l"/>
                      <a:r>
                        <a:rPr lang="en-US" sz="1600" b="0" dirty="0" smtClean="0">
                          <a:solidFill>
                            <a:schemeClr val="bg1"/>
                          </a:solidFill>
                          <a:latin typeface="Arial Narrow" pitchFamily="34" charset="0"/>
                        </a:rPr>
                        <a:t>Road Emmaus</a:t>
                      </a:r>
                      <a:endParaRPr lang="en-US" sz="1600" b="0" dirty="0">
                        <a:solidFill>
                          <a:schemeClr val="bg1"/>
                        </a:solidFill>
                        <a:latin typeface="Arial Narrow" pitchFamily="34" charset="0"/>
                      </a:endParaRPr>
                    </a:p>
                  </a:txBody>
                  <a:tcPr/>
                </a:tc>
                <a:tc>
                  <a:txBody>
                    <a:bodyPr/>
                    <a:lstStyle/>
                    <a:p>
                      <a:pPr algn="l"/>
                      <a:r>
                        <a:rPr lang="en-US" sz="1600" b="0" dirty="0" smtClean="0">
                          <a:solidFill>
                            <a:schemeClr val="bg1"/>
                          </a:solidFill>
                          <a:latin typeface="Arial Narrow" pitchFamily="34" charset="0"/>
                        </a:rPr>
                        <a:t>?</a:t>
                      </a:r>
                      <a:endParaRPr lang="en-US" sz="1600" b="0" dirty="0">
                        <a:solidFill>
                          <a:schemeClr val="bg1"/>
                        </a:solidFill>
                        <a:latin typeface="Arial Narrow" pitchFamily="34" charset="0"/>
                      </a:endParaRPr>
                    </a:p>
                  </a:txBody>
                  <a:tcPr/>
                </a:tc>
                <a:tc>
                  <a:txBody>
                    <a:bodyPr/>
                    <a:lstStyle/>
                    <a:p>
                      <a:pPr algn="l"/>
                      <a:r>
                        <a:rPr lang="en-US" sz="1600" b="0" dirty="0" smtClean="0">
                          <a:solidFill>
                            <a:schemeClr val="bg1"/>
                          </a:solidFill>
                          <a:latin typeface="Arial Narrow" pitchFamily="34" charset="0"/>
                        </a:rPr>
                        <a:t>Acts 9</a:t>
                      </a:r>
                      <a:endParaRPr lang="en-US" sz="1600" b="0" dirty="0">
                        <a:solidFill>
                          <a:schemeClr val="bg1"/>
                        </a:solidFill>
                        <a:latin typeface="Arial Narrow" pitchFamily="34" charset="0"/>
                      </a:endParaRPr>
                    </a:p>
                  </a:txBody>
                  <a:tcPr/>
                </a:tc>
              </a:tr>
            </a:tbl>
          </a:graphicData>
        </a:graphic>
      </p:graphicFrame>
    </p:spTree>
    <p:extLst>
      <p:ext uri="{BB962C8B-B14F-4D97-AF65-F5344CB8AC3E}">
        <p14:creationId xmlns:p14="http://schemas.microsoft.com/office/powerpoint/2010/main" val="37232222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025027" y="152400"/>
            <a:ext cx="3165973" cy="838200"/>
          </a:xfrm>
        </p:spPr>
        <p:txBody>
          <a:bodyPr/>
          <a:lstStyle/>
          <a:p>
            <a:r>
              <a:rPr lang="en-US" dirty="0"/>
              <a:t>Class Outline</a:t>
            </a:r>
          </a:p>
        </p:txBody>
      </p:sp>
      <p:graphicFrame>
        <p:nvGraphicFramePr>
          <p:cNvPr id="8" name="Table 7"/>
          <p:cNvGraphicFramePr>
            <a:graphicFrameLocks noGrp="1"/>
          </p:cNvGraphicFramePr>
          <p:nvPr>
            <p:extLst>
              <p:ext uri="{D42A27DB-BD31-4B8C-83A1-F6EECF244321}">
                <p14:modId xmlns:p14="http://schemas.microsoft.com/office/powerpoint/2010/main" val="3883029570"/>
              </p:ext>
            </p:extLst>
          </p:nvPr>
        </p:nvGraphicFramePr>
        <p:xfrm>
          <a:off x="457200" y="1295400"/>
          <a:ext cx="8458200" cy="4788619"/>
        </p:xfrm>
        <a:graphic>
          <a:graphicData uri="http://schemas.openxmlformats.org/drawingml/2006/table">
            <a:tbl>
              <a:tblPr firstRow="1" firstCol="1" bandRow="1">
                <a:tableStyleId>{5C22544A-7EE6-4342-B048-85BDC9FD1C3A}</a:tableStyleId>
              </a:tblPr>
              <a:tblGrid>
                <a:gridCol w="762000">
                  <a:extLst>
                    <a:ext uri="{9D8B030D-6E8A-4147-A177-3AD203B41FA5}">
                      <a16:colId xmlns:a16="http://schemas.microsoft.com/office/drawing/2014/main" xmlns="" val="20000"/>
                    </a:ext>
                  </a:extLst>
                </a:gridCol>
                <a:gridCol w="7696200">
                  <a:extLst>
                    <a:ext uri="{9D8B030D-6E8A-4147-A177-3AD203B41FA5}">
                      <a16:colId xmlns:a16="http://schemas.microsoft.com/office/drawing/2014/main" xmlns="" val="20001"/>
                    </a:ext>
                  </a:extLst>
                </a:gridCol>
              </a:tblGrid>
              <a:tr h="452023">
                <a:tc>
                  <a:txBody>
                    <a:bodyPr/>
                    <a:lstStyle/>
                    <a:p>
                      <a:pPr marL="0" marR="0">
                        <a:lnSpc>
                          <a:spcPct val="115000"/>
                        </a:lnSpc>
                        <a:spcBef>
                          <a:spcPts val="0"/>
                        </a:spcBef>
                        <a:spcAft>
                          <a:spcPts val="1000"/>
                        </a:spcAft>
                      </a:pPr>
                      <a:r>
                        <a:rPr lang="en-US" sz="1400" dirty="0">
                          <a:effectLst/>
                          <a:latin typeface="Arial" panose="020B0604020202020204" pitchFamily="34" charset="0"/>
                          <a:cs typeface="Arial" panose="020B0604020202020204" pitchFamily="34" charset="0"/>
                        </a:rPr>
                        <a:t>Lesson</a:t>
                      </a:r>
                      <a:endParaRPr lang="en-US" sz="1400" dirty="0">
                        <a:effectLst/>
                        <a:latin typeface="Arial" panose="020B0604020202020204" pitchFamily="34" charset="0"/>
                        <a:ea typeface="Calibri"/>
                        <a:cs typeface="Arial" panose="020B0604020202020204" pitchFamily="34" charset="0"/>
                      </a:endParaRPr>
                    </a:p>
                  </a:txBody>
                  <a:tcPr marL="55275" marR="55275" marT="0" marB="0"/>
                </a:tc>
                <a:tc>
                  <a:txBody>
                    <a:bodyPr/>
                    <a:lstStyle/>
                    <a:p>
                      <a:pPr marL="0" marR="0">
                        <a:lnSpc>
                          <a:spcPct val="115000"/>
                        </a:lnSpc>
                        <a:spcBef>
                          <a:spcPts val="0"/>
                        </a:spcBef>
                        <a:spcAft>
                          <a:spcPts val="1000"/>
                        </a:spcAft>
                      </a:pPr>
                      <a:r>
                        <a:rPr lang="en-US" sz="1400">
                          <a:effectLst/>
                          <a:latin typeface="Arial" panose="020B0604020202020204" pitchFamily="34" charset="0"/>
                          <a:cs typeface="Arial" panose="020B0604020202020204" pitchFamily="34" charset="0"/>
                        </a:rPr>
                        <a:t>Description</a:t>
                      </a:r>
                      <a:endParaRPr lang="en-US" sz="1400">
                        <a:effectLst/>
                        <a:latin typeface="Arial" panose="020B0604020202020204" pitchFamily="34" charset="0"/>
                        <a:ea typeface="Calibri"/>
                        <a:cs typeface="Arial" panose="020B0604020202020204" pitchFamily="34" charset="0"/>
                      </a:endParaRPr>
                    </a:p>
                  </a:txBody>
                  <a:tcPr marL="55275" marR="55275" marT="0" marB="0"/>
                </a:tc>
                <a:extLst>
                  <a:ext uri="{0D108BD9-81ED-4DB2-BD59-A6C34878D82A}">
                    <a16:rowId xmlns:a16="http://schemas.microsoft.com/office/drawing/2014/main" xmlns="" val="10000"/>
                  </a:ext>
                </a:extLst>
              </a:tr>
              <a:tr h="298892">
                <a:tc>
                  <a:txBody>
                    <a:bodyPr/>
                    <a:lstStyle/>
                    <a:p>
                      <a:pPr marL="0" marR="0" algn="ctr">
                        <a:lnSpc>
                          <a:spcPct val="115000"/>
                        </a:lnSpc>
                        <a:spcBef>
                          <a:spcPts val="0"/>
                        </a:spcBef>
                        <a:spcAft>
                          <a:spcPts val="1000"/>
                        </a:spcAft>
                      </a:pPr>
                      <a:r>
                        <a:rPr lang="en-US" sz="1400">
                          <a:effectLst/>
                          <a:latin typeface="Arial" panose="020B0604020202020204" pitchFamily="34" charset="0"/>
                          <a:cs typeface="Arial" panose="020B0604020202020204" pitchFamily="34" charset="0"/>
                        </a:rPr>
                        <a:t>1</a:t>
                      </a:r>
                      <a:endParaRPr lang="en-US" sz="1400">
                        <a:effectLst/>
                        <a:latin typeface="Arial" panose="020B0604020202020204" pitchFamily="34" charset="0"/>
                        <a:ea typeface="Calibri"/>
                        <a:cs typeface="Arial" panose="020B0604020202020204" pitchFamily="34" charset="0"/>
                      </a:endParaRPr>
                    </a:p>
                  </a:txBody>
                  <a:tcPr marL="55275" marR="55275" marT="0" marB="0"/>
                </a:tc>
                <a:tc>
                  <a:txBody>
                    <a:bodyPr/>
                    <a:lstStyle/>
                    <a:p>
                      <a:pPr marL="0" marR="0">
                        <a:lnSpc>
                          <a:spcPct val="115000"/>
                        </a:lnSpc>
                        <a:spcBef>
                          <a:spcPts val="0"/>
                        </a:spcBef>
                        <a:spcAft>
                          <a:spcPts val="0"/>
                        </a:spcAft>
                      </a:pPr>
                      <a:r>
                        <a:rPr lang="en-US" sz="1400" dirty="0">
                          <a:effectLst/>
                          <a:latin typeface="Arial" panose="020B0604020202020204" pitchFamily="34" charset="0"/>
                          <a:cs typeface="Arial" panose="020B0604020202020204" pitchFamily="34" charset="0"/>
                        </a:rPr>
                        <a:t>Jesus of the Bible vs Reinvented Jesus of Modern Man</a:t>
                      </a:r>
                      <a:endParaRPr lang="en-US" sz="1400" dirty="0">
                        <a:effectLst/>
                        <a:latin typeface="Arial" panose="020B0604020202020204" pitchFamily="34" charset="0"/>
                        <a:ea typeface="Calibri"/>
                        <a:cs typeface="Arial" panose="020B0604020202020204" pitchFamily="34" charset="0"/>
                      </a:endParaRPr>
                    </a:p>
                  </a:txBody>
                  <a:tcPr marL="55275" marR="55275" marT="0" marB="0"/>
                </a:tc>
                <a:extLst>
                  <a:ext uri="{0D108BD9-81ED-4DB2-BD59-A6C34878D82A}">
                    <a16:rowId xmlns:a16="http://schemas.microsoft.com/office/drawing/2014/main" xmlns="" val="10001"/>
                  </a:ext>
                </a:extLst>
              </a:tr>
              <a:tr h="141257">
                <a:tc>
                  <a:txBody>
                    <a:bodyPr/>
                    <a:lstStyle/>
                    <a:p>
                      <a:pPr marL="0" marR="0" algn="ctr">
                        <a:lnSpc>
                          <a:spcPct val="115000"/>
                        </a:lnSpc>
                        <a:spcBef>
                          <a:spcPts val="0"/>
                        </a:spcBef>
                        <a:spcAft>
                          <a:spcPts val="1000"/>
                        </a:spcAft>
                      </a:pPr>
                      <a:r>
                        <a:rPr lang="en-US" sz="1400">
                          <a:effectLst/>
                          <a:latin typeface="Arial" panose="020B0604020202020204" pitchFamily="34" charset="0"/>
                          <a:cs typeface="Arial" panose="020B0604020202020204" pitchFamily="34" charset="0"/>
                        </a:rPr>
                        <a:t>2</a:t>
                      </a:r>
                      <a:endParaRPr lang="en-US" sz="1400">
                        <a:effectLst/>
                        <a:latin typeface="Arial" panose="020B0604020202020204" pitchFamily="34" charset="0"/>
                        <a:ea typeface="Calibri"/>
                        <a:cs typeface="Arial" panose="020B0604020202020204" pitchFamily="34" charset="0"/>
                      </a:endParaRPr>
                    </a:p>
                  </a:txBody>
                  <a:tcPr marL="55275" marR="55275" marT="0" marB="0"/>
                </a:tc>
                <a:tc>
                  <a:txBody>
                    <a:bodyPr/>
                    <a:lstStyle/>
                    <a:p>
                      <a:pPr marL="0" marR="0">
                        <a:lnSpc>
                          <a:spcPct val="115000"/>
                        </a:lnSpc>
                        <a:spcBef>
                          <a:spcPts val="0"/>
                        </a:spcBef>
                        <a:spcAft>
                          <a:spcPts val="1000"/>
                        </a:spcAft>
                      </a:pPr>
                      <a:r>
                        <a:rPr lang="en-US" sz="1400" dirty="0">
                          <a:effectLst/>
                          <a:latin typeface="Arial" panose="020B0604020202020204" pitchFamily="34" charset="0"/>
                          <a:cs typeface="Arial" panose="020B0604020202020204" pitchFamily="34" charset="0"/>
                        </a:rPr>
                        <a:t>Tools for Examination of the Evidence</a:t>
                      </a:r>
                      <a:endParaRPr lang="en-US" sz="1400" dirty="0">
                        <a:effectLst/>
                        <a:latin typeface="Arial" panose="020B0604020202020204" pitchFamily="34" charset="0"/>
                        <a:ea typeface="Calibri"/>
                        <a:cs typeface="Arial" panose="020B0604020202020204" pitchFamily="34" charset="0"/>
                      </a:endParaRPr>
                    </a:p>
                  </a:txBody>
                  <a:tcPr marL="55275" marR="55275" marT="0" marB="0"/>
                </a:tc>
                <a:extLst>
                  <a:ext uri="{0D108BD9-81ED-4DB2-BD59-A6C34878D82A}">
                    <a16:rowId xmlns:a16="http://schemas.microsoft.com/office/drawing/2014/main" xmlns="" val="10002"/>
                  </a:ext>
                </a:extLst>
              </a:tr>
              <a:tr h="423772">
                <a:tc>
                  <a:txBody>
                    <a:bodyPr/>
                    <a:lstStyle/>
                    <a:p>
                      <a:pPr marL="0" marR="0" algn="ctr">
                        <a:lnSpc>
                          <a:spcPct val="115000"/>
                        </a:lnSpc>
                        <a:spcBef>
                          <a:spcPts val="0"/>
                        </a:spcBef>
                        <a:spcAft>
                          <a:spcPts val="1000"/>
                        </a:spcAft>
                      </a:pPr>
                      <a:r>
                        <a:rPr lang="en-US" sz="1400">
                          <a:effectLst/>
                          <a:latin typeface="Arial" panose="020B0604020202020204" pitchFamily="34" charset="0"/>
                          <a:cs typeface="Arial" panose="020B0604020202020204" pitchFamily="34" charset="0"/>
                        </a:rPr>
                        <a:t>3</a:t>
                      </a:r>
                      <a:endParaRPr lang="en-US" sz="1400">
                        <a:effectLst/>
                        <a:latin typeface="Arial" panose="020B0604020202020204" pitchFamily="34" charset="0"/>
                        <a:ea typeface="Calibri"/>
                        <a:cs typeface="Arial" panose="020B0604020202020204" pitchFamily="34" charset="0"/>
                      </a:endParaRPr>
                    </a:p>
                  </a:txBody>
                  <a:tcPr marL="55275" marR="55275" marT="0" marB="0"/>
                </a:tc>
                <a:tc>
                  <a:txBody>
                    <a:bodyPr/>
                    <a:lstStyle/>
                    <a:p>
                      <a:pPr marL="0" marR="0">
                        <a:lnSpc>
                          <a:spcPct val="115000"/>
                        </a:lnSpc>
                        <a:spcBef>
                          <a:spcPts val="0"/>
                        </a:spcBef>
                        <a:spcAft>
                          <a:spcPts val="1000"/>
                        </a:spcAft>
                      </a:pPr>
                      <a:r>
                        <a:rPr lang="en-US" sz="1400" dirty="0">
                          <a:effectLst/>
                          <a:latin typeface="Arial" panose="020B0604020202020204" pitchFamily="34" charset="0"/>
                          <a:cs typeface="Arial" panose="020B0604020202020204" pitchFamily="34" charset="0"/>
                        </a:rPr>
                        <a:t>Does the Eyewitness Evidence of the Biographies of Jesus the Christ Stand Up to Scrutiny?</a:t>
                      </a:r>
                      <a:endParaRPr lang="en-US" sz="1400" dirty="0">
                        <a:effectLst/>
                        <a:latin typeface="Arial" panose="020B0604020202020204" pitchFamily="34" charset="0"/>
                        <a:ea typeface="Calibri"/>
                        <a:cs typeface="Arial" panose="020B0604020202020204" pitchFamily="34" charset="0"/>
                      </a:endParaRPr>
                    </a:p>
                  </a:txBody>
                  <a:tcPr marL="55275" marR="55275" marT="0" marB="0"/>
                </a:tc>
                <a:extLst>
                  <a:ext uri="{0D108BD9-81ED-4DB2-BD59-A6C34878D82A}">
                    <a16:rowId xmlns:a16="http://schemas.microsoft.com/office/drawing/2014/main" xmlns="" val="10003"/>
                  </a:ext>
                </a:extLst>
              </a:tr>
              <a:tr h="282514">
                <a:tc>
                  <a:txBody>
                    <a:bodyPr/>
                    <a:lstStyle/>
                    <a:p>
                      <a:pPr marL="0" marR="0" algn="ctr">
                        <a:lnSpc>
                          <a:spcPct val="115000"/>
                        </a:lnSpc>
                        <a:spcBef>
                          <a:spcPts val="0"/>
                        </a:spcBef>
                        <a:spcAft>
                          <a:spcPts val="1000"/>
                        </a:spcAft>
                      </a:pPr>
                      <a:r>
                        <a:rPr lang="en-US" sz="1400">
                          <a:effectLst/>
                          <a:latin typeface="Arial" panose="020B0604020202020204" pitchFamily="34" charset="0"/>
                          <a:cs typeface="Arial" panose="020B0604020202020204" pitchFamily="34" charset="0"/>
                        </a:rPr>
                        <a:t>4</a:t>
                      </a:r>
                      <a:endParaRPr lang="en-US" sz="1400">
                        <a:effectLst/>
                        <a:latin typeface="Arial" panose="020B0604020202020204" pitchFamily="34" charset="0"/>
                        <a:ea typeface="Calibri"/>
                        <a:cs typeface="Arial" panose="020B0604020202020204" pitchFamily="34" charset="0"/>
                      </a:endParaRPr>
                    </a:p>
                  </a:txBody>
                  <a:tcPr marL="55275" marR="55275" marT="0" marB="0"/>
                </a:tc>
                <a:tc>
                  <a:txBody>
                    <a:bodyPr/>
                    <a:lstStyle/>
                    <a:p>
                      <a:pPr marL="0" marR="0">
                        <a:lnSpc>
                          <a:spcPct val="115000"/>
                        </a:lnSpc>
                        <a:spcBef>
                          <a:spcPts val="0"/>
                        </a:spcBef>
                        <a:spcAft>
                          <a:spcPts val="1000"/>
                        </a:spcAft>
                      </a:pPr>
                      <a:r>
                        <a:rPr lang="en-US" sz="1400" dirty="0">
                          <a:effectLst/>
                          <a:latin typeface="Arial" panose="020B0604020202020204" pitchFamily="34" charset="0"/>
                          <a:cs typeface="Arial" panose="020B0604020202020204" pitchFamily="34" charset="0"/>
                        </a:rPr>
                        <a:t>Was the Documentary Evidence (Jesus’ Biographies) Reliably Preserved for Us?</a:t>
                      </a:r>
                      <a:endParaRPr lang="en-US" sz="1400" dirty="0">
                        <a:effectLst/>
                        <a:latin typeface="Arial" panose="020B0604020202020204" pitchFamily="34" charset="0"/>
                        <a:ea typeface="Calibri"/>
                        <a:cs typeface="Arial" panose="020B0604020202020204" pitchFamily="34" charset="0"/>
                      </a:endParaRPr>
                    </a:p>
                  </a:txBody>
                  <a:tcPr marL="55275" marR="55275" marT="0" marB="0"/>
                </a:tc>
                <a:extLst>
                  <a:ext uri="{0D108BD9-81ED-4DB2-BD59-A6C34878D82A}">
                    <a16:rowId xmlns:a16="http://schemas.microsoft.com/office/drawing/2014/main" xmlns="" val="10004"/>
                  </a:ext>
                </a:extLst>
              </a:tr>
              <a:tr h="282514">
                <a:tc>
                  <a:txBody>
                    <a:bodyPr/>
                    <a:lstStyle/>
                    <a:p>
                      <a:pPr marL="0" marR="0" algn="ctr">
                        <a:lnSpc>
                          <a:spcPct val="115000"/>
                        </a:lnSpc>
                        <a:spcBef>
                          <a:spcPts val="0"/>
                        </a:spcBef>
                        <a:spcAft>
                          <a:spcPts val="1000"/>
                        </a:spcAft>
                      </a:pPr>
                      <a:r>
                        <a:rPr lang="en-US" sz="1400">
                          <a:effectLst/>
                          <a:latin typeface="Arial" panose="020B0604020202020204" pitchFamily="34" charset="0"/>
                          <a:cs typeface="Arial" panose="020B0604020202020204" pitchFamily="34" charset="0"/>
                        </a:rPr>
                        <a:t>5</a:t>
                      </a:r>
                      <a:endParaRPr lang="en-US" sz="1400">
                        <a:effectLst/>
                        <a:latin typeface="Arial" panose="020B0604020202020204" pitchFamily="34" charset="0"/>
                        <a:ea typeface="Calibri"/>
                        <a:cs typeface="Arial" panose="020B0604020202020204" pitchFamily="34" charset="0"/>
                      </a:endParaRPr>
                    </a:p>
                  </a:txBody>
                  <a:tcPr marL="55275" marR="55275" marT="0" marB="0"/>
                </a:tc>
                <a:tc>
                  <a:txBody>
                    <a:bodyPr/>
                    <a:lstStyle/>
                    <a:p>
                      <a:pPr marL="0" marR="0">
                        <a:lnSpc>
                          <a:spcPct val="115000"/>
                        </a:lnSpc>
                        <a:spcBef>
                          <a:spcPts val="0"/>
                        </a:spcBef>
                        <a:spcAft>
                          <a:spcPts val="1000"/>
                        </a:spcAft>
                      </a:pPr>
                      <a:r>
                        <a:rPr lang="en-US" sz="1400" dirty="0">
                          <a:effectLst/>
                          <a:latin typeface="Arial" panose="020B0604020202020204" pitchFamily="34" charset="0"/>
                          <a:cs typeface="Arial" panose="020B0604020202020204" pitchFamily="34" charset="0"/>
                        </a:rPr>
                        <a:t>Is There Credible Non-Biblical Evidence for Jesus outside His Biographies?</a:t>
                      </a:r>
                      <a:endParaRPr lang="en-US" sz="1400" dirty="0">
                        <a:effectLst/>
                        <a:latin typeface="Arial" panose="020B0604020202020204" pitchFamily="34" charset="0"/>
                        <a:ea typeface="Calibri"/>
                        <a:cs typeface="Arial" panose="020B0604020202020204" pitchFamily="34" charset="0"/>
                      </a:endParaRPr>
                    </a:p>
                  </a:txBody>
                  <a:tcPr marL="55275" marR="55275" marT="0" marB="0"/>
                </a:tc>
                <a:extLst>
                  <a:ext uri="{0D108BD9-81ED-4DB2-BD59-A6C34878D82A}">
                    <a16:rowId xmlns:a16="http://schemas.microsoft.com/office/drawing/2014/main" xmlns="" val="10005"/>
                  </a:ext>
                </a:extLst>
              </a:tr>
              <a:tr h="282514">
                <a:tc>
                  <a:txBody>
                    <a:bodyPr/>
                    <a:lstStyle/>
                    <a:p>
                      <a:pPr marL="0" marR="0" algn="ctr">
                        <a:lnSpc>
                          <a:spcPct val="115000"/>
                        </a:lnSpc>
                        <a:spcBef>
                          <a:spcPts val="0"/>
                        </a:spcBef>
                        <a:spcAft>
                          <a:spcPts val="1000"/>
                        </a:spcAft>
                      </a:pPr>
                      <a:r>
                        <a:rPr lang="en-US" sz="1400">
                          <a:effectLst/>
                          <a:latin typeface="Arial" panose="020B0604020202020204" pitchFamily="34" charset="0"/>
                          <a:cs typeface="Arial" panose="020B0604020202020204" pitchFamily="34" charset="0"/>
                        </a:rPr>
                        <a:t>6</a:t>
                      </a:r>
                      <a:endParaRPr lang="en-US" sz="1400">
                        <a:effectLst/>
                        <a:latin typeface="Arial" panose="020B0604020202020204" pitchFamily="34" charset="0"/>
                        <a:ea typeface="Calibri"/>
                        <a:cs typeface="Arial" panose="020B0604020202020204" pitchFamily="34" charset="0"/>
                      </a:endParaRPr>
                    </a:p>
                  </a:txBody>
                  <a:tcPr marL="55275" marR="55275" marT="0" marB="0"/>
                </a:tc>
                <a:tc>
                  <a:txBody>
                    <a:bodyPr/>
                    <a:lstStyle/>
                    <a:p>
                      <a:pPr marL="0" marR="0">
                        <a:lnSpc>
                          <a:spcPct val="115000"/>
                        </a:lnSpc>
                        <a:spcBef>
                          <a:spcPts val="0"/>
                        </a:spcBef>
                        <a:spcAft>
                          <a:spcPts val="0"/>
                        </a:spcAft>
                      </a:pPr>
                      <a:r>
                        <a:rPr lang="en-US" sz="1400" dirty="0">
                          <a:effectLst/>
                          <a:latin typeface="Arial" panose="020B0604020202020204" pitchFamily="34" charset="0"/>
                          <a:cs typeface="Arial" panose="020B0604020202020204" pitchFamily="34" charset="0"/>
                        </a:rPr>
                        <a:t>Does Archaeology/the Scientific Evidence Confirm or Contradict Biographies of Jesus?</a:t>
                      </a:r>
                      <a:endParaRPr lang="en-US" sz="1400" dirty="0">
                        <a:effectLst/>
                        <a:latin typeface="Arial" panose="020B0604020202020204" pitchFamily="34" charset="0"/>
                        <a:ea typeface="Calibri"/>
                        <a:cs typeface="Arial" panose="020B0604020202020204" pitchFamily="34" charset="0"/>
                      </a:endParaRPr>
                    </a:p>
                  </a:txBody>
                  <a:tcPr marL="55275" marR="55275" marT="0" marB="0"/>
                </a:tc>
                <a:extLst>
                  <a:ext uri="{0D108BD9-81ED-4DB2-BD59-A6C34878D82A}">
                    <a16:rowId xmlns:a16="http://schemas.microsoft.com/office/drawing/2014/main" xmlns="" val="10006"/>
                  </a:ext>
                </a:extLst>
              </a:tr>
              <a:tr h="423772">
                <a:tc>
                  <a:txBody>
                    <a:bodyPr/>
                    <a:lstStyle/>
                    <a:p>
                      <a:pPr marL="0" marR="0" algn="ctr">
                        <a:lnSpc>
                          <a:spcPct val="115000"/>
                        </a:lnSpc>
                        <a:spcBef>
                          <a:spcPts val="0"/>
                        </a:spcBef>
                        <a:spcAft>
                          <a:spcPts val="1000"/>
                        </a:spcAft>
                      </a:pPr>
                      <a:r>
                        <a:rPr lang="en-US" sz="1400">
                          <a:effectLst/>
                          <a:latin typeface="Arial" panose="020B0604020202020204" pitchFamily="34" charset="0"/>
                          <a:cs typeface="Arial" panose="020B0604020202020204" pitchFamily="34" charset="0"/>
                        </a:rPr>
                        <a:t>7</a:t>
                      </a:r>
                      <a:endParaRPr lang="en-US" sz="1400">
                        <a:effectLst/>
                        <a:latin typeface="Arial" panose="020B0604020202020204" pitchFamily="34" charset="0"/>
                        <a:ea typeface="Calibri"/>
                        <a:cs typeface="Arial" panose="020B0604020202020204" pitchFamily="34" charset="0"/>
                      </a:endParaRPr>
                    </a:p>
                  </a:txBody>
                  <a:tcPr marL="55275" marR="55275" marT="0" marB="0"/>
                </a:tc>
                <a:tc>
                  <a:txBody>
                    <a:bodyPr/>
                    <a:lstStyle/>
                    <a:p>
                      <a:pPr marL="0" marR="0">
                        <a:lnSpc>
                          <a:spcPct val="115000"/>
                        </a:lnSpc>
                        <a:spcBef>
                          <a:spcPts val="0"/>
                        </a:spcBef>
                        <a:spcAft>
                          <a:spcPts val="1000"/>
                        </a:spcAft>
                      </a:pPr>
                      <a:r>
                        <a:rPr lang="en-US" sz="1400" dirty="0">
                          <a:effectLst/>
                          <a:latin typeface="Arial" panose="020B0604020202020204" pitchFamily="34" charset="0"/>
                          <a:cs typeface="Arial" panose="020B0604020202020204" pitchFamily="34" charset="0"/>
                        </a:rPr>
                        <a:t>Was Jesus Really Convinced That He Was the Son of God and did Jesus the Christ fulfill the Attributes of God?</a:t>
                      </a:r>
                      <a:endParaRPr lang="en-US" sz="1400" dirty="0">
                        <a:effectLst/>
                        <a:latin typeface="Arial" panose="020B0604020202020204" pitchFamily="34" charset="0"/>
                        <a:ea typeface="Calibri"/>
                        <a:cs typeface="Arial" panose="020B0604020202020204" pitchFamily="34" charset="0"/>
                      </a:endParaRPr>
                    </a:p>
                  </a:txBody>
                  <a:tcPr marL="55275" marR="55275" marT="0" marB="0"/>
                </a:tc>
                <a:extLst>
                  <a:ext uri="{0D108BD9-81ED-4DB2-BD59-A6C34878D82A}">
                    <a16:rowId xmlns:a16="http://schemas.microsoft.com/office/drawing/2014/main" xmlns="" val="10007"/>
                  </a:ext>
                </a:extLst>
              </a:tr>
              <a:tr h="282514">
                <a:tc>
                  <a:txBody>
                    <a:bodyPr/>
                    <a:lstStyle/>
                    <a:p>
                      <a:pPr marL="0" marR="0" algn="ctr">
                        <a:lnSpc>
                          <a:spcPct val="115000"/>
                        </a:lnSpc>
                        <a:spcBef>
                          <a:spcPts val="0"/>
                        </a:spcBef>
                        <a:spcAft>
                          <a:spcPts val="1000"/>
                        </a:spcAft>
                      </a:pPr>
                      <a:r>
                        <a:rPr lang="en-US" sz="1400">
                          <a:effectLst/>
                          <a:latin typeface="Arial" panose="020B0604020202020204" pitchFamily="34" charset="0"/>
                          <a:cs typeface="Arial" panose="020B0604020202020204" pitchFamily="34" charset="0"/>
                        </a:rPr>
                        <a:t>8</a:t>
                      </a:r>
                      <a:endParaRPr lang="en-US" sz="1400">
                        <a:effectLst/>
                        <a:latin typeface="Arial" panose="020B0604020202020204" pitchFamily="34" charset="0"/>
                        <a:ea typeface="Calibri"/>
                        <a:cs typeface="Arial" panose="020B0604020202020204" pitchFamily="34" charset="0"/>
                      </a:endParaRPr>
                    </a:p>
                  </a:txBody>
                  <a:tcPr marL="55275" marR="55275" marT="0" marB="0"/>
                </a:tc>
                <a:tc>
                  <a:txBody>
                    <a:bodyPr/>
                    <a:lstStyle/>
                    <a:p>
                      <a:pPr marL="0" marR="0">
                        <a:lnSpc>
                          <a:spcPct val="115000"/>
                        </a:lnSpc>
                        <a:spcBef>
                          <a:spcPts val="0"/>
                        </a:spcBef>
                        <a:spcAft>
                          <a:spcPts val="1000"/>
                        </a:spcAft>
                      </a:pPr>
                      <a:r>
                        <a:rPr lang="en-US" sz="1400" dirty="0">
                          <a:effectLst/>
                          <a:latin typeface="Arial" panose="020B0604020202020204" pitchFamily="34" charset="0"/>
                          <a:cs typeface="Arial" panose="020B0604020202020204" pitchFamily="34" charset="0"/>
                        </a:rPr>
                        <a:t>The Psychological Evidence; Was Jesus Crazy When He Claimed to Be the Son of God?</a:t>
                      </a:r>
                      <a:endParaRPr lang="en-US" sz="1400" dirty="0">
                        <a:effectLst/>
                        <a:latin typeface="Arial" panose="020B0604020202020204" pitchFamily="34" charset="0"/>
                        <a:ea typeface="Calibri"/>
                        <a:cs typeface="Arial" panose="020B0604020202020204" pitchFamily="34" charset="0"/>
                      </a:endParaRPr>
                    </a:p>
                  </a:txBody>
                  <a:tcPr marL="55275" marR="55275" marT="0" marB="0"/>
                </a:tc>
                <a:extLst>
                  <a:ext uri="{0D108BD9-81ED-4DB2-BD59-A6C34878D82A}">
                    <a16:rowId xmlns:a16="http://schemas.microsoft.com/office/drawing/2014/main" xmlns="" val="10008"/>
                  </a:ext>
                </a:extLst>
              </a:tr>
              <a:tr h="526132">
                <a:tc>
                  <a:txBody>
                    <a:bodyPr/>
                    <a:lstStyle/>
                    <a:p>
                      <a:pPr marL="0" marR="0" algn="ctr">
                        <a:lnSpc>
                          <a:spcPct val="115000"/>
                        </a:lnSpc>
                        <a:spcBef>
                          <a:spcPts val="0"/>
                        </a:spcBef>
                        <a:spcAft>
                          <a:spcPts val="1000"/>
                        </a:spcAft>
                      </a:pPr>
                      <a:r>
                        <a:rPr lang="en-US" sz="1400">
                          <a:effectLst/>
                          <a:latin typeface="Arial" panose="020B0604020202020204" pitchFamily="34" charset="0"/>
                          <a:cs typeface="Arial" panose="020B0604020202020204" pitchFamily="34" charset="0"/>
                        </a:rPr>
                        <a:t>9</a:t>
                      </a:r>
                      <a:endParaRPr lang="en-US" sz="1400">
                        <a:effectLst/>
                        <a:latin typeface="Arial" panose="020B0604020202020204" pitchFamily="34" charset="0"/>
                        <a:ea typeface="Calibri"/>
                        <a:cs typeface="Arial" panose="020B0604020202020204" pitchFamily="34" charset="0"/>
                      </a:endParaRPr>
                    </a:p>
                  </a:txBody>
                  <a:tcPr marL="55275" marR="55275" marT="0" marB="0"/>
                </a:tc>
                <a:tc>
                  <a:txBody>
                    <a:bodyPr/>
                    <a:lstStyle/>
                    <a:p>
                      <a:pPr marL="0" marR="0">
                        <a:lnSpc>
                          <a:spcPct val="115000"/>
                        </a:lnSpc>
                        <a:spcBef>
                          <a:spcPts val="0"/>
                        </a:spcBef>
                        <a:spcAft>
                          <a:spcPts val="1000"/>
                        </a:spcAft>
                      </a:pPr>
                      <a:r>
                        <a:rPr lang="en-US" sz="1400" dirty="0">
                          <a:effectLst/>
                          <a:latin typeface="Arial" panose="020B0604020202020204" pitchFamily="34" charset="0"/>
                          <a:cs typeface="Arial" panose="020B0604020202020204" pitchFamily="34" charset="0"/>
                        </a:rPr>
                        <a:t>The Fingerprint Evidence – Prophecy</a:t>
                      </a:r>
                    </a:p>
                    <a:p>
                      <a:pPr marL="0" marR="0">
                        <a:lnSpc>
                          <a:spcPct val="115000"/>
                        </a:lnSpc>
                        <a:spcBef>
                          <a:spcPts val="0"/>
                        </a:spcBef>
                        <a:spcAft>
                          <a:spcPts val="1000"/>
                        </a:spcAft>
                      </a:pPr>
                      <a:r>
                        <a:rPr lang="en-US" sz="1400" dirty="0">
                          <a:effectLst/>
                          <a:latin typeface="Arial" panose="020B0604020202020204" pitchFamily="34" charset="0"/>
                          <a:cs typeface="Arial" panose="020B0604020202020204" pitchFamily="34" charset="0"/>
                        </a:rPr>
                        <a:t>Did Jesus—and Jesus Alone—Match the Identity of the Messiah?</a:t>
                      </a:r>
                      <a:endParaRPr lang="en-US" sz="1400" dirty="0">
                        <a:effectLst/>
                        <a:latin typeface="Arial" panose="020B0604020202020204" pitchFamily="34" charset="0"/>
                        <a:ea typeface="Calibri"/>
                        <a:cs typeface="Arial" panose="020B0604020202020204" pitchFamily="34" charset="0"/>
                      </a:endParaRPr>
                    </a:p>
                  </a:txBody>
                  <a:tcPr marL="55275" marR="55275" marT="0" marB="0"/>
                </a:tc>
                <a:extLst>
                  <a:ext uri="{0D108BD9-81ED-4DB2-BD59-A6C34878D82A}">
                    <a16:rowId xmlns:a16="http://schemas.microsoft.com/office/drawing/2014/main" xmlns="" val="10009"/>
                  </a:ext>
                </a:extLst>
              </a:tr>
              <a:tr h="282514">
                <a:tc>
                  <a:txBody>
                    <a:bodyPr/>
                    <a:lstStyle/>
                    <a:p>
                      <a:pPr marL="0" marR="0" algn="ctr">
                        <a:lnSpc>
                          <a:spcPct val="115000"/>
                        </a:lnSpc>
                        <a:spcBef>
                          <a:spcPts val="0"/>
                        </a:spcBef>
                        <a:spcAft>
                          <a:spcPts val="1000"/>
                        </a:spcAft>
                      </a:pPr>
                      <a:r>
                        <a:rPr lang="en-US" sz="1400">
                          <a:effectLst/>
                          <a:latin typeface="Arial" panose="020B0604020202020204" pitchFamily="34" charset="0"/>
                          <a:cs typeface="Arial" panose="020B0604020202020204" pitchFamily="34" charset="0"/>
                        </a:rPr>
                        <a:t>10</a:t>
                      </a:r>
                      <a:endParaRPr lang="en-US" sz="1400">
                        <a:effectLst/>
                        <a:latin typeface="Arial" panose="020B0604020202020204" pitchFamily="34" charset="0"/>
                        <a:ea typeface="Calibri"/>
                        <a:cs typeface="Arial" panose="020B0604020202020204" pitchFamily="34" charset="0"/>
                      </a:endParaRPr>
                    </a:p>
                  </a:txBody>
                  <a:tcPr marL="55275" marR="55275" marT="0" marB="0"/>
                </a:tc>
                <a:tc>
                  <a:txBody>
                    <a:bodyPr/>
                    <a:lstStyle/>
                    <a:p>
                      <a:pPr marL="0" marR="0">
                        <a:lnSpc>
                          <a:spcPct val="115000"/>
                        </a:lnSpc>
                        <a:spcBef>
                          <a:spcPts val="0"/>
                        </a:spcBef>
                        <a:spcAft>
                          <a:spcPts val="1000"/>
                        </a:spcAft>
                      </a:pPr>
                      <a:r>
                        <a:rPr lang="en-US" sz="1400" dirty="0">
                          <a:effectLst/>
                          <a:latin typeface="Arial" panose="020B0604020202020204" pitchFamily="34" charset="0"/>
                          <a:cs typeface="Arial" panose="020B0604020202020204" pitchFamily="34" charset="0"/>
                        </a:rPr>
                        <a:t>The Resurrection – was Jesus Raised from the Dead?</a:t>
                      </a:r>
                      <a:endParaRPr lang="en-US" sz="1400" dirty="0">
                        <a:effectLst/>
                        <a:latin typeface="Arial" panose="020B0604020202020204" pitchFamily="34" charset="0"/>
                        <a:ea typeface="Calibri"/>
                        <a:cs typeface="Arial" panose="020B0604020202020204" pitchFamily="34" charset="0"/>
                      </a:endParaRPr>
                    </a:p>
                  </a:txBody>
                  <a:tcPr marL="55275" marR="55275" marT="0" marB="0"/>
                </a:tc>
                <a:extLst>
                  <a:ext uri="{0D108BD9-81ED-4DB2-BD59-A6C34878D82A}">
                    <a16:rowId xmlns:a16="http://schemas.microsoft.com/office/drawing/2014/main" xmlns="" val="10010"/>
                  </a:ext>
                </a:extLst>
              </a:tr>
              <a:tr h="282514">
                <a:tc>
                  <a:txBody>
                    <a:bodyPr/>
                    <a:lstStyle/>
                    <a:p>
                      <a:pPr marL="0" marR="0" algn="ctr">
                        <a:lnSpc>
                          <a:spcPct val="115000"/>
                        </a:lnSpc>
                        <a:spcBef>
                          <a:spcPts val="0"/>
                        </a:spcBef>
                        <a:spcAft>
                          <a:spcPts val="1000"/>
                        </a:spcAft>
                      </a:pPr>
                      <a:r>
                        <a:rPr lang="en-US" sz="1400">
                          <a:effectLst/>
                          <a:latin typeface="Arial" panose="020B0604020202020204" pitchFamily="34" charset="0"/>
                          <a:cs typeface="Arial" panose="020B0604020202020204" pitchFamily="34" charset="0"/>
                        </a:rPr>
                        <a:t>11</a:t>
                      </a:r>
                      <a:endParaRPr lang="en-US" sz="1400">
                        <a:effectLst/>
                        <a:latin typeface="Arial" panose="020B0604020202020204" pitchFamily="34" charset="0"/>
                        <a:ea typeface="Calibri"/>
                        <a:cs typeface="Arial" panose="020B0604020202020204" pitchFamily="34" charset="0"/>
                      </a:endParaRPr>
                    </a:p>
                  </a:txBody>
                  <a:tcPr marL="55275" marR="55275" marT="0" marB="0"/>
                </a:tc>
                <a:tc>
                  <a:txBody>
                    <a:bodyPr/>
                    <a:lstStyle/>
                    <a:p>
                      <a:pPr marL="0" marR="0">
                        <a:lnSpc>
                          <a:spcPct val="115000"/>
                        </a:lnSpc>
                        <a:spcBef>
                          <a:spcPts val="0"/>
                        </a:spcBef>
                        <a:spcAft>
                          <a:spcPts val="1000"/>
                        </a:spcAft>
                      </a:pPr>
                      <a:r>
                        <a:rPr lang="en-US" sz="1400">
                          <a:effectLst/>
                          <a:latin typeface="Arial" panose="020B0604020202020204" pitchFamily="34" charset="0"/>
                          <a:cs typeface="Arial" panose="020B0604020202020204" pitchFamily="34" charset="0"/>
                        </a:rPr>
                        <a:t>What is the Evidence of that Jesus was seen Alive after His Death on the Cross?</a:t>
                      </a:r>
                      <a:endParaRPr lang="en-US" sz="1400">
                        <a:effectLst/>
                        <a:latin typeface="Arial" panose="020B0604020202020204" pitchFamily="34" charset="0"/>
                        <a:ea typeface="Calibri"/>
                        <a:cs typeface="Arial" panose="020B0604020202020204" pitchFamily="34" charset="0"/>
                      </a:endParaRPr>
                    </a:p>
                  </a:txBody>
                  <a:tcPr marL="55275" marR="55275" marT="0" marB="0"/>
                </a:tc>
                <a:extLst>
                  <a:ext uri="{0D108BD9-81ED-4DB2-BD59-A6C34878D82A}">
                    <a16:rowId xmlns:a16="http://schemas.microsoft.com/office/drawing/2014/main" xmlns="" val="10011"/>
                  </a:ext>
                </a:extLst>
              </a:tr>
              <a:tr h="282514">
                <a:tc>
                  <a:txBody>
                    <a:bodyPr/>
                    <a:lstStyle/>
                    <a:p>
                      <a:pPr marL="0" marR="0" algn="ctr">
                        <a:lnSpc>
                          <a:spcPct val="115000"/>
                        </a:lnSpc>
                        <a:spcBef>
                          <a:spcPts val="0"/>
                        </a:spcBef>
                        <a:spcAft>
                          <a:spcPts val="1000"/>
                        </a:spcAft>
                      </a:pPr>
                      <a:r>
                        <a:rPr lang="en-US" sz="1400">
                          <a:effectLst/>
                          <a:latin typeface="Arial" panose="020B0604020202020204" pitchFamily="34" charset="0"/>
                          <a:cs typeface="Arial" panose="020B0604020202020204" pitchFamily="34" charset="0"/>
                        </a:rPr>
                        <a:t>12</a:t>
                      </a:r>
                      <a:endParaRPr lang="en-US" sz="1400">
                        <a:effectLst/>
                        <a:latin typeface="Arial" panose="020B0604020202020204" pitchFamily="34" charset="0"/>
                        <a:ea typeface="Calibri"/>
                        <a:cs typeface="Arial" panose="020B0604020202020204" pitchFamily="34" charset="0"/>
                      </a:endParaRPr>
                    </a:p>
                  </a:txBody>
                  <a:tcPr marL="55275" marR="55275" marT="0" marB="0"/>
                </a:tc>
                <a:tc>
                  <a:txBody>
                    <a:bodyPr/>
                    <a:lstStyle/>
                    <a:p>
                      <a:pPr marL="0" marR="0">
                        <a:lnSpc>
                          <a:spcPct val="115000"/>
                        </a:lnSpc>
                        <a:spcBef>
                          <a:spcPts val="0"/>
                        </a:spcBef>
                        <a:spcAft>
                          <a:spcPts val="1000"/>
                        </a:spcAft>
                      </a:pPr>
                      <a:r>
                        <a:rPr lang="en-US" sz="1400">
                          <a:effectLst/>
                          <a:latin typeface="Arial" panose="020B0604020202020204" pitchFamily="34" charset="0"/>
                          <a:cs typeface="Arial" panose="020B0604020202020204" pitchFamily="34" charset="0"/>
                        </a:rPr>
                        <a:t>Tactics for Discussing the Case for Jesus the Christ</a:t>
                      </a:r>
                      <a:endParaRPr lang="en-US" sz="1400">
                        <a:effectLst/>
                        <a:latin typeface="Arial" panose="020B0604020202020204" pitchFamily="34" charset="0"/>
                        <a:ea typeface="Calibri"/>
                        <a:cs typeface="Arial" panose="020B0604020202020204" pitchFamily="34" charset="0"/>
                      </a:endParaRPr>
                    </a:p>
                  </a:txBody>
                  <a:tcPr marL="55275" marR="55275" marT="0" marB="0"/>
                </a:tc>
                <a:extLst>
                  <a:ext uri="{0D108BD9-81ED-4DB2-BD59-A6C34878D82A}">
                    <a16:rowId xmlns:a16="http://schemas.microsoft.com/office/drawing/2014/main" xmlns="" val="10012"/>
                  </a:ext>
                </a:extLst>
              </a:tr>
              <a:tr h="282514">
                <a:tc>
                  <a:txBody>
                    <a:bodyPr/>
                    <a:lstStyle/>
                    <a:p>
                      <a:pPr marL="0" marR="0" algn="ctr">
                        <a:lnSpc>
                          <a:spcPct val="115000"/>
                        </a:lnSpc>
                        <a:spcBef>
                          <a:spcPts val="0"/>
                        </a:spcBef>
                        <a:spcAft>
                          <a:spcPts val="1000"/>
                        </a:spcAft>
                      </a:pPr>
                      <a:r>
                        <a:rPr lang="en-US" sz="1400">
                          <a:effectLst/>
                          <a:latin typeface="Arial" panose="020B0604020202020204" pitchFamily="34" charset="0"/>
                          <a:cs typeface="Arial" panose="020B0604020202020204" pitchFamily="34" charset="0"/>
                        </a:rPr>
                        <a:t>13</a:t>
                      </a:r>
                      <a:endParaRPr lang="en-US" sz="1400">
                        <a:effectLst/>
                        <a:latin typeface="Arial" panose="020B0604020202020204" pitchFamily="34" charset="0"/>
                        <a:ea typeface="Calibri"/>
                        <a:cs typeface="Arial" panose="020B0604020202020204" pitchFamily="34" charset="0"/>
                      </a:endParaRPr>
                    </a:p>
                  </a:txBody>
                  <a:tcPr marL="55275" marR="55275" marT="0" marB="0"/>
                </a:tc>
                <a:tc>
                  <a:txBody>
                    <a:bodyPr/>
                    <a:lstStyle/>
                    <a:p>
                      <a:pPr marL="0" marR="0">
                        <a:lnSpc>
                          <a:spcPct val="115000"/>
                        </a:lnSpc>
                        <a:spcBef>
                          <a:spcPts val="0"/>
                        </a:spcBef>
                        <a:spcAft>
                          <a:spcPts val="1000"/>
                        </a:spcAft>
                      </a:pPr>
                      <a:r>
                        <a:rPr lang="en-US" sz="1400" dirty="0">
                          <a:effectLst/>
                          <a:latin typeface="Arial" panose="020B0604020202020204" pitchFamily="34" charset="0"/>
                          <a:cs typeface="Arial" panose="020B0604020202020204" pitchFamily="34" charset="0"/>
                        </a:rPr>
                        <a:t>What Does the Evidence Establish—And What Does It Mean Today?</a:t>
                      </a:r>
                      <a:endParaRPr lang="en-US" sz="1400" dirty="0">
                        <a:effectLst/>
                        <a:latin typeface="Arial" panose="020B0604020202020204" pitchFamily="34" charset="0"/>
                        <a:ea typeface="Calibri"/>
                        <a:cs typeface="Arial" panose="020B0604020202020204" pitchFamily="34" charset="0"/>
                      </a:endParaRPr>
                    </a:p>
                  </a:txBody>
                  <a:tcPr marL="55275" marR="55275" marT="0" marB="0"/>
                </a:tc>
                <a:extLst>
                  <a:ext uri="{0D108BD9-81ED-4DB2-BD59-A6C34878D82A}">
                    <a16:rowId xmlns:a16="http://schemas.microsoft.com/office/drawing/2014/main" xmlns="" val="10013"/>
                  </a:ext>
                </a:extLst>
              </a:tr>
            </a:tbl>
          </a:graphicData>
        </a:graphic>
      </p:graphicFrame>
    </p:spTree>
    <p:extLst>
      <p:ext uri="{BB962C8B-B14F-4D97-AF65-F5344CB8AC3E}">
        <p14:creationId xmlns:p14="http://schemas.microsoft.com/office/powerpoint/2010/main" val="15527541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p:nvPr/>
        </p:nvPicPr>
        <p:blipFill>
          <a:blip r:embed="rId2"/>
          <a:stretch>
            <a:fillRect/>
          </a:stretch>
        </p:blipFill>
        <p:spPr>
          <a:xfrm>
            <a:off x="685800" y="1066800"/>
            <a:ext cx="7848600" cy="5105400"/>
          </a:xfrm>
          <a:prstGeom prst="rect">
            <a:avLst/>
          </a:prstGeom>
        </p:spPr>
      </p:pic>
    </p:spTree>
    <p:extLst>
      <p:ext uri="{BB962C8B-B14F-4D97-AF65-F5344CB8AC3E}">
        <p14:creationId xmlns:p14="http://schemas.microsoft.com/office/powerpoint/2010/main" val="16345318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9144000" cy="6781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TextBox 5"/>
          <p:cNvSpPr txBox="1"/>
          <p:nvPr/>
        </p:nvSpPr>
        <p:spPr>
          <a:xfrm>
            <a:off x="7705985" y="4441032"/>
            <a:ext cx="1219200" cy="307777"/>
          </a:xfrm>
          <a:prstGeom prst="rect">
            <a:avLst/>
          </a:prstGeom>
          <a:noFill/>
        </p:spPr>
        <p:txBody>
          <a:bodyPr wrap="square" rtlCol="0">
            <a:spAutoFit/>
          </a:bodyPr>
          <a:lstStyle/>
          <a:p>
            <a:pPr algn="ctr"/>
            <a:r>
              <a:rPr lang="en-US" sz="1400" dirty="0">
                <a:solidFill>
                  <a:prstClr val="black"/>
                </a:solidFill>
                <a:latin typeface="Papyrus" panose="03070502060502030205" pitchFamily="66" charset="0"/>
              </a:rPr>
              <a:t>Bethany</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16654" y="907132"/>
            <a:ext cx="5176434" cy="3841677"/>
          </a:xfrm>
          <a:prstGeom prst="rect">
            <a:avLst/>
          </a:prstGeom>
        </p:spPr>
      </p:pic>
      <p:pic>
        <p:nvPicPr>
          <p:cNvPr id="1026" name="Picture 2" descr="S:\Evidence-The Jesus Case\Art Work\Jerusalem-Resurrection Images\tomb and cros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2258288"/>
            <a:ext cx="2524125" cy="114248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descr="S:\Evidence-The Jesus Case\Art Work\city-of-jerusalem-clipart-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75148" y="3983932"/>
            <a:ext cx="1480875" cy="46007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228600" y="1976031"/>
            <a:ext cx="2868093" cy="307777"/>
          </a:xfrm>
          <a:prstGeom prst="rect">
            <a:avLst/>
          </a:prstGeom>
          <a:noFill/>
        </p:spPr>
        <p:txBody>
          <a:bodyPr wrap="none" rtlCol="0">
            <a:spAutoFit/>
          </a:bodyPr>
          <a:lstStyle/>
          <a:p>
            <a:r>
              <a:rPr lang="en-US" sz="1400" dirty="0">
                <a:solidFill>
                  <a:prstClr val="black"/>
                </a:solidFill>
                <a:latin typeface="Papyrus" panose="03070502060502030205" pitchFamily="66" charset="0"/>
              </a:rPr>
              <a:t>Tomb &amp; </a:t>
            </a:r>
            <a:r>
              <a:rPr lang="en-US" sz="1400" dirty="0" smtClean="0">
                <a:solidFill>
                  <a:prstClr val="black"/>
                </a:solidFill>
                <a:latin typeface="Papyrus" panose="03070502060502030205" pitchFamily="66" charset="0"/>
              </a:rPr>
              <a:t>Cross – Distance 140 </a:t>
            </a:r>
            <a:r>
              <a:rPr lang="en-US" sz="1400" dirty="0" err="1" smtClean="0">
                <a:solidFill>
                  <a:prstClr val="black"/>
                </a:solidFill>
                <a:latin typeface="Papyrus" panose="03070502060502030205" pitchFamily="66" charset="0"/>
              </a:rPr>
              <a:t>ft</a:t>
            </a:r>
            <a:endParaRPr lang="en-US" sz="1400" dirty="0">
              <a:solidFill>
                <a:prstClr val="black"/>
              </a:solidFill>
              <a:latin typeface="Papyrus" panose="03070502060502030205" pitchFamily="66" charset="0"/>
            </a:endParaRPr>
          </a:p>
        </p:txBody>
      </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8600" y="3957231"/>
            <a:ext cx="3225740" cy="1905000"/>
          </a:xfrm>
          <a:prstGeom prst="rect">
            <a:avLst/>
          </a:prstGeom>
        </p:spPr>
      </p:pic>
      <p:sp>
        <p:nvSpPr>
          <p:cNvPr id="13" name="TextBox 12"/>
          <p:cNvSpPr txBox="1"/>
          <p:nvPr/>
        </p:nvSpPr>
        <p:spPr>
          <a:xfrm>
            <a:off x="228600" y="3652431"/>
            <a:ext cx="675185" cy="307777"/>
          </a:xfrm>
          <a:prstGeom prst="rect">
            <a:avLst/>
          </a:prstGeom>
          <a:noFill/>
        </p:spPr>
        <p:txBody>
          <a:bodyPr wrap="none" rtlCol="0">
            <a:spAutoFit/>
          </a:bodyPr>
          <a:lstStyle/>
          <a:p>
            <a:r>
              <a:rPr lang="en-US" sz="1400" dirty="0">
                <a:solidFill>
                  <a:prstClr val="black"/>
                </a:solidFill>
                <a:latin typeface="Papyrus" panose="03070502060502030205" pitchFamily="66" charset="0"/>
              </a:rPr>
              <a:t>Tomb</a:t>
            </a:r>
          </a:p>
        </p:txBody>
      </p:sp>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6844" y="36915"/>
            <a:ext cx="3540456" cy="1544990"/>
          </a:xfrm>
          <a:prstGeom prst="rect">
            <a:avLst/>
          </a:prstGeom>
        </p:spPr>
      </p:pic>
      <p:sp>
        <p:nvSpPr>
          <p:cNvPr id="3" name="Rectangle 2"/>
          <p:cNvSpPr/>
          <p:nvPr/>
        </p:nvSpPr>
        <p:spPr>
          <a:xfrm>
            <a:off x="3345255" y="742384"/>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Rectangle 3"/>
          <p:cNvSpPr/>
          <p:nvPr/>
        </p:nvSpPr>
        <p:spPr>
          <a:xfrm>
            <a:off x="2681831" y="1374667"/>
            <a:ext cx="352872" cy="125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TextBox 14"/>
          <p:cNvSpPr txBox="1"/>
          <p:nvPr/>
        </p:nvSpPr>
        <p:spPr>
          <a:xfrm>
            <a:off x="2525360" y="1268570"/>
            <a:ext cx="532518" cy="246221"/>
          </a:xfrm>
          <a:prstGeom prst="rect">
            <a:avLst/>
          </a:prstGeom>
          <a:noFill/>
        </p:spPr>
        <p:txBody>
          <a:bodyPr wrap="none" rtlCol="0">
            <a:spAutoFit/>
          </a:bodyPr>
          <a:lstStyle/>
          <a:p>
            <a:r>
              <a:rPr lang="en-US" sz="1000" dirty="0">
                <a:solidFill>
                  <a:prstClr val="black"/>
                </a:solidFill>
                <a:latin typeface="Papyrus" panose="03070502060502030205" pitchFamily="66" charset="0"/>
              </a:rPr>
              <a:t>Tomb</a:t>
            </a:r>
          </a:p>
        </p:txBody>
      </p:sp>
      <p:cxnSp>
        <p:nvCxnSpPr>
          <p:cNvPr id="19" name="Straight Connector 18"/>
          <p:cNvCxnSpPr/>
          <p:nvPr/>
        </p:nvCxnSpPr>
        <p:spPr>
          <a:xfrm flipV="1">
            <a:off x="2681832" y="1135329"/>
            <a:ext cx="42957" cy="1510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653440" y="1404298"/>
            <a:ext cx="726481" cy="400110"/>
          </a:xfrm>
          <a:prstGeom prst="rect">
            <a:avLst/>
          </a:prstGeom>
          <a:solidFill>
            <a:schemeClr val="bg1"/>
          </a:solidFill>
        </p:spPr>
        <p:txBody>
          <a:bodyPr wrap="none" rtlCol="0">
            <a:spAutoFit/>
          </a:bodyPr>
          <a:lstStyle/>
          <a:p>
            <a:r>
              <a:rPr lang="en-US" sz="1000" dirty="0" smtClean="0">
                <a:solidFill>
                  <a:prstClr val="black"/>
                </a:solidFill>
                <a:latin typeface="Papyrus" panose="03070502060502030205" pitchFamily="66" charset="0"/>
              </a:rPr>
              <a:t>Cross</a:t>
            </a:r>
          </a:p>
          <a:p>
            <a:r>
              <a:rPr lang="en-US" sz="1000" dirty="0" smtClean="0">
                <a:solidFill>
                  <a:prstClr val="black"/>
                </a:solidFill>
                <a:latin typeface="Papyrus" panose="03070502060502030205" pitchFamily="66" charset="0"/>
              </a:rPr>
              <a:t>Golgotha</a:t>
            </a:r>
            <a:endParaRPr lang="en-US" sz="1000" dirty="0">
              <a:solidFill>
                <a:prstClr val="black"/>
              </a:solidFill>
              <a:latin typeface="Papyrus" panose="03070502060502030205" pitchFamily="66" charset="0"/>
            </a:endParaRPr>
          </a:p>
        </p:txBody>
      </p:sp>
      <p:cxnSp>
        <p:nvCxnSpPr>
          <p:cNvPr id="22" name="Straight Connector 21"/>
          <p:cNvCxnSpPr>
            <a:stCxn id="21" idx="0"/>
          </p:cNvCxnSpPr>
          <p:nvPr/>
        </p:nvCxnSpPr>
        <p:spPr>
          <a:xfrm flipV="1">
            <a:off x="2016681" y="1218573"/>
            <a:ext cx="174197" cy="185725"/>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2263782" y="1445752"/>
            <a:ext cx="352872" cy="629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 name="TextBox 19"/>
          <p:cNvSpPr txBox="1"/>
          <p:nvPr/>
        </p:nvSpPr>
        <p:spPr>
          <a:xfrm>
            <a:off x="6559513" y="189042"/>
            <a:ext cx="1737976" cy="276999"/>
          </a:xfrm>
          <a:prstGeom prst="rect">
            <a:avLst/>
          </a:prstGeom>
          <a:noFill/>
          <a:ln>
            <a:noFill/>
          </a:ln>
        </p:spPr>
        <p:txBody>
          <a:bodyPr wrap="none" rtlCol="0">
            <a:spAutoFit/>
          </a:bodyPr>
          <a:lstStyle/>
          <a:p>
            <a:r>
              <a:rPr lang="en-US" sz="1200" dirty="0">
                <a:solidFill>
                  <a:srgbClr val="00B0F0"/>
                </a:solidFill>
              </a:rPr>
              <a:t>Jesus dies (9</a:t>
            </a:r>
            <a:r>
              <a:rPr lang="en-US" sz="1200" baseline="30000" dirty="0">
                <a:solidFill>
                  <a:srgbClr val="00B0F0"/>
                </a:solidFill>
              </a:rPr>
              <a:t>th</a:t>
            </a:r>
            <a:r>
              <a:rPr lang="en-US" sz="1200" dirty="0">
                <a:solidFill>
                  <a:srgbClr val="00B0F0"/>
                </a:solidFill>
              </a:rPr>
              <a:t> </a:t>
            </a:r>
            <a:r>
              <a:rPr lang="en-US" sz="1200" dirty="0" err="1">
                <a:solidFill>
                  <a:srgbClr val="00B0F0"/>
                </a:solidFill>
              </a:rPr>
              <a:t>hr</a:t>
            </a:r>
            <a:r>
              <a:rPr lang="en-US" sz="1200" dirty="0">
                <a:solidFill>
                  <a:srgbClr val="00B0F0"/>
                </a:solidFill>
              </a:rPr>
              <a:t> – 3 PM)</a:t>
            </a:r>
          </a:p>
        </p:txBody>
      </p:sp>
      <p:sp>
        <p:nvSpPr>
          <p:cNvPr id="23" name="Isosceles Triangle 22"/>
          <p:cNvSpPr/>
          <p:nvPr/>
        </p:nvSpPr>
        <p:spPr>
          <a:xfrm flipV="1">
            <a:off x="6455867" y="270549"/>
            <a:ext cx="125405" cy="113987"/>
          </a:xfrm>
          <a:prstGeom prst="triangle">
            <a:avLst/>
          </a:prstGeom>
          <a:solidFill>
            <a:srgbClr val="FB11DA"/>
          </a:solidFill>
          <a:ln>
            <a:solidFill>
              <a:srgbClr val="FB11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25" name="Picture 2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27089" y="-186246"/>
            <a:ext cx="3116911" cy="2327983"/>
          </a:xfrm>
          <a:prstGeom prst="rect">
            <a:avLst/>
          </a:prstGeom>
        </p:spPr>
      </p:pic>
    </p:spTree>
    <p:extLst>
      <p:ext uri="{BB962C8B-B14F-4D97-AF65-F5344CB8AC3E}">
        <p14:creationId xmlns:p14="http://schemas.microsoft.com/office/powerpoint/2010/main" val="3230263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Contradictions?</a:t>
            </a:r>
            <a:endParaRPr lang="en-US" dirty="0"/>
          </a:p>
        </p:txBody>
      </p:sp>
      <p:pic>
        <p:nvPicPr>
          <p:cNvPr id="4097"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1704974"/>
            <a:ext cx="8577228" cy="2817813"/>
          </a:xfrm>
          <a:prstGeom prst="rect">
            <a:avLst/>
          </a:prstGeom>
          <a:solidFill>
            <a:schemeClr val="tx1"/>
          </a:solidFill>
          <a:ln>
            <a:noFill/>
          </a:ln>
          <a:effectLst/>
        </p:spPr>
      </p:pic>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6553200" y="4800600"/>
            <a:ext cx="2011045" cy="1430655"/>
          </a:xfrm>
          <a:prstGeom prst="rect">
            <a:avLst/>
          </a:prstGeom>
        </p:spPr>
      </p:pic>
    </p:spTree>
    <p:extLst>
      <p:ext uri="{BB962C8B-B14F-4D97-AF65-F5344CB8AC3E}">
        <p14:creationId xmlns:p14="http://schemas.microsoft.com/office/powerpoint/2010/main" val="37455635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5968" y="149577"/>
            <a:ext cx="8938031" cy="523220"/>
          </a:xfrm>
          <a:prstGeom prst="rect">
            <a:avLst/>
          </a:prstGeom>
          <a:noFill/>
        </p:spPr>
        <p:txBody>
          <a:bodyPr wrap="square" rtlCol="0">
            <a:spAutoFit/>
          </a:bodyPr>
          <a:lstStyle/>
          <a:p>
            <a:r>
              <a:rPr lang="en-US" sz="2800" dirty="0" smtClean="0">
                <a:solidFill>
                  <a:srgbClr val="FFFFFF"/>
                </a:solidFill>
                <a:latin typeface="Arial Narrow" pitchFamily="34" charset="0"/>
              </a:rPr>
              <a:t>Did the Disciples and Paul Experience Appearances of Jesus?</a:t>
            </a:r>
            <a:endParaRPr lang="en-US" sz="2800" dirty="0">
              <a:solidFill>
                <a:srgbClr val="FFFFFF"/>
              </a:solidFill>
              <a:latin typeface="Arial Narrow" pitchFamily="34" charset="0"/>
            </a:endParaRPr>
          </a:p>
        </p:txBody>
      </p:sp>
      <p:cxnSp>
        <p:nvCxnSpPr>
          <p:cNvPr id="6" name="Straight Connector 5"/>
          <p:cNvCxnSpPr/>
          <p:nvPr/>
        </p:nvCxnSpPr>
        <p:spPr>
          <a:xfrm>
            <a:off x="304800" y="762000"/>
            <a:ext cx="883920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28600" y="1776948"/>
            <a:ext cx="5181600" cy="3785652"/>
          </a:xfrm>
          <a:prstGeom prst="rect">
            <a:avLst/>
          </a:prstGeom>
          <a:noFill/>
        </p:spPr>
        <p:txBody>
          <a:bodyPr wrap="square" rtlCol="0">
            <a:spAutoFit/>
          </a:bodyPr>
          <a:lstStyle/>
          <a:p>
            <a:pPr marL="457200" indent="-457200" algn="r"/>
            <a:r>
              <a:rPr lang="en-US" sz="2400" dirty="0" smtClean="0">
                <a:solidFill>
                  <a:srgbClr val="FFFFFF"/>
                </a:solidFill>
                <a:latin typeface="Arial Narrow" pitchFamily="34" charset="0"/>
              </a:rPr>
              <a:t>“Why, then, did some of the disciples claim to see Jesus alive after his crucifixion? </a:t>
            </a:r>
            <a:endParaRPr lang="en-US" sz="2400" dirty="0" smtClean="0">
              <a:solidFill>
                <a:srgbClr val="FFFFFF"/>
              </a:solidFill>
              <a:latin typeface="Arial Narrow" pitchFamily="34" charset="0"/>
            </a:endParaRPr>
          </a:p>
          <a:p>
            <a:pPr marL="457200" indent="-457200" algn="r"/>
            <a:r>
              <a:rPr lang="en-US" sz="2400" dirty="0" smtClean="0">
                <a:solidFill>
                  <a:srgbClr val="FFFFFF"/>
                </a:solidFill>
                <a:latin typeface="Arial Narrow" pitchFamily="34" charset="0"/>
              </a:rPr>
              <a:t>I </a:t>
            </a:r>
            <a:r>
              <a:rPr lang="en-US" sz="2400" dirty="0" smtClean="0">
                <a:solidFill>
                  <a:srgbClr val="FFFFFF"/>
                </a:solidFill>
                <a:latin typeface="Arial Narrow" pitchFamily="34" charset="0"/>
              </a:rPr>
              <a:t>don’t doubt at all that some of the disciples claimed this. </a:t>
            </a:r>
            <a:r>
              <a:rPr lang="en-US" sz="2400" dirty="0" smtClean="0">
                <a:solidFill>
                  <a:srgbClr val="FFFFFF"/>
                </a:solidFill>
                <a:latin typeface="Arial Narrow" pitchFamily="34" charset="0"/>
              </a:rPr>
              <a:t>. . .Paul, writing about twenty-five years later, indicates that this is what they claimed, and I don’t think he is making it up. And he knew at least a couple of them, whom he met just three years after the event.” </a:t>
            </a:r>
          </a:p>
          <a:p>
            <a:pPr marL="457200" indent="-457200" algn="r"/>
            <a:r>
              <a:rPr lang="en-US" sz="2400" dirty="0" smtClean="0">
                <a:solidFill>
                  <a:srgbClr val="FF0000"/>
                </a:solidFill>
                <a:latin typeface="Arial Narrow" pitchFamily="34" charset="0"/>
              </a:rPr>
              <a:t>– Bart </a:t>
            </a:r>
            <a:r>
              <a:rPr lang="en-US" sz="2400" dirty="0" err="1" smtClean="0">
                <a:solidFill>
                  <a:srgbClr val="FF0000"/>
                </a:solidFill>
                <a:latin typeface="Arial Narrow" pitchFamily="34" charset="0"/>
              </a:rPr>
              <a:t>Ehrman</a:t>
            </a:r>
            <a:endParaRPr lang="en-US" sz="2400" dirty="0" smtClean="0">
              <a:solidFill>
                <a:srgbClr val="FF0000"/>
              </a:solidFill>
              <a:latin typeface="Arial Narrow" pitchFamily="34" charset="0"/>
            </a:endParaRPr>
          </a:p>
        </p:txBody>
      </p:sp>
      <p:pic>
        <p:nvPicPr>
          <p:cNvPr id="9" name="Picture 8" descr="bart ehrman 2.jpg"/>
          <p:cNvPicPr>
            <a:picLocks noChangeAspect="1"/>
          </p:cNvPicPr>
          <p:nvPr/>
        </p:nvPicPr>
        <p:blipFill>
          <a:blip r:embed="rId3" cstate="print">
            <a:duotone>
              <a:prstClr val="black"/>
              <a:srgbClr val="D9C3A5">
                <a:tint val="50000"/>
                <a:satMod val="180000"/>
              </a:srgbClr>
            </a:duotone>
          </a:blip>
          <a:stretch>
            <a:fillRect/>
          </a:stretch>
        </p:blipFill>
        <p:spPr>
          <a:xfrm>
            <a:off x="5486400" y="1295400"/>
            <a:ext cx="3178383" cy="4962525"/>
          </a:xfrm>
          <a:prstGeom prst="rect">
            <a:avLst/>
          </a:prstGeom>
          <a:effectLst>
            <a:softEdge rad="63500"/>
          </a:effectLst>
        </p:spPr>
      </p:pic>
    </p:spTree>
    <p:extLst>
      <p:ext uri="{BB962C8B-B14F-4D97-AF65-F5344CB8AC3E}">
        <p14:creationId xmlns:p14="http://schemas.microsoft.com/office/powerpoint/2010/main" val="20850150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xmlns="" id="{C101DFA0-250C-478F-8982-6821E96EF5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5422"/>
            <a:ext cx="9144000" cy="6647155"/>
          </a:xfrm>
          <a:prstGeom prst="rect">
            <a:avLst/>
          </a:prstGeom>
        </p:spPr>
      </p:pic>
      <p:grpSp>
        <p:nvGrpSpPr>
          <p:cNvPr id="39" name="Group 38"/>
          <p:cNvGrpSpPr/>
          <p:nvPr/>
        </p:nvGrpSpPr>
        <p:grpSpPr>
          <a:xfrm>
            <a:off x="304800" y="4328769"/>
            <a:ext cx="8545733" cy="764452"/>
            <a:chOff x="593953" y="4818685"/>
            <a:chExt cx="8545733" cy="764452"/>
          </a:xfrm>
        </p:grpSpPr>
        <p:grpSp>
          <p:nvGrpSpPr>
            <p:cNvPr id="40" name="Group 39"/>
            <p:cNvGrpSpPr/>
            <p:nvPr/>
          </p:nvGrpSpPr>
          <p:grpSpPr>
            <a:xfrm>
              <a:off x="2754835" y="4818685"/>
              <a:ext cx="992037" cy="457200"/>
              <a:chOff x="1687280" y="4822394"/>
              <a:chExt cx="992037" cy="457200"/>
            </a:xfrm>
          </p:grpSpPr>
          <p:sp>
            <p:nvSpPr>
              <p:cNvPr id="73" name="Rectangle 72"/>
              <p:cNvSpPr/>
              <p:nvPr/>
            </p:nvSpPr>
            <p:spPr>
              <a:xfrm>
                <a:off x="1764917" y="4933453"/>
                <a:ext cx="914400" cy="22860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4" name="Rectangle 73"/>
              <p:cNvSpPr/>
              <p:nvPr/>
            </p:nvSpPr>
            <p:spPr>
              <a:xfrm>
                <a:off x="1687280" y="4822394"/>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1" name="TextBox 40"/>
            <p:cNvSpPr txBox="1"/>
            <p:nvPr/>
          </p:nvSpPr>
          <p:spPr>
            <a:xfrm>
              <a:off x="1618651" y="5336916"/>
              <a:ext cx="442750" cy="246221"/>
            </a:xfrm>
            <a:prstGeom prst="rect">
              <a:avLst/>
            </a:prstGeom>
            <a:noFill/>
          </p:spPr>
          <p:txBody>
            <a:bodyPr wrap="none" rtlCol="0">
              <a:spAutoFit/>
            </a:bodyPr>
            <a:lstStyle/>
            <a:p>
              <a:r>
                <a:rPr lang="en-US" sz="1000" dirty="0" smtClean="0">
                  <a:solidFill>
                    <a:prstClr val="black"/>
                  </a:solidFill>
                  <a:latin typeface="Tekton Pro Cond" pitchFamily="34" charset="0"/>
                </a:rPr>
                <a:t>30AD</a:t>
              </a:r>
              <a:endParaRPr lang="en-US" sz="1000" dirty="0">
                <a:solidFill>
                  <a:prstClr val="black"/>
                </a:solidFill>
                <a:latin typeface="Tekton Pro Cond" pitchFamily="34" charset="0"/>
              </a:endParaRPr>
            </a:p>
          </p:txBody>
        </p:sp>
        <p:grpSp>
          <p:nvGrpSpPr>
            <p:cNvPr id="42" name="Group 41"/>
            <p:cNvGrpSpPr/>
            <p:nvPr/>
          </p:nvGrpSpPr>
          <p:grpSpPr>
            <a:xfrm>
              <a:off x="3746872" y="4818685"/>
              <a:ext cx="1005840" cy="457200"/>
              <a:chOff x="2896492" y="4819153"/>
              <a:chExt cx="1005840" cy="457200"/>
            </a:xfrm>
          </p:grpSpPr>
          <p:sp>
            <p:nvSpPr>
              <p:cNvPr id="69" name="Rectangle 68"/>
              <p:cNvSpPr/>
              <p:nvPr/>
            </p:nvSpPr>
            <p:spPr>
              <a:xfrm>
                <a:off x="2896492" y="4819153"/>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2" name="Rectangle 71"/>
              <p:cNvSpPr/>
              <p:nvPr/>
            </p:nvSpPr>
            <p:spPr>
              <a:xfrm>
                <a:off x="2987932" y="4933453"/>
                <a:ext cx="914400" cy="228600"/>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3" name="TextBox 42"/>
            <p:cNvSpPr txBox="1"/>
            <p:nvPr/>
          </p:nvSpPr>
          <p:spPr>
            <a:xfrm>
              <a:off x="2524644" y="5324683"/>
              <a:ext cx="460382" cy="246221"/>
            </a:xfrm>
            <a:prstGeom prst="rect">
              <a:avLst/>
            </a:prstGeom>
            <a:noFill/>
          </p:spPr>
          <p:txBody>
            <a:bodyPr wrap="none" rtlCol="0">
              <a:spAutoFit/>
            </a:bodyPr>
            <a:lstStyle/>
            <a:p>
              <a:r>
                <a:rPr lang="en-US" sz="1000" dirty="0" smtClean="0">
                  <a:solidFill>
                    <a:prstClr val="black"/>
                  </a:solidFill>
                  <a:latin typeface="Tekton Pro Cond" pitchFamily="34" charset="0"/>
                </a:rPr>
                <a:t>40 </a:t>
              </a:r>
              <a:r>
                <a:rPr lang="en-US" sz="1000" dirty="0">
                  <a:solidFill>
                    <a:prstClr val="black"/>
                  </a:solidFill>
                  <a:latin typeface="Tekton Pro Cond" pitchFamily="34" charset="0"/>
                </a:rPr>
                <a:t>AD</a:t>
              </a:r>
            </a:p>
          </p:txBody>
        </p:sp>
        <p:sp>
          <p:nvSpPr>
            <p:cNvPr id="44" name="TextBox 43"/>
            <p:cNvSpPr txBox="1"/>
            <p:nvPr/>
          </p:nvSpPr>
          <p:spPr>
            <a:xfrm>
              <a:off x="4572000" y="5332071"/>
              <a:ext cx="460382" cy="246221"/>
            </a:xfrm>
            <a:prstGeom prst="rect">
              <a:avLst/>
            </a:prstGeom>
            <a:noFill/>
          </p:spPr>
          <p:txBody>
            <a:bodyPr wrap="none" rtlCol="0">
              <a:spAutoFit/>
            </a:bodyPr>
            <a:lstStyle/>
            <a:p>
              <a:r>
                <a:rPr lang="en-US" sz="1000" dirty="0" smtClean="0">
                  <a:solidFill>
                    <a:prstClr val="black"/>
                  </a:solidFill>
                  <a:latin typeface="Tekton Pro Cond" pitchFamily="34" charset="0"/>
                </a:rPr>
                <a:t>60 </a:t>
              </a:r>
              <a:r>
                <a:rPr lang="en-US" sz="1000" dirty="0">
                  <a:solidFill>
                    <a:prstClr val="black"/>
                  </a:solidFill>
                  <a:latin typeface="Tekton Pro Cond" pitchFamily="34" charset="0"/>
                </a:rPr>
                <a:t>AD</a:t>
              </a:r>
            </a:p>
          </p:txBody>
        </p:sp>
        <p:grpSp>
          <p:nvGrpSpPr>
            <p:cNvPr id="45" name="Group 44"/>
            <p:cNvGrpSpPr/>
            <p:nvPr/>
          </p:nvGrpSpPr>
          <p:grpSpPr>
            <a:xfrm>
              <a:off x="4752712" y="4818685"/>
              <a:ext cx="1005840" cy="457200"/>
              <a:chOff x="4130932" y="4822394"/>
              <a:chExt cx="1005840" cy="457200"/>
            </a:xfrm>
          </p:grpSpPr>
          <p:sp>
            <p:nvSpPr>
              <p:cNvPr id="67" name="Rectangle 66"/>
              <p:cNvSpPr/>
              <p:nvPr/>
            </p:nvSpPr>
            <p:spPr>
              <a:xfrm>
                <a:off x="4130932" y="4822394"/>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8" name="Rectangle 67"/>
              <p:cNvSpPr/>
              <p:nvPr/>
            </p:nvSpPr>
            <p:spPr>
              <a:xfrm>
                <a:off x="4222372" y="4933453"/>
                <a:ext cx="914400" cy="2286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6" name="Rectangle 45"/>
            <p:cNvSpPr/>
            <p:nvPr/>
          </p:nvSpPr>
          <p:spPr>
            <a:xfrm>
              <a:off x="5758552" y="4818685"/>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7" name="Rectangle 46"/>
            <p:cNvSpPr/>
            <p:nvPr/>
          </p:nvSpPr>
          <p:spPr>
            <a:xfrm>
              <a:off x="5851978" y="4932985"/>
              <a:ext cx="914400" cy="228600"/>
            </a:xfrm>
            <a:prstGeom prst="rect">
              <a:avLst/>
            </a:prstGeom>
            <a:blipFill dpi="0" rotWithShape="1">
              <a:blip r:embed="rId6"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8" name="Rectangle 47"/>
            <p:cNvSpPr/>
            <p:nvPr/>
          </p:nvSpPr>
          <p:spPr>
            <a:xfrm>
              <a:off x="7759428" y="4818685"/>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9" name="Rectangle 48"/>
            <p:cNvSpPr/>
            <p:nvPr/>
          </p:nvSpPr>
          <p:spPr>
            <a:xfrm>
              <a:off x="7850334" y="4932985"/>
              <a:ext cx="914400" cy="228600"/>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0" name="Rectangle 49"/>
            <p:cNvSpPr/>
            <p:nvPr/>
          </p:nvSpPr>
          <p:spPr>
            <a:xfrm>
              <a:off x="8752331" y="4818685"/>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1" name="TextBox 50"/>
            <p:cNvSpPr txBox="1"/>
            <p:nvPr/>
          </p:nvSpPr>
          <p:spPr>
            <a:xfrm>
              <a:off x="5588925" y="5334638"/>
              <a:ext cx="460382" cy="246221"/>
            </a:xfrm>
            <a:prstGeom prst="rect">
              <a:avLst/>
            </a:prstGeom>
            <a:noFill/>
          </p:spPr>
          <p:txBody>
            <a:bodyPr wrap="none" rtlCol="0">
              <a:spAutoFit/>
            </a:bodyPr>
            <a:lstStyle/>
            <a:p>
              <a:r>
                <a:rPr lang="en-US" sz="1000" dirty="0" smtClean="0">
                  <a:solidFill>
                    <a:prstClr val="black"/>
                  </a:solidFill>
                  <a:latin typeface="Tekton Pro Cond" pitchFamily="34" charset="0"/>
                </a:rPr>
                <a:t>70 </a:t>
              </a:r>
              <a:r>
                <a:rPr lang="en-US" sz="1000" dirty="0">
                  <a:solidFill>
                    <a:prstClr val="black"/>
                  </a:solidFill>
                  <a:latin typeface="Tekton Pro Cond" pitchFamily="34" charset="0"/>
                </a:rPr>
                <a:t>AD</a:t>
              </a:r>
            </a:p>
          </p:txBody>
        </p:sp>
        <p:sp>
          <p:nvSpPr>
            <p:cNvPr id="52" name="TextBox 51"/>
            <p:cNvSpPr txBox="1"/>
            <p:nvPr/>
          </p:nvSpPr>
          <p:spPr>
            <a:xfrm>
              <a:off x="6584335" y="5315260"/>
              <a:ext cx="460382" cy="246221"/>
            </a:xfrm>
            <a:prstGeom prst="rect">
              <a:avLst/>
            </a:prstGeom>
            <a:noFill/>
          </p:spPr>
          <p:txBody>
            <a:bodyPr wrap="none" rtlCol="0">
              <a:spAutoFit/>
            </a:bodyPr>
            <a:lstStyle/>
            <a:p>
              <a:r>
                <a:rPr lang="en-US" sz="1000" dirty="0" smtClean="0">
                  <a:solidFill>
                    <a:prstClr val="black"/>
                  </a:solidFill>
                  <a:latin typeface="Tekton Pro Cond" pitchFamily="34" charset="0"/>
                </a:rPr>
                <a:t>80 </a:t>
              </a:r>
              <a:r>
                <a:rPr lang="en-US" sz="1000" dirty="0">
                  <a:solidFill>
                    <a:prstClr val="black"/>
                  </a:solidFill>
                  <a:latin typeface="Tekton Pro Cond" pitchFamily="34" charset="0"/>
                </a:rPr>
                <a:t>AD</a:t>
              </a:r>
            </a:p>
          </p:txBody>
        </p:sp>
        <p:sp>
          <p:nvSpPr>
            <p:cNvPr id="53" name="TextBox 52"/>
            <p:cNvSpPr txBox="1"/>
            <p:nvPr/>
          </p:nvSpPr>
          <p:spPr>
            <a:xfrm>
              <a:off x="7498735" y="5286219"/>
              <a:ext cx="460382" cy="246221"/>
            </a:xfrm>
            <a:prstGeom prst="rect">
              <a:avLst/>
            </a:prstGeom>
            <a:noFill/>
          </p:spPr>
          <p:txBody>
            <a:bodyPr wrap="none" rtlCol="0">
              <a:spAutoFit/>
            </a:bodyPr>
            <a:lstStyle/>
            <a:p>
              <a:r>
                <a:rPr lang="en-US" sz="1000" dirty="0" smtClean="0">
                  <a:solidFill>
                    <a:prstClr val="black"/>
                  </a:solidFill>
                  <a:latin typeface="Tekton Pro Cond" pitchFamily="34" charset="0"/>
                </a:rPr>
                <a:t>90 </a:t>
              </a:r>
              <a:r>
                <a:rPr lang="en-US" sz="1000" dirty="0">
                  <a:solidFill>
                    <a:prstClr val="black"/>
                  </a:solidFill>
                  <a:latin typeface="Tekton Pro Cond" pitchFamily="34" charset="0"/>
                </a:rPr>
                <a:t>AD</a:t>
              </a:r>
            </a:p>
          </p:txBody>
        </p:sp>
        <p:sp>
          <p:nvSpPr>
            <p:cNvPr id="54" name="TextBox 53"/>
            <p:cNvSpPr txBox="1"/>
            <p:nvPr/>
          </p:nvSpPr>
          <p:spPr>
            <a:xfrm>
              <a:off x="8613580" y="5260804"/>
              <a:ext cx="526106" cy="246221"/>
            </a:xfrm>
            <a:prstGeom prst="rect">
              <a:avLst/>
            </a:prstGeom>
            <a:noFill/>
          </p:spPr>
          <p:txBody>
            <a:bodyPr wrap="none" rtlCol="0">
              <a:spAutoFit/>
            </a:bodyPr>
            <a:lstStyle/>
            <a:p>
              <a:r>
                <a:rPr lang="en-US" sz="1000" dirty="0" smtClean="0">
                  <a:solidFill>
                    <a:prstClr val="black"/>
                  </a:solidFill>
                  <a:latin typeface="Tekton Pro Cond" pitchFamily="34" charset="0"/>
                </a:rPr>
                <a:t>100 </a:t>
              </a:r>
              <a:r>
                <a:rPr lang="en-US" sz="1000" dirty="0">
                  <a:solidFill>
                    <a:prstClr val="black"/>
                  </a:solidFill>
                  <a:latin typeface="Tekton Pro Cond" pitchFamily="34" charset="0"/>
                </a:rPr>
                <a:t>AD</a:t>
              </a:r>
            </a:p>
          </p:txBody>
        </p:sp>
        <p:grpSp>
          <p:nvGrpSpPr>
            <p:cNvPr id="56" name="Group 55"/>
            <p:cNvGrpSpPr/>
            <p:nvPr/>
          </p:nvGrpSpPr>
          <p:grpSpPr>
            <a:xfrm>
              <a:off x="1766831" y="4818685"/>
              <a:ext cx="987595" cy="457200"/>
              <a:chOff x="699685" y="4829019"/>
              <a:chExt cx="987595" cy="457200"/>
            </a:xfrm>
          </p:grpSpPr>
          <p:sp>
            <p:nvSpPr>
              <p:cNvPr id="65" name="Rectangle 64"/>
              <p:cNvSpPr/>
              <p:nvPr/>
            </p:nvSpPr>
            <p:spPr>
              <a:xfrm>
                <a:off x="772880" y="4946081"/>
                <a:ext cx="914400" cy="228600"/>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6" name="Rectangle 65"/>
              <p:cNvSpPr/>
              <p:nvPr/>
            </p:nvSpPr>
            <p:spPr>
              <a:xfrm>
                <a:off x="699685" y="4829019"/>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57" name="TextBox 56"/>
            <p:cNvSpPr txBox="1"/>
            <p:nvPr/>
          </p:nvSpPr>
          <p:spPr>
            <a:xfrm>
              <a:off x="3575259" y="5318150"/>
              <a:ext cx="442750" cy="246221"/>
            </a:xfrm>
            <a:prstGeom prst="rect">
              <a:avLst/>
            </a:prstGeom>
            <a:noFill/>
          </p:spPr>
          <p:txBody>
            <a:bodyPr wrap="none" rtlCol="0">
              <a:spAutoFit/>
            </a:bodyPr>
            <a:lstStyle/>
            <a:p>
              <a:r>
                <a:rPr lang="en-US" sz="1000" dirty="0" smtClean="0">
                  <a:solidFill>
                    <a:prstClr val="black"/>
                  </a:solidFill>
                  <a:latin typeface="Tekton Pro Cond" pitchFamily="34" charset="0"/>
                </a:rPr>
                <a:t>50AD</a:t>
              </a:r>
              <a:endParaRPr lang="en-US" sz="1000" dirty="0">
                <a:solidFill>
                  <a:prstClr val="black"/>
                </a:solidFill>
                <a:latin typeface="Tekton Pro Cond" pitchFamily="34" charset="0"/>
              </a:endParaRPr>
            </a:p>
          </p:txBody>
        </p:sp>
        <p:grpSp>
          <p:nvGrpSpPr>
            <p:cNvPr id="58" name="Group 57"/>
            <p:cNvGrpSpPr/>
            <p:nvPr/>
          </p:nvGrpSpPr>
          <p:grpSpPr>
            <a:xfrm>
              <a:off x="6755948" y="4818685"/>
              <a:ext cx="1005840" cy="457200"/>
              <a:chOff x="6755948" y="4812546"/>
              <a:chExt cx="1005840" cy="457200"/>
            </a:xfrm>
          </p:grpSpPr>
          <p:sp>
            <p:nvSpPr>
              <p:cNvPr id="63" name="Rectangle 62"/>
              <p:cNvSpPr/>
              <p:nvPr/>
            </p:nvSpPr>
            <p:spPr>
              <a:xfrm>
                <a:off x="6755948" y="4812546"/>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4" name="Rectangle 63"/>
              <p:cNvSpPr/>
              <p:nvPr/>
            </p:nvSpPr>
            <p:spPr>
              <a:xfrm>
                <a:off x="6847388" y="4943319"/>
                <a:ext cx="914400" cy="22860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59" name="Group 58"/>
            <p:cNvGrpSpPr/>
            <p:nvPr/>
          </p:nvGrpSpPr>
          <p:grpSpPr>
            <a:xfrm>
              <a:off x="760991" y="4818685"/>
              <a:ext cx="1005840" cy="457200"/>
              <a:chOff x="6755948" y="4812546"/>
              <a:chExt cx="1005840" cy="457200"/>
            </a:xfrm>
          </p:grpSpPr>
          <p:sp>
            <p:nvSpPr>
              <p:cNvPr id="61" name="Rectangle 60"/>
              <p:cNvSpPr/>
              <p:nvPr/>
            </p:nvSpPr>
            <p:spPr>
              <a:xfrm>
                <a:off x="6755948" y="4812546"/>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2" name="Rectangle 61"/>
              <p:cNvSpPr/>
              <p:nvPr/>
            </p:nvSpPr>
            <p:spPr>
              <a:xfrm>
                <a:off x="6847388" y="4943319"/>
                <a:ext cx="914400" cy="22860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60" name="TextBox 59"/>
            <p:cNvSpPr txBox="1"/>
            <p:nvPr/>
          </p:nvSpPr>
          <p:spPr>
            <a:xfrm>
              <a:off x="593953" y="5283170"/>
              <a:ext cx="442750" cy="246221"/>
            </a:xfrm>
            <a:prstGeom prst="rect">
              <a:avLst/>
            </a:prstGeom>
            <a:noFill/>
          </p:spPr>
          <p:txBody>
            <a:bodyPr wrap="none" rtlCol="0">
              <a:spAutoFit/>
            </a:bodyPr>
            <a:lstStyle/>
            <a:p>
              <a:r>
                <a:rPr lang="en-US" sz="1000" dirty="0" smtClean="0">
                  <a:solidFill>
                    <a:prstClr val="black"/>
                  </a:solidFill>
                  <a:latin typeface="Tekton Pro Cond" pitchFamily="34" charset="0"/>
                </a:rPr>
                <a:t>20AD</a:t>
              </a:r>
              <a:endParaRPr lang="en-US" sz="1000" dirty="0">
                <a:solidFill>
                  <a:prstClr val="black"/>
                </a:solidFill>
                <a:latin typeface="Tekton Pro Cond" pitchFamily="34" charset="0"/>
              </a:endParaRPr>
            </a:p>
          </p:txBody>
        </p:sp>
      </p:grpSp>
      <p:grpSp>
        <p:nvGrpSpPr>
          <p:cNvPr id="26" name="Group 25"/>
          <p:cNvGrpSpPr/>
          <p:nvPr/>
        </p:nvGrpSpPr>
        <p:grpSpPr>
          <a:xfrm>
            <a:off x="874534" y="3064328"/>
            <a:ext cx="4885620" cy="1438264"/>
            <a:chOff x="874534" y="3064328"/>
            <a:chExt cx="4885620" cy="1438264"/>
          </a:xfrm>
        </p:grpSpPr>
        <p:pic>
          <p:nvPicPr>
            <p:cNvPr id="32" name="Picture 3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0600774">
              <a:off x="1403989" y="3925107"/>
              <a:ext cx="393740" cy="577485"/>
            </a:xfrm>
            <a:prstGeom prst="rect">
              <a:avLst/>
            </a:prstGeom>
          </p:spPr>
        </p:pic>
        <p:sp>
          <p:nvSpPr>
            <p:cNvPr id="33" name="TextBox 32"/>
            <p:cNvSpPr txBox="1"/>
            <p:nvPr/>
          </p:nvSpPr>
          <p:spPr>
            <a:xfrm>
              <a:off x="874534" y="3796775"/>
              <a:ext cx="920445" cy="246221"/>
            </a:xfrm>
            <a:prstGeom prst="rect">
              <a:avLst/>
            </a:prstGeom>
            <a:noFill/>
          </p:spPr>
          <p:txBody>
            <a:bodyPr wrap="none" rtlCol="0">
              <a:spAutoFit/>
            </a:bodyPr>
            <a:lstStyle>
              <a:defPPr>
                <a:defRPr lang="en-US"/>
              </a:defPPr>
              <a:lvl1pPr>
                <a:defRPr sz="1000">
                  <a:latin typeface="Tekton Pro Cond" pitchFamily="34" charset="0"/>
                </a:defRPr>
              </a:lvl1pPr>
            </a:lstStyle>
            <a:p>
              <a:r>
                <a:rPr lang="en-US" dirty="0">
                  <a:solidFill>
                    <a:prstClr val="black"/>
                  </a:solidFill>
                </a:rPr>
                <a:t>Ministry of Jesus</a:t>
              </a:r>
            </a:p>
          </p:txBody>
        </p:sp>
        <p:grpSp>
          <p:nvGrpSpPr>
            <p:cNvPr id="34" name="Group 33"/>
            <p:cNvGrpSpPr/>
            <p:nvPr/>
          </p:nvGrpSpPr>
          <p:grpSpPr>
            <a:xfrm>
              <a:off x="1015950" y="3064328"/>
              <a:ext cx="627095" cy="770001"/>
              <a:chOff x="593953" y="882934"/>
              <a:chExt cx="627095" cy="770001"/>
            </a:xfrm>
          </p:grpSpPr>
          <p:pic>
            <p:nvPicPr>
              <p:cNvPr id="35" name="Picture 3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49620" y="882934"/>
                <a:ext cx="571428" cy="539682"/>
              </a:xfrm>
              <a:prstGeom prst="rect">
                <a:avLst/>
              </a:prstGeom>
            </p:spPr>
          </p:pic>
          <p:sp>
            <p:nvSpPr>
              <p:cNvPr id="36" name="TextBox 35"/>
              <p:cNvSpPr txBox="1"/>
              <p:nvPr/>
            </p:nvSpPr>
            <p:spPr>
              <a:xfrm>
                <a:off x="593953" y="1406714"/>
                <a:ext cx="627095" cy="246221"/>
              </a:xfrm>
              <a:prstGeom prst="rect">
                <a:avLst/>
              </a:prstGeom>
              <a:noFill/>
            </p:spPr>
            <p:txBody>
              <a:bodyPr wrap="none" rtlCol="0">
                <a:spAutoFit/>
              </a:bodyPr>
              <a:lstStyle/>
              <a:p>
                <a:r>
                  <a:rPr lang="en-US" sz="1000" dirty="0">
                    <a:solidFill>
                      <a:prstClr val="black"/>
                    </a:solidFill>
                    <a:latin typeface="Tekton Pro Cond" pitchFamily="34" charset="0"/>
                  </a:rPr>
                  <a:t>27-30 AD</a:t>
                </a:r>
              </a:p>
            </p:txBody>
          </p:sp>
        </p:grpSp>
        <p:sp>
          <p:nvSpPr>
            <p:cNvPr id="37" name="TextBox 36"/>
            <p:cNvSpPr txBox="1"/>
            <p:nvPr/>
          </p:nvSpPr>
          <p:spPr>
            <a:xfrm>
              <a:off x="5126647" y="3216919"/>
              <a:ext cx="633507" cy="553998"/>
            </a:xfrm>
            <a:prstGeom prst="rect">
              <a:avLst/>
            </a:prstGeom>
            <a:noFill/>
          </p:spPr>
          <p:txBody>
            <a:bodyPr wrap="none" rtlCol="0">
              <a:spAutoFit/>
            </a:bodyPr>
            <a:lstStyle>
              <a:defPPr>
                <a:defRPr lang="en-US"/>
              </a:defPPr>
              <a:lvl1pPr>
                <a:defRPr sz="1000">
                  <a:latin typeface="Tekton Pro Cond" pitchFamily="34" charset="0"/>
                </a:defRPr>
              </a:lvl1pPr>
            </a:lstStyle>
            <a:p>
              <a:pPr algn="ctr"/>
              <a:r>
                <a:rPr lang="en-US" dirty="0">
                  <a:solidFill>
                    <a:prstClr val="black"/>
                  </a:solidFill>
                </a:rPr>
                <a:t>70 AD</a:t>
              </a:r>
            </a:p>
            <a:p>
              <a:pPr algn="ctr"/>
              <a:r>
                <a:rPr lang="en-US" dirty="0">
                  <a:solidFill>
                    <a:prstClr val="black"/>
                  </a:solidFill>
                </a:rPr>
                <a:t>Temple</a:t>
              </a:r>
            </a:p>
            <a:p>
              <a:pPr algn="ctr"/>
              <a:r>
                <a:rPr lang="en-US" dirty="0">
                  <a:solidFill>
                    <a:prstClr val="black"/>
                  </a:solidFill>
                </a:rPr>
                <a:t>Destroyed</a:t>
              </a:r>
            </a:p>
          </p:txBody>
        </p:sp>
        <p:pic>
          <p:nvPicPr>
            <p:cNvPr id="38" name="Picture 3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237413" y="3750388"/>
              <a:ext cx="463972" cy="547249"/>
            </a:xfrm>
            <a:prstGeom prst="rect">
              <a:avLst/>
            </a:prstGeom>
          </p:spPr>
        </p:pic>
        <p:sp>
          <p:nvSpPr>
            <p:cNvPr id="75" name="Rectangle 74"/>
            <p:cNvSpPr/>
            <p:nvPr/>
          </p:nvSpPr>
          <p:spPr>
            <a:xfrm>
              <a:off x="1195833" y="4297637"/>
              <a:ext cx="281845" cy="45719"/>
            </a:xfrm>
            <a:prstGeom prst="rect">
              <a:avLst/>
            </a:prstGeom>
            <a:no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2807243" y="1676400"/>
            <a:ext cx="1901118" cy="2773508"/>
            <a:chOff x="2807243" y="1676400"/>
            <a:chExt cx="1901118" cy="2773508"/>
          </a:xfrm>
        </p:grpSpPr>
        <p:sp>
          <p:nvSpPr>
            <p:cNvPr id="76" name="Rectangle 75"/>
            <p:cNvSpPr/>
            <p:nvPr/>
          </p:nvSpPr>
          <p:spPr>
            <a:xfrm>
              <a:off x="3908142" y="3987459"/>
              <a:ext cx="800219" cy="246221"/>
            </a:xfrm>
            <a:prstGeom prst="rect">
              <a:avLst/>
            </a:prstGeom>
          </p:spPr>
          <p:txBody>
            <a:bodyPr wrap="none">
              <a:spAutoFit/>
            </a:bodyPr>
            <a:lstStyle/>
            <a:p>
              <a:pPr lvl="0"/>
              <a:r>
                <a:rPr lang="en-US" sz="1000" dirty="0">
                  <a:solidFill>
                    <a:prstClr val="black"/>
                  </a:solidFill>
                  <a:latin typeface="Tekton Pro Cond" pitchFamily="34" charset="0"/>
                </a:rPr>
                <a:t>2 </a:t>
              </a:r>
              <a:r>
                <a:rPr lang="en-US" sz="1000" dirty="0" err="1">
                  <a:solidFill>
                    <a:prstClr val="black"/>
                  </a:solidFill>
                  <a:latin typeface="Tekton Pro Cond" pitchFamily="34" charset="0"/>
                </a:rPr>
                <a:t>Cor</a:t>
              </a:r>
              <a:r>
                <a:rPr lang="en-US" sz="1000" dirty="0">
                  <a:solidFill>
                    <a:prstClr val="black"/>
                  </a:solidFill>
                  <a:latin typeface="Tekton Pro Cond" pitchFamily="34" charset="0"/>
                </a:rPr>
                <a:t> ~55-56</a:t>
              </a:r>
            </a:p>
          </p:txBody>
        </p:sp>
        <p:grpSp>
          <p:nvGrpSpPr>
            <p:cNvPr id="77" name="Group 76"/>
            <p:cNvGrpSpPr/>
            <p:nvPr/>
          </p:nvGrpSpPr>
          <p:grpSpPr>
            <a:xfrm>
              <a:off x="2807243" y="1676400"/>
              <a:ext cx="1708082" cy="2773508"/>
              <a:chOff x="3096396" y="2166316"/>
              <a:chExt cx="1708082" cy="2773508"/>
            </a:xfrm>
          </p:grpSpPr>
          <p:sp>
            <p:nvSpPr>
              <p:cNvPr id="78" name="TextBox 77"/>
              <p:cNvSpPr txBox="1"/>
              <p:nvPr/>
            </p:nvSpPr>
            <p:spPr>
              <a:xfrm>
                <a:off x="3828778" y="3823525"/>
                <a:ext cx="805029" cy="246221"/>
              </a:xfrm>
              <a:prstGeom prst="rect">
                <a:avLst/>
              </a:prstGeom>
              <a:noFill/>
            </p:spPr>
            <p:txBody>
              <a:bodyPr wrap="none" rtlCol="0">
                <a:spAutoFit/>
              </a:bodyPr>
              <a:lstStyle/>
              <a:p>
                <a:r>
                  <a:rPr lang="en-US" sz="1000" dirty="0">
                    <a:solidFill>
                      <a:prstClr val="black"/>
                    </a:solidFill>
                    <a:latin typeface="Tekton Pro Cond" pitchFamily="34" charset="0"/>
                  </a:rPr>
                  <a:t>Paul’s </a:t>
                </a:r>
                <a:r>
                  <a:rPr lang="en-US" sz="1000" dirty="0" smtClean="0">
                    <a:solidFill>
                      <a:prstClr val="black"/>
                    </a:solidFill>
                    <a:latin typeface="Tekton Pro Cond" pitchFamily="34" charset="0"/>
                  </a:rPr>
                  <a:t>Epistles</a:t>
                </a:r>
                <a:endParaRPr lang="en-US" sz="1000" dirty="0">
                  <a:solidFill>
                    <a:prstClr val="black"/>
                  </a:solidFill>
                  <a:latin typeface="Tekton Pro Cond" pitchFamily="34" charset="0"/>
                </a:endParaRPr>
              </a:p>
            </p:txBody>
          </p:sp>
          <p:sp>
            <p:nvSpPr>
              <p:cNvPr id="79" name="Left Brace 78"/>
              <p:cNvSpPr/>
              <p:nvPr/>
            </p:nvSpPr>
            <p:spPr>
              <a:xfrm rot="5400000">
                <a:off x="3226990" y="3586098"/>
                <a:ext cx="225854" cy="250121"/>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pic>
            <p:nvPicPr>
              <p:cNvPr id="80" name="Picture 7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flipH="1">
                <a:off x="3308626" y="2513191"/>
                <a:ext cx="720642" cy="578274"/>
              </a:xfrm>
              <a:prstGeom prst="rect">
                <a:avLst/>
              </a:prstGeom>
            </p:spPr>
          </p:pic>
          <p:sp>
            <p:nvSpPr>
              <p:cNvPr id="81" name="Rectangle 80"/>
              <p:cNvSpPr/>
              <p:nvPr/>
            </p:nvSpPr>
            <p:spPr>
              <a:xfrm>
                <a:off x="3096396" y="4286691"/>
                <a:ext cx="880369" cy="246221"/>
              </a:xfrm>
              <a:prstGeom prst="rect">
                <a:avLst/>
              </a:prstGeom>
            </p:spPr>
            <p:txBody>
              <a:bodyPr wrap="none">
                <a:spAutoFit/>
              </a:bodyPr>
              <a:lstStyle/>
              <a:p>
                <a:pPr lvl="0"/>
                <a:r>
                  <a:rPr lang="en-US" sz="1000" dirty="0">
                    <a:solidFill>
                      <a:prstClr val="black"/>
                    </a:solidFill>
                    <a:latin typeface="Tekton Pro Cond" pitchFamily="34" charset="0"/>
                  </a:rPr>
                  <a:t>1 </a:t>
                </a:r>
                <a:r>
                  <a:rPr lang="en-US" sz="1000" dirty="0" err="1">
                    <a:solidFill>
                      <a:prstClr val="black"/>
                    </a:solidFill>
                    <a:latin typeface="Tekton Pro Cond" pitchFamily="34" charset="0"/>
                  </a:rPr>
                  <a:t>Thess</a:t>
                </a:r>
                <a:r>
                  <a:rPr lang="en-US" sz="1000" dirty="0">
                    <a:solidFill>
                      <a:prstClr val="black"/>
                    </a:solidFill>
                    <a:latin typeface="Tekton Pro Cond" pitchFamily="34" charset="0"/>
                  </a:rPr>
                  <a:t> ~50 AD</a:t>
                </a:r>
              </a:p>
            </p:txBody>
          </p:sp>
          <p:grpSp>
            <p:nvGrpSpPr>
              <p:cNvPr id="82" name="Group 81"/>
              <p:cNvGrpSpPr/>
              <p:nvPr/>
            </p:nvGrpSpPr>
            <p:grpSpPr>
              <a:xfrm>
                <a:off x="3731434" y="4696910"/>
                <a:ext cx="122316" cy="113169"/>
                <a:chOff x="5753383" y="4667061"/>
                <a:chExt cx="122316" cy="113169"/>
              </a:xfrm>
            </p:grpSpPr>
            <p:sp>
              <p:nvSpPr>
                <p:cNvPr id="118" name="Freeform 117"/>
                <p:cNvSpPr/>
                <p:nvPr/>
              </p:nvSpPr>
              <p:spPr>
                <a:xfrm>
                  <a:off x="5753477" y="4667061"/>
                  <a:ext cx="122222" cy="18107"/>
                </a:xfrm>
                <a:custGeom>
                  <a:avLst/>
                  <a:gdLst>
                    <a:gd name="connsiteX0" fmla="*/ 0 w 122222"/>
                    <a:gd name="connsiteY0" fmla="*/ 0 h 18107"/>
                    <a:gd name="connsiteX1" fmla="*/ 49794 w 122222"/>
                    <a:gd name="connsiteY1" fmla="*/ 13581 h 18107"/>
                    <a:gd name="connsiteX2" fmla="*/ 63374 w 122222"/>
                    <a:gd name="connsiteY2" fmla="*/ 18107 h 18107"/>
                    <a:gd name="connsiteX3" fmla="*/ 122222 w 122222"/>
                    <a:gd name="connsiteY3" fmla="*/ 13581 h 18107"/>
                  </a:gdLst>
                  <a:ahLst/>
                  <a:cxnLst>
                    <a:cxn ang="0">
                      <a:pos x="connsiteX0" y="connsiteY0"/>
                    </a:cxn>
                    <a:cxn ang="0">
                      <a:pos x="connsiteX1" y="connsiteY1"/>
                    </a:cxn>
                    <a:cxn ang="0">
                      <a:pos x="connsiteX2" y="connsiteY2"/>
                    </a:cxn>
                    <a:cxn ang="0">
                      <a:pos x="connsiteX3" y="connsiteY3"/>
                    </a:cxn>
                  </a:cxnLst>
                  <a:rect l="l" t="t" r="r" b="b"/>
                  <a:pathLst>
                    <a:path w="122222" h="18107">
                      <a:moveTo>
                        <a:pt x="0" y="0"/>
                      </a:moveTo>
                      <a:cubicBezTo>
                        <a:pt x="31997" y="6400"/>
                        <a:pt x="15328" y="2092"/>
                        <a:pt x="49794" y="13581"/>
                      </a:cubicBezTo>
                      <a:lnTo>
                        <a:pt x="63374" y="18107"/>
                      </a:lnTo>
                      <a:lnTo>
                        <a:pt x="122222" y="13581"/>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118"/>
                <p:cNvSpPr/>
                <p:nvPr/>
              </p:nvSpPr>
              <p:spPr>
                <a:xfrm>
                  <a:off x="5812325" y="4689221"/>
                  <a:ext cx="49794" cy="81955"/>
                </a:xfrm>
                <a:custGeom>
                  <a:avLst/>
                  <a:gdLst>
                    <a:gd name="connsiteX0" fmla="*/ 0 w 49794"/>
                    <a:gd name="connsiteY0" fmla="*/ 81955 h 81955"/>
                    <a:gd name="connsiteX1" fmla="*/ 13580 w 49794"/>
                    <a:gd name="connsiteY1" fmla="*/ 59322 h 81955"/>
                    <a:gd name="connsiteX2" fmla="*/ 18107 w 49794"/>
                    <a:gd name="connsiteY2" fmla="*/ 45741 h 81955"/>
                    <a:gd name="connsiteX3" fmla="*/ 31687 w 49794"/>
                    <a:gd name="connsiteY3" fmla="*/ 27634 h 81955"/>
                    <a:gd name="connsiteX4" fmla="*/ 45267 w 49794"/>
                    <a:gd name="connsiteY4" fmla="*/ 474 h 81955"/>
                    <a:gd name="connsiteX5" fmla="*/ 49794 w 49794"/>
                    <a:gd name="connsiteY5" fmla="*/ 474 h 81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94" h="81955">
                      <a:moveTo>
                        <a:pt x="0" y="81955"/>
                      </a:moveTo>
                      <a:cubicBezTo>
                        <a:pt x="4527" y="74411"/>
                        <a:pt x="9645" y="67191"/>
                        <a:pt x="13580" y="59322"/>
                      </a:cubicBezTo>
                      <a:cubicBezTo>
                        <a:pt x="15714" y="55054"/>
                        <a:pt x="15740" y="49884"/>
                        <a:pt x="18107" y="45741"/>
                      </a:cubicBezTo>
                      <a:cubicBezTo>
                        <a:pt x="21850" y="39190"/>
                        <a:pt x="27160" y="33670"/>
                        <a:pt x="31687" y="27634"/>
                      </a:cubicBezTo>
                      <a:cubicBezTo>
                        <a:pt x="35369" y="16590"/>
                        <a:pt x="36493" y="9248"/>
                        <a:pt x="45267" y="474"/>
                      </a:cubicBezTo>
                      <a:cubicBezTo>
                        <a:pt x="46334" y="-593"/>
                        <a:pt x="48285" y="474"/>
                        <a:pt x="49794" y="474"/>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119"/>
                <p:cNvSpPr/>
                <p:nvPr/>
              </p:nvSpPr>
              <p:spPr>
                <a:xfrm>
                  <a:off x="5753383" y="4676115"/>
                  <a:ext cx="67995" cy="104115"/>
                </a:xfrm>
                <a:custGeom>
                  <a:avLst/>
                  <a:gdLst>
                    <a:gd name="connsiteX0" fmla="*/ 67995 w 67995"/>
                    <a:gd name="connsiteY0" fmla="*/ 104115 h 104115"/>
                    <a:gd name="connsiteX1" fmla="*/ 63468 w 67995"/>
                    <a:gd name="connsiteY1" fmla="*/ 81481 h 104115"/>
                    <a:gd name="connsiteX2" fmla="*/ 45362 w 67995"/>
                    <a:gd name="connsiteY2" fmla="*/ 58847 h 104115"/>
                    <a:gd name="connsiteX3" fmla="*/ 40835 w 67995"/>
                    <a:gd name="connsiteY3" fmla="*/ 45267 h 104115"/>
                    <a:gd name="connsiteX4" fmla="*/ 9148 w 67995"/>
                    <a:gd name="connsiteY4" fmla="*/ 22634 h 104115"/>
                    <a:gd name="connsiteX5" fmla="*/ 94 w 67995"/>
                    <a:gd name="connsiteY5" fmla="*/ 0 h 104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995" h="104115">
                      <a:moveTo>
                        <a:pt x="67995" y="104115"/>
                      </a:moveTo>
                      <a:cubicBezTo>
                        <a:pt x="66486" y="96570"/>
                        <a:pt x="66170" y="88685"/>
                        <a:pt x="63468" y="81481"/>
                      </a:cubicBezTo>
                      <a:cubicBezTo>
                        <a:pt x="60042" y="72345"/>
                        <a:pt x="51990" y="65476"/>
                        <a:pt x="45362" y="58847"/>
                      </a:cubicBezTo>
                      <a:cubicBezTo>
                        <a:pt x="43853" y="54320"/>
                        <a:pt x="43608" y="49150"/>
                        <a:pt x="40835" y="45267"/>
                      </a:cubicBezTo>
                      <a:cubicBezTo>
                        <a:pt x="27409" y="26471"/>
                        <a:pt x="26323" y="28358"/>
                        <a:pt x="9148" y="22634"/>
                      </a:cubicBezTo>
                      <a:cubicBezTo>
                        <a:pt x="-1580" y="6542"/>
                        <a:pt x="94" y="14494"/>
                        <a:pt x="94" y="0"/>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3" name="Group 82"/>
              <p:cNvGrpSpPr/>
              <p:nvPr/>
            </p:nvGrpSpPr>
            <p:grpSpPr>
              <a:xfrm>
                <a:off x="3942768" y="4762100"/>
                <a:ext cx="122316" cy="113169"/>
                <a:chOff x="5753383" y="4667061"/>
                <a:chExt cx="122316" cy="113169"/>
              </a:xfrm>
            </p:grpSpPr>
            <p:sp>
              <p:nvSpPr>
                <p:cNvPr id="115" name="Freeform 114"/>
                <p:cNvSpPr/>
                <p:nvPr/>
              </p:nvSpPr>
              <p:spPr>
                <a:xfrm>
                  <a:off x="5753477" y="4667061"/>
                  <a:ext cx="122222" cy="18107"/>
                </a:xfrm>
                <a:custGeom>
                  <a:avLst/>
                  <a:gdLst>
                    <a:gd name="connsiteX0" fmla="*/ 0 w 122222"/>
                    <a:gd name="connsiteY0" fmla="*/ 0 h 18107"/>
                    <a:gd name="connsiteX1" fmla="*/ 49794 w 122222"/>
                    <a:gd name="connsiteY1" fmla="*/ 13581 h 18107"/>
                    <a:gd name="connsiteX2" fmla="*/ 63374 w 122222"/>
                    <a:gd name="connsiteY2" fmla="*/ 18107 h 18107"/>
                    <a:gd name="connsiteX3" fmla="*/ 122222 w 122222"/>
                    <a:gd name="connsiteY3" fmla="*/ 13581 h 18107"/>
                  </a:gdLst>
                  <a:ahLst/>
                  <a:cxnLst>
                    <a:cxn ang="0">
                      <a:pos x="connsiteX0" y="connsiteY0"/>
                    </a:cxn>
                    <a:cxn ang="0">
                      <a:pos x="connsiteX1" y="connsiteY1"/>
                    </a:cxn>
                    <a:cxn ang="0">
                      <a:pos x="connsiteX2" y="connsiteY2"/>
                    </a:cxn>
                    <a:cxn ang="0">
                      <a:pos x="connsiteX3" y="connsiteY3"/>
                    </a:cxn>
                  </a:cxnLst>
                  <a:rect l="l" t="t" r="r" b="b"/>
                  <a:pathLst>
                    <a:path w="122222" h="18107">
                      <a:moveTo>
                        <a:pt x="0" y="0"/>
                      </a:moveTo>
                      <a:cubicBezTo>
                        <a:pt x="31997" y="6400"/>
                        <a:pt x="15328" y="2092"/>
                        <a:pt x="49794" y="13581"/>
                      </a:cubicBezTo>
                      <a:lnTo>
                        <a:pt x="63374" y="18107"/>
                      </a:lnTo>
                      <a:lnTo>
                        <a:pt x="122222" y="13581"/>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115"/>
                <p:cNvSpPr/>
                <p:nvPr/>
              </p:nvSpPr>
              <p:spPr>
                <a:xfrm>
                  <a:off x="5812325" y="4689221"/>
                  <a:ext cx="49794" cy="81955"/>
                </a:xfrm>
                <a:custGeom>
                  <a:avLst/>
                  <a:gdLst>
                    <a:gd name="connsiteX0" fmla="*/ 0 w 49794"/>
                    <a:gd name="connsiteY0" fmla="*/ 81955 h 81955"/>
                    <a:gd name="connsiteX1" fmla="*/ 13580 w 49794"/>
                    <a:gd name="connsiteY1" fmla="*/ 59322 h 81955"/>
                    <a:gd name="connsiteX2" fmla="*/ 18107 w 49794"/>
                    <a:gd name="connsiteY2" fmla="*/ 45741 h 81955"/>
                    <a:gd name="connsiteX3" fmla="*/ 31687 w 49794"/>
                    <a:gd name="connsiteY3" fmla="*/ 27634 h 81955"/>
                    <a:gd name="connsiteX4" fmla="*/ 45267 w 49794"/>
                    <a:gd name="connsiteY4" fmla="*/ 474 h 81955"/>
                    <a:gd name="connsiteX5" fmla="*/ 49794 w 49794"/>
                    <a:gd name="connsiteY5" fmla="*/ 474 h 81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94" h="81955">
                      <a:moveTo>
                        <a:pt x="0" y="81955"/>
                      </a:moveTo>
                      <a:cubicBezTo>
                        <a:pt x="4527" y="74411"/>
                        <a:pt x="9645" y="67191"/>
                        <a:pt x="13580" y="59322"/>
                      </a:cubicBezTo>
                      <a:cubicBezTo>
                        <a:pt x="15714" y="55054"/>
                        <a:pt x="15740" y="49884"/>
                        <a:pt x="18107" y="45741"/>
                      </a:cubicBezTo>
                      <a:cubicBezTo>
                        <a:pt x="21850" y="39190"/>
                        <a:pt x="27160" y="33670"/>
                        <a:pt x="31687" y="27634"/>
                      </a:cubicBezTo>
                      <a:cubicBezTo>
                        <a:pt x="35369" y="16590"/>
                        <a:pt x="36493" y="9248"/>
                        <a:pt x="45267" y="474"/>
                      </a:cubicBezTo>
                      <a:cubicBezTo>
                        <a:pt x="46334" y="-593"/>
                        <a:pt x="48285" y="474"/>
                        <a:pt x="49794" y="474"/>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116"/>
                <p:cNvSpPr/>
                <p:nvPr/>
              </p:nvSpPr>
              <p:spPr>
                <a:xfrm>
                  <a:off x="5753383" y="4676115"/>
                  <a:ext cx="67995" cy="104115"/>
                </a:xfrm>
                <a:custGeom>
                  <a:avLst/>
                  <a:gdLst>
                    <a:gd name="connsiteX0" fmla="*/ 67995 w 67995"/>
                    <a:gd name="connsiteY0" fmla="*/ 104115 h 104115"/>
                    <a:gd name="connsiteX1" fmla="*/ 63468 w 67995"/>
                    <a:gd name="connsiteY1" fmla="*/ 81481 h 104115"/>
                    <a:gd name="connsiteX2" fmla="*/ 45362 w 67995"/>
                    <a:gd name="connsiteY2" fmla="*/ 58847 h 104115"/>
                    <a:gd name="connsiteX3" fmla="*/ 40835 w 67995"/>
                    <a:gd name="connsiteY3" fmla="*/ 45267 h 104115"/>
                    <a:gd name="connsiteX4" fmla="*/ 9148 w 67995"/>
                    <a:gd name="connsiteY4" fmla="*/ 22634 h 104115"/>
                    <a:gd name="connsiteX5" fmla="*/ 94 w 67995"/>
                    <a:gd name="connsiteY5" fmla="*/ 0 h 104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995" h="104115">
                      <a:moveTo>
                        <a:pt x="67995" y="104115"/>
                      </a:moveTo>
                      <a:cubicBezTo>
                        <a:pt x="66486" y="96570"/>
                        <a:pt x="66170" y="88685"/>
                        <a:pt x="63468" y="81481"/>
                      </a:cubicBezTo>
                      <a:cubicBezTo>
                        <a:pt x="60042" y="72345"/>
                        <a:pt x="51990" y="65476"/>
                        <a:pt x="45362" y="58847"/>
                      </a:cubicBezTo>
                      <a:cubicBezTo>
                        <a:pt x="43853" y="54320"/>
                        <a:pt x="43608" y="49150"/>
                        <a:pt x="40835" y="45267"/>
                      </a:cubicBezTo>
                      <a:cubicBezTo>
                        <a:pt x="27409" y="26471"/>
                        <a:pt x="26323" y="28358"/>
                        <a:pt x="9148" y="22634"/>
                      </a:cubicBezTo>
                      <a:cubicBezTo>
                        <a:pt x="-1580" y="6542"/>
                        <a:pt x="94" y="14494"/>
                        <a:pt x="94" y="0"/>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p:cNvGrpSpPr/>
              <p:nvPr/>
            </p:nvGrpSpPr>
            <p:grpSpPr>
              <a:xfrm>
                <a:off x="4156461" y="4701436"/>
                <a:ext cx="122316" cy="113169"/>
                <a:chOff x="5753383" y="4667061"/>
                <a:chExt cx="122316" cy="113169"/>
              </a:xfrm>
            </p:grpSpPr>
            <p:sp>
              <p:nvSpPr>
                <p:cNvPr id="112" name="Freeform 111"/>
                <p:cNvSpPr/>
                <p:nvPr/>
              </p:nvSpPr>
              <p:spPr>
                <a:xfrm>
                  <a:off x="5753477" y="4667061"/>
                  <a:ext cx="122222" cy="18107"/>
                </a:xfrm>
                <a:custGeom>
                  <a:avLst/>
                  <a:gdLst>
                    <a:gd name="connsiteX0" fmla="*/ 0 w 122222"/>
                    <a:gd name="connsiteY0" fmla="*/ 0 h 18107"/>
                    <a:gd name="connsiteX1" fmla="*/ 49794 w 122222"/>
                    <a:gd name="connsiteY1" fmla="*/ 13581 h 18107"/>
                    <a:gd name="connsiteX2" fmla="*/ 63374 w 122222"/>
                    <a:gd name="connsiteY2" fmla="*/ 18107 h 18107"/>
                    <a:gd name="connsiteX3" fmla="*/ 122222 w 122222"/>
                    <a:gd name="connsiteY3" fmla="*/ 13581 h 18107"/>
                  </a:gdLst>
                  <a:ahLst/>
                  <a:cxnLst>
                    <a:cxn ang="0">
                      <a:pos x="connsiteX0" y="connsiteY0"/>
                    </a:cxn>
                    <a:cxn ang="0">
                      <a:pos x="connsiteX1" y="connsiteY1"/>
                    </a:cxn>
                    <a:cxn ang="0">
                      <a:pos x="connsiteX2" y="connsiteY2"/>
                    </a:cxn>
                    <a:cxn ang="0">
                      <a:pos x="connsiteX3" y="connsiteY3"/>
                    </a:cxn>
                  </a:cxnLst>
                  <a:rect l="l" t="t" r="r" b="b"/>
                  <a:pathLst>
                    <a:path w="122222" h="18107">
                      <a:moveTo>
                        <a:pt x="0" y="0"/>
                      </a:moveTo>
                      <a:cubicBezTo>
                        <a:pt x="31997" y="6400"/>
                        <a:pt x="15328" y="2092"/>
                        <a:pt x="49794" y="13581"/>
                      </a:cubicBezTo>
                      <a:lnTo>
                        <a:pt x="63374" y="18107"/>
                      </a:lnTo>
                      <a:lnTo>
                        <a:pt x="122222" y="13581"/>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112"/>
                <p:cNvSpPr/>
                <p:nvPr/>
              </p:nvSpPr>
              <p:spPr>
                <a:xfrm>
                  <a:off x="5812325" y="4689221"/>
                  <a:ext cx="49794" cy="81955"/>
                </a:xfrm>
                <a:custGeom>
                  <a:avLst/>
                  <a:gdLst>
                    <a:gd name="connsiteX0" fmla="*/ 0 w 49794"/>
                    <a:gd name="connsiteY0" fmla="*/ 81955 h 81955"/>
                    <a:gd name="connsiteX1" fmla="*/ 13580 w 49794"/>
                    <a:gd name="connsiteY1" fmla="*/ 59322 h 81955"/>
                    <a:gd name="connsiteX2" fmla="*/ 18107 w 49794"/>
                    <a:gd name="connsiteY2" fmla="*/ 45741 h 81955"/>
                    <a:gd name="connsiteX3" fmla="*/ 31687 w 49794"/>
                    <a:gd name="connsiteY3" fmla="*/ 27634 h 81955"/>
                    <a:gd name="connsiteX4" fmla="*/ 45267 w 49794"/>
                    <a:gd name="connsiteY4" fmla="*/ 474 h 81955"/>
                    <a:gd name="connsiteX5" fmla="*/ 49794 w 49794"/>
                    <a:gd name="connsiteY5" fmla="*/ 474 h 81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94" h="81955">
                      <a:moveTo>
                        <a:pt x="0" y="81955"/>
                      </a:moveTo>
                      <a:cubicBezTo>
                        <a:pt x="4527" y="74411"/>
                        <a:pt x="9645" y="67191"/>
                        <a:pt x="13580" y="59322"/>
                      </a:cubicBezTo>
                      <a:cubicBezTo>
                        <a:pt x="15714" y="55054"/>
                        <a:pt x="15740" y="49884"/>
                        <a:pt x="18107" y="45741"/>
                      </a:cubicBezTo>
                      <a:cubicBezTo>
                        <a:pt x="21850" y="39190"/>
                        <a:pt x="27160" y="33670"/>
                        <a:pt x="31687" y="27634"/>
                      </a:cubicBezTo>
                      <a:cubicBezTo>
                        <a:pt x="35369" y="16590"/>
                        <a:pt x="36493" y="9248"/>
                        <a:pt x="45267" y="474"/>
                      </a:cubicBezTo>
                      <a:cubicBezTo>
                        <a:pt x="46334" y="-593"/>
                        <a:pt x="48285" y="474"/>
                        <a:pt x="49794" y="474"/>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13"/>
                <p:cNvSpPr/>
                <p:nvPr/>
              </p:nvSpPr>
              <p:spPr>
                <a:xfrm>
                  <a:off x="5753383" y="4676115"/>
                  <a:ext cx="67995" cy="104115"/>
                </a:xfrm>
                <a:custGeom>
                  <a:avLst/>
                  <a:gdLst>
                    <a:gd name="connsiteX0" fmla="*/ 67995 w 67995"/>
                    <a:gd name="connsiteY0" fmla="*/ 104115 h 104115"/>
                    <a:gd name="connsiteX1" fmla="*/ 63468 w 67995"/>
                    <a:gd name="connsiteY1" fmla="*/ 81481 h 104115"/>
                    <a:gd name="connsiteX2" fmla="*/ 45362 w 67995"/>
                    <a:gd name="connsiteY2" fmla="*/ 58847 h 104115"/>
                    <a:gd name="connsiteX3" fmla="*/ 40835 w 67995"/>
                    <a:gd name="connsiteY3" fmla="*/ 45267 h 104115"/>
                    <a:gd name="connsiteX4" fmla="*/ 9148 w 67995"/>
                    <a:gd name="connsiteY4" fmla="*/ 22634 h 104115"/>
                    <a:gd name="connsiteX5" fmla="*/ 94 w 67995"/>
                    <a:gd name="connsiteY5" fmla="*/ 0 h 104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995" h="104115">
                      <a:moveTo>
                        <a:pt x="67995" y="104115"/>
                      </a:moveTo>
                      <a:cubicBezTo>
                        <a:pt x="66486" y="96570"/>
                        <a:pt x="66170" y="88685"/>
                        <a:pt x="63468" y="81481"/>
                      </a:cubicBezTo>
                      <a:cubicBezTo>
                        <a:pt x="60042" y="72345"/>
                        <a:pt x="51990" y="65476"/>
                        <a:pt x="45362" y="58847"/>
                      </a:cubicBezTo>
                      <a:cubicBezTo>
                        <a:pt x="43853" y="54320"/>
                        <a:pt x="43608" y="49150"/>
                        <a:pt x="40835" y="45267"/>
                      </a:cubicBezTo>
                      <a:cubicBezTo>
                        <a:pt x="27409" y="26471"/>
                        <a:pt x="26323" y="28358"/>
                        <a:pt x="9148" y="22634"/>
                      </a:cubicBezTo>
                      <a:cubicBezTo>
                        <a:pt x="-1580" y="6542"/>
                        <a:pt x="94" y="14494"/>
                        <a:pt x="94" y="0"/>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5" name="Group 84"/>
              <p:cNvGrpSpPr/>
              <p:nvPr/>
            </p:nvGrpSpPr>
            <p:grpSpPr>
              <a:xfrm>
                <a:off x="4163298" y="4826655"/>
                <a:ext cx="122316" cy="113169"/>
                <a:chOff x="5753383" y="4667061"/>
                <a:chExt cx="122316" cy="113169"/>
              </a:xfrm>
            </p:grpSpPr>
            <p:sp>
              <p:nvSpPr>
                <p:cNvPr id="109" name="Freeform 108"/>
                <p:cNvSpPr/>
                <p:nvPr/>
              </p:nvSpPr>
              <p:spPr>
                <a:xfrm>
                  <a:off x="5753477" y="4667061"/>
                  <a:ext cx="122222" cy="18107"/>
                </a:xfrm>
                <a:custGeom>
                  <a:avLst/>
                  <a:gdLst>
                    <a:gd name="connsiteX0" fmla="*/ 0 w 122222"/>
                    <a:gd name="connsiteY0" fmla="*/ 0 h 18107"/>
                    <a:gd name="connsiteX1" fmla="*/ 49794 w 122222"/>
                    <a:gd name="connsiteY1" fmla="*/ 13581 h 18107"/>
                    <a:gd name="connsiteX2" fmla="*/ 63374 w 122222"/>
                    <a:gd name="connsiteY2" fmla="*/ 18107 h 18107"/>
                    <a:gd name="connsiteX3" fmla="*/ 122222 w 122222"/>
                    <a:gd name="connsiteY3" fmla="*/ 13581 h 18107"/>
                  </a:gdLst>
                  <a:ahLst/>
                  <a:cxnLst>
                    <a:cxn ang="0">
                      <a:pos x="connsiteX0" y="connsiteY0"/>
                    </a:cxn>
                    <a:cxn ang="0">
                      <a:pos x="connsiteX1" y="connsiteY1"/>
                    </a:cxn>
                    <a:cxn ang="0">
                      <a:pos x="connsiteX2" y="connsiteY2"/>
                    </a:cxn>
                    <a:cxn ang="0">
                      <a:pos x="connsiteX3" y="connsiteY3"/>
                    </a:cxn>
                  </a:cxnLst>
                  <a:rect l="l" t="t" r="r" b="b"/>
                  <a:pathLst>
                    <a:path w="122222" h="18107">
                      <a:moveTo>
                        <a:pt x="0" y="0"/>
                      </a:moveTo>
                      <a:cubicBezTo>
                        <a:pt x="31997" y="6400"/>
                        <a:pt x="15328" y="2092"/>
                        <a:pt x="49794" y="13581"/>
                      </a:cubicBezTo>
                      <a:lnTo>
                        <a:pt x="63374" y="18107"/>
                      </a:lnTo>
                      <a:lnTo>
                        <a:pt x="122222" y="13581"/>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109"/>
                <p:cNvSpPr/>
                <p:nvPr/>
              </p:nvSpPr>
              <p:spPr>
                <a:xfrm>
                  <a:off x="5812325" y="4689221"/>
                  <a:ext cx="49794" cy="81955"/>
                </a:xfrm>
                <a:custGeom>
                  <a:avLst/>
                  <a:gdLst>
                    <a:gd name="connsiteX0" fmla="*/ 0 w 49794"/>
                    <a:gd name="connsiteY0" fmla="*/ 81955 h 81955"/>
                    <a:gd name="connsiteX1" fmla="*/ 13580 w 49794"/>
                    <a:gd name="connsiteY1" fmla="*/ 59322 h 81955"/>
                    <a:gd name="connsiteX2" fmla="*/ 18107 w 49794"/>
                    <a:gd name="connsiteY2" fmla="*/ 45741 h 81955"/>
                    <a:gd name="connsiteX3" fmla="*/ 31687 w 49794"/>
                    <a:gd name="connsiteY3" fmla="*/ 27634 h 81955"/>
                    <a:gd name="connsiteX4" fmla="*/ 45267 w 49794"/>
                    <a:gd name="connsiteY4" fmla="*/ 474 h 81955"/>
                    <a:gd name="connsiteX5" fmla="*/ 49794 w 49794"/>
                    <a:gd name="connsiteY5" fmla="*/ 474 h 81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94" h="81955">
                      <a:moveTo>
                        <a:pt x="0" y="81955"/>
                      </a:moveTo>
                      <a:cubicBezTo>
                        <a:pt x="4527" y="74411"/>
                        <a:pt x="9645" y="67191"/>
                        <a:pt x="13580" y="59322"/>
                      </a:cubicBezTo>
                      <a:cubicBezTo>
                        <a:pt x="15714" y="55054"/>
                        <a:pt x="15740" y="49884"/>
                        <a:pt x="18107" y="45741"/>
                      </a:cubicBezTo>
                      <a:cubicBezTo>
                        <a:pt x="21850" y="39190"/>
                        <a:pt x="27160" y="33670"/>
                        <a:pt x="31687" y="27634"/>
                      </a:cubicBezTo>
                      <a:cubicBezTo>
                        <a:pt x="35369" y="16590"/>
                        <a:pt x="36493" y="9248"/>
                        <a:pt x="45267" y="474"/>
                      </a:cubicBezTo>
                      <a:cubicBezTo>
                        <a:pt x="46334" y="-593"/>
                        <a:pt x="48285" y="474"/>
                        <a:pt x="49794" y="474"/>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110"/>
                <p:cNvSpPr/>
                <p:nvPr/>
              </p:nvSpPr>
              <p:spPr>
                <a:xfrm>
                  <a:off x="5753383" y="4676115"/>
                  <a:ext cx="67995" cy="104115"/>
                </a:xfrm>
                <a:custGeom>
                  <a:avLst/>
                  <a:gdLst>
                    <a:gd name="connsiteX0" fmla="*/ 67995 w 67995"/>
                    <a:gd name="connsiteY0" fmla="*/ 104115 h 104115"/>
                    <a:gd name="connsiteX1" fmla="*/ 63468 w 67995"/>
                    <a:gd name="connsiteY1" fmla="*/ 81481 h 104115"/>
                    <a:gd name="connsiteX2" fmla="*/ 45362 w 67995"/>
                    <a:gd name="connsiteY2" fmla="*/ 58847 h 104115"/>
                    <a:gd name="connsiteX3" fmla="*/ 40835 w 67995"/>
                    <a:gd name="connsiteY3" fmla="*/ 45267 h 104115"/>
                    <a:gd name="connsiteX4" fmla="*/ 9148 w 67995"/>
                    <a:gd name="connsiteY4" fmla="*/ 22634 h 104115"/>
                    <a:gd name="connsiteX5" fmla="*/ 94 w 67995"/>
                    <a:gd name="connsiteY5" fmla="*/ 0 h 104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995" h="104115">
                      <a:moveTo>
                        <a:pt x="67995" y="104115"/>
                      </a:moveTo>
                      <a:cubicBezTo>
                        <a:pt x="66486" y="96570"/>
                        <a:pt x="66170" y="88685"/>
                        <a:pt x="63468" y="81481"/>
                      </a:cubicBezTo>
                      <a:cubicBezTo>
                        <a:pt x="60042" y="72345"/>
                        <a:pt x="51990" y="65476"/>
                        <a:pt x="45362" y="58847"/>
                      </a:cubicBezTo>
                      <a:cubicBezTo>
                        <a:pt x="43853" y="54320"/>
                        <a:pt x="43608" y="49150"/>
                        <a:pt x="40835" y="45267"/>
                      </a:cubicBezTo>
                      <a:cubicBezTo>
                        <a:pt x="27409" y="26471"/>
                        <a:pt x="26323" y="28358"/>
                        <a:pt x="9148" y="22634"/>
                      </a:cubicBezTo>
                      <a:cubicBezTo>
                        <a:pt x="-1580" y="6542"/>
                        <a:pt x="94" y="14494"/>
                        <a:pt x="94" y="0"/>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Rectangle 85"/>
              <p:cNvSpPr/>
              <p:nvPr/>
            </p:nvSpPr>
            <p:spPr>
              <a:xfrm>
                <a:off x="4143714" y="4178215"/>
                <a:ext cx="641158" cy="400110"/>
              </a:xfrm>
              <a:prstGeom prst="rect">
                <a:avLst/>
              </a:prstGeom>
            </p:spPr>
            <p:txBody>
              <a:bodyPr wrap="square">
                <a:spAutoFit/>
              </a:bodyPr>
              <a:lstStyle/>
              <a:p>
                <a:pPr lvl="0"/>
                <a:r>
                  <a:rPr lang="en-US" sz="1000" dirty="0">
                    <a:solidFill>
                      <a:prstClr val="black"/>
                    </a:solidFill>
                    <a:latin typeface="Tekton Pro Cond" pitchFamily="34" charset="0"/>
                  </a:rPr>
                  <a:t>Phil ~55</a:t>
                </a:r>
              </a:p>
              <a:p>
                <a:pPr lvl="0"/>
                <a:r>
                  <a:rPr lang="en-US" sz="1000" dirty="0">
                    <a:solidFill>
                      <a:prstClr val="black"/>
                    </a:solidFill>
                    <a:latin typeface="Tekton Pro Cond" pitchFamily="34" charset="0"/>
                  </a:rPr>
                  <a:t>Phmn~55</a:t>
                </a:r>
              </a:p>
            </p:txBody>
          </p:sp>
          <p:sp>
            <p:nvSpPr>
              <p:cNvPr id="87" name="Rectangle 86"/>
              <p:cNvSpPr/>
              <p:nvPr/>
            </p:nvSpPr>
            <p:spPr>
              <a:xfrm>
                <a:off x="3695668" y="4078024"/>
                <a:ext cx="599844" cy="246221"/>
              </a:xfrm>
              <a:prstGeom prst="rect">
                <a:avLst/>
              </a:prstGeom>
            </p:spPr>
            <p:txBody>
              <a:bodyPr wrap="none">
                <a:spAutoFit/>
              </a:bodyPr>
              <a:lstStyle/>
              <a:p>
                <a:pPr lvl="0"/>
                <a:r>
                  <a:rPr lang="en-US" sz="1000" dirty="0">
                    <a:solidFill>
                      <a:prstClr val="black"/>
                    </a:solidFill>
                    <a:latin typeface="Tekton Pro Cond" pitchFamily="34" charset="0"/>
                  </a:rPr>
                  <a:t>Gal   ~53 </a:t>
                </a:r>
              </a:p>
            </p:txBody>
          </p:sp>
          <p:sp>
            <p:nvSpPr>
              <p:cNvPr id="88" name="Rectangle 87"/>
              <p:cNvSpPr/>
              <p:nvPr/>
            </p:nvSpPr>
            <p:spPr>
              <a:xfrm>
                <a:off x="3464978" y="4455215"/>
                <a:ext cx="800219" cy="246221"/>
              </a:xfrm>
              <a:prstGeom prst="rect">
                <a:avLst/>
              </a:prstGeom>
            </p:spPr>
            <p:txBody>
              <a:bodyPr wrap="none">
                <a:spAutoFit/>
              </a:bodyPr>
              <a:lstStyle/>
              <a:p>
                <a:pPr lvl="0"/>
                <a:r>
                  <a:rPr lang="en-US" sz="1000" dirty="0">
                    <a:solidFill>
                      <a:prstClr val="black"/>
                    </a:solidFill>
                    <a:latin typeface="Tekton Pro Cond" pitchFamily="34" charset="0"/>
                  </a:rPr>
                  <a:t>1 </a:t>
                </a:r>
                <a:r>
                  <a:rPr lang="en-US" sz="1000" dirty="0" err="1">
                    <a:solidFill>
                      <a:prstClr val="black"/>
                    </a:solidFill>
                    <a:latin typeface="Tekton Pro Cond" pitchFamily="34" charset="0"/>
                  </a:rPr>
                  <a:t>Cor</a:t>
                </a:r>
                <a:r>
                  <a:rPr lang="en-US" sz="1000" dirty="0">
                    <a:solidFill>
                      <a:prstClr val="black"/>
                    </a:solidFill>
                    <a:latin typeface="Tekton Pro Cond" pitchFamily="34" charset="0"/>
                  </a:rPr>
                  <a:t> ~53-54</a:t>
                </a:r>
              </a:p>
            </p:txBody>
          </p:sp>
          <p:grpSp>
            <p:nvGrpSpPr>
              <p:cNvPr id="89" name="Group 88"/>
              <p:cNvGrpSpPr/>
              <p:nvPr/>
            </p:nvGrpSpPr>
            <p:grpSpPr>
              <a:xfrm>
                <a:off x="4059875" y="4761016"/>
                <a:ext cx="122316" cy="113169"/>
                <a:chOff x="5753383" y="4667061"/>
                <a:chExt cx="122316" cy="113169"/>
              </a:xfrm>
            </p:grpSpPr>
            <p:sp>
              <p:nvSpPr>
                <p:cNvPr id="106" name="Freeform 105"/>
                <p:cNvSpPr/>
                <p:nvPr/>
              </p:nvSpPr>
              <p:spPr>
                <a:xfrm>
                  <a:off x="5753477" y="4667061"/>
                  <a:ext cx="122222" cy="18107"/>
                </a:xfrm>
                <a:custGeom>
                  <a:avLst/>
                  <a:gdLst>
                    <a:gd name="connsiteX0" fmla="*/ 0 w 122222"/>
                    <a:gd name="connsiteY0" fmla="*/ 0 h 18107"/>
                    <a:gd name="connsiteX1" fmla="*/ 49794 w 122222"/>
                    <a:gd name="connsiteY1" fmla="*/ 13581 h 18107"/>
                    <a:gd name="connsiteX2" fmla="*/ 63374 w 122222"/>
                    <a:gd name="connsiteY2" fmla="*/ 18107 h 18107"/>
                    <a:gd name="connsiteX3" fmla="*/ 122222 w 122222"/>
                    <a:gd name="connsiteY3" fmla="*/ 13581 h 18107"/>
                  </a:gdLst>
                  <a:ahLst/>
                  <a:cxnLst>
                    <a:cxn ang="0">
                      <a:pos x="connsiteX0" y="connsiteY0"/>
                    </a:cxn>
                    <a:cxn ang="0">
                      <a:pos x="connsiteX1" y="connsiteY1"/>
                    </a:cxn>
                    <a:cxn ang="0">
                      <a:pos x="connsiteX2" y="connsiteY2"/>
                    </a:cxn>
                    <a:cxn ang="0">
                      <a:pos x="connsiteX3" y="connsiteY3"/>
                    </a:cxn>
                  </a:cxnLst>
                  <a:rect l="l" t="t" r="r" b="b"/>
                  <a:pathLst>
                    <a:path w="122222" h="18107">
                      <a:moveTo>
                        <a:pt x="0" y="0"/>
                      </a:moveTo>
                      <a:cubicBezTo>
                        <a:pt x="31997" y="6400"/>
                        <a:pt x="15328" y="2092"/>
                        <a:pt x="49794" y="13581"/>
                      </a:cubicBezTo>
                      <a:lnTo>
                        <a:pt x="63374" y="18107"/>
                      </a:lnTo>
                      <a:lnTo>
                        <a:pt x="122222" y="13581"/>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106"/>
                <p:cNvSpPr/>
                <p:nvPr/>
              </p:nvSpPr>
              <p:spPr>
                <a:xfrm>
                  <a:off x="5812325" y="4689221"/>
                  <a:ext cx="49794" cy="81955"/>
                </a:xfrm>
                <a:custGeom>
                  <a:avLst/>
                  <a:gdLst>
                    <a:gd name="connsiteX0" fmla="*/ 0 w 49794"/>
                    <a:gd name="connsiteY0" fmla="*/ 81955 h 81955"/>
                    <a:gd name="connsiteX1" fmla="*/ 13580 w 49794"/>
                    <a:gd name="connsiteY1" fmla="*/ 59322 h 81955"/>
                    <a:gd name="connsiteX2" fmla="*/ 18107 w 49794"/>
                    <a:gd name="connsiteY2" fmla="*/ 45741 h 81955"/>
                    <a:gd name="connsiteX3" fmla="*/ 31687 w 49794"/>
                    <a:gd name="connsiteY3" fmla="*/ 27634 h 81955"/>
                    <a:gd name="connsiteX4" fmla="*/ 45267 w 49794"/>
                    <a:gd name="connsiteY4" fmla="*/ 474 h 81955"/>
                    <a:gd name="connsiteX5" fmla="*/ 49794 w 49794"/>
                    <a:gd name="connsiteY5" fmla="*/ 474 h 81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94" h="81955">
                      <a:moveTo>
                        <a:pt x="0" y="81955"/>
                      </a:moveTo>
                      <a:cubicBezTo>
                        <a:pt x="4527" y="74411"/>
                        <a:pt x="9645" y="67191"/>
                        <a:pt x="13580" y="59322"/>
                      </a:cubicBezTo>
                      <a:cubicBezTo>
                        <a:pt x="15714" y="55054"/>
                        <a:pt x="15740" y="49884"/>
                        <a:pt x="18107" y="45741"/>
                      </a:cubicBezTo>
                      <a:cubicBezTo>
                        <a:pt x="21850" y="39190"/>
                        <a:pt x="27160" y="33670"/>
                        <a:pt x="31687" y="27634"/>
                      </a:cubicBezTo>
                      <a:cubicBezTo>
                        <a:pt x="35369" y="16590"/>
                        <a:pt x="36493" y="9248"/>
                        <a:pt x="45267" y="474"/>
                      </a:cubicBezTo>
                      <a:cubicBezTo>
                        <a:pt x="46334" y="-593"/>
                        <a:pt x="48285" y="474"/>
                        <a:pt x="49794" y="474"/>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107"/>
                <p:cNvSpPr/>
                <p:nvPr/>
              </p:nvSpPr>
              <p:spPr>
                <a:xfrm>
                  <a:off x="5753383" y="4676115"/>
                  <a:ext cx="67995" cy="104115"/>
                </a:xfrm>
                <a:custGeom>
                  <a:avLst/>
                  <a:gdLst>
                    <a:gd name="connsiteX0" fmla="*/ 67995 w 67995"/>
                    <a:gd name="connsiteY0" fmla="*/ 104115 h 104115"/>
                    <a:gd name="connsiteX1" fmla="*/ 63468 w 67995"/>
                    <a:gd name="connsiteY1" fmla="*/ 81481 h 104115"/>
                    <a:gd name="connsiteX2" fmla="*/ 45362 w 67995"/>
                    <a:gd name="connsiteY2" fmla="*/ 58847 h 104115"/>
                    <a:gd name="connsiteX3" fmla="*/ 40835 w 67995"/>
                    <a:gd name="connsiteY3" fmla="*/ 45267 h 104115"/>
                    <a:gd name="connsiteX4" fmla="*/ 9148 w 67995"/>
                    <a:gd name="connsiteY4" fmla="*/ 22634 h 104115"/>
                    <a:gd name="connsiteX5" fmla="*/ 94 w 67995"/>
                    <a:gd name="connsiteY5" fmla="*/ 0 h 104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995" h="104115">
                      <a:moveTo>
                        <a:pt x="67995" y="104115"/>
                      </a:moveTo>
                      <a:cubicBezTo>
                        <a:pt x="66486" y="96570"/>
                        <a:pt x="66170" y="88685"/>
                        <a:pt x="63468" y="81481"/>
                      </a:cubicBezTo>
                      <a:cubicBezTo>
                        <a:pt x="60042" y="72345"/>
                        <a:pt x="51990" y="65476"/>
                        <a:pt x="45362" y="58847"/>
                      </a:cubicBezTo>
                      <a:cubicBezTo>
                        <a:pt x="43853" y="54320"/>
                        <a:pt x="43608" y="49150"/>
                        <a:pt x="40835" y="45267"/>
                      </a:cubicBezTo>
                      <a:cubicBezTo>
                        <a:pt x="27409" y="26471"/>
                        <a:pt x="26323" y="28358"/>
                        <a:pt x="9148" y="22634"/>
                      </a:cubicBezTo>
                      <a:cubicBezTo>
                        <a:pt x="-1580" y="6542"/>
                        <a:pt x="94" y="14494"/>
                        <a:pt x="94" y="0"/>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4298340" y="4810385"/>
                <a:ext cx="122316" cy="113169"/>
                <a:chOff x="5753383" y="4667061"/>
                <a:chExt cx="122316" cy="113169"/>
              </a:xfrm>
            </p:grpSpPr>
            <p:sp>
              <p:nvSpPr>
                <p:cNvPr id="103" name="Freeform 102"/>
                <p:cNvSpPr/>
                <p:nvPr/>
              </p:nvSpPr>
              <p:spPr>
                <a:xfrm>
                  <a:off x="5753477" y="4667061"/>
                  <a:ext cx="122222" cy="18107"/>
                </a:xfrm>
                <a:custGeom>
                  <a:avLst/>
                  <a:gdLst>
                    <a:gd name="connsiteX0" fmla="*/ 0 w 122222"/>
                    <a:gd name="connsiteY0" fmla="*/ 0 h 18107"/>
                    <a:gd name="connsiteX1" fmla="*/ 49794 w 122222"/>
                    <a:gd name="connsiteY1" fmla="*/ 13581 h 18107"/>
                    <a:gd name="connsiteX2" fmla="*/ 63374 w 122222"/>
                    <a:gd name="connsiteY2" fmla="*/ 18107 h 18107"/>
                    <a:gd name="connsiteX3" fmla="*/ 122222 w 122222"/>
                    <a:gd name="connsiteY3" fmla="*/ 13581 h 18107"/>
                  </a:gdLst>
                  <a:ahLst/>
                  <a:cxnLst>
                    <a:cxn ang="0">
                      <a:pos x="connsiteX0" y="connsiteY0"/>
                    </a:cxn>
                    <a:cxn ang="0">
                      <a:pos x="connsiteX1" y="connsiteY1"/>
                    </a:cxn>
                    <a:cxn ang="0">
                      <a:pos x="connsiteX2" y="connsiteY2"/>
                    </a:cxn>
                    <a:cxn ang="0">
                      <a:pos x="connsiteX3" y="connsiteY3"/>
                    </a:cxn>
                  </a:cxnLst>
                  <a:rect l="l" t="t" r="r" b="b"/>
                  <a:pathLst>
                    <a:path w="122222" h="18107">
                      <a:moveTo>
                        <a:pt x="0" y="0"/>
                      </a:moveTo>
                      <a:cubicBezTo>
                        <a:pt x="31997" y="6400"/>
                        <a:pt x="15328" y="2092"/>
                        <a:pt x="49794" y="13581"/>
                      </a:cubicBezTo>
                      <a:lnTo>
                        <a:pt x="63374" y="18107"/>
                      </a:lnTo>
                      <a:lnTo>
                        <a:pt x="122222" y="13581"/>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103"/>
                <p:cNvSpPr/>
                <p:nvPr/>
              </p:nvSpPr>
              <p:spPr>
                <a:xfrm>
                  <a:off x="5812325" y="4689221"/>
                  <a:ext cx="49794" cy="81955"/>
                </a:xfrm>
                <a:custGeom>
                  <a:avLst/>
                  <a:gdLst>
                    <a:gd name="connsiteX0" fmla="*/ 0 w 49794"/>
                    <a:gd name="connsiteY0" fmla="*/ 81955 h 81955"/>
                    <a:gd name="connsiteX1" fmla="*/ 13580 w 49794"/>
                    <a:gd name="connsiteY1" fmla="*/ 59322 h 81955"/>
                    <a:gd name="connsiteX2" fmla="*/ 18107 w 49794"/>
                    <a:gd name="connsiteY2" fmla="*/ 45741 h 81955"/>
                    <a:gd name="connsiteX3" fmla="*/ 31687 w 49794"/>
                    <a:gd name="connsiteY3" fmla="*/ 27634 h 81955"/>
                    <a:gd name="connsiteX4" fmla="*/ 45267 w 49794"/>
                    <a:gd name="connsiteY4" fmla="*/ 474 h 81955"/>
                    <a:gd name="connsiteX5" fmla="*/ 49794 w 49794"/>
                    <a:gd name="connsiteY5" fmla="*/ 474 h 81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94" h="81955">
                      <a:moveTo>
                        <a:pt x="0" y="81955"/>
                      </a:moveTo>
                      <a:cubicBezTo>
                        <a:pt x="4527" y="74411"/>
                        <a:pt x="9645" y="67191"/>
                        <a:pt x="13580" y="59322"/>
                      </a:cubicBezTo>
                      <a:cubicBezTo>
                        <a:pt x="15714" y="55054"/>
                        <a:pt x="15740" y="49884"/>
                        <a:pt x="18107" y="45741"/>
                      </a:cubicBezTo>
                      <a:cubicBezTo>
                        <a:pt x="21850" y="39190"/>
                        <a:pt x="27160" y="33670"/>
                        <a:pt x="31687" y="27634"/>
                      </a:cubicBezTo>
                      <a:cubicBezTo>
                        <a:pt x="35369" y="16590"/>
                        <a:pt x="36493" y="9248"/>
                        <a:pt x="45267" y="474"/>
                      </a:cubicBezTo>
                      <a:cubicBezTo>
                        <a:pt x="46334" y="-593"/>
                        <a:pt x="48285" y="474"/>
                        <a:pt x="49794" y="474"/>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104"/>
                <p:cNvSpPr/>
                <p:nvPr/>
              </p:nvSpPr>
              <p:spPr>
                <a:xfrm>
                  <a:off x="5753383" y="4676115"/>
                  <a:ext cx="67995" cy="104115"/>
                </a:xfrm>
                <a:custGeom>
                  <a:avLst/>
                  <a:gdLst>
                    <a:gd name="connsiteX0" fmla="*/ 67995 w 67995"/>
                    <a:gd name="connsiteY0" fmla="*/ 104115 h 104115"/>
                    <a:gd name="connsiteX1" fmla="*/ 63468 w 67995"/>
                    <a:gd name="connsiteY1" fmla="*/ 81481 h 104115"/>
                    <a:gd name="connsiteX2" fmla="*/ 45362 w 67995"/>
                    <a:gd name="connsiteY2" fmla="*/ 58847 h 104115"/>
                    <a:gd name="connsiteX3" fmla="*/ 40835 w 67995"/>
                    <a:gd name="connsiteY3" fmla="*/ 45267 h 104115"/>
                    <a:gd name="connsiteX4" fmla="*/ 9148 w 67995"/>
                    <a:gd name="connsiteY4" fmla="*/ 22634 h 104115"/>
                    <a:gd name="connsiteX5" fmla="*/ 94 w 67995"/>
                    <a:gd name="connsiteY5" fmla="*/ 0 h 104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995" h="104115">
                      <a:moveTo>
                        <a:pt x="67995" y="104115"/>
                      </a:moveTo>
                      <a:cubicBezTo>
                        <a:pt x="66486" y="96570"/>
                        <a:pt x="66170" y="88685"/>
                        <a:pt x="63468" y="81481"/>
                      </a:cubicBezTo>
                      <a:cubicBezTo>
                        <a:pt x="60042" y="72345"/>
                        <a:pt x="51990" y="65476"/>
                        <a:pt x="45362" y="58847"/>
                      </a:cubicBezTo>
                      <a:cubicBezTo>
                        <a:pt x="43853" y="54320"/>
                        <a:pt x="43608" y="49150"/>
                        <a:pt x="40835" y="45267"/>
                      </a:cubicBezTo>
                      <a:cubicBezTo>
                        <a:pt x="27409" y="26471"/>
                        <a:pt x="26323" y="28358"/>
                        <a:pt x="9148" y="22634"/>
                      </a:cubicBezTo>
                      <a:cubicBezTo>
                        <a:pt x="-1580" y="6542"/>
                        <a:pt x="94" y="14494"/>
                        <a:pt x="94" y="0"/>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Rectangle 90"/>
              <p:cNvSpPr/>
              <p:nvPr/>
            </p:nvSpPr>
            <p:spPr>
              <a:xfrm>
                <a:off x="4249518" y="4069746"/>
                <a:ext cx="554960" cy="246221"/>
              </a:xfrm>
              <a:prstGeom prst="rect">
                <a:avLst/>
              </a:prstGeom>
            </p:spPr>
            <p:txBody>
              <a:bodyPr wrap="none">
                <a:spAutoFit/>
              </a:bodyPr>
              <a:lstStyle/>
              <a:p>
                <a:pPr lvl="0"/>
                <a:r>
                  <a:rPr lang="en-US" sz="1000" dirty="0">
                    <a:solidFill>
                      <a:prstClr val="black"/>
                    </a:solidFill>
                    <a:latin typeface="Tekton Pro Cond" pitchFamily="34" charset="0"/>
                  </a:rPr>
                  <a:t>Ro   ~57</a:t>
                </a:r>
              </a:p>
            </p:txBody>
          </p:sp>
          <p:grpSp>
            <p:nvGrpSpPr>
              <p:cNvPr id="92" name="Group 91"/>
              <p:cNvGrpSpPr/>
              <p:nvPr/>
            </p:nvGrpSpPr>
            <p:grpSpPr>
              <a:xfrm>
                <a:off x="4479202" y="4819439"/>
                <a:ext cx="122316" cy="113169"/>
                <a:chOff x="5753383" y="4667061"/>
                <a:chExt cx="122316" cy="113169"/>
              </a:xfrm>
            </p:grpSpPr>
            <p:sp>
              <p:nvSpPr>
                <p:cNvPr id="100" name="Freeform 99"/>
                <p:cNvSpPr/>
                <p:nvPr/>
              </p:nvSpPr>
              <p:spPr>
                <a:xfrm>
                  <a:off x="5753477" y="4667061"/>
                  <a:ext cx="122222" cy="18107"/>
                </a:xfrm>
                <a:custGeom>
                  <a:avLst/>
                  <a:gdLst>
                    <a:gd name="connsiteX0" fmla="*/ 0 w 122222"/>
                    <a:gd name="connsiteY0" fmla="*/ 0 h 18107"/>
                    <a:gd name="connsiteX1" fmla="*/ 49794 w 122222"/>
                    <a:gd name="connsiteY1" fmla="*/ 13581 h 18107"/>
                    <a:gd name="connsiteX2" fmla="*/ 63374 w 122222"/>
                    <a:gd name="connsiteY2" fmla="*/ 18107 h 18107"/>
                    <a:gd name="connsiteX3" fmla="*/ 122222 w 122222"/>
                    <a:gd name="connsiteY3" fmla="*/ 13581 h 18107"/>
                  </a:gdLst>
                  <a:ahLst/>
                  <a:cxnLst>
                    <a:cxn ang="0">
                      <a:pos x="connsiteX0" y="connsiteY0"/>
                    </a:cxn>
                    <a:cxn ang="0">
                      <a:pos x="connsiteX1" y="connsiteY1"/>
                    </a:cxn>
                    <a:cxn ang="0">
                      <a:pos x="connsiteX2" y="connsiteY2"/>
                    </a:cxn>
                    <a:cxn ang="0">
                      <a:pos x="connsiteX3" y="connsiteY3"/>
                    </a:cxn>
                  </a:cxnLst>
                  <a:rect l="l" t="t" r="r" b="b"/>
                  <a:pathLst>
                    <a:path w="122222" h="18107">
                      <a:moveTo>
                        <a:pt x="0" y="0"/>
                      </a:moveTo>
                      <a:cubicBezTo>
                        <a:pt x="31997" y="6400"/>
                        <a:pt x="15328" y="2092"/>
                        <a:pt x="49794" y="13581"/>
                      </a:cubicBezTo>
                      <a:lnTo>
                        <a:pt x="63374" y="18107"/>
                      </a:lnTo>
                      <a:lnTo>
                        <a:pt x="122222" y="13581"/>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100"/>
                <p:cNvSpPr/>
                <p:nvPr/>
              </p:nvSpPr>
              <p:spPr>
                <a:xfrm>
                  <a:off x="5812325" y="4689221"/>
                  <a:ext cx="49794" cy="81955"/>
                </a:xfrm>
                <a:custGeom>
                  <a:avLst/>
                  <a:gdLst>
                    <a:gd name="connsiteX0" fmla="*/ 0 w 49794"/>
                    <a:gd name="connsiteY0" fmla="*/ 81955 h 81955"/>
                    <a:gd name="connsiteX1" fmla="*/ 13580 w 49794"/>
                    <a:gd name="connsiteY1" fmla="*/ 59322 h 81955"/>
                    <a:gd name="connsiteX2" fmla="*/ 18107 w 49794"/>
                    <a:gd name="connsiteY2" fmla="*/ 45741 h 81955"/>
                    <a:gd name="connsiteX3" fmla="*/ 31687 w 49794"/>
                    <a:gd name="connsiteY3" fmla="*/ 27634 h 81955"/>
                    <a:gd name="connsiteX4" fmla="*/ 45267 w 49794"/>
                    <a:gd name="connsiteY4" fmla="*/ 474 h 81955"/>
                    <a:gd name="connsiteX5" fmla="*/ 49794 w 49794"/>
                    <a:gd name="connsiteY5" fmla="*/ 474 h 81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94" h="81955">
                      <a:moveTo>
                        <a:pt x="0" y="81955"/>
                      </a:moveTo>
                      <a:cubicBezTo>
                        <a:pt x="4527" y="74411"/>
                        <a:pt x="9645" y="67191"/>
                        <a:pt x="13580" y="59322"/>
                      </a:cubicBezTo>
                      <a:cubicBezTo>
                        <a:pt x="15714" y="55054"/>
                        <a:pt x="15740" y="49884"/>
                        <a:pt x="18107" y="45741"/>
                      </a:cubicBezTo>
                      <a:cubicBezTo>
                        <a:pt x="21850" y="39190"/>
                        <a:pt x="27160" y="33670"/>
                        <a:pt x="31687" y="27634"/>
                      </a:cubicBezTo>
                      <a:cubicBezTo>
                        <a:pt x="35369" y="16590"/>
                        <a:pt x="36493" y="9248"/>
                        <a:pt x="45267" y="474"/>
                      </a:cubicBezTo>
                      <a:cubicBezTo>
                        <a:pt x="46334" y="-593"/>
                        <a:pt x="48285" y="474"/>
                        <a:pt x="49794" y="474"/>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101"/>
                <p:cNvSpPr/>
                <p:nvPr/>
              </p:nvSpPr>
              <p:spPr>
                <a:xfrm>
                  <a:off x="5753383" y="4676115"/>
                  <a:ext cx="67995" cy="104115"/>
                </a:xfrm>
                <a:custGeom>
                  <a:avLst/>
                  <a:gdLst>
                    <a:gd name="connsiteX0" fmla="*/ 67995 w 67995"/>
                    <a:gd name="connsiteY0" fmla="*/ 104115 h 104115"/>
                    <a:gd name="connsiteX1" fmla="*/ 63468 w 67995"/>
                    <a:gd name="connsiteY1" fmla="*/ 81481 h 104115"/>
                    <a:gd name="connsiteX2" fmla="*/ 45362 w 67995"/>
                    <a:gd name="connsiteY2" fmla="*/ 58847 h 104115"/>
                    <a:gd name="connsiteX3" fmla="*/ 40835 w 67995"/>
                    <a:gd name="connsiteY3" fmla="*/ 45267 h 104115"/>
                    <a:gd name="connsiteX4" fmla="*/ 9148 w 67995"/>
                    <a:gd name="connsiteY4" fmla="*/ 22634 h 104115"/>
                    <a:gd name="connsiteX5" fmla="*/ 94 w 67995"/>
                    <a:gd name="connsiteY5" fmla="*/ 0 h 104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995" h="104115">
                      <a:moveTo>
                        <a:pt x="67995" y="104115"/>
                      </a:moveTo>
                      <a:cubicBezTo>
                        <a:pt x="66486" y="96570"/>
                        <a:pt x="66170" y="88685"/>
                        <a:pt x="63468" y="81481"/>
                      </a:cubicBezTo>
                      <a:cubicBezTo>
                        <a:pt x="60042" y="72345"/>
                        <a:pt x="51990" y="65476"/>
                        <a:pt x="45362" y="58847"/>
                      </a:cubicBezTo>
                      <a:cubicBezTo>
                        <a:pt x="43853" y="54320"/>
                        <a:pt x="43608" y="49150"/>
                        <a:pt x="40835" y="45267"/>
                      </a:cubicBezTo>
                      <a:cubicBezTo>
                        <a:pt x="27409" y="26471"/>
                        <a:pt x="26323" y="28358"/>
                        <a:pt x="9148" y="22634"/>
                      </a:cubicBezTo>
                      <a:cubicBezTo>
                        <a:pt x="-1580" y="6542"/>
                        <a:pt x="94" y="14494"/>
                        <a:pt x="94" y="0"/>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93" name="Straight Connector 92"/>
              <p:cNvCxnSpPr/>
              <p:nvPr/>
            </p:nvCxnSpPr>
            <p:spPr>
              <a:xfrm>
                <a:off x="3752044" y="4088857"/>
                <a:ext cx="822507" cy="10137"/>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94" name="TextBox 93"/>
              <p:cNvSpPr txBox="1"/>
              <p:nvPr/>
            </p:nvSpPr>
            <p:spPr>
              <a:xfrm>
                <a:off x="3276850" y="2166316"/>
                <a:ext cx="920445" cy="400110"/>
              </a:xfrm>
              <a:prstGeom prst="rect">
                <a:avLst/>
              </a:prstGeom>
              <a:noFill/>
            </p:spPr>
            <p:txBody>
              <a:bodyPr wrap="none" rtlCol="0">
                <a:spAutoFit/>
              </a:bodyPr>
              <a:lstStyle/>
              <a:p>
                <a:pPr algn="ctr"/>
                <a:r>
                  <a:rPr lang="en-US" sz="1000" dirty="0">
                    <a:solidFill>
                      <a:prstClr val="black"/>
                    </a:solidFill>
                    <a:latin typeface="Tekton Pro Cond" pitchFamily="34" charset="0"/>
                  </a:rPr>
                  <a:t>Paul’s </a:t>
                </a:r>
                <a:r>
                  <a:rPr lang="en-US" sz="1000" dirty="0" smtClean="0">
                    <a:solidFill>
                      <a:prstClr val="black"/>
                    </a:solidFill>
                    <a:latin typeface="Tekton Pro Cond" pitchFamily="34" charset="0"/>
                  </a:rPr>
                  <a:t>Missionary</a:t>
                </a:r>
              </a:p>
              <a:p>
                <a:pPr algn="ctr"/>
                <a:r>
                  <a:rPr lang="en-US" sz="1000" dirty="0" smtClean="0">
                    <a:solidFill>
                      <a:prstClr val="black"/>
                    </a:solidFill>
                    <a:latin typeface="Tekton Pro Cond" pitchFamily="34" charset="0"/>
                  </a:rPr>
                  <a:t>Journeys</a:t>
                </a:r>
                <a:endParaRPr lang="en-US" sz="1000" dirty="0">
                  <a:solidFill>
                    <a:prstClr val="black"/>
                  </a:solidFill>
                  <a:latin typeface="Tekton Pro Cond" pitchFamily="34" charset="0"/>
                </a:endParaRPr>
              </a:p>
            </p:txBody>
          </p:sp>
          <p:sp>
            <p:nvSpPr>
              <p:cNvPr id="95" name="Rectangle 94"/>
              <p:cNvSpPr/>
              <p:nvPr/>
            </p:nvSpPr>
            <p:spPr>
              <a:xfrm>
                <a:off x="3098505" y="3102753"/>
                <a:ext cx="482824" cy="553998"/>
              </a:xfrm>
              <a:prstGeom prst="rect">
                <a:avLst/>
              </a:prstGeom>
            </p:spPr>
            <p:txBody>
              <a:bodyPr wrap="none">
                <a:spAutoFit/>
              </a:bodyPr>
              <a:lstStyle/>
              <a:p>
                <a:pPr lvl="0" algn="ctr"/>
                <a:r>
                  <a:rPr lang="en-US" sz="1000" dirty="0">
                    <a:solidFill>
                      <a:prstClr val="black"/>
                    </a:solidFill>
                    <a:latin typeface="Tekton Pro Cond" pitchFamily="34" charset="0"/>
                  </a:rPr>
                  <a:t>1 </a:t>
                </a:r>
                <a:r>
                  <a:rPr lang="en-US" sz="1000" dirty="0" err="1" smtClean="0">
                    <a:solidFill>
                      <a:prstClr val="black"/>
                    </a:solidFill>
                    <a:latin typeface="Tekton Pro Cond" pitchFamily="34" charset="0"/>
                  </a:rPr>
                  <a:t>st</a:t>
                </a:r>
                <a:r>
                  <a:rPr lang="en-US" sz="1000" dirty="0" smtClean="0">
                    <a:solidFill>
                      <a:prstClr val="black"/>
                    </a:solidFill>
                    <a:latin typeface="Tekton Pro Cond" pitchFamily="34" charset="0"/>
                  </a:rPr>
                  <a:t> </a:t>
                </a:r>
              </a:p>
              <a:p>
                <a:pPr lvl="0" algn="ctr"/>
                <a:r>
                  <a:rPr lang="en-US" sz="1000" dirty="0" smtClean="0">
                    <a:solidFill>
                      <a:prstClr val="black"/>
                    </a:solidFill>
                    <a:latin typeface="Tekton Pro Cond" pitchFamily="34" charset="0"/>
                  </a:rPr>
                  <a:t>45-46</a:t>
                </a:r>
              </a:p>
              <a:p>
                <a:pPr lvl="0" algn="ctr"/>
                <a:r>
                  <a:rPr lang="en-US" sz="1000" dirty="0" smtClean="0">
                    <a:solidFill>
                      <a:prstClr val="black"/>
                    </a:solidFill>
                    <a:latin typeface="Tekton Pro Cond" pitchFamily="34" charset="0"/>
                  </a:rPr>
                  <a:t> </a:t>
                </a:r>
                <a:r>
                  <a:rPr lang="en-US" sz="1000" dirty="0">
                    <a:solidFill>
                      <a:prstClr val="black"/>
                    </a:solidFill>
                    <a:latin typeface="Tekton Pro Cond" pitchFamily="34" charset="0"/>
                  </a:rPr>
                  <a:t>AD</a:t>
                </a:r>
              </a:p>
            </p:txBody>
          </p:sp>
          <p:sp>
            <p:nvSpPr>
              <p:cNvPr id="96" name="Left Brace 95"/>
              <p:cNvSpPr/>
              <p:nvPr/>
            </p:nvSpPr>
            <p:spPr>
              <a:xfrm rot="5400000">
                <a:off x="3652504" y="3546954"/>
                <a:ext cx="225853" cy="328411"/>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97" name="Rectangle 96"/>
              <p:cNvSpPr/>
              <p:nvPr/>
            </p:nvSpPr>
            <p:spPr>
              <a:xfrm>
                <a:off x="3521148" y="3105846"/>
                <a:ext cx="482825" cy="553998"/>
              </a:xfrm>
              <a:prstGeom prst="rect">
                <a:avLst/>
              </a:prstGeom>
            </p:spPr>
            <p:txBody>
              <a:bodyPr wrap="none">
                <a:spAutoFit/>
              </a:bodyPr>
              <a:lstStyle/>
              <a:p>
                <a:pPr lvl="0" algn="ctr"/>
                <a:r>
                  <a:rPr lang="en-US" sz="1000" dirty="0" smtClean="0">
                    <a:solidFill>
                      <a:prstClr val="black"/>
                    </a:solidFill>
                    <a:latin typeface="Tekton Pro Cond" pitchFamily="34" charset="0"/>
                  </a:rPr>
                  <a:t>2 </a:t>
                </a:r>
                <a:r>
                  <a:rPr lang="en-US" sz="1000" dirty="0" err="1" smtClean="0">
                    <a:solidFill>
                      <a:prstClr val="black"/>
                    </a:solidFill>
                    <a:latin typeface="Tekton Pro Cond" pitchFamily="34" charset="0"/>
                  </a:rPr>
                  <a:t>nd</a:t>
                </a:r>
                <a:endParaRPr lang="en-US" sz="1000" dirty="0" smtClean="0">
                  <a:solidFill>
                    <a:prstClr val="black"/>
                  </a:solidFill>
                  <a:latin typeface="Tekton Pro Cond" pitchFamily="34" charset="0"/>
                </a:endParaRPr>
              </a:p>
              <a:p>
                <a:pPr lvl="0" algn="ctr"/>
                <a:r>
                  <a:rPr lang="en-US" sz="1000" dirty="0" smtClean="0">
                    <a:solidFill>
                      <a:prstClr val="black"/>
                    </a:solidFill>
                    <a:latin typeface="Tekton Pro Cond" pitchFamily="34" charset="0"/>
                  </a:rPr>
                  <a:t>48-51</a:t>
                </a:r>
              </a:p>
              <a:p>
                <a:pPr lvl="0" algn="ctr"/>
                <a:r>
                  <a:rPr lang="en-US" sz="1000" dirty="0" smtClean="0">
                    <a:solidFill>
                      <a:prstClr val="black"/>
                    </a:solidFill>
                    <a:latin typeface="Tekton Pro Cond" pitchFamily="34" charset="0"/>
                  </a:rPr>
                  <a:t> </a:t>
                </a:r>
                <a:r>
                  <a:rPr lang="en-US" sz="1000" dirty="0">
                    <a:solidFill>
                      <a:prstClr val="black"/>
                    </a:solidFill>
                    <a:latin typeface="Tekton Pro Cond" pitchFamily="34" charset="0"/>
                  </a:rPr>
                  <a:t>AD</a:t>
                </a:r>
              </a:p>
            </p:txBody>
          </p:sp>
          <p:sp>
            <p:nvSpPr>
              <p:cNvPr id="98" name="Left Brace 97"/>
              <p:cNvSpPr/>
              <p:nvPr/>
            </p:nvSpPr>
            <p:spPr>
              <a:xfrm rot="5400000">
                <a:off x="4162245" y="3384253"/>
                <a:ext cx="269281" cy="609263"/>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99" name="Rectangle 98"/>
              <p:cNvSpPr/>
              <p:nvPr/>
            </p:nvSpPr>
            <p:spPr>
              <a:xfrm>
                <a:off x="4061839" y="3086939"/>
                <a:ext cx="482825" cy="553998"/>
              </a:xfrm>
              <a:prstGeom prst="rect">
                <a:avLst/>
              </a:prstGeom>
            </p:spPr>
            <p:txBody>
              <a:bodyPr wrap="none">
                <a:spAutoFit/>
              </a:bodyPr>
              <a:lstStyle/>
              <a:p>
                <a:pPr lvl="0" algn="ctr"/>
                <a:r>
                  <a:rPr lang="en-US" sz="1000" dirty="0">
                    <a:solidFill>
                      <a:prstClr val="black"/>
                    </a:solidFill>
                    <a:latin typeface="Tekton Pro Cond" pitchFamily="34" charset="0"/>
                  </a:rPr>
                  <a:t>3</a:t>
                </a:r>
                <a:r>
                  <a:rPr lang="en-US" sz="1000" dirty="0" smtClean="0">
                    <a:solidFill>
                      <a:prstClr val="black"/>
                    </a:solidFill>
                    <a:latin typeface="Tekton Pro Cond" pitchFamily="34" charset="0"/>
                  </a:rPr>
                  <a:t> </a:t>
                </a:r>
                <a:r>
                  <a:rPr lang="en-US" sz="1000" dirty="0" err="1">
                    <a:solidFill>
                      <a:prstClr val="black"/>
                    </a:solidFill>
                    <a:latin typeface="Tekton Pro Cond" pitchFamily="34" charset="0"/>
                  </a:rPr>
                  <a:t>r</a:t>
                </a:r>
                <a:r>
                  <a:rPr lang="en-US" sz="1000" dirty="0" err="1" smtClean="0">
                    <a:solidFill>
                      <a:prstClr val="black"/>
                    </a:solidFill>
                    <a:latin typeface="Tekton Pro Cond" pitchFamily="34" charset="0"/>
                  </a:rPr>
                  <a:t>d</a:t>
                </a:r>
                <a:endParaRPr lang="en-US" sz="1000" dirty="0" smtClean="0">
                  <a:solidFill>
                    <a:prstClr val="black"/>
                  </a:solidFill>
                  <a:latin typeface="Tekton Pro Cond" pitchFamily="34" charset="0"/>
                </a:endParaRPr>
              </a:p>
              <a:p>
                <a:pPr lvl="0" algn="ctr"/>
                <a:r>
                  <a:rPr lang="en-US" sz="1000" dirty="0" smtClean="0">
                    <a:solidFill>
                      <a:prstClr val="black"/>
                    </a:solidFill>
                    <a:latin typeface="Tekton Pro Cond" pitchFamily="34" charset="0"/>
                  </a:rPr>
                  <a:t>52-57</a:t>
                </a:r>
              </a:p>
              <a:p>
                <a:pPr lvl="0" algn="ctr"/>
                <a:r>
                  <a:rPr lang="en-US" sz="1000" dirty="0" smtClean="0">
                    <a:solidFill>
                      <a:prstClr val="black"/>
                    </a:solidFill>
                    <a:latin typeface="Tekton Pro Cond" pitchFamily="34" charset="0"/>
                  </a:rPr>
                  <a:t> </a:t>
                </a:r>
                <a:r>
                  <a:rPr lang="en-US" sz="1000" dirty="0">
                    <a:solidFill>
                      <a:prstClr val="black"/>
                    </a:solidFill>
                    <a:latin typeface="Tekton Pro Cond" pitchFamily="34" charset="0"/>
                  </a:rPr>
                  <a:t>AD</a:t>
                </a:r>
              </a:p>
            </p:txBody>
          </p:sp>
        </p:grpSp>
      </p:grpSp>
      <p:grpSp>
        <p:nvGrpSpPr>
          <p:cNvPr id="121" name="Group 120"/>
          <p:cNvGrpSpPr/>
          <p:nvPr/>
        </p:nvGrpSpPr>
        <p:grpSpPr>
          <a:xfrm>
            <a:off x="4997205" y="5086824"/>
            <a:ext cx="3140752" cy="1117949"/>
            <a:chOff x="5286358" y="5576740"/>
            <a:chExt cx="3140752" cy="1117949"/>
          </a:xfrm>
        </p:grpSpPr>
        <p:grpSp>
          <p:nvGrpSpPr>
            <p:cNvPr id="122" name="Group 121"/>
            <p:cNvGrpSpPr/>
            <p:nvPr/>
          </p:nvGrpSpPr>
          <p:grpSpPr>
            <a:xfrm>
              <a:off x="5618006" y="5694504"/>
              <a:ext cx="463972" cy="204827"/>
              <a:chOff x="3805738" y="5779008"/>
              <a:chExt cx="463972" cy="204827"/>
            </a:xfrm>
          </p:grpSpPr>
          <p:pic>
            <p:nvPicPr>
              <p:cNvPr id="139" name="Picture 138"/>
              <p:cNvPicPr>
                <a:picLocks noChangeAspect="1"/>
              </p:cNvPicPr>
              <p:nvPr/>
            </p:nvPicPr>
            <p:blipFill rotWithShape="1">
              <a:blip r:embed="rId9">
                <a:extLst>
                  <a:ext uri="{28A0092B-C50C-407E-A947-70E740481C1C}">
                    <a14:useLocalDpi xmlns:a14="http://schemas.microsoft.com/office/drawing/2010/main" val="0"/>
                  </a:ext>
                </a:extLst>
              </a:blip>
              <a:srcRect t="64565" b="2017"/>
              <a:stretch/>
            </p:blipFill>
            <p:spPr>
              <a:xfrm rot="10800000">
                <a:off x="3805738" y="5779008"/>
                <a:ext cx="463972" cy="182880"/>
              </a:xfrm>
              <a:prstGeom prst="rect">
                <a:avLst/>
              </a:prstGeom>
            </p:spPr>
          </p:pic>
          <p:sp>
            <p:nvSpPr>
              <p:cNvPr id="140" name="Rectangle 139"/>
              <p:cNvSpPr/>
              <p:nvPr/>
            </p:nvSpPr>
            <p:spPr>
              <a:xfrm>
                <a:off x="3811269" y="5925314"/>
                <a:ext cx="391557" cy="585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TextBox 122"/>
            <p:cNvSpPr txBox="1"/>
            <p:nvPr/>
          </p:nvSpPr>
          <p:spPr>
            <a:xfrm>
              <a:off x="5538432" y="5877385"/>
              <a:ext cx="627095" cy="400110"/>
            </a:xfrm>
            <a:prstGeom prst="rect">
              <a:avLst/>
            </a:prstGeom>
            <a:noFill/>
          </p:spPr>
          <p:txBody>
            <a:bodyPr wrap="none" rtlCol="0">
              <a:spAutoFit/>
            </a:bodyPr>
            <a:lstStyle/>
            <a:p>
              <a:pPr algn="ctr"/>
              <a:r>
                <a:rPr lang="en-US" sz="1000" dirty="0" smtClean="0">
                  <a:solidFill>
                    <a:prstClr val="black"/>
                  </a:solidFill>
                  <a:latin typeface="Tekton Pro Cond" pitchFamily="34" charset="0"/>
                </a:rPr>
                <a:t>65-75 AD</a:t>
              </a:r>
            </a:p>
            <a:p>
              <a:pPr algn="ctr"/>
              <a:r>
                <a:rPr lang="en-US" sz="1000" dirty="0" smtClean="0">
                  <a:solidFill>
                    <a:prstClr val="black"/>
                  </a:solidFill>
                  <a:latin typeface="Tekton Pro Cond" pitchFamily="34" charset="0"/>
                </a:rPr>
                <a:t>Mark</a:t>
              </a:r>
              <a:endParaRPr lang="en-US" sz="1000" dirty="0">
                <a:solidFill>
                  <a:prstClr val="black"/>
                </a:solidFill>
                <a:latin typeface="Tekton Pro Cond" pitchFamily="34" charset="0"/>
              </a:endParaRPr>
            </a:p>
          </p:txBody>
        </p:sp>
        <p:cxnSp>
          <p:nvCxnSpPr>
            <p:cNvPr id="124" name="Straight Connector 123"/>
            <p:cNvCxnSpPr/>
            <p:nvPr/>
          </p:nvCxnSpPr>
          <p:spPr>
            <a:xfrm>
              <a:off x="5286358" y="5688364"/>
              <a:ext cx="1007826" cy="374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6297755" y="5577119"/>
              <a:ext cx="1507393" cy="374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126" name="Group 125"/>
            <p:cNvGrpSpPr/>
            <p:nvPr/>
          </p:nvGrpSpPr>
          <p:grpSpPr>
            <a:xfrm>
              <a:off x="6918893" y="5576740"/>
              <a:ext cx="463972" cy="204827"/>
              <a:chOff x="3805738" y="5779008"/>
              <a:chExt cx="463972" cy="204827"/>
            </a:xfrm>
          </p:grpSpPr>
          <p:pic>
            <p:nvPicPr>
              <p:cNvPr id="137" name="Picture 136"/>
              <p:cNvPicPr>
                <a:picLocks noChangeAspect="1"/>
              </p:cNvPicPr>
              <p:nvPr/>
            </p:nvPicPr>
            <p:blipFill rotWithShape="1">
              <a:blip r:embed="rId9">
                <a:extLst>
                  <a:ext uri="{28A0092B-C50C-407E-A947-70E740481C1C}">
                    <a14:useLocalDpi xmlns:a14="http://schemas.microsoft.com/office/drawing/2010/main" val="0"/>
                  </a:ext>
                </a:extLst>
              </a:blip>
              <a:srcRect t="64565" b="2017"/>
              <a:stretch/>
            </p:blipFill>
            <p:spPr>
              <a:xfrm rot="10800000">
                <a:off x="3805738" y="5779008"/>
                <a:ext cx="463972" cy="182880"/>
              </a:xfrm>
              <a:prstGeom prst="rect">
                <a:avLst/>
              </a:prstGeom>
            </p:spPr>
          </p:pic>
          <p:sp>
            <p:nvSpPr>
              <p:cNvPr id="138" name="Rectangle 137"/>
              <p:cNvSpPr/>
              <p:nvPr/>
            </p:nvSpPr>
            <p:spPr>
              <a:xfrm>
                <a:off x="3811269" y="5925314"/>
                <a:ext cx="391557" cy="585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7" name="TextBox 126"/>
            <p:cNvSpPr txBox="1"/>
            <p:nvPr/>
          </p:nvSpPr>
          <p:spPr>
            <a:xfrm>
              <a:off x="6823343" y="5730195"/>
              <a:ext cx="609462" cy="400110"/>
            </a:xfrm>
            <a:prstGeom prst="rect">
              <a:avLst/>
            </a:prstGeom>
            <a:noFill/>
          </p:spPr>
          <p:txBody>
            <a:bodyPr wrap="none" rtlCol="0">
              <a:spAutoFit/>
            </a:bodyPr>
            <a:lstStyle/>
            <a:p>
              <a:pPr algn="ctr"/>
              <a:r>
                <a:rPr lang="en-US" sz="1000" dirty="0" smtClean="0">
                  <a:solidFill>
                    <a:prstClr val="black"/>
                  </a:solidFill>
                  <a:latin typeface="Tekton Pro Cond" pitchFamily="34" charset="0"/>
                </a:rPr>
                <a:t>75-90AD</a:t>
              </a:r>
            </a:p>
            <a:p>
              <a:pPr algn="ctr"/>
              <a:r>
                <a:rPr lang="en-US" sz="1000" dirty="0" smtClean="0">
                  <a:solidFill>
                    <a:prstClr val="black"/>
                  </a:solidFill>
                  <a:latin typeface="Tekton Pro Cond" pitchFamily="34" charset="0"/>
                </a:rPr>
                <a:t>Matthew</a:t>
              </a:r>
              <a:endParaRPr lang="en-US" sz="1000" dirty="0">
                <a:solidFill>
                  <a:prstClr val="black"/>
                </a:solidFill>
                <a:latin typeface="Tekton Pro Cond" pitchFamily="34" charset="0"/>
              </a:endParaRPr>
            </a:p>
          </p:txBody>
        </p:sp>
        <p:cxnSp>
          <p:nvCxnSpPr>
            <p:cNvPr id="128" name="Straight Connector 127"/>
            <p:cNvCxnSpPr/>
            <p:nvPr/>
          </p:nvCxnSpPr>
          <p:spPr>
            <a:xfrm>
              <a:off x="6814526" y="6130305"/>
              <a:ext cx="1612584"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129" name="TextBox 128"/>
            <p:cNvSpPr txBox="1"/>
            <p:nvPr/>
          </p:nvSpPr>
          <p:spPr>
            <a:xfrm>
              <a:off x="7399337" y="6294579"/>
              <a:ext cx="627095" cy="400110"/>
            </a:xfrm>
            <a:prstGeom prst="rect">
              <a:avLst/>
            </a:prstGeom>
            <a:noFill/>
          </p:spPr>
          <p:txBody>
            <a:bodyPr wrap="none" rtlCol="0">
              <a:spAutoFit/>
            </a:bodyPr>
            <a:lstStyle/>
            <a:p>
              <a:pPr algn="ctr"/>
              <a:r>
                <a:rPr lang="en-US" sz="1000" dirty="0" smtClean="0">
                  <a:solidFill>
                    <a:prstClr val="black"/>
                  </a:solidFill>
                  <a:latin typeface="Tekton Pro Cond" pitchFamily="34" charset="0"/>
                </a:rPr>
                <a:t>80-95 AD</a:t>
              </a:r>
            </a:p>
            <a:p>
              <a:pPr algn="ctr"/>
              <a:r>
                <a:rPr lang="en-US" sz="1000" dirty="0" smtClean="0">
                  <a:solidFill>
                    <a:prstClr val="black"/>
                  </a:solidFill>
                  <a:latin typeface="Tekton Pro Cond" pitchFamily="34" charset="0"/>
                </a:rPr>
                <a:t>Luke</a:t>
              </a:r>
              <a:endParaRPr lang="en-US" sz="1000" dirty="0">
                <a:solidFill>
                  <a:prstClr val="black"/>
                </a:solidFill>
                <a:latin typeface="Tekton Pro Cond" pitchFamily="34" charset="0"/>
              </a:endParaRPr>
            </a:p>
          </p:txBody>
        </p:sp>
        <p:grpSp>
          <p:nvGrpSpPr>
            <p:cNvPr id="130" name="Group 129"/>
            <p:cNvGrpSpPr/>
            <p:nvPr/>
          </p:nvGrpSpPr>
          <p:grpSpPr>
            <a:xfrm>
              <a:off x="7468381" y="6129205"/>
              <a:ext cx="463972" cy="204827"/>
              <a:chOff x="3805738" y="5779008"/>
              <a:chExt cx="463972" cy="204827"/>
            </a:xfrm>
          </p:grpSpPr>
          <p:pic>
            <p:nvPicPr>
              <p:cNvPr id="135" name="Picture 134"/>
              <p:cNvPicPr>
                <a:picLocks noChangeAspect="1"/>
              </p:cNvPicPr>
              <p:nvPr/>
            </p:nvPicPr>
            <p:blipFill rotWithShape="1">
              <a:blip r:embed="rId9">
                <a:extLst>
                  <a:ext uri="{28A0092B-C50C-407E-A947-70E740481C1C}">
                    <a14:useLocalDpi xmlns:a14="http://schemas.microsoft.com/office/drawing/2010/main" val="0"/>
                  </a:ext>
                </a:extLst>
              </a:blip>
              <a:srcRect t="64565" b="2017"/>
              <a:stretch/>
            </p:blipFill>
            <p:spPr>
              <a:xfrm rot="10800000">
                <a:off x="3805738" y="5779008"/>
                <a:ext cx="463972" cy="182880"/>
              </a:xfrm>
              <a:prstGeom prst="rect">
                <a:avLst/>
              </a:prstGeom>
            </p:spPr>
          </p:pic>
          <p:sp>
            <p:nvSpPr>
              <p:cNvPr id="136" name="Rectangle 135"/>
              <p:cNvSpPr/>
              <p:nvPr/>
            </p:nvSpPr>
            <p:spPr>
              <a:xfrm>
                <a:off x="3811269" y="5925314"/>
                <a:ext cx="391557" cy="585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1" name="Group 130"/>
            <p:cNvGrpSpPr/>
            <p:nvPr/>
          </p:nvGrpSpPr>
          <p:grpSpPr>
            <a:xfrm>
              <a:off x="7643325" y="5649892"/>
              <a:ext cx="463972" cy="204827"/>
              <a:chOff x="3805738" y="5779008"/>
              <a:chExt cx="463972" cy="204827"/>
            </a:xfrm>
          </p:grpSpPr>
          <p:pic>
            <p:nvPicPr>
              <p:cNvPr id="133" name="Picture 132"/>
              <p:cNvPicPr>
                <a:picLocks noChangeAspect="1"/>
              </p:cNvPicPr>
              <p:nvPr/>
            </p:nvPicPr>
            <p:blipFill rotWithShape="1">
              <a:blip r:embed="rId9">
                <a:extLst>
                  <a:ext uri="{28A0092B-C50C-407E-A947-70E740481C1C}">
                    <a14:useLocalDpi xmlns:a14="http://schemas.microsoft.com/office/drawing/2010/main" val="0"/>
                  </a:ext>
                </a:extLst>
              </a:blip>
              <a:srcRect t="64565" b="2017"/>
              <a:stretch/>
            </p:blipFill>
            <p:spPr>
              <a:xfrm rot="10800000">
                <a:off x="3805738" y="5779008"/>
                <a:ext cx="463972" cy="182880"/>
              </a:xfrm>
              <a:prstGeom prst="rect">
                <a:avLst/>
              </a:prstGeom>
            </p:spPr>
          </p:pic>
          <p:sp>
            <p:nvSpPr>
              <p:cNvPr id="134" name="Rectangle 133"/>
              <p:cNvSpPr/>
              <p:nvPr/>
            </p:nvSpPr>
            <p:spPr>
              <a:xfrm>
                <a:off x="3811269" y="5925314"/>
                <a:ext cx="391557" cy="585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2" name="TextBox 131"/>
            <p:cNvSpPr txBox="1"/>
            <p:nvPr/>
          </p:nvSpPr>
          <p:spPr>
            <a:xfrm>
              <a:off x="7615351" y="5726702"/>
              <a:ext cx="460383" cy="400110"/>
            </a:xfrm>
            <a:prstGeom prst="rect">
              <a:avLst/>
            </a:prstGeom>
            <a:noFill/>
          </p:spPr>
          <p:txBody>
            <a:bodyPr wrap="none" rtlCol="0">
              <a:spAutoFit/>
            </a:bodyPr>
            <a:lstStyle/>
            <a:p>
              <a:pPr algn="ctr"/>
              <a:r>
                <a:rPr lang="en-US" sz="1000" dirty="0" smtClean="0">
                  <a:solidFill>
                    <a:prstClr val="black"/>
                  </a:solidFill>
                  <a:latin typeface="Tekton Pro Cond" pitchFamily="34" charset="0"/>
                </a:rPr>
                <a:t>90 AD</a:t>
              </a:r>
            </a:p>
            <a:p>
              <a:pPr algn="ctr"/>
              <a:r>
                <a:rPr lang="en-US" sz="1000" dirty="0" smtClean="0">
                  <a:solidFill>
                    <a:prstClr val="black"/>
                  </a:solidFill>
                  <a:latin typeface="Tekton Pro Cond" pitchFamily="34" charset="0"/>
                </a:rPr>
                <a:t>John</a:t>
              </a:r>
              <a:endParaRPr lang="en-US" sz="1000" dirty="0">
                <a:solidFill>
                  <a:prstClr val="black"/>
                </a:solidFill>
                <a:latin typeface="Tekton Pro Cond" pitchFamily="34" charset="0"/>
              </a:endParaRPr>
            </a:p>
          </p:txBody>
        </p:sp>
      </p:grpSp>
      <p:grpSp>
        <p:nvGrpSpPr>
          <p:cNvPr id="141" name="Group 140"/>
          <p:cNvGrpSpPr/>
          <p:nvPr/>
        </p:nvGrpSpPr>
        <p:grpSpPr>
          <a:xfrm>
            <a:off x="3772686" y="1146276"/>
            <a:ext cx="3942585" cy="810983"/>
            <a:chOff x="4051504" y="2681153"/>
            <a:chExt cx="3942585" cy="810983"/>
          </a:xfrm>
        </p:grpSpPr>
        <p:grpSp>
          <p:nvGrpSpPr>
            <p:cNvPr id="142" name="Group 141"/>
            <p:cNvGrpSpPr/>
            <p:nvPr/>
          </p:nvGrpSpPr>
          <p:grpSpPr>
            <a:xfrm>
              <a:off x="4124821" y="3030354"/>
              <a:ext cx="122316" cy="113169"/>
              <a:chOff x="5753383" y="4667061"/>
              <a:chExt cx="122316" cy="113169"/>
            </a:xfrm>
          </p:grpSpPr>
          <p:sp>
            <p:nvSpPr>
              <p:cNvPr id="159" name="Freeform 158"/>
              <p:cNvSpPr/>
              <p:nvPr/>
            </p:nvSpPr>
            <p:spPr>
              <a:xfrm>
                <a:off x="5753477" y="4667061"/>
                <a:ext cx="122222" cy="18107"/>
              </a:xfrm>
              <a:custGeom>
                <a:avLst/>
                <a:gdLst>
                  <a:gd name="connsiteX0" fmla="*/ 0 w 122222"/>
                  <a:gd name="connsiteY0" fmla="*/ 0 h 18107"/>
                  <a:gd name="connsiteX1" fmla="*/ 49794 w 122222"/>
                  <a:gd name="connsiteY1" fmla="*/ 13581 h 18107"/>
                  <a:gd name="connsiteX2" fmla="*/ 63374 w 122222"/>
                  <a:gd name="connsiteY2" fmla="*/ 18107 h 18107"/>
                  <a:gd name="connsiteX3" fmla="*/ 122222 w 122222"/>
                  <a:gd name="connsiteY3" fmla="*/ 13581 h 18107"/>
                </a:gdLst>
                <a:ahLst/>
                <a:cxnLst>
                  <a:cxn ang="0">
                    <a:pos x="connsiteX0" y="connsiteY0"/>
                  </a:cxn>
                  <a:cxn ang="0">
                    <a:pos x="connsiteX1" y="connsiteY1"/>
                  </a:cxn>
                  <a:cxn ang="0">
                    <a:pos x="connsiteX2" y="connsiteY2"/>
                  </a:cxn>
                  <a:cxn ang="0">
                    <a:pos x="connsiteX3" y="connsiteY3"/>
                  </a:cxn>
                </a:cxnLst>
                <a:rect l="l" t="t" r="r" b="b"/>
                <a:pathLst>
                  <a:path w="122222" h="18107">
                    <a:moveTo>
                      <a:pt x="0" y="0"/>
                    </a:moveTo>
                    <a:cubicBezTo>
                      <a:pt x="31997" y="6400"/>
                      <a:pt x="15328" y="2092"/>
                      <a:pt x="49794" y="13581"/>
                    </a:cubicBezTo>
                    <a:lnTo>
                      <a:pt x="63374" y="18107"/>
                    </a:lnTo>
                    <a:lnTo>
                      <a:pt x="122222" y="13581"/>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159"/>
              <p:cNvSpPr/>
              <p:nvPr/>
            </p:nvSpPr>
            <p:spPr>
              <a:xfrm>
                <a:off x="5812325" y="4689221"/>
                <a:ext cx="49794" cy="81955"/>
              </a:xfrm>
              <a:custGeom>
                <a:avLst/>
                <a:gdLst>
                  <a:gd name="connsiteX0" fmla="*/ 0 w 49794"/>
                  <a:gd name="connsiteY0" fmla="*/ 81955 h 81955"/>
                  <a:gd name="connsiteX1" fmla="*/ 13580 w 49794"/>
                  <a:gd name="connsiteY1" fmla="*/ 59322 h 81955"/>
                  <a:gd name="connsiteX2" fmla="*/ 18107 w 49794"/>
                  <a:gd name="connsiteY2" fmla="*/ 45741 h 81955"/>
                  <a:gd name="connsiteX3" fmla="*/ 31687 w 49794"/>
                  <a:gd name="connsiteY3" fmla="*/ 27634 h 81955"/>
                  <a:gd name="connsiteX4" fmla="*/ 45267 w 49794"/>
                  <a:gd name="connsiteY4" fmla="*/ 474 h 81955"/>
                  <a:gd name="connsiteX5" fmla="*/ 49794 w 49794"/>
                  <a:gd name="connsiteY5" fmla="*/ 474 h 81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94" h="81955">
                    <a:moveTo>
                      <a:pt x="0" y="81955"/>
                    </a:moveTo>
                    <a:cubicBezTo>
                      <a:pt x="4527" y="74411"/>
                      <a:pt x="9645" y="67191"/>
                      <a:pt x="13580" y="59322"/>
                    </a:cubicBezTo>
                    <a:cubicBezTo>
                      <a:pt x="15714" y="55054"/>
                      <a:pt x="15740" y="49884"/>
                      <a:pt x="18107" y="45741"/>
                    </a:cubicBezTo>
                    <a:cubicBezTo>
                      <a:pt x="21850" y="39190"/>
                      <a:pt x="27160" y="33670"/>
                      <a:pt x="31687" y="27634"/>
                    </a:cubicBezTo>
                    <a:cubicBezTo>
                      <a:pt x="35369" y="16590"/>
                      <a:pt x="36493" y="9248"/>
                      <a:pt x="45267" y="474"/>
                    </a:cubicBezTo>
                    <a:cubicBezTo>
                      <a:pt x="46334" y="-593"/>
                      <a:pt x="48285" y="474"/>
                      <a:pt x="49794" y="474"/>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160"/>
              <p:cNvSpPr/>
              <p:nvPr/>
            </p:nvSpPr>
            <p:spPr>
              <a:xfrm>
                <a:off x="5753383" y="4676115"/>
                <a:ext cx="67995" cy="104115"/>
              </a:xfrm>
              <a:custGeom>
                <a:avLst/>
                <a:gdLst>
                  <a:gd name="connsiteX0" fmla="*/ 67995 w 67995"/>
                  <a:gd name="connsiteY0" fmla="*/ 104115 h 104115"/>
                  <a:gd name="connsiteX1" fmla="*/ 63468 w 67995"/>
                  <a:gd name="connsiteY1" fmla="*/ 81481 h 104115"/>
                  <a:gd name="connsiteX2" fmla="*/ 45362 w 67995"/>
                  <a:gd name="connsiteY2" fmla="*/ 58847 h 104115"/>
                  <a:gd name="connsiteX3" fmla="*/ 40835 w 67995"/>
                  <a:gd name="connsiteY3" fmla="*/ 45267 h 104115"/>
                  <a:gd name="connsiteX4" fmla="*/ 9148 w 67995"/>
                  <a:gd name="connsiteY4" fmla="*/ 22634 h 104115"/>
                  <a:gd name="connsiteX5" fmla="*/ 94 w 67995"/>
                  <a:gd name="connsiteY5" fmla="*/ 0 h 104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995" h="104115">
                    <a:moveTo>
                      <a:pt x="67995" y="104115"/>
                    </a:moveTo>
                    <a:cubicBezTo>
                      <a:pt x="66486" y="96570"/>
                      <a:pt x="66170" y="88685"/>
                      <a:pt x="63468" y="81481"/>
                    </a:cubicBezTo>
                    <a:cubicBezTo>
                      <a:pt x="60042" y="72345"/>
                      <a:pt x="51990" y="65476"/>
                      <a:pt x="45362" y="58847"/>
                    </a:cubicBezTo>
                    <a:cubicBezTo>
                      <a:pt x="43853" y="54320"/>
                      <a:pt x="43608" y="49150"/>
                      <a:pt x="40835" y="45267"/>
                    </a:cubicBezTo>
                    <a:cubicBezTo>
                      <a:pt x="27409" y="26471"/>
                      <a:pt x="26323" y="28358"/>
                      <a:pt x="9148" y="22634"/>
                    </a:cubicBezTo>
                    <a:cubicBezTo>
                      <a:pt x="-1580" y="6542"/>
                      <a:pt x="94" y="14494"/>
                      <a:pt x="94" y="0"/>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3" name="TextBox 142"/>
            <p:cNvSpPr txBox="1"/>
            <p:nvPr/>
          </p:nvSpPr>
          <p:spPr>
            <a:xfrm>
              <a:off x="4051504" y="2681153"/>
              <a:ext cx="530915" cy="400110"/>
            </a:xfrm>
            <a:prstGeom prst="rect">
              <a:avLst/>
            </a:prstGeom>
            <a:noFill/>
          </p:spPr>
          <p:txBody>
            <a:bodyPr wrap="none" rtlCol="0">
              <a:spAutoFit/>
            </a:bodyPr>
            <a:lstStyle/>
            <a:p>
              <a:pPr algn="ctr"/>
              <a:r>
                <a:rPr lang="en-US" sz="1000" dirty="0" smtClean="0">
                  <a:solidFill>
                    <a:prstClr val="black"/>
                  </a:solidFill>
                  <a:latin typeface="Tekton Pro Cond" pitchFamily="34" charset="0"/>
                </a:rPr>
                <a:t>~55 AD</a:t>
              </a:r>
            </a:p>
            <a:p>
              <a:pPr algn="ctr"/>
              <a:r>
                <a:rPr lang="en-US" sz="1000" dirty="0" smtClean="0">
                  <a:solidFill>
                    <a:prstClr val="black"/>
                  </a:solidFill>
                  <a:latin typeface="Tekton Pro Cond" pitchFamily="34" charset="0"/>
                </a:rPr>
                <a:t>Mark</a:t>
              </a:r>
              <a:endParaRPr lang="en-US" sz="1000" dirty="0">
                <a:solidFill>
                  <a:prstClr val="black"/>
                </a:solidFill>
                <a:latin typeface="Tekton Pro Cond" pitchFamily="34" charset="0"/>
              </a:endParaRPr>
            </a:p>
          </p:txBody>
        </p:sp>
        <p:grpSp>
          <p:nvGrpSpPr>
            <p:cNvPr id="144" name="Group 143"/>
            <p:cNvGrpSpPr/>
            <p:nvPr/>
          </p:nvGrpSpPr>
          <p:grpSpPr>
            <a:xfrm>
              <a:off x="4662556" y="3075072"/>
              <a:ext cx="122316" cy="113169"/>
              <a:chOff x="5753383" y="4667061"/>
              <a:chExt cx="122316" cy="113169"/>
            </a:xfrm>
          </p:grpSpPr>
          <p:sp>
            <p:nvSpPr>
              <p:cNvPr id="156" name="Freeform 155"/>
              <p:cNvSpPr/>
              <p:nvPr/>
            </p:nvSpPr>
            <p:spPr>
              <a:xfrm>
                <a:off x="5753477" y="4667061"/>
                <a:ext cx="122222" cy="18107"/>
              </a:xfrm>
              <a:custGeom>
                <a:avLst/>
                <a:gdLst>
                  <a:gd name="connsiteX0" fmla="*/ 0 w 122222"/>
                  <a:gd name="connsiteY0" fmla="*/ 0 h 18107"/>
                  <a:gd name="connsiteX1" fmla="*/ 49794 w 122222"/>
                  <a:gd name="connsiteY1" fmla="*/ 13581 h 18107"/>
                  <a:gd name="connsiteX2" fmla="*/ 63374 w 122222"/>
                  <a:gd name="connsiteY2" fmla="*/ 18107 h 18107"/>
                  <a:gd name="connsiteX3" fmla="*/ 122222 w 122222"/>
                  <a:gd name="connsiteY3" fmla="*/ 13581 h 18107"/>
                </a:gdLst>
                <a:ahLst/>
                <a:cxnLst>
                  <a:cxn ang="0">
                    <a:pos x="connsiteX0" y="connsiteY0"/>
                  </a:cxn>
                  <a:cxn ang="0">
                    <a:pos x="connsiteX1" y="connsiteY1"/>
                  </a:cxn>
                  <a:cxn ang="0">
                    <a:pos x="connsiteX2" y="connsiteY2"/>
                  </a:cxn>
                  <a:cxn ang="0">
                    <a:pos x="connsiteX3" y="connsiteY3"/>
                  </a:cxn>
                </a:cxnLst>
                <a:rect l="l" t="t" r="r" b="b"/>
                <a:pathLst>
                  <a:path w="122222" h="18107">
                    <a:moveTo>
                      <a:pt x="0" y="0"/>
                    </a:moveTo>
                    <a:cubicBezTo>
                      <a:pt x="31997" y="6400"/>
                      <a:pt x="15328" y="2092"/>
                      <a:pt x="49794" y="13581"/>
                    </a:cubicBezTo>
                    <a:lnTo>
                      <a:pt x="63374" y="18107"/>
                    </a:lnTo>
                    <a:lnTo>
                      <a:pt x="122222" y="13581"/>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156"/>
              <p:cNvSpPr/>
              <p:nvPr/>
            </p:nvSpPr>
            <p:spPr>
              <a:xfrm>
                <a:off x="5812325" y="4689221"/>
                <a:ext cx="49794" cy="81955"/>
              </a:xfrm>
              <a:custGeom>
                <a:avLst/>
                <a:gdLst>
                  <a:gd name="connsiteX0" fmla="*/ 0 w 49794"/>
                  <a:gd name="connsiteY0" fmla="*/ 81955 h 81955"/>
                  <a:gd name="connsiteX1" fmla="*/ 13580 w 49794"/>
                  <a:gd name="connsiteY1" fmla="*/ 59322 h 81955"/>
                  <a:gd name="connsiteX2" fmla="*/ 18107 w 49794"/>
                  <a:gd name="connsiteY2" fmla="*/ 45741 h 81955"/>
                  <a:gd name="connsiteX3" fmla="*/ 31687 w 49794"/>
                  <a:gd name="connsiteY3" fmla="*/ 27634 h 81955"/>
                  <a:gd name="connsiteX4" fmla="*/ 45267 w 49794"/>
                  <a:gd name="connsiteY4" fmla="*/ 474 h 81955"/>
                  <a:gd name="connsiteX5" fmla="*/ 49794 w 49794"/>
                  <a:gd name="connsiteY5" fmla="*/ 474 h 81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94" h="81955">
                    <a:moveTo>
                      <a:pt x="0" y="81955"/>
                    </a:moveTo>
                    <a:cubicBezTo>
                      <a:pt x="4527" y="74411"/>
                      <a:pt x="9645" y="67191"/>
                      <a:pt x="13580" y="59322"/>
                    </a:cubicBezTo>
                    <a:cubicBezTo>
                      <a:pt x="15714" y="55054"/>
                      <a:pt x="15740" y="49884"/>
                      <a:pt x="18107" y="45741"/>
                    </a:cubicBezTo>
                    <a:cubicBezTo>
                      <a:pt x="21850" y="39190"/>
                      <a:pt x="27160" y="33670"/>
                      <a:pt x="31687" y="27634"/>
                    </a:cubicBezTo>
                    <a:cubicBezTo>
                      <a:pt x="35369" y="16590"/>
                      <a:pt x="36493" y="9248"/>
                      <a:pt x="45267" y="474"/>
                    </a:cubicBezTo>
                    <a:cubicBezTo>
                      <a:pt x="46334" y="-593"/>
                      <a:pt x="48285" y="474"/>
                      <a:pt x="49794" y="474"/>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reeform 157"/>
              <p:cNvSpPr/>
              <p:nvPr/>
            </p:nvSpPr>
            <p:spPr>
              <a:xfrm>
                <a:off x="5753383" y="4676115"/>
                <a:ext cx="67995" cy="104115"/>
              </a:xfrm>
              <a:custGeom>
                <a:avLst/>
                <a:gdLst>
                  <a:gd name="connsiteX0" fmla="*/ 67995 w 67995"/>
                  <a:gd name="connsiteY0" fmla="*/ 104115 h 104115"/>
                  <a:gd name="connsiteX1" fmla="*/ 63468 w 67995"/>
                  <a:gd name="connsiteY1" fmla="*/ 81481 h 104115"/>
                  <a:gd name="connsiteX2" fmla="*/ 45362 w 67995"/>
                  <a:gd name="connsiteY2" fmla="*/ 58847 h 104115"/>
                  <a:gd name="connsiteX3" fmla="*/ 40835 w 67995"/>
                  <a:gd name="connsiteY3" fmla="*/ 45267 h 104115"/>
                  <a:gd name="connsiteX4" fmla="*/ 9148 w 67995"/>
                  <a:gd name="connsiteY4" fmla="*/ 22634 h 104115"/>
                  <a:gd name="connsiteX5" fmla="*/ 94 w 67995"/>
                  <a:gd name="connsiteY5" fmla="*/ 0 h 104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995" h="104115">
                    <a:moveTo>
                      <a:pt x="67995" y="104115"/>
                    </a:moveTo>
                    <a:cubicBezTo>
                      <a:pt x="66486" y="96570"/>
                      <a:pt x="66170" y="88685"/>
                      <a:pt x="63468" y="81481"/>
                    </a:cubicBezTo>
                    <a:cubicBezTo>
                      <a:pt x="60042" y="72345"/>
                      <a:pt x="51990" y="65476"/>
                      <a:pt x="45362" y="58847"/>
                    </a:cubicBezTo>
                    <a:cubicBezTo>
                      <a:pt x="43853" y="54320"/>
                      <a:pt x="43608" y="49150"/>
                      <a:pt x="40835" y="45267"/>
                    </a:cubicBezTo>
                    <a:cubicBezTo>
                      <a:pt x="27409" y="26471"/>
                      <a:pt x="26323" y="28358"/>
                      <a:pt x="9148" y="22634"/>
                    </a:cubicBezTo>
                    <a:cubicBezTo>
                      <a:pt x="-1580" y="6542"/>
                      <a:pt x="94" y="14494"/>
                      <a:pt x="94" y="0"/>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5" name="TextBox 144"/>
            <p:cNvSpPr txBox="1"/>
            <p:nvPr/>
          </p:nvSpPr>
          <p:spPr>
            <a:xfrm>
              <a:off x="4486598" y="2687615"/>
              <a:ext cx="569387" cy="400110"/>
            </a:xfrm>
            <a:prstGeom prst="rect">
              <a:avLst/>
            </a:prstGeom>
            <a:noFill/>
          </p:spPr>
          <p:txBody>
            <a:bodyPr wrap="none" rtlCol="0">
              <a:spAutoFit/>
            </a:bodyPr>
            <a:lstStyle/>
            <a:p>
              <a:pPr algn="ctr"/>
              <a:r>
                <a:rPr lang="en-US" sz="1000" dirty="0" smtClean="0">
                  <a:solidFill>
                    <a:prstClr val="black"/>
                  </a:solidFill>
                  <a:latin typeface="Tekton Pro Cond" pitchFamily="34" charset="0"/>
                </a:rPr>
                <a:t>~60 AD</a:t>
              </a:r>
            </a:p>
            <a:p>
              <a:pPr algn="ctr"/>
              <a:r>
                <a:rPr lang="en-US" sz="1000" dirty="0" smtClean="0">
                  <a:solidFill>
                    <a:prstClr val="black"/>
                  </a:solidFill>
                  <a:latin typeface="Tekton Pro Cond" pitchFamily="34" charset="0"/>
                </a:rPr>
                <a:t>Matthew</a:t>
              </a:r>
              <a:endParaRPr lang="en-US" sz="1000" dirty="0">
                <a:solidFill>
                  <a:prstClr val="black"/>
                </a:solidFill>
                <a:latin typeface="Tekton Pro Cond" pitchFamily="34" charset="0"/>
              </a:endParaRPr>
            </a:p>
          </p:txBody>
        </p:sp>
        <p:sp>
          <p:nvSpPr>
            <p:cNvPr id="146" name="TextBox 145"/>
            <p:cNvSpPr txBox="1"/>
            <p:nvPr/>
          </p:nvSpPr>
          <p:spPr>
            <a:xfrm>
              <a:off x="4795499" y="3014145"/>
              <a:ext cx="530915" cy="400110"/>
            </a:xfrm>
            <a:prstGeom prst="rect">
              <a:avLst/>
            </a:prstGeom>
            <a:noFill/>
          </p:spPr>
          <p:txBody>
            <a:bodyPr wrap="none" rtlCol="0">
              <a:spAutoFit/>
            </a:bodyPr>
            <a:lstStyle/>
            <a:p>
              <a:pPr algn="ctr"/>
              <a:r>
                <a:rPr lang="en-US" sz="1000" dirty="0" smtClean="0">
                  <a:solidFill>
                    <a:prstClr val="black"/>
                  </a:solidFill>
                  <a:latin typeface="Tekton Pro Cond" pitchFamily="34" charset="0"/>
                </a:rPr>
                <a:t>~62 AD</a:t>
              </a:r>
            </a:p>
            <a:p>
              <a:pPr algn="ctr"/>
              <a:r>
                <a:rPr lang="en-US" sz="1000" dirty="0" smtClean="0">
                  <a:solidFill>
                    <a:prstClr val="black"/>
                  </a:solidFill>
                  <a:latin typeface="Tekton Pro Cond" pitchFamily="34" charset="0"/>
                </a:rPr>
                <a:t>Luke</a:t>
              </a:r>
              <a:endParaRPr lang="en-US" sz="1000" dirty="0">
                <a:solidFill>
                  <a:prstClr val="black"/>
                </a:solidFill>
                <a:latin typeface="Tekton Pro Cond" pitchFamily="34" charset="0"/>
              </a:endParaRPr>
            </a:p>
          </p:txBody>
        </p:sp>
        <p:sp>
          <p:nvSpPr>
            <p:cNvPr id="147" name="TextBox 146"/>
            <p:cNvSpPr txBox="1"/>
            <p:nvPr/>
          </p:nvSpPr>
          <p:spPr>
            <a:xfrm>
              <a:off x="7463174" y="2984145"/>
              <a:ext cx="530915" cy="400110"/>
            </a:xfrm>
            <a:prstGeom prst="rect">
              <a:avLst/>
            </a:prstGeom>
            <a:noFill/>
          </p:spPr>
          <p:txBody>
            <a:bodyPr wrap="none" rtlCol="0">
              <a:spAutoFit/>
            </a:bodyPr>
            <a:lstStyle/>
            <a:p>
              <a:pPr algn="ctr"/>
              <a:r>
                <a:rPr lang="en-US" sz="1000" dirty="0" smtClean="0">
                  <a:solidFill>
                    <a:prstClr val="black"/>
                  </a:solidFill>
                  <a:latin typeface="Tekton Pro Cond" pitchFamily="34" charset="0"/>
                </a:rPr>
                <a:t>~90 AD</a:t>
              </a:r>
            </a:p>
            <a:p>
              <a:pPr algn="ctr"/>
              <a:r>
                <a:rPr lang="en-US" sz="1000" dirty="0" smtClean="0">
                  <a:solidFill>
                    <a:prstClr val="black"/>
                  </a:solidFill>
                  <a:latin typeface="Tekton Pro Cond" pitchFamily="34" charset="0"/>
                </a:rPr>
                <a:t>John</a:t>
              </a:r>
              <a:endParaRPr lang="en-US" sz="1000" dirty="0">
                <a:solidFill>
                  <a:prstClr val="black"/>
                </a:solidFill>
                <a:latin typeface="Tekton Pro Cond" pitchFamily="34" charset="0"/>
              </a:endParaRPr>
            </a:p>
          </p:txBody>
        </p:sp>
        <p:grpSp>
          <p:nvGrpSpPr>
            <p:cNvPr id="148" name="Group 147"/>
            <p:cNvGrpSpPr/>
            <p:nvPr/>
          </p:nvGrpSpPr>
          <p:grpSpPr>
            <a:xfrm>
              <a:off x="4993911" y="3372415"/>
              <a:ext cx="122316" cy="113169"/>
              <a:chOff x="5753383" y="4667061"/>
              <a:chExt cx="122316" cy="113169"/>
            </a:xfrm>
          </p:grpSpPr>
          <p:sp>
            <p:nvSpPr>
              <p:cNvPr id="153" name="Freeform 152"/>
              <p:cNvSpPr/>
              <p:nvPr/>
            </p:nvSpPr>
            <p:spPr>
              <a:xfrm>
                <a:off x="5753477" y="4667061"/>
                <a:ext cx="122222" cy="18107"/>
              </a:xfrm>
              <a:custGeom>
                <a:avLst/>
                <a:gdLst>
                  <a:gd name="connsiteX0" fmla="*/ 0 w 122222"/>
                  <a:gd name="connsiteY0" fmla="*/ 0 h 18107"/>
                  <a:gd name="connsiteX1" fmla="*/ 49794 w 122222"/>
                  <a:gd name="connsiteY1" fmla="*/ 13581 h 18107"/>
                  <a:gd name="connsiteX2" fmla="*/ 63374 w 122222"/>
                  <a:gd name="connsiteY2" fmla="*/ 18107 h 18107"/>
                  <a:gd name="connsiteX3" fmla="*/ 122222 w 122222"/>
                  <a:gd name="connsiteY3" fmla="*/ 13581 h 18107"/>
                </a:gdLst>
                <a:ahLst/>
                <a:cxnLst>
                  <a:cxn ang="0">
                    <a:pos x="connsiteX0" y="connsiteY0"/>
                  </a:cxn>
                  <a:cxn ang="0">
                    <a:pos x="connsiteX1" y="connsiteY1"/>
                  </a:cxn>
                  <a:cxn ang="0">
                    <a:pos x="connsiteX2" y="connsiteY2"/>
                  </a:cxn>
                  <a:cxn ang="0">
                    <a:pos x="connsiteX3" y="connsiteY3"/>
                  </a:cxn>
                </a:cxnLst>
                <a:rect l="l" t="t" r="r" b="b"/>
                <a:pathLst>
                  <a:path w="122222" h="18107">
                    <a:moveTo>
                      <a:pt x="0" y="0"/>
                    </a:moveTo>
                    <a:cubicBezTo>
                      <a:pt x="31997" y="6400"/>
                      <a:pt x="15328" y="2092"/>
                      <a:pt x="49794" y="13581"/>
                    </a:cubicBezTo>
                    <a:lnTo>
                      <a:pt x="63374" y="18107"/>
                    </a:lnTo>
                    <a:lnTo>
                      <a:pt x="122222" y="13581"/>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reeform 153"/>
              <p:cNvSpPr/>
              <p:nvPr/>
            </p:nvSpPr>
            <p:spPr>
              <a:xfrm>
                <a:off x="5812325" y="4689221"/>
                <a:ext cx="49794" cy="81955"/>
              </a:xfrm>
              <a:custGeom>
                <a:avLst/>
                <a:gdLst>
                  <a:gd name="connsiteX0" fmla="*/ 0 w 49794"/>
                  <a:gd name="connsiteY0" fmla="*/ 81955 h 81955"/>
                  <a:gd name="connsiteX1" fmla="*/ 13580 w 49794"/>
                  <a:gd name="connsiteY1" fmla="*/ 59322 h 81955"/>
                  <a:gd name="connsiteX2" fmla="*/ 18107 w 49794"/>
                  <a:gd name="connsiteY2" fmla="*/ 45741 h 81955"/>
                  <a:gd name="connsiteX3" fmla="*/ 31687 w 49794"/>
                  <a:gd name="connsiteY3" fmla="*/ 27634 h 81955"/>
                  <a:gd name="connsiteX4" fmla="*/ 45267 w 49794"/>
                  <a:gd name="connsiteY4" fmla="*/ 474 h 81955"/>
                  <a:gd name="connsiteX5" fmla="*/ 49794 w 49794"/>
                  <a:gd name="connsiteY5" fmla="*/ 474 h 81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94" h="81955">
                    <a:moveTo>
                      <a:pt x="0" y="81955"/>
                    </a:moveTo>
                    <a:cubicBezTo>
                      <a:pt x="4527" y="74411"/>
                      <a:pt x="9645" y="67191"/>
                      <a:pt x="13580" y="59322"/>
                    </a:cubicBezTo>
                    <a:cubicBezTo>
                      <a:pt x="15714" y="55054"/>
                      <a:pt x="15740" y="49884"/>
                      <a:pt x="18107" y="45741"/>
                    </a:cubicBezTo>
                    <a:cubicBezTo>
                      <a:pt x="21850" y="39190"/>
                      <a:pt x="27160" y="33670"/>
                      <a:pt x="31687" y="27634"/>
                    </a:cubicBezTo>
                    <a:cubicBezTo>
                      <a:pt x="35369" y="16590"/>
                      <a:pt x="36493" y="9248"/>
                      <a:pt x="45267" y="474"/>
                    </a:cubicBezTo>
                    <a:cubicBezTo>
                      <a:pt x="46334" y="-593"/>
                      <a:pt x="48285" y="474"/>
                      <a:pt x="49794" y="474"/>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reeform 154"/>
              <p:cNvSpPr/>
              <p:nvPr/>
            </p:nvSpPr>
            <p:spPr>
              <a:xfrm>
                <a:off x="5753383" y="4676115"/>
                <a:ext cx="67995" cy="104115"/>
              </a:xfrm>
              <a:custGeom>
                <a:avLst/>
                <a:gdLst>
                  <a:gd name="connsiteX0" fmla="*/ 67995 w 67995"/>
                  <a:gd name="connsiteY0" fmla="*/ 104115 h 104115"/>
                  <a:gd name="connsiteX1" fmla="*/ 63468 w 67995"/>
                  <a:gd name="connsiteY1" fmla="*/ 81481 h 104115"/>
                  <a:gd name="connsiteX2" fmla="*/ 45362 w 67995"/>
                  <a:gd name="connsiteY2" fmla="*/ 58847 h 104115"/>
                  <a:gd name="connsiteX3" fmla="*/ 40835 w 67995"/>
                  <a:gd name="connsiteY3" fmla="*/ 45267 h 104115"/>
                  <a:gd name="connsiteX4" fmla="*/ 9148 w 67995"/>
                  <a:gd name="connsiteY4" fmla="*/ 22634 h 104115"/>
                  <a:gd name="connsiteX5" fmla="*/ 94 w 67995"/>
                  <a:gd name="connsiteY5" fmla="*/ 0 h 104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995" h="104115">
                    <a:moveTo>
                      <a:pt x="67995" y="104115"/>
                    </a:moveTo>
                    <a:cubicBezTo>
                      <a:pt x="66486" y="96570"/>
                      <a:pt x="66170" y="88685"/>
                      <a:pt x="63468" y="81481"/>
                    </a:cubicBezTo>
                    <a:cubicBezTo>
                      <a:pt x="60042" y="72345"/>
                      <a:pt x="51990" y="65476"/>
                      <a:pt x="45362" y="58847"/>
                    </a:cubicBezTo>
                    <a:cubicBezTo>
                      <a:pt x="43853" y="54320"/>
                      <a:pt x="43608" y="49150"/>
                      <a:pt x="40835" y="45267"/>
                    </a:cubicBezTo>
                    <a:cubicBezTo>
                      <a:pt x="27409" y="26471"/>
                      <a:pt x="26323" y="28358"/>
                      <a:pt x="9148" y="22634"/>
                    </a:cubicBezTo>
                    <a:cubicBezTo>
                      <a:pt x="-1580" y="6542"/>
                      <a:pt x="94" y="14494"/>
                      <a:pt x="94" y="0"/>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p:cNvGrpSpPr/>
            <p:nvPr/>
          </p:nvGrpSpPr>
          <p:grpSpPr>
            <a:xfrm>
              <a:off x="7669690" y="3378967"/>
              <a:ext cx="122316" cy="113169"/>
              <a:chOff x="5753383" y="4667061"/>
              <a:chExt cx="122316" cy="113169"/>
            </a:xfrm>
          </p:grpSpPr>
          <p:sp>
            <p:nvSpPr>
              <p:cNvPr id="150" name="Freeform 149"/>
              <p:cNvSpPr/>
              <p:nvPr/>
            </p:nvSpPr>
            <p:spPr>
              <a:xfrm>
                <a:off x="5753477" y="4667061"/>
                <a:ext cx="122222" cy="18107"/>
              </a:xfrm>
              <a:custGeom>
                <a:avLst/>
                <a:gdLst>
                  <a:gd name="connsiteX0" fmla="*/ 0 w 122222"/>
                  <a:gd name="connsiteY0" fmla="*/ 0 h 18107"/>
                  <a:gd name="connsiteX1" fmla="*/ 49794 w 122222"/>
                  <a:gd name="connsiteY1" fmla="*/ 13581 h 18107"/>
                  <a:gd name="connsiteX2" fmla="*/ 63374 w 122222"/>
                  <a:gd name="connsiteY2" fmla="*/ 18107 h 18107"/>
                  <a:gd name="connsiteX3" fmla="*/ 122222 w 122222"/>
                  <a:gd name="connsiteY3" fmla="*/ 13581 h 18107"/>
                </a:gdLst>
                <a:ahLst/>
                <a:cxnLst>
                  <a:cxn ang="0">
                    <a:pos x="connsiteX0" y="connsiteY0"/>
                  </a:cxn>
                  <a:cxn ang="0">
                    <a:pos x="connsiteX1" y="connsiteY1"/>
                  </a:cxn>
                  <a:cxn ang="0">
                    <a:pos x="connsiteX2" y="connsiteY2"/>
                  </a:cxn>
                  <a:cxn ang="0">
                    <a:pos x="connsiteX3" y="connsiteY3"/>
                  </a:cxn>
                </a:cxnLst>
                <a:rect l="l" t="t" r="r" b="b"/>
                <a:pathLst>
                  <a:path w="122222" h="18107">
                    <a:moveTo>
                      <a:pt x="0" y="0"/>
                    </a:moveTo>
                    <a:cubicBezTo>
                      <a:pt x="31997" y="6400"/>
                      <a:pt x="15328" y="2092"/>
                      <a:pt x="49794" y="13581"/>
                    </a:cubicBezTo>
                    <a:lnTo>
                      <a:pt x="63374" y="18107"/>
                    </a:lnTo>
                    <a:lnTo>
                      <a:pt x="122222" y="13581"/>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150"/>
              <p:cNvSpPr/>
              <p:nvPr/>
            </p:nvSpPr>
            <p:spPr>
              <a:xfrm>
                <a:off x="5812325" y="4689221"/>
                <a:ext cx="49794" cy="81955"/>
              </a:xfrm>
              <a:custGeom>
                <a:avLst/>
                <a:gdLst>
                  <a:gd name="connsiteX0" fmla="*/ 0 w 49794"/>
                  <a:gd name="connsiteY0" fmla="*/ 81955 h 81955"/>
                  <a:gd name="connsiteX1" fmla="*/ 13580 w 49794"/>
                  <a:gd name="connsiteY1" fmla="*/ 59322 h 81955"/>
                  <a:gd name="connsiteX2" fmla="*/ 18107 w 49794"/>
                  <a:gd name="connsiteY2" fmla="*/ 45741 h 81955"/>
                  <a:gd name="connsiteX3" fmla="*/ 31687 w 49794"/>
                  <a:gd name="connsiteY3" fmla="*/ 27634 h 81955"/>
                  <a:gd name="connsiteX4" fmla="*/ 45267 w 49794"/>
                  <a:gd name="connsiteY4" fmla="*/ 474 h 81955"/>
                  <a:gd name="connsiteX5" fmla="*/ 49794 w 49794"/>
                  <a:gd name="connsiteY5" fmla="*/ 474 h 81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94" h="81955">
                    <a:moveTo>
                      <a:pt x="0" y="81955"/>
                    </a:moveTo>
                    <a:cubicBezTo>
                      <a:pt x="4527" y="74411"/>
                      <a:pt x="9645" y="67191"/>
                      <a:pt x="13580" y="59322"/>
                    </a:cubicBezTo>
                    <a:cubicBezTo>
                      <a:pt x="15714" y="55054"/>
                      <a:pt x="15740" y="49884"/>
                      <a:pt x="18107" y="45741"/>
                    </a:cubicBezTo>
                    <a:cubicBezTo>
                      <a:pt x="21850" y="39190"/>
                      <a:pt x="27160" y="33670"/>
                      <a:pt x="31687" y="27634"/>
                    </a:cubicBezTo>
                    <a:cubicBezTo>
                      <a:pt x="35369" y="16590"/>
                      <a:pt x="36493" y="9248"/>
                      <a:pt x="45267" y="474"/>
                    </a:cubicBezTo>
                    <a:cubicBezTo>
                      <a:pt x="46334" y="-593"/>
                      <a:pt x="48285" y="474"/>
                      <a:pt x="49794" y="474"/>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151"/>
              <p:cNvSpPr/>
              <p:nvPr/>
            </p:nvSpPr>
            <p:spPr>
              <a:xfrm>
                <a:off x="5753383" y="4676115"/>
                <a:ext cx="67995" cy="104115"/>
              </a:xfrm>
              <a:custGeom>
                <a:avLst/>
                <a:gdLst>
                  <a:gd name="connsiteX0" fmla="*/ 67995 w 67995"/>
                  <a:gd name="connsiteY0" fmla="*/ 104115 h 104115"/>
                  <a:gd name="connsiteX1" fmla="*/ 63468 w 67995"/>
                  <a:gd name="connsiteY1" fmla="*/ 81481 h 104115"/>
                  <a:gd name="connsiteX2" fmla="*/ 45362 w 67995"/>
                  <a:gd name="connsiteY2" fmla="*/ 58847 h 104115"/>
                  <a:gd name="connsiteX3" fmla="*/ 40835 w 67995"/>
                  <a:gd name="connsiteY3" fmla="*/ 45267 h 104115"/>
                  <a:gd name="connsiteX4" fmla="*/ 9148 w 67995"/>
                  <a:gd name="connsiteY4" fmla="*/ 22634 h 104115"/>
                  <a:gd name="connsiteX5" fmla="*/ 94 w 67995"/>
                  <a:gd name="connsiteY5" fmla="*/ 0 h 104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995" h="104115">
                    <a:moveTo>
                      <a:pt x="67995" y="104115"/>
                    </a:moveTo>
                    <a:cubicBezTo>
                      <a:pt x="66486" y="96570"/>
                      <a:pt x="66170" y="88685"/>
                      <a:pt x="63468" y="81481"/>
                    </a:cubicBezTo>
                    <a:cubicBezTo>
                      <a:pt x="60042" y="72345"/>
                      <a:pt x="51990" y="65476"/>
                      <a:pt x="45362" y="58847"/>
                    </a:cubicBezTo>
                    <a:cubicBezTo>
                      <a:pt x="43853" y="54320"/>
                      <a:pt x="43608" y="49150"/>
                      <a:pt x="40835" y="45267"/>
                    </a:cubicBezTo>
                    <a:cubicBezTo>
                      <a:pt x="27409" y="26471"/>
                      <a:pt x="26323" y="28358"/>
                      <a:pt x="9148" y="22634"/>
                    </a:cubicBezTo>
                    <a:cubicBezTo>
                      <a:pt x="-1580" y="6542"/>
                      <a:pt x="94" y="14494"/>
                      <a:pt x="94" y="0"/>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06740922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 name="Picture 134">
            <a:extLst>
              <a:ext uri="{FF2B5EF4-FFF2-40B4-BE49-F238E27FC236}">
                <a16:creationId xmlns:a16="http://schemas.microsoft.com/office/drawing/2014/main" xmlns="" id="{C101DFA0-250C-478F-8982-6821E96EF5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2400"/>
            <a:ext cx="9144000" cy="6924027"/>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00774">
            <a:off x="1619215" y="3794361"/>
            <a:ext cx="393740" cy="577485"/>
          </a:xfrm>
          <a:prstGeom prst="rect">
            <a:avLst/>
          </a:prstGeom>
        </p:spPr>
      </p:pic>
      <p:sp>
        <p:nvSpPr>
          <p:cNvPr id="3" name="TextBox 2"/>
          <p:cNvSpPr txBox="1"/>
          <p:nvPr/>
        </p:nvSpPr>
        <p:spPr>
          <a:xfrm>
            <a:off x="1089760" y="3666029"/>
            <a:ext cx="920445" cy="246221"/>
          </a:xfrm>
          <a:prstGeom prst="rect">
            <a:avLst/>
          </a:prstGeom>
          <a:noFill/>
        </p:spPr>
        <p:txBody>
          <a:bodyPr wrap="none" rtlCol="0">
            <a:spAutoFit/>
          </a:bodyPr>
          <a:lstStyle>
            <a:defPPr>
              <a:defRPr lang="en-US"/>
            </a:defPPr>
            <a:lvl1pPr>
              <a:defRPr sz="1000">
                <a:latin typeface="Tekton Pro Cond" pitchFamily="34" charset="0"/>
              </a:defRPr>
            </a:lvl1pPr>
          </a:lstStyle>
          <a:p>
            <a:r>
              <a:rPr lang="en-US" dirty="0">
                <a:solidFill>
                  <a:prstClr val="black"/>
                </a:solidFill>
              </a:rPr>
              <a:t>Ministry of Jesus</a:t>
            </a:r>
          </a:p>
        </p:txBody>
      </p:sp>
      <p:grpSp>
        <p:nvGrpSpPr>
          <p:cNvPr id="4" name="Group 3"/>
          <p:cNvGrpSpPr/>
          <p:nvPr/>
        </p:nvGrpSpPr>
        <p:grpSpPr>
          <a:xfrm>
            <a:off x="1231176" y="2933582"/>
            <a:ext cx="627095" cy="770001"/>
            <a:chOff x="593953" y="882934"/>
            <a:chExt cx="627095" cy="770001"/>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9620" y="882934"/>
              <a:ext cx="571428" cy="539682"/>
            </a:xfrm>
            <a:prstGeom prst="rect">
              <a:avLst/>
            </a:prstGeom>
          </p:spPr>
        </p:pic>
        <p:sp>
          <p:nvSpPr>
            <p:cNvPr id="6" name="TextBox 5"/>
            <p:cNvSpPr txBox="1"/>
            <p:nvPr/>
          </p:nvSpPr>
          <p:spPr>
            <a:xfrm>
              <a:off x="593953" y="1406714"/>
              <a:ext cx="627095" cy="246221"/>
            </a:xfrm>
            <a:prstGeom prst="rect">
              <a:avLst/>
            </a:prstGeom>
            <a:noFill/>
          </p:spPr>
          <p:txBody>
            <a:bodyPr wrap="none" rtlCol="0">
              <a:spAutoFit/>
            </a:bodyPr>
            <a:lstStyle/>
            <a:p>
              <a:r>
                <a:rPr lang="en-US" sz="1000" dirty="0">
                  <a:solidFill>
                    <a:prstClr val="black"/>
                  </a:solidFill>
                  <a:latin typeface="Tekton Pro Cond" pitchFamily="34" charset="0"/>
                </a:rPr>
                <a:t>27-30 AD</a:t>
              </a:r>
            </a:p>
          </p:txBody>
        </p:sp>
      </p:grpSp>
      <p:sp>
        <p:nvSpPr>
          <p:cNvPr id="7" name="TextBox 6"/>
          <p:cNvSpPr txBox="1"/>
          <p:nvPr/>
        </p:nvSpPr>
        <p:spPr>
          <a:xfrm>
            <a:off x="5341873" y="3086173"/>
            <a:ext cx="633507" cy="553998"/>
          </a:xfrm>
          <a:prstGeom prst="rect">
            <a:avLst/>
          </a:prstGeom>
          <a:noFill/>
        </p:spPr>
        <p:txBody>
          <a:bodyPr wrap="none" rtlCol="0">
            <a:spAutoFit/>
          </a:bodyPr>
          <a:lstStyle>
            <a:defPPr>
              <a:defRPr lang="en-US"/>
            </a:defPPr>
            <a:lvl1pPr>
              <a:defRPr sz="1000">
                <a:latin typeface="Tekton Pro Cond" pitchFamily="34" charset="0"/>
              </a:defRPr>
            </a:lvl1pPr>
          </a:lstStyle>
          <a:p>
            <a:pPr algn="ctr"/>
            <a:r>
              <a:rPr lang="en-US" dirty="0">
                <a:solidFill>
                  <a:prstClr val="black"/>
                </a:solidFill>
              </a:rPr>
              <a:t>70 AD</a:t>
            </a:r>
          </a:p>
          <a:p>
            <a:pPr algn="ctr"/>
            <a:r>
              <a:rPr lang="en-US" dirty="0">
                <a:solidFill>
                  <a:prstClr val="black"/>
                </a:solidFill>
              </a:rPr>
              <a:t>Temple</a:t>
            </a:r>
          </a:p>
          <a:p>
            <a:pPr algn="ctr"/>
            <a:r>
              <a:rPr lang="en-US" dirty="0">
                <a:solidFill>
                  <a:prstClr val="black"/>
                </a:solidFill>
              </a:rPr>
              <a:t>Destroyed</a:t>
            </a: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52639" y="3619642"/>
            <a:ext cx="463972" cy="547249"/>
          </a:xfrm>
          <a:prstGeom prst="rect">
            <a:avLst/>
          </a:prstGeom>
        </p:spPr>
      </p:pic>
      <p:grpSp>
        <p:nvGrpSpPr>
          <p:cNvPr id="9" name="Group 8"/>
          <p:cNvGrpSpPr/>
          <p:nvPr/>
        </p:nvGrpSpPr>
        <p:grpSpPr>
          <a:xfrm>
            <a:off x="520026" y="4198023"/>
            <a:ext cx="8545733" cy="764452"/>
            <a:chOff x="593953" y="4818685"/>
            <a:chExt cx="8545733" cy="764452"/>
          </a:xfrm>
        </p:grpSpPr>
        <p:grpSp>
          <p:nvGrpSpPr>
            <p:cNvPr id="10" name="Group 9"/>
            <p:cNvGrpSpPr/>
            <p:nvPr/>
          </p:nvGrpSpPr>
          <p:grpSpPr>
            <a:xfrm>
              <a:off x="2754835" y="4818685"/>
              <a:ext cx="992037" cy="457200"/>
              <a:chOff x="1687280" y="4822394"/>
              <a:chExt cx="992037" cy="457200"/>
            </a:xfrm>
          </p:grpSpPr>
          <p:sp>
            <p:nvSpPr>
              <p:cNvPr id="40" name="Rectangle 39"/>
              <p:cNvSpPr/>
              <p:nvPr/>
            </p:nvSpPr>
            <p:spPr>
              <a:xfrm>
                <a:off x="1764917" y="4933453"/>
                <a:ext cx="914400" cy="228600"/>
              </a:xfrm>
              <a:prstGeom prst="rect">
                <a:avLst/>
              </a:prstGeom>
              <a:blipFill dpi="0" rotWithShape="1">
                <a:blip r:embed="rId6"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1" name="Rectangle 40"/>
              <p:cNvSpPr/>
              <p:nvPr/>
            </p:nvSpPr>
            <p:spPr>
              <a:xfrm>
                <a:off x="1687280" y="4822394"/>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1" name="TextBox 10"/>
            <p:cNvSpPr txBox="1"/>
            <p:nvPr/>
          </p:nvSpPr>
          <p:spPr>
            <a:xfrm>
              <a:off x="1618651" y="5336916"/>
              <a:ext cx="442750" cy="246221"/>
            </a:xfrm>
            <a:prstGeom prst="rect">
              <a:avLst/>
            </a:prstGeom>
            <a:noFill/>
          </p:spPr>
          <p:txBody>
            <a:bodyPr wrap="none" rtlCol="0">
              <a:spAutoFit/>
            </a:bodyPr>
            <a:lstStyle/>
            <a:p>
              <a:r>
                <a:rPr lang="en-US" sz="1000" dirty="0" smtClean="0">
                  <a:solidFill>
                    <a:prstClr val="black"/>
                  </a:solidFill>
                  <a:latin typeface="Tekton Pro Cond" pitchFamily="34" charset="0"/>
                </a:rPr>
                <a:t>30AD</a:t>
              </a:r>
              <a:endParaRPr lang="en-US" sz="1000" dirty="0">
                <a:solidFill>
                  <a:prstClr val="black"/>
                </a:solidFill>
                <a:latin typeface="Tekton Pro Cond" pitchFamily="34" charset="0"/>
              </a:endParaRPr>
            </a:p>
          </p:txBody>
        </p:sp>
        <p:grpSp>
          <p:nvGrpSpPr>
            <p:cNvPr id="12" name="Group 11"/>
            <p:cNvGrpSpPr/>
            <p:nvPr/>
          </p:nvGrpSpPr>
          <p:grpSpPr>
            <a:xfrm>
              <a:off x="3746872" y="4818685"/>
              <a:ext cx="1005840" cy="457200"/>
              <a:chOff x="2896492" y="4819153"/>
              <a:chExt cx="1005840" cy="457200"/>
            </a:xfrm>
          </p:grpSpPr>
          <p:sp>
            <p:nvSpPr>
              <p:cNvPr id="38" name="Rectangle 37"/>
              <p:cNvSpPr/>
              <p:nvPr/>
            </p:nvSpPr>
            <p:spPr>
              <a:xfrm>
                <a:off x="2896492" y="4819153"/>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9" name="Rectangle 38"/>
              <p:cNvSpPr/>
              <p:nvPr/>
            </p:nvSpPr>
            <p:spPr>
              <a:xfrm>
                <a:off x="2987932" y="4933453"/>
                <a:ext cx="914400" cy="228600"/>
              </a:xfrm>
              <a:prstGeom prst="rect">
                <a:avLst/>
              </a:prstGeom>
              <a:blipFill dpi="0" rotWithShape="1">
                <a:blip r:embed="rId7"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3" name="TextBox 12"/>
            <p:cNvSpPr txBox="1"/>
            <p:nvPr/>
          </p:nvSpPr>
          <p:spPr>
            <a:xfrm>
              <a:off x="2524644" y="5324683"/>
              <a:ext cx="460382" cy="246221"/>
            </a:xfrm>
            <a:prstGeom prst="rect">
              <a:avLst/>
            </a:prstGeom>
            <a:noFill/>
          </p:spPr>
          <p:txBody>
            <a:bodyPr wrap="none" rtlCol="0">
              <a:spAutoFit/>
            </a:bodyPr>
            <a:lstStyle/>
            <a:p>
              <a:r>
                <a:rPr lang="en-US" sz="1000" dirty="0" smtClean="0">
                  <a:solidFill>
                    <a:prstClr val="black"/>
                  </a:solidFill>
                  <a:latin typeface="Tekton Pro Cond" pitchFamily="34" charset="0"/>
                </a:rPr>
                <a:t>40 </a:t>
              </a:r>
              <a:r>
                <a:rPr lang="en-US" sz="1000" dirty="0">
                  <a:solidFill>
                    <a:prstClr val="black"/>
                  </a:solidFill>
                  <a:latin typeface="Tekton Pro Cond" pitchFamily="34" charset="0"/>
                </a:rPr>
                <a:t>AD</a:t>
              </a:r>
            </a:p>
          </p:txBody>
        </p:sp>
        <p:sp>
          <p:nvSpPr>
            <p:cNvPr id="14" name="TextBox 13"/>
            <p:cNvSpPr txBox="1"/>
            <p:nvPr/>
          </p:nvSpPr>
          <p:spPr>
            <a:xfrm>
              <a:off x="4572000" y="5332071"/>
              <a:ext cx="460382" cy="246221"/>
            </a:xfrm>
            <a:prstGeom prst="rect">
              <a:avLst/>
            </a:prstGeom>
            <a:noFill/>
          </p:spPr>
          <p:txBody>
            <a:bodyPr wrap="none" rtlCol="0">
              <a:spAutoFit/>
            </a:bodyPr>
            <a:lstStyle/>
            <a:p>
              <a:r>
                <a:rPr lang="en-US" sz="1000" dirty="0" smtClean="0">
                  <a:solidFill>
                    <a:prstClr val="black"/>
                  </a:solidFill>
                  <a:latin typeface="Tekton Pro Cond" pitchFamily="34" charset="0"/>
                </a:rPr>
                <a:t>60 </a:t>
              </a:r>
              <a:r>
                <a:rPr lang="en-US" sz="1000" dirty="0">
                  <a:solidFill>
                    <a:prstClr val="black"/>
                  </a:solidFill>
                  <a:latin typeface="Tekton Pro Cond" pitchFamily="34" charset="0"/>
                </a:rPr>
                <a:t>AD</a:t>
              </a:r>
            </a:p>
          </p:txBody>
        </p:sp>
        <p:grpSp>
          <p:nvGrpSpPr>
            <p:cNvPr id="15" name="Group 14"/>
            <p:cNvGrpSpPr/>
            <p:nvPr/>
          </p:nvGrpSpPr>
          <p:grpSpPr>
            <a:xfrm>
              <a:off x="4752712" y="4818685"/>
              <a:ext cx="1005840" cy="457200"/>
              <a:chOff x="4130932" y="4822394"/>
              <a:chExt cx="1005840" cy="457200"/>
            </a:xfrm>
          </p:grpSpPr>
          <p:sp>
            <p:nvSpPr>
              <p:cNvPr id="36" name="Rectangle 35"/>
              <p:cNvSpPr/>
              <p:nvPr/>
            </p:nvSpPr>
            <p:spPr>
              <a:xfrm>
                <a:off x="4130932" y="4822394"/>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 name="Rectangle 36"/>
              <p:cNvSpPr/>
              <p:nvPr/>
            </p:nvSpPr>
            <p:spPr>
              <a:xfrm>
                <a:off x="4222372" y="4933453"/>
                <a:ext cx="914400" cy="228600"/>
              </a:xfrm>
              <a:prstGeom prst="rect">
                <a:avLst/>
              </a:pr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6" name="Rectangle 15"/>
            <p:cNvSpPr/>
            <p:nvPr/>
          </p:nvSpPr>
          <p:spPr>
            <a:xfrm>
              <a:off x="5758552" y="4818685"/>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Rectangle 16"/>
            <p:cNvSpPr/>
            <p:nvPr/>
          </p:nvSpPr>
          <p:spPr>
            <a:xfrm>
              <a:off x="5851978" y="4932985"/>
              <a:ext cx="914400" cy="228600"/>
            </a:xfrm>
            <a:prstGeom prst="rect">
              <a:avLst/>
            </a:prstGeom>
            <a:blipFill dpi="0" rotWithShape="1">
              <a:blip r:embed="rId9"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Rectangle 17"/>
            <p:cNvSpPr/>
            <p:nvPr/>
          </p:nvSpPr>
          <p:spPr>
            <a:xfrm>
              <a:off x="7759428" y="4818685"/>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 name="Rectangle 18"/>
            <p:cNvSpPr/>
            <p:nvPr/>
          </p:nvSpPr>
          <p:spPr>
            <a:xfrm>
              <a:off x="7850334" y="4932985"/>
              <a:ext cx="914400" cy="228600"/>
            </a:xfrm>
            <a:prstGeom prst="rect">
              <a:avLst/>
            </a:prstGeom>
            <a:blipFill dpi="0" rotWithShape="1">
              <a:blip r:embed="rId7"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 name="Rectangle 19"/>
            <p:cNvSpPr/>
            <p:nvPr/>
          </p:nvSpPr>
          <p:spPr>
            <a:xfrm>
              <a:off x="8752331" y="4818685"/>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1" name="TextBox 20"/>
            <p:cNvSpPr txBox="1"/>
            <p:nvPr/>
          </p:nvSpPr>
          <p:spPr>
            <a:xfrm>
              <a:off x="5588925" y="5334638"/>
              <a:ext cx="460382" cy="246221"/>
            </a:xfrm>
            <a:prstGeom prst="rect">
              <a:avLst/>
            </a:prstGeom>
            <a:noFill/>
          </p:spPr>
          <p:txBody>
            <a:bodyPr wrap="none" rtlCol="0">
              <a:spAutoFit/>
            </a:bodyPr>
            <a:lstStyle/>
            <a:p>
              <a:r>
                <a:rPr lang="en-US" sz="1000" dirty="0" smtClean="0">
                  <a:solidFill>
                    <a:prstClr val="black"/>
                  </a:solidFill>
                  <a:latin typeface="Tekton Pro Cond" pitchFamily="34" charset="0"/>
                </a:rPr>
                <a:t>70 </a:t>
              </a:r>
              <a:r>
                <a:rPr lang="en-US" sz="1000" dirty="0">
                  <a:solidFill>
                    <a:prstClr val="black"/>
                  </a:solidFill>
                  <a:latin typeface="Tekton Pro Cond" pitchFamily="34" charset="0"/>
                </a:rPr>
                <a:t>AD</a:t>
              </a:r>
            </a:p>
          </p:txBody>
        </p:sp>
        <p:sp>
          <p:nvSpPr>
            <p:cNvPr id="22" name="TextBox 21"/>
            <p:cNvSpPr txBox="1"/>
            <p:nvPr/>
          </p:nvSpPr>
          <p:spPr>
            <a:xfrm>
              <a:off x="6584335" y="5315260"/>
              <a:ext cx="460382" cy="246221"/>
            </a:xfrm>
            <a:prstGeom prst="rect">
              <a:avLst/>
            </a:prstGeom>
            <a:noFill/>
          </p:spPr>
          <p:txBody>
            <a:bodyPr wrap="none" rtlCol="0">
              <a:spAutoFit/>
            </a:bodyPr>
            <a:lstStyle/>
            <a:p>
              <a:r>
                <a:rPr lang="en-US" sz="1000" dirty="0" smtClean="0">
                  <a:solidFill>
                    <a:prstClr val="black"/>
                  </a:solidFill>
                  <a:latin typeface="Tekton Pro Cond" pitchFamily="34" charset="0"/>
                </a:rPr>
                <a:t>80 </a:t>
              </a:r>
              <a:r>
                <a:rPr lang="en-US" sz="1000" dirty="0">
                  <a:solidFill>
                    <a:prstClr val="black"/>
                  </a:solidFill>
                  <a:latin typeface="Tekton Pro Cond" pitchFamily="34" charset="0"/>
                </a:rPr>
                <a:t>AD</a:t>
              </a:r>
            </a:p>
          </p:txBody>
        </p:sp>
        <p:sp>
          <p:nvSpPr>
            <p:cNvPr id="23" name="TextBox 22"/>
            <p:cNvSpPr txBox="1"/>
            <p:nvPr/>
          </p:nvSpPr>
          <p:spPr>
            <a:xfrm>
              <a:off x="7498735" y="5286219"/>
              <a:ext cx="460382" cy="246221"/>
            </a:xfrm>
            <a:prstGeom prst="rect">
              <a:avLst/>
            </a:prstGeom>
            <a:noFill/>
          </p:spPr>
          <p:txBody>
            <a:bodyPr wrap="none" rtlCol="0">
              <a:spAutoFit/>
            </a:bodyPr>
            <a:lstStyle/>
            <a:p>
              <a:r>
                <a:rPr lang="en-US" sz="1000" dirty="0" smtClean="0">
                  <a:solidFill>
                    <a:prstClr val="black"/>
                  </a:solidFill>
                  <a:latin typeface="Tekton Pro Cond" pitchFamily="34" charset="0"/>
                </a:rPr>
                <a:t>90 </a:t>
              </a:r>
              <a:r>
                <a:rPr lang="en-US" sz="1000" dirty="0">
                  <a:solidFill>
                    <a:prstClr val="black"/>
                  </a:solidFill>
                  <a:latin typeface="Tekton Pro Cond" pitchFamily="34" charset="0"/>
                </a:rPr>
                <a:t>AD</a:t>
              </a:r>
            </a:p>
          </p:txBody>
        </p:sp>
        <p:sp>
          <p:nvSpPr>
            <p:cNvPr id="24" name="TextBox 23"/>
            <p:cNvSpPr txBox="1"/>
            <p:nvPr/>
          </p:nvSpPr>
          <p:spPr>
            <a:xfrm>
              <a:off x="8613580" y="5260804"/>
              <a:ext cx="526106" cy="246221"/>
            </a:xfrm>
            <a:prstGeom prst="rect">
              <a:avLst/>
            </a:prstGeom>
            <a:noFill/>
          </p:spPr>
          <p:txBody>
            <a:bodyPr wrap="none" rtlCol="0">
              <a:spAutoFit/>
            </a:bodyPr>
            <a:lstStyle/>
            <a:p>
              <a:r>
                <a:rPr lang="en-US" sz="1000" dirty="0" smtClean="0">
                  <a:solidFill>
                    <a:prstClr val="black"/>
                  </a:solidFill>
                  <a:latin typeface="Tekton Pro Cond" pitchFamily="34" charset="0"/>
                </a:rPr>
                <a:t>100 </a:t>
              </a:r>
              <a:r>
                <a:rPr lang="en-US" sz="1000" dirty="0">
                  <a:solidFill>
                    <a:prstClr val="black"/>
                  </a:solidFill>
                  <a:latin typeface="Tekton Pro Cond" pitchFamily="34" charset="0"/>
                </a:rPr>
                <a:t>AD</a:t>
              </a:r>
            </a:p>
          </p:txBody>
        </p:sp>
        <p:grpSp>
          <p:nvGrpSpPr>
            <p:cNvPr id="25" name="Group 24"/>
            <p:cNvGrpSpPr/>
            <p:nvPr/>
          </p:nvGrpSpPr>
          <p:grpSpPr>
            <a:xfrm>
              <a:off x="1766831" y="4818685"/>
              <a:ext cx="987595" cy="457200"/>
              <a:chOff x="699685" y="4829019"/>
              <a:chExt cx="987595" cy="457200"/>
            </a:xfrm>
          </p:grpSpPr>
          <p:sp>
            <p:nvSpPr>
              <p:cNvPr id="34" name="Rectangle 33"/>
              <p:cNvSpPr/>
              <p:nvPr/>
            </p:nvSpPr>
            <p:spPr>
              <a:xfrm>
                <a:off x="772880" y="4946081"/>
                <a:ext cx="914400" cy="228600"/>
              </a:xfrm>
              <a:prstGeom prst="rect">
                <a:avLst/>
              </a:prstGeom>
              <a:blipFill dpi="0" rotWithShape="1">
                <a:blip r:embed="rId7"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 name="Rectangle 34"/>
              <p:cNvSpPr/>
              <p:nvPr/>
            </p:nvSpPr>
            <p:spPr>
              <a:xfrm>
                <a:off x="699685" y="4829019"/>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26" name="TextBox 25"/>
            <p:cNvSpPr txBox="1"/>
            <p:nvPr/>
          </p:nvSpPr>
          <p:spPr>
            <a:xfrm>
              <a:off x="3575259" y="5318150"/>
              <a:ext cx="442750" cy="246221"/>
            </a:xfrm>
            <a:prstGeom prst="rect">
              <a:avLst/>
            </a:prstGeom>
            <a:noFill/>
          </p:spPr>
          <p:txBody>
            <a:bodyPr wrap="none" rtlCol="0">
              <a:spAutoFit/>
            </a:bodyPr>
            <a:lstStyle/>
            <a:p>
              <a:r>
                <a:rPr lang="en-US" sz="1000" dirty="0" smtClean="0">
                  <a:solidFill>
                    <a:prstClr val="black"/>
                  </a:solidFill>
                  <a:latin typeface="Tekton Pro Cond" pitchFamily="34" charset="0"/>
                </a:rPr>
                <a:t>50AD</a:t>
              </a:r>
              <a:endParaRPr lang="en-US" sz="1000" dirty="0">
                <a:solidFill>
                  <a:prstClr val="black"/>
                </a:solidFill>
                <a:latin typeface="Tekton Pro Cond" pitchFamily="34" charset="0"/>
              </a:endParaRPr>
            </a:p>
          </p:txBody>
        </p:sp>
        <p:grpSp>
          <p:nvGrpSpPr>
            <p:cNvPr id="27" name="Group 26"/>
            <p:cNvGrpSpPr/>
            <p:nvPr/>
          </p:nvGrpSpPr>
          <p:grpSpPr>
            <a:xfrm>
              <a:off x="6755948" y="4818685"/>
              <a:ext cx="1005840" cy="457200"/>
              <a:chOff x="6755948" y="4812546"/>
              <a:chExt cx="1005840" cy="457200"/>
            </a:xfrm>
          </p:grpSpPr>
          <p:sp>
            <p:nvSpPr>
              <p:cNvPr id="32" name="Rectangle 31"/>
              <p:cNvSpPr/>
              <p:nvPr/>
            </p:nvSpPr>
            <p:spPr>
              <a:xfrm>
                <a:off x="6755948" y="4812546"/>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 name="Rectangle 32"/>
              <p:cNvSpPr/>
              <p:nvPr/>
            </p:nvSpPr>
            <p:spPr>
              <a:xfrm>
                <a:off x="6847388" y="4943319"/>
                <a:ext cx="914400" cy="228600"/>
              </a:xfrm>
              <a:prstGeom prst="rect">
                <a:avLst/>
              </a:prstGeom>
              <a:blipFill dpi="0" rotWithShape="1">
                <a:blip r:embed="rId6"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28" name="Group 27"/>
            <p:cNvGrpSpPr/>
            <p:nvPr/>
          </p:nvGrpSpPr>
          <p:grpSpPr>
            <a:xfrm>
              <a:off x="760991" y="4818685"/>
              <a:ext cx="1005840" cy="457200"/>
              <a:chOff x="6755948" y="4812546"/>
              <a:chExt cx="1005840" cy="457200"/>
            </a:xfrm>
          </p:grpSpPr>
          <p:sp>
            <p:nvSpPr>
              <p:cNvPr id="30" name="Rectangle 29"/>
              <p:cNvSpPr/>
              <p:nvPr/>
            </p:nvSpPr>
            <p:spPr>
              <a:xfrm>
                <a:off x="6755948" y="4812546"/>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1" name="Rectangle 30"/>
              <p:cNvSpPr/>
              <p:nvPr/>
            </p:nvSpPr>
            <p:spPr>
              <a:xfrm>
                <a:off x="6847388" y="4943319"/>
                <a:ext cx="914400" cy="228600"/>
              </a:xfrm>
              <a:prstGeom prst="rect">
                <a:avLst/>
              </a:prstGeom>
              <a:blipFill dpi="0" rotWithShape="1">
                <a:blip r:embed="rId6"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29" name="TextBox 28"/>
            <p:cNvSpPr txBox="1"/>
            <p:nvPr/>
          </p:nvSpPr>
          <p:spPr>
            <a:xfrm>
              <a:off x="593953" y="5283170"/>
              <a:ext cx="442750" cy="246221"/>
            </a:xfrm>
            <a:prstGeom prst="rect">
              <a:avLst/>
            </a:prstGeom>
            <a:noFill/>
          </p:spPr>
          <p:txBody>
            <a:bodyPr wrap="none" rtlCol="0">
              <a:spAutoFit/>
            </a:bodyPr>
            <a:lstStyle/>
            <a:p>
              <a:r>
                <a:rPr lang="en-US" sz="1000" dirty="0" smtClean="0">
                  <a:solidFill>
                    <a:prstClr val="black"/>
                  </a:solidFill>
                  <a:latin typeface="Tekton Pro Cond" pitchFamily="34" charset="0"/>
                </a:rPr>
                <a:t>20AD</a:t>
              </a:r>
              <a:endParaRPr lang="en-US" sz="1000" dirty="0">
                <a:solidFill>
                  <a:prstClr val="black"/>
                </a:solidFill>
                <a:latin typeface="Tekton Pro Cond" pitchFamily="34" charset="0"/>
              </a:endParaRPr>
            </a:p>
          </p:txBody>
        </p:sp>
      </p:grpSp>
      <p:sp>
        <p:nvSpPr>
          <p:cNvPr id="42" name="Rectangle 41"/>
          <p:cNvSpPr/>
          <p:nvPr/>
        </p:nvSpPr>
        <p:spPr>
          <a:xfrm>
            <a:off x="1411059" y="4166891"/>
            <a:ext cx="281845" cy="45719"/>
          </a:xfrm>
          <a:prstGeom prst="rect">
            <a:avLst/>
          </a:prstGeom>
          <a:solidFill>
            <a:schemeClr val="accent2"/>
          </a:soli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4123368" y="3856713"/>
            <a:ext cx="800219" cy="246221"/>
          </a:xfrm>
          <a:prstGeom prst="rect">
            <a:avLst/>
          </a:prstGeom>
        </p:spPr>
        <p:txBody>
          <a:bodyPr wrap="none">
            <a:spAutoFit/>
          </a:bodyPr>
          <a:lstStyle/>
          <a:p>
            <a:pPr lvl="0"/>
            <a:r>
              <a:rPr lang="en-US" sz="1000" dirty="0">
                <a:solidFill>
                  <a:prstClr val="black"/>
                </a:solidFill>
                <a:latin typeface="Tekton Pro Cond" pitchFamily="34" charset="0"/>
              </a:rPr>
              <a:t>2 </a:t>
            </a:r>
            <a:r>
              <a:rPr lang="en-US" sz="1000" dirty="0" err="1">
                <a:solidFill>
                  <a:prstClr val="black"/>
                </a:solidFill>
                <a:latin typeface="Tekton Pro Cond" pitchFamily="34" charset="0"/>
              </a:rPr>
              <a:t>Cor</a:t>
            </a:r>
            <a:r>
              <a:rPr lang="en-US" sz="1000" dirty="0">
                <a:solidFill>
                  <a:prstClr val="black"/>
                </a:solidFill>
                <a:latin typeface="Tekton Pro Cond" pitchFamily="34" charset="0"/>
              </a:rPr>
              <a:t> ~55-56</a:t>
            </a:r>
          </a:p>
        </p:txBody>
      </p:sp>
      <p:grpSp>
        <p:nvGrpSpPr>
          <p:cNvPr id="44" name="Group 43"/>
          <p:cNvGrpSpPr/>
          <p:nvPr/>
        </p:nvGrpSpPr>
        <p:grpSpPr>
          <a:xfrm>
            <a:off x="2181364" y="1892529"/>
            <a:ext cx="2549187" cy="2426633"/>
            <a:chOff x="2255291" y="2513191"/>
            <a:chExt cx="2549187" cy="2426633"/>
          </a:xfrm>
        </p:grpSpPr>
        <p:sp>
          <p:nvSpPr>
            <p:cNvPr id="45" name="TextBox 44"/>
            <p:cNvSpPr txBox="1"/>
            <p:nvPr/>
          </p:nvSpPr>
          <p:spPr>
            <a:xfrm>
              <a:off x="3828778" y="3823525"/>
              <a:ext cx="805029" cy="246221"/>
            </a:xfrm>
            <a:prstGeom prst="rect">
              <a:avLst/>
            </a:prstGeom>
            <a:noFill/>
          </p:spPr>
          <p:txBody>
            <a:bodyPr wrap="none" rtlCol="0">
              <a:spAutoFit/>
            </a:bodyPr>
            <a:lstStyle/>
            <a:p>
              <a:r>
                <a:rPr lang="en-US" sz="1000" dirty="0">
                  <a:solidFill>
                    <a:prstClr val="black"/>
                  </a:solidFill>
                  <a:latin typeface="Tekton Pro Cond" pitchFamily="34" charset="0"/>
                </a:rPr>
                <a:t>Paul’s </a:t>
              </a:r>
              <a:r>
                <a:rPr lang="en-US" sz="1000" dirty="0" smtClean="0">
                  <a:solidFill>
                    <a:prstClr val="black"/>
                  </a:solidFill>
                  <a:latin typeface="Tekton Pro Cond" pitchFamily="34" charset="0"/>
                </a:rPr>
                <a:t>Epistles</a:t>
              </a:r>
              <a:endParaRPr lang="en-US" sz="1000" dirty="0">
                <a:solidFill>
                  <a:prstClr val="black"/>
                </a:solidFill>
                <a:latin typeface="Tekton Pro Cond" pitchFamily="34" charset="0"/>
              </a:endParaRPr>
            </a:p>
          </p:txBody>
        </p:sp>
        <p:sp>
          <p:nvSpPr>
            <p:cNvPr id="46" name="Left Brace 45"/>
            <p:cNvSpPr/>
            <p:nvPr/>
          </p:nvSpPr>
          <p:spPr>
            <a:xfrm rot="5400000">
              <a:off x="3226990" y="3586098"/>
              <a:ext cx="225854" cy="250121"/>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pic>
          <p:nvPicPr>
            <p:cNvPr id="47" name="Picture 4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flipH="1">
              <a:off x="3308626" y="2513191"/>
              <a:ext cx="720642" cy="578274"/>
            </a:xfrm>
            <a:prstGeom prst="rect">
              <a:avLst/>
            </a:prstGeom>
          </p:spPr>
        </p:pic>
        <p:sp>
          <p:nvSpPr>
            <p:cNvPr id="48" name="Rectangle 47"/>
            <p:cNvSpPr/>
            <p:nvPr/>
          </p:nvSpPr>
          <p:spPr>
            <a:xfrm>
              <a:off x="3096396" y="4286691"/>
              <a:ext cx="880369" cy="246221"/>
            </a:xfrm>
            <a:prstGeom prst="rect">
              <a:avLst/>
            </a:prstGeom>
          </p:spPr>
          <p:txBody>
            <a:bodyPr wrap="none">
              <a:spAutoFit/>
            </a:bodyPr>
            <a:lstStyle/>
            <a:p>
              <a:pPr lvl="0"/>
              <a:r>
                <a:rPr lang="en-US" sz="1000" dirty="0">
                  <a:solidFill>
                    <a:prstClr val="black"/>
                  </a:solidFill>
                  <a:latin typeface="Tekton Pro Cond" pitchFamily="34" charset="0"/>
                </a:rPr>
                <a:t>1 </a:t>
              </a:r>
              <a:r>
                <a:rPr lang="en-US" sz="1000" dirty="0" err="1">
                  <a:solidFill>
                    <a:prstClr val="black"/>
                  </a:solidFill>
                  <a:latin typeface="Tekton Pro Cond" pitchFamily="34" charset="0"/>
                </a:rPr>
                <a:t>Thess</a:t>
              </a:r>
              <a:r>
                <a:rPr lang="en-US" sz="1000" dirty="0">
                  <a:solidFill>
                    <a:prstClr val="black"/>
                  </a:solidFill>
                  <a:latin typeface="Tekton Pro Cond" pitchFamily="34" charset="0"/>
                </a:rPr>
                <a:t> ~50 AD</a:t>
              </a:r>
            </a:p>
          </p:txBody>
        </p:sp>
        <p:grpSp>
          <p:nvGrpSpPr>
            <p:cNvPr id="49" name="Group 48"/>
            <p:cNvGrpSpPr/>
            <p:nvPr/>
          </p:nvGrpSpPr>
          <p:grpSpPr>
            <a:xfrm>
              <a:off x="3731434" y="4696910"/>
              <a:ext cx="122316" cy="113169"/>
              <a:chOff x="5753383" y="4667061"/>
              <a:chExt cx="122316" cy="113169"/>
            </a:xfrm>
          </p:grpSpPr>
          <p:sp>
            <p:nvSpPr>
              <p:cNvPr id="85" name="Freeform 84"/>
              <p:cNvSpPr/>
              <p:nvPr/>
            </p:nvSpPr>
            <p:spPr>
              <a:xfrm>
                <a:off x="5753477" y="4667061"/>
                <a:ext cx="122222" cy="18107"/>
              </a:xfrm>
              <a:custGeom>
                <a:avLst/>
                <a:gdLst>
                  <a:gd name="connsiteX0" fmla="*/ 0 w 122222"/>
                  <a:gd name="connsiteY0" fmla="*/ 0 h 18107"/>
                  <a:gd name="connsiteX1" fmla="*/ 49794 w 122222"/>
                  <a:gd name="connsiteY1" fmla="*/ 13581 h 18107"/>
                  <a:gd name="connsiteX2" fmla="*/ 63374 w 122222"/>
                  <a:gd name="connsiteY2" fmla="*/ 18107 h 18107"/>
                  <a:gd name="connsiteX3" fmla="*/ 122222 w 122222"/>
                  <a:gd name="connsiteY3" fmla="*/ 13581 h 18107"/>
                </a:gdLst>
                <a:ahLst/>
                <a:cxnLst>
                  <a:cxn ang="0">
                    <a:pos x="connsiteX0" y="connsiteY0"/>
                  </a:cxn>
                  <a:cxn ang="0">
                    <a:pos x="connsiteX1" y="connsiteY1"/>
                  </a:cxn>
                  <a:cxn ang="0">
                    <a:pos x="connsiteX2" y="connsiteY2"/>
                  </a:cxn>
                  <a:cxn ang="0">
                    <a:pos x="connsiteX3" y="connsiteY3"/>
                  </a:cxn>
                </a:cxnLst>
                <a:rect l="l" t="t" r="r" b="b"/>
                <a:pathLst>
                  <a:path w="122222" h="18107">
                    <a:moveTo>
                      <a:pt x="0" y="0"/>
                    </a:moveTo>
                    <a:cubicBezTo>
                      <a:pt x="31997" y="6400"/>
                      <a:pt x="15328" y="2092"/>
                      <a:pt x="49794" y="13581"/>
                    </a:cubicBezTo>
                    <a:lnTo>
                      <a:pt x="63374" y="18107"/>
                    </a:lnTo>
                    <a:lnTo>
                      <a:pt x="122222" y="13581"/>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p:nvPr/>
            </p:nvSpPr>
            <p:spPr>
              <a:xfrm>
                <a:off x="5812325" y="4689221"/>
                <a:ext cx="49794" cy="81955"/>
              </a:xfrm>
              <a:custGeom>
                <a:avLst/>
                <a:gdLst>
                  <a:gd name="connsiteX0" fmla="*/ 0 w 49794"/>
                  <a:gd name="connsiteY0" fmla="*/ 81955 h 81955"/>
                  <a:gd name="connsiteX1" fmla="*/ 13580 w 49794"/>
                  <a:gd name="connsiteY1" fmla="*/ 59322 h 81955"/>
                  <a:gd name="connsiteX2" fmla="*/ 18107 w 49794"/>
                  <a:gd name="connsiteY2" fmla="*/ 45741 h 81955"/>
                  <a:gd name="connsiteX3" fmla="*/ 31687 w 49794"/>
                  <a:gd name="connsiteY3" fmla="*/ 27634 h 81955"/>
                  <a:gd name="connsiteX4" fmla="*/ 45267 w 49794"/>
                  <a:gd name="connsiteY4" fmla="*/ 474 h 81955"/>
                  <a:gd name="connsiteX5" fmla="*/ 49794 w 49794"/>
                  <a:gd name="connsiteY5" fmla="*/ 474 h 81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94" h="81955">
                    <a:moveTo>
                      <a:pt x="0" y="81955"/>
                    </a:moveTo>
                    <a:cubicBezTo>
                      <a:pt x="4527" y="74411"/>
                      <a:pt x="9645" y="67191"/>
                      <a:pt x="13580" y="59322"/>
                    </a:cubicBezTo>
                    <a:cubicBezTo>
                      <a:pt x="15714" y="55054"/>
                      <a:pt x="15740" y="49884"/>
                      <a:pt x="18107" y="45741"/>
                    </a:cubicBezTo>
                    <a:cubicBezTo>
                      <a:pt x="21850" y="39190"/>
                      <a:pt x="27160" y="33670"/>
                      <a:pt x="31687" y="27634"/>
                    </a:cubicBezTo>
                    <a:cubicBezTo>
                      <a:pt x="35369" y="16590"/>
                      <a:pt x="36493" y="9248"/>
                      <a:pt x="45267" y="474"/>
                    </a:cubicBezTo>
                    <a:cubicBezTo>
                      <a:pt x="46334" y="-593"/>
                      <a:pt x="48285" y="474"/>
                      <a:pt x="49794" y="474"/>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86"/>
              <p:cNvSpPr/>
              <p:nvPr/>
            </p:nvSpPr>
            <p:spPr>
              <a:xfrm>
                <a:off x="5753383" y="4676115"/>
                <a:ext cx="67995" cy="104115"/>
              </a:xfrm>
              <a:custGeom>
                <a:avLst/>
                <a:gdLst>
                  <a:gd name="connsiteX0" fmla="*/ 67995 w 67995"/>
                  <a:gd name="connsiteY0" fmla="*/ 104115 h 104115"/>
                  <a:gd name="connsiteX1" fmla="*/ 63468 w 67995"/>
                  <a:gd name="connsiteY1" fmla="*/ 81481 h 104115"/>
                  <a:gd name="connsiteX2" fmla="*/ 45362 w 67995"/>
                  <a:gd name="connsiteY2" fmla="*/ 58847 h 104115"/>
                  <a:gd name="connsiteX3" fmla="*/ 40835 w 67995"/>
                  <a:gd name="connsiteY3" fmla="*/ 45267 h 104115"/>
                  <a:gd name="connsiteX4" fmla="*/ 9148 w 67995"/>
                  <a:gd name="connsiteY4" fmla="*/ 22634 h 104115"/>
                  <a:gd name="connsiteX5" fmla="*/ 94 w 67995"/>
                  <a:gd name="connsiteY5" fmla="*/ 0 h 104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995" h="104115">
                    <a:moveTo>
                      <a:pt x="67995" y="104115"/>
                    </a:moveTo>
                    <a:cubicBezTo>
                      <a:pt x="66486" y="96570"/>
                      <a:pt x="66170" y="88685"/>
                      <a:pt x="63468" y="81481"/>
                    </a:cubicBezTo>
                    <a:cubicBezTo>
                      <a:pt x="60042" y="72345"/>
                      <a:pt x="51990" y="65476"/>
                      <a:pt x="45362" y="58847"/>
                    </a:cubicBezTo>
                    <a:cubicBezTo>
                      <a:pt x="43853" y="54320"/>
                      <a:pt x="43608" y="49150"/>
                      <a:pt x="40835" y="45267"/>
                    </a:cubicBezTo>
                    <a:cubicBezTo>
                      <a:pt x="27409" y="26471"/>
                      <a:pt x="26323" y="28358"/>
                      <a:pt x="9148" y="22634"/>
                    </a:cubicBezTo>
                    <a:cubicBezTo>
                      <a:pt x="-1580" y="6542"/>
                      <a:pt x="94" y="14494"/>
                      <a:pt x="94" y="0"/>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p:cNvGrpSpPr/>
            <p:nvPr/>
          </p:nvGrpSpPr>
          <p:grpSpPr>
            <a:xfrm>
              <a:off x="3942768" y="4762100"/>
              <a:ext cx="122316" cy="113169"/>
              <a:chOff x="5753383" y="4667061"/>
              <a:chExt cx="122316" cy="113169"/>
            </a:xfrm>
          </p:grpSpPr>
          <p:sp>
            <p:nvSpPr>
              <p:cNvPr id="82" name="Freeform 81"/>
              <p:cNvSpPr/>
              <p:nvPr/>
            </p:nvSpPr>
            <p:spPr>
              <a:xfrm>
                <a:off x="5753477" y="4667061"/>
                <a:ext cx="122222" cy="18107"/>
              </a:xfrm>
              <a:custGeom>
                <a:avLst/>
                <a:gdLst>
                  <a:gd name="connsiteX0" fmla="*/ 0 w 122222"/>
                  <a:gd name="connsiteY0" fmla="*/ 0 h 18107"/>
                  <a:gd name="connsiteX1" fmla="*/ 49794 w 122222"/>
                  <a:gd name="connsiteY1" fmla="*/ 13581 h 18107"/>
                  <a:gd name="connsiteX2" fmla="*/ 63374 w 122222"/>
                  <a:gd name="connsiteY2" fmla="*/ 18107 h 18107"/>
                  <a:gd name="connsiteX3" fmla="*/ 122222 w 122222"/>
                  <a:gd name="connsiteY3" fmla="*/ 13581 h 18107"/>
                </a:gdLst>
                <a:ahLst/>
                <a:cxnLst>
                  <a:cxn ang="0">
                    <a:pos x="connsiteX0" y="connsiteY0"/>
                  </a:cxn>
                  <a:cxn ang="0">
                    <a:pos x="connsiteX1" y="connsiteY1"/>
                  </a:cxn>
                  <a:cxn ang="0">
                    <a:pos x="connsiteX2" y="connsiteY2"/>
                  </a:cxn>
                  <a:cxn ang="0">
                    <a:pos x="connsiteX3" y="connsiteY3"/>
                  </a:cxn>
                </a:cxnLst>
                <a:rect l="l" t="t" r="r" b="b"/>
                <a:pathLst>
                  <a:path w="122222" h="18107">
                    <a:moveTo>
                      <a:pt x="0" y="0"/>
                    </a:moveTo>
                    <a:cubicBezTo>
                      <a:pt x="31997" y="6400"/>
                      <a:pt x="15328" y="2092"/>
                      <a:pt x="49794" y="13581"/>
                    </a:cubicBezTo>
                    <a:lnTo>
                      <a:pt x="63374" y="18107"/>
                    </a:lnTo>
                    <a:lnTo>
                      <a:pt x="122222" y="13581"/>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82"/>
              <p:cNvSpPr/>
              <p:nvPr/>
            </p:nvSpPr>
            <p:spPr>
              <a:xfrm>
                <a:off x="5812325" y="4689221"/>
                <a:ext cx="49794" cy="81955"/>
              </a:xfrm>
              <a:custGeom>
                <a:avLst/>
                <a:gdLst>
                  <a:gd name="connsiteX0" fmla="*/ 0 w 49794"/>
                  <a:gd name="connsiteY0" fmla="*/ 81955 h 81955"/>
                  <a:gd name="connsiteX1" fmla="*/ 13580 w 49794"/>
                  <a:gd name="connsiteY1" fmla="*/ 59322 h 81955"/>
                  <a:gd name="connsiteX2" fmla="*/ 18107 w 49794"/>
                  <a:gd name="connsiteY2" fmla="*/ 45741 h 81955"/>
                  <a:gd name="connsiteX3" fmla="*/ 31687 w 49794"/>
                  <a:gd name="connsiteY3" fmla="*/ 27634 h 81955"/>
                  <a:gd name="connsiteX4" fmla="*/ 45267 w 49794"/>
                  <a:gd name="connsiteY4" fmla="*/ 474 h 81955"/>
                  <a:gd name="connsiteX5" fmla="*/ 49794 w 49794"/>
                  <a:gd name="connsiteY5" fmla="*/ 474 h 81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94" h="81955">
                    <a:moveTo>
                      <a:pt x="0" y="81955"/>
                    </a:moveTo>
                    <a:cubicBezTo>
                      <a:pt x="4527" y="74411"/>
                      <a:pt x="9645" y="67191"/>
                      <a:pt x="13580" y="59322"/>
                    </a:cubicBezTo>
                    <a:cubicBezTo>
                      <a:pt x="15714" y="55054"/>
                      <a:pt x="15740" y="49884"/>
                      <a:pt x="18107" y="45741"/>
                    </a:cubicBezTo>
                    <a:cubicBezTo>
                      <a:pt x="21850" y="39190"/>
                      <a:pt x="27160" y="33670"/>
                      <a:pt x="31687" y="27634"/>
                    </a:cubicBezTo>
                    <a:cubicBezTo>
                      <a:pt x="35369" y="16590"/>
                      <a:pt x="36493" y="9248"/>
                      <a:pt x="45267" y="474"/>
                    </a:cubicBezTo>
                    <a:cubicBezTo>
                      <a:pt x="46334" y="-593"/>
                      <a:pt x="48285" y="474"/>
                      <a:pt x="49794" y="474"/>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83"/>
              <p:cNvSpPr/>
              <p:nvPr/>
            </p:nvSpPr>
            <p:spPr>
              <a:xfrm>
                <a:off x="5753383" y="4676115"/>
                <a:ext cx="67995" cy="104115"/>
              </a:xfrm>
              <a:custGeom>
                <a:avLst/>
                <a:gdLst>
                  <a:gd name="connsiteX0" fmla="*/ 67995 w 67995"/>
                  <a:gd name="connsiteY0" fmla="*/ 104115 h 104115"/>
                  <a:gd name="connsiteX1" fmla="*/ 63468 w 67995"/>
                  <a:gd name="connsiteY1" fmla="*/ 81481 h 104115"/>
                  <a:gd name="connsiteX2" fmla="*/ 45362 w 67995"/>
                  <a:gd name="connsiteY2" fmla="*/ 58847 h 104115"/>
                  <a:gd name="connsiteX3" fmla="*/ 40835 w 67995"/>
                  <a:gd name="connsiteY3" fmla="*/ 45267 h 104115"/>
                  <a:gd name="connsiteX4" fmla="*/ 9148 w 67995"/>
                  <a:gd name="connsiteY4" fmla="*/ 22634 h 104115"/>
                  <a:gd name="connsiteX5" fmla="*/ 94 w 67995"/>
                  <a:gd name="connsiteY5" fmla="*/ 0 h 104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995" h="104115">
                    <a:moveTo>
                      <a:pt x="67995" y="104115"/>
                    </a:moveTo>
                    <a:cubicBezTo>
                      <a:pt x="66486" y="96570"/>
                      <a:pt x="66170" y="88685"/>
                      <a:pt x="63468" y="81481"/>
                    </a:cubicBezTo>
                    <a:cubicBezTo>
                      <a:pt x="60042" y="72345"/>
                      <a:pt x="51990" y="65476"/>
                      <a:pt x="45362" y="58847"/>
                    </a:cubicBezTo>
                    <a:cubicBezTo>
                      <a:pt x="43853" y="54320"/>
                      <a:pt x="43608" y="49150"/>
                      <a:pt x="40835" y="45267"/>
                    </a:cubicBezTo>
                    <a:cubicBezTo>
                      <a:pt x="27409" y="26471"/>
                      <a:pt x="26323" y="28358"/>
                      <a:pt x="9148" y="22634"/>
                    </a:cubicBezTo>
                    <a:cubicBezTo>
                      <a:pt x="-1580" y="6542"/>
                      <a:pt x="94" y="14494"/>
                      <a:pt x="94" y="0"/>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4156461" y="4701436"/>
              <a:ext cx="122316" cy="113169"/>
              <a:chOff x="5753383" y="4667061"/>
              <a:chExt cx="122316" cy="113169"/>
            </a:xfrm>
          </p:grpSpPr>
          <p:sp>
            <p:nvSpPr>
              <p:cNvPr id="79" name="Freeform 78"/>
              <p:cNvSpPr/>
              <p:nvPr/>
            </p:nvSpPr>
            <p:spPr>
              <a:xfrm>
                <a:off x="5753477" y="4667061"/>
                <a:ext cx="122222" cy="18107"/>
              </a:xfrm>
              <a:custGeom>
                <a:avLst/>
                <a:gdLst>
                  <a:gd name="connsiteX0" fmla="*/ 0 w 122222"/>
                  <a:gd name="connsiteY0" fmla="*/ 0 h 18107"/>
                  <a:gd name="connsiteX1" fmla="*/ 49794 w 122222"/>
                  <a:gd name="connsiteY1" fmla="*/ 13581 h 18107"/>
                  <a:gd name="connsiteX2" fmla="*/ 63374 w 122222"/>
                  <a:gd name="connsiteY2" fmla="*/ 18107 h 18107"/>
                  <a:gd name="connsiteX3" fmla="*/ 122222 w 122222"/>
                  <a:gd name="connsiteY3" fmla="*/ 13581 h 18107"/>
                </a:gdLst>
                <a:ahLst/>
                <a:cxnLst>
                  <a:cxn ang="0">
                    <a:pos x="connsiteX0" y="connsiteY0"/>
                  </a:cxn>
                  <a:cxn ang="0">
                    <a:pos x="connsiteX1" y="connsiteY1"/>
                  </a:cxn>
                  <a:cxn ang="0">
                    <a:pos x="connsiteX2" y="connsiteY2"/>
                  </a:cxn>
                  <a:cxn ang="0">
                    <a:pos x="connsiteX3" y="connsiteY3"/>
                  </a:cxn>
                </a:cxnLst>
                <a:rect l="l" t="t" r="r" b="b"/>
                <a:pathLst>
                  <a:path w="122222" h="18107">
                    <a:moveTo>
                      <a:pt x="0" y="0"/>
                    </a:moveTo>
                    <a:cubicBezTo>
                      <a:pt x="31997" y="6400"/>
                      <a:pt x="15328" y="2092"/>
                      <a:pt x="49794" y="13581"/>
                    </a:cubicBezTo>
                    <a:lnTo>
                      <a:pt x="63374" y="18107"/>
                    </a:lnTo>
                    <a:lnTo>
                      <a:pt x="122222" y="13581"/>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79"/>
              <p:cNvSpPr/>
              <p:nvPr/>
            </p:nvSpPr>
            <p:spPr>
              <a:xfrm>
                <a:off x="5812325" y="4689221"/>
                <a:ext cx="49794" cy="81955"/>
              </a:xfrm>
              <a:custGeom>
                <a:avLst/>
                <a:gdLst>
                  <a:gd name="connsiteX0" fmla="*/ 0 w 49794"/>
                  <a:gd name="connsiteY0" fmla="*/ 81955 h 81955"/>
                  <a:gd name="connsiteX1" fmla="*/ 13580 w 49794"/>
                  <a:gd name="connsiteY1" fmla="*/ 59322 h 81955"/>
                  <a:gd name="connsiteX2" fmla="*/ 18107 w 49794"/>
                  <a:gd name="connsiteY2" fmla="*/ 45741 h 81955"/>
                  <a:gd name="connsiteX3" fmla="*/ 31687 w 49794"/>
                  <a:gd name="connsiteY3" fmla="*/ 27634 h 81955"/>
                  <a:gd name="connsiteX4" fmla="*/ 45267 w 49794"/>
                  <a:gd name="connsiteY4" fmla="*/ 474 h 81955"/>
                  <a:gd name="connsiteX5" fmla="*/ 49794 w 49794"/>
                  <a:gd name="connsiteY5" fmla="*/ 474 h 81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94" h="81955">
                    <a:moveTo>
                      <a:pt x="0" y="81955"/>
                    </a:moveTo>
                    <a:cubicBezTo>
                      <a:pt x="4527" y="74411"/>
                      <a:pt x="9645" y="67191"/>
                      <a:pt x="13580" y="59322"/>
                    </a:cubicBezTo>
                    <a:cubicBezTo>
                      <a:pt x="15714" y="55054"/>
                      <a:pt x="15740" y="49884"/>
                      <a:pt x="18107" y="45741"/>
                    </a:cubicBezTo>
                    <a:cubicBezTo>
                      <a:pt x="21850" y="39190"/>
                      <a:pt x="27160" y="33670"/>
                      <a:pt x="31687" y="27634"/>
                    </a:cubicBezTo>
                    <a:cubicBezTo>
                      <a:pt x="35369" y="16590"/>
                      <a:pt x="36493" y="9248"/>
                      <a:pt x="45267" y="474"/>
                    </a:cubicBezTo>
                    <a:cubicBezTo>
                      <a:pt x="46334" y="-593"/>
                      <a:pt x="48285" y="474"/>
                      <a:pt x="49794" y="474"/>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80"/>
              <p:cNvSpPr/>
              <p:nvPr/>
            </p:nvSpPr>
            <p:spPr>
              <a:xfrm>
                <a:off x="5753383" y="4676115"/>
                <a:ext cx="67995" cy="104115"/>
              </a:xfrm>
              <a:custGeom>
                <a:avLst/>
                <a:gdLst>
                  <a:gd name="connsiteX0" fmla="*/ 67995 w 67995"/>
                  <a:gd name="connsiteY0" fmla="*/ 104115 h 104115"/>
                  <a:gd name="connsiteX1" fmla="*/ 63468 w 67995"/>
                  <a:gd name="connsiteY1" fmla="*/ 81481 h 104115"/>
                  <a:gd name="connsiteX2" fmla="*/ 45362 w 67995"/>
                  <a:gd name="connsiteY2" fmla="*/ 58847 h 104115"/>
                  <a:gd name="connsiteX3" fmla="*/ 40835 w 67995"/>
                  <a:gd name="connsiteY3" fmla="*/ 45267 h 104115"/>
                  <a:gd name="connsiteX4" fmla="*/ 9148 w 67995"/>
                  <a:gd name="connsiteY4" fmla="*/ 22634 h 104115"/>
                  <a:gd name="connsiteX5" fmla="*/ 94 w 67995"/>
                  <a:gd name="connsiteY5" fmla="*/ 0 h 104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995" h="104115">
                    <a:moveTo>
                      <a:pt x="67995" y="104115"/>
                    </a:moveTo>
                    <a:cubicBezTo>
                      <a:pt x="66486" y="96570"/>
                      <a:pt x="66170" y="88685"/>
                      <a:pt x="63468" y="81481"/>
                    </a:cubicBezTo>
                    <a:cubicBezTo>
                      <a:pt x="60042" y="72345"/>
                      <a:pt x="51990" y="65476"/>
                      <a:pt x="45362" y="58847"/>
                    </a:cubicBezTo>
                    <a:cubicBezTo>
                      <a:pt x="43853" y="54320"/>
                      <a:pt x="43608" y="49150"/>
                      <a:pt x="40835" y="45267"/>
                    </a:cubicBezTo>
                    <a:cubicBezTo>
                      <a:pt x="27409" y="26471"/>
                      <a:pt x="26323" y="28358"/>
                      <a:pt x="9148" y="22634"/>
                    </a:cubicBezTo>
                    <a:cubicBezTo>
                      <a:pt x="-1580" y="6542"/>
                      <a:pt x="94" y="14494"/>
                      <a:pt x="94" y="0"/>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4163298" y="4826655"/>
              <a:ext cx="122316" cy="113169"/>
              <a:chOff x="5753383" y="4667061"/>
              <a:chExt cx="122316" cy="113169"/>
            </a:xfrm>
          </p:grpSpPr>
          <p:sp>
            <p:nvSpPr>
              <p:cNvPr id="76" name="Freeform 75"/>
              <p:cNvSpPr/>
              <p:nvPr/>
            </p:nvSpPr>
            <p:spPr>
              <a:xfrm>
                <a:off x="5753477" y="4667061"/>
                <a:ext cx="122222" cy="18107"/>
              </a:xfrm>
              <a:custGeom>
                <a:avLst/>
                <a:gdLst>
                  <a:gd name="connsiteX0" fmla="*/ 0 w 122222"/>
                  <a:gd name="connsiteY0" fmla="*/ 0 h 18107"/>
                  <a:gd name="connsiteX1" fmla="*/ 49794 w 122222"/>
                  <a:gd name="connsiteY1" fmla="*/ 13581 h 18107"/>
                  <a:gd name="connsiteX2" fmla="*/ 63374 w 122222"/>
                  <a:gd name="connsiteY2" fmla="*/ 18107 h 18107"/>
                  <a:gd name="connsiteX3" fmla="*/ 122222 w 122222"/>
                  <a:gd name="connsiteY3" fmla="*/ 13581 h 18107"/>
                </a:gdLst>
                <a:ahLst/>
                <a:cxnLst>
                  <a:cxn ang="0">
                    <a:pos x="connsiteX0" y="connsiteY0"/>
                  </a:cxn>
                  <a:cxn ang="0">
                    <a:pos x="connsiteX1" y="connsiteY1"/>
                  </a:cxn>
                  <a:cxn ang="0">
                    <a:pos x="connsiteX2" y="connsiteY2"/>
                  </a:cxn>
                  <a:cxn ang="0">
                    <a:pos x="connsiteX3" y="connsiteY3"/>
                  </a:cxn>
                </a:cxnLst>
                <a:rect l="l" t="t" r="r" b="b"/>
                <a:pathLst>
                  <a:path w="122222" h="18107">
                    <a:moveTo>
                      <a:pt x="0" y="0"/>
                    </a:moveTo>
                    <a:cubicBezTo>
                      <a:pt x="31997" y="6400"/>
                      <a:pt x="15328" y="2092"/>
                      <a:pt x="49794" y="13581"/>
                    </a:cubicBezTo>
                    <a:lnTo>
                      <a:pt x="63374" y="18107"/>
                    </a:lnTo>
                    <a:lnTo>
                      <a:pt x="122222" y="13581"/>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76"/>
              <p:cNvSpPr/>
              <p:nvPr/>
            </p:nvSpPr>
            <p:spPr>
              <a:xfrm>
                <a:off x="5812325" y="4689221"/>
                <a:ext cx="49794" cy="81955"/>
              </a:xfrm>
              <a:custGeom>
                <a:avLst/>
                <a:gdLst>
                  <a:gd name="connsiteX0" fmla="*/ 0 w 49794"/>
                  <a:gd name="connsiteY0" fmla="*/ 81955 h 81955"/>
                  <a:gd name="connsiteX1" fmla="*/ 13580 w 49794"/>
                  <a:gd name="connsiteY1" fmla="*/ 59322 h 81955"/>
                  <a:gd name="connsiteX2" fmla="*/ 18107 w 49794"/>
                  <a:gd name="connsiteY2" fmla="*/ 45741 h 81955"/>
                  <a:gd name="connsiteX3" fmla="*/ 31687 w 49794"/>
                  <a:gd name="connsiteY3" fmla="*/ 27634 h 81955"/>
                  <a:gd name="connsiteX4" fmla="*/ 45267 w 49794"/>
                  <a:gd name="connsiteY4" fmla="*/ 474 h 81955"/>
                  <a:gd name="connsiteX5" fmla="*/ 49794 w 49794"/>
                  <a:gd name="connsiteY5" fmla="*/ 474 h 81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94" h="81955">
                    <a:moveTo>
                      <a:pt x="0" y="81955"/>
                    </a:moveTo>
                    <a:cubicBezTo>
                      <a:pt x="4527" y="74411"/>
                      <a:pt x="9645" y="67191"/>
                      <a:pt x="13580" y="59322"/>
                    </a:cubicBezTo>
                    <a:cubicBezTo>
                      <a:pt x="15714" y="55054"/>
                      <a:pt x="15740" y="49884"/>
                      <a:pt x="18107" y="45741"/>
                    </a:cubicBezTo>
                    <a:cubicBezTo>
                      <a:pt x="21850" y="39190"/>
                      <a:pt x="27160" y="33670"/>
                      <a:pt x="31687" y="27634"/>
                    </a:cubicBezTo>
                    <a:cubicBezTo>
                      <a:pt x="35369" y="16590"/>
                      <a:pt x="36493" y="9248"/>
                      <a:pt x="45267" y="474"/>
                    </a:cubicBezTo>
                    <a:cubicBezTo>
                      <a:pt x="46334" y="-593"/>
                      <a:pt x="48285" y="474"/>
                      <a:pt x="49794" y="474"/>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77"/>
              <p:cNvSpPr/>
              <p:nvPr/>
            </p:nvSpPr>
            <p:spPr>
              <a:xfrm>
                <a:off x="5753383" y="4676115"/>
                <a:ext cx="67995" cy="104115"/>
              </a:xfrm>
              <a:custGeom>
                <a:avLst/>
                <a:gdLst>
                  <a:gd name="connsiteX0" fmla="*/ 67995 w 67995"/>
                  <a:gd name="connsiteY0" fmla="*/ 104115 h 104115"/>
                  <a:gd name="connsiteX1" fmla="*/ 63468 w 67995"/>
                  <a:gd name="connsiteY1" fmla="*/ 81481 h 104115"/>
                  <a:gd name="connsiteX2" fmla="*/ 45362 w 67995"/>
                  <a:gd name="connsiteY2" fmla="*/ 58847 h 104115"/>
                  <a:gd name="connsiteX3" fmla="*/ 40835 w 67995"/>
                  <a:gd name="connsiteY3" fmla="*/ 45267 h 104115"/>
                  <a:gd name="connsiteX4" fmla="*/ 9148 w 67995"/>
                  <a:gd name="connsiteY4" fmla="*/ 22634 h 104115"/>
                  <a:gd name="connsiteX5" fmla="*/ 94 w 67995"/>
                  <a:gd name="connsiteY5" fmla="*/ 0 h 104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995" h="104115">
                    <a:moveTo>
                      <a:pt x="67995" y="104115"/>
                    </a:moveTo>
                    <a:cubicBezTo>
                      <a:pt x="66486" y="96570"/>
                      <a:pt x="66170" y="88685"/>
                      <a:pt x="63468" y="81481"/>
                    </a:cubicBezTo>
                    <a:cubicBezTo>
                      <a:pt x="60042" y="72345"/>
                      <a:pt x="51990" y="65476"/>
                      <a:pt x="45362" y="58847"/>
                    </a:cubicBezTo>
                    <a:cubicBezTo>
                      <a:pt x="43853" y="54320"/>
                      <a:pt x="43608" y="49150"/>
                      <a:pt x="40835" y="45267"/>
                    </a:cubicBezTo>
                    <a:cubicBezTo>
                      <a:pt x="27409" y="26471"/>
                      <a:pt x="26323" y="28358"/>
                      <a:pt x="9148" y="22634"/>
                    </a:cubicBezTo>
                    <a:cubicBezTo>
                      <a:pt x="-1580" y="6542"/>
                      <a:pt x="94" y="14494"/>
                      <a:pt x="94" y="0"/>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Rectangle 52"/>
            <p:cNvSpPr/>
            <p:nvPr/>
          </p:nvSpPr>
          <p:spPr>
            <a:xfrm>
              <a:off x="4143714" y="4178215"/>
              <a:ext cx="641158" cy="400110"/>
            </a:xfrm>
            <a:prstGeom prst="rect">
              <a:avLst/>
            </a:prstGeom>
          </p:spPr>
          <p:txBody>
            <a:bodyPr wrap="square">
              <a:spAutoFit/>
            </a:bodyPr>
            <a:lstStyle/>
            <a:p>
              <a:pPr lvl="0"/>
              <a:r>
                <a:rPr lang="en-US" sz="1000" dirty="0">
                  <a:solidFill>
                    <a:prstClr val="black"/>
                  </a:solidFill>
                  <a:latin typeface="Tekton Pro Cond" pitchFamily="34" charset="0"/>
                </a:rPr>
                <a:t>Phil ~55</a:t>
              </a:r>
            </a:p>
            <a:p>
              <a:pPr lvl="0"/>
              <a:r>
                <a:rPr lang="en-US" sz="1000" dirty="0">
                  <a:solidFill>
                    <a:prstClr val="black"/>
                  </a:solidFill>
                  <a:latin typeface="Tekton Pro Cond" pitchFamily="34" charset="0"/>
                </a:rPr>
                <a:t>Phmn~55</a:t>
              </a:r>
            </a:p>
          </p:txBody>
        </p:sp>
        <p:sp>
          <p:nvSpPr>
            <p:cNvPr id="54" name="Rectangle 53"/>
            <p:cNvSpPr/>
            <p:nvPr/>
          </p:nvSpPr>
          <p:spPr>
            <a:xfrm>
              <a:off x="3695668" y="4078024"/>
              <a:ext cx="599844" cy="246221"/>
            </a:xfrm>
            <a:prstGeom prst="rect">
              <a:avLst/>
            </a:prstGeom>
          </p:spPr>
          <p:txBody>
            <a:bodyPr wrap="none">
              <a:spAutoFit/>
            </a:bodyPr>
            <a:lstStyle/>
            <a:p>
              <a:pPr lvl="0"/>
              <a:r>
                <a:rPr lang="en-US" sz="1000" dirty="0">
                  <a:solidFill>
                    <a:prstClr val="black"/>
                  </a:solidFill>
                  <a:latin typeface="Tekton Pro Cond" pitchFamily="34" charset="0"/>
                </a:rPr>
                <a:t>Gal   ~53 </a:t>
              </a:r>
            </a:p>
          </p:txBody>
        </p:sp>
        <p:sp>
          <p:nvSpPr>
            <p:cNvPr id="55" name="Rectangle 54"/>
            <p:cNvSpPr/>
            <p:nvPr/>
          </p:nvSpPr>
          <p:spPr>
            <a:xfrm>
              <a:off x="3464978" y="4455215"/>
              <a:ext cx="800219" cy="246221"/>
            </a:xfrm>
            <a:prstGeom prst="rect">
              <a:avLst/>
            </a:prstGeom>
          </p:spPr>
          <p:txBody>
            <a:bodyPr wrap="none">
              <a:spAutoFit/>
            </a:bodyPr>
            <a:lstStyle/>
            <a:p>
              <a:pPr lvl="0"/>
              <a:r>
                <a:rPr lang="en-US" sz="1000" dirty="0">
                  <a:solidFill>
                    <a:prstClr val="black"/>
                  </a:solidFill>
                  <a:latin typeface="Tekton Pro Cond" pitchFamily="34" charset="0"/>
                </a:rPr>
                <a:t>1 </a:t>
              </a:r>
              <a:r>
                <a:rPr lang="en-US" sz="1000" dirty="0" err="1">
                  <a:solidFill>
                    <a:prstClr val="black"/>
                  </a:solidFill>
                  <a:latin typeface="Tekton Pro Cond" pitchFamily="34" charset="0"/>
                </a:rPr>
                <a:t>Cor</a:t>
              </a:r>
              <a:r>
                <a:rPr lang="en-US" sz="1000" dirty="0">
                  <a:solidFill>
                    <a:prstClr val="black"/>
                  </a:solidFill>
                  <a:latin typeface="Tekton Pro Cond" pitchFamily="34" charset="0"/>
                </a:rPr>
                <a:t> ~53-54</a:t>
              </a:r>
            </a:p>
          </p:txBody>
        </p:sp>
        <p:grpSp>
          <p:nvGrpSpPr>
            <p:cNvPr id="56" name="Group 55"/>
            <p:cNvGrpSpPr/>
            <p:nvPr/>
          </p:nvGrpSpPr>
          <p:grpSpPr>
            <a:xfrm>
              <a:off x="4059875" y="4761016"/>
              <a:ext cx="122316" cy="113169"/>
              <a:chOff x="5753383" y="4667061"/>
              <a:chExt cx="122316" cy="113169"/>
            </a:xfrm>
          </p:grpSpPr>
          <p:sp>
            <p:nvSpPr>
              <p:cNvPr id="73" name="Freeform 72"/>
              <p:cNvSpPr/>
              <p:nvPr/>
            </p:nvSpPr>
            <p:spPr>
              <a:xfrm>
                <a:off x="5753477" y="4667061"/>
                <a:ext cx="122222" cy="18107"/>
              </a:xfrm>
              <a:custGeom>
                <a:avLst/>
                <a:gdLst>
                  <a:gd name="connsiteX0" fmla="*/ 0 w 122222"/>
                  <a:gd name="connsiteY0" fmla="*/ 0 h 18107"/>
                  <a:gd name="connsiteX1" fmla="*/ 49794 w 122222"/>
                  <a:gd name="connsiteY1" fmla="*/ 13581 h 18107"/>
                  <a:gd name="connsiteX2" fmla="*/ 63374 w 122222"/>
                  <a:gd name="connsiteY2" fmla="*/ 18107 h 18107"/>
                  <a:gd name="connsiteX3" fmla="*/ 122222 w 122222"/>
                  <a:gd name="connsiteY3" fmla="*/ 13581 h 18107"/>
                </a:gdLst>
                <a:ahLst/>
                <a:cxnLst>
                  <a:cxn ang="0">
                    <a:pos x="connsiteX0" y="connsiteY0"/>
                  </a:cxn>
                  <a:cxn ang="0">
                    <a:pos x="connsiteX1" y="connsiteY1"/>
                  </a:cxn>
                  <a:cxn ang="0">
                    <a:pos x="connsiteX2" y="connsiteY2"/>
                  </a:cxn>
                  <a:cxn ang="0">
                    <a:pos x="connsiteX3" y="connsiteY3"/>
                  </a:cxn>
                </a:cxnLst>
                <a:rect l="l" t="t" r="r" b="b"/>
                <a:pathLst>
                  <a:path w="122222" h="18107">
                    <a:moveTo>
                      <a:pt x="0" y="0"/>
                    </a:moveTo>
                    <a:cubicBezTo>
                      <a:pt x="31997" y="6400"/>
                      <a:pt x="15328" y="2092"/>
                      <a:pt x="49794" y="13581"/>
                    </a:cubicBezTo>
                    <a:lnTo>
                      <a:pt x="63374" y="18107"/>
                    </a:lnTo>
                    <a:lnTo>
                      <a:pt x="122222" y="13581"/>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a:off x="5812325" y="4689221"/>
                <a:ext cx="49794" cy="81955"/>
              </a:xfrm>
              <a:custGeom>
                <a:avLst/>
                <a:gdLst>
                  <a:gd name="connsiteX0" fmla="*/ 0 w 49794"/>
                  <a:gd name="connsiteY0" fmla="*/ 81955 h 81955"/>
                  <a:gd name="connsiteX1" fmla="*/ 13580 w 49794"/>
                  <a:gd name="connsiteY1" fmla="*/ 59322 h 81955"/>
                  <a:gd name="connsiteX2" fmla="*/ 18107 w 49794"/>
                  <a:gd name="connsiteY2" fmla="*/ 45741 h 81955"/>
                  <a:gd name="connsiteX3" fmla="*/ 31687 w 49794"/>
                  <a:gd name="connsiteY3" fmla="*/ 27634 h 81955"/>
                  <a:gd name="connsiteX4" fmla="*/ 45267 w 49794"/>
                  <a:gd name="connsiteY4" fmla="*/ 474 h 81955"/>
                  <a:gd name="connsiteX5" fmla="*/ 49794 w 49794"/>
                  <a:gd name="connsiteY5" fmla="*/ 474 h 81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94" h="81955">
                    <a:moveTo>
                      <a:pt x="0" y="81955"/>
                    </a:moveTo>
                    <a:cubicBezTo>
                      <a:pt x="4527" y="74411"/>
                      <a:pt x="9645" y="67191"/>
                      <a:pt x="13580" y="59322"/>
                    </a:cubicBezTo>
                    <a:cubicBezTo>
                      <a:pt x="15714" y="55054"/>
                      <a:pt x="15740" y="49884"/>
                      <a:pt x="18107" y="45741"/>
                    </a:cubicBezTo>
                    <a:cubicBezTo>
                      <a:pt x="21850" y="39190"/>
                      <a:pt x="27160" y="33670"/>
                      <a:pt x="31687" y="27634"/>
                    </a:cubicBezTo>
                    <a:cubicBezTo>
                      <a:pt x="35369" y="16590"/>
                      <a:pt x="36493" y="9248"/>
                      <a:pt x="45267" y="474"/>
                    </a:cubicBezTo>
                    <a:cubicBezTo>
                      <a:pt x="46334" y="-593"/>
                      <a:pt x="48285" y="474"/>
                      <a:pt x="49794" y="474"/>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p:nvPr/>
            </p:nvSpPr>
            <p:spPr>
              <a:xfrm>
                <a:off x="5753383" y="4676115"/>
                <a:ext cx="67995" cy="104115"/>
              </a:xfrm>
              <a:custGeom>
                <a:avLst/>
                <a:gdLst>
                  <a:gd name="connsiteX0" fmla="*/ 67995 w 67995"/>
                  <a:gd name="connsiteY0" fmla="*/ 104115 h 104115"/>
                  <a:gd name="connsiteX1" fmla="*/ 63468 w 67995"/>
                  <a:gd name="connsiteY1" fmla="*/ 81481 h 104115"/>
                  <a:gd name="connsiteX2" fmla="*/ 45362 w 67995"/>
                  <a:gd name="connsiteY2" fmla="*/ 58847 h 104115"/>
                  <a:gd name="connsiteX3" fmla="*/ 40835 w 67995"/>
                  <a:gd name="connsiteY3" fmla="*/ 45267 h 104115"/>
                  <a:gd name="connsiteX4" fmla="*/ 9148 w 67995"/>
                  <a:gd name="connsiteY4" fmla="*/ 22634 h 104115"/>
                  <a:gd name="connsiteX5" fmla="*/ 94 w 67995"/>
                  <a:gd name="connsiteY5" fmla="*/ 0 h 104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995" h="104115">
                    <a:moveTo>
                      <a:pt x="67995" y="104115"/>
                    </a:moveTo>
                    <a:cubicBezTo>
                      <a:pt x="66486" y="96570"/>
                      <a:pt x="66170" y="88685"/>
                      <a:pt x="63468" y="81481"/>
                    </a:cubicBezTo>
                    <a:cubicBezTo>
                      <a:pt x="60042" y="72345"/>
                      <a:pt x="51990" y="65476"/>
                      <a:pt x="45362" y="58847"/>
                    </a:cubicBezTo>
                    <a:cubicBezTo>
                      <a:pt x="43853" y="54320"/>
                      <a:pt x="43608" y="49150"/>
                      <a:pt x="40835" y="45267"/>
                    </a:cubicBezTo>
                    <a:cubicBezTo>
                      <a:pt x="27409" y="26471"/>
                      <a:pt x="26323" y="28358"/>
                      <a:pt x="9148" y="22634"/>
                    </a:cubicBezTo>
                    <a:cubicBezTo>
                      <a:pt x="-1580" y="6542"/>
                      <a:pt x="94" y="14494"/>
                      <a:pt x="94" y="0"/>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p:cNvGrpSpPr/>
            <p:nvPr/>
          </p:nvGrpSpPr>
          <p:grpSpPr>
            <a:xfrm>
              <a:off x="4298340" y="4810385"/>
              <a:ext cx="122316" cy="113169"/>
              <a:chOff x="5753383" y="4667061"/>
              <a:chExt cx="122316" cy="113169"/>
            </a:xfrm>
          </p:grpSpPr>
          <p:sp>
            <p:nvSpPr>
              <p:cNvPr id="70" name="Freeform 69"/>
              <p:cNvSpPr/>
              <p:nvPr/>
            </p:nvSpPr>
            <p:spPr>
              <a:xfrm>
                <a:off x="5753477" y="4667061"/>
                <a:ext cx="122222" cy="18107"/>
              </a:xfrm>
              <a:custGeom>
                <a:avLst/>
                <a:gdLst>
                  <a:gd name="connsiteX0" fmla="*/ 0 w 122222"/>
                  <a:gd name="connsiteY0" fmla="*/ 0 h 18107"/>
                  <a:gd name="connsiteX1" fmla="*/ 49794 w 122222"/>
                  <a:gd name="connsiteY1" fmla="*/ 13581 h 18107"/>
                  <a:gd name="connsiteX2" fmla="*/ 63374 w 122222"/>
                  <a:gd name="connsiteY2" fmla="*/ 18107 h 18107"/>
                  <a:gd name="connsiteX3" fmla="*/ 122222 w 122222"/>
                  <a:gd name="connsiteY3" fmla="*/ 13581 h 18107"/>
                </a:gdLst>
                <a:ahLst/>
                <a:cxnLst>
                  <a:cxn ang="0">
                    <a:pos x="connsiteX0" y="connsiteY0"/>
                  </a:cxn>
                  <a:cxn ang="0">
                    <a:pos x="connsiteX1" y="connsiteY1"/>
                  </a:cxn>
                  <a:cxn ang="0">
                    <a:pos x="connsiteX2" y="connsiteY2"/>
                  </a:cxn>
                  <a:cxn ang="0">
                    <a:pos x="connsiteX3" y="connsiteY3"/>
                  </a:cxn>
                </a:cxnLst>
                <a:rect l="l" t="t" r="r" b="b"/>
                <a:pathLst>
                  <a:path w="122222" h="18107">
                    <a:moveTo>
                      <a:pt x="0" y="0"/>
                    </a:moveTo>
                    <a:cubicBezTo>
                      <a:pt x="31997" y="6400"/>
                      <a:pt x="15328" y="2092"/>
                      <a:pt x="49794" y="13581"/>
                    </a:cubicBezTo>
                    <a:lnTo>
                      <a:pt x="63374" y="18107"/>
                    </a:lnTo>
                    <a:lnTo>
                      <a:pt x="122222" y="13581"/>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a:off x="5812325" y="4689221"/>
                <a:ext cx="49794" cy="81955"/>
              </a:xfrm>
              <a:custGeom>
                <a:avLst/>
                <a:gdLst>
                  <a:gd name="connsiteX0" fmla="*/ 0 w 49794"/>
                  <a:gd name="connsiteY0" fmla="*/ 81955 h 81955"/>
                  <a:gd name="connsiteX1" fmla="*/ 13580 w 49794"/>
                  <a:gd name="connsiteY1" fmla="*/ 59322 h 81955"/>
                  <a:gd name="connsiteX2" fmla="*/ 18107 w 49794"/>
                  <a:gd name="connsiteY2" fmla="*/ 45741 h 81955"/>
                  <a:gd name="connsiteX3" fmla="*/ 31687 w 49794"/>
                  <a:gd name="connsiteY3" fmla="*/ 27634 h 81955"/>
                  <a:gd name="connsiteX4" fmla="*/ 45267 w 49794"/>
                  <a:gd name="connsiteY4" fmla="*/ 474 h 81955"/>
                  <a:gd name="connsiteX5" fmla="*/ 49794 w 49794"/>
                  <a:gd name="connsiteY5" fmla="*/ 474 h 81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94" h="81955">
                    <a:moveTo>
                      <a:pt x="0" y="81955"/>
                    </a:moveTo>
                    <a:cubicBezTo>
                      <a:pt x="4527" y="74411"/>
                      <a:pt x="9645" y="67191"/>
                      <a:pt x="13580" y="59322"/>
                    </a:cubicBezTo>
                    <a:cubicBezTo>
                      <a:pt x="15714" y="55054"/>
                      <a:pt x="15740" y="49884"/>
                      <a:pt x="18107" y="45741"/>
                    </a:cubicBezTo>
                    <a:cubicBezTo>
                      <a:pt x="21850" y="39190"/>
                      <a:pt x="27160" y="33670"/>
                      <a:pt x="31687" y="27634"/>
                    </a:cubicBezTo>
                    <a:cubicBezTo>
                      <a:pt x="35369" y="16590"/>
                      <a:pt x="36493" y="9248"/>
                      <a:pt x="45267" y="474"/>
                    </a:cubicBezTo>
                    <a:cubicBezTo>
                      <a:pt x="46334" y="-593"/>
                      <a:pt x="48285" y="474"/>
                      <a:pt x="49794" y="474"/>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71"/>
              <p:cNvSpPr/>
              <p:nvPr/>
            </p:nvSpPr>
            <p:spPr>
              <a:xfrm>
                <a:off x="5753383" y="4676115"/>
                <a:ext cx="67995" cy="104115"/>
              </a:xfrm>
              <a:custGeom>
                <a:avLst/>
                <a:gdLst>
                  <a:gd name="connsiteX0" fmla="*/ 67995 w 67995"/>
                  <a:gd name="connsiteY0" fmla="*/ 104115 h 104115"/>
                  <a:gd name="connsiteX1" fmla="*/ 63468 w 67995"/>
                  <a:gd name="connsiteY1" fmla="*/ 81481 h 104115"/>
                  <a:gd name="connsiteX2" fmla="*/ 45362 w 67995"/>
                  <a:gd name="connsiteY2" fmla="*/ 58847 h 104115"/>
                  <a:gd name="connsiteX3" fmla="*/ 40835 w 67995"/>
                  <a:gd name="connsiteY3" fmla="*/ 45267 h 104115"/>
                  <a:gd name="connsiteX4" fmla="*/ 9148 w 67995"/>
                  <a:gd name="connsiteY4" fmla="*/ 22634 h 104115"/>
                  <a:gd name="connsiteX5" fmla="*/ 94 w 67995"/>
                  <a:gd name="connsiteY5" fmla="*/ 0 h 104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995" h="104115">
                    <a:moveTo>
                      <a:pt x="67995" y="104115"/>
                    </a:moveTo>
                    <a:cubicBezTo>
                      <a:pt x="66486" y="96570"/>
                      <a:pt x="66170" y="88685"/>
                      <a:pt x="63468" y="81481"/>
                    </a:cubicBezTo>
                    <a:cubicBezTo>
                      <a:pt x="60042" y="72345"/>
                      <a:pt x="51990" y="65476"/>
                      <a:pt x="45362" y="58847"/>
                    </a:cubicBezTo>
                    <a:cubicBezTo>
                      <a:pt x="43853" y="54320"/>
                      <a:pt x="43608" y="49150"/>
                      <a:pt x="40835" y="45267"/>
                    </a:cubicBezTo>
                    <a:cubicBezTo>
                      <a:pt x="27409" y="26471"/>
                      <a:pt x="26323" y="28358"/>
                      <a:pt x="9148" y="22634"/>
                    </a:cubicBezTo>
                    <a:cubicBezTo>
                      <a:pt x="-1580" y="6542"/>
                      <a:pt x="94" y="14494"/>
                      <a:pt x="94" y="0"/>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Rectangle 57"/>
            <p:cNvSpPr/>
            <p:nvPr/>
          </p:nvSpPr>
          <p:spPr>
            <a:xfrm>
              <a:off x="4249518" y="4069746"/>
              <a:ext cx="554960" cy="246221"/>
            </a:xfrm>
            <a:prstGeom prst="rect">
              <a:avLst/>
            </a:prstGeom>
          </p:spPr>
          <p:txBody>
            <a:bodyPr wrap="none">
              <a:spAutoFit/>
            </a:bodyPr>
            <a:lstStyle/>
            <a:p>
              <a:pPr lvl="0"/>
              <a:r>
                <a:rPr lang="en-US" sz="1000" dirty="0">
                  <a:solidFill>
                    <a:prstClr val="black"/>
                  </a:solidFill>
                  <a:latin typeface="Tekton Pro Cond" pitchFamily="34" charset="0"/>
                </a:rPr>
                <a:t>Ro   ~57</a:t>
              </a:r>
            </a:p>
          </p:txBody>
        </p:sp>
        <p:grpSp>
          <p:nvGrpSpPr>
            <p:cNvPr id="59" name="Group 58"/>
            <p:cNvGrpSpPr/>
            <p:nvPr/>
          </p:nvGrpSpPr>
          <p:grpSpPr>
            <a:xfrm>
              <a:off x="4479202" y="4819439"/>
              <a:ext cx="122316" cy="113169"/>
              <a:chOff x="5753383" y="4667061"/>
              <a:chExt cx="122316" cy="113169"/>
            </a:xfrm>
          </p:grpSpPr>
          <p:sp>
            <p:nvSpPr>
              <p:cNvPr id="67" name="Freeform 66"/>
              <p:cNvSpPr/>
              <p:nvPr/>
            </p:nvSpPr>
            <p:spPr>
              <a:xfrm>
                <a:off x="5753477" y="4667061"/>
                <a:ext cx="122222" cy="18107"/>
              </a:xfrm>
              <a:custGeom>
                <a:avLst/>
                <a:gdLst>
                  <a:gd name="connsiteX0" fmla="*/ 0 w 122222"/>
                  <a:gd name="connsiteY0" fmla="*/ 0 h 18107"/>
                  <a:gd name="connsiteX1" fmla="*/ 49794 w 122222"/>
                  <a:gd name="connsiteY1" fmla="*/ 13581 h 18107"/>
                  <a:gd name="connsiteX2" fmla="*/ 63374 w 122222"/>
                  <a:gd name="connsiteY2" fmla="*/ 18107 h 18107"/>
                  <a:gd name="connsiteX3" fmla="*/ 122222 w 122222"/>
                  <a:gd name="connsiteY3" fmla="*/ 13581 h 18107"/>
                </a:gdLst>
                <a:ahLst/>
                <a:cxnLst>
                  <a:cxn ang="0">
                    <a:pos x="connsiteX0" y="connsiteY0"/>
                  </a:cxn>
                  <a:cxn ang="0">
                    <a:pos x="connsiteX1" y="connsiteY1"/>
                  </a:cxn>
                  <a:cxn ang="0">
                    <a:pos x="connsiteX2" y="connsiteY2"/>
                  </a:cxn>
                  <a:cxn ang="0">
                    <a:pos x="connsiteX3" y="connsiteY3"/>
                  </a:cxn>
                </a:cxnLst>
                <a:rect l="l" t="t" r="r" b="b"/>
                <a:pathLst>
                  <a:path w="122222" h="18107">
                    <a:moveTo>
                      <a:pt x="0" y="0"/>
                    </a:moveTo>
                    <a:cubicBezTo>
                      <a:pt x="31997" y="6400"/>
                      <a:pt x="15328" y="2092"/>
                      <a:pt x="49794" y="13581"/>
                    </a:cubicBezTo>
                    <a:lnTo>
                      <a:pt x="63374" y="18107"/>
                    </a:lnTo>
                    <a:lnTo>
                      <a:pt x="122222" y="13581"/>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a:off x="5812325" y="4689221"/>
                <a:ext cx="49794" cy="81955"/>
              </a:xfrm>
              <a:custGeom>
                <a:avLst/>
                <a:gdLst>
                  <a:gd name="connsiteX0" fmla="*/ 0 w 49794"/>
                  <a:gd name="connsiteY0" fmla="*/ 81955 h 81955"/>
                  <a:gd name="connsiteX1" fmla="*/ 13580 w 49794"/>
                  <a:gd name="connsiteY1" fmla="*/ 59322 h 81955"/>
                  <a:gd name="connsiteX2" fmla="*/ 18107 w 49794"/>
                  <a:gd name="connsiteY2" fmla="*/ 45741 h 81955"/>
                  <a:gd name="connsiteX3" fmla="*/ 31687 w 49794"/>
                  <a:gd name="connsiteY3" fmla="*/ 27634 h 81955"/>
                  <a:gd name="connsiteX4" fmla="*/ 45267 w 49794"/>
                  <a:gd name="connsiteY4" fmla="*/ 474 h 81955"/>
                  <a:gd name="connsiteX5" fmla="*/ 49794 w 49794"/>
                  <a:gd name="connsiteY5" fmla="*/ 474 h 81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94" h="81955">
                    <a:moveTo>
                      <a:pt x="0" y="81955"/>
                    </a:moveTo>
                    <a:cubicBezTo>
                      <a:pt x="4527" y="74411"/>
                      <a:pt x="9645" y="67191"/>
                      <a:pt x="13580" y="59322"/>
                    </a:cubicBezTo>
                    <a:cubicBezTo>
                      <a:pt x="15714" y="55054"/>
                      <a:pt x="15740" y="49884"/>
                      <a:pt x="18107" y="45741"/>
                    </a:cubicBezTo>
                    <a:cubicBezTo>
                      <a:pt x="21850" y="39190"/>
                      <a:pt x="27160" y="33670"/>
                      <a:pt x="31687" y="27634"/>
                    </a:cubicBezTo>
                    <a:cubicBezTo>
                      <a:pt x="35369" y="16590"/>
                      <a:pt x="36493" y="9248"/>
                      <a:pt x="45267" y="474"/>
                    </a:cubicBezTo>
                    <a:cubicBezTo>
                      <a:pt x="46334" y="-593"/>
                      <a:pt x="48285" y="474"/>
                      <a:pt x="49794" y="474"/>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5753383" y="4676115"/>
                <a:ext cx="67995" cy="104115"/>
              </a:xfrm>
              <a:custGeom>
                <a:avLst/>
                <a:gdLst>
                  <a:gd name="connsiteX0" fmla="*/ 67995 w 67995"/>
                  <a:gd name="connsiteY0" fmla="*/ 104115 h 104115"/>
                  <a:gd name="connsiteX1" fmla="*/ 63468 w 67995"/>
                  <a:gd name="connsiteY1" fmla="*/ 81481 h 104115"/>
                  <a:gd name="connsiteX2" fmla="*/ 45362 w 67995"/>
                  <a:gd name="connsiteY2" fmla="*/ 58847 h 104115"/>
                  <a:gd name="connsiteX3" fmla="*/ 40835 w 67995"/>
                  <a:gd name="connsiteY3" fmla="*/ 45267 h 104115"/>
                  <a:gd name="connsiteX4" fmla="*/ 9148 w 67995"/>
                  <a:gd name="connsiteY4" fmla="*/ 22634 h 104115"/>
                  <a:gd name="connsiteX5" fmla="*/ 94 w 67995"/>
                  <a:gd name="connsiteY5" fmla="*/ 0 h 104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995" h="104115">
                    <a:moveTo>
                      <a:pt x="67995" y="104115"/>
                    </a:moveTo>
                    <a:cubicBezTo>
                      <a:pt x="66486" y="96570"/>
                      <a:pt x="66170" y="88685"/>
                      <a:pt x="63468" y="81481"/>
                    </a:cubicBezTo>
                    <a:cubicBezTo>
                      <a:pt x="60042" y="72345"/>
                      <a:pt x="51990" y="65476"/>
                      <a:pt x="45362" y="58847"/>
                    </a:cubicBezTo>
                    <a:cubicBezTo>
                      <a:pt x="43853" y="54320"/>
                      <a:pt x="43608" y="49150"/>
                      <a:pt x="40835" y="45267"/>
                    </a:cubicBezTo>
                    <a:cubicBezTo>
                      <a:pt x="27409" y="26471"/>
                      <a:pt x="26323" y="28358"/>
                      <a:pt x="9148" y="22634"/>
                    </a:cubicBezTo>
                    <a:cubicBezTo>
                      <a:pt x="-1580" y="6542"/>
                      <a:pt x="94" y="14494"/>
                      <a:pt x="94" y="0"/>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60" name="Straight Connector 59"/>
            <p:cNvCxnSpPr/>
            <p:nvPr/>
          </p:nvCxnSpPr>
          <p:spPr>
            <a:xfrm>
              <a:off x="3752044" y="4088857"/>
              <a:ext cx="822507" cy="10137"/>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2255291" y="3154134"/>
              <a:ext cx="920445" cy="400110"/>
            </a:xfrm>
            <a:prstGeom prst="rect">
              <a:avLst/>
            </a:prstGeom>
            <a:noFill/>
          </p:spPr>
          <p:txBody>
            <a:bodyPr wrap="none" rtlCol="0">
              <a:spAutoFit/>
            </a:bodyPr>
            <a:lstStyle/>
            <a:p>
              <a:pPr algn="ctr"/>
              <a:r>
                <a:rPr lang="en-US" sz="1000" dirty="0">
                  <a:solidFill>
                    <a:prstClr val="black"/>
                  </a:solidFill>
                  <a:latin typeface="Tekton Pro Cond" pitchFamily="34" charset="0"/>
                </a:rPr>
                <a:t>Paul’s </a:t>
              </a:r>
              <a:r>
                <a:rPr lang="en-US" sz="1000" dirty="0" smtClean="0">
                  <a:solidFill>
                    <a:prstClr val="black"/>
                  </a:solidFill>
                  <a:latin typeface="Tekton Pro Cond" pitchFamily="34" charset="0"/>
                </a:rPr>
                <a:t>Missionary</a:t>
              </a:r>
            </a:p>
            <a:p>
              <a:pPr algn="ctr"/>
              <a:r>
                <a:rPr lang="en-US" sz="1000" dirty="0" smtClean="0">
                  <a:solidFill>
                    <a:prstClr val="black"/>
                  </a:solidFill>
                  <a:latin typeface="Tekton Pro Cond" pitchFamily="34" charset="0"/>
                </a:rPr>
                <a:t>Journeys</a:t>
              </a:r>
              <a:endParaRPr lang="en-US" sz="1000" dirty="0">
                <a:solidFill>
                  <a:prstClr val="black"/>
                </a:solidFill>
                <a:latin typeface="Tekton Pro Cond" pitchFamily="34" charset="0"/>
              </a:endParaRPr>
            </a:p>
          </p:txBody>
        </p:sp>
        <p:sp>
          <p:nvSpPr>
            <p:cNvPr id="62" name="Rectangle 61"/>
            <p:cNvSpPr/>
            <p:nvPr/>
          </p:nvSpPr>
          <p:spPr>
            <a:xfrm>
              <a:off x="3098505" y="3102753"/>
              <a:ext cx="482824" cy="553998"/>
            </a:xfrm>
            <a:prstGeom prst="rect">
              <a:avLst/>
            </a:prstGeom>
          </p:spPr>
          <p:txBody>
            <a:bodyPr wrap="none">
              <a:spAutoFit/>
            </a:bodyPr>
            <a:lstStyle/>
            <a:p>
              <a:pPr lvl="0" algn="ctr"/>
              <a:r>
                <a:rPr lang="en-US" sz="1000" dirty="0">
                  <a:solidFill>
                    <a:prstClr val="black"/>
                  </a:solidFill>
                  <a:latin typeface="Tekton Pro Cond" pitchFamily="34" charset="0"/>
                </a:rPr>
                <a:t>1 </a:t>
              </a:r>
              <a:r>
                <a:rPr lang="en-US" sz="1000" dirty="0" err="1" smtClean="0">
                  <a:solidFill>
                    <a:prstClr val="black"/>
                  </a:solidFill>
                  <a:latin typeface="Tekton Pro Cond" pitchFamily="34" charset="0"/>
                </a:rPr>
                <a:t>st</a:t>
              </a:r>
              <a:r>
                <a:rPr lang="en-US" sz="1000" dirty="0" smtClean="0">
                  <a:solidFill>
                    <a:prstClr val="black"/>
                  </a:solidFill>
                  <a:latin typeface="Tekton Pro Cond" pitchFamily="34" charset="0"/>
                </a:rPr>
                <a:t> </a:t>
              </a:r>
            </a:p>
            <a:p>
              <a:pPr lvl="0" algn="ctr"/>
              <a:r>
                <a:rPr lang="en-US" sz="1000" dirty="0" smtClean="0">
                  <a:solidFill>
                    <a:prstClr val="black"/>
                  </a:solidFill>
                  <a:latin typeface="Tekton Pro Cond" pitchFamily="34" charset="0"/>
                </a:rPr>
                <a:t>45-46</a:t>
              </a:r>
            </a:p>
            <a:p>
              <a:pPr lvl="0" algn="ctr"/>
              <a:r>
                <a:rPr lang="en-US" sz="1000" dirty="0" smtClean="0">
                  <a:solidFill>
                    <a:prstClr val="black"/>
                  </a:solidFill>
                  <a:latin typeface="Tekton Pro Cond" pitchFamily="34" charset="0"/>
                </a:rPr>
                <a:t> </a:t>
              </a:r>
              <a:r>
                <a:rPr lang="en-US" sz="1000" dirty="0">
                  <a:solidFill>
                    <a:prstClr val="black"/>
                  </a:solidFill>
                  <a:latin typeface="Tekton Pro Cond" pitchFamily="34" charset="0"/>
                </a:rPr>
                <a:t>AD</a:t>
              </a:r>
            </a:p>
          </p:txBody>
        </p:sp>
        <p:sp>
          <p:nvSpPr>
            <p:cNvPr id="63" name="Left Brace 62"/>
            <p:cNvSpPr/>
            <p:nvPr/>
          </p:nvSpPr>
          <p:spPr>
            <a:xfrm rot="5400000">
              <a:off x="3652504" y="3546954"/>
              <a:ext cx="225853" cy="328411"/>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64" name="Rectangle 63"/>
            <p:cNvSpPr/>
            <p:nvPr/>
          </p:nvSpPr>
          <p:spPr>
            <a:xfrm>
              <a:off x="3521148" y="3105846"/>
              <a:ext cx="482825" cy="553998"/>
            </a:xfrm>
            <a:prstGeom prst="rect">
              <a:avLst/>
            </a:prstGeom>
          </p:spPr>
          <p:txBody>
            <a:bodyPr wrap="none">
              <a:spAutoFit/>
            </a:bodyPr>
            <a:lstStyle/>
            <a:p>
              <a:pPr lvl="0" algn="ctr"/>
              <a:r>
                <a:rPr lang="en-US" sz="1000" dirty="0" smtClean="0">
                  <a:solidFill>
                    <a:prstClr val="black"/>
                  </a:solidFill>
                  <a:latin typeface="Tekton Pro Cond" pitchFamily="34" charset="0"/>
                </a:rPr>
                <a:t>2 </a:t>
              </a:r>
              <a:r>
                <a:rPr lang="en-US" sz="1000" dirty="0" err="1" smtClean="0">
                  <a:solidFill>
                    <a:prstClr val="black"/>
                  </a:solidFill>
                  <a:latin typeface="Tekton Pro Cond" pitchFamily="34" charset="0"/>
                </a:rPr>
                <a:t>nd</a:t>
              </a:r>
              <a:endParaRPr lang="en-US" sz="1000" dirty="0" smtClean="0">
                <a:solidFill>
                  <a:prstClr val="black"/>
                </a:solidFill>
                <a:latin typeface="Tekton Pro Cond" pitchFamily="34" charset="0"/>
              </a:endParaRPr>
            </a:p>
            <a:p>
              <a:pPr lvl="0" algn="ctr"/>
              <a:r>
                <a:rPr lang="en-US" sz="1000" dirty="0" smtClean="0">
                  <a:solidFill>
                    <a:prstClr val="black"/>
                  </a:solidFill>
                  <a:latin typeface="Tekton Pro Cond" pitchFamily="34" charset="0"/>
                </a:rPr>
                <a:t>48-51</a:t>
              </a:r>
            </a:p>
            <a:p>
              <a:pPr lvl="0" algn="ctr"/>
              <a:r>
                <a:rPr lang="en-US" sz="1000" dirty="0" smtClean="0">
                  <a:solidFill>
                    <a:prstClr val="black"/>
                  </a:solidFill>
                  <a:latin typeface="Tekton Pro Cond" pitchFamily="34" charset="0"/>
                </a:rPr>
                <a:t> </a:t>
              </a:r>
              <a:r>
                <a:rPr lang="en-US" sz="1000" dirty="0">
                  <a:solidFill>
                    <a:prstClr val="black"/>
                  </a:solidFill>
                  <a:latin typeface="Tekton Pro Cond" pitchFamily="34" charset="0"/>
                </a:rPr>
                <a:t>AD</a:t>
              </a:r>
            </a:p>
          </p:txBody>
        </p:sp>
        <p:sp>
          <p:nvSpPr>
            <p:cNvPr id="65" name="Left Brace 64"/>
            <p:cNvSpPr/>
            <p:nvPr/>
          </p:nvSpPr>
          <p:spPr>
            <a:xfrm rot="5400000">
              <a:off x="4162245" y="3384253"/>
              <a:ext cx="269281" cy="609263"/>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66" name="Rectangle 65"/>
            <p:cNvSpPr/>
            <p:nvPr/>
          </p:nvSpPr>
          <p:spPr>
            <a:xfrm>
              <a:off x="4061839" y="3086939"/>
              <a:ext cx="482825" cy="553998"/>
            </a:xfrm>
            <a:prstGeom prst="rect">
              <a:avLst/>
            </a:prstGeom>
          </p:spPr>
          <p:txBody>
            <a:bodyPr wrap="none">
              <a:spAutoFit/>
            </a:bodyPr>
            <a:lstStyle/>
            <a:p>
              <a:pPr lvl="0" algn="ctr"/>
              <a:r>
                <a:rPr lang="en-US" sz="1000" dirty="0">
                  <a:solidFill>
                    <a:prstClr val="black"/>
                  </a:solidFill>
                  <a:latin typeface="Tekton Pro Cond" pitchFamily="34" charset="0"/>
                </a:rPr>
                <a:t>3</a:t>
              </a:r>
              <a:r>
                <a:rPr lang="en-US" sz="1000" dirty="0" smtClean="0">
                  <a:solidFill>
                    <a:prstClr val="black"/>
                  </a:solidFill>
                  <a:latin typeface="Tekton Pro Cond" pitchFamily="34" charset="0"/>
                </a:rPr>
                <a:t> </a:t>
              </a:r>
              <a:r>
                <a:rPr lang="en-US" sz="1000" dirty="0" err="1">
                  <a:solidFill>
                    <a:prstClr val="black"/>
                  </a:solidFill>
                  <a:latin typeface="Tekton Pro Cond" pitchFamily="34" charset="0"/>
                </a:rPr>
                <a:t>r</a:t>
              </a:r>
              <a:r>
                <a:rPr lang="en-US" sz="1000" dirty="0" err="1" smtClean="0">
                  <a:solidFill>
                    <a:prstClr val="black"/>
                  </a:solidFill>
                  <a:latin typeface="Tekton Pro Cond" pitchFamily="34" charset="0"/>
                </a:rPr>
                <a:t>d</a:t>
              </a:r>
              <a:endParaRPr lang="en-US" sz="1000" dirty="0" smtClean="0">
                <a:solidFill>
                  <a:prstClr val="black"/>
                </a:solidFill>
                <a:latin typeface="Tekton Pro Cond" pitchFamily="34" charset="0"/>
              </a:endParaRPr>
            </a:p>
            <a:p>
              <a:pPr lvl="0" algn="ctr"/>
              <a:r>
                <a:rPr lang="en-US" sz="1000" dirty="0" smtClean="0">
                  <a:solidFill>
                    <a:prstClr val="black"/>
                  </a:solidFill>
                  <a:latin typeface="Tekton Pro Cond" pitchFamily="34" charset="0"/>
                </a:rPr>
                <a:t>52-57</a:t>
              </a:r>
            </a:p>
            <a:p>
              <a:pPr lvl="0" algn="ctr"/>
              <a:r>
                <a:rPr lang="en-US" sz="1000" dirty="0" smtClean="0">
                  <a:solidFill>
                    <a:prstClr val="black"/>
                  </a:solidFill>
                  <a:latin typeface="Tekton Pro Cond" pitchFamily="34" charset="0"/>
                </a:rPr>
                <a:t> </a:t>
              </a:r>
              <a:r>
                <a:rPr lang="en-US" sz="1000" dirty="0">
                  <a:solidFill>
                    <a:prstClr val="black"/>
                  </a:solidFill>
                  <a:latin typeface="Tekton Pro Cond" pitchFamily="34" charset="0"/>
                </a:rPr>
                <a:t>AD</a:t>
              </a:r>
            </a:p>
          </p:txBody>
        </p:sp>
      </p:grpSp>
      <p:grpSp>
        <p:nvGrpSpPr>
          <p:cNvPr id="88" name="Group 87"/>
          <p:cNvGrpSpPr/>
          <p:nvPr/>
        </p:nvGrpSpPr>
        <p:grpSpPr>
          <a:xfrm>
            <a:off x="5212431" y="4956078"/>
            <a:ext cx="3140752" cy="1117949"/>
            <a:chOff x="5286358" y="5576740"/>
            <a:chExt cx="3140752" cy="1117949"/>
          </a:xfrm>
        </p:grpSpPr>
        <p:grpSp>
          <p:nvGrpSpPr>
            <p:cNvPr id="89" name="Group 88"/>
            <p:cNvGrpSpPr/>
            <p:nvPr/>
          </p:nvGrpSpPr>
          <p:grpSpPr>
            <a:xfrm>
              <a:off x="5618006" y="5694504"/>
              <a:ext cx="463972" cy="204827"/>
              <a:chOff x="3805738" y="5779008"/>
              <a:chExt cx="463972" cy="204827"/>
            </a:xfrm>
          </p:grpSpPr>
          <p:pic>
            <p:nvPicPr>
              <p:cNvPr id="106" name="Picture 105"/>
              <p:cNvPicPr>
                <a:picLocks noChangeAspect="1"/>
              </p:cNvPicPr>
              <p:nvPr/>
            </p:nvPicPr>
            <p:blipFill rotWithShape="1">
              <a:blip r:embed="rId5">
                <a:extLst>
                  <a:ext uri="{28A0092B-C50C-407E-A947-70E740481C1C}">
                    <a14:useLocalDpi xmlns:a14="http://schemas.microsoft.com/office/drawing/2010/main" val="0"/>
                  </a:ext>
                </a:extLst>
              </a:blip>
              <a:srcRect t="64565" b="2017"/>
              <a:stretch/>
            </p:blipFill>
            <p:spPr>
              <a:xfrm rot="10800000">
                <a:off x="3805738" y="5779008"/>
                <a:ext cx="463972" cy="182880"/>
              </a:xfrm>
              <a:prstGeom prst="rect">
                <a:avLst/>
              </a:prstGeom>
            </p:spPr>
          </p:pic>
          <p:sp>
            <p:nvSpPr>
              <p:cNvPr id="107" name="Rectangle 106"/>
              <p:cNvSpPr/>
              <p:nvPr/>
            </p:nvSpPr>
            <p:spPr>
              <a:xfrm>
                <a:off x="3811269" y="5925314"/>
                <a:ext cx="391557" cy="585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p:cNvSpPr txBox="1"/>
            <p:nvPr/>
          </p:nvSpPr>
          <p:spPr>
            <a:xfrm>
              <a:off x="5538432" y="5877385"/>
              <a:ext cx="627095" cy="400110"/>
            </a:xfrm>
            <a:prstGeom prst="rect">
              <a:avLst/>
            </a:prstGeom>
            <a:noFill/>
          </p:spPr>
          <p:txBody>
            <a:bodyPr wrap="none" rtlCol="0">
              <a:spAutoFit/>
            </a:bodyPr>
            <a:lstStyle/>
            <a:p>
              <a:pPr algn="ctr"/>
              <a:r>
                <a:rPr lang="en-US" sz="1000" dirty="0" smtClean="0">
                  <a:solidFill>
                    <a:prstClr val="black"/>
                  </a:solidFill>
                  <a:latin typeface="Tekton Pro Cond" pitchFamily="34" charset="0"/>
                </a:rPr>
                <a:t>65-75 AD</a:t>
              </a:r>
            </a:p>
            <a:p>
              <a:pPr algn="ctr"/>
              <a:r>
                <a:rPr lang="en-US" sz="1000" dirty="0" smtClean="0">
                  <a:solidFill>
                    <a:prstClr val="black"/>
                  </a:solidFill>
                  <a:latin typeface="Tekton Pro Cond" pitchFamily="34" charset="0"/>
                </a:rPr>
                <a:t>Mark</a:t>
              </a:r>
              <a:endParaRPr lang="en-US" sz="1000" dirty="0">
                <a:solidFill>
                  <a:prstClr val="black"/>
                </a:solidFill>
                <a:latin typeface="Tekton Pro Cond" pitchFamily="34" charset="0"/>
              </a:endParaRPr>
            </a:p>
          </p:txBody>
        </p:sp>
        <p:cxnSp>
          <p:nvCxnSpPr>
            <p:cNvPr id="91" name="Straight Connector 90"/>
            <p:cNvCxnSpPr/>
            <p:nvPr/>
          </p:nvCxnSpPr>
          <p:spPr>
            <a:xfrm>
              <a:off x="5286358" y="5688364"/>
              <a:ext cx="1007826" cy="374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6297755" y="5577119"/>
              <a:ext cx="1507393" cy="374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93" name="Group 92"/>
            <p:cNvGrpSpPr/>
            <p:nvPr/>
          </p:nvGrpSpPr>
          <p:grpSpPr>
            <a:xfrm>
              <a:off x="6918893" y="5576740"/>
              <a:ext cx="463972" cy="204827"/>
              <a:chOff x="3805738" y="5779008"/>
              <a:chExt cx="463972" cy="204827"/>
            </a:xfrm>
          </p:grpSpPr>
          <p:pic>
            <p:nvPicPr>
              <p:cNvPr id="104" name="Picture 103"/>
              <p:cNvPicPr>
                <a:picLocks noChangeAspect="1"/>
              </p:cNvPicPr>
              <p:nvPr/>
            </p:nvPicPr>
            <p:blipFill rotWithShape="1">
              <a:blip r:embed="rId5">
                <a:extLst>
                  <a:ext uri="{28A0092B-C50C-407E-A947-70E740481C1C}">
                    <a14:useLocalDpi xmlns:a14="http://schemas.microsoft.com/office/drawing/2010/main" val="0"/>
                  </a:ext>
                </a:extLst>
              </a:blip>
              <a:srcRect t="64565" b="2017"/>
              <a:stretch/>
            </p:blipFill>
            <p:spPr>
              <a:xfrm rot="10800000">
                <a:off x="3805738" y="5779008"/>
                <a:ext cx="463972" cy="182880"/>
              </a:xfrm>
              <a:prstGeom prst="rect">
                <a:avLst/>
              </a:prstGeom>
            </p:spPr>
          </p:pic>
          <p:sp>
            <p:nvSpPr>
              <p:cNvPr id="105" name="Rectangle 104"/>
              <p:cNvSpPr/>
              <p:nvPr/>
            </p:nvSpPr>
            <p:spPr>
              <a:xfrm>
                <a:off x="3811269" y="5925314"/>
                <a:ext cx="391557" cy="585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p:cNvSpPr txBox="1"/>
            <p:nvPr/>
          </p:nvSpPr>
          <p:spPr>
            <a:xfrm>
              <a:off x="6823343" y="5730195"/>
              <a:ext cx="609462" cy="400110"/>
            </a:xfrm>
            <a:prstGeom prst="rect">
              <a:avLst/>
            </a:prstGeom>
            <a:noFill/>
          </p:spPr>
          <p:txBody>
            <a:bodyPr wrap="none" rtlCol="0">
              <a:spAutoFit/>
            </a:bodyPr>
            <a:lstStyle/>
            <a:p>
              <a:pPr algn="ctr"/>
              <a:r>
                <a:rPr lang="en-US" sz="1000" dirty="0" smtClean="0">
                  <a:solidFill>
                    <a:prstClr val="black"/>
                  </a:solidFill>
                  <a:latin typeface="Tekton Pro Cond" pitchFamily="34" charset="0"/>
                </a:rPr>
                <a:t>75-90AD</a:t>
              </a:r>
            </a:p>
            <a:p>
              <a:pPr algn="ctr"/>
              <a:r>
                <a:rPr lang="en-US" sz="1000" dirty="0" smtClean="0">
                  <a:solidFill>
                    <a:prstClr val="black"/>
                  </a:solidFill>
                  <a:latin typeface="Tekton Pro Cond" pitchFamily="34" charset="0"/>
                </a:rPr>
                <a:t>Matthew</a:t>
              </a:r>
              <a:endParaRPr lang="en-US" sz="1000" dirty="0">
                <a:solidFill>
                  <a:prstClr val="black"/>
                </a:solidFill>
                <a:latin typeface="Tekton Pro Cond" pitchFamily="34" charset="0"/>
              </a:endParaRPr>
            </a:p>
          </p:txBody>
        </p:sp>
        <p:cxnSp>
          <p:nvCxnSpPr>
            <p:cNvPr id="95" name="Straight Connector 94"/>
            <p:cNvCxnSpPr/>
            <p:nvPr/>
          </p:nvCxnSpPr>
          <p:spPr>
            <a:xfrm>
              <a:off x="6814526" y="6130305"/>
              <a:ext cx="1612584"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399337" y="6294579"/>
              <a:ext cx="627095" cy="400110"/>
            </a:xfrm>
            <a:prstGeom prst="rect">
              <a:avLst/>
            </a:prstGeom>
            <a:noFill/>
          </p:spPr>
          <p:txBody>
            <a:bodyPr wrap="none" rtlCol="0">
              <a:spAutoFit/>
            </a:bodyPr>
            <a:lstStyle/>
            <a:p>
              <a:pPr algn="ctr"/>
              <a:r>
                <a:rPr lang="en-US" sz="1000" dirty="0" smtClean="0">
                  <a:solidFill>
                    <a:prstClr val="black"/>
                  </a:solidFill>
                  <a:latin typeface="Tekton Pro Cond" pitchFamily="34" charset="0"/>
                </a:rPr>
                <a:t>80-95 AD</a:t>
              </a:r>
            </a:p>
            <a:p>
              <a:pPr algn="ctr"/>
              <a:r>
                <a:rPr lang="en-US" sz="1000" dirty="0" smtClean="0">
                  <a:solidFill>
                    <a:prstClr val="black"/>
                  </a:solidFill>
                  <a:latin typeface="Tekton Pro Cond" pitchFamily="34" charset="0"/>
                </a:rPr>
                <a:t>Luke</a:t>
              </a:r>
              <a:endParaRPr lang="en-US" sz="1000" dirty="0">
                <a:solidFill>
                  <a:prstClr val="black"/>
                </a:solidFill>
                <a:latin typeface="Tekton Pro Cond" pitchFamily="34" charset="0"/>
              </a:endParaRPr>
            </a:p>
          </p:txBody>
        </p:sp>
        <p:grpSp>
          <p:nvGrpSpPr>
            <p:cNvPr id="97" name="Group 96"/>
            <p:cNvGrpSpPr/>
            <p:nvPr/>
          </p:nvGrpSpPr>
          <p:grpSpPr>
            <a:xfrm>
              <a:off x="7468381" y="6129205"/>
              <a:ext cx="463972" cy="204827"/>
              <a:chOff x="3805738" y="5779008"/>
              <a:chExt cx="463972" cy="204827"/>
            </a:xfrm>
          </p:grpSpPr>
          <p:pic>
            <p:nvPicPr>
              <p:cNvPr id="102" name="Picture 101"/>
              <p:cNvPicPr>
                <a:picLocks noChangeAspect="1"/>
              </p:cNvPicPr>
              <p:nvPr/>
            </p:nvPicPr>
            <p:blipFill rotWithShape="1">
              <a:blip r:embed="rId5">
                <a:extLst>
                  <a:ext uri="{28A0092B-C50C-407E-A947-70E740481C1C}">
                    <a14:useLocalDpi xmlns:a14="http://schemas.microsoft.com/office/drawing/2010/main" val="0"/>
                  </a:ext>
                </a:extLst>
              </a:blip>
              <a:srcRect t="64565" b="2017"/>
              <a:stretch/>
            </p:blipFill>
            <p:spPr>
              <a:xfrm rot="10800000">
                <a:off x="3805738" y="5779008"/>
                <a:ext cx="463972" cy="182880"/>
              </a:xfrm>
              <a:prstGeom prst="rect">
                <a:avLst/>
              </a:prstGeom>
            </p:spPr>
          </p:pic>
          <p:sp>
            <p:nvSpPr>
              <p:cNvPr id="103" name="Rectangle 102"/>
              <p:cNvSpPr/>
              <p:nvPr/>
            </p:nvSpPr>
            <p:spPr>
              <a:xfrm>
                <a:off x="3811269" y="5925314"/>
                <a:ext cx="391557" cy="585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p:nvPr/>
          </p:nvGrpSpPr>
          <p:grpSpPr>
            <a:xfrm>
              <a:off x="7643325" y="5649892"/>
              <a:ext cx="463972" cy="204827"/>
              <a:chOff x="3805738" y="5779008"/>
              <a:chExt cx="463972" cy="204827"/>
            </a:xfrm>
          </p:grpSpPr>
          <p:pic>
            <p:nvPicPr>
              <p:cNvPr id="100" name="Picture 99"/>
              <p:cNvPicPr>
                <a:picLocks noChangeAspect="1"/>
              </p:cNvPicPr>
              <p:nvPr/>
            </p:nvPicPr>
            <p:blipFill rotWithShape="1">
              <a:blip r:embed="rId5">
                <a:extLst>
                  <a:ext uri="{28A0092B-C50C-407E-A947-70E740481C1C}">
                    <a14:useLocalDpi xmlns:a14="http://schemas.microsoft.com/office/drawing/2010/main" val="0"/>
                  </a:ext>
                </a:extLst>
              </a:blip>
              <a:srcRect t="64565" b="2017"/>
              <a:stretch/>
            </p:blipFill>
            <p:spPr>
              <a:xfrm rot="10800000">
                <a:off x="3805738" y="5779008"/>
                <a:ext cx="463972" cy="182880"/>
              </a:xfrm>
              <a:prstGeom prst="rect">
                <a:avLst/>
              </a:prstGeom>
            </p:spPr>
          </p:pic>
          <p:sp>
            <p:nvSpPr>
              <p:cNvPr id="101" name="Rectangle 100"/>
              <p:cNvSpPr/>
              <p:nvPr/>
            </p:nvSpPr>
            <p:spPr>
              <a:xfrm>
                <a:off x="3811269" y="5925314"/>
                <a:ext cx="391557" cy="585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9" name="TextBox 98"/>
            <p:cNvSpPr txBox="1"/>
            <p:nvPr/>
          </p:nvSpPr>
          <p:spPr>
            <a:xfrm>
              <a:off x="7615351" y="5726702"/>
              <a:ext cx="460383" cy="400110"/>
            </a:xfrm>
            <a:prstGeom prst="rect">
              <a:avLst/>
            </a:prstGeom>
            <a:noFill/>
          </p:spPr>
          <p:txBody>
            <a:bodyPr wrap="none" rtlCol="0">
              <a:spAutoFit/>
            </a:bodyPr>
            <a:lstStyle/>
            <a:p>
              <a:pPr algn="ctr"/>
              <a:r>
                <a:rPr lang="en-US" sz="1000" dirty="0" smtClean="0">
                  <a:solidFill>
                    <a:prstClr val="black"/>
                  </a:solidFill>
                  <a:latin typeface="Tekton Pro Cond" pitchFamily="34" charset="0"/>
                </a:rPr>
                <a:t>90 AD</a:t>
              </a:r>
            </a:p>
            <a:p>
              <a:pPr algn="ctr"/>
              <a:r>
                <a:rPr lang="en-US" sz="1000" dirty="0" smtClean="0">
                  <a:solidFill>
                    <a:prstClr val="black"/>
                  </a:solidFill>
                  <a:latin typeface="Tekton Pro Cond" pitchFamily="34" charset="0"/>
                </a:rPr>
                <a:t>John</a:t>
              </a:r>
              <a:endParaRPr lang="en-US" sz="1000" dirty="0">
                <a:solidFill>
                  <a:prstClr val="black"/>
                </a:solidFill>
                <a:latin typeface="Tekton Pro Cond" pitchFamily="34" charset="0"/>
              </a:endParaRPr>
            </a:p>
          </p:txBody>
        </p:sp>
      </p:grpSp>
      <p:grpSp>
        <p:nvGrpSpPr>
          <p:cNvPr id="108" name="Group 107"/>
          <p:cNvGrpSpPr/>
          <p:nvPr/>
        </p:nvGrpSpPr>
        <p:grpSpPr>
          <a:xfrm>
            <a:off x="3977577" y="2060491"/>
            <a:ext cx="3942585" cy="810983"/>
            <a:chOff x="4051504" y="2681153"/>
            <a:chExt cx="3942585" cy="810983"/>
          </a:xfrm>
        </p:grpSpPr>
        <p:grpSp>
          <p:nvGrpSpPr>
            <p:cNvPr id="109" name="Group 108"/>
            <p:cNvGrpSpPr/>
            <p:nvPr/>
          </p:nvGrpSpPr>
          <p:grpSpPr>
            <a:xfrm>
              <a:off x="4124821" y="3030354"/>
              <a:ext cx="122316" cy="113169"/>
              <a:chOff x="5753383" y="4667061"/>
              <a:chExt cx="122316" cy="113169"/>
            </a:xfrm>
          </p:grpSpPr>
          <p:sp>
            <p:nvSpPr>
              <p:cNvPr id="126" name="Freeform 125"/>
              <p:cNvSpPr/>
              <p:nvPr/>
            </p:nvSpPr>
            <p:spPr>
              <a:xfrm>
                <a:off x="5753477" y="4667061"/>
                <a:ext cx="122222" cy="18107"/>
              </a:xfrm>
              <a:custGeom>
                <a:avLst/>
                <a:gdLst>
                  <a:gd name="connsiteX0" fmla="*/ 0 w 122222"/>
                  <a:gd name="connsiteY0" fmla="*/ 0 h 18107"/>
                  <a:gd name="connsiteX1" fmla="*/ 49794 w 122222"/>
                  <a:gd name="connsiteY1" fmla="*/ 13581 h 18107"/>
                  <a:gd name="connsiteX2" fmla="*/ 63374 w 122222"/>
                  <a:gd name="connsiteY2" fmla="*/ 18107 h 18107"/>
                  <a:gd name="connsiteX3" fmla="*/ 122222 w 122222"/>
                  <a:gd name="connsiteY3" fmla="*/ 13581 h 18107"/>
                </a:gdLst>
                <a:ahLst/>
                <a:cxnLst>
                  <a:cxn ang="0">
                    <a:pos x="connsiteX0" y="connsiteY0"/>
                  </a:cxn>
                  <a:cxn ang="0">
                    <a:pos x="connsiteX1" y="connsiteY1"/>
                  </a:cxn>
                  <a:cxn ang="0">
                    <a:pos x="connsiteX2" y="connsiteY2"/>
                  </a:cxn>
                  <a:cxn ang="0">
                    <a:pos x="connsiteX3" y="connsiteY3"/>
                  </a:cxn>
                </a:cxnLst>
                <a:rect l="l" t="t" r="r" b="b"/>
                <a:pathLst>
                  <a:path w="122222" h="18107">
                    <a:moveTo>
                      <a:pt x="0" y="0"/>
                    </a:moveTo>
                    <a:cubicBezTo>
                      <a:pt x="31997" y="6400"/>
                      <a:pt x="15328" y="2092"/>
                      <a:pt x="49794" y="13581"/>
                    </a:cubicBezTo>
                    <a:lnTo>
                      <a:pt x="63374" y="18107"/>
                    </a:lnTo>
                    <a:lnTo>
                      <a:pt x="122222" y="13581"/>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26"/>
              <p:cNvSpPr/>
              <p:nvPr/>
            </p:nvSpPr>
            <p:spPr>
              <a:xfrm>
                <a:off x="5812325" y="4689221"/>
                <a:ext cx="49794" cy="81955"/>
              </a:xfrm>
              <a:custGeom>
                <a:avLst/>
                <a:gdLst>
                  <a:gd name="connsiteX0" fmla="*/ 0 w 49794"/>
                  <a:gd name="connsiteY0" fmla="*/ 81955 h 81955"/>
                  <a:gd name="connsiteX1" fmla="*/ 13580 w 49794"/>
                  <a:gd name="connsiteY1" fmla="*/ 59322 h 81955"/>
                  <a:gd name="connsiteX2" fmla="*/ 18107 w 49794"/>
                  <a:gd name="connsiteY2" fmla="*/ 45741 h 81955"/>
                  <a:gd name="connsiteX3" fmla="*/ 31687 w 49794"/>
                  <a:gd name="connsiteY3" fmla="*/ 27634 h 81955"/>
                  <a:gd name="connsiteX4" fmla="*/ 45267 w 49794"/>
                  <a:gd name="connsiteY4" fmla="*/ 474 h 81955"/>
                  <a:gd name="connsiteX5" fmla="*/ 49794 w 49794"/>
                  <a:gd name="connsiteY5" fmla="*/ 474 h 81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94" h="81955">
                    <a:moveTo>
                      <a:pt x="0" y="81955"/>
                    </a:moveTo>
                    <a:cubicBezTo>
                      <a:pt x="4527" y="74411"/>
                      <a:pt x="9645" y="67191"/>
                      <a:pt x="13580" y="59322"/>
                    </a:cubicBezTo>
                    <a:cubicBezTo>
                      <a:pt x="15714" y="55054"/>
                      <a:pt x="15740" y="49884"/>
                      <a:pt x="18107" y="45741"/>
                    </a:cubicBezTo>
                    <a:cubicBezTo>
                      <a:pt x="21850" y="39190"/>
                      <a:pt x="27160" y="33670"/>
                      <a:pt x="31687" y="27634"/>
                    </a:cubicBezTo>
                    <a:cubicBezTo>
                      <a:pt x="35369" y="16590"/>
                      <a:pt x="36493" y="9248"/>
                      <a:pt x="45267" y="474"/>
                    </a:cubicBezTo>
                    <a:cubicBezTo>
                      <a:pt x="46334" y="-593"/>
                      <a:pt x="48285" y="474"/>
                      <a:pt x="49794" y="474"/>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127"/>
              <p:cNvSpPr/>
              <p:nvPr/>
            </p:nvSpPr>
            <p:spPr>
              <a:xfrm>
                <a:off x="5753383" y="4676115"/>
                <a:ext cx="67995" cy="104115"/>
              </a:xfrm>
              <a:custGeom>
                <a:avLst/>
                <a:gdLst>
                  <a:gd name="connsiteX0" fmla="*/ 67995 w 67995"/>
                  <a:gd name="connsiteY0" fmla="*/ 104115 h 104115"/>
                  <a:gd name="connsiteX1" fmla="*/ 63468 w 67995"/>
                  <a:gd name="connsiteY1" fmla="*/ 81481 h 104115"/>
                  <a:gd name="connsiteX2" fmla="*/ 45362 w 67995"/>
                  <a:gd name="connsiteY2" fmla="*/ 58847 h 104115"/>
                  <a:gd name="connsiteX3" fmla="*/ 40835 w 67995"/>
                  <a:gd name="connsiteY3" fmla="*/ 45267 h 104115"/>
                  <a:gd name="connsiteX4" fmla="*/ 9148 w 67995"/>
                  <a:gd name="connsiteY4" fmla="*/ 22634 h 104115"/>
                  <a:gd name="connsiteX5" fmla="*/ 94 w 67995"/>
                  <a:gd name="connsiteY5" fmla="*/ 0 h 104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995" h="104115">
                    <a:moveTo>
                      <a:pt x="67995" y="104115"/>
                    </a:moveTo>
                    <a:cubicBezTo>
                      <a:pt x="66486" y="96570"/>
                      <a:pt x="66170" y="88685"/>
                      <a:pt x="63468" y="81481"/>
                    </a:cubicBezTo>
                    <a:cubicBezTo>
                      <a:pt x="60042" y="72345"/>
                      <a:pt x="51990" y="65476"/>
                      <a:pt x="45362" y="58847"/>
                    </a:cubicBezTo>
                    <a:cubicBezTo>
                      <a:pt x="43853" y="54320"/>
                      <a:pt x="43608" y="49150"/>
                      <a:pt x="40835" y="45267"/>
                    </a:cubicBezTo>
                    <a:cubicBezTo>
                      <a:pt x="27409" y="26471"/>
                      <a:pt x="26323" y="28358"/>
                      <a:pt x="9148" y="22634"/>
                    </a:cubicBezTo>
                    <a:cubicBezTo>
                      <a:pt x="-1580" y="6542"/>
                      <a:pt x="94" y="14494"/>
                      <a:pt x="94" y="0"/>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0" name="TextBox 109"/>
            <p:cNvSpPr txBox="1"/>
            <p:nvPr/>
          </p:nvSpPr>
          <p:spPr>
            <a:xfrm>
              <a:off x="4051504" y="2681153"/>
              <a:ext cx="530915" cy="400110"/>
            </a:xfrm>
            <a:prstGeom prst="rect">
              <a:avLst/>
            </a:prstGeom>
            <a:noFill/>
          </p:spPr>
          <p:txBody>
            <a:bodyPr wrap="none" rtlCol="0">
              <a:spAutoFit/>
            </a:bodyPr>
            <a:lstStyle/>
            <a:p>
              <a:pPr algn="ctr"/>
              <a:r>
                <a:rPr lang="en-US" sz="1000" dirty="0" smtClean="0">
                  <a:solidFill>
                    <a:prstClr val="black"/>
                  </a:solidFill>
                  <a:latin typeface="Tekton Pro Cond" pitchFamily="34" charset="0"/>
                </a:rPr>
                <a:t>~55 AD</a:t>
              </a:r>
            </a:p>
            <a:p>
              <a:pPr algn="ctr"/>
              <a:r>
                <a:rPr lang="en-US" sz="1000" dirty="0" smtClean="0">
                  <a:solidFill>
                    <a:prstClr val="black"/>
                  </a:solidFill>
                  <a:latin typeface="Tekton Pro Cond" pitchFamily="34" charset="0"/>
                </a:rPr>
                <a:t>Mark</a:t>
              </a:r>
              <a:endParaRPr lang="en-US" sz="1000" dirty="0">
                <a:solidFill>
                  <a:prstClr val="black"/>
                </a:solidFill>
                <a:latin typeface="Tekton Pro Cond" pitchFamily="34" charset="0"/>
              </a:endParaRPr>
            </a:p>
          </p:txBody>
        </p:sp>
        <p:grpSp>
          <p:nvGrpSpPr>
            <p:cNvPr id="111" name="Group 110"/>
            <p:cNvGrpSpPr/>
            <p:nvPr/>
          </p:nvGrpSpPr>
          <p:grpSpPr>
            <a:xfrm>
              <a:off x="4662556" y="3075072"/>
              <a:ext cx="122316" cy="113169"/>
              <a:chOff x="5753383" y="4667061"/>
              <a:chExt cx="122316" cy="113169"/>
            </a:xfrm>
          </p:grpSpPr>
          <p:sp>
            <p:nvSpPr>
              <p:cNvPr id="123" name="Freeform 122"/>
              <p:cNvSpPr/>
              <p:nvPr/>
            </p:nvSpPr>
            <p:spPr>
              <a:xfrm>
                <a:off x="5753477" y="4667061"/>
                <a:ext cx="122222" cy="18107"/>
              </a:xfrm>
              <a:custGeom>
                <a:avLst/>
                <a:gdLst>
                  <a:gd name="connsiteX0" fmla="*/ 0 w 122222"/>
                  <a:gd name="connsiteY0" fmla="*/ 0 h 18107"/>
                  <a:gd name="connsiteX1" fmla="*/ 49794 w 122222"/>
                  <a:gd name="connsiteY1" fmla="*/ 13581 h 18107"/>
                  <a:gd name="connsiteX2" fmla="*/ 63374 w 122222"/>
                  <a:gd name="connsiteY2" fmla="*/ 18107 h 18107"/>
                  <a:gd name="connsiteX3" fmla="*/ 122222 w 122222"/>
                  <a:gd name="connsiteY3" fmla="*/ 13581 h 18107"/>
                </a:gdLst>
                <a:ahLst/>
                <a:cxnLst>
                  <a:cxn ang="0">
                    <a:pos x="connsiteX0" y="connsiteY0"/>
                  </a:cxn>
                  <a:cxn ang="0">
                    <a:pos x="connsiteX1" y="connsiteY1"/>
                  </a:cxn>
                  <a:cxn ang="0">
                    <a:pos x="connsiteX2" y="connsiteY2"/>
                  </a:cxn>
                  <a:cxn ang="0">
                    <a:pos x="connsiteX3" y="connsiteY3"/>
                  </a:cxn>
                </a:cxnLst>
                <a:rect l="l" t="t" r="r" b="b"/>
                <a:pathLst>
                  <a:path w="122222" h="18107">
                    <a:moveTo>
                      <a:pt x="0" y="0"/>
                    </a:moveTo>
                    <a:cubicBezTo>
                      <a:pt x="31997" y="6400"/>
                      <a:pt x="15328" y="2092"/>
                      <a:pt x="49794" y="13581"/>
                    </a:cubicBezTo>
                    <a:lnTo>
                      <a:pt x="63374" y="18107"/>
                    </a:lnTo>
                    <a:lnTo>
                      <a:pt x="122222" y="13581"/>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123"/>
              <p:cNvSpPr/>
              <p:nvPr/>
            </p:nvSpPr>
            <p:spPr>
              <a:xfrm>
                <a:off x="5812325" y="4689221"/>
                <a:ext cx="49794" cy="81955"/>
              </a:xfrm>
              <a:custGeom>
                <a:avLst/>
                <a:gdLst>
                  <a:gd name="connsiteX0" fmla="*/ 0 w 49794"/>
                  <a:gd name="connsiteY0" fmla="*/ 81955 h 81955"/>
                  <a:gd name="connsiteX1" fmla="*/ 13580 w 49794"/>
                  <a:gd name="connsiteY1" fmla="*/ 59322 h 81955"/>
                  <a:gd name="connsiteX2" fmla="*/ 18107 w 49794"/>
                  <a:gd name="connsiteY2" fmla="*/ 45741 h 81955"/>
                  <a:gd name="connsiteX3" fmla="*/ 31687 w 49794"/>
                  <a:gd name="connsiteY3" fmla="*/ 27634 h 81955"/>
                  <a:gd name="connsiteX4" fmla="*/ 45267 w 49794"/>
                  <a:gd name="connsiteY4" fmla="*/ 474 h 81955"/>
                  <a:gd name="connsiteX5" fmla="*/ 49794 w 49794"/>
                  <a:gd name="connsiteY5" fmla="*/ 474 h 81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94" h="81955">
                    <a:moveTo>
                      <a:pt x="0" y="81955"/>
                    </a:moveTo>
                    <a:cubicBezTo>
                      <a:pt x="4527" y="74411"/>
                      <a:pt x="9645" y="67191"/>
                      <a:pt x="13580" y="59322"/>
                    </a:cubicBezTo>
                    <a:cubicBezTo>
                      <a:pt x="15714" y="55054"/>
                      <a:pt x="15740" y="49884"/>
                      <a:pt x="18107" y="45741"/>
                    </a:cubicBezTo>
                    <a:cubicBezTo>
                      <a:pt x="21850" y="39190"/>
                      <a:pt x="27160" y="33670"/>
                      <a:pt x="31687" y="27634"/>
                    </a:cubicBezTo>
                    <a:cubicBezTo>
                      <a:pt x="35369" y="16590"/>
                      <a:pt x="36493" y="9248"/>
                      <a:pt x="45267" y="474"/>
                    </a:cubicBezTo>
                    <a:cubicBezTo>
                      <a:pt x="46334" y="-593"/>
                      <a:pt x="48285" y="474"/>
                      <a:pt x="49794" y="474"/>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4"/>
              <p:cNvSpPr/>
              <p:nvPr/>
            </p:nvSpPr>
            <p:spPr>
              <a:xfrm>
                <a:off x="5753383" y="4676115"/>
                <a:ext cx="67995" cy="104115"/>
              </a:xfrm>
              <a:custGeom>
                <a:avLst/>
                <a:gdLst>
                  <a:gd name="connsiteX0" fmla="*/ 67995 w 67995"/>
                  <a:gd name="connsiteY0" fmla="*/ 104115 h 104115"/>
                  <a:gd name="connsiteX1" fmla="*/ 63468 w 67995"/>
                  <a:gd name="connsiteY1" fmla="*/ 81481 h 104115"/>
                  <a:gd name="connsiteX2" fmla="*/ 45362 w 67995"/>
                  <a:gd name="connsiteY2" fmla="*/ 58847 h 104115"/>
                  <a:gd name="connsiteX3" fmla="*/ 40835 w 67995"/>
                  <a:gd name="connsiteY3" fmla="*/ 45267 h 104115"/>
                  <a:gd name="connsiteX4" fmla="*/ 9148 w 67995"/>
                  <a:gd name="connsiteY4" fmla="*/ 22634 h 104115"/>
                  <a:gd name="connsiteX5" fmla="*/ 94 w 67995"/>
                  <a:gd name="connsiteY5" fmla="*/ 0 h 104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995" h="104115">
                    <a:moveTo>
                      <a:pt x="67995" y="104115"/>
                    </a:moveTo>
                    <a:cubicBezTo>
                      <a:pt x="66486" y="96570"/>
                      <a:pt x="66170" y="88685"/>
                      <a:pt x="63468" y="81481"/>
                    </a:cubicBezTo>
                    <a:cubicBezTo>
                      <a:pt x="60042" y="72345"/>
                      <a:pt x="51990" y="65476"/>
                      <a:pt x="45362" y="58847"/>
                    </a:cubicBezTo>
                    <a:cubicBezTo>
                      <a:pt x="43853" y="54320"/>
                      <a:pt x="43608" y="49150"/>
                      <a:pt x="40835" y="45267"/>
                    </a:cubicBezTo>
                    <a:cubicBezTo>
                      <a:pt x="27409" y="26471"/>
                      <a:pt x="26323" y="28358"/>
                      <a:pt x="9148" y="22634"/>
                    </a:cubicBezTo>
                    <a:cubicBezTo>
                      <a:pt x="-1580" y="6542"/>
                      <a:pt x="94" y="14494"/>
                      <a:pt x="94" y="0"/>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2" name="TextBox 111"/>
            <p:cNvSpPr txBox="1"/>
            <p:nvPr/>
          </p:nvSpPr>
          <p:spPr>
            <a:xfrm>
              <a:off x="4486598" y="2687615"/>
              <a:ext cx="569387" cy="400110"/>
            </a:xfrm>
            <a:prstGeom prst="rect">
              <a:avLst/>
            </a:prstGeom>
            <a:noFill/>
          </p:spPr>
          <p:txBody>
            <a:bodyPr wrap="none" rtlCol="0">
              <a:spAutoFit/>
            </a:bodyPr>
            <a:lstStyle/>
            <a:p>
              <a:pPr algn="ctr"/>
              <a:r>
                <a:rPr lang="en-US" sz="1000" dirty="0" smtClean="0">
                  <a:solidFill>
                    <a:prstClr val="black"/>
                  </a:solidFill>
                  <a:latin typeface="Tekton Pro Cond" pitchFamily="34" charset="0"/>
                </a:rPr>
                <a:t>~60 AD</a:t>
              </a:r>
            </a:p>
            <a:p>
              <a:pPr algn="ctr"/>
              <a:r>
                <a:rPr lang="en-US" sz="1000" dirty="0" smtClean="0">
                  <a:solidFill>
                    <a:prstClr val="black"/>
                  </a:solidFill>
                  <a:latin typeface="Tekton Pro Cond" pitchFamily="34" charset="0"/>
                </a:rPr>
                <a:t>Matthew</a:t>
              </a:r>
              <a:endParaRPr lang="en-US" sz="1000" dirty="0">
                <a:solidFill>
                  <a:prstClr val="black"/>
                </a:solidFill>
                <a:latin typeface="Tekton Pro Cond" pitchFamily="34" charset="0"/>
              </a:endParaRPr>
            </a:p>
          </p:txBody>
        </p:sp>
        <p:sp>
          <p:nvSpPr>
            <p:cNvPr id="113" name="TextBox 112"/>
            <p:cNvSpPr txBox="1"/>
            <p:nvPr/>
          </p:nvSpPr>
          <p:spPr>
            <a:xfrm>
              <a:off x="4795499" y="3014145"/>
              <a:ext cx="530915" cy="400110"/>
            </a:xfrm>
            <a:prstGeom prst="rect">
              <a:avLst/>
            </a:prstGeom>
            <a:noFill/>
          </p:spPr>
          <p:txBody>
            <a:bodyPr wrap="none" rtlCol="0">
              <a:spAutoFit/>
            </a:bodyPr>
            <a:lstStyle/>
            <a:p>
              <a:pPr algn="ctr"/>
              <a:r>
                <a:rPr lang="en-US" sz="1000" dirty="0" smtClean="0">
                  <a:solidFill>
                    <a:prstClr val="black"/>
                  </a:solidFill>
                  <a:latin typeface="Tekton Pro Cond" pitchFamily="34" charset="0"/>
                </a:rPr>
                <a:t>~62 AD</a:t>
              </a:r>
            </a:p>
            <a:p>
              <a:pPr algn="ctr"/>
              <a:r>
                <a:rPr lang="en-US" sz="1000" dirty="0" smtClean="0">
                  <a:solidFill>
                    <a:prstClr val="black"/>
                  </a:solidFill>
                  <a:latin typeface="Tekton Pro Cond" pitchFamily="34" charset="0"/>
                </a:rPr>
                <a:t>Luke</a:t>
              </a:r>
              <a:endParaRPr lang="en-US" sz="1000" dirty="0">
                <a:solidFill>
                  <a:prstClr val="black"/>
                </a:solidFill>
                <a:latin typeface="Tekton Pro Cond" pitchFamily="34" charset="0"/>
              </a:endParaRPr>
            </a:p>
          </p:txBody>
        </p:sp>
        <p:sp>
          <p:nvSpPr>
            <p:cNvPr id="114" name="TextBox 113"/>
            <p:cNvSpPr txBox="1"/>
            <p:nvPr/>
          </p:nvSpPr>
          <p:spPr>
            <a:xfrm>
              <a:off x="7463174" y="2984145"/>
              <a:ext cx="530915" cy="400110"/>
            </a:xfrm>
            <a:prstGeom prst="rect">
              <a:avLst/>
            </a:prstGeom>
            <a:noFill/>
          </p:spPr>
          <p:txBody>
            <a:bodyPr wrap="none" rtlCol="0">
              <a:spAutoFit/>
            </a:bodyPr>
            <a:lstStyle/>
            <a:p>
              <a:pPr algn="ctr"/>
              <a:r>
                <a:rPr lang="en-US" sz="1000" dirty="0" smtClean="0">
                  <a:solidFill>
                    <a:prstClr val="black"/>
                  </a:solidFill>
                  <a:latin typeface="Tekton Pro Cond" pitchFamily="34" charset="0"/>
                </a:rPr>
                <a:t>~90 AD</a:t>
              </a:r>
            </a:p>
            <a:p>
              <a:pPr algn="ctr"/>
              <a:r>
                <a:rPr lang="en-US" sz="1000" dirty="0" smtClean="0">
                  <a:solidFill>
                    <a:prstClr val="black"/>
                  </a:solidFill>
                  <a:latin typeface="Tekton Pro Cond" pitchFamily="34" charset="0"/>
                </a:rPr>
                <a:t>John</a:t>
              </a:r>
              <a:endParaRPr lang="en-US" sz="1000" dirty="0">
                <a:solidFill>
                  <a:prstClr val="black"/>
                </a:solidFill>
                <a:latin typeface="Tekton Pro Cond" pitchFamily="34" charset="0"/>
              </a:endParaRPr>
            </a:p>
          </p:txBody>
        </p:sp>
        <p:grpSp>
          <p:nvGrpSpPr>
            <p:cNvPr id="115" name="Group 114"/>
            <p:cNvGrpSpPr/>
            <p:nvPr/>
          </p:nvGrpSpPr>
          <p:grpSpPr>
            <a:xfrm>
              <a:off x="4993911" y="3372415"/>
              <a:ext cx="122316" cy="113169"/>
              <a:chOff x="5753383" y="4667061"/>
              <a:chExt cx="122316" cy="113169"/>
            </a:xfrm>
          </p:grpSpPr>
          <p:sp>
            <p:nvSpPr>
              <p:cNvPr id="120" name="Freeform 119"/>
              <p:cNvSpPr/>
              <p:nvPr/>
            </p:nvSpPr>
            <p:spPr>
              <a:xfrm>
                <a:off x="5753477" y="4667061"/>
                <a:ext cx="122222" cy="18107"/>
              </a:xfrm>
              <a:custGeom>
                <a:avLst/>
                <a:gdLst>
                  <a:gd name="connsiteX0" fmla="*/ 0 w 122222"/>
                  <a:gd name="connsiteY0" fmla="*/ 0 h 18107"/>
                  <a:gd name="connsiteX1" fmla="*/ 49794 w 122222"/>
                  <a:gd name="connsiteY1" fmla="*/ 13581 h 18107"/>
                  <a:gd name="connsiteX2" fmla="*/ 63374 w 122222"/>
                  <a:gd name="connsiteY2" fmla="*/ 18107 h 18107"/>
                  <a:gd name="connsiteX3" fmla="*/ 122222 w 122222"/>
                  <a:gd name="connsiteY3" fmla="*/ 13581 h 18107"/>
                </a:gdLst>
                <a:ahLst/>
                <a:cxnLst>
                  <a:cxn ang="0">
                    <a:pos x="connsiteX0" y="connsiteY0"/>
                  </a:cxn>
                  <a:cxn ang="0">
                    <a:pos x="connsiteX1" y="connsiteY1"/>
                  </a:cxn>
                  <a:cxn ang="0">
                    <a:pos x="connsiteX2" y="connsiteY2"/>
                  </a:cxn>
                  <a:cxn ang="0">
                    <a:pos x="connsiteX3" y="connsiteY3"/>
                  </a:cxn>
                </a:cxnLst>
                <a:rect l="l" t="t" r="r" b="b"/>
                <a:pathLst>
                  <a:path w="122222" h="18107">
                    <a:moveTo>
                      <a:pt x="0" y="0"/>
                    </a:moveTo>
                    <a:cubicBezTo>
                      <a:pt x="31997" y="6400"/>
                      <a:pt x="15328" y="2092"/>
                      <a:pt x="49794" y="13581"/>
                    </a:cubicBezTo>
                    <a:lnTo>
                      <a:pt x="63374" y="18107"/>
                    </a:lnTo>
                    <a:lnTo>
                      <a:pt x="122222" y="13581"/>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20"/>
              <p:cNvSpPr/>
              <p:nvPr/>
            </p:nvSpPr>
            <p:spPr>
              <a:xfrm>
                <a:off x="5812325" y="4689221"/>
                <a:ext cx="49794" cy="81955"/>
              </a:xfrm>
              <a:custGeom>
                <a:avLst/>
                <a:gdLst>
                  <a:gd name="connsiteX0" fmla="*/ 0 w 49794"/>
                  <a:gd name="connsiteY0" fmla="*/ 81955 h 81955"/>
                  <a:gd name="connsiteX1" fmla="*/ 13580 w 49794"/>
                  <a:gd name="connsiteY1" fmla="*/ 59322 h 81955"/>
                  <a:gd name="connsiteX2" fmla="*/ 18107 w 49794"/>
                  <a:gd name="connsiteY2" fmla="*/ 45741 h 81955"/>
                  <a:gd name="connsiteX3" fmla="*/ 31687 w 49794"/>
                  <a:gd name="connsiteY3" fmla="*/ 27634 h 81955"/>
                  <a:gd name="connsiteX4" fmla="*/ 45267 w 49794"/>
                  <a:gd name="connsiteY4" fmla="*/ 474 h 81955"/>
                  <a:gd name="connsiteX5" fmla="*/ 49794 w 49794"/>
                  <a:gd name="connsiteY5" fmla="*/ 474 h 81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94" h="81955">
                    <a:moveTo>
                      <a:pt x="0" y="81955"/>
                    </a:moveTo>
                    <a:cubicBezTo>
                      <a:pt x="4527" y="74411"/>
                      <a:pt x="9645" y="67191"/>
                      <a:pt x="13580" y="59322"/>
                    </a:cubicBezTo>
                    <a:cubicBezTo>
                      <a:pt x="15714" y="55054"/>
                      <a:pt x="15740" y="49884"/>
                      <a:pt x="18107" y="45741"/>
                    </a:cubicBezTo>
                    <a:cubicBezTo>
                      <a:pt x="21850" y="39190"/>
                      <a:pt x="27160" y="33670"/>
                      <a:pt x="31687" y="27634"/>
                    </a:cubicBezTo>
                    <a:cubicBezTo>
                      <a:pt x="35369" y="16590"/>
                      <a:pt x="36493" y="9248"/>
                      <a:pt x="45267" y="474"/>
                    </a:cubicBezTo>
                    <a:cubicBezTo>
                      <a:pt x="46334" y="-593"/>
                      <a:pt x="48285" y="474"/>
                      <a:pt x="49794" y="474"/>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Freeform 121"/>
              <p:cNvSpPr/>
              <p:nvPr/>
            </p:nvSpPr>
            <p:spPr>
              <a:xfrm>
                <a:off x="5753383" y="4676115"/>
                <a:ext cx="67995" cy="104115"/>
              </a:xfrm>
              <a:custGeom>
                <a:avLst/>
                <a:gdLst>
                  <a:gd name="connsiteX0" fmla="*/ 67995 w 67995"/>
                  <a:gd name="connsiteY0" fmla="*/ 104115 h 104115"/>
                  <a:gd name="connsiteX1" fmla="*/ 63468 w 67995"/>
                  <a:gd name="connsiteY1" fmla="*/ 81481 h 104115"/>
                  <a:gd name="connsiteX2" fmla="*/ 45362 w 67995"/>
                  <a:gd name="connsiteY2" fmla="*/ 58847 h 104115"/>
                  <a:gd name="connsiteX3" fmla="*/ 40835 w 67995"/>
                  <a:gd name="connsiteY3" fmla="*/ 45267 h 104115"/>
                  <a:gd name="connsiteX4" fmla="*/ 9148 w 67995"/>
                  <a:gd name="connsiteY4" fmla="*/ 22634 h 104115"/>
                  <a:gd name="connsiteX5" fmla="*/ 94 w 67995"/>
                  <a:gd name="connsiteY5" fmla="*/ 0 h 104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995" h="104115">
                    <a:moveTo>
                      <a:pt x="67995" y="104115"/>
                    </a:moveTo>
                    <a:cubicBezTo>
                      <a:pt x="66486" y="96570"/>
                      <a:pt x="66170" y="88685"/>
                      <a:pt x="63468" y="81481"/>
                    </a:cubicBezTo>
                    <a:cubicBezTo>
                      <a:pt x="60042" y="72345"/>
                      <a:pt x="51990" y="65476"/>
                      <a:pt x="45362" y="58847"/>
                    </a:cubicBezTo>
                    <a:cubicBezTo>
                      <a:pt x="43853" y="54320"/>
                      <a:pt x="43608" y="49150"/>
                      <a:pt x="40835" y="45267"/>
                    </a:cubicBezTo>
                    <a:cubicBezTo>
                      <a:pt x="27409" y="26471"/>
                      <a:pt x="26323" y="28358"/>
                      <a:pt x="9148" y="22634"/>
                    </a:cubicBezTo>
                    <a:cubicBezTo>
                      <a:pt x="-1580" y="6542"/>
                      <a:pt x="94" y="14494"/>
                      <a:pt x="94" y="0"/>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p:nvPr/>
          </p:nvGrpSpPr>
          <p:grpSpPr>
            <a:xfrm>
              <a:off x="7669690" y="3378967"/>
              <a:ext cx="122316" cy="113169"/>
              <a:chOff x="5753383" y="4667061"/>
              <a:chExt cx="122316" cy="113169"/>
            </a:xfrm>
          </p:grpSpPr>
          <p:sp>
            <p:nvSpPr>
              <p:cNvPr id="117" name="Freeform 116"/>
              <p:cNvSpPr/>
              <p:nvPr/>
            </p:nvSpPr>
            <p:spPr>
              <a:xfrm>
                <a:off x="5753477" y="4667061"/>
                <a:ext cx="122222" cy="18107"/>
              </a:xfrm>
              <a:custGeom>
                <a:avLst/>
                <a:gdLst>
                  <a:gd name="connsiteX0" fmla="*/ 0 w 122222"/>
                  <a:gd name="connsiteY0" fmla="*/ 0 h 18107"/>
                  <a:gd name="connsiteX1" fmla="*/ 49794 w 122222"/>
                  <a:gd name="connsiteY1" fmla="*/ 13581 h 18107"/>
                  <a:gd name="connsiteX2" fmla="*/ 63374 w 122222"/>
                  <a:gd name="connsiteY2" fmla="*/ 18107 h 18107"/>
                  <a:gd name="connsiteX3" fmla="*/ 122222 w 122222"/>
                  <a:gd name="connsiteY3" fmla="*/ 13581 h 18107"/>
                </a:gdLst>
                <a:ahLst/>
                <a:cxnLst>
                  <a:cxn ang="0">
                    <a:pos x="connsiteX0" y="connsiteY0"/>
                  </a:cxn>
                  <a:cxn ang="0">
                    <a:pos x="connsiteX1" y="connsiteY1"/>
                  </a:cxn>
                  <a:cxn ang="0">
                    <a:pos x="connsiteX2" y="connsiteY2"/>
                  </a:cxn>
                  <a:cxn ang="0">
                    <a:pos x="connsiteX3" y="connsiteY3"/>
                  </a:cxn>
                </a:cxnLst>
                <a:rect l="l" t="t" r="r" b="b"/>
                <a:pathLst>
                  <a:path w="122222" h="18107">
                    <a:moveTo>
                      <a:pt x="0" y="0"/>
                    </a:moveTo>
                    <a:cubicBezTo>
                      <a:pt x="31997" y="6400"/>
                      <a:pt x="15328" y="2092"/>
                      <a:pt x="49794" y="13581"/>
                    </a:cubicBezTo>
                    <a:lnTo>
                      <a:pt x="63374" y="18107"/>
                    </a:lnTo>
                    <a:lnTo>
                      <a:pt x="122222" y="13581"/>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117"/>
              <p:cNvSpPr/>
              <p:nvPr/>
            </p:nvSpPr>
            <p:spPr>
              <a:xfrm>
                <a:off x="5812325" y="4689221"/>
                <a:ext cx="49794" cy="81955"/>
              </a:xfrm>
              <a:custGeom>
                <a:avLst/>
                <a:gdLst>
                  <a:gd name="connsiteX0" fmla="*/ 0 w 49794"/>
                  <a:gd name="connsiteY0" fmla="*/ 81955 h 81955"/>
                  <a:gd name="connsiteX1" fmla="*/ 13580 w 49794"/>
                  <a:gd name="connsiteY1" fmla="*/ 59322 h 81955"/>
                  <a:gd name="connsiteX2" fmla="*/ 18107 w 49794"/>
                  <a:gd name="connsiteY2" fmla="*/ 45741 h 81955"/>
                  <a:gd name="connsiteX3" fmla="*/ 31687 w 49794"/>
                  <a:gd name="connsiteY3" fmla="*/ 27634 h 81955"/>
                  <a:gd name="connsiteX4" fmla="*/ 45267 w 49794"/>
                  <a:gd name="connsiteY4" fmla="*/ 474 h 81955"/>
                  <a:gd name="connsiteX5" fmla="*/ 49794 w 49794"/>
                  <a:gd name="connsiteY5" fmla="*/ 474 h 81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94" h="81955">
                    <a:moveTo>
                      <a:pt x="0" y="81955"/>
                    </a:moveTo>
                    <a:cubicBezTo>
                      <a:pt x="4527" y="74411"/>
                      <a:pt x="9645" y="67191"/>
                      <a:pt x="13580" y="59322"/>
                    </a:cubicBezTo>
                    <a:cubicBezTo>
                      <a:pt x="15714" y="55054"/>
                      <a:pt x="15740" y="49884"/>
                      <a:pt x="18107" y="45741"/>
                    </a:cubicBezTo>
                    <a:cubicBezTo>
                      <a:pt x="21850" y="39190"/>
                      <a:pt x="27160" y="33670"/>
                      <a:pt x="31687" y="27634"/>
                    </a:cubicBezTo>
                    <a:cubicBezTo>
                      <a:pt x="35369" y="16590"/>
                      <a:pt x="36493" y="9248"/>
                      <a:pt x="45267" y="474"/>
                    </a:cubicBezTo>
                    <a:cubicBezTo>
                      <a:pt x="46334" y="-593"/>
                      <a:pt x="48285" y="474"/>
                      <a:pt x="49794" y="474"/>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118"/>
              <p:cNvSpPr/>
              <p:nvPr/>
            </p:nvSpPr>
            <p:spPr>
              <a:xfrm>
                <a:off x="5753383" y="4676115"/>
                <a:ext cx="67995" cy="104115"/>
              </a:xfrm>
              <a:custGeom>
                <a:avLst/>
                <a:gdLst>
                  <a:gd name="connsiteX0" fmla="*/ 67995 w 67995"/>
                  <a:gd name="connsiteY0" fmla="*/ 104115 h 104115"/>
                  <a:gd name="connsiteX1" fmla="*/ 63468 w 67995"/>
                  <a:gd name="connsiteY1" fmla="*/ 81481 h 104115"/>
                  <a:gd name="connsiteX2" fmla="*/ 45362 w 67995"/>
                  <a:gd name="connsiteY2" fmla="*/ 58847 h 104115"/>
                  <a:gd name="connsiteX3" fmla="*/ 40835 w 67995"/>
                  <a:gd name="connsiteY3" fmla="*/ 45267 h 104115"/>
                  <a:gd name="connsiteX4" fmla="*/ 9148 w 67995"/>
                  <a:gd name="connsiteY4" fmla="*/ 22634 h 104115"/>
                  <a:gd name="connsiteX5" fmla="*/ 94 w 67995"/>
                  <a:gd name="connsiteY5" fmla="*/ 0 h 104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995" h="104115">
                    <a:moveTo>
                      <a:pt x="67995" y="104115"/>
                    </a:moveTo>
                    <a:cubicBezTo>
                      <a:pt x="66486" y="96570"/>
                      <a:pt x="66170" y="88685"/>
                      <a:pt x="63468" y="81481"/>
                    </a:cubicBezTo>
                    <a:cubicBezTo>
                      <a:pt x="60042" y="72345"/>
                      <a:pt x="51990" y="65476"/>
                      <a:pt x="45362" y="58847"/>
                    </a:cubicBezTo>
                    <a:cubicBezTo>
                      <a:pt x="43853" y="54320"/>
                      <a:pt x="43608" y="49150"/>
                      <a:pt x="40835" y="45267"/>
                    </a:cubicBezTo>
                    <a:cubicBezTo>
                      <a:pt x="27409" y="26471"/>
                      <a:pt x="26323" y="28358"/>
                      <a:pt x="9148" y="22634"/>
                    </a:cubicBezTo>
                    <a:cubicBezTo>
                      <a:pt x="-1580" y="6542"/>
                      <a:pt x="94" y="14494"/>
                      <a:pt x="94" y="0"/>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129" name="Picture 12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826406">
            <a:off x="2224812" y="3969107"/>
            <a:ext cx="399283" cy="585615"/>
          </a:xfrm>
          <a:prstGeom prst="rect">
            <a:avLst/>
          </a:prstGeom>
        </p:spPr>
      </p:pic>
      <p:sp>
        <p:nvSpPr>
          <p:cNvPr id="130" name="TextBox 129"/>
          <p:cNvSpPr txBox="1"/>
          <p:nvPr/>
        </p:nvSpPr>
        <p:spPr>
          <a:xfrm>
            <a:off x="1834034" y="4564365"/>
            <a:ext cx="742511" cy="553998"/>
          </a:xfrm>
          <a:prstGeom prst="rect">
            <a:avLst/>
          </a:prstGeom>
          <a:noFill/>
        </p:spPr>
        <p:txBody>
          <a:bodyPr wrap="none" rtlCol="0">
            <a:spAutoFit/>
          </a:bodyPr>
          <a:lstStyle>
            <a:defPPr>
              <a:defRPr lang="en-US"/>
            </a:defPPr>
            <a:lvl1pPr>
              <a:defRPr sz="1000">
                <a:latin typeface="Tekton Pro Cond" pitchFamily="34" charset="0"/>
              </a:defRPr>
            </a:lvl1pPr>
          </a:lstStyle>
          <a:p>
            <a:pPr algn="ctr"/>
            <a:r>
              <a:rPr lang="en-US" dirty="0" smtClean="0">
                <a:solidFill>
                  <a:prstClr val="black"/>
                </a:solidFill>
              </a:rPr>
              <a:t>32-38 AD</a:t>
            </a:r>
            <a:endParaRPr lang="en-US" dirty="0">
              <a:solidFill>
                <a:prstClr val="black"/>
              </a:solidFill>
            </a:endParaRPr>
          </a:p>
          <a:p>
            <a:pPr algn="ctr"/>
            <a:r>
              <a:rPr lang="en-US" dirty="0" smtClean="0">
                <a:solidFill>
                  <a:prstClr val="black"/>
                </a:solidFill>
              </a:rPr>
              <a:t>Conversion of</a:t>
            </a:r>
          </a:p>
          <a:p>
            <a:pPr algn="ctr"/>
            <a:r>
              <a:rPr lang="en-US" dirty="0" smtClean="0">
                <a:solidFill>
                  <a:prstClr val="black"/>
                </a:solidFill>
              </a:rPr>
              <a:t>Paul</a:t>
            </a:r>
            <a:endParaRPr lang="en-US" dirty="0">
              <a:solidFill>
                <a:prstClr val="black"/>
              </a:solidFill>
            </a:endParaRPr>
          </a:p>
        </p:txBody>
      </p:sp>
      <p:sp>
        <p:nvSpPr>
          <p:cNvPr id="131" name="TextBox 130"/>
          <p:cNvSpPr txBox="1"/>
          <p:nvPr/>
        </p:nvSpPr>
        <p:spPr>
          <a:xfrm>
            <a:off x="3918327" y="5029096"/>
            <a:ext cx="1203712" cy="707886"/>
          </a:xfrm>
          <a:prstGeom prst="rect">
            <a:avLst/>
          </a:prstGeom>
          <a:noFill/>
        </p:spPr>
        <p:txBody>
          <a:bodyPr wrap="square" rtlCol="0">
            <a:spAutoFit/>
          </a:bodyPr>
          <a:lstStyle/>
          <a:p>
            <a:pPr algn="ctr"/>
            <a:r>
              <a:rPr lang="en-US" sz="1000" dirty="0" smtClean="0">
                <a:solidFill>
                  <a:prstClr val="black"/>
                </a:solidFill>
                <a:latin typeface="Tekton Pro Cond" pitchFamily="34" charset="0"/>
              </a:rPr>
              <a:t>Non-believing </a:t>
            </a:r>
          </a:p>
          <a:p>
            <a:pPr algn="ctr"/>
            <a:r>
              <a:rPr lang="en-US" sz="1000" dirty="0" smtClean="0">
                <a:solidFill>
                  <a:prstClr val="black"/>
                </a:solidFill>
                <a:latin typeface="Tekton Pro Cond" pitchFamily="34" charset="0"/>
              </a:rPr>
              <a:t>Scholars date Gospels</a:t>
            </a:r>
          </a:p>
          <a:p>
            <a:pPr algn="ctr"/>
            <a:r>
              <a:rPr lang="en-US" sz="1000" dirty="0" smtClean="0">
                <a:solidFill>
                  <a:prstClr val="black"/>
                </a:solidFill>
                <a:latin typeface="Tekton Pro Cond" pitchFamily="34" charset="0"/>
              </a:rPr>
              <a:t>After Jerusalem destruction</a:t>
            </a:r>
            <a:endParaRPr lang="en-US" sz="1000" dirty="0">
              <a:solidFill>
                <a:prstClr val="black"/>
              </a:solidFill>
              <a:latin typeface="Tekton Pro Cond" pitchFamily="34" charset="0"/>
            </a:endParaRPr>
          </a:p>
        </p:txBody>
      </p:sp>
      <p:sp>
        <p:nvSpPr>
          <p:cNvPr id="132" name="Left Brace 131"/>
          <p:cNvSpPr/>
          <p:nvPr/>
        </p:nvSpPr>
        <p:spPr>
          <a:xfrm>
            <a:off x="5028720" y="4716254"/>
            <a:ext cx="223767" cy="957663"/>
          </a:xfrm>
          <a:prstGeom prst="leftBrace">
            <a:avLst>
              <a:gd name="adj1" fmla="val 8333"/>
              <a:gd name="adj2" fmla="val 62598"/>
            </a:avLst>
          </a:prstGeom>
          <a:ln>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33" name="Picture 13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166474" y="4971369"/>
            <a:ext cx="751853" cy="525375"/>
          </a:xfrm>
          <a:prstGeom prst="rect">
            <a:avLst/>
          </a:prstGeom>
        </p:spPr>
      </p:pic>
      <p:sp>
        <p:nvSpPr>
          <p:cNvPr id="134" name="TextBox 133"/>
          <p:cNvSpPr txBox="1"/>
          <p:nvPr/>
        </p:nvSpPr>
        <p:spPr>
          <a:xfrm>
            <a:off x="3149590" y="5496744"/>
            <a:ext cx="926143" cy="553998"/>
          </a:xfrm>
          <a:prstGeom prst="rect">
            <a:avLst/>
          </a:prstGeom>
          <a:noFill/>
        </p:spPr>
        <p:txBody>
          <a:bodyPr wrap="square" rtlCol="0">
            <a:spAutoFit/>
          </a:bodyPr>
          <a:lstStyle/>
          <a:p>
            <a:pPr algn="ctr"/>
            <a:r>
              <a:rPr lang="en-US" sz="1000" dirty="0">
                <a:solidFill>
                  <a:prstClr val="black"/>
                </a:solidFill>
                <a:latin typeface="Tekton Pro Cond" pitchFamily="34" charset="0"/>
              </a:rPr>
              <a:t>50 AD</a:t>
            </a:r>
          </a:p>
          <a:p>
            <a:pPr algn="ctr"/>
            <a:r>
              <a:rPr lang="en-US" sz="1000" dirty="0">
                <a:solidFill>
                  <a:prstClr val="black"/>
                </a:solidFill>
                <a:latin typeface="Tekton Pro Cond" pitchFamily="34" charset="0"/>
              </a:rPr>
              <a:t>Christ cup</a:t>
            </a:r>
          </a:p>
          <a:p>
            <a:pPr algn="ctr"/>
            <a:r>
              <a:rPr lang="en-US" sz="1000" dirty="0">
                <a:solidFill>
                  <a:prstClr val="black"/>
                </a:solidFill>
                <a:latin typeface="Tekton Pro Cond" pitchFamily="34" charset="0"/>
              </a:rPr>
              <a:t>Egypt</a:t>
            </a:r>
          </a:p>
        </p:txBody>
      </p:sp>
      <p:sp>
        <p:nvSpPr>
          <p:cNvPr id="136" name="TextBox 135"/>
          <p:cNvSpPr txBox="1"/>
          <p:nvPr/>
        </p:nvSpPr>
        <p:spPr>
          <a:xfrm>
            <a:off x="3129401" y="564801"/>
            <a:ext cx="1178528" cy="400110"/>
          </a:xfrm>
          <a:prstGeom prst="rect">
            <a:avLst/>
          </a:prstGeom>
          <a:noFill/>
        </p:spPr>
        <p:txBody>
          <a:bodyPr wrap="none" rtlCol="0">
            <a:spAutoFit/>
          </a:bodyPr>
          <a:lstStyle>
            <a:defPPr>
              <a:defRPr lang="en-US"/>
            </a:defPPr>
            <a:lvl1pPr algn="ctr">
              <a:defRPr sz="1000">
                <a:solidFill>
                  <a:prstClr val="black"/>
                </a:solidFill>
                <a:latin typeface="Tekton Pro Cond" pitchFamily="34" charset="0"/>
              </a:defRPr>
            </a:lvl1pPr>
          </a:lstStyle>
          <a:p>
            <a:r>
              <a:rPr lang="en-US" dirty="0" smtClean="0"/>
              <a:t>53-54 AD</a:t>
            </a:r>
          </a:p>
          <a:p>
            <a:r>
              <a:rPr lang="en-US" dirty="0" smtClean="0"/>
              <a:t>1 </a:t>
            </a:r>
            <a:r>
              <a:rPr lang="en-US" dirty="0"/>
              <a:t>Corinthians 15:1-11 </a:t>
            </a:r>
            <a:endParaRPr lang="en-US" dirty="0"/>
          </a:p>
        </p:txBody>
      </p:sp>
      <p:sp>
        <p:nvSpPr>
          <p:cNvPr id="137" name="TextBox 136"/>
          <p:cNvSpPr txBox="1"/>
          <p:nvPr/>
        </p:nvSpPr>
        <p:spPr>
          <a:xfrm>
            <a:off x="3576170" y="964911"/>
            <a:ext cx="995785" cy="400110"/>
          </a:xfrm>
          <a:prstGeom prst="rect">
            <a:avLst/>
          </a:prstGeom>
          <a:noFill/>
        </p:spPr>
        <p:txBody>
          <a:bodyPr wrap="none" rtlCol="0">
            <a:spAutoFit/>
          </a:bodyPr>
          <a:lstStyle>
            <a:defPPr>
              <a:defRPr lang="en-US"/>
            </a:defPPr>
            <a:lvl1pPr algn="ctr">
              <a:defRPr sz="1000">
                <a:solidFill>
                  <a:prstClr val="black"/>
                </a:solidFill>
                <a:latin typeface="Tekton Pro Cond" pitchFamily="34" charset="0"/>
              </a:defRPr>
            </a:lvl1pPr>
          </a:lstStyle>
          <a:p>
            <a:r>
              <a:rPr lang="en-US" dirty="0" smtClean="0"/>
              <a:t>55 AD</a:t>
            </a:r>
          </a:p>
          <a:p>
            <a:r>
              <a:rPr lang="en-US" dirty="0" smtClean="0"/>
              <a:t>Philippians </a:t>
            </a:r>
            <a:r>
              <a:rPr lang="en-US" dirty="0"/>
              <a:t>2:5-11 </a:t>
            </a:r>
          </a:p>
        </p:txBody>
      </p:sp>
      <p:sp>
        <p:nvSpPr>
          <p:cNvPr id="138" name="TextBox 137"/>
          <p:cNvSpPr txBox="1"/>
          <p:nvPr/>
        </p:nvSpPr>
        <p:spPr>
          <a:xfrm>
            <a:off x="4593912" y="1050608"/>
            <a:ext cx="1064714" cy="400110"/>
          </a:xfrm>
          <a:prstGeom prst="rect">
            <a:avLst/>
          </a:prstGeom>
          <a:noFill/>
        </p:spPr>
        <p:txBody>
          <a:bodyPr wrap="none" rtlCol="0">
            <a:spAutoFit/>
          </a:bodyPr>
          <a:lstStyle>
            <a:defPPr>
              <a:defRPr lang="en-US"/>
            </a:defPPr>
            <a:lvl1pPr algn="ctr">
              <a:defRPr sz="1000">
                <a:solidFill>
                  <a:prstClr val="black"/>
                </a:solidFill>
                <a:latin typeface="Tekton Pro Cond" pitchFamily="34" charset="0"/>
              </a:defRPr>
            </a:lvl1pPr>
          </a:lstStyle>
          <a:p>
            <a:r>
              <a:rPr lang="en-US" b="1" dirty="0" smtClean="0"/>
              <a:t>60-62 AD</a:t>
            </a:r>
          </a:p>
          <a:p>
            <a:r>
              <a:rPr lang="en-US" b="1" dirty="0" smtClean="0"/>
              <a:t>Colossians </a:t>
            </a:r>
            <a:r>
              <a:rPr lang="en-US" b="1" dirty="0"/>
              <a:t>1:15-20 </a:t>
            </a:r>
            <a:endParaRPr lang="en-US" dirty="0"/>
          </a:p>
        </p:txBody>
      </p:sp>
      <p:sp>
        <p:nvSpPr>
          <p:cNvPr id="139" name="TextBox 138"/>
          <p:cNvSpPr txBox="1"/>
          <p:nvPr/>
        </p:nvSpPr>
        <p:spPr>
          <a:xfrm>
            <a:off x="4621163" y="1447800"/>
            <a:ext cx="1037463" cy="400110"/>
          </a:xfrm>
          <a:prstGeom prst="rect">
            <a:avLst/>
          </a:prstGeom>
          <a:noFill/>
        </p:spPr>
        <p:txBody>
          <a:bodyPr wrap="none" rtlCol="0">
            <a:spAutoFit/>
          </a:bodyPr>
          <a:lstStyle>
            <a:defPPr>
              <a:defRPr lang="en-US"/>
            </a:defPPr>
            <a:lvl1pPr algn="ctr">
              <a:defRPr sz="1000">
                <a:solidFill>
                  <a:prstClr val="black"/>
                </a:solidFill>
                <a:latin typeface="Tekton Pro Cond" pitchFamily="34" charset="0"/>
              </a:defRPr>
            </a:lvl1pPr>
          </a:lstStyle>
          <a:p>
            <a:r>
              <a:rPr lang="en-US" b="1" dirty="0" smtClean="0"/>
              <a:t>61 AD</a:t>
            </a:r>
          </a:p>
          <a:p>
            <a:r>
              <a:rPr lang="en-US" b="1" dirty="0" smtClean="0"/>
              <a:t>Ephesians </a:t>
            </a:r>
            <a:r>
              <a:rPr lang="en-US" b="1" dirty="0"/>
              <a:t>2:13-16 </a:t>
            </a:r>
            <a:endParaRPr lang="en-US" dirty="0"/>
          </a:p>
        </p:txBody>
      </p:sp>
    </p:spTree>
    <p:extLst>
      <p:ext uri="{BB962C8B-B14F-4D97-AF65-F5344CB8AC3E}">
        <p14:creationId xmlns:p14="http://schemas.microsoft.com/office/powerpoint/2010/main" val="23123582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5968" y="149577"/>
            <a:ext cx="8938031" cy="584775"/>
          </a:xfrm>
          <a:prstGeom prst="rect">
            <a:avLst/>
          </a:prstGeom>
          <a:noFill/>
        </p:spPr>
        <p:txBody>
          <a:bodyPr wrap="square" rtlCol="0">
            <a:spAutoFit/>
          </a:bodyPr>
          <a:lstStyle/>
          <a:p>
            <a:r>
              <a:rPr lang="en-US" sz="3200" dirty="0" smtClean="0">
                <a:solidFill>
                  <a:srgbClr val="FFFFFF"/>
                </a:solidFill>
                <a:latin typeface="Arial Narrow" pitchFamily="34" charset="0"/>
              </a:rPr>
              <a:t>Review - Key Facts of Jesus’ Resurrection</a:t>
            </a:r>
            <a:endParaRPr lang="en-US" sz="3200" dirty="0">
              <a:solidFill>
                <a:srgbClr val="FFFFFF"/>
              </a:solidFill>
              <a:latin typeface="Arial Narrow" pitchFamily="34" charset="0"/>
            </a:endParaRPr>
          </a:p>
        </p:txBody>
      </p:sp>
      <p:cxnSp>
        <p:nvCxnSpPr>
          <p:cNvPr id="6" name="Straight Connector 5"/>
          <p:cNvCxnSpPr/>
          <p:nvPr/>
        </p:nvCxnSpPr>
        <p:spPr>
          <a:xfrm>
            <a:off x="304800" y="762000"/>
            <a:ext cx="883920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Rectangle 4"/>
          <p:cNvSpPr>
            <a:spLocks noChangeArrowheads="1"/>
          </p:cNvSpPr>
          <p:nvPr/>
        </p:nvSpPr>
        <p:spPr bwMode="auto">
          <a:xfrm>
            <a:off x="304800" y="3462278"/>
            <a:ext cx="8839200"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indent="-457200">
              <a:buFont typeface="+mj-lt"/>
              <a:buAutoNum type="arabicPeriod"/>
            </a:pPr>
            <a:r>
              <a:rPr lang="en-US" sz="2400" dirty="0" smtClean="0">
                <a:solidFill>
                  <a:srgbClr val="FFFFFF"/>
                </a:solidFill>
                <a:latin typeface="Arial Narrow" pitchFamily="34" charset="0"/>
                <a:cs typeface="FreesiaUPC" pitchFamily="34" charset="-34"/>
              </a:rPr>
              <a:t>Jesus was </a:t>
            </a:r>
            <a:r>
              <a:rPr lang="en-US" sz="2400" dirty="0" smtClean="0">
                <a:solidFill>
                  <a:srgbClr val="FFFFFF"/>
                </a:solidFill>
                <a:latin typeface="Arial Narrow" pitchFamily="34" charset="0"/>
                <a:cs typeface="FreesiaUPC" pitchFamily="34" charset="-34"/>
              </a:rPr>
              <a:t>murdered on a cross </a:t>
            </a:r>
            <a:r>
              <a:rPr lang="en-US" sz="2400" dirty="0" smtClean="0">
                <a:solidFill>
                  <a:srgbClr val="FFFFFF"/>
                </a:solidFill>
                <a:latin typeface="Arial Narrow" pitchFamily="34" charset="0"/>
                <a:cs typeface="FreesiaUPC" pitchFamily="34" charset="-34"/>
              </a:rPr>
              <a:t>and buried.</a:t>
            </a:r>
          </a:p>
          <a:p>
            <a:pPr marL="457200" indent="-457200">
              <a:buFont typeface="+mj-lt"/>
              <a:buAutoNum type="arabicPeriod"/>
            </a:pPr>
            <a:r>
              <a:rPr lang="en-US" sz="2400" dirty="0" smtClean="0">
                <a:solidFill>
                  <a:srgbClr val="FFFFFF"/>
                </a:solidFill>
                <a:latin typeface="Arial Narrow" pitchFamily="34" charset="0"/>
                <a:cs typeface="FreesiaUPC" pitchFamily="34" charset="-34"/>
              </a:rPr>
              <a:t>Three days afterward, his body went </a:t>
            </a:r>
            <a:r>
              <a:rPr lang="en-US" sz="2400" dirty="0" smtClean="0">
                <a:solidFill>
                  <a:srgbClr val="FFFFFF"/>
                </a:solidFill>
                <a:latin typeface="Arial Narrow" pitchFamily="34" charset="0"/>
                <a:cs typeface="FreesiaUPC" pitchFamily="34" charset="-34"/>
              </a:rPr>
              <a:t>missing, no body ever produced.</a:t>
            </a:r>
            <a:endParaRPr lang="en-US" sz="2400" dirty="0" smtClean="0">
              <a:solidFill>
                <a:srgbClr val="FFFFFF"/>
              </a:solidFill>
              <a:latin typeface="Arial Narrow" pitchFamily="34" charset="0"/>
              <a:cs typeface="FreesiaUPC" pitchFamily="34" charset="-34"/>
            </a:endParaRPr>
          </a:p>
          <a:p>
            <a:pPr marL="457200" indent="-457200">
              <a:buFont typeface="+mj-lt"/>
              <a:buAutoNum type="arabicPeriod"/>
            </a:pPr>
            <a:r>
              <a:rPr lang="en-US" sz="2400" dirty="0" smtClean="0">
                <a:solidFill>
                  <a:srgbClr val="FFFFFF"/>
                </a:solidFill>
                <a:latin typeface="Arial Narrow" pitchFamily="34" charset="0"/>
                <a:cs typeface="FreesiaUPC" pitchFamily="34" charset="-34"/>
              </a:rPr>
              <a:t>There were appearances of Jesus over the course of many days to various people, including his disciples and unbelievers</a:t>
            </a:r>
            <a:r>
              <a:rPr lang="en-US" sz="2400" dirty="0" smtClean="0">
                <a:solidFill>
                  <a:srgbClr val="FFFFFF"/>
                </a:solidFill>
                <a:latin typeface="Arial Narrow" pitchFamily="34" charset="0"/>
                <a:cs typeface="FreesiaUPC" pitchFamily="34" charset="-34"/>
              </a:rPr>
              <a:t>.</a:t>
            </a:r>
          </a:p>
          <a:p>
            <a:pPr marL="457200" indent="-457200">
              <a:buFont typeface="+mj-lt"/>
              <a:buAutoNum type="arabicPeriod"/>
            </a:pPr>
            <a:r>
              <a:rPr lang="en-US" sz="2400" dirty="0">
                <a:solidFill>
                  <a:srgbClr val="FFFFFF"/>
                </a:solidFill>
                <a:latin typeface="Arial Narrow" pitchFamily="34" charset="0"/>
                <a:cs typeface="FreesiaUPC" pitchFamily="34" charset="-34"/>
              </a:rPr>
              <a:t>Jesus’s disciples believed that they saw Jesus resurrected from the dead. </a:t>
            </a:r>
            <a:endParaRPr lang="en-US" sz="2400" dirty="0" smtClean="0">
              <a:solidFill>
                <a:srgbClr val="FFFFFF"/>
              </a:solidFill>
              <a:latin typeface="Arial Narrow" pitchFamily="34" charset="0"/>
              <a:cs typeface="FreesiaUPC" pitchFamily="34" charset="-34"/>
            </a:endParaRPr>
          </a:p>
          <a:p>
            <a:pPr marL="457200" indent="-457200">
              <a:buFont typeface="+mj-lt"/>
              <a:buAutoNum type="arabicPeriod"/>
            </a:pPr>
            <a:r>
              <a:rPr lang="en-US" sz="2400" dirty="0" smtClean="0">
                <a:solidFill>
                  <a:srgbClr val="FFFFFF"/>
                </a:solidFill>
                <a:latin typeface="Arial Narrow" pitchFamily="34" charset="0"/>
                <a:cs typeface="FreesiaUPC" pitchFamily="34" charset="-34"/>
              </a:rPr>
              <a:t>Christ’s appearances transformed his followers and some previous skeptics, with his resurrection becoming the central focus of their teaching.</a:t>
            </a:r>
          </a:p>
        </p:txBody>
      </p:sp>
      <p:pic>
        <p:nvPicPr>
          <p:cNvPr id="7" name="Picture 6" descr="facts.gif"/>
          <p:cNvPicPr>
            <a:picLocks noChangeAspect="1"/>
          </p:cNvPicPr>
          <p:nvPr/>
        </p:nvPicPr>
        <p:blipFill>
          <a:blip r:embed="rId3" cstate="print">
            <a:duotone>
              <a:prstClr val="black"/>
              <a:srgbClr val="D9C3A5">
                <a:tint val="50000"/>
                <a:satMod val="180000"/>
              </a:srgbClr>
            </a:duotone>
          </a:blip>
          <a:stretch>
            <a:fillRect/>
          </a:stretch>
        </p:blipFill>
        <p:spPr>
          <a:xfrm>
            <a:off x="304800" y="914400"/>
            <a:ext cx="8610600" cy="2514600"/>
          </a:xfrm>
          <a:prstGeom prst="rect">
            <a:avLst/>
          </a:prstGeom>
          <a:effectLst>
            <a:softEdge rad="63500"/>
          </a:effectLst>
        </p:spPr>
      </p:pic>
    </p:spTree>
    <p:extLst>
      <p:ext uri="{BB962C8B-B14F-4D97-AF65-F5344CB8AC3E}">
        <p14:creationId xmlns:p14="http://schemas.microsoft.com/office/powerpoint/2010/main" val="19341595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304800" y="762000"/>
            <a:ext cx="8839200"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28600" y="152400"/>
            <a:ext cx="9033933" cy="646331"/>
          </a:xfrm>
          <a:prstGeom prst="rect">
            <a:avLst/>
          </a:prstGeom>
          <a:noFill/>
        </p:spPr>
        <p:txBody>
          <a:bodyPr wrap="square" rtlCol="0">
            <a:spAutoFit/>
          </a:bodyPr>
          <a:lstStyle/>
          <a:p>
            <a:r>
              <a:rPr lang="en-US" sz="3600" dirty="0" smtClean="0">
                <a:solidFill>
                  <a:srgbClr val="FFFFFF"/>
                </a:solidFill>
                <a:latin typeface="Arial Narrow" pitchFamily="34" charset="0"/>
                <a:cs typeface="David" pitchFamily="34" charset="-79"/>
              </a:rPr>
              <a:t>Foundation for the Undisputed Facts</a:t>
            </a:r>
            <a:endParaRPr lang="en-US" sz="3600" dirty="0">
              <a:solidFill>
                <a:srgbClr val="FFFFFF"/>
              </a:solidFill>
              <a:latin typeface="Arial Narrow" pitchFamily="34" charset="0"/>
              <a:cs typeface="David" pitchFamily="34" charset="-79"/>
            </a:endParaRPr>
          </a:p>
        </p:txBody>
      </p:sp>
      <p:sp>
        <p:nvSpPr>
          <p:cNvPr id="7" name="TextBox 6"/>
          <p:cNvSpPr txBox="1"/>
          <p:nvPr/>
        </p:nvSpPr>
        <p:spPr>
          <a:xfrm>
            <a:off x="228600" y="4231719"/>
            <a:ext cx="8839200" cy="1938992"/>
          </a:xfrm>
          <a:prstGeom prst="rect">
            <a:avLst/>
          </a:prstGeom>
          <a:noFill/>
        </p:spPr>
        <p:txBody>
          <a:bodyPr wrap="square" rtlCol="0">
            <a:spAutoFit/>
          </a:bodyPr>
          <a:lstStyle/>
          <a:p>
            <a:pPr marL="457200" indent="-457200">
              <a:buFont typeface="+mj-lt"/>
              <a:buAutoNum type="arabicPeriod"/>
            </a:pPr>
            <a:r>
              <a:rPr lang="en-US" sz="2400" dirty="0" smtClean="0">
                <a:solidFill>
                  <a:srgbClr val="FFFFFF"/>
                </a:solidFill>
                <a:latin typeface="Arial Narrow" pitchFamily="34" charset="0"/>
              </a:rPr>
              <a:t>Multiple independent, early sources support the facts.</a:t>
            </a:r>
          </a:p>
          <a:p>
            <a:pPr marL="457200" indent="-457200">
              <a:buFont typeface="+mj-lt"/>
              <a:buAutoNum type="arabicPeriod"/>
            </a:pPr>
            <a:r>
              <a:rPr lang="en-US" sz="2400" dirty="0" smtClean="0">
                <a:solidFill>
                  <a:srgbClr val="FFFFFF"/>
                </a:solidFill>
                <a:latin typeface="Arial Narrow" pitchFamily="34" charset="0"/>
              </a:rPr>
              <a:t>Attestation by enemies of Christianity support the facts.</a:t>
            </a:r>
          </a:p>
          <a:p>
            <a:pPr marL="457200" indent="-457200">
              <a:buFont typeface="+mj-lt"/>
              <a:buAutoNum type="arabicPeriod"/>
            </a:pPr>
            <a:r>
              <a:rPr lang="en-US" sz="2400" dirty="0" smtClean="0">
                <a:solidFill>
                  <a:srgbClr val="FFFFFF"/>
                </a:solidFill>
                <a:latin typeface="Arial Narrow" pitchFamily="34" charset="0"/>
              </a:rPr>
              <a:t>Embarrassing admissions support the facts.</a:t>
            </a:r>
          </a:p>
          <a:p>
            <a:pPr marL="457200" indent="-457200">
              <a:buFont typeface="+mj-lt"/>
              <a:buAutoNum type="arabicPeriod"/>
            </a:pPr>
            <a:r>
              <a:rPr lang="en-US" sz="2400" dirty="0" smtClean="0">
                <a:solidFill>
                  <a:srgbClr val="FFFFFF"/>
                </a:solidFill>
                <a:latin typeface="Arial Narrow" pitchFamily="34" charset="0"/>
              </a:rPr>
              <a:t>Eyewitness testimony support the facts.</a:t>
            </a:r>
          </a:p>
          <a:p>
            <a:pPr marL="457200" indent="-457200">
              <a:buFont typeface="+mj-lt"/>
              <a:buAutoNum type="arabicPeriod"/>
            </a:pPr>
            <a:r>
              <a:rPr lang="en-US" sz="2400" dirty="0" smtClean="0">
                <a:solidFill>
                  <a:srgbClr val="FFFFFF"/>
                </a:solidFill>
                <a:latin typeface="Arial Narrow" pitchFamily="34" charset="0"/>
              </a:rPr>
              <a:t>Early testimony support the facts.</a:t>
            </a:r>
            <a:endParaRPr lang="en-US" sz="2400" dirty="0">
              <a:solidFill>
                <a:srgbClr val="FFFFFF"/>
              </a:solidFill>
              <a:latin typeface="Arial Narrow" pitchFamily="34" charset="0"/>
            </a:endParaRPr>
          </a:p>
        </p:txBody>
      </p:sp>
      <p:pic>
        <p:nvPicPr>
          <p:cNvPr id="8" name="Picture 7" descr="pillar-foundation.gif"/>
          <p:cNvPicPr>
            <a:picLocks noChangeAspect="1"/>
          </p:cNvPicPr>
          <p:nvPr/>
        </p:nvPicPr>
        <p:blipFill>
          <a:blip r:embed="rId3" cstate="print">
            <a:duotone>
              <a:prstClr val="black"/>
              <a:srgbClr val="D9C3A5">
                <a:tint val="50000"/>
                <a:satMod val="180000"/>
              </a:srgbClr>
            </a:duotone>
          </a:blip>
          <a:stretch>
            <a:fillRect/>
          </a:stretch>
        </p:blipFill>
        <p:spPr>
          <a:xfrm>
            <a:off x="228600" y="914400"/>
            <a:ext cx="8610600" cy="3200400"/>
          </a:xfrm>
          <a:prstGeom prst="rect">
            <a:avLst/>
          </a:prstGeom>
          <a:effectLst>
            <a:softEdge rad="63500"/>
          </a:effectLst>
        </p:spPr>
      </p:pic>
    </p:spTree>
    <p:extLst>
      <p:ext uri="{BB962C8B-B14F-4D97-AF65-F5344CB8AC3E}">
        <p14:creationId xmlns:p14="http://schemas.microsoft.com/office/powerpoint/2010/main" val="4013077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304800" y="762000"/>
            <a:ext cx="8839200"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28600" y="152400"/>
            <a:ext cx="9033933" cy="615553"/>
          </a:xfrm>
          <a:prstGeom prst="rect">
            <a:avLst/>
          </a:prstGeom>
          <a:noFill/>
        </p:spPr>
        <p:txBody>
          <a:bodyPr wrap="square" rtlCol="0">
            <a:spAutoFit/>
          </a:bodyPr>
          <a:lstStyle/>
          <a:p>
            <a:r>
              <a:rPr lang="en-US" sz="3400" dirty="0" smtClean="0">
                <a:solidFill>
                  <a:srgbClr val="FFFFFF"/>
                </a:solidFill>
                <a:latin typeface="Arial Narrow" pitchFamily="34" charset="0"/>
                <a:cs typeface="David" pitchFamily="34" charset="-79"/>
              </a:rPr>
              <a:t>What Best Explains the Facts of Jesus’ Resurrection?</a:t>
            </a:r>
            <a:endParaRPr lang="en-US" sz="3400" dirty="0">
              <a:solidFill>
                <a:srgbClr val="FFFFFF"/>
              </a:solidFill>
              <a:latin typeface="Arial Narrow" pitchFamily="34" charset="0"/>
              <a:cs typeface="David" pitchFamily="34" charset="-79"/>
            </a:endParaRPr>
          </a:p>
        </p:txBody>
      </p:sp>
      <p:sp>
        <p:nvSpPr>
          <p:cNvPr id="7" name="TextBox 6"/>
          <p:cNvSpPr txBox="1"/>
          <p:nvPr/>
        </p:nvSpPr>
        <p:spPr>
          <a:xfrm>
            <a:off x="609600" y="5253335"/>
            <a:ext cx="8534400" cy="1200329"/>
          </a:xfrm>
          <a:prstGeom prst="rect">
            <a:avLst/>
          </a:prstGeom>
          <a:noFill/>
        </p:spPr>
        <p:txBody>
          <a:bodyPr wrap="square" rtlCol="0">
            <a:spAutoFit/>
          </a:bodyPr>
          <a:lstStyle/>
          <a:p>
            <a:pPr marL="230188" indent="-230188">
              <a:buFont typeface="Arial" pitchFamily="34" charset="0"/>
              <a:buChar char="•"/>
            </a:pPr>
            <a:r>
              <a:rPr lang="en-US" sz="2400" dirty="0" smtClean="0">
                <a:solidFill>
                  <a:srgbClr val="FFFFFF"/>
                </a:solidFill>
                <a:latin typeface="Arial Narrow" pitchFamily="34" charset="0"/>
              </a:rPr>
              <a:t>Examine resurrection hypotheses with the philosophical “appeal to the best explanation” approach.</a:t>
            </a:r>
          </a:p>
          <a:p>
            <a:pPr marL="230188" indent="-230188">
              <a:buFont typeface="Arial" pitchFamily="34" charset="0"/>
              <a:buChar char="•"/>
            </a:pPr>
            <a:r>
              <a:rPr lang="en-US" sz="2400" dirty="0" smtClean="0">
                <a:solidFill>
                  <a:srgbClr val="FFFFFF"/>
                </a:solidFill>
                <a:latin typeface="Arial Narrow" pitchFamily="34" charset="0"/>
              </a:rPr>
              <a:t>Also called the “cumulative case” or “abductive argumentation” method.</a:t>
            </a:r>
          </a:p>
        </p:txBody>
      </p:sp>
      <p:pic>
        <p:nvPicPr>
          <p:cNvPr id="11" name="Picture 10" descr="explanation.gif"/>
          <p:cNvPicPr>
            <a:picLocks noChangeAspect="1"/>
          </p:cNvPicPr>
          <p:nvPr/>
        </p:nvPicPr>
        <p:blipFill>
          <a:blip r:embed="rId3" cstate="print">
            <a:duotone>
              <a:prstClr val="black"/>
              <a:srgbClr val="D9C3A5">
                <a:tint val="50000"/>
                <a:satMod val="180000"/>
              </a:srgbClr>
            </a:duotone>
          </a:blip>
          <a:stretch>
            <a:fillRect/>
          </a:stretch>
        </p:blipFill>
        <p:spPr>
          <a:xfrm>
            <a:off x="609600" y="914400"/>
            <a:ext cx="7848600" cy="4238625"/>
          </a:xfrm>
          <a:prstGeom prst="rect">
            <a:avLst/>
          </a:prstGeom>
          <a:effectLst>
            <a:softEdge rad="63500"/>
          </a:effectLst>
        </p:spPr>
      </p:pic>
    </p:spTree>
    <p:extLst>
      <p:ext uri="{BB962C8B-B14F-4D97-AF65-F5344CB8AC3E}">
        <p14:creationId xmlns:p14="http://schemas.microsoft.com/office/powerpoint/2010/main" val="291429616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304800" y="762000"/>
            <a:ext cx="8839200"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28600" y="152400"/>
            <a:ext cx="9033933" cy="646331"/>
          </a:xfrm>
          <a:prstGeom prst="rect">
            <a:avLst/>
          </a:prstGeom>
          <a:noFill/>
        </p:spPr>
        <p:txBody>
          <a:bodyPr wrap="square" rtlCol="0">
            <a:spAutoFit/>
          </a:bodyPr>
          <a:lstStyle/>
          <a:p>
            <a:r>
              <a:rPr lang="en-US" sz="3600" dirty="0" smtClean="0">
                <a:solidFill>
                  <a:srgbClr val="FFFFFF"/>
                </a:solidFill>
                <a:latin typeface="Arial Narrow" pitchFamily="34" charset="0"/>
                <a:cs typeface="David" pitchFamily="34" charset="-79"/>
              </a:rPr>
              <a:t>Most Common Resurrection Hypotheses</a:t>
            </a:r>
            <a:endParaRPr lang="en-US" sz="3600" dirty="0">
              <a:solidFill>
                <a:srgbClr val="FFFFFF"/>
              </a:solidFill>
              <a:latin typeface="Arial Narrow" pitchFamily="34" charset="0"/>
              <a:cs typeface="David" pitchFamily="34" charset="-79"/>
            </a:endParaRPr>
          </a:p>
        </p:txBody>
      </p:sp>
      <p:sp>
        <p:nvSpPr>
          <p:cNvPr id="7" name="TextBox 6"/>
          <p:cNvSpPr txBox="1"/>
          <p:nvPr/>
        </p:nvSpPr>
        <p:spPr>
          <a:xfrm>
            <a:off x="228600" y="990600"/>
            <a:ext cx="5334000" cy="5016758"/>
          </a:xfrm>
          <a:prstGeom prst="rect">
            <a:avLst/>
          </a:prstGeom>
          <a:noFill/>
        </p:spPr>
        <p:txBody>
          <a:bodyPr wrap="square" rtlCol="0">
            <a:spAutoFit/>
          </a:bodyPr>
          <a:lstStyle/>
          <a:p>
            <a:pPr marL="230188" indent="-230188">
              <a:buFont typeface="Arial" pitchFamily="34" charset="0"/>
              <a:buChar char="•"/>
            </a:pPr>
            <a:r>
              <a:rPr lang="en-US" sz="3200" dirty="0" smtClean="0">
                <a:solidFill>
                  <a:srgbClr val="FFFFFF"/>
                </a:solidFill>
                <a:latin typeface="Arial Narrow" pitchFamily="34" charset="0"/>
              </a:rPr>
              <a:t>Legend/Later Distortions</a:t>
            </a:r>
            <a:endParaRPr lang="en-US" sz="3200" dirty="0" smtClean="0">
              <a:solidFill>
                <a:srgbClr val="FFFFFF"/>
              </a:solidFill>
              <a:latin typeface="Arial Narrow" pitchFamily="34" charset="0"/>
            </a:endParaRPr>
          </a:p>
          <a:p>
            <a:pPr marL="230188" indent="-230188">
              <a:buFont typeface="Arial" pitchFamily="34" charset="0"/>
              <a:buChar char="•"/>
            </a:pPr>
            <a:r>
              <a:rPr lang="en-US" sz="3200" dirty="0" smtClean="0">
                <a:solidFill>
                  <a:srgbClr val="FFFFFF"/>
                </a:solidFill>
                <a:latin typeface="Arial Narrow" pitchFamily="34" charset="0"/>
              </a:rPr>
              <a:t>Hallucination </a:t>
            </a:r>
          </a:p>
          <a:p>
            <a:pPr marL="230188" indent="-230188">
              <a:buFont typeface="Arial" pitchFamily="34" charset="0"/>
              <a:buChar char="•"/>
            </a:pPr>
            <a:r>
              <a:rPr lang="en-US" sz="3200" dirty="0" smtClean="0">
                <a:solidFill>
                  <a:srgbClr val="FFFFFF"/>
                </a:solidFill>
                <a:latin typeface="Arial Narrow" pitchFamily="34" charset="0"/>
              </a:rPr>
              <a:t>Stolen body</a:t>
            </a:r>
          </a:p>
          <a:p>
            <a:pPr marL="230188" indent="-230188">
              <a:buFont typeface="Arial" pitchFamily="34" charset="0"/>
              <a:buChar char="•"/>
            </a:pPr>
            <a:r>
              <a:rPr lang="en-US" sz="3200" dirty="0" smtClean="0">
                <a:solidFill>
                  <a:srgbClr val="FFFFFF"/>
                </a:solidFill>
                <a:latin typeface="Arial Narrow" pitchFamily="34" charset="0"/>
              </a:rPr>
              <a:t>Wrong tomb</a:t>
            </a:r>
          </a:p>
          <a:p>
            <a:pPr marL="230188" indent="-230188">
              <a:buFont typeface="Arial" pitchFamily="34" charset="0"/>
              <a:buChar char="•"/>
            </a:pPr>
            <a:r>
              <a:rPr lang="en-US" sz="3200" dirty="0" smtClean="0">
                <a:solidFill>
                  <a:srgbClr val="FFFFFF"/>
                </a:solidFill>
                <a:latin typeface="Arial Narrow" pitchFamily="34" charset="0"/>
              </a:rPr>
              <a:t>Swoon theory</a:t>
            </a:r>
          </a:p>
          <a:p>
            <a:pPr marL="230188" indent="-230188">
              <a:buFont typeface="Arial" pitchFamily="34" charset="0"/>
              <a:buChar char="•"/>
            </a:pPr>
            <a:r>
              <a:rPr lang="en-US" sz="3200" dirty="0" smtClean="0">
                <a:solidFill>
                  <a:srgbClr val="FFFFFF"/>
                </a:solidFill>
                <a:latin typeface="Arial Narrow" pitchFamily="34" charset="0"/>
              </a:rPr>
              <a:t>Spiritual only</a:t>
            </a:r>
          </a:p>
          <a:p>
            <a:pPr marL="230188" indent="-230188">
              <a:buFont typeface="Arial" pitchFamily="34" charset="0"/>
              <a:buChar char="•"/>
            </a:pPr>
            <a:r>
              <a:rPr lang="en-US" sz="3200" dirty="0" smtClean="0">
                <a:solidFill>
                  <a:srgbClr val="FFFFFF"/>
                </a:solidFill>
                <a:latin typeface="Arial Narrow" pitchFamily="34" charset="0"/>
              </a:rPr>
              <a:t>Mistaken </a:t>
            </a:r>
            <a:r>
              <a:rPr lang="en-US" sz="3200" dirty="0" smtClean="0">
                <a:solidFill>
                  <a:srgbClr val="FFFFFF"/>
                </a:solidFill>
                <a:latin typeface="Arial Narrow" pitchFamily="34" charset="0"/>
              </a:rPr>
              <a:t>identity/Imposter</a:t>
            </a:r>
          </a:p>
          <a:p>
            <a:pPr marL="230188" indent="-230188">
              <a:buFont typeface="Arial" pitchFamily="34" charset="0"/>
              <a:buChar char="•"/>
            </a:pPr>
            <a:r>
              <a:rPr lang="en-US" sz="3200" dirty="0" smtClean="0">
                <a:solidFill>
                  <a:srgbClr val="FFFFFF"/>
                </a:solidFill>
                <a:latin typeface="Arial Narrow" pitchFamily="34" charset="0"/>
              </a:rPr>
              <a:t>Delusional</a:t>
            </a:r>
          </a:p>
          <a:p>
            <a:pPr marL="230188" indent="-230188">
              <a:buFont typeface="Arial" pitchFamily="34" charset="0"/>
              <a:buChar char="•"/>
            </a:pPr>
            <a:r>
              <a:rPr lang="en-US" sz="3200" dirty="0" smtClean="0">
                <a:solidFill>
                  <a:srgbClr val="FFFFFF"/>
                </a:solidFill>
                <a:latin typeface="Arial Narrow" pitchFamily="34" charset="0"/>
              </a:rPr>
              <a:t>Disciples Lied</a:t>
            </a:r>
            <a:endParaRPr lang="en-US" sz="3200" dirty="0" smtClean="0">
              <a:solidFill>
                <a:srgbClr val="FFFFFF"/>
              </a:solidFill>
              <a:latin typeface="Arial Narrow" pitchFamily="34" charset="0"/>
            </a:endParaRPr>
          </a:p>
          <a:p>
            <a:pPr marL="230188" indent="-230188">
              <a:buFont typeface="Arial" pitchFamily="34" charset="0"/>
              <a:buChar char="•"/>
            </a:pPr>
            <a:r>
              <a:rPr lang="en-US" sz="3200" dirty="0" smtClean="0">
                <a:solidFill>
                  <a:srgbClr val="FFFFFF"/>
                </a:solidFill>
                <a:latin typeface="Arial Narrow" pitchFamily="34" charset="0"/>
              </a:rPr>
              <a:t>Accurate Reporting/Act </a:t>
            </a:r>
            <a:r>
              <a:rPr lang="en-US" sz="3200" dirty="0" smtClean="0">
                <a:solidFill>
                  <a:srgbClr val="FFFFFF"/>
                </a:solidFill>
                <a:latin typeface="Arial Narrow" pitchFamily="34" charset="0"/>
              </a:rPr>
              <a:t>of God</a:t>
            </a:r>
          </a:p>
        </p:txBody>
      </p:sp>
      <p:pic>
        <p:nvPicPr>
          <p:cNvPr id="11" name="Picture 10" descr="question thinker.jpg"/>
          <p:cNvPicPr>
            <a:picLocks noChangeAspect="1"/>
          </p:cNvPicPr>
          <p:nvPr/>
        </p:nvPicPr>
        <p:blipFill>
          <a:blip r:embed="rId3" cstate="print">
            <a:duotone>
              <a:prstClr val="black"/>
              <a:srgbClr val="D9C3A5">
                <a:tint val="50000"/>
                <a:satMod val="180000"/>
              </a:srgbClr>
            </a:duotone>
          </a:blip>
          <a:stretch>
            <a:fillRect/>
          </a:stretch>
        </p:blipFill>
        <p:spPr>
          <a:xfrm>
            <a:off x="5562600" y="1066800"/>
            <a:ext cx="3494008" cy="5105400"/>
          </a:xfrm>
          <a:prstGeom prst="rect">
            <a:avLst/>
          </a:prstGeom>
          <a:effectLst>
            <a:softEdge rad="63500"/>
          </a:effectLst>
        </p:spPr>
      </p:pic>
    </p:spTree>
    <p:extLst>
      <p:ext uri="{BB962C8B-B14F-4D97-AF65-F5344CB8AC3E}">
        <p14:creationId xmlns:p14="http://schemas.microsoft.com/office/powerpoint/2010/main" val="33529137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33" y="856763"/>
            <a:ext cx="9144000" cy="6001237"/>
          </a:xfrm>
          <a:prstGeom prst="rect">
            <a:avLst/>
          </a:prstGeom>
        </p:spPr>
      </p:pic>
      <p:sp>
        <p:nvSpPr>
          <p:cNvPr id="4" name="Rectangle 3"/>
          <p:cNvSpPr/>
          <p:nvPr/>
        </p:nvSpPr>
        <p:spPr>
          <a:xfrm>
            <a:off x="2789487" y="3907756"/>
            <a:ext cx="1825045" cy="523220"/>
          </a:xfrm>
          <a:prstGeom prst="rect">
            <a:avLst/>
          </a:prstGeom>
        </p:spPr>
        <p:txBody>
          <a:bodyPr wrap="square">
            <a:spAutoFit/>
          </a:bodyPr>
          <a:lstStyle/>
          <a:p>
            <a:r>
              <a:rPr lang="en-US" sz="1400" dirty="0">
                <a:solidFill>
                  <a:prstClr val="black"/>
                </a:solidFill>
              </a:rPr>
              <a:t>nothing exists beyond the natural realm</a:t>
            </a:r>
          </a:p>
        </p:txBody>
      </p:sp>
      <p:sp>
        <p:nvSpPr>
          <p:cNvPr id="5" name="TextBox 4"/>
          <p:cNvSpPr txBox="1"/>
          <p:nvPr/>
        </p:nvSpPr>
        <p:spPr>
          <a:xfrm>
            <a:off x="106330" y="5625772"/>
            <a:ext cx="2352247" cy="923330"/>
          </a:xfrm>
          <a:prstGeom prst="rect">
            <a:avLst/>
          </a:prstGeom>
          <a:noFill/>
        </p:spPr>
        <p:txBody>
          <a:bodyPr wrap="none" rtlCol="0">
            <a:spAutoFit/>
          </a:bodyPr>
          <a:lstStyle/>
          <a:p>
            <a:r>
              <a:rPr lang="en-US" dirty="0">
                <a:solidFill>
                  <a:prstClr val="black"/>
                </a:solidFill>
              </a:rPr>
              <a:t>No God</a:t>
            </a:r>
          </a:p>
          <a:p>
            <a:r>
              <a:rPr lang="en-US" dirty="0">
                <a:solidFill>
                  <a:prstClr val="black"/>
                </a:solidFill>
              </a:rPr>
              <a:t>No Supreme Being</a:t>
            </a:r>
          </a:p>
          <a:p>
            <a:r>
              <a:rPr lang="en-US" dirty="0">
                <a:solidFill>
                  <a:prstClr val="black"/>
                </a:solidFill>
              </a:rPr>
              <a:t>We come from nothing</a:t>
            </a:r>
          </a:p>
        </p:txBody>
      </p:sp>
      <p:sp>
        <p:nvSpPr>
          <p:cNvPr id="14" name="Rectangle 13"/>
          <p:cNvSpPr/>
          <p:nvPr/>
        </p:nvSpPr>
        <p:spPr>
          <a:xfrm rot="1380000">
            <a:off x="1534800" y="2680004"/>
            <a:ext cx="3902509" cy="646331"/>
          </a:xfrm>
          <a:prstGeom prst="rect">
            <a:avLst/>
          </a:prstGeom>
          <a:solidFill>
            <a:srgbClr val="FFFFCC">
              <a:alpha val="60000"/>
            </a:srgbClr>
          </a:solidFill>
        </p:spPr>
        <p:txBody>
          <a:bodyPr wrap="square" lIns="0" tIns="0" rIns="0" bIns="0">
            <a:spAutoFit/>
          </a:bodyPr>
          <a:lstStyle/>
          <a:p>
            <a:r>
              <a:rPr lang="en-US" sz="1400" u="sng" dirty="0">
                <a:solidFill>
                  <a:prstClr val="black"/>
                </a:solidFill>
              </a:rPr>
              <a:t>Super Naturalism </a:t>
            </a:r>
            <a:r>
              <a:rPr lang="en-US" sz="1400" dirty="0">
                <a:solidFill>
                  <a:prstClr val="black"/>
                </a:solidFill>
              </a:rPr>
              <a:t>it is possible that there is </a:t>
            </a:r>
          </a:p>
          <a:p>
            <a:r>
              <a:rPr lang="en-US" sz="1400" dirty="0">
                <a:solidFill>
                  <a:prstClr val="black"/>
                </a:solidFill>
              </a:rPr>
              <a:t>a supreme being/someone beyond natural order</a:t>
            </a:r>
          </a:p>
          <a:p>
            <a:r>
              <a:rPr lang="en-US" sz="1400" dirty="0">
                <a:solidFill>
                  <a:prstClr val="black"/>
                </a:solidFill>
              </a:rPr>
              <a:t>  Intelligent Design – a programmer</a:t>
            </a: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37219" y="4499535"/>
            <a:ext cx="2617596" cy="2272869"/>
          </a:xfrm>
          <a:prstGeom prst="rect">
            <a:avLst/>
          </a:prstGeom>
          <a:noFill/>
        </p:spPr>
      </p:pic>
      <p:sp>
        <p:nvSpPr>
          <p:cNvPr id="16" name="TextBox 15"/>
          <p:cNvSpPr txBox="1"/>
          <p:nvPr/>
        </p:nvSpPr>
        <p:spPr>
          <a:xfrm>
            <a:off x="106330" y="881116"/>
            <a:ext cx="1603516" cy="923330"/>
          </a:xfrm>
          <a:prstGeom prst="rect">
            <a:avLst/>
          </a:prstGeom>
          <a:solidFill>
            <a:srgbClr val="FFFFCC">
              <a:alpha val="60000"/>
            </a:srgbClr>
          </a:solidFill>
        </p:spPr>
        <p:txBody>
          <a:bodyPr wrap="none" rtlCol="0">
            <a:spAutoFit/>
          </a:bodyPr>
          <a:lstStyle/>
          <a:p>
            <a:r>
              <a:rPr lang="en-US" dirty="0">
                <a:solidFill>
                  <a:prstClr val="black"/>
                </a:solidFill>
              </a:rPr>
              <a:t>God</a:t>
            </a:r>
          </a:p>
          <a:p>
            <a:r>
              <a:rPr lang="en-US" dirty="0">
                <a:solidFill>
                  <a:prstClr val="black"/>
                </a:solidFill>
              </a:rPr>
              <a:t>Supreme Being</a:t>
            </a:r>
          </a:p>
          <a:p>
            <a:r>
              <a:rPr lang="en-US" dirty="0">
                <a:solidFill>
                  <a:prstClr val="black"/>
                </a:solidFill>
              </a:rPr>
              <a:t>We are created</a:t>
            </a:r>
          </a:p>
        </p:txBody>
      </p:sp>
      <p:grpSp>
        <p:nvGrpSpPr>
          <p:cNvPr id="18" name="Group 17"/>
          <p:cNvGrpSpPr/>
          <p:nvPr/>
        </p:nvGrpSpPr>
        <p:grpSpPr>
          <a:xfrm>
            <a:off x="3570322" y="1197498"/>
            <a:ext cx="2248706" cy="1952560"/>
            <a:chOff x="6782929" y="1476440"/>
            <a:chExt cx="2248706" cy="1952560"/>
          </a:xfrm>
        </p:grpSpPr>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82929" y="1476440"/>
              <a:ext cx="2248706" cy="1952560"/>
            </a:xfrm>
            <a:prstGeom prst="rect">
              <a:avLst/>
            </a:prstGeom>
          </p:spPr>
        </p:pic>
        <p:sp>
          <p:nvSpPr>
            <p:cNvPr id="23" name="Rectangle 22"/>
            <p:cNvSpPr/>
            <p:nvPr/>
          </p:nvSpPr>
          <p:spPr>
            <a:xfrm>
              <a:off x="6936972" y="1804446"/>
              <a:ext cx="693096" cy="369332"/>
            </a:xfrm>
            <a:prstGeom prst="rect">
              <a:avLst/>
            </a:prstGeom>
          </p:spPr>
          <p:txBody>
            <a:bodyPr wrap="square">
              <a:spAutoFit/>
            </a:bodyPr>
            <a:lstStyle/>
            <a:p>
              <a:pPr algn="ctr">
                <a:spcBef>
                  <a:spcPct val="0"/>
                </a:spcBef>
              </a:pPr>
              <a:r>
                <a:rPr lang="en-US" altLang="en-US" sz="900" dirty="0">
                  <a:solidFill>
                    <a:srgbClr val="000000"/>
                  </a:solidFill>
                  <a:latin typeface="Comic Sans MS" panose="030F0702030302020204" pitchFamily="66" charset="0"/>
                </a:rPr>
                <a:t>Bible is Inspired</a:t>
              </a:r>
            </a:p>
          </p:txBody>
        </p:sp>
        <p:sp>
          <p:nvSpPr>
            <p:cNvPr id="24" name="Rectangle 23"/>
            <p:cNvSpPr/>
            <p:nvPr/>
          </p:nvSpPr>
          <p:spPr>
            <a:xfrm>
              <a:off x="7639882" y="1599824"/>
              <a:ext cx="679994" cy="369332"/>
            </a:xfrm>
            <a:prstGeom prst="rect">
              <a:avLst/>
            </a:prstGeom>
          </p:spPr>
          <p:txBody>
            <a:bodyPr wrap="none">
              <a:spAutoFit/>
            </a:bodyPr>
            <a:lstStyle/>
            <a:p>
              <a:pPr algn="ctr">
                <a:spcBef>
                  <a:spcPct val="0"/>
                </a:spcBef>
              </a:pPr>
              <a:r>
                <a:rPr lang="en-US" altLang="en-US" sz="900" dirty="0">
                  <a:solidFill>
                    <a:srgbClr val="000000"/>
                  </a:solidFill>
                  <a:latin typeface="Comic Sans MS" panose="030F0702030302020204" pitchFamily="66" charset="0"/>
                </a:rPr>
                <a:t>Bible is </a:t>
              </a:r>
            </a:p>
            <a:p>
              <a:pPr algn="ctr">
                <a:spcBef>
                  <a:spcPct val="0"/>
                </a:spcBef>
              </a:pPr>
              <a:r>
                <a:rPr lang="en-US" altLang="en-US" sz="900" dirty="0">
                  <a:solidFill>
                    <a:srgbClr val="000000"/>
                  </a:solidFill>
                  <a:latin typeface="Comic Sans MS" panose="030F0702030302020204" pitchFamily="66" charset="0"/>
                </a:rPr>
                <a:t>Accurate</a:t>
              </a:r>
            </a:p>
          </p:txBody>
        </p:sp>
        <p:sp>
          <p:nvSpPr>
            <p:cNvPr id="25" name="Rectangle 24"/>
            <p:cNvSpPr/>
            <p:nvPr/>
          </p:nvSpPr>
          <p:spPr>
            <a:xfrm>
              <a:off x="8291172" y="1873696"/>
              <a:ext cx="611065" cy="369332"/>
            </a:xfrm>
            <a:prstGeom prst="rect">
              <a:avLst/>
            </a:prstGeom>
          </p:spPr>
          <p:txBody>
            <a:bodyPr wrap="none">
              <a:spAutoFit/>
            </a:bodyPr>
            <a:lstStyle/>
            <a:p>
              <a:pPr algn="ctr">
                <a:spcBef>
                  <a:spcPct val="0"/>
                </a:spcBef>
              </a:pPr>
              <a:r>
                <a:rPr lang="en-US" altLang="en-US" sz="900" dirty="0">
                  <a:solidFill>
                    <a:srgbClr val="000000"/>
                  </a:solidFill>
                  <a:latin typeface="Comic Sans MS" panose="030F0702030302020204" pitchFamily="66" charset="0"/>
                </a:rPr>
                <a:t>Bible is </a:t>
              </a:r>
            </a:p>
            <a:p>
              <a:pPr algn="ctr">
                <a:spcBef>
                  <a:spcPct val="0"/>
                </a:spcBef>
              </a:pPr>
              <a:r>
                <a:rPr lang="en-US" altLang="en-US" sz="900" dirty="0">
                  <a:solidFill>
                    <a:srgbClr val="000000"/>
                  </a:solidFill>
                  <a:latin typeface="Comic Sans MS" panose="030F0702030302020204" pitchFamily="66" charset="0"/>
                </a:rPr>
                <a:t>Reliable</a:t>
              </a:r>
            </a:p>
          </p:txBody>
        </p:sp>
      </p:grpSp>
      <p:sp>
        <p:nvSpPr>
          <p:cNvPr id="3" name="Rectangle 2"/>
          <p:cNvSpPr/>
          <p:nvPr/>
        </p:nvSpPr>
        <p:spPr>
          <a:xfrm rot="20247528">
            <a:off x="1716188" y="4651911"/>
            <a:ext cx="3902509" cy="430887"/>
          </a:xfrm>
          <a:prstGeom prst="rect">
            <a:avLst/>
          </a:prstGeom>
          <a:solidFill>
            <a:srgbClr val="FFFFCC">
              <a:alpha val="60000"/>
            </a:srgbClr>
          </a:solidFill>
        </p:spPr>
        <p:txBody>
          <a:bodyPr wrap="square" lIns="0" tIns="0" rIns="0" bIns="0">
            <a:spAutoFit/>
          </a:bodyPr>
          <a:lstStyle/>
          <a:p>
            <a:r>
              <a:rPr lang="en-US" sz="1400" u="sng" dirty="0">
                <a:solidFill>
                  <a:prstClr val="black"/>
                </a:solidFill>
              </a:rPr>
              <a:t>Philosophical Naturalism </a:t>
            </a:r>
            <a:r>
              <a:rPr lang="en-US" sz="1400" dirty="0">
                <a:solidFill>
                  <a:prstClr val="black"/>
                </a:solidFill>
              </a:rPr>
              <a:t>The presuppositional belief </a:t>
            </a:r>
          </a:p>
          <a:p>
            <a:r>
              <a:rPr lang="en-US" sz="1400" dirty="0">
                <a:solidFill>
                  <a:prstClr val="black"/>
                </a:solidFill>
              </a:rPr>
              <a:t>that only natural laws and forces occur</a:t>
            </a:r>
          </a:p>
        </p:txBody>
      </p:sp>
      <p:sp>
        <p:nvSpPr>
          <p:cNvPr id="17" name="Rectangle 16"/>
          <p:cNvSpPr/>
          <p:nvPr/>
        </p:nvSpPr>
        <p:spPr>
          <a:xfrm>
            <a:off x="6545360" y="5625772"/>
            <a:ext cx="1152880" cy="369332"/>
          </a:xfrm>
          <a:prstGeom prst="rect">
            <a:avLst/>
          </a:prstGeom>
        </p:spPr>
        <p:txBody>
          <a:bodyPr wrap="none">
            <a:spAutoFit/>
          </a:bodyPr>
          <a:lstStyle/>
          <a:p>
            <a:pPr algn="ctr">
              <a:spcBef>
                <a:spcPct val="0"/>
              </a:spcBef>
            </a:pPr>
            <a:r>
              <a:rPr lang="en-US" altLang="en-US" sz="900" dirty="0">
                <a:solidFill>
                  <a:srgbClr val="000000"/>
                </a:solidFill>
                <a:latin typeface="Comic Sans MS" panose="030F0702030302020204" pitchFamily="66" charset="0"/>
              </a:rPr>
              <a:t>Using God</a:t>
            </a:r>
          </a:p>
          <a:p>
            <a:pPr algn="ctr">
              <a:spcBef>
                <a:spcPct val="0"/>
              </a:spcBef>
            </a:pPr>
            <a:r>
              <a:rPr lang="en-US" altLang="en-US" sz="900" dirty="0">
                <a:solidFill>
                  <a:srgbClr val="000000"/>
                </a:solidFill>
                <a:latin typeface="Comic Sans MS" panose="030F0702030302020204" pitchFamily="66" charset="0"/>
              </a:rPr>
              <a:t>To fill in the Gaps</a:t>
            </a:r>
          </a:p>
        </p:txBody>
      </p:sp>
    </p:spTree>
    <p:extLst>
      <p:ext uri="{BB962C8B-B14F-4D97-AF65-F5344CB8AC3E}">
        <p14:creationId xmlns:p14="http://schemas.microsoft.com/office/powerpoint/2010/main" val="19592185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a:xfrm>
            <a:off x="0" y="0"/>
            <a:ext cx="9144000" cy="68183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pic>
        <p:nvPicPr>
          <p:cNvPr id="77827" name="Picture 4"/>
          <p:cNvPicPr>
            <a:picLocks noChangeAspect="1"/>
          </p:cNvPicPr>
          <p:nvPr/>
        </p:nvPicPr>
        <p:blipFill>
          <a:blip r:embed="rId2">
            <a:extLst>
              <a:ext uri="{28A0092B-C50C-407E-A947-70E740481C1C}">
                <a14:useLocalDpi xmlns:a14="http://schemas.microsoft.com/office/drawing/2010/main" val="0"/>
              </a:ext>
            </a:extLst>
          </a:blip>
          <a:srcRect l="4854" r="-4854" b="7864"/>
          <a:stretch>
            <a:fillRect/>
          </a:stretch>
        </p:blipFill>
        <p:spPr bwMode="auto">
          <a:xfrm>
            <a:off x="0" y="1606550"/>
            <a:ext cx="5656263" cy="521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reeform 7"/>
          <p:cNvSpPr/>
          <p:nvPr/>
        </p:nvSpPr>
        <p:spPr>
          <a:xfrm>
            <a:off x="4522788" y="2890838"/>
            <a:ext cx="2697162" cy="69850"/>
          </a:xfrm>
          <a:custGeom>
            <a:avLst/>
            <a:gdLst>
              <a:gd name="connsiteX0" fmla="*/ 0 w 2696705"/>
              <a:gd name="connsiteY0" fmla="*/ 0 h 69742"/>
              <a:gd name="connsiteX1" fmla="*/ 54244 w 2696705"/>
              <a:gd name="connsiteY1" fmla="*/ 7749 h 69742"/>
              <a:gd name="connsiteX2" fmla="*/ 85241 w 2696705"/>
              <a:gd name="connsiteY2" fmla="*/ 23247 h 69742"/>
              <a:gd name="connsiteX3" fmla="*/ 232475 w 2696705"/>
              <a:gd name="connsiteY3" fmla="*/ 30996 h 69742"/>
              <a:gd name="connsiteX4" fmla="*/ 813661 w 2696705"/>
              <a:gd name="connsiteY4" fmla="*/ 46495 h 69742"/>
              <a:gd name="connsiteX5" fmla="*/ 1131376 w 2696705"/>
              <a:gd name="connsiteY5" fmla="*/ 61993 h 69742"/>
              <a:gd name="connsiteX6" fmla="*/ 2696705 w 2696705"/>
              <a:gd name="connsiteY6" fmla="*/ 69742 h 69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96705" h="69742">
                <a:moveTo>
                  <a:pt x="0" y="0"/>
                </a:moveTo>
                <a:cubicBezTo>
                  <a:pt x="18081" y="2583"/>
                  <a:pt x="36623" y="2943"/>
                  <a:pt x="54244" y="7749"/>
                </a:cubicBezTo>
                <a:cubicBezTo>
                  <a:pt x="65389" y="10788"/>
                  <a:pt x="73786" y="21753"/>
                  <a:pt x="85241" y="23247"/>
                </a:cubicBezTo>
                <a:cubicBezTo>
                  <a:pt x="133974" y="29603"/>
                  <a:pt x="183382" y="28713"/>
                  <a:pt x="232475" y="30996"/>
                </a:cubicBezTo>
                <a:cubicBezTo>
                  <a:pt x="492897" y="43108"/>
                  <a:pt x="477896" y="39911"/>
                  <a:pt x="813661" y="46495"/>
                </a:cubicBezTo>
                <a:lnTo>
                  <a:pt x="1131376" y="61993"/>
                </a:lnTo>
                <a:lnTo>
                  <a:pt x="2696705" y="69742"/>
                </a:lnTo>
              </a:path>
            </a:pathLst>
          </a:custGeom>
          <a:noFill/>
          <a:ln w="1016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9" name="Freeform 8"/>
          <p:cNvSpPr/>
          <p:nvPr/>
        </p:nvSpPr>
        <p:spPr>
          <a:xfrm>
            <a:off x="4484688" y="2974975"/>
            <a:ext cx="2719387" cy="3898900"/>
          </a:xfrm>
          <a:custGeom>
            <a:avLst/>
            <a:gdLst>
              <a:gd name="connsiteX0" fmla="*/ 2938018 w 2938018"/>
              <a:gd name="connsiteY0" fmla="*/ 0 h 4308529"/>
              <a:gd name="connsiteX1" fmla="*/ 2930269 w 2938018"/>
              <a:gd name="connsiteY1" fmla="*/ 309966 h 4308529"/>
              <a:gd name="connsiteX2" fmla="*/ 2922519 w 2938018"/>
              <a:gd name="connsiteY2" fmla="*/ 379708 h 4308529"/>
              <a:gd name="connsiteX3" fmla="*/ 2899272 w 2938018"/>
              <a:gd name="connsiteY3" fmla="*/ 472698 h 4308529"/>
              <a:gd name="connsiteX4" fmla="*/ 2868275 w 2938018"/>
              <a:gd name="connsiteY4" fmla="*/ 511444 h 4308529"/>
              <a:gd name="connsiteX5" fmla="*/ 2845028 w 2938018"/>
              <a:gd name="connsiteY5" fmla="*/ 542441 h 4308529"/>
              <a:gd name="connsiteX6" fmla="*/ 2829530 w 2938018"/>
              <a:gd name="connsiteY6" fmla="*/ 565688 h 4308529"/>
              <a:gd name="connsiteX7" fmla="*/ 2806282 w 2938018"/>
              <a:gd name="connsiteY7" fmla="*/ 573437 h 4308529"/>
              <a:gd name="connsiteX8" fmla="*/ 2759787 w 2938018"/>
              <a:gd name="connsiteY8" fmla="*/ 658678 h 4308529"/>
              <a:gd name="connsiteX9" fmla="*/ 2736540 w 2938018"/>
              <a:gd name="connsiteY9" fmla="*/ 712922 h 4308529"/>
              <a:gd name="connsiteX10" fmla="*/ 2728791 w 2938018"/>
              <a:gd name="connsiteY10" fmla="*/ 736169 h 4308529"/>
              <a:gd name="connsiteX11" fmla="*/ 2705543 w 2938018"/>
              <a:gd name="connsiteY11" fmla="*/ 759417 h 4308529"/>
              <a:gd name="connsiteX12" fmla="*/ 2697794 w 2938018"/>
              <a:gd name="connsiteY12" fmla="*/ 782664 h 4308529"/>
              <a:gd name="connsiteX13" fmla="*/ 2690045 w 2938018"/>
              <a:gd name="connsiteY13" fmla="*/ 813661 h 4308529"/>
              <a:gd name="connsiteX14" fmla="*/ 2674547 w 2938018"/>
              <a:gd name="connsiteY14" fmla="*/ 860156 h 4308529"/>
              <a:gd name="connsiteX15" fmla="*/ 2659048 w 2938018"/>
              <a:gd name="connsiteY15" fmla="*/ 875654 h 4308529"/>
              <a:gd name="connsiteX16" fmla="*/ 2643550 w 2938018"/>
              <a:gd name="connsiteY16" fmla="*/ 906651 h 4308529"/>
              <a:gd name="connsiteX17" fmla="*/ 2589306 w 2938018"/>
              <a:gd name="connsiteY17" fmla="*/ 945396 h 4308529"/>
              <a:gd name="connsiteX18" fmla="*/ 2558309 w 2938018"/>
              <a:gd name="connsiteY18" fmla="*/ 991891 h 4308529"/>
              <a:gd name="connsiteX19" fmla="*/ 2496316 w 2938018"/>
              <a:gd name="connsiteY19" fmla="*/ 1053885 h 4308529"/>
              <a:gd name="connsiteX20" fmla="*/ 2449821 w 2938018"/>
              <a:gd name="connsiteY20" fmla="*/ 1131376 h 4308529"/>
              <a:gd name="connsiteX21" fmla="*/ 2403326 w 2938018"/>
              <a:gd name="connsiteY21" fmla="*/ 1170122 h 4308529"/>
              <a:gd name="connsiteX22" fmla="*/ 2387828 w 2938018"/>
              <a:gd name="connsiteY22" fmla="*/ 1232115 h 4308529"/>
              <a:gd name="connsiteX23" fmla="*/ 2372330 w 2938018"/>
              <a:gd name="connsiteY23" fmla="*/ 1255363 h 4308529"/>
              <a:gd name="connsiteX24" fmla="*/ 2364580 w 2938018"/>
              <a:gd name="connsiteY24" fmla="*/ 1278610 h 4308529"/>
              <a:gd name="connsiteX25" fmla="*/ 2341333 w 2938018"/>
              <a:gd name="connsiteY25" fmla="*/ 1294108 h 4308529"/>
              <a:gd name="connsiteX26" fmla="*/ 2310336 w 2938018"/>
              <a:gd name="connsiteY26" fmla="*/ 1371600 h 4308529"/>
              <a:gd name="connsiteX27" fmla="*/ 2287089 w 2938018"/>
              <a:gd name="connsiteY27" fmla="*/ 1410346 h 4308529"/>
              <a:gd name="connsiteX28" fmla="*/ 2263841 w 2938018"/>
              <a:gd name="connsiteY28" fmla="*/ 1480088 h 4308529"/>
              <a:gd name="connsiteX29" fmla="*/ 2256092 w 2938018"/>
              <a:gd name="connsiteY29" fmla="*/ 1503335 h 4308529"/>
              <a:gd name="connsiteX30" fmla="*/ 2232845 w 2938018"/>
              <a:gd name="connsiteY30" fmla="*/ 1549830 h 4308529"/>
              <a:gd name="connsiteX31" fmla="*/ 2178601 w 2938018"/>
              <a:gd name="connsiteY31" fmla="*/ 1642820 h 4308529"/>
              <a:gd name="connsiteX32" fmla="*/ 2163102 w 2938018"/>
              <a:gd name="connsiteY32" fmla="*/ 1673817 h 4308529"/>
              <a:gd name="connsiteX33" fmla="*/ 2139855 w 2938018"/>
              <a:gd name="connsiteY33" fmla="*/ 1759057 h 4308529"/>
              <a:gd name="connsiteX34" fmla="*/ 2132106 w 2938018"/>
              <a:gd name="connsiteY34" fmla="*/ 1782305 h 4308529"/>
              <a:gd name="connsiteX35" fmla="*/ 2124357 w 2938018"/>
              <a:gd name="connsiteY35" fmla="*/ 1898542 h 4308529"/>
              <a:gd name="connsiteX36" fmla="*/ 2116608 w 2938018"/>
              <a:gd name="connsiteY36" fmla="*/ 1929539 h 4308529"/>
              <a:gd name="connsiteX37" fmla="*/ 2101109 w 2938018"/>
              <a:gd name="connsiteY37" fmla="*/ 2014780 h 4308529"/>
              <a:gd name="connsiteX38" fmla="*/ 2085611 w 2938018"/>
              <a:gd name="connsiteY38" fmla="*/ 2038027 h 4308529"/>
              <a:gd name="connsiteX39" fmla="*/ 2070113 w 2938018"/>
              <a:gd name="connsiteY39" fmla="*/ 2084522 h 4308529"/>
              <a:gd name="connsiteX40" fmla="*/ 2054614 w 2938018"/>
              <a:gd name="connsiteY40" fmla="*/ 2107769 h 4308529"/>
              <a:gd name="connsiteX41" fmla="*/ 2000370 w 2938018"/>
              <a:gd name="connsiteY41" fmla="*/ 2200759 h 4308529"/>
              <a:gd name="connsiteX42" fmla="*/ 1969374 w 2938018"/>
              <a:gd name="connsiteY42" fmla="*/ 2255003 h 4308529"/>
              <a:gd name="connsiteX43" fmla="*/ 1946126 w 2938018"/>
              <a:gd name="connsiteY43" fmla="*/ 2270502 h 4308529"/>
              <a:gd name="connsiteX44" fmla="*/ 1922879 w 2938018"/>
              <a:gd name="connsiteY44" fmla="*/ 2301498 h 4308529"/>
              <a:gd name="connsiteX45" fmla="*/ 1884133 w 2938018"/>
              <a:gd name="connsiteY45" fmla="*/ 2347993 h 4308529"/>
              <a:gd name="connsiteX46" fmla="*/ 1860886 w 2938018"/>
              <a:gd name="connsiteY46" fmla="*/ 2394488 h 4308529"/>
              <a:gd name="connsiteX47" fmla="*/ 1853136 w 2938018"/>
              <a:gd name="connsiteY47" fmla="*/ 2417735 h 4308529"/>
              <a:gd name="connsiteX48" fmla="*/ 1837638 w 2938018"/>
              <a:gd name="connsiteY48" fmla="*/ 2433234 h 4308529"/>
              <a:gd name="connsiteX49" fmla="*/ 1806641 w 2938018"/>
              <a:gd name="connsiteY49" fmla="*/ 2471980 h 4308529"/>
              <a:gd name="connsiteX50" fmla="*/ 1798892 w 2938018"/>
              <a:gd name="connsiteY50" fmla="*/ 2495227 h 4308529"/>
              <a:gd name="connsiteX51" fmla="*/ 1791143 w 2938018"/>
              <a:gd name="connsiteY51" fmla="*/ 2533973 h 4308529"/>
              <a:gd name="connsiteX52" fmla="*/ 1775645 w 2938018"/>
              <a:gd name="connsiteY52" fmla="*/ 2557220 h 4308529"/>
              <a:gd name="connsiteX53" fmla="*/ 1767896 w 2938018"/>
              <a:gd name="connsiteY53" fmla="*/ 2580468 h 4308529"/>
              <a:gd name="connsiteX54" fmla="*/ 1752397 w 2938018"/>
              <a:gd name="connsiteY54" fmla="*/ 2595966 h 4308529"/>
              <a:gd name="connsiteX55" fmla="*/ 1698153 w 2938018"/>
              <a:gd name="connsiteY55" fmla="*/ 2657959 h 4308529"/>
              <a:gd name="connsiteX56" fmla="*/ 1636160 w 2938018"/>
              <a:gd name="connsiteY56" fmla="*/ 2696705 h 4308529"/>
              <a:gd name="connsiteX57" fmla="*/ 1543170 w 2938018"/>
              <a:gd name="connsiteY57" fmla="*/ 2774196 h 4308529"/>
              <a:gd name="connsiteX58" fmla="*/ 1512174 w 2938018"/>
              <a:gd name="connsiteY58" fmla="*/ 2812942 h 4308529"/>
              <a:gd name="connsiteX59" fmla="*/ 1481177 w 2938018"/>
              <a:gd name="connsiteY59" fmla="*/ 2828441 h 4308529"/>
              <a:gd name="connsiteX60" fmla="*/ 1442431 w 2938018"/>
              <a:gd name="connsiteY60" fmla="*/ 2867186 h 4308529"/>
              <a:gd name="connsiteX61" fmla="*/ 1395936 w 2938018"/>
              <a:gd name="connsiteY61" fmla="*/ 2890434 h 4308529"/>
              <a:gd name="connsiteX62" fmla="*/ 1333943 w 2938018"/>
              <a:gd name="connsiteY62" fmla="*/ 2944678 h 4308529"/>
              <a:gd name="connsiteX63" fmla="*/ 1271950 w 2938018"/>
              <a:gd name="connsiteY63" fmla="*/ 2991173 h 4308529"/>
              <a:gd name="connsiteX64" fmla="*/ 1248702 w 2938018"/>
              <a:gd name="connsiteY64" fmla="*/ 3006671 h 4308529"/>
              <a:gd name="connsiteX65" fmla="*/ 1194458 w 2938018"/>
              <a:gd name="connsiteY65" fmla="*/ 3037668 h 4308529"/>
              <a:gd name="connsiteX66" fmla="*/ 1132465 w 2938018"/>
              <a:gd name="connsiteY66" fmla="*/ 3076413 h 4308529"/>
              <a:gd name="connsiteX67" fmla="*/ 1101469 w 2938018"/>
              <a:gd name="connsiteY67" fmla="*/ 3084163 h 4308529"/>
              <a:gd name="connsiteX68" fmla="*/ 1078221 w 2938018"/>
              <a:gd name="connsiteY68" fmla="*/ 3115159 h 4308529"/>
              <a:gd name="connsiteX69" fmla="*/ 1047225 w 2938018"/>
              <a:gd name="connsiteY69" fmla="*/ 3130657 h 4308529"/>
              <a:gd name="connsiteX70" fmla="*/ 961984 w 2938018"/>
              <a:gd name="connsiteY70" fmla="*/ 3192651 h 4308529"/>
              <a:gd name="connsiteX71" fmla="*/ 899991 w 2938018"/>
              <a:gd name="connsiteY71" fmla="*/ 3223647 h 4308529"/>
              <a:gd name="connsiteX72" fmla="*/ 868994 w 2938018"/>
              <a:gd name="connsiteY72" fmla="*/ 3246895 h 4308529"/>
              <a:gd name="connsiteX73" fmla="*/ 822499 w 2938018"/>
              <a:gd name="connsiteY73" fmla="*/ 3262393 h 4308529"/>
              <a:gd name="connsiteX74" fmla="*/ 799252 w 2938018"/>
              <a:gd name="connsiteY74" fmla="*/ 3270142 h 4308529"/>
              <a:gd name="connsiteX75" fmla="*/ 776004 w 2938018"/>
              <a:gd name="connsiteY75" fmla="*/ 3277891 h 4308529"/>
              <a:gd name="connsiteX76" fmla="*/ 729509 w 2938018"/>
              <a:gd name="connsiteY76" fmla="*/ 3308888 h 4308529"/>
              <a:gd name="connsiteX77" fmla="*/ 683014 w 2938018"/>
              <a:gd name="connsiteY77" fmla="*/ 3332135 h 4308529"/>
              <a:gd name="connsiteX78" fmla="*/ 659767 w 2938018"/>
              <a:gd name="connsiteY78" fmla="*/ 3347634 h 4308529"/>
              <a:gd name="connsiteX79" fmla="*/ 636519 w 2938018"/>
              <a:gd name="connsiteY79" fmla="*/ 3355383 h 4308529"/>
              <a:gd name="connsiteX80" fmla="*/ 613272 w 2938018"/>
              <a:gd name="connsiteY80" fmla="*/ 3378630 h 4308529"/>
              <a:gd name="connsiteX81" fmla="*/ 566777 w 2938018"/>
              <a:gd name="connsiteY81" fmla="*/ 3394129 h 4308529"/>
              <a:gd name="connsiteX82" fmla="*/ 528031 w 2938018"/>
              <a:gd name="connsiteY82" fmla="*/ 3425125 h 4308529"/>
              <a:gd name="connsiteX83" fmla="*/ 466038 w 2938018"/>
              <a:gd name="connsiteY83" fmla="*/ 3479369 h 4308529"/>
              <a:gd name="connsiteX84" fmla="*/ 442791 w 2938018"/>
              <a:gd name="connsiteY84" fmla="*/ 3487119 h 4308529"/>
              <a:gd name="connsiteX85" fmla="*/ 419543 w 2938018"/>
              <a:gd name="connsiteY85" fmla="*/ 3518115 h 4308529"/>
              <a:gd name="connsiteX86" fmla="*/ 388547 w 2938018"/>
              <a:gd name="connsiteY86" fmla="*/ 3541363 h 4308529"/>
              <a:gd name="connsiteX87" fmla="*/ 357550 w 2938018"/>
              <a:gd name="connsiteY87" fmla="*/ 3572359 h 4308529"/>
              <a:gd name="connsiteX88" fmla="*/ 334302 w 2938018"/>
              <a:gd name="connsiteY88" fmla="*/ 3595607 h 4308529"/>
              <a:gd name="connsiteX89" fmla="*/ 318804 w 2938018"/>
              <a:gd name="connsiteY89" fmla="*/ 3626603 h 4308529"/>
              <a:gd name="connsiteX90" fmla="*/ 303306 w 2938018"/>
              <a:gd name="connsiteY90" fmla="*/ 3649851 h 4308529"/>
              <a:gd name="connsiteX91" fmla="*/ 280058 w 2938018"/>
              <a:gd name="connsiteY91" fmla="*/ 3735091 h 4308529"/>
              <a:gd name="connsiteX92" fmla="*/ 272309 w 2938018"/>
              <a:gd name="connsiteY92" fmla="*/ 3766088 h 4308529"/>
              <a:gd name="connsiteX93" fmla="*/ 256811 w 2938018"/>
              <a:gd name="connsiteY93" fmla="*/ 3812583 h 4308529"/>
              <a:gd name="connsiteX94" fmla="*/ 218065 w 2938018"/>
              <a:gd name="connsiteY94" fmla="*/ 3897824 h 4308529"/>
              <a:gd name="connsiteX95" fmla="*/ 218065 w 2938018"/>
              <a:gd name="connsiteY95" fmla="*/ 3897824 h 4308529"/>
              <a:gd name="connsiteX96" fmla="*/ 179319 w 2938018"/>
              <a:gd name="connsiteY96" fmla="*/ 3975315 h 4308529"/>
              <a:gd name="connsiteX97" fmla="*/ 156072 w 2938018"/>
              <a:gd name="connsiteY97" fmla="*/ 4029559 h 4308529"/>
              <a:gd name="connsiteX98" fmla="*/ 148323 w 2938018"/>
              <a:gd name="connsiteY98" fmla="*/ 4052807 h 4308529"/>
              <a:gd name="connsiteX99" fmla="*/ 125075 w 2938018"/>
              <a:gd name="connsiteY99" fmla="*/ 4068305 h 4308529"/>
              <a:gd name="connsiteX100" fmla="*/ 101828 w 2938018"/>
              <a:gd name="connsiteY100" fmla="*/ 4107051 h 4308529"/>
              <a:gd name="connsiteX101" fmla="*/ 78580 w 2938018"/>
              <a:gd name="connsiteY101" fmla="*/ 4161295 h 4308529"/>
              <a:gd name="connsiteX102" fmla="*/ 55333 w 2938018"/>
              <a:gd name="connsiteY102" fmla="*/ 4184542 h 4308529"/>
              <a:gd name="connsiteX103" fmla="*/ 47584 w 2938018"/>
              <a:gd name="connsiteY103" fmla="*/ 4223288 h 4308529"/>
              <a:gd name="connsiteX104" fmla="*/ 16587 w 2938018"/>
              <a:gd name="connsiteY104" fmla="*/ 4262034 h 4308529"/>
              <a:gd name="connsiteX105" fmla="*/ 1089 w 2938018"/>
              <a:gd name="connsiteY105" fmla="*/ 4285281 h 4308529"/>
              <a:gd name="connsiteX106" fmla="*/ 1089 w 2938018"/>
              <a:gd name="connsiteY106" fmla="*/ 4308529 h 4308529"/>
              <a:gd name="connsiteX0" fmla="*/ 2936929 w 2936929"/>
              <a:gd name="connsiteY0" fmla="*/ 0 h 4285281"/>
              <a:gd name="connsiteX1" fmla="*/ 2929180 w 2936929"/>
              <a:gd name="connsiteY1" fmla="*/ 309966 h 4285281"/>
              <a:gd name="connsiteX2" fmla="*/ 2921430 w 2936929"/>
              <a:gd name="connsiteY2" fmla="*/ 379708 h 4285281"/>
              <a:gd name="connsiteX3" fmla="*/ 2898183 w 2936929"/>
              <a:gd name="connsiteY3" fmla="*/ 472698 h 4285281"/>
              <a:gd name="connsiteX4" fmla="*/ 2867186 w 2936929"/>
              <a:gd name="connsiteY4" fmla="*/ 511444 h 4285281"/>
              <a:gd name="connsiteX5" fmla="*/ 2843939 w 2936929"/>
              <a:gd name="connsiteY5" fmla="*/ 542441 h 4285281"/>
              <a:gd name="connsiteX6" fmla="*/ 2828441 w 2936929"/>
              <a:gd name="connsiteY6" fmla="*/ 565688 h 4285281"/>
              <a:gd name="connsiteX7" fmla="*/ 2805193 w 2936929"/>
              <a:gd name="connsiteY7" fmla="*/ 573437 h 4285281"/>
              <a:gd name="connsiteX8" fmla="*/ 2758698 w 2936929"/>
              <a:gd name="connsiteY8" fmla="*/ 658678 h 4285281"/>
              <a:gd name="connsiteX9" fmla="*/ 2735451 w 2936929"/>
              <a:gd name="connsiteY9" fmla="*/ 712922 h 4285281"/>
              <a:gd name="connsiteX10" fmla="*/ 2727702 w 2936929"/>
              <a:gd name="connsiteY10" fmla="*/ 736169 h 4285281"/>
              <a:gd name="connsiteX11" fmla="*/ 2704454 w 2936929"/>
              <a:gd name="connsiteY11" fmla="*/ 759417 h 4285281"/>
              <a:gd name="connsiteX12" fmla="*/ 2696705 w 2936929"/>
              <a:gd name="connsiteY12" fmla="*/ 782664 h 4285281"/>
              <a:gd name="connsiteX13" fmla="*/ 2688956 w 2936929"/>
              <a:gd name="connsiteY13" fmla="*/ 813661 h 4285281"/>
              <a:gd name="connsiteX14" fmla="*/ 2673458 w 2936929"/>
              <a:gd name="connsiteY14" fmla="*/ 860156 h 4285281"/>
              <a:gd name="connsiteX15" fmla="*/ 2657959 w 2936929"/>
              <a:gd name="connsiteY15" fmla="*/ 875654 h 4285281"/>
              <a:gd name="connsiteX16" fmla="*/ 2642461 w 2936929"/>
              <a:gd name="connsiteY16" fmla="*/ 906651 h 4285281"/>
              <a:gd name="connsiteX17" fmla="*/ 2588217 w 2936929"/>
              <a:gd name="connsiteY17" fmla="*/ 945396 h 4285281"/>
              <a:gd name="connsiteX18" fmla="*/ 2557220 w 2936929"/>
              <a:gd name="connsiteY18" fmla="*/ 991891 h 4285281"/>
              <a:gd name="connsiteX19" fmla="*/ 2495227 w 2936929"/>
              <a:gd name="connsiteY19" fmla="*/ 1053885 h 4285281"/>
              <a:gd name="connsiteX20" fmla="*/ 2448732 w 2936929"/>
              <a:gd name="connsiteY20" fmla="*/ 1131376 h 4285281"/>
              <a:gd name="connsiteX21" fmla="*/ 2402237 w 2936929"/>
              <a:gd name="connsiteY21" fmla="*/ 1170122 h 4285281"/>
              <a:gd name="connsiteX22" fmla="*/ 2386739 w 2936929"/>
              <a:gd name="connsiteY22" fmla="*/ 1232115 h 4285281"/>
              <a:gd name="connsiteX23" fmla="*/ 2371241 w 2936929"/>
              <a:gd name="connsiteY23" fmla="*/ 1255363 h 4285281"/>
              <a:gd name="connsiteX24" fmla="*/ 2363491 w 2936929"/>
              <a:gd name="connsiteY24" fmla="*/ 1278610 h 4285281"/>
              <a:gd name="connsiteX25" fmla="*/ 2340244 w 2936929"/>
              <a:gd name="connsiteY25" fmla="*/ 1294108 h 4285281"/>
              <a:gd name="connsiteX26" fmla="*/ 2309247 w 2936929"/>
              <a:gd name="connsiteY26" fmla="*/ 1371600 h 4285281"/>
              <a:gd name="connsiteX27" fmla="*/ 2286000 w 2936929"/>
              <a:gd name="connsiteY27" fmla="*/ 1410346 h 4285281"/>
              <a:gd name="connsiteX28" fmla="*/ 2262752 w 2936929"/>
              <a:gd name="connsiteY28" fmla="*/ 1480088 h 4285281"/>
              <a:gd name="connsiteX29" fmla="*/ 2255003 w 2936929"/>
              <a:gd name="connsiteY29" fmla="*/ 1503335 h 4285281"/>
              <a:gd name="connsiteX30" fmla="*/ 2231756 w 2936929"/>
              <a:gd name="connsiteY30" fmla="*/ 1549830 h 4285281"/>
              <a:gd name="connsiteX31" fmla="*/ 2177512 w 2936929"/>
              <a:gd name="connsiteY31" fmla="*/ 1642820 h 4285281"/>
              <a:gd name="connsiteX32" fmla="*/ 2162013 w 2936929"/>
              <a:gd name="connsiteY32" fmla="*/ 1673817 h 4285281"/>
              <a:gd name="connsiteX33" fmla="*/ 2138766 w 2936929"/>
              <a:gd name="connsiteY33" fmla="*/ 1759057 h 4285281"/>
              <a:gd name="connsiteX34" fmla="*/ 2131017 w 2936929"/>
              <a:gd name="connsiteY34" fmla="*/ 1782305 h 4285281"/>
              <a:gd name="connsiteX35" fmla="*/ 2123268 w 2936929"/>
              <a:gd name="connsiteY35" fmla="*/ 1898542 h 4285281"/>
              <a:gd name="connsiteX36" fmla="*/ 2115519 w 2936929"/>
              <a:gd name="connsiteY36" fmla="*/ 1929539 h 4285281"/>
              <a:gd name="connsiteX37" fmla="*/ 2100020 w 2936929"/>
              <a:gd name="connsiteY37" fmla="*/ 2014780 h 4285281"/>
              <a:gd name="connsiteX38" fmla="*/ 2084522 w 2936929"/>
              <a:gd name="connsiteY38" fmla="*/ 2038027 h 4285281"/>
              <a:gd name="connsiteX39" fmla="*/ 2069024 w 2936929"/>
              <a:gd name="connsiteY39" fmla="*/ 2084522 h 4285281"/>
              <a:gd name="connsiteX40" fmla="*/ 2053525 w 2936929"/>
              <a:gd name="connsiteY40" fmla="*/ 2107769 h 4285281"/>
              <a:gd name="connsiteX41" fmla="*/ 1999281 w 2936929"/>
              <a:gd name="connsiteY41" fmla="*/ 2200759 h 4285281"/>
              <a:gd name="connsiteX42" fmla="*/ 1968285 w 2936929"/>
              <a:gd name="connsiteY42" fmla="*/ 2255003 h 4285281"/>
              <a:gd name="connsiteX43" fmla="*/ 1945037 w 2936929"/>
              <a:gd name="connsiteY43" fmla="*/ 2270502 h 4285281"/>
              <a:gd name="connsiteX44" fmla="*/ 1921790 w 2936929"/>
              <a:gd name="connsiteY44" fmla="*/ 2301498 h 4285281"/>
              <a:gd name="connsiteX45" fmla="*/ 1883044 w 2936929"/>
              <a:gd name="connsiteY45" fmla="*/ 2347993 h 4285281"/>
              <a:gd name="connsiteX46" fmla="*/ 1859797 w 2936929"/>
              <a:gd name="connsiteY46" fmla="*/ 2394488 h 4285281"/>
              <a:gd name="connsiteX47" fmla="*/ 1852047 w 2936929"/>
              <a:gd name="connsiteY47" fmla="*/ 2417735 h 4285281"/>
              <a:gd name="connsiteX48" fmla="*/ 1836549 w 2936929"/>
              <a:gd name="connsiteY48" fmla="*/ 2433234 h 4285281"/>
              <a:gd name="connsiteX49" fmla="*/ 1805552 w 2936929"/>
              <a:gd name="connsiteY49" fmla="*/ 2471980 h 4285281"/>
              <a:gd name="connsiteX50" fmla="*/ 1797803 w 2936929"/>
              <a:gd name="connsiteY50" fmla="*/ 2495227 h 4285281"/>
              <a:gd name="connsiteX51" fmla="*/ 1790054 w 2936929"/>
              <a:gd name="connsiteY51" fmla="*/ 2533973 h 4285281"/>
              <a:gd name="connsiteX52" fmla="*/ 1774556 w 2936929"/>
              <a:gd name="connsiteY52" fmla="*/ 2557220 h 4285281"/>
              <a:gd name="connsiteX53" fmla="*/ 1766807 w 2936929"/>
              <a:gd name="connsiteY53" fmla="*/ 2580468 h 4285281"/>
              <a:gd name="connsiteX54" fmla="*/ 1751308 w 2936929"/>
              <a:gd name="connsiteY54" fmla="*/ 2595966 h 4285281"/>
              <a:gd name="connsiteX55" fmla="*/ 1697064 w 2936929"/>
              <a:gd name="connsiteY55" fmla="*/ 2657959 h 4285281"/>
              <a:gd name="connsiteX56" fmla="*/ 1635071 w 2936929"/>
              <a:gd name="connsiteY56" fmla="*/ 2696705 h 4285281"/>
              <a:gd name="connsiteX57" fmla="*/ 1542081 w 2936929"/>
              <a:gd name="connsiteY57" fmla="*/ 2774196 h 4285281"/>
              <a:gd name="connsiteX58" fmla="*/ 1511085 w 2936929"/>
              <a:gd name="connsiteY58" fmla="*/ 2812942 h 4285281"/>
              <a:gd name="connsiteX59" fmla="*/ 1480088 w 2936929"/>
              <a:gd name="connsiteY59" fmla="*/ 2828441 h 4285281"/>
              <a:gd name="connsiteX60" fmla="*/ 1441342 w 2936929"/>
              <a:gd name="connsiteY60" fmla="*/ 2867186 h 4285281"/>
              <a:gd name="connsiteX61" fmla="*/ 1394847 w 2936929"/>
              <a:gd name="connsiteY61" fmla="*/ 2890434 h 4285281"/>
              <a:gd name="connsiteX62" fmla="*/ 1332854 w 2936929"/>
              <a:gd name="connsiteY62" fmla="*/ 2944678 h 4285281"/>
              <a:gd name="connsiteX63" fmla="*/ 1270861 w 2936929"/>
              <a:gd name="connsiteY63" fmla="*/ 2991173 h 4285281"/>
              <a:gd name="connsiteX64" fmla="*/ 1247613 w 2936929"/>
              <a:gd name="connsiteY64" fmla="*/ 3006671 h 4285281"/>
              <a:gd name="connsiteX65" fmla="*/ 1193369 w 2936929"/>
              <a:gd name="connsiteY65" fmla="*/ 3037668 h 4285281"/>
              <a:gd name="connsiteX66" fmla="*/ 1131376 w 2936929"/>
              <a:gd name="connsiteY66" fmla="*/ 3076413 h 4285281"/>
              <a:gd name="connsiteX67" fmla="*/ 1100380 w 2936929"/>
              <a:gd name="connsiteY67" fmla="*/ 3084163 h 4285281"/>
              <a:gd name="connsiteX68" fmla="*/ 1077132 w 2936929"/>
              <a:gd name="connsiteY68" fmla="*/ 3115159 h 4285281"/>
              <a:gd name="connsiteX69" fmla="*/ 1046136 w 2936929"/>
              <a:gd name="connsiteY69" fmla="*/ 3130657 h 4285281"/>
              <a:gd name="connsiteX70" fmla="*/ 960895 w 2936929"/>
              <a:gd name="connsiteY70" fmla="*/ 3192651 h 4285281"/>
              <a:gd name="connsiteX71" fmla="*/ 898902 w 2936929"/>
              <a:gd name="connsiteY71" fmla="*/ 3223647 h 4285281"/>
              <a:gd name="connsiteX72" fmla="*/ 867905 w 2936929"/>
              <a:gd name="connsiteY72" fmla="*/ 3246895 h 4285281"/>
              <a:gd name="connsiteX73" fmla="*/ 821410 w 2936929"/>
              <a:gd name="connsiteY73" fmla="*/ 3262393 h 4285281"/>
              <a:gd name="connsiteX74" fmla="*/ 798163 w 2936929"/>
              <a:gd name="connsiteY74" fmla="*/ 3270142 h 4285281"/>
              <a:gd name="connsiteX75" fmla="*/ 774915 w 2936929"/>
              <a:gd name="connsiteY75" fmla="*/ 3277891 h 4285281"/>
              <a:gd name="connsiteX76" fmla="*/ 728420 w 2936929"/>
              <a:gd name="connsiteY76" fmla="*/ 3308888 h 4285281"/>
              <a:gd name="connsiteX77" fmla="*/ 681925 w 2936929"/>
              <a:gd name="connsiteY77" fmla="*/ 3332135 h 4285281"/>
              <a:gd name="connsiteX78" fmla="*/ 658678 w 2936929"/>
              <a:gd name="connsiteY78" fmla="*/ 3347634 h 4285281"/>
              <a:gd name="connsiteX79" fmla="*/ 635430 w 2936929"/>
              <a:gd name="connsiteY79" fmla="*/ 3355383 h 4285281"/>
              <a:gd name="connsiteX80" fmla="*/ 612183 w 2936929"/>
              <a:gd name="connsiteY80" fmla="*/ 3378630 h 4285281"/>
              <a:gd name="connsiteX81" fmla="*/ 565688 w 2936929"/>
              <a:gd name="connsiteY81" fmla="*/ 3394129 h 4285281"/>
              <a:gd name="connsiteX82" fmla="*/ 526942 w 2936929"/>
              <a:gd name="connsiteY82" fmla="*/ 3425125 h 4285281"/>
              <a:gd name="connsiteX83" fmla="*/ 464949 w 2936929"/>
              <a:gd name="connsiteY83" fmla="*/ 3479369 h 4285281"/>
              <a:gd name="connsiteX84" fmla="*/ 441702 w 2936929"/>
              <a:gd name="connsiteY84" fmla="*/ 3487119 h 4285281"/>
              <a:gd name="connsiteX85" fmla="*/ 418454 w 2936929"/>
              <a:gd name="connsiteY85" fmla="*/ 3518115 h 4285281"/>
              <a:gd name="connsiteX86" fmla="*/ 387458 w 2936929"/>
              <a:gd name="connsiteY86" fmla="*/ 3541363 h 4285281"/>
              <a:gd name="connsiteX87" fmla="*/ 356461 w 2936929"/>
              <a:gd name="connsiteY87" fmla="*/ 3572359 h 4285281"/>
              <a:gd name="connsiteX88" fmla="*/ 333213 w 2936929"/>
              <a:gd name="connsiteY88" fmla="*/ 3595607 h 4285281"/>
              <a:gd name="connsiteX89" fmla="*/ 317715 w 2936929"/>
              <a:gd name="connsiteY89" fmla="*/ 3626603 h 4285281"/>
              <a:gd name="connsiteX90" fmla="*/ 302217 w 2936929"/>
              <a:gd name="connsiteY90" fmla="*/ 3649851 h 4285281"/>
              <a:gd name="connsiteX91" fmla="*/ 278969 w 2936929"/>
              <a:gd name="connsiteY91" fmla="*/ 3735091 h 4285281"/>
              <a:gd name="connsiteX92" fmla="*/ 271220 w 2936929"/>
              <a:gd name="connsiteY92" fmla="*/ 3766088 h 4285281"/>
              <a:gd name="connsiteX93" fmla="*/ 255722 w 2936929"/>
              <a:gd name="connsiteY93" fmla="*/ 3812583 h 4285281"/>
              <a:gd name="connsiteX94" fmla="*/ 216976 w 2936929"/>
              <a:gd name="connsiteY94" fmla="*/ 3897824 h 4285281"/>
              <a:gd name="connsiteX95" fmla="*/ 216976 w 2936929"/>
              <a:gd name="connsiteY95" fmla="*/ 3897824 h 4285281"/>
              <a:gd name="connsiteX96" fmla="*/ 178230 w 2936929"/>
              <a:gd name="connsiteY96" fmla="*/ 3975315 h 4285281"/>
              <a:gd name="connsiteX97" fmla="*/ 154983 w 2936929"/>
              <a:gd name="connsiteY97" fmla="*/ 4029559 h 4285281"/>
              <a:gd name="connsiteX98" fmla="*/ 147234 w 2936929"/>
              <a:gd name="connsiteY98" fmla="*/ 4052807 h 4285281"/>
              <a:gd name="connsiteX99" fmla="*/ 123986 w 2936929"/>
              <a:gd name="connsiteY99" fmla="*/ 4068305 h 4285281"/>
              <a:gd name="connsiteX100" fmla="*/ 100739 w 2936929"/>
              <a:gd name="connsiteY100" fmla="*/ 4107051 h 4285281"/>
              <a:gd name="connsiteX101" fmla="*/ 77491 w 2936929"/>
              <a:gd name="connsiteY101" fmla="*/ 4161295 h 4285281"/>
              <a:gd name="connsiteX102" fmla="*/ 54244 w 2936929"/>
              <a:gd name="connsiteY102" fmla="*/ 4184542 h 4285281"/>
              <a:gd name="connsiteX103" fmla="*/ 46495 w 2936929"/>
              <a:gd name="connsiteY103" fmla="*/ 4223288 h 4285281"/>
              <a:gd name="connsiteX104" fmla="*/ 15498 w 2936929"/>
              <a:gd name="connsiteY104" fmla="*/ 4262034 h 4285281"/>
              <a:gd name="connsiteX105" fmla="*/ 0 w 2936929"/>
              <a:gd name="connsiteY105" fmla="*/ 4285281 h 4285281"/>
              <a:gd name="connsiteX0" fmla="*/ 2936929 w 2936929"/>
              <a:gd name="connsiteY0" fmla="*/ 0 h 4285281"/>
              <a:gd name="connsiteX1" fmla="*/ 2929180 w 2936929"/>
              <a:gd name="connsiteY1" fmla="*/ 309966 h 4285281"/>
              <a:gd name="connsiteX2" fmla="*/ 2921430 w 2936929"/>
              <a:gd name="connsiteY2" fmla="*/ 379708 h 4285281"/>
              <a:gd name="connsiteX3" fmla="*/ 2898183 w 2936929"/>
              <a:gd name="connsiteY3" fmla="*/ 472698 h 4285281"/>
              <a:gd name="connsiteX4" fmla="*/ 2867186 w 2936929"/>
              <a:gd name="connsiteY4" fmla="*/ 511444 h 4285281"/>
              <a:gd name="connsiteX5" fmla="*/ 2843939 w 2936929"/>
              <a:gd name="connsiteY5" fmla="*/ 542441 h 4285281"/>
              <a:gd name="connsiteX6" fmla="*/ 2828441 w 2936929"/>
              <a:gd name="connsiteY6" fmla="*/ 565688 h 4285281"/>
              <a:gd name="connsiteX7" fmla="*/ 2805193 w 2936929"/>
              <a:gd name="connsiteY7" fmla="*/ 573437 h 4285281"/>
              <a:gd name="connsiteX8" fmla="*/ 2758698 w 2936929"/>
              <a:gd name="connsiteY8" fmla="*/ 658678 h 4285281"/>
              <a:gd name="connsiteX9" fmla="*/ 2735451 w 2936929"/>
              <a:gd name="connsiteY9" fmla="*/ 712922 h 4285281"/>
              <a:gd name="connsiteX10" fmla="*/ 2727702 w 2936929"/>
              <a:gd name="connsiteY10" fmla="*/ 736169 h 4285281"/>
              <a:gd name="connsiteX11" fmla="*/ 2704454 w 2936929"/>
              <a:gd name="connsiteY11" fmla="*/ 759417 h 4285281"/>
              <a:gd name="connsiteX12" fmla="*/ 2696705 w 2936929"/>
              <a:gd name="connsiteY12" fmla="*/ 782664 h 4285281"/>
              <a:gd name="connsiteX13" fmla="*/ 2688956 w 2936929"/>
              <a:gd name="connsiteY13" fmla="*/ 813661 h 4285281"/>
              <a:gd name="connsiteX14" fmla="*/ 2673458 w 2936929"/>
              <a:gd name="connsiteY14" fmla="*/ 860156 h 4285281"/>
              <a:gd name="connsiteX15" fmla="*/ 2657959 w 2936929"/>
              <a:gd name="connsiteY15" fmla="*/ 875654 h 4285281"/>
              <a:gd name="connsiteX16" fmla="*/ 2642461 w 2936929"/>
              <a:gd name="connsiteY16" fmla="*/ 906651 h 4285281"/>
              <a:gd name="connsiteX17" fmla="*/ 2588217 w 2936929"/>
              <a:gd name="connsiteY17" fmla="*/ 945396 h 4285281"/>
              <a:gd name="connsiteX18" fmla="*/ 2557220 w 2936929"/>
              <a:gd name="connsiteY18" fmla="*/ 991891 h 4285281"/>
              <a:gd name="connsiteX19" fmla="*/ 2495227 w 2936929"/>
              <a:gd name="connsiteY19" fmla="*/ 1053885 h 4285281"/>
              <a:gd name="connsiteX20" fmla="*/ 2448732 w 2936929"/>
              <a:gd name="connsiteY20" fmla="*/ 1131376 h 4285281"/>
              <a:gd name="connsiteX21" fmla="*/ 2402237 w 2936929"/>
              <a:gd name="connsiteY21" fmla="*/ 1170122 h 4285281"/>
              <a:gd name="connsiteX22" fmla="*/ 2386739 w 2936929"/>
              <a:gd name="connsiteY22" fmla="*/ 1232115 h 4285281"/>
              <a:gd name="connsiteX23" fmla="*/ 2371241 w 2936929"/>
              <a:gd name="connsiteY23" fmla="*/ 1255363 h 4285281"/>
              <a:gd name="connsiteX24" fmla="*/ 2363491 w 2936929"/>
              <a:gd name="connsiteY24" fmla="*/ 1278610 h 4285281"/>
              <a:gd name="connsiteX25" fmla="*/ 2340244 w 2936929"/>
              <a:gd name="connsiteY25" fmla="*/ 1294108 h 4285281"/>
              <a:gd name="connsiteX26" fmla="*/ 2309247 w 2936929"/>
              <a:gd name="connsiteY26" fmla="*/ 1371600 h 4285281"/>
              <a:gd name="connsiteX27" fmla="*/ 2286000 w 2936929"/>
              <a:gd name="connsiteY27" fmla="*/ 1410346 h 4285281"/>
              <a:gd name="connsiteX28" fmla="*/ 2262752 w 2936929"/>
              <a:gd name="connsiteY28" fmla="*/ 1480088 h 4285281"/>
              <a:gd name="connsiteX29" fmla="*/ 2255003 w 2936929"/>
              <a:gd name="connsiteY29" fmla="*/ 1503335 h 4285281"/>
              <a:gd name="connsiteX30" fmla="*/ 2231756 w 2936929"/>
              <a:gd name="connsiteY30" fmla="*/ 1549830 h 4285281"/>
              <a:gd name="connsiteX31" fmla="*/ 2177512 w 2936929"/>
              <a:gd name="connsiteY31" fmla="*/ 1642820 h 4285281"/>
              <a:gd name="connsiteX32" fmla="*/ 2162013 w 2936929"/>
              <a:gd name="connsiteY32" fmla="*/ 1673817 h 4285281"/>
              <a:gd name="connsiteX33" fmla="*/ 2138766 w 2936929"/>
              <a:gd name="connsiteY33" fmla="*/ 1759057 h 4285281"/>
              <a:gd name="connsiteX34" fmla="*/ 2131017 w 2936929"/>
              <a:gd name="connsiteY34" fmla="*/ 1782305 h 4285281"/>
              <a:gd name="connsiteX35" fmla="*/ 2123268 w 2936929"/>
              <a:gd name="connsiteY35" fmla="*/ 1898542 h 4285281"/>
              <a:gd name="connsiteX36" fmla="*/ 2115519 w 2936929"/>
              <a:gd name="connsiteY36" fmla="*/ 1929539 h 4285281"/>
              <a:gd name="connsiteX37" fmla="*/ 2100020 w 2936929"/>
              <a:gd name="connsiteY37" fmla="*/ 2014780 h 4285281"/>
              <a:gd name="connsiteX38" fmla="*/ 2084522 w 2936929"/>
              <a:gd name="connsiteY38" fmla="*/ 2038027 h 4285281"/>
              <a:gd name="connsiteX39" fmla="*/ 2069024 w 2936929"/>
              <a:gd name="connsiteY39" fmla="*/ 2084522 h 4285281"/>
              <a:gd name="connsiteX40" fmla="*/ 2053525 w 2936929"/>
              <a:gd name="connsiteY40" fmla="*/ 2107769 h 4285281"/>
              <a:gd name="connsiteX41" fmla="*/ 1999281 w 2936929"/>
              <a:gd name="connsiteY41" fmla="*/ 2200759 h 4285281"/>
              <a:gd name="connsiteX42" fmla="*/ 1968285 w 2936929"/>
              <a:gd name="connsiteY42" fmla="*/ 2255003 h 4285281"/>
              <a:gd name="connsiteX43" fmla="*/ 1945037 w 2936929"/>
              <a:gd name="connsiteY43" fmla="*/ 2270502 h 4285281"/>
              <a:gd name="connsiteX44" fmla="*/ 1921790 w 2936929"/>
              <a:gd name="connsiteY44" fmla="*/ 2301498 h 4285281"/>
              <a:gd name="connsiteX45" fmla="*/ 1883044 w 2936929"/>
              <a:gd name="connsiteY45" fmla="*/ 2347993 h 4285281"/>
              <a:gd name="connsiteX46" fmla="*/ 1859797 w 2936929"/>
              <a:gd name="connsiteY46" fmla="*/ 2394488 h 4285281"/>
              <a:gd name="connsiteX47" fmla="*/ 1852047 w 2936929"/>
              <a:gd name="connsiteY47" fmla="*/ 2417735 h 4285281"/>
              <a:gd name="connsiteX48" fmla="*/ 1836549 w 2936929"/>
              <a:gd name="connsiteY48" fmla="*/ 2433234 h 4285281"/>
              <a:gd name="connsiteX49" fmla="*/ 1805552 w 2936929"/>
              <a:gd name="connsiteY49" fmla="*/ 2471980 h 4285281"/>
              <a:gd name="connsiteX50" fmla="*/ 1797803 w 2936929"/>
              <a:gd name="connsiteY50" fmla="*/ 2495227 h 4285281"/>
              <a:gd name="connsiteX51" fmla="*/ 1790054 w 2936929"/>
              <a:gd name="connsiteY51" fmla="*/ 2533973 h 4285281"/>
              <a:gd name="connsiteX52" fmla="*/ 1774556 w 2936929"/>
              <a:gd name="connsiteY52" fmla="*/ 2557220 h 4285281"/>
              <a:gd name="connsiteX53" fmla="*/ 1766807 w 2936929"/>
              <a:gd name="connsiteY53" fmla="*/ 2580468 h 4285281"/>
              <a:gd name="connsiteX54" fmla="*/ 1751308 w 2936929"/>
              <a:gd name="connsiteY54" fmla="*/ 2595966 h 4285281"/>
              <a:gd name="connsiteX55" fmla="*/ 1697064 w 2936929"/>
              <a:gd name="connsiteY55" fmla="*/ 2657959 h 4285281"/>
              <a:gd name="connsiteX56" fmla="*/ 1635071 w 2936929"/>
              <a:gd name="connsiteY56" fmla="*/ 2696705 h 4285281"/>
              <a:gd name="connsiteX57" fmla="*/ 1542081 w 2936929"/>
              <a:gd name="connsiteY57" fmla="*/ 2774196 h 4285281"/>
              <a:gd name="connsiteX58" fmla="*/ 1511085 w 2936929"/>
              <a:gd name="connsiteY58" fmla="*/ 2812942 h 4285281"/>
              <a:gd name="connsiteX59" fmla="*/ 1480088 w 2936929"/>
              <a:gd name="connsiteY59" fmla="*/ 2828441 h 4285281"/>
              <a:gd name="connsiteX60" fmla="*/ 1441342 w 2936929"/>
              <a:gd name="connsiteY60" fmla="*/ 2867186 h 4285281"/>
              <a:gd name="connsiteX61" fmla="*/ 1394847 w 2936929"/>
              <a:gd name="connsiteY61" fmla="*/ 2890434 h 4285281"/>
              <a:gd name="connsiteX62" fmla="*/ 1332854 w 2936929"/>
              <a:gd name="connsiteY62" fmla="*/ 2944678 h 4285281"/>
              <a:gd name="connsiteX63" fmla="*/ 1270861 w 2936929"/>
              <a:gd name="connsiteY63" fmla="*/ 2991173 h 4285281"/>
              <a:gd name="connsiteX64" fmla="*/ 1247613 w 2936929"/>
              <a:gd name="connsiteY64" fmla="*/ 3006671 h 4285281"/>
              <a:gd name="connsiteX65" fmla="*/ 1193369 w 2936929"/>
              <a:gd name="connsiteY65" fmla="*/ 3037668 h 4285281"/>
              <a:gd name="connsiteX66" fmla="*/ 1131376 w 2936929"/>
              <a:gd name="connsiteY66" fmla="*/ 3076413 h 4285281"/>
              <a:gd name="connsiteX67" fmla="*/ 1100380 w 2936929"/>
              <a:gd name="connsiteY67" fmla="*/ 3084163 h 4285281"/>
              <a:gd name="connsiteX68" fmla="*/ 1077132 w 2936929"/>
              <a:gd name="connsiteY68" fmla="*/ 3115159 h 4285281"/>
              <a:gd name="connsiteX69" fmla="*/ 1046136 w 2936929"/>
              <a:gd name="connsiteY69" fmla="*/ 3130657 h 4285281"/>
              <a:gd name="connsiteX70" fmla="*/ 960895 w 2936929"/>
              <a:gd name="connsiteY70" fmla="*/ 3192651 h 4285281"/>
              <a:gd name="connsiteX71" fmla="*/ 898902 w 2936929"/>
              <a:gd name="connsiteY71" fmla="*/ 3223647 h 4285281"/>
              <a:gd name="connsiteX72" fmla="*/ 867905 w 2936929"/>
              <a:gd name="connsiteY72" fmla="*/ 3246895 h 4285281"/>
              <a:gd name="connsiteX73" fmla="*/ 821410 w 2936929"/>
              <a:gd name="connsiteY73" fmla="*/ 3262393 h 4285281"/>
              <a:gd name="connsiteX74" fmla="*/ 798163 w 2936929"/>
              <a:gd name="connsiteY74" fmla="*/ 3270142 h 4285281"/>
              <a:gd name="connsiteX75" fmla="*/ 774915 w 2936929"/>
              <a:gd name="connsiteY75" fmla="*/ 3277891 h 4285281"/>
              <a:gd name="connsiteX76" fmla="*/ 728420 w 2936929"/>
              <a:gd name="connsiteY76" fmla="*/ 3308888 h 4285281"/>
              <a:gd name="connsiteX77" fmla="*/ 681925 w 2936929"/>
              <a:gd name="connsiteY77" fmla="*/ 3332135 h 4285281"/>
              <a:gd name="connsiteX78" fmla="*/ 658678 w 2936929"/>
              <a:gd name="connsiteY78" fmla="*/ 3347634 h 4285281"/>
              <a:gd name="connsiteX79" fmla="*/ 635430 w 2936929"/>
              <a:gd name="connsiteY79" fmla="*/ 3355383 h 4285281"/>
              <a:gd name="connsiteX80" fmla="*/ 612183 w 2936929"/>
              <a:gd name="connsiteY80" fmla="*/ 3378630 h 4285281"/>
              <a:gd name="connsiteX81" fmla="*/ 565688 w 2936929"/>
              <a:gd name="connsiteY81" fmla="*/ 3394129 h 4285281"/>
              <a:gd name="connsiteX82" fmla="*/ 526942 w 2936929"/>
              <a:gd name="connsiteY82" fmla="*/ 3425125 h 4285281"/>
              <a:gd name="connsiteX83" fmla="*/ 464949 w 2936929"/>
              <a:gd name="connsiteY83" fmla="*/ 3479369 h 4285281"/>
              <a:gd name="connsiteX84" fmla="*/ 441702 w 2936929"/>
              <a:gd name="connsiteY84" fmla="*/ 3487119 h 4285281"/>
              <a:gd name="connsiteX85" fmla="*/ 418454 w 2936929"/>
              <a:gd name="connsiteY85" fmla="*/ 3518115 h 4285281"/>
              <a:gd name="connsiteX86" fmla="*/ 387458 w 2936929"/>
              <a:gd name="connsiteY86" fmla="*/ 3541363 h 4285281"/>
              <a:gd name="connsiteX87" fmla="*/ 356461 w 2936929"/>
              <a:gd name="connsiteY87" fmla="*/ 3572359 h 4285281"/>
              <a:gd name="connsiteX88" fmla="*/ 333213 w 2936929"/>
              <a:gd name="connsiteY88" fmla="*/ 3595607 h 4285281"/>
              <a:gd name="connsiteX89" fmla="*/ 317715 w 2936929"/>
              <a:gd name="connsiteY89" fmla="*/ 3626603 h 4285281"/>
              <a:gd name="connsiteX90" fmla="*/ 302217 w 2936929"/>
              <a:gd name="connsiteY90" fmla="*/ 3649851 h 4285281"/>
              <a:gd name="connsiteX91" fmla="*/ 278969 w 2936929"/>
              <a:gd name="connsiteY91" fmla="*/ 3735091 h 4285281"/>
              <a:gd name="connsiteX92" fmla="*/ 271220 w 2936929"/>
              <a:gd name="connsiteY92" fmla="*/ 3766088 h 4285281"/>
              <a:gd name="connsiteX93" fmla="*/ 255722 w 2936929"/>
              <a:gd name="connsiteY93" fmla="*/ 3812583 h 4285281"/>
              <a:gd name="connsiteX94" fmla="*/ 216976 w 2936929"/>
              <a:gd name="connsiteY94" fmla="*/ 3897824 h 4285281"/>
              <a:gd name="connsiteX95" fmla="*/ 216976 w 2936929"/>
              <a:gd name="connsiteY95" fmla="*/ 3897824 h 4285281"/>
              <a:gd name="connsiteX96" fmla="*/ 178230 w 2936929"/>
              <a:gd name="connsiteY96" fmla="*/ 3975315 h 4285281"/>
              <a:gd name="connsiteX97" fmla="*/ 154983 w 2936929"/>
              <a:gd name="connsiteY97" fmla="*/ 4029559 h 4285281"/>
              <a:gd name="connsiteX98" fmla="*/ 123986 w 2936929"/>
              <a:gd name="connsiteY98" fmla="*/ 4068305 h 4285281"/>
              <a:gd name="connsiteX99" fmla="*/ 100739 w 2936929"/>
              <a:gd name="connsiteY99" fmla="*/ 4107051 h 4285281"/>
              <a:gd name="connsiteX100" fmla="*/ 77491 w 2936929"/>
              <a:gd name="connsiteY100" fmla="*/ 4161295 h 4285281"/>
              <a:gd name="connsiteX101" fmla="*/ 54244 w 2936929"/>
              <a:gd name="connsiteY101" fmla="*/ 4184542 h 4285281"/>
              <a:gd name="connsiteX102" fmla="*/ 46495 w 2936929"/>
              <a:gd name="connsiteY102" fmla="*/ 4223288 h 4285281"/>
              <a:gd name="connsiteX103" fmla="*/ 15498 w 2936929"/>
              <a:gd name="connsiteY103" fmla="*/ 4262034 h 4285281"/>
              <a:gd name="connsiteX104" fmla="*/ 0 w 2936929"/>
              <a:gd name="connsiteY104" fmla="*/ 4285281 h 4285281"/>
              <a:gd name="connsiteX0" fmla="*/ 2936929 w 2936929"/>
              <a:gd name="connsiteY0" fmla="*/ 0 h 4285281"/>
              <a:gd name="connsiteX1" fmla="*/ 2929180 w 2936929"/>
              <a:gd name="connsiteY1" fmla="*/ 309966 h 4285281"/>
              <a:gd name="connsiteX2" fmla="*/ 2921430 w 2936929"/>
              <a:gd name="connsiteY2" fmla="*/ 379708 h 4285281"/>
              <a:gd name="connsiteX3" fmla="*/ 2898183 w 2936929"/>
              <a:gd name="connsiteY3" fmla="*/ 472698 h 4285281"/>
              <a:gd name="connsiteX4" fmla="*/ 2867186 w 2936929"/>
              <a:gd name="connsiteY4" fmla="*/ 511444 h 4285281"/>
              <a:gd name="connsiteX5" fmla="*/ 2843939 w 2936929"/>
              <a:gd name="connsiteY5" fmla="*/ 542441 h 4285281"/>
              <a:gd name="connsiteX6" fmla="*/ 2828441 w 2936929"/>
              <a:gd name="connsiteY6" fmla="*/ 565688 h 4285281"/>
              <a:gd name="connsiteX7" fmla="*/ 2805193 w 2936929"/>
              <a:gd name="connsiteY7" fmla="*/ 573437 h 4285281"/>
              <a:gd name="connsiteX8" fmla="*/ 2758698 w 2936929"/>
              <a:gd name="connsiteY8" fmla="*/ 658678 h 4285281"/>
              <a:gd name="connsiteX9" fmla="*/ 2735451 w 2936929"/>
              <a:gd name="connsiteY9" fmla="*/ 712922 h 4285281"/>
              <a:gd name="connsiteX10" fmla="*/ 2727702 w 2936929"/>
              <a:gd name="connsiteY10" fmla="*/ 736169 h 4285281"/>
              <a:gd name="connsiteX11" fmla="*/ 2704454 w 2936929"/>
              <a:gd name="connsiteY11" fmla="*/ 759417 h 4285281"/>
              <a:gd name="connsiteX12" fmla="*/ 2696705 w 2936929"/>
              <a:gd name="connsiteY12" fmla="*/ 782664 h 4285281"/>
              <a:gd name="connsiteX13" fmla="*/ 2688956 w 2936929"/>
              <a:gd name="connsiteY13" fmla="*/ 813661 h 4285281"/>
              <a:gd name="connsiteX14" fmla="*/ 2673458 w 2936929"/>
              <a:gd name="connsiteY14" fmla="*/ 860156 h 4285281"/>
              <a:gd name="connsiteX15" fmla="*/ 2657959 w 2936929"/>
              <a:gd name="connsiteY15" fmla="*/ 875654 h 4285281"/>
              <a:gd name="connsiteX16" fmla="*/ 2642461 w 2936929"/>
              <a:gd name="connsiteY16" fmla="*/ 906651 h 4285281"/>
              <a:gd name="connsiteX17" fmla="*/ 2588217 w 2936929"/>
              <a:gd name="connsiteY17" fmla="*/ 945396 h 4285281"/>
              <a:gd name="connsiteX18" fmla="*/ 2557220 w 2936929"/>
              <a:gd name="connsiteY18" fmla="*/ 991891 h 4285281"/>
              <a:gd name="connsiteX19" fmla="*/ 2495227 w 2936929"/>
              <a:gd name="connsiteY19" fmla="*/ 1053885 h 4285281"/>
              <a:gd name="connsiteX20" fmla="*/ 2448732 w 2936929"/>
              <a:gd name="connsiteY20" fmla="*/ 1131376 h 4285281"/>
              <a:gd name="connsiteX21" fmla="*/ 2402237 w 2936929"/>
              <a:gd name="connsiteY21" fmla="*/ 1170122 h 4285281"/>
              <a:gd name="connsiteX22" fmla="*/ 2386739 w 2936929"/>
              <a:gd name="connsiteY22" fmla="*/ 1232115 h 4285281"/>
              <a:gd name="connsiteX23" fmla="*/ 2371241 w 2936929"/>
              <a:gd name="connsiteY23" fmla="*/ 1255363 h 4285281"/>
              <a:gd name="connsiteX24" fmla="*/ 2363491 w 2936929"/>
              <a:gd name="connsiteY24" fmla="*/ 1278610 h 4285281"/>
              <a:gd name="connsiteX25" fmla="*/ 2340244 w 2936929"/>
              <a:gd name="connsiteY25" fmla="*/ 1294108 h 4285281"/>
              <a:gd name="connsiteX26" fmla="*/ 2309247 w 2936929"/>
              <a:gd name="connsiteY26" fmla="*/ 1371600 h 4285281"/>
              <a:gd name="connsiteX27" fmla="*/ 2286000 w 2936929"/>
              <a:gd name="connsiteY27" fmla="*/ 1410346 h 4285281"/>
              <a:gd name="connsiteX28" fmla="*/ 2262752 w 2936929"/>
              <a:gd name="connsiteY28" fmla="*/ 1480088 h 4285281"/>
              <a:gd name="connsiteX29" fmla="*/ 2255003 w 2936929"/>
              <a:gd name="connsiteY29" fmla="*/ 1503335 h 4285281"/>
              <a:gd name="connsiteX30" fmla="*/ 2231756 w 2936929"/>
              <a:gd name="connsiteY30" fmla="*/ 1549830 h 4285281"/>
              <a:gd name="connsiteX31" fmla="*/ 2177512 w 2936929"/>
              <a:gd name="connsiteY31" fmla="*/ 1642820 h 4285281"/>
              <a:gd name="connsiteX32" fmla="*/ 2162013 w 2936929"/>
              <a:gd name="connsiteY32" fmla="*/ 1673817 h 4285281"/>
              <a:gd name="connsiteX33" fmla="*/ 2138766 w 2936929"/>
              <a:gd name="connsiteY33" fmla="*/ 1759057 h 4285281"/>
              <a:gd name="connsiteX34" fmla="*/ 2131017 w 2936929"/>
              <a:gd name="connsiteY34" fmla="*/ 1782305 h 4285281"/>
              <a:gd name="connsiteX35" fmla="*/ 2123268 w 2936929"/>
              <a:gd name="connsiteY35" fmla="*/ 1898542 h 4285281"/>
              <a:gd name="connsiteX36" fmla="*/ 2115519 w 2936929"/>
              <a:gd name="connsiteY36" fmla="*/ 1929539 h 4285281"/>
              <a:gd name="connsiteX37" fmla="*/ 2100020 w 2936929"/>
              <a:gd name="connsiteY37" fmla="*/ 2014780 h 4285281"/>
              <a:gd name="connsiteX38" fmla="*/ 2084522 w 2936929"/>
              <a:gd name="connsiteY38" fmla="*/ 2038027 h 4285281"/>
              <a:gd name="connsiteX39" fmla="*/ 2069024 w 2936929"/>
              <a:gd name="connsiteY39" fmla="*/ 2084522 h 4285281"/>
              <a:gd name="connsiteX40" fmla="*/ 2053525 w 2936929"/>
              <a:gd name="connsiteY40" fmla="*/ 2107769 h 4285281"/>
              <a:gd name="connsiteX41" fmla="*/ 1999281 w 2936929"/>
              <a:gd name="connsiteY41" fmla="*/ 2200759 h 4285281"/>
              <a:gd name="connsiteX42" fmla="*/ 1968285 w 2936929"/>
              <a:gd name="connsiteY42" fmla="*/ 2255003 h 4285281"/>
              <a:gd name="connsiteX43" fmla="*/ 1945037 w 2936929"/>
              <a:gd name="connsiteY43" fmla="*/ 2270502 h 4285281"/>
              <a:gd name="connsiteX44" fmla="*/ 1921790 w 2936929"/>
              <a:gd name="connsiteY44" fmla="*/ 2301498 h 4285281"/>
              <a:gd name="connsiteX45" fmla="*/ 1883044 w 2936929"/>
              <a:gd name="connsiteY45" fmla="*/ 2347993 h 4285281"/>
              <a:gd name="connsiteX46" fmla="*/ 1859797 w 2936929"/>
              <a:gd name="connsiteY46" fmla="*/ 2394488 h 4285281"/>
              <a:gd name="connsiteX47" fmla="*/ 1852047 w 2936929"/>
              <a:gd name="connsiteY47" fmla="*/ 2417735 h 4285281"/>
              <a:gd name="connsiteX48" fmla="*/ 1836549 w 2936929"/>
              <a:gd name="connsiteY48" fmla="*/ 2433234 h 4285281"/>
              <a:gd name="connsiteX49" fmla="*/ 1805552 w 2936929"/>
              <a:gd name="connsiteY49" fmla="*/ 2471980 h 4285281"/>
              <a:gd name="connsiteX50" fmla="*/ 1797803 w 2936929"/>
              <a:gd name="connsiteY50" fmla="*/ 2495227 h 4285281"/>
              <a:gd name="connsiteX51" fmla="*/ 1790054 w 2936929"/>
              <a:gd name="connsiteY51" fmla="*/ 2533973 h 4285281"/>
              <a:gd name="connsiteX52" fmla="*/ 1774556 w 2936929"/>
              <a:gd name="connsiteY52" fmla="*/ 2557220 h 4285281"/>
              <a:gd name="connsiteX53" fmla="*/ 1766807 w 2936929"/>
              <a:gd name="connsiteY53" fmla="*/ 2580468 h 4285281"/>
              <a:gd name="connsiteX54" fmla="*/ 1751308 w 2936929"/>
              <a:gd name="connsiteY54" fmla="*/ 2595966 h 4285281"/>
              <a:gd name="connsiteX55" fmla="*/ 1697064 w 2936929"/>
              <a:gd name="connsiteY55" fmla="*/ 2657959 h 4285281"/>
              <a:gd name="connsiteX56" fmla="*/ 1635071 w 2936929"/>
              <a:gd name="connsiteY56" fmla="*/ 2696705 h 4285281"/>
              <a:gd name="connsiteX57" fmla="*/ 1542081 w 2936929"/>
              <a:gd name="connsiteY57" fmla="*/ 2774196 h 4285281"/>
              <a:gd name="connsiteX58" fmla="*/ 1511085 w 2936929"/>
              <a:gd name="connsiteY58" fmla="*/ 2812942 h 4285281"/>
              <a:gd name="connsiteX59" fmla="*/ 1480088 w 2936929"/>
              <a:gd name="connsiteY59" fmla="*/ 2828441 h 4285281"/>
              <a:gd name="connsiteX60" fmla="*/ 1441342 w 2936929"/>
              <a:gd name="connsiteY60" fmla="*/ 2867186 h 4285281"/>
              <a:gd name="connsiteX61" fmla="*/ 1394847 w 2936929"/>
              <a:gd name="connsiteY61" fmla="*/ 2890434 h 4285281"/>
              <a:gd name="connsiteX62" fmla="*/ 1332854 w 2936929"/>
              <a:gd name="connsiteY62" fmla="*/ 2944678 h 4285281"/>
              <a:gd name="connsiteX63" fmla="*/ 1270861 w 2936929"/>
              <a:gd name="connsiteY63" fmla="*/ 2991173 h 4285281"/>
              <a:gd name="connsiteX64" fmla="*/ 1247613 w 2936929"/>
              <a:gd name="connsiteY64" fmla="*/ 3006671 h 4285281"/>
              <a:gd name="connsiteX65" fmla="*/ 1193369 w 2936929"/>
              <a:gd name="connsiteY65" fmla="*/ 3037668 h 4285281"/>
              <a:gd name="connsiteX66" fmla="*/ 1131376 w 2936929"/>
              <a:gd name="connsiteY66" fmla="*/ 3076413 h 4285281"/>
              <a:gd name="connsiteX67" fmla="*/ 1100380 w 2936929"/>
              <a:gd name="connsiteY67" fmla="*/ 3084163 h 4285281"/>
              <a:gd name="connsiteX68" fmla="*/ 1077132 w 2936929"/>
              <a:gd name="connsiteY68" fmla="*/ 3115159 h 4285281"/>
              <a:gd name="connsiteX69" fmla="*/ 1046136 w 2936929"/>
              <a:gd name="connsiteY69" fmla="*/ 3130657 h 4285281"/>
              <a:gd name="connsiteX70" fmla="*/ 960895 w 2936929"/>
              <a:gd name="connsiteY70" fmla="*/ 3192651 h 4285281"/>
              <a:gd name="connsiteX71" fmla="*/ 898902 w 2936929"/>
              <a:gd name="connsiteY71" fmla="*/ 3223647 h 4285281"/>
              <a:gd name="connsiteX72" fmla="*/ 867905 w 2936929"/>
              <a:gd name="connsiteY72" fmla="*/ 3246895 h 4285281"/>
              <a:gd name="connsiteX73" fmla="*/ 821410 w 2936929"/>
              <a:gd name="connsiteY73" fmla="*/ 3262393 h 4285281"/>
              <a:gd name="connsiteX74" fmla="*/ 798163 w 2936929"/>
              <a:gd name="connsiteY74" fmla="*/ 3270142 h 4285281"/>
              <a:gd name="connsiteX75" fmla="*/ 774915 w 2936929"/>
              <a:gd name="connsiteY75" fmla="*/ 3277891 h 4285281"/>
              <a:gd name="connsiteX76" fmla="*/ 728420 w 2936929"/>
              <a:gd name="connsiteY76" fmla="*/ 3308888 h 4285281"/>
              <a:gd name="connsiteX77" fmla="*/ 681925 w 2936929"/>
              <a:gd name="connsiteY77" fmla="*/ 3332135 h 4285281"/>
              <a:gd name="connsiteX78" fmla="*/ 658678 w 2936929"/>
              <a:gd name="connsiteY78" fmla="*/ 3347634 h 4285281"/>
              <a:gd name="connsiteX79" fmla="*/ 635430 w 2936929"/>
              <a:gd name="connsiteY79" fmla="*/ 3355383 h 4285281"/>
              <a:gd name="connsiteX80" fmla="*/ 612183 w 2936929"/>
              <a:gd name="connsiteY80" fmla="*/ 3378630 h 4285281"/>
              <a:gd name="connsiteX81" fmla="*/ 565688 w 2936929"/>
              <a:gd name="connsiteY81" fmla="*/ 3394129 h 4285281"/>
              <a:gd name="connsiteX82" fmla="*/ 526942 w 2936929"/>
              <a:gd name="connsiteY82" fmla="*/ 3425125 h 4285281"/>
              <a:gd name="connsiteX83" fmla="*/ 464949 w 2936929"/>
              <a:gd name="connsiteY83" fmla="*/ 3479369 h 4285281"/>
              <a:gd name="connsiteX84" fmla="*/ 441702 w 2936929"/>
              <a:gd name="connsiteY84" fmla="*/ 3487119 h 4285281"/>
              <a:gd name="connsiteX85" fmla="*/ 418454 w 2936929"/>
              <a:gd name="connsiteY85" fmla="*/ 3518115 h 4285281"/>
              <a:gd name="connsiteX86" fmla="*/ 387458 w 2936929"/>
              <a:gd name="connsiteY86" fmla="*/ 3541363 h 4285281"/>
              <a:gd name="connsiteX87" fmla="*/ 356461 w 2936929"/>
              <a:gd name="connsiteY87" fmla="*/ 3572359 h 4285281"/>
              <a:gd name="connsiteX88" fmla="*/ 333213 w 2936929"/>
              <a:gd name="connsiteY88" fmla="*/ 3595607 h 4285281"/>
              <a:gd name="connsiteX89" fmla="*/ 317715 w 2936929"/>
              <a:gd name="connsiteY89" fmla="*/ 3626603 h 4285281"/>
              <a:gd name="connsiteX90" fmla="*/ 302217 w 2936929"/>
              <a:gd name="connsiteY90" fmla="*/ 3649851 h 4285281"/>
              <a:gd name="connsiteX91" fmla="*/ 278969 w 2936929"/>
              <a:gd name="connsiteY91" fmla="*/ 3735091 h 4285281"/>
              <a:gd name="connsiteX92" fmla="*/ 271220 w 2936929"/>
              <a:gd name="connsiteY92" fmla="*/ 3766088 h 4285281"/>
              <a:gd name="connsiteX93" fmla="*/ 255722 w 2936929"/>
              <a:gd name="connsiteY93" fmla="*/ 3812583 h 4285281"/>
              <a:gd name="connsiteX94" fmla="*/ 216976 w 2936929"/>
              <a:gd name="connsiteY94" fmla="*/ 3897824 h 4285281"/>
              <a:gd name="connsiteX95" fmla="*/ 216976 w 2936929"/>
              <a:gd name="connsiteY95" fmla="*/ 3897824 h 4285281"/>
              <a:gd name="connsiteX96" fmla="*/ 178230 w 2936929"/>
              <a:gd name="connsiteY96" fmla="*/ 3975315 h 4285281"/>
              <a:gd name="connsiteX97" fmla="*/ 154983 w 2936929"/>
              <a:gd name="connsiteY97" fmla="*/ 4029559 h 4285281"/>
              <a:gd name="connsiteX98" fmla="*/ 123986 w 2936929"/>
              <a:gd name="connsiteY98" fmla="*/ 4068305 h 4285281"/>
              <a:gd name="connsiteX99" fmla="*/ 77491 w 2936929"/>
              <a:gd name="connsiteY99" fmla="*/ 4161295 h 4285281"/>
              <a:gd name="connsiteX100" fmla="*/ 54244 w 2936929"/>
              <a:gd name="connsiteY100" fmla="*/ 4184542 h 4285281"/>
              <a:gd name="connsiteX101" fmla="*/ 46495 w 2936929"/>
              <a:gd name="connsiteY101" fmla="*/ 4223288 h 4285281"/>
              <a:gd name="connsiteX102" fmla="*/ 15498 w 2936929"/>
              <a:gd name="connsiteY102" fmla="*/ 4262034 h 4285281"/>
              <a:gd name="connsiteX103" fmla="*/ 0 w 2936929"/>
              <a:gd name="connsiteY103" fmla="*/ 4285281 h 4285281"/>
              <a:gd name="connsiteX0" fmla="*/ 2936929 w 2936929"/>
              <a:gd name="connsiteY0" fmla="*/ 0 h 4285281"/>
              <a:gd name="connsiteX1" fmla="*/ 2929180 w 2936929"/>
              <a:gd name="connsiteY1" fmla="*/ 309966 h 4285281"/>
              <a:gd name="connsiteX2" fmla="*/ 2921430 w 2936929"/>
              <a:gd name="connsiteY2" fmla="*/ 379708 h 4285281"/>
              <a:gd name="connsiteX3" fmla="*/ 2898183 w 2936929"/>
              <a:gd name="connsiteY3" fmla="*/ 472698 h 4285281"/>
              <a:gd name="connsiteX4" fmla="*/ 2867186 w 2936929"/>
              <a:gd name="connsiteY4" fmla="*/ 511444 h 4285281"/>
              <a:gd name="connsiteX5" fmla="*/ 2843939 w 2936929"/>
              <a:gd name="connsiteY5" fmla="*/ 542441 h 4285281"/>
              <a:gd name="connsiteX6" fmla="*/ 2828441 w 2936929"/>
              <a:gd name="connsiteY6" fmla="*/ 565688 h 4285281"/>
              <a:gd name="connsiteX7" fmla="*/ 2805193 w 2936929"/>
              <a:gd name="connsiteY7" fmla="*/ 573437 h 4285281"/>
              <a:gd name="connsiteX8" fmla="*/ 2758698 w 2936929"/>
              <a:gd name="connsiteY8" fmla="*/ 658678 h 4285281"/>
              <a:gd name="connsiteX9" fmla="*/ 2735451 w 2936929"/>
              <a:gd name="connsiteY9" fmla="*/ 712922 h 4285281"/>
              <a:gd name="connsiteX10" fmla="*/ 2727702 w 2936929"/>
              <a:gd name="connsiteY10" fmla="*/ 736169 h 4285281"/>
              <a:gd name="connsiteX11" fmla="*/ 2704454 w 2936929"/>
              <a:gd name="connsiteY11" fmla="*/ 759417 h 4285281"/>
              <a:gd name="connsiteX12" fmla="*/ 2696705 w 2936929"/>
              <a:gd name="connsiteY12" fmla="*/ 782664 h 4285281"/>
              <a:gd name="connsiteX13" fmla="*/ 2688956 w 2936929"/>
              <a:gd name="connsiteY13" fmla="*/ 813661 h 4285281"/>
              <a:gd name="connsiteX14" fmla="*/ 2673458 w 2936929"/>
              <a:gd name="connsiteY14" fmla="*/ 860156 h 4285281"/>
              <a:gd name="connsiteX15" fmla="*/ 2657959 w 2936929"/>
              <a:gd name="connsiteY15" fmla="*/ 875654 h 4285281"/>
              <a:gd name="connsiteX16" fmla="*/ 2642461 w 2936929"/>
              <a:gd name="connsiteY16" fmla="*/ 906651 h 4285281"/>
              <a:gd name="connsiteX17" fmla="*/ 2588217 w 2936929"/>
              <a:gd name="connsiteY17" fmla="*/ 945396 h 4285281"/>
              <a:gd name="connsiteX18" fmla="*/ 2557220 w 2936929"/>
              <a:gd name="connsiteY18" fmla="*/ 991891 h 4285281"/>
              <a:gd name="connsiteX19" fmla="*/ 2495227 w 2936929"/>
              <a:gd name="connsiteY19" fmla="*/ 1053885 h 4285281"/>
              <a:gd name="connsiteX20" fmla="*/ 2448732 w 2936929"/>
              <a:gd name="connsiteY20" fmla="*/ 1131376 h 4285281"/>
              <a:gd name="connsiteX21" fmla="*/ 2402237 w 2936929"/>
              <a:gd name="connsiteY21" fmla="*/ 1170122 h 4285281"/>
              <a:gd name="connsiteX22" fmla="*/ 2386739 w 2936929"/>
              <a:gd name="connsiteY22" fmla="*/ 1232115 h 4285281"/>
              <a:gd name="connsiteX23" fmla="*/ 2371241 w 2936929"/>
              <a:gd name="connsiteY23" fmla="*/ 1255363 h 4285281"/>
              <a:gd name="connsiteX24" fmla="*/ 2363491 w 2936929"/>
              <a:gd name="connsiteY24" fmla="*/ 1278610 h 4285281"/>
              <a:gd name="connsiteX25" fmla="*/ 2340244 w 2936929"/>
              <a:gd name="connsiteY25" fmla="*/ 1294108 h 4285281"/>
              <a:gd name="connsiteX26" fmla="*/ 2309247 w 2936929"/>
              <a:gd name="connsiteY26" fmla="*/ 1371600 h 4285281"/>
              <a:gd name="connsiteX27" fmla="*/ 2286000 w 2936929"/>
              <a:gd name="connsiteY27" fmla="*/ 1410346 h 4285281"/>
              <a:gd name="connsiteX28" fmla="*/ 2262752 w 2936929"/>
              <a:gd name="connsiteY28" fmla="*/ 1480088 h 4285281"/>
              <a:gd name="connsiteX29" fmla="*/ 2255003 w 2936929"/>
              <a:gd name="connsiteY29" fmla="*/ 1503335 h 4285281"/>
              <a:gd name="connsiteX30" fmla="*/ 2231756 w 2936929"/>
              <a:gd name="connsiteY30" fmla="*/ 1549830 h 4285281"/>
              <a:gd name="connsiteX31" fmla="*/ 2177512 w 2936929"/>
              <a:gd name="connsiteY31" fmla="*/ 1642820 h 4285281"/>
              <a:gd name="connsiteX32" fmla="*/ 2162013 w 2936929"/>
              <a:gd name="connsiteY32" fmla="*/ 1673817 h 4285281"/>
              <a:gd name="connsiteX33" fmla="*/ 2138766 w 2936929"/>
              <a:gd name="connsiteY33" fmla="*/ 1759057 h 4285281"/>
              <a:gd name="connsiteX34" fmla="*/ 2131017 w 2936929"/>
              <a:gd name="connsiteY34" fmla="*/ 1782305 h 4285281"/>
              <a:gd name="connsiteX35" fmla="*/ 2123268 w 2936929"/>
              <a:gd name="connsiteY35" fmla="*/ 1898542 h 4285281"/>
              <a:gd name="connsiteX36" fmla="*/ 2115519 w 2936929"/>
              <a:gd name="connsiteY36" fmla="*/ 1929539 h 4285281"/>
              <a:gd name="connsiteX37" fmla="*/ 2100020 w 2936929"/>
              <a:gd name="connsiteY37" fmla="*/ 2014780 h 4285281"/>
              <a:gd name="connsiteX38" fmla="*/ 2084522 w 2936929"/>
              <a:gd name="connsiteY38" fmla="*/ 2038027 h 4285281"/>
              <a:gd name="connsiteX39" fmla="*/ 2069024 w 2936929"/>
              <a:gd name="connsiteY39" fmla="*/ 2084522 h 4285281"/>
              <a:gd name="connsiteX40" fmla="*/ 2053525 w 2936929"/>
              <a:gd name="connsiteY40" fmla="*/ 2107769 h 4285281"/>
              <a:gd name="connsiteX41" fmla="*/ 1999281 w 2936929"/>
              <a:gd name="connsiteY41" fmla="*/ 2200759 h 4285281"/>
              <a:gd name="connsiteX42" fmla="*/ 1968285 w 2936929"/>
              <a:gd name="connsiteY42" fmla="*/ 2255003 h 4285281"/>
              <a:gd name="connsiteX43" fmla="*/ 1945037 w 2936929"/>
              <a:gd name="connsiteY43" fmla="*/ 2270502 h 4285281"/>
              <a:gd name="connsiteX44" fmla="*/ 1921790 w 2936929"/>
              <a:gd name="connsiteY44" fmla="*/ 2301498 h 4285281"/>
              <a:gd name="connsiteX45" fmla="*/ 1883044 w 2936929"/>
              <a:gd name="connsiteY45" fmla="*/ 2347993 h 4285281"/>
              <a:gd name="connsiteX46" fmla="*/ 1859797 w 2936929"/>
              <a:gd name="connsiteY46" fmla="*/ 2394488 h 4285281"/>
              <a:gd name="connsiteX47" fmla="*/ 1852047 w 2936929"/>
              <a:gd name="connsiteY47" fmla="*/ 2417735 h 4285281"/>
              <a:gd name="connsiteX48" fmla="*/ 1836549 w 2936929"/>
              <a:gd name="connsiteY48" fmla="*/ 2433234 h 4285281"/>
              <a:gd name="connsiteX49" fmla="*/ 1805552 w 2936929"/>
              <a:gd name="connsiteY49" fmla="*/ 2471980 h 4285281"/>
              <a:gd name="connsiteX50" fmla="*/ 1797803 w 2936929"/>
              <a:gd name="connsiteY50" fmla="*/ 2495227 h 4285281"/>
              <a:gd name="connsiteX51" fmla="*/ 1790054 w 2936929"/>
              <a:gd name="connsiteY51" fmla="*/ 2533973 h 4285281"/>
              <a:gd name="connsiteX52" fmla="*/ 1774556 w 2936929"/>
              <a:gd name="connsiteY52" fmla="*/ 2557220 h 4285281"/>
              <a:gd name="connsiteX53" fmla="*/ 1766807 w 2936929"/>
              <a:gd name="connsiteY53" fmla="*/ 2580468 h 4285281"/>
              <a:gd name="connsiteX54" fmla="*/ 1751308 w 2936929"/>
              <a:gd name="connsiteY54" fmla="*/ 2595966 h 4285281"/>
              <a:gd name="connsiteX55" fmla="*/ 1697064 w 2936929"/>
              <a:gd name="connsiteY55" fmla="*/ 2657959 h 4285281"/>
              <a:gd name="connsiteX56" fmla="*/ 1635071 w 2936929"/>
              <a:gd name="connsiteY56" fmla="*/ 2696705 h 4285281"/>
              <a:gd name="connsiteX57" fmla="*/ 1542081 w 2936929"/>
              <a:gd name="connsiteY57" fmla="*/ 2774196 h 4285281"/>
              <a:gd name="connsiteX58" fmla="*/ 1511085 w 2936929"/>
              <a:gd name="connsiteY58" fmla="*/ 2812942 h 4285281"/>
              <a:gd name="connsiteX59" fmla="*/ 1480088 w 2936929"/>
              <a:gd name="connsiteY59" fmla="*/ 2828441 h 4285281"/>
              <a:gd name="connsiteX60" fmla="*/ 1441342 w 2936929"/>
              <a:gd name="connsiteY60" fmla="*/ 2867186 h 4285281"/>
              <a:gd name="connsiteX61" fmla="*/ 1394847 w 2936929"/>
              <a:gd name="connsiteY61" fmla="*/ 2890434 h 4285281"/>
              <a:gd name="connsiteX62" fmla="*/ 1332854 w 2936929"/>
              <a:gd name="connsiteY62" fmla="*/ 2944678 h 4285281"/>
              <a:gd name="connsiteX63" fmla="*/ 1270861 w 2936929"/>
              <a:gd name="connsiteY63" fmla="*/ 2991173 h 4285281"/>
              <a:gd name="connsiteX64" fmla="*/ 1247613 w 2936929"/>
              <a:gd name="connsiteY64" fmla="*/ 3006671 h 4285281"/>
              <a:gd name="connsiteX65" fmla="*/ 1193369 w 2936929"/>
              <a:gd name="connsiteY65" fmla="*/ 3037668 h 4285281"/>
              <a:gd name="connsiteX66" fmla="*/ 1131376 w 2936929"/>
              <a:gd name="connsiteY66" fmla="*/ 3076413 h 4285281"/>
              <a:gd name="connsiteX67" fmla="*/ 1100380 w 2936929"/>
              <a:gd name="connsiteY67" fmla="*/ 3084163 h 4285281"/>
              <a:gd name="connsiteX68" fmla="*/ 1077132 w 2936929"/>
              <a:gd name="connsiteY68" fmla="*/ 3115159 h 4285281"/>
              <a:gd name="connsiteX69" fmla="*/ 1046136 w 2936929"/>
              <a:gd name="connsiteY69" fmla="*/ 3130657 h 4285281"/>
              <a:gd name="connsiteX70" fmla="*/ 960895 w 2936929"/>
              <a:gd name="connsiteY70" fmla="*/ 3192651 h 4285281"/>
              <a:gd name="connsiteX71" fmla="*/ 898902 w 2936929"/>
              <a:gd name="connsiteY71" fmla="*/ 3223647 h 4285281"/>
              <a:gd name="connsiteX72" fmla="*/ 867905 w 2936929"/>
              <a:gd name="connsiteY72" fmla="*/ 3246895 h 4285281"/>
              <a:gd name="connsiteX73" fmla="*/ 821410 w 2936929"/>
              <a:gd name="connsiteY73" fmla="*/ 3262393 h 4285281"/>
              <a:gd name="connsiteX74" fmla="*/ 798163 w 2936929"/>
              <a:gd name="connsiteY74" fmla="*/ 3270142 h 4285281"/>
              <a:gd name="connsiteX75" fmla="*/ 774915 w 2936929"/>
              <a:gd name="connsiteY75" fmla="*/ 3277891 h 4285281"/>
              <a:gd name="connsiteX76" fmla="*/ 728420 w 2936929"/>
              <a:gd name="connsiteY76" fmla="*/ 3308888 h 4285281"/>
              <a:gd name="connsiteX77" fmla="*/ 681925 w 2936929"/>
              <a:gd name="connsiteY77" fmla="*/ 3332135 h 4285281"/>
              <a:gd name="connsiteX78" fmla="*/ 658678 w 2936929"/>
              <a:gd name="connsiteY78" fmla="*/ 3347634 h 4285281"/>
              <a:gd name="connsiteX79" fmla="*/ 635430 w 2936929"/>
              <a:gd name="connsiteY79" fmla="*/ 3355383 h 4285281"/>
              <a:gd name="connsiteX80" fmla="*/ 612183 w 2936929"/>
              <a:gd name="connsiteY80" fmla="*/ 3378630 h 4285281"/>
              <a:gd name="connsiteX81" fmla="*/ 565688 w 2936929"/>
              <a:gd name="connsiteY81" fmla="*/ 3394129 h 4285281"/>
              <a:gd name="connsiteX82" fmla="*/ 526942 w 2936929"/>
              <a:gd name="connsiteY82" fmla="*/ 3425125 h 4285281"/>
              <a:gd name="connsiteX83" fmla="*/ 464949 w 2936929"/>
              <a:gd name="connsiteY83" fmla="*/ 3479369 h 4285281"/>
              <a:gd name="connsiteX84" fmla="*/ 441702 w 2936929"/>
              <a:gd name="connsiteY84" fmla="*/ 3487119 h 4285281"/>
              <a:gd name="connsiteX85" fmla="*/ 418454 w 2936929"/>
              <a:gd name="connsiteY85" fmla="*/ 3518115 h 4285281"/>
              <a:gd name="connsiteX86" fmla="*/ 387458 w 2936929"/>
              <a:gd name="connsiteY86" fmla="*/ 3541363 h 4285281"/>
              <a:gd name="connsiteX87" fmla="*/ 356461 w 2936929"/>
              <a:gd name="connsiteY87" fmla="*/ 3572359 h 4285281"/>
              <a:gd name="connsiteX88" fmla="*/ 333213 w 2936929"/>
              <a:gd name="connsiteY88" fmla="*/ 3595607 h 4285281"/>
              <a:gd name="connsiteX89" fmla="*/ 317715 w 2936929"/>
              <a:gd name="connsiteY89" fmla="*/ 3626603 h 4285281"/>
              <a:gd name="connsiteX90" fmla="*/ 302217 w 2936929"/>
              <a:gd name="connsiteY90" fmla="*/ 3649851 h 4285281"/>
              <a:gd name="connsiteX91" fmla="*/ 278969 w 2936929"/>
              <a:gd name="connsiteY91" fmla="*/ 3735091 h 4285281"/>
              <a:gd name="connsiteX92" fmla="*/ 271220 w 2936929"/>
              <a:gd name="connsiteY92" fmla="*/ 3766088 h 4285281"/>
              <a:gd name="connsiteX93" fmla="*/ 255722 w 2936929"/>
              <a:gd name="connsiteY93" fmla="*/ 3812583 h 4285281"/>
              <a:gd name="connsiteX94" fmla="*/ 216976 w 2936929"/>
              <a:gd name="connsiteY94" fmla="*/ 3897824 h 4285281"/>
              <a:gd name="connsiteX95" fmla="*/ 216976 w 2936929"/>
              <a:gd name="connsiteY95" fmla="*/ 3897824 h 4285281"/>
              <a:gd name="connsiteX96" fmla="*/ 178230 w 2936929"/>
              <a:gd name="connsiteY96" fmla="*/ 3975315 h 4285281"/>
              <a:gd name="connsiteX97" fmla="*/ 154983 w 2936929"/>
              <a:gd name="connsiteY97" fmla="*/ 4029559 h 4285281"/>
              <a:gd name="connsiteX98" fmla="*/ 123986 w 2936929"/>
              <a:gd name="connsiteY98" fmla="*/ 4068305 h 4285281"/>
              <a:gd name="connsiteX99" fmla="*/ 77491 w 2936929"/>
              <a:gd name="connsiteY99" fmla="*/ 4161295 h 4285281"/>
              <a:gd name="connsiteX100" fmla="*/ 46495 w 2936929"/>
              <a:gd name="connsiteY100" fmla="*/ 4223288 h 4285281"/>
              <a:gd name="connsiteX101" fmla="*/ 15498 w 2936929"/>
              <a:gd name="connsiteY101" fmla="*/ 4262034 h 4285281"/>
              <a:gd name="connsiteX102" fmla="*/ 0 w 2936929"/>
              <a:gd name="connsiteY102" fmla="*/ 4285281 h 4285281"/>
              <a:gd name="connsiteX0" fmla="*/ 2921431 w 2921431"/>
              <a:gd name="connsiteY0" fmla="*/ 0 h 4262034"/>
              <a:gd name="connsiteX1" fmla="*/ 2913682 w 2921431"/>
              <a:gd name="connsiteY1" fmla="*/ 309966 h 4262034"/>
              <a:gd name="connsiteX2" fmla="*/ 2905932 w 2921431"/>
              <a:gd name="connsiteY2" fmla="*/ 379708 h 4262034"/>
              <a:gd name="connsiteX3" fmla="*/ 2882685 w 2921431"/>
              <a:gd name="connsiteY3" fmla="*/ 472698 h 4262034"/>
              <a:gd name="connsiteX4" fmla="*/ 2851688 w 2921431"/>
              <a:gd name="connsiteY4" fmla="*/ 511444 h 4262034"/>
              <a:gd name="connsiteX5" fmla="*/ 2828441 w 2921431"/>
              <a:gd name="connsiteY5" fmla="*/ 542441 h 4262034"/>
              <a:gd name="connsiteX6" fmla="*/ 2812943 w 2921431"/>
              <a:gd name="connsiteY6" fmla="*/ 565688 h 4262034"/>
              <a:gd name="connsiteX7" fmla="*/ 2789695 w 2921431"/>
              <a:gd name="connsiteY7" fmla="*/ 573437 h 4262034"/>
              <a:gd name="connsiteX8" fmla="*/ 2743200 w 2921431"/>
              <a:gd name="connsiteY8" fmla="*/ 658678 h 4262034"/>
              <a:gd name="connsiteX9" fmla="*/ 2719953 w 2921431"/>
              <a:gd name="connsiteY9" fmla="*/ 712922 h 4262034"/>
              <a:gd name="connsiteX10" fmla="*/ 2712204 w 2921431"/>
              <a:gd name="connsiteY10" fmla="*/ 736169 h 4262034"/>
              <a:gd name="connsiteX11" fmla="*/ 2688956 w 2921431"/>
              <a:gd name="connsiteY11" fmla="*/ 759417 h 4262034"/>
              <a:gd name="connsiteX12" fmla="*/ 2681207 w 2921431"/>
              <a:gd name="connsiteY12" fmla="*/ 782664 h 4262034"/>
              <a:gd name="connsiteX13" fmla="*/ 2673458 w 2921431"/>
              <a:gd name="connsiteY13" fmla="*/ 813661 h 4262034"/>
              <a:gd name="connsiteX14" fmla="*/ 2657960 w 2921431"/>
              <a:gd name="connsiteY14" fmla="*/ 860156 h 4262034"/>
              <a:gd name="connsiteX15" fmla="*/ 2642461 w 2921431"/>
              <a:gd name="connsiteY15" fmla="*/ 875654 h 4262034"/>
              <a:gd name="connsiteX16" fmla="*/ 2626963 w 2921431"/>
              <a:gd name="connsiteY16" fmla="*/ 906651 h 4262034"/>
              <a:gd name="connsiteX17" fmla="*/ 2572719 w 2921431"/>
              <a:gd name="connsiteY17" fmla="*/ 945396 h 4262034"/>
              <a:gd name="connsiteX18" fmla="*/ 2541722 w 2921431"/>
              <a:gd name="connsiteY18" fmla="*/ 991891 h 4262034"/>
              <a:gd name="connsiteX19" fmla="*/ 2479729 w 2921431"/>
              <a:gd name="connsiteY19" fmla="*/ 1053885 h 4262034"/>
              <a:gd name="connsiteX20" fmla="*/ 2433234 w 2921431"/>
              <a:gd name="connsiteY20" fmla="*/ 1131376 h 4262034"/>
              <a:gd name="connsiteX21" fmla="*/ 2386739 w 2921431"/>
              <a:gd name="connsiteY21" fmla="*/ 1170122 h 4262034"/>
              <a:gd name="connsiteX22" fmla="*/ 2371241 w 2921431"/>
              <a:gd name="connsiteY22" fmla="*/ 1232115 h 4262034"/>
              <a:gd name="connsiteX23" fmla="*/ 2355743 w 2921431"/>
              <a:gd name="connsiteY23" fmla="*/ 1255363 h 4262034"/>
              <a:gd name="connsiteX24" fmla="*/ 2347993 w 2921431"/>
              <a:gd name="connsiteY24" fmla="*/ 1278610 h 4262034"/>
              <a:gd name="connsiteX25" fmla="*/ 2324746 w 2921431"/>
              <a:gd name="connsiteY25" fmla="*/ 1294108 h 4262034"/>
              <a:gd name="connsiteX26" fmla="*/ 2293749 w 2921431"/>
              <a:gd name="connsiteY26" fmla="*/ 1371600 h 4262034"/>
              <a:gd name="connsiteX27" fmla="*/ 2270502 w 2921431"/>
              <a:gd name="connsiteY27" fmla="*/ 1410346 h 4262034"/>
              <a:gd name="connsiteX28" fmla="*/ 2247254 w 2921431"/>
              <a:gd name="connsiteY28" fmla="*/ 1480088 h 4262034"/>
              <a:gd name="connsiteX29" fmla="*/ 2239505 w 2921431"/>
              <a:gd name="connsiteY29" fmla="*/ 1503335 h 4262034"/>
              <a:gd name="connsiteX30" fmla="*/ 2216258 w 2921431"/>
              <a:gd name="connsiteY30" fmla="*/ 1549830 h 4262034"/>
              <a:gd name="connsiteX31" fmla="*/ 2162014 w 2921431"/>
              <a:gd name="connsiteY31" fmla="*/ 1642820 h 4262034"/>
              <a:gd name="connsiteX32" fmla="*/ 2146515 w 2921431"/>
              <a:gd name="connsiteY32" fmla="*/ 1673817 h 4262034"/>
              <a:gd name="connsiteX33" fmla="*/ 2123268 w 2921431"/>
              <a:gd name="connsiteY33" fmla="*/ 1759057 h 4262034"/>
              <a:gd name="connsiteX34" fmla="*/ 2115519 w 2921431"/>
              <a:gd name="connsiteY34" fmla="*/ 1782305 h 4262034"/>
              <a:gd name="connsiteX35" fmla="*/ 2107770 w 2921431"/>
              <a:gd name="connsiteY35" fmla="*/ 1898542 h 4262034"/>
              <a:gd name="connsiteX36" fmla="*/ 2100021 w 2921431"/>
              <a:gd name="connsiteY36" fmla="*/ 1929539 h 4262034"/>
              <a:gd name="connsiteX37" fmla="*/ 2084522 w 2921431"/>
              <a:gd name="connsiteY37" fmla="*/ 2014780 h 4262034"/>
              <a:gd name="connsiteX38" fmla="*/ 2069024 w 2921431"/>
              <a:gd name="connsiteY38" fmla="*/ 2038027 h 4262034"/>
              <a:gd name="connsiteX39" fmla="*/ 2053526 w 2921431"/>
              <a:gd name="connsiteY39" fmla="*/ 2084522 h 4262034"/>
              <a:gd name="connsiteX40" fmla="*/ 2038027 w 2921431"/>
              <a:gd name="connsiteY40" fmla="*/ 2107769 h 4262034"/>
              <a:gd name="connsiteX41" fmla="*/ 1983783 w 2921431"/>
              <a:gd name="connsiteY41" fmla="*/ 2200759 h 4262034"/>
              <a:gd name="connsiteX42" fmla="*/ 1952787 w 2921431"/>
              <a:gd name="connsiteY42" fmla="*/ 2255003 h 4262034"/>
              <a:gd name="connsiteX43" fmla="*/ 1929539 w 2921431"/>
              <a:gd name="connsiteY43" fmla="*/ 2270502 h 4262034"/>
              <a:gd name="connsiteX44" fmla="*/ 1906292 w 2921431"/>
              <a:gd name="connsiteY44" fmla="*/ 2301498 h 4262034"/>
              <a:gd name="connsiteX45" fmla="*/ 1867546 w 2921431"/>
              <a:gd name="connsiteY45" fmla="*/ 2347993 h 4262034"/>
              <a:gd name="connsiteX46" fmla="*/ 1844299 w 2921431"/>
              <a:gd name="connsiteY46" fmla="*/ 2394488 h 4262034"/>
              <a:gd name="connsiteX47" fmla="*/ 1836549 w 2921431"/>
              <a:gd name="connsiteY47" fmla="*/ 2417735 h 4262034"/>
              <a:gd name="connsiteX48" fmla="*/ 1821051 w 2921431"/>
              <a:gd name="connsiteY48" fmla="*/ 2433234 h 4262034"/>
              <a:gd name="connsiteX49" fmla="*/ 1790054 w 2921431"/>
              <a:gd name="connsiteY49" fmla="*/ 2471980 h 4262034"/>
              <a:gd name="connsiteX50" fmla="*/ 1782305 w 2921431"/>
              <a:gd name="connsiteY50" fmla="*/ 2495227 h 4262034"/>
              <a:gd name="connsiteX51" fmla="*/ 1774556 w 2921431"/>
              <a:gd name="connsiteY51" fmla="*/ 2533973 h 4262034"/>
              <a:gd name="connsiteX52" fmla="*/ 1759058 w 2921431"/>
              <a:gd name="connsiteY52" fmla="*/ 2557220 h 4262034"/>
              <a:gd name="connsiteX53" fmla="*/ 1751309 w 2921431"/>
              <a:gd name="connsiteY53" fmla="*/ 2580468 h 4262034"/>
              <a:gd name="connsiteX54" fmla="*/ 1735810 w 2921431"/>
              <a:gd name="connsiteY54" fmla="*/ 2595966 h 4262034"/>
              <a:gd name="connsiteX55" fmla="*/ 1681566 w 2921431"/>
              <a:gd name="connsiteY55" fmla="*/ 2657959 h 4262034"/>
              <a:gd name="connsiteX56" fmla="*/ 1619573 w 2921431"/>
              <a:gd name="connsiteY56" fmla="*/ 2696705 h 4262034"/>
              <a:gd name="connsiteX57" fmla="*/ 1526583 w 2921431"/>
              <a:gd name="connsiteY57" fmla="*/ 2774196 h 4262034"/>
              <a:gd name="connsiteX58" fmla="*/ 1495587 w 2921431"/>
              <a:gd name="connsiteY58" fmla="*/ 2812942 h 4262034"/>
              <a:gd name="connsiteX59" fmla="*/ 1464590 w 2921431"/>
              <a:gd name="connsiteY59" fmla="*/ 2828441 h 4262034"/>
              <a:gd name="connsiteX60" fmla="*/ 1425844 w 2921431"/>
              <a:gd name="connsiteY60" fmla="*/ 2867186 h 4262034"/>
              <a:gd name="connsiteX61" fmla="*/ 1379349 w 2921431"/>
              <a:gd name="connsiteY61" fmla="*/ 2890434 h 4262034"/>
              <a:gd name="connsiteX62" fmla="*/ 1317356 w 2921431"/>
              <a:gd name="connsiteY62" fmla="*/ 2944678 h 4262034"/>
              <a:gd name="connsiteX63" fmla="*/ 1255363 w 2921431"/>
              <a:gd name="connsiteY63" fmla="*/ 2991173 h 4262034"/>
              <a:gd name="connsiteX64" fmla="*/ 1232115 w 2921431"/>
              <a:gd name="connsiteY64" fmla="*/ 3006671 h 4262034"/>
              <a:gd name="connsiteX65" fmla="*/ 1177871 w 2921431"/>
              <a:gd name="connsiteY65" fmla="*/ 3037668 h 4262034"/>
              <a:gd name="connsiteX66" fmla="*/ 1115878 w 2921431"/>
              <a:gd name="connsiteY66" fmla="*/ 3076413 h 4262034"/>
              <a:gd name="connsiteX67" fmla="*/ 1084882 w 2921431"/>
              <a:gd name="connsiteY67" fmla="*/ 3084163 h 4262034"/>
              <a:gd name="connsiteX68" fmla="*/ 1061634 w 2921431"/>
              <a:gd name="connsiteY68" fmla="*/ 3115159 h 4262034"/>
              <a:gd name="connsiteX69" fmla="*/ 1030638 w 2921431"/>
              <a:gd name="connsiteY69" fmla="*/ 3130657 h 4262034"/>
              <a:gd name="connsiteX70" fmla="*/ 945397 w 2921431"/>
              <a:gd name="connsiteY70" fmla="*/ 3192651 h 4262034"/>
              <a:gd name="connsiteX71" fmla="*/ 883404 w 2921431"/>
              <a:gd name="connsiteY71" fmla="*/ 3223647 h 4262034"/>
              <a:gd name="connsiteX72" fmla="*/ 852407 w 2921431"/>
              <a:gd name="connsiteY72" fmla="*/ 3246895 h 4262034"/>
              <a:gd name="connsiteX73" fmla="*/ 805912 w 2921431"/>
              <a:gd name="connsiteY73" fmla="*/ 3262393 h 4262034"/>
              <a:gd name="connsiteX74" fmla="*/ 782665 w 2921431"/>
              <a:gd name="connsiteY74" fmla="*/ 3270142 h 4262034"/>
              <a:gd name="connsiteX75" fmla="*/ 759417 w 2921431"/>
              <a:gd name="connsiteY75" fmla="*/ 3277891 h 4262034"/>
              <a:gd name="connsiteX76" fmla="*/ 712922 w 2921431"/>
              <a:gd name="connsiteY76" fmla="*/ 3308888 h 4262034"/>
              <a:gd name="connsiteX77" fmla="*/ 666427 w 2921431"/>
              <a:gd name="connsiteY77" fmla="*/ 3332135 h 4262034"/>
              <a:gd name="connsiteX78" fmla="*/ 643180 w 2921431"/>
              <a:gd name="connsiteY78" fmla="*/ 3347634 h 4262034"/>
              <a:gd name="connsiteX79" fmla="*/ 619932 w 2921431"/>
              <a:gd name="connsiteY79" fmla="*/ 3355383 h 4262034"/>
              <a:gd name="connsiteX80" fmla="*/ 596685 w 2921431"/>
              <a:gd name="connsiteY80" fmla="*/ 3378630 h 4262034"/>
              <a:gd name="connsiteX81" fmla="*/ 550190 w 2921431"/>
              <a:gd name="connsiteY81" fmla="*/ 3394129 h 4262034"/>
              <a:gd name="connsiteX82" fmla="*/ 511444 w 2921431"/>
              <a:gd name="connsiteY82" fmla="*/ 3425125 h 4262034"/>
              <a:gd name="connsiteX83" fmla="*/ 449451 w 2921431"/>
              <a:gd name="connsiteY83" fmla="*/ 3479369 h 4262034"/>
              <a:gd name="connsiteX84" fmla="*/ 426204 w 2921431"/>
              <a:gd name="connsiteY84" fmla="*/ 3487119 h 4262034"/>
              <a:gd name="connsiteX85" fmla="*/ 402956 w 2921431"/>
              <a:gd name="connsiteY85" fmla="*/ 3518115 h 4262034"/>
              <a:gd name="connsiteX86" fmla="*/ 371960 w 2921431"/>
              <a:gd name="connsiteY86" fmla="*/ 3541363 h 4262034"/>
              <a:gd name="connsiteX87" fmla="*/ 340963 w 2921431"/>
              <a:gd name="connsiteY87" fmla="*/ 3572359 h 4262034"/>
              <a:gd name="connsiteX88" fmla="*/ 317715 w 2921431"/>
              <a:gd name="connsiteY88" fmla="*/ 3595607 h 4262034"/>
              <a:gd name="connsiteX89" fmla="*/ 302217 w 2921431"/>
              <a:gd name="connsiteY89" fmla="*/ 3626603 h 4262034"/>
              <a:gd name="connsiteX90" fmla="*/ 286719 w 2921431"/>
              <a:gd name="connsiteY90" fmla="*/ 3649851 h 4262034"/>
              <a:gd name="connsiteX91" fmla="*/ 263471 w 2921431"/>
              <a:gd name="connsiteY91" fmla="*/ 3735091 h 4262034"/>
              <a:gd name="connsiteX92" fmla="*/ 255722 w 2921431"/>
              <a:gd name="connsiteY92" fmla="*/ 3766088 h 4262034"/>
              <a:gd name="connsiteX93" fmla="*/ 240224 w 2921431"/>
              <a:gd name="connsiteY93" fmla="*/ 3812583 h 4262034"/>
              <a:gd name="connsiteX94" fmla="*/ 201478 w 2921431"/>
              <a:gd name="connsiteY94" fmla="*/ 3897824 h 4262034"/>
              <a:gd name="connsiteX95" fmla="*/ 201478 w 2921431"/>
              <a:gd name="connsiteY95" fmla="*/ 3897824 h 4262034"/>
              <a:gd name="connsiteX96" fmla="*/ 162732 w 2921431"/>
              <a:gd name="connsiteY96" fmla="*/ 3975315 h 4262034"/>
              <a:gd name="connsiteX97" fmla="*/ 139485 w 2921431"/>
              <a:gd name="connsiteY97" fmla="*/ 4029559 h 4262034"/>
              <a:gd name="connsiteX98" fmla="*/ 108488 w 2921431"/>
              <a:gd name="connsiteY98" fmla="*/ 4068305 h 4262034"/>
              <a:gd name="connsiteX99" fmla="*/ 61993 w 2921431"/>
              <a:gd name="connsiteY99" fmla="*/ 4161295 h 4262034"/>
              <a:gd name="connsiteX100" fmla="*/ 30997 w 2921431"/>
              <a:gd name="connsiteY100" fmla="*/ 4223288 h 4262034"/>
              <a:gd name="connsiteX101" fmla="*/ 0 w 2921431"/>
              <a:gd name="connsiteY101" fmla="*/ 4262034 h 4262034"/>
              <a:gd name="connsiteX0" fmla="*/ 2921431 w 2921431"/>
              <a:gd name="connsiteY0" fmla="*/ 0 h 4262034"/>
              <a:gd name="connsiteX1" fmla="*/ 2913682 w 2921431"/>
              <a:gd name="connsiteY1" fmla="*/ 309966 h 4262034"/>
              <a:gd name="connsiteX2" fmla="*/ 2905932 w 2921431"/>
              <a:gd name="connsiteY2" fmla="*/ 379708 h 4262034"/>
              <a:gd name="connsiteX3" fmla="*/ 2882685 w 2921431"/>
              <a:gd name="connsiteY3" fmla="*/ 472698 h 4262034"/>
              <a:gd name="connsiteX4" fmla="*/ 2851688 w 2921431"/>
              <a:gd name="connsiteY4" fmla="*/ 511444 h 4262034"/>
              <a:gd name="connsiteX5" fmla="*/ 2828441 w 2921431"/>
              <a:gd name="connsiteY5" fmla="*/ 542441 h 4262034"/>
              <a:gd name="connsiteX6" fmla="*/ 2812943 w 2921431"/>
              <a:gd name="connsiteY6" fmla="*/ 565688 h 4262034"/>
              <a:gd name="connsiteX7" fmla="*/ 2789695 w 2921431"/>
              <a:gd name="connsiteY7" fmla="*/ 573437 h 4262034"/>
              <a:gd name="connsiteX8" fmla="*/ 2743200 w 2921431"/>
              <a:gd name="connsiteY8" fmla="*/ 658678 h 4262034"/>
              <a:gd name="connsiteX9" fmla="*/ 2719953 w 2921431"/>
              <a:gd name="connsiteY9" fmla="*/ 712922 h 4262034"/>
              <a:gd name="connsiteX10" fmla="*/ 2712204 w 2921431"/>
              <a:gd name="connsiteY10" fmla="*/ 736169 h 4262034"/>
              <a:gd name="connsiteX11" fmla="*/ 2688956 w 2921431"/>
              <a:gd name="connsiteY11" fmla="*/ 759417 h 4262034"/>
              <a:gd name="connsiteX12" fmla="*/ 2681207 w 2921431"/>
              <a:gd name="connsiteY12" fmla="*/ 782664 h 4262034"/>
              <a:gd name="connsiteX13" fmla="*/ 2673458 w 2921431"/>
              <a:gd name="connsiteY13" fmla="*/ 813661 h 4262034"/>
              <a:gd name="connsiteX14" fmla="*/ 2657960 w 2921431"/>
              <a:gd name="connsiteY14" fmla="*/ 860156 h 4262034"/>
              <a:gd name="connsiteX15" fmla="*/ 2642461 w 2921431"/>
              <a:gd name="connsiteY15" fmla="*/ 875654 h 4262034"/>
              <a:gd name="connsiteX16" fmla="*/ 2626963 w 2921431"/>
              <a:gd name="connsiteY16" fmla="*/ 906651 h 4262034"/>
              <a:gd name="connsiteX17" fmla="*/ 2572719 w 2921431"/>
              <a:gd name="connsiteY17" fmla="*/ 945396 h 4262034"/>
              <a:gd name="connsiteX18" fmla="*/ 2541722 w 2921431"/>
              <a:gd name="connsiteY18" fmla="*/ 991891 h 4262034"/>
              <a:gd name="connsiteX19" fmla="*/ 2479729 w 2921431"/>
              <a:gd name="connsiteY19" fmla="*/ 1053885 h 4262034"/>
              <a:gd name="connsiteX20" fmla="*/ 2433234 w 2921431"/>
              <a:gd name="connsiteY20" fmla="*/ 1131376 h 4262034"/>
              <a:gd name="connsiteX21" fmla="*/ 2386739 w 2921431"/>
              <a:gd name="connsiteY21" fmla="*/ 1170122 h 4262034"/>
              <a:gd name="connsiteX22" fmla="*/ 2371241 w 2921431"/>
              <a:gd name="connsiteY22" fmla="*/ 1232115 h 4262034"/>
              <a:gd name="connsiteX23" fmla="*/ 2355743 w 2921431"/>
              <a:gd name="connsiteY23" fmla="*/ 1255363 h 4262034"/>
              <a:gd name="connsiteX24" fmla="*/ 2347993 w 2921431"/>
              <a:gd name="connsiteY24" fmla="*/ 1278610 h 4262034"/>
              <a:gd name="connsiteX25" fmla="*/ 2324746 w 2921431"/>
              <a:gd name="connsiteY25" fmla="*/ 1294108 h 4262034"/>
              <a:gd name="connsiteX26" fmla="*/ 2293749 w 2921431"/>
              <a:gd name="connsiteY26" fmla="*/ 1371600 h 4262034"/>
              <a:gd name="connsiteX27" fmla="*/ 2270502 w 2921431"/>
              <a:gd name="connsiteY27" fmla="*/ 1410346 h 4262034"/>
              <a:gd name="connsiteX28" fmla="*/ 2247254 w 2921431"/>
              <a:gd name="connsiteY28" fmla="*/ 1480088 h 4262034"/>
              <a:gd name="connsiteX29" fmla="*/ 2239505 w 2921431"/>
              <a:gd name="connsiteY29" fmla="*/ 1503335 h 4262034"/>
              <a:gd name="connsiteX30" fmla="*/ 2216258 w 2921431"/>
              <a:gd name="connsiteY30" fmla="*/ 1549830 h 4262034"/>
              <a:gd name="connsiteX31" fmla="*/ 2162014 w 2921431"/>
              <a:gd name="connsiteY31" fmla="*/ 1642820 h 4262034"/>
              <a:gd name="connsiteX32" fmla="*/ 2146515 w 2921431"/>
              <a:gd name="connsiteY32" fmla="*/ 1673817 h 4262034"/>
              <a:gd name="connsiteX33" fmla="*/ 2123268 w 2921431"/>
              <a:gd name="connsiteY33" fmla="*/ 1759057 h 4262034"/>
              <a:gd name="connsiteX34" fmla="*/ 2115519 w 2921431"/>
              <a:gd name="connsiteY34" fmla="*/ 1782305 h 4262034"/>
              <a:gd name="connsiteX35" fmla="*/ 2107770 w 2921431"/>
              <a:gd name="connsiteY35" fmla="*/ 1898542 h 4262034"/>
              <a:gd name="connsiteX36" fmla="*/ 2100021 w 2921431"/>
              <a:gd name="connsiteY36" fmla="*/ 1929539 h 4262034"/>
              <a:gd name="connsiteX37" fmla="*/ 2084522 w 2921431"/>
              <a:gd name="connsiteY37" fmla="*/ 2014780 h 4262034"/>
              <a:gd name="connsiteX38" fmla="*/ 2069024 w 2921431"/>
              <a:gd name="connsiteY38" fmla="*/ 2038027 h 4262034"/>
              <a:gd name="connsiteX39" fmla="*/ 2053526 w 2921431"/>
              <a:gd name="connsiteY39" fmla="*/ 2084522 h 4262034"/>
              <a:gd name="connsiteX40" fmla="*/ 2038027 w 2921431"/>
              <a:gd name="connsiteY40" fmla="*/ 2107769 h 4262034"/>
              <a:gd name="connsiteX41" fmla="*/ 1983783 w 2921431"/>
              <a:gd name="connsiteY41" fmla="*/ 2200759 h 4262034"/>
              <a:gd name="connsiteX42" fmla="*/ 1952787 w 2921431"/>
              <a:gd name="connsiteY42" fmla="*/ 2255003 h 4262034"/>
              <a:gd name="connsiteX43" fmla="*/ 1929539 w 2921431"/>
              <a:gd name="connsiteY43" fmla="*/ 2270502 h 4262034"/>
              <a:gd name="connsiteX44" fmla="*/ 1906292 w 2921431"/>
              <a:gd name="connsiteY44" fmla="*/ 2301498 h 4262034"/>
              <a:gd name="connsiteX45" fmla="*/ 1867546 w 2921431"/>
              <a:gd name="connsiteY45" fmla="*/ 2347993 h 4262034"/>
              <a:gd name="connsiteX46" fmla="*/ 1844299 w 2921431"/>
              <a:gd name="connsiteY46" fmla="*/ 2394488 h 4262034"/>
              <a:gd name="connsiteX47" fmla="*/ 1836549 w 2921431"/>
              <a:gd name="connsiteY47" fmla="*/ 2417735 h 4262034"/>
              <a:gd name="connsiteX48" fmla="*/ 1821051 w 2921431"/>
              <a:gd name="connsiteY48" fmla="*/ 2433234 h 4262034"/>
              <a:gd name="connsiteX49" fmla="*/ 1790054 w 2921431"/>
              <a:gd name="connsiteY49" fmla="*/ 2471980 h 4262034"/>
              <a:gd name="connsiteX50" fmla="*/ 1782305 w 2921431"/>
              <a:gd name="connsiteY50" fmla="*/ 2495227 h 4262034"/>
              <a:gd name="connsiteX51" fmla="*/ 1774556 w 2921431"/>
              <a:gd name="connsiteY51" fmla="*/ 2533973 h 4262034"/>
              <a:gd name="connsiteX52" fmla="*/ 1759058 w 2921431"/>
              <a:gd name="connsiteY52" fmla="*/ 2557220 h 4262034"/>
              <a:gd name="connsiteX53" fmla="*/ 1751309 w 2921431"/>
              <a:gd name="connsiteY53" fmla="*/ 2580468 h 4262034"/>
              <a:gd name="connsiteX54" fmla="*/ 1735810 w 2921431"/>
              <a:gd name="connsiteY54" fmla="*/ 2595966 h 4262034"/>
              <a:gd name="connsiteX55" fmla="*/ 1681566 w 2921431"/>
              <a:gd name="connsiteY55" fmla="*/ 2657959 h 4262034"/>
              <a:gd name="connsiteX56" fmla="*/ 1619573 w 2921431"/>
              <a:gd name="connsiteY56" fmla="*/ 2696705 h 4262034"/>
              <a:gd name="connsiteX57" fmla="*/ 1526583 w 2921431"/>
              <a:gd name="connsiteY57" fmla="*/ 2774196 h 4262034"/>
              <a:gd name="connsiteX58" fmla="*/ 1495587 w 2921431"/>
              <a:gd name="connsiteY58" fmla="*/ 2812942 h 4262034"/>
              <a:gd name="connsiteX59" fmla="*/ 1464590 w 2921431"/>
              <a:gd name="connsiteY59" fmla="*/ 2828441 h 4262034"/>
              <a:gd name="connsiteX60" fmla="*/ 1425844 w 2921431"/>
              <a:gd name="connsiteY60" fmla="*/ 2867186 h 4262034"/>
              <a:gd name="connsiteX61" fmla="*/ 1379349 w 2921431"/>
              <a:gd name="connsiteY61" fmla="*/ 2890434 h 4262034"/>
              <a:gd name="connsiteX62" fmla="*/ 1317356 w 2921431"/>
              <a:gd name="connsiteY62" fmla="*/ 2944678 h 4262034"/>
              <a:gd name="connsiteX63" fmla="*/ 1255363 w 2921431"/>
              <a:gd name="connsiteY63" fmla="*/ 2991173 h 4262034"/>
              <a:gd name="connsiteX64" fmla="*/ 1232115 w 2921431"/>
              <a:gd name="connsiteY64" fmla="*/ 3006671 h 4262034"/>
              <a:gd name="connsiteX65" fmla="*/ 1177871 w 2921431"/>
              <a:gd name="connsiteY65" fmla="*/ 3037668 h 4262034"/>
              <a:gd name="connsiteX66" fmla="*/ 1115878 w 2921431"/>
              <a:gd name="connsiteY66" fmla="*/ 3076413 h 4262034"/>
              <a:gd name="connsiteX67" fmla="*/ 1084882 w 2921431"/>
              <a:gd name="connsiteY67" fmla="*/ 3084163 h 4262034"/>
              <a:gd name="connsiteX68" fmla="*/ 1061634 w 2921431"/>
              <a:gd name="connsiteY68" fmla="*/ 3115159 h 4262034"/>
              <a:gd name="connsiteX69" fmla="*/ 1030638 w 2921431"/>
              <a:gd name="connsiteY69" fmla="*/ 3130657 h 4262034"/>
              <a:gd name="connsiteX70" fmla="*/ 945397 w 2921431"/>
              <a:gd name="connsiteY70" fmla="*/ 3192651 h 4262034"/>
              <a:gd name="connsiteX71" fmla="*/ 883404 w 2921431"/>
              <a:gd name="connsiteY71" fmla="*/ 3223647 h 4262034"/>
              <a:gd name="connsiteX72" fmla="*/ 852407 w 2921431"/>
              <a:gd name="connsiteY72" fmla="*/ 3246895 h 4262034"/>
              <a:gd name="connsiteX73" fmla="*/ 805912 w 2921431"/>
              <a:gd name="connsiteY73" fmla="*/ 3262393 h 4262034"/>
              <a:gd name="connsiteX74" fmla="*/ 782665 w 2921431"/>
              <a:gd name="connsiteY74" fmla="*/ 3270142 h 4262034"/>
              <a:gd name="connsiteX75" fmla="*/ 759417 w 2921431"/>
              <a:gd name="connsiteY75" fmla="*/ 3277891 h 4262034"/>
              <a:gd name="connsiteX76" fmla="*/ 712922 w 2921431"/>
              <a:gd name="connsiteY76" fmla="*/ 3308888 h 4262034"/>
              <a:gd name="connsiteX77" fmla="*/ 666427 w 2921431"/>
              <a:gd name="connsiteY77" fmla="*/ 3332135 h 4262034"/>
              <a:gd name="connsiteX78" fmla="*/ 643180 w 2921431"/>
              <a:gd name="connsiteY78" fmla="*/ 3347634 h 4262034"/>
              <a:gd name="connsiteX79" fmla="*/ 619932 w 2921431"/>
              <a:gd name="connsiteY79" fmla="*/ 3355383 h 4262034"/>
              <a:gd name="connsiteX80" fmla="*/ 596685 w 2921431"/>
              <a:gd name="connsiteY80" fmla="*/ 3378630 h 4262034"/>
              <a:gd name="connsiteX81" fmla="*/ 550190 w 2921431"/>
              <a:gd name="connsiteY81" fmla="*/ 3394129 h 4262034"/>
              <a:gd name="connsiteX82" fmla="*/ 511444 w 2921431"/>
              <a:gd name="connsiteY82" fmla="*/ 3425125 h 4262034"/>
              <a:gd name="connsiteX83" fmla="*/ 449451 w 2921431"/>
              <a:gd name="connsiteY83" fmla="*/ 3479369 h 4262034"/>
              <a:gd name="connsiteX84" fmla="*/ 426204 w 2921431"/>
              <a:gd name="connsiteY84" fmla="*/ 3487119 h 4262034"/>
              <a:gd name="connsiteX85" fmla="*/ 402956 w 2921431"/>
              <a:gd name="connsiteY85" fmla="*/ 3518115 h 4262034"/>
              <a:gd name="connsiteX86" fmla="*/ 371960 w 2921431"/>
              <a:gd name="connsiteY86" fmla="*/ 3541363 h 4262034"/>
              <a:gd name="connsiteX87" fmla="*/ 340963 w 2921431"/>
              <a:gd name="connsiteY87" fmla="*/ 3572359 h 4262034"/>
              <a:gd name="connsiteX88" fmla="*/ 317715 w 2921431"/>
              <a:gd name="connsiteY88" fmla="*/ 3595607 h 4262034"/>
              <a:gd name="connsiteX89" fmla="*/ 302217 w 2921431"/>
              <a:gd name="connsiteY89" fmla="*/ 3626603 h 4262034"/>
              <a:gd name="connsiteX90" fmla="*/ 286719 w 2921431"/>
              <a:gd name="connsiteY90" fmla="*/ 3649851 h 4262034"/>
              <a:gd name="connsiteX91" fmla="*/ 263471 w 2921431"/>
              <a:gd name="connsiteY91" fmla="*/ 3735091 h 4262034"/>
              <a:gd name="connsiteX92" fmla="*/ 255722 w 2921431"/>
              <a:gd name="connsiteY92" fmla="*/ 3766088 h 4262034"/>
              <a:gd name="connsiteX93" fmla="*/ 240224 w 2921431"/>
              <a:gd name="connsiteY93" fmla="*/ 3812583 h 4262034"/>
              <a:gd name="connsiteX94" fmla="*/ 201478 w 2921431"/>
              <a:gd name="connsiteY94" fmla="*/ 3897824 h 4262034"/>
              <a:gd name="connsiteX95" fmla="*/ 201478 w 2921431"/>
              <a:gd name="connsiteY95" fmla="*/ 3897824 h 4262034"/>
              <a:gd name="connsiteX96" fmla="*/ 162732 w 2921431"/>
              <a:gd name="connsiteY96" fmla="*/ 3975315 h 4262034"/>
              <a:gd name="connsiteX97" fmla="*/ 139485 w 2921431"/>
              <a:gd name="connsiteY97" fmla="*/ 4029559 h 4262034"/>
              <a:gd name="connsiteX98" fmla="*/ 108488 w 2921431"/>
              <a:gd name="connsiteY98" fmla="*/ 4068305 h 4262034"/>
              <a:gd name="connsiteX99" fmla="*/ 30997 w 2921431"/>
              <a:gd name="connsiteY99" fmla="*/ 4223288 h 4262034"/>
              <a:gd name="connsiteX100" fmla="*/ 0 w 2921431"/>
              <a:gd name="connsiteY100" fmla="*/ 4262034 h 4262034"/>
              <a:gd name="connsiteX0" fmla="*/ 2890434 w 2890434"/>
              <a:gd name="connsiteY0" fmla="*/ 0 h 4223288"/>
              <a:gd name="connsiteX1" fmla="*/ 2882685 w 2890434"/>
              <a:gd name="connsiteY1" fmla="*/ 309966 h 4223288"/>
              <a:gd name="connsiteX2" fmla="*/ 2874935 w 2890434"/>
              <a:gd name="connsiteY2" fmla="*/ 379708 h 4223288"/>
              <a:gd name="connsiteX3" fmla="*/ 2851688 w 2890434"/>
              <a:gd name="connsiteY3" fmla="*/ 472698 h 4223288"/>
              <a:gd name="connsiteX4" fmla="*/ 2820691 w 2890434"/>
              <a:gd name="connsiteY4" fmla="*/ 511444 h 4223288"/>
              <a:gd name="connsiteX5" fmla="*/ 2797444 w 2890434"/>
              <a:gd name="connsiteY5" fmla="*/ 542441 h 4223288"/>
              <a:gd name="connsiteX6" fmla="*/ 2781946 w 2890434"/>
              <a:gd name="connsiteY6" fmla="*/ 565688 h 4223288"/>
              <a:gd name="connsiteX7" fmla="*/ 2758698 w 2890434"/>
              <a:gd name="connsiteY7" fmla="*/ 573437 h 4223288"/>
              <a:gd name="connsiteX8" fmla="*/ 2712203 w 2890434"/>
              <a:gd name="connsiteY8" fmla="*/ 658678 h 4223288"/>
              <a:gd name="connsiteX9" fmla="*/ 2688956 w 2890434"/>
              <a:gd name="connsiteY9" fmla="*/ 712922 h 4223288"/>
              <a:gd name="connsiteX10" fmla="*/ 2681207 w 2890434"/>
              <a:gd name="connsiteY10" fmla="*/ 736169 h 4223288"/>
              <a:gd name="connsiteX11" fmla="*/ 2657959 w 2890434"/>
              <a:gd name="connsiteY11" fmla="*/ 759417 h 4223288"/>
              <a:gd name="connsiteX12" fmla="*/ 2650210 w 2890434"/>
              <a:gd name="connsiteY12" fmla="*/ 782664 h 4223288"/>
              <a:gd name="connsiteX13" fmla="*/ 2642461 w 2890434"/>
              <a:gd name="connsiteY13" fmla="*/ 813661 h 4223288"/>
              <a:gd name="connsiteX14" fmla="*/ 2626963 w 2890434"/>
              <a:gd name="connsiteY14" fmla="*/ 860156 h 4223288"/>
              <a:gd name="connsiteX15" fmla="*/ 2611464 w 2890434"/>
              <a:gd name="connsiteY15" fmla="*/ 875654 h 4223288"/>
              <a:gd name="connsiteX16" fmla="*/ 2595966 w 2890434"/>
              <a:gd name="connsiteY16" fmla="*/ 906651 h 4223288"/>
              <a:gd name="connsiteX17" fmla="*/ 2541722 w 2890434"/>
              <a:gd name="connsiteY17" fmla="*/ 945396 h 4223288"/>
              <a:gd name="connsiteX18" fmla="*/ 2510725 w 2890434"/>
              <a:gd name="connsiteY18" fmla="*/ 991891 h 4223288"/>
              <a:gd name="connsiteX19" fmla="*/ 2448732 w 2890434"/>
              <a:gd name="connsiteY19" fmla="*/ 1053885 h 4223288"/>
              <a:gd name="connsiteX20" fmla="*/ 2402237 w 2890434"/>
              <a:gd name="connsiteY20" fmla="*/ 1131376 h 4223288"/>
              <a:gd name="connsiteX21" fmla="*/ 2355742 w 2890434"/>
              <a:gd name="connsiteY21" fmla="*/ 1170122 h 4223288"/>
              <a:gd name="connsiteX22" fmla="*/ 2340244 w 2890434"/>
              <a:gd name="connsiteY22" fmla="*/ 1232115 h 4223288"/>
              <a:gd name="connsiteX23" fmla="*/ 2324746 w 2890434"/>
              <a:gd name="connsiteY23" fmla="*/ 1255363 h 4223288"/>
              <a:gd name="connsiteX24" fmla="*/ 2316996 w 2890434"/>
              <a:gd name="connsiteY24" fmla="*/ 1278610 h 4223288"/>
              <a:gd name="connsiteX25" fmla="*/ 2293749 w 2890434"/>
              <a:gd name="connsiteY25" fmla="*/ 1294108 h 4223288"/>
              <a:gd name="connsiteX26" fmla="*/ 2262752 w 2890434"/>
              <a:gd name="connsiteY26" fmla="*/ 1371600 h 4223288"/>
              <a:gd name="connsiteX27" fmla="*/ 2239505 w 2890434"/>
              <a:gd name="connsiteY27" fmla="*/ 1410346 h 4223288"/>
              <a:gd name="connsiteX28" fmla="*/ 2216257 w 2890434"/>
              <a:gd name="connsiteY28" fmla="*/ 1480088 h 4223288"/>
              <a:gd name="connsiteX29" fmla="*/ 2208508 w 2890434"/>
              <a:gd name="connsiteY29" fmla="*/ 1503335 h 4223288"/>
              <a:gd name="connsiteX30" fmla="*/ 2185261 w 2890434"/>
              <a:gd name="connsiteY30" fmla="*/ 1549830 h 4223288"/>
              <a:gd name="connsiteX31" fmla="*/ 2131017 w 2890434"/>
              <a:gd name="connsiteY31" fmla="*/ 1642820 h 4223288"/>
              <a:gd name="connsiteX32" fmla="*/ 2115518 w 2890434"/>
              <a:gd name="connsiteY32" fmla="*/ 1673817 h 4223288"/>
              <a:gd name="connsiteX33" fmla="*/ 2092271 w 2890434"/>
              <a:gd name="connsiteY33" fmla="*/ 1759057 h 4223288"/>
              <a:gd name="connsiteX34" fmla="*/ 2084522 w 2890434"/>
              <a:gd name="connsiteY34" fmla="*/ 1782305 h 4223288"/>
              <a:gd name="connsiteX35" fmla="*/ 2076773 w 2890434"/>
              <a:gd name="connsiteY35" fmla="*/ 1898542 h 4223288"/>
              <a:gd name="connsiteX36" fmla="*/ 2069024 w 2890434"/>
              <a:gd name="connsiteY36" fmla="*/ 1929539 h 4223288"/>
              <a:gd name="connsiteX37" fmla="*/ 2053525 w 2890434"/>
              <a:gd name="connsiteY37" fmla="*/ 2014780 h 4223288"/>
              <a:gd name="connsiteX38" fmla="*/ 2038027 w 2890434"/>
              <a:gd name="connsiteY38" fmla="*/ 2038027 h 4223288"/>
              <a:gd name="connsiteX39" fmla="*/ 2022529 w 2890434"/>
              <a:gd name="connsiteY39" fmla="*/ 2084522 h 4223288"/>
              <a:gd name="connsiteX40" fmla="*/ 2007030 w 2890434"/>
              <a:gd name="connsiteY40" fmla="*/ 2107769 h 4223288"/>
              <a:gd name="connsiteX41" fmla="*/ 1952786 w 2890434"/>
              <a:gd name="connsiteY41" fmla="*/ 2200759 h 4223288"/>
              <a:gd name="connsiteX42" fmla="*/ 1921790 w 2890434"/>
              <a:gd name="connsiteY42" fmla="*/ 2255003 h 4223288"/>
              <a:gd name="connsiteX43" fmla="*/ 1898542 w 2890434"/>
              <a:gd name="connsiteY43" fmla="*/ 2270502 h 4223288"/>
              <a:gd name="connsiteX44" fmla="*/ 1875295 w 2890434"/>
              <a:gd name="connsiteY44" fmla="*/ 2301498 h 4223288"/>
              <a:gd name="connsiteX45" fmla="*/ 1836549 w 2890434"/>
              <a:gd name="connsiteY45" fmla="*/ 2347993 h 4223288"/>
              <a:gd name="connsiteX46" fmla="*/ 1813302 w 2890434"/>
              <a:gd name="connsiteY46" fmla="*/ 2394488 h 4223288"/>
              <a:gd name="connsiteX47" fmla="*/ 1805552 w 2890434"/>
              <a:gd name="connsiteY47" fmla="*/ 2417735 h 4223288"/>
              <a:gd name="connsiteX48" fmla="*/ 1790054 w 2890434"/>
              <a:gd name="connsiteY48" fmla="*/ 2433234 h 4223288"/>
              <a:gd name="connsiteX49" fmla="*/ 1759057 w 2890434"/>
              <a:gd name="connsiteY49" fmla="*/ 2471980 h 4223288"/>
              <a:gd name="connsiteX50" fmla="*/ 1751308 w 2890434"/>
              <a:gd name="connsiteY50" fmla="*/ 2495227 h 4223288"/>
              <a:gd name="connsiteX51" fmla="*/ 1743559 w 2890434"/>
              <a:gd name="connsiteY51" fmla="*/ 2533973 h 4223288"/>
              <a:gd name="connsiteX52" fmla="*/ 1728061 w 2890434"/>
              <a:gd name="connsiteY52" fmla="*/ 2557220 h 4223288"/>
              <a:gd name="connsiteX53" fmla="*/ 1720312 w 2890434"/>
              <a:gd name="connsiteY53" fmla="*/ 2580468 h 4223288"/>
              <a:gd name="connsiteX54" fmla="*/ 1704813 w 2890434"/>
              <a:gd name="connsiteY54" fmla="*/ 2595966 h 4223288"/>
              <a:gd name="connsiteX55" fmla="*/ 1650569 w 2890434"/>
              <a:gd name="connsiteY55" fmla="*/ 2657959 h 4223288"/>
              <a:gd name="connsiteX56" fmla="*/ 1588576 w 2890434"/>
              <a:gd name="connsiteY56" fmla="*/ 2696705 h 4223288"/>
              <a:gd name="connsiteX57" fmla="*/ 1495586 w 2890434"/>
              <a:gd name="connsiteY57" fmla="*/ 2774196 h 4223288"/>
              <a:gd name="connsiteX58" fmla="*/ 1464590 w 2890434"/>
              <a:gd name="connsiteY58" fmla="*/ 2812942 h 4223288"/>
              <a:gd name="connsiteX59" fmla="*/ 1433593 w 2890434"/>
              <a:gd name="connsiteY59" fmla="*/ 2828441 h 4223288"/>
              <a:gd name="connsiteX60" fmla="*/ 1394847 w 2890434"/>
              <a:gd name="connsiteY60" fmla="*/ 2867186 h 4223288"/>
              <a:gd name="connsiteX61" fmla="*/ 1348352 w 2890434"/>
              <a:gd name="connsiteY61" fmla="*/ 2890434 h 4223288"/>
              <a:gd name="connsiteX62" fmla="*/ 1286359 w 2890434"/>
              <a:gd name="connsiteY62" fmla="*/ 2944678 h 4223288"/>
              <a:gd name="connsiteX63" fmla="*/ 1224366 w 2890434"/>
              <a:gd name="connsiteY63" fmla="*/ 2991173 h 4223288"/>
              <a:gd name="connsiteX64" fmla="*/ 1201118 w 2890434"/>
              <a:gd name="connsiteY64" fmla="*/ 3006671 h 4223288"/>
              <a:gd name="connsiteX65" fmla="*/ 1146874 w 2890434"/>
              <a:gd name="connsiteY65" fmla="*/ 3037668 h 4223288"/>
              <a:gd name="connsiteX66" fmla="*/ 1084881 w 2890434"/>
              <a:gd name="connsiteY66" fmla="*/ 3076413 h 4223288"/>
              <a:gd name="connsiteX67" fmla="*/ 1053885 w 2890434"/>
              <a:gd name="connsiteY67" fmla="*/ 3084163 h 4223288"/>
              <a:gd name="connsiteX68" fmla="*/ 1030637 w 2890434"/>
              <a:gd name="connsiteY68" fmla="*/ 3115159 h 4223288"/>
              <a:gd name="connsiteX69" fmla="*/ 999641 w 2890434"/>
              <a:gd name="connsiteY69" fmla="*/ 3130657 h 4223288"/>
              <a:gd name="connsiteX70" fmla="*/ 914400 w 2890434"/>
              <a:gd name="connsiteY70" fmla="*/ 3192651 h 4223288"/>
              <a:gd name="connsiteX71" fmla="*/ 852407 w 2890434"/>
              <a:gd name="connsiteY71" fmla="*/ 3223647 h 4223288"/>
              <a:gd name="connsiteX72" fmla="*/ 821410 w 2890434"/>
              <a:gd name="connsiteY72" fmla="*/ 3246895 h 4223288"/>
              <a:gd name="connsiteX73" fmla="*/ 774915 w 2890434"/>
              <a:gd name="connsiteY73" fmla="*/ 3262393 h 4223288"/>
              <a:gd name="connsiteX74" fmla="*/ 751668 w 2890434"/>
              <a:gd name="connsiteY74" fmla="*/ 3270142 h 4223288"/>
              <a:gd name="connsiteX75" fmla="*/ 728420 w 2890434"/>
              <a:gd name="connsiteY75" fmla="*/ 3277891 h 4223288"/>
              <a:gd name="connsiteX76" fmla="*/ 681925 w 2890434"/>
              <a:gd name="connsiteY76" fmla="*/ 3308888 h 4223288"/>
              <a:gd name="connsiteX77" fmla="*/ 635430 w 2890434"/>
              <a:gd name="connsiteY77" fmla="*/ 3332135 h 4223288"/>
              <a:gd name="connsiteX78" fmla="*/ 612183 w 2890434"/>
              <a:gd name="connsiteY78" fmla="*/ 3347634 h 4223288"/>
              <a:gd name="connsiteX79" fmla="*/ 588935 w 2890434"/>
              <a:gd name="connsiteY79" fmla="*/ 3355383 h 4223288"/>
              <a:gd name="connsiteX80" fmla="*/ 565688 w 2890434"/>
              <a:gd name="connsiteY80" fmla="*/ 3378630 h 4223288"/>
              <a:gd name="connsiteX81" fmla="*/ 519193 w 2890434"/>
              <a:gd name="connsiteY81" fmla="*/ 3394129 h 4223288"/>
              <a:gd name="connsiteX82" fmla="*/ 480447 w 2890434"/>
              <a:gd name="connsiteY82" fmla="*/ 3425125 h 4223288"/>
              <a:gd name="connsiteX83" fmla="*/ 418454 w 2890434"/>
              <a:gd name="connsiteY83" fmla="*/ 3479369 h 4223288"/>
              <a:gd name="connsiteX84" fmla="*/ 395207 w 2890434"/>
              <a:gd name="connsiteY84" fmla="*/ 3487119 h 4223288"/>
              <a:gd name="connsiteX85" fmla="*/ 371959 w 2890434"/>
              <a:gd name="connsiteY85" fmla="*/ 3518115 h 4223288"/>
              <a:gd name="connsiteX86" fmla="*/ 340963 w 2890434"/>
              <a:gd name="connsiteY86" fmla="*/ 3541363 h 4223288"/>
              <a:gd name="connsiteX87" fmla="*/ 309966 w 2890434"/>
              <a:gd name="connsiteY87" fmla="*/ 3572359 h 4223288"/>
              <a:gd name="connsiteX88" fmla="*/ 286718 w 2890434"/>
              <a:gd name="connsiteY88" fmla="*/ 3595607 h 4223288"/>
              <a:gd name="connsiteX89" fmla="*/ 271220 w 2890434"/>
              <a:gd name="connsiteY89" fmla="*/ 3626603 h 4223288"/>
              <a:gd name="connsiteX90" fmla="*/ 255722 w 2890434"/>
              <a:gd name="connsiteY90" fmla="*/ 3649851 h 4223288"/>
              <a:gd name="connsiteX91" fmla="*/ 232474 w 2890434"/>
              <a:gd name="connsiteY91" fmla="*/ 3735091 h 4223288"/>
              <a:gd name="connsiteX92" fmla="*/ 224725 w 2890434"/>
              <a:gd name="connsiteY92" fmla="*/ 3766088 h 4223288"/>
              <a:gd name="connsiteX93" fmla="*/ 209227 w 2890434"/>
              <a:gd name="connsiteY93" fmla="*/ 3812583 h 4223288"/>
              <a:gd name="connsiteX94" fmla="*/ 170481 w 2890434"/>
              <a:gd name="connsiteY94" fmla="*/ 3897824 h 4223288"/>
              <a:gd name="connsiteX95" fmla="*/ 170481 w 2890434"/>
              <a:gd name="connsiteY95" fmla="*/ 3897824 h 4223288"/>
              <a:gd name="connsiteX96" fmla="*/ 131735 w 2890434"/>
              <a:gd name="connsiteY96" fmla="*/ 3975315 h 4223288"/>
              <a:gd name="connsiteX97" fmla="*/ 108488 w 2890434"/>
              <a:gd name="connsiteY97" fmla="*/ 4029559 h 4223288"/>
              <a:gd name="connsiteX98" fmla="*/ 77491 w 2890434"/>
              <a:gd name="connsiteY98" fmla="*/ 4068305 h 4223288"/>
              <a:gd name="connsiteX99" fmla="*/ 0 w 2890434"/>
              <a:gd name="connsiteY99" fmla="*/ 4223288 h 4223288"/>
              <a:gd name="connsiteX0" fmla="*/ 2812943 w 2812943"/>
              <a:gd name="connsiteY0" fmla="*/ 0 h 4068305"/>
              <a:gd name="connsiteX1" fmla="*/ 2805194 w 2812943"/>
              <a:gd name="connsiteY1" fmla="*/ 309966 h 4068305"/>
              <a:gd name="connsiteX2" fmla="*/ 2797444 w 2812943"/>
              <a:gd name="connsiteY2" fmla="*/ 379708 h 4068305"/>
              <a:gd name="connsiteX3" fmla="*/ 2774197 w 2812943"/>
              <a:gd name="connsiteY3" fmla="*/ 472698 h 4068305"/>
              <a:gd name="connsiteX4" fmla="*/ 2743200 w 2812943"/>
              <a:gd name="connsiteY4" fmla="*/ 511444 h 4068305"/>
              <a:gd name="connsiteX5" fmla="*/ 2719953 w 2812943"/>
              <a:gd name="connsiteY5" fmla="*/ 542441 h 4068305"/>
              <a:gd name="connsiteX6" fmla="*/ 2704455 w 2812943"/>
              <a:gd name="connsiteY6" fmla="*/ 565688 h 4068305"/>
              <a:gd name="connsiteX7" fmla="*/ 2681207 w 2812943"/>
              <a:gd name="connsiteY7" fmla="*/ 573437 h 4068305"/>
              <a:gd name="connsiteX8" fmla="*/ 2634712 w 2812943"/>
              <a:gd name="connsiteY8" fmla="*/ 658678 h 4068305"/>
              <a:gd name="connsiteX9" fmla="*/ 2611465 w 2812943"/>
              <a:gd name="connsiteY9" fmla="*/ 712922 h 4068305"/>
              <a:gd name="connsiteX10" fmla="*/ 2603716 w 2812943"/>
              <a:gd name="connsiteY10" fmla="*/ 736169 h 4068305"/>
              <a:gd name="connsiteX11" fmla="*/ 2580468 w 2812943"/>
              <a:gd name="connsiteY11" fmla="*/ 759417 h 4068305"/>
              <a:gd name="connsiteX12" fmla="*/ 2572719 w 2812943"/>
              <a:gd name="connsiteY12" fmla="*/ 782664 h 4068305"/>
              <a:gd name="connsiteX13" fmla="*/ 2564970 w 2812943"/>
              <a:gd name="connsiteY13" fmla="*/ 813661 h 4068305"/>
              <a:gd name="connsiteX14" fmla="*/ 2549472 w 2812943"/>
              <a:gd name="connsiteY14" fmla="*/ 860156 h 4068305"/>
              <a:gd name="connsiteX15" fmla="*/ 2533973 w 2812943"/>
              <a:gd name="connsiteY15" fmla="*/ 875654 h 4068305"/>
              <a:gd name="connsiteX16" fmla="*/ 2518475 w 2812943"/>
              <a:gd name="connsiteY16" fmla="*/ 906651 h 4068305"/>
              <a:gd name="connsiteX17" fmla="*/ 2464231 w 2812943"/>
              <a:gd name="connsiteY17" fmla="*/ 945396 h 4068305"/>
              <a:gd name="connsiteX18" fmla="*/ 2433234 w 2812943"/>
              <a:gd name="connsiteY18" fmla="*/ 991891 h 4068305"/>
              <a:gd name="connsiteX19" fmla="*/ 2371241 w 2812943"/>
              <a:gd name="connsiteY19" fmla="*/ 1053885 h 4068305"/>
              <a:gd name="connsiteX20" fmla="*/ 2324746 w 2812943"/>
              <a:gd name="connsiteY20" fmla="*/ 1131376 h 4068305"/>
              <a:gd name="connsiteX21" fmla="*/ 2278251 w 2812943"/>
              <a:gd name="connsiteY21" fmla="*/ 1170122 h 4068305"/>
              <a:gd name="connsiteX22" fmla="*/ 2262753 w 2812943"/>
              <a:gd name="connsiteY22" fmla="*/ 1232115 h 4068305"/>
              <a:gd name="connsiteX23" fmla="*/ 2247255 w 2812943"/>
              <a:gd name="connsiteY23" fmla="*/ 1255363 h 4068305"/>
              <a:gd name="connsiteX24" fmla="*/ 2239505 w 2812943"/>
              <a:gd name="connsiteY24" fmla="*/ 1278610 h 4068305"/>
              <a:gd name="connsiteX25" fmla="*/ 2216258 w 2812943"/>
              <a:gd name="connsiteY25" fmla="*/ 1294108 h 4068305"/>
              <a:gd name="connsiteX26" fmla="*/ 2185261 w 2812943"/>
              <a:gd name="connsiteY26" fmla="*/ 1371600 h 4068305"/>
              <a:gd name="connsiteX27" fmla="*/ 2162014 w 2812943"/>
              <a:gd name="connsiteY27" fmla="*/ 1410346 h 4068305"/>
              <a:gd name="connsiteX28" fmla="*/ 2138766 w 2812943"/>
              <a:gd name="connsiteY28" fmla="*/ 1480088 h 4068305"/>
              <a:gd name="connsiteX29" fmla="*/ 2131017 w 2812943"/>
              <a:gd name="connsiteY29" fmla="*/ 1503335 h 4068305"/>
              <a:gd name="connsiteX30" fmla="*/ 2107770 w 2812943"/>
              <a:gd name="connsiteY30" fmla="*/ 1549830 h 4068305"/>
              <a:gd name="connsiteX31" fmla="*/ 2053526 w 2812943"/>
              <a:gd name="connsiteY31" fmla="*/ 1642820 h 4068305"/>
              <a:gd name="connsiteX32" fmla="*/ 2038027 w 2812943"/>
              <a:gd name="connsiteY32" fmla="*/ 1673817 h 4068305"/>
              <a:gd name="connsiteX33" fmla="*/ 2014780 w 2812943"/>
              <a:gd name="connsiteY33" fmla="*/ 1759057 h 4068305"/>
              <a:gd name="connsiteX34" fmla="*/ 2007031 w 2812943"/>
              <a:gd name="connsiteY34" fmla="*/ 1782305 h 4068305"/>
              <a:gd name="connsiteX35" fmla="*/ 1999282 w 2812943"/>
              <a:gd name="connsiteY35" fmla="*/ 1898542 h 4068305"/>
              <a:gd name="connsiteX36" fmla="*/ 1991533 w 2812943"/>
              <a:gd name="connsiteY36" fmla="*/ 1929539 h 4068305"/>
              <a:gd name="connsiteX37" fmla="*/ 1976034 w 2812943"/>
              <a:gd name="connsiteY37" fmla="*/ 2014780 h 4068305"/>
              <a:gd name="connsiteX38" fmla="*/ 1960536 w 2812943"/>
              <a:gd name="connsiteY38" fmla="*/ 2038027 h 4068305"/>
              <a:gd name="connsiteX39" fmla="*/ 1945038 w 2812943"/>
              <a:gd name="connsiteY39" fmla="*/ 2084522 h 4068305"/>
              <a:gd name="connsiteX40" fmla="*/ 1929539 w 2812943"/>
              <a:gd name="connsiteY40" fmla="*/ 2107769 h 4068305"/>
              <a:gd name="connsiteX41" fmla="*/ 1875295 w 2812943"/>
              <a:gd name="connsiteY41" fmla="*/ 2200759 h 4068305"/>
              <a:gd name="connsiteX42" fmla="*/ 1844299 w 2812943"/>
              <a:gd name="connsiteY42" fmla="*/ 2255003 h 4068305"/>
              <a:gd name="connsiteX43" fmla="*/ 1821051 w 2812943"/>
              <a:gd name="connsiteY43" fmla="*/ 2270502 h 4068305"/>
              <a:gd name="connsiteX44" fmla="*/ 1797804 w 2812943"/>
              <a:gd name="connsiteY44" fmla="*/ 2301498 h 4068305"/>
              <a:gd name="connsiteX45" fmla="*/ 1759058 w 2812943"/>
              <a:gd name="connsiteY45" fmla="*/ 2347993 h 4068305"/>
              <a:gd name="connsiteX46" fmla="*/ 1735811 w 2812943"/>
              <a:gd name="connsiteY46" fmla="*/ 2394488 h 4068305"/>
              <a:gd name="connsiteX47" fmla="*/ 1728061 w 2812943"/>
              <a:gd name="connsiteY47" fmla="*/ 2417735 h 4068305"/>
              <a:gd name="connsiteX48" fmla="*/ 1712563 w 2812943"/>
              <a:gd name="connsiteY48" fmla="*/ 2433234 h 4068305"/>
              <a:gd name="connsiteX49" fmla="*/ 1681566 w 2812943"/>
              <a:gd name="connsiteY49" fmla="*/ 2471980 h 4068305"/>
              <a:gd name="connsiteX50" fmla="*/ 1673817 w 2812943"/>
              <a:gd name="connsiteY50" fmla="*/ 2495227 h 4068305"/>
              <a:gd name="connsiteX51" fmla="*/ 1666068 w 2812943"/>
              <a:gd name="connsiteY51" fmla="*/ 2533973 h 4068305"/>
              <a:gd name="connsiteX52" fmla="*/ 1650570 w 2812943"/>
              <a:gd name="connsiteY52" fmla="*/ 2557220 h 4068305"/>
              <a:gd name="connsiteX53" fmla="*/ 1642821 w 2812943"/>
              <a:gd name="connsiteY53" fmla="*/ 2580468 h 4068305"/>
              <a:gd name="connsiteX54" fmla="*/ 1627322 w 2812943"/>
              <a:gd name="connsiteY54" fmla="*/ 2595966 h 4068305"/>
              <a:gd name="connsiteX55" fmla="*/ 1573078 w 2812943"/>
              <a:gd name="connsiteY55" fmla="*/ 2657959 h 4068305"/>
              <a:gd name="connsiteX56" fmla="*/ 1511085 w 2812943"/>
              <a:gd name="connsiteY56" fmla="*/ 2696705 h 4068305"/>
              <a:gd name="connsiteX57" fmla="*/ 1418095 w 2812943"/>
              <a:gd name="connsiteY57" fmla="*/ 2774196 h 4068305"/>
              <a:gd name="connsiteX58" fmla="*/ 1387099 w 2812943"/>
              <a:gd name="connsiteY58" fmla="*/ 2812942 h 4068305"/>
              <a:gd name="connsiteX59" fmla="*/ 1356102 w 2812943"/>
              <a:gd name="connsiteY59" fmla="*/ 2828441 h 4068305"/>
              <a:gd name="connsiteX60" fmla="*/ 1317356 w 2812943"/>
              <a:gd name="connsiteY60" fmla="*/ 2867186 h 4068305"/>
              <a:gd name="connsiteX61" fmla="*/ 1270861 w 2812943"/>
              <a:gd name="connsiteY61" fmla="*/ 2890434 h 4068305"/>
              <a:gd name="connsiteX62" fmla="*/ 1208868 w 2812943"/>
              <a:gd name="connsiteY62" fmla="*/ 2944678 h 4068305"/>
              <a:gd name="connsiteX63" fmla="*/ 1146875 w 2812943"/>
              <a:gd name="connsiteY63" fmla="*/ 2991173 h 4068305"/>
              <a:gd name="connsiteX64" fmla="*/ 1123627 w 2812943"/>
              <a:gd name="connsiteY64" fmla="*/ 3006671 h 4068305"/>
              <a:gd name="connsiteX65" fmla="*/ 1069383 w 2812943"/>
              <a:gd name="connsiteY65" fmla="*/ 3037668 h 4068305"/>
              <a:gd name="connsiteX66" fmla="*/ 1007390 w 2812943"/>
              <a:gd name="connsiteY66" fmla="*/ 3076413 h 4068305"/>
              <a:gd name="connsiteX67" fmla="*/ 976394 w 2812943"/>
              <a:gd name="connsiteY67" fmla="*/ 3084163 h 4068305"/>
              <a:gd name="connsiteX68" fmla="*/ 953146 w 2812943"/>
              <a:gd name="connsiteY68" fmla="*/ 3115159 h 4068305"/>
              <a:gd name="connsiteX69" fmla="*/ 922150 w 2812943"/>
              <a:gd name="connsiteY69" fmla="*/ 3130657 h 4068305"/>
              <a:gd name="connsiteX70" fmla="*/ 836909 w 2812943"/>
              <a:gd name="connsiteY70" fmla="*/ 3192651 h 4068305"/>
              <a:gd name="connsiteX71" fmla="*/ 774916 w 2812943"/>
              <a:gd name="connsiteY71" fmla="*/ 3223647 h 4068305"/>
              <a:gd name="connsiteX72" fmla="*/ 743919 w 2812943"/>
              <a:gd name="connsiteY72" fmla="*/ 3246895 h 4068305"/>
              <a:gd name="connsiteX73" fmla="*/ 697424 w 2812943"/>
              <a:gd name="connsiteY73" fmla="*/ 3262393 h 4068305"/>
              <a:gd name="connsiteX74" fmla="*/ 674177 w 2812943"/>
              <a:gd name="connsiteY74" fmla="*/ 3270142 h 4068305"/>
              <a:gd name="connsiteX75" fmla="*/ 650929 w 2812943"/>
              <a:gd name="connsiteY75" fmla="*/ 3277891 h 4068305"/>
              <a:gd name="connsiteX76" fmla="*/ 604434 w 2812943"/>
              <a:gd name="connsiteY76" fmla="*/ 3308888 h 4068305"/>
              <a:gd name="connsiteX77" fmla="*/ 557939 w 2812943"/>
              <a:gd name="connsiteY77" fmla="*/ 3332135 h 4068305"/>
              <a:gd name="connsiteX78" fmla="*/ 534692 w 2812943"/>
              <a:gd name="connsiteY78" fmla="*/ 3347634 h 4068305"/>
              <a:gd name="connsiteX79" fmla="*/ 511444 w 2812943"/>
              <a:gd name="connsiteY79" fmla="*/ 3355383 h 4068305"/>
              <a:gd name="connsiteX80" fmla="*/ 488197 w 2812943"/>
              <a:gd name="connsiteY80" fmla="*/ 3378630 h 4068305"/>
              <a:gd name="connsiteX81" fmla="*/ 441702 w 2812943"/>
              <a:gd name="connsiteY81" fmla="*/ 3394129 h 4068305"/>
              <a:gd name="connsiteX82" fmla="*/ 402956 w 2812943"/>
              <a:gd name="connsiteY82" fmla="*/ 3425125 h 4068305"/>
              <a:gd name="connsiteX83" fmla="*/ 340963 w 2812943"/>
              <a:gd name="connsiteY83" fmla="*/ 3479369 h 4068305"/>
              <a:gd name="connsiteX84" fmla="*/ 317716 w 2812943"/>
              <a:gd name="connsiteY84" fmla="*/ 3487119 h 4068305"/>
              <a:gd name="connsiteX85" fmla="*/ 294468 w 2812943"/>
              <a:gd name="connsiteY85" fmla="*/ 3518115 h 4068305"/>
              <a:gd name="connsiteX86" fmla="*/ 263472 w 2812943"/>
              <a:gd name="connsiteY86" fmla="*/ 3541363 h 4068305"/>
              <a:gd name="connsiteX87" fmla="*/ 232475 w 2812943"/>
              <a:gd name="connsiteY87" fmla="*/ 3572359 h 4068305"/>
              <a:gd name="connsiteX88" fmla="*/ 209227 w 2812943"/>
              <a:gd name="connsiteY88" fmla="*/ 3595607 h 4068305"/>
              <a:gd name="connsiteX89" fmla="*/ 193729 w 2812943"/>
              <a:gd name="connsiteY89" fmla="*/ 3626603 h 4068305"/>
              <a:gd name="connsiteX90" fmla="*/ 178231 w 2812943"/>
              <a:gd name="connsiteY90" fmla="*/ 3649851 h 4068305"/>
              <a:gd name="connsiteX91" fmla="*/ 154983 w 2812943"/>
              <a:gd name="connsiteY91" fmla="*/ 3735091 h 4068305"/>
              <a:gd name="connsiteX92" fmla="*/ 147234 w 2812943"/>
              <a:gd name="connsiteY92" fmla="*/ 3766088 h 4068305"/>
              <a:gd name="connsiteX93" fmla="*/ 131736 w 2812943"/>
              <a:gd name="connsiteY93" fmla="*/ 3812583 h 4068305"/>
              <a:gd name="connsiteX94" fmla="*/ 92990 w 2812943"/>
              <a:gd name="connsiteY94" fmla="*/ 3897824 h 4068305"/>
              <a:gd name="connsiteX95" fmla="*/ 92990 w 2812943"/>
              <a:gd name="connsiteY95" fmla="*/ 3897824 h 4068305"/>
              <a:gd name="connsiteX96" fmla="*/ 54244 w 2812943"/>
              <a:gd name="connsiteY96" fmla="*/ 3975315 h 4068305"/>
              <a:gd name="connsiteX97" fmla="*/ 30997 w 2812943"/>
              <a:gd name="connsiteY97" fmla="*/ 4029559 h 4068305"/>
              <a:gd name="connsiteX98" fmla="*/ 0 w 2812943"/>
              <a:gd name="connsiteY98" fmla="*/ 4068305 h 4068305"/>
              <a:gd name="connsiteX0" fmla="*/ 2812943 w 2812943"/>
              <a:gd name="connsiteY0" fmla="*/ 0 h 4068305"/>
              <a:gd name="connsiteX1" fmla="*/ 2805194 w 2812943"/>
              <a:gd name="connsiteY1" fmla="*/ 309966 h 4068305"/>
              <a:gd name="connsiteX2" fmla="*/ 2797444 w 2812943"/>
              <a:gd name="connsiteY2" fmla="*/ 379708 h 4068305"/>
              <a:gd name="connsiteX3" fmla="*/ 2774197 w 2812943"/>
              <a:gd name="connsiteY3" fmla="*/ 472698 h 4068305"/>
              <a:gd name="connsiteX4" fmla="*/ 2743200 w 2812943"/>
              <a:gd name="connsiteY4" fmla="*/ 511444 h 4068305"/>
              <a:gd name="connsiteX5" fmla="*/ 2719953 w 2812943"/>
              <a:gd name="connsiteY5" fmla="*/ 542441 h 4068305"/>
              <a:gd name="connsiteX6" fmla="*/ 2704455 w 2812943"/>
              <a:gd name="connsiteY6" fmla="*/ 565688 h 4068305"/>
              <a:gd name="connsiteX7" fmla="*/ 2681207 w 2812943"/>
              <a:gd name="connsiteY7" fmla="*/ 573437 h 4068305"/>
              <a:gd name="connsiteX8" fmla="*/ 2634712 w 2812943"/>
              <a:gd name="connsiteY8" fmla="*/ 658678 h 4068305"/>
              <a:gd name="connsiteX9" fmla="*/ 2611465 w 2812943"/>
              <a:gd name="connsiteY9" fmla="*/ 712922 h 4068305"/>
              <a:gd name="connsiteX10" fmla="*/ 2603716 w 2812943"/>
              <a:gd name="connsiteY10" fmla="*/ 736169 h 4068305"/>
              <a:gd name="connsiteX11" fmla="*/ 2580468 w 2812943"/>
              <a:gd name="connsiteY11" fmla="*/ 759417 h 4068305"/>
              <a:gd name="connsiteX12" fmla="*/ 2572719 w 2812943"/>
              <a:gd name="connsiteY12" fmla="*/ 782664 h 4068305"/>
              <a:gd name="connsiteX13" fmla="*/ 2564970 w 2812943"/>
              <a:gd name="connsiteY13" fmla="*/ 813661 h 4068305"/>
              <a:gd name="connsiteX14" fmla="*/ 2549472 w 2812943"/>
              <a:gd name="connsiteY14" fmla="*/ 860156 h 4068305"/>
              <a:gd name="connsiteX15" fmla="*/ 2533973 w 2812943"/>
              <a:gd name="connsiteY15" fmla="*/ 875654 h 4068305"/>
              <a:gd name="connsiteX16" fmla="*/ 2518475 w 2812943"/>
              <a:gd name="connsiteY16" fmla="*/ 906651 h 4068305"/>
              <a:gd name="connsiteX17" fmla="*/ 2464231 w 2812943"/>
              <a:gd name="connsiteY17" fmla="*/ 945396 h 4068305"/>
              <a:gd name="connsiteX18" fmla="*/ 2433234 w 2812943"/>
              <a:gd name="connsiteY18" fmla="*/ 991891 h 4068305"/>
              <a:gd name="connsiteX19" fmla="*/ 2371241 w 2812943"/>
              <a:gd name="connsiteY19" fmla="*/ 1053885 h 4068305"/>
              <a:gd name="connsiteX20" fmla="*/ 2324746 w 2812943"/>
              <a:gd name="connsiteY20" fmla="*/ 1131376 h 4068305"/>
              <a:gd name="connsiteX21" fmla="*/ 2278251 w 2812943"/>
              <a:gd name="connsiteY21" fmla="*/ 1170122 h 4068305"/>
              <a:gd name="connsiteX22" fmla="*/ 2262753 w 2812943"/>
              <a:gd name="connsiteY22" fmla="*/ 1232115 h 4068305"/>
              <a:gd name="connsiteX23" fmla="*/ 2247255 w 2812943"/>
              <a:gd name="connsiteY23" fmla="*/ 1255363 h 4068305"/>
              <a:gd name="connsiteX24" fmla="*/ 2239505 w 2812943"/>
              <a:gd name="connsiteY24" fmla="*/ 1278610 h 4068305"/>
              <a:gd name="connsiteX25" fmla="*/ 2216258 w 2812943"/>
              <a:gd name="connsiteY25" fmla="*/ 1294108 h 4068305"/>
              <a:gd name="connsiteX26" fmla="*/ 2185261 w 2812943"/>
              <a:gd name="connsiteY26" fmla="*/ 1371600 h 4068305"/>
              <a:gd name="connsiteX27" fmla="*/ 2162014 w 2812943"/>
              <a:gd name="connsiteY27" fmla="*/ 1410346 h 4068305"/>
              <a:gd name="connsiteX28" fmla="*/ 2138766 w 2812943"/>
              <a:gd name="connsiteY28" fmla="*/ 1480088 h 4068305"/>
              <a:gd name="connsiteX29" fmla="*/ 2131017 w 2812943"/>
              <a:gd name="connsiteY29" fmla="*/ 1503335 h 4068305"/>
              <a:gd name="connsiteX30" fmla="*/ 2107770 w 2812943"/>
              <a:gd name="connsiteY30" fmla="*/ 1549830 h 4068305"/>
              <a:gd name="connsiteX31" fmla="*/ 2053526 w 2812943"/>
              <a:gd name="connsiteY31" fmla="*/ 1642820 h 4068305"/>
              <a:gd name="connsiteX32" fmla="*/ 2038027 w 2812943"/>
              <a:gd name="connsiteY32" fmla="*/ 1673817 h 4068305"/>
              <a:gd name="connsiteX33" fmla="*/ 2014780 w 2812943"/>
              <a:gd name="connsiteY33" fmla="*/ 1759057 h 4068305"/>
              <a:gd name="connsiteX34" fmla="*/ 2007031 w 2812943"/>
              <a:gd name="connsiteY34" fmla="*/ 1782305 h 4068305"/>
              <a:gd name="connsiteX35" fmla="*/ 1999282 w 2812943"/>
              <a:gd name="connsiteY35" fmla="*/ 1898542 h 4068305"/>
              <a:gd name="connsiteX36" fmla="*/ 1991533 w 2812943"/>
              <a:gd name="connsiteY36" fmla="*/ 1929539 h 4068305"/>
              <a:gd name="connsiteX37" fmla="*/ 1976034 w 2812943"/>
              <a:gd name="connsiteY37" fmla="*/ 2014780 h 4068305"/>
              <a:gd name="connsiteX38" fmla="*/ 1960536 w 2812943"/>
              <a:gd name="connsiteY38" fmla="*/ 2038027 h 4068305"/>
              <a:gd name="connsiteX39" fmla="*/ 1945038 w 2812943"/>
              <a:gd name="connsiteY39" fmla="*/ 2084522 h 4068305"/>
              <a:gd name="connsiteX40" fmla="*/ 1929539 w 2812943"/>
              <a:gd name="connsiteY40" fmla="*/ 2107769 h 4068305"/>
              <a:gd name="connsiteX41" fmla="*/ 1875295 w 2812943"/>
              <a:gd name="connsiteY41" fmla="*/ 2200759 h 4068305"/>
              <a:gd name="connsiteX42" fmla="*/ 1844299 w 2812943"/>
              <a:gd name="connsiteY42" fmla="*/ 2255003 h 4068305"/>
              <a:gd name="connsiteX43" fmla="*/ 1821051 w 2812943"/>
              <a:gd name="connsiteY43" fmla="*/ 2270502 h 4068305"/>
              <a:gd name="connsiteX44" fmla="*/ 1797804 w 2812943"/>
              <a:gd name="connsiteY44" fmla="*/ 2301498 h 4068305"/>
              <a:gd name="connsiteX45" fmla="*/ 1759058 w 2812943"/>
              <a:gd name="connsiteY45" fmla="*/ 2347993 h 4068305"/>
              <a:gd name="connsiteX46" fmla="*/ 1735811 w 2812943"/>
              <a:gd name="connsiteY46" fmla="*/ 2394488 h 4068305"/>
              <a:gd name="connsiteX47" fmla="*/ 1728061 w 2812943"/>
              <a:gd name="connsiteY47" fmla="*/ 2417735 h 4068305"/>
              <a:gd name="connsiteX48" fmla="*/ 1712563 w 2812943"/>
              <a:gd name="connsiteY48" fmla="*/ 2433234 h 4068305"/>
              <a:gd name="connsiteX49" fmla="*/ 1681566 w 2812943"/>
              <a:gd name="connsiteY49" fmla="*/ 2471980 h 4068305"/>
              <a:gd name="connsiteX50" fmla="*/ 1673817 w 2812943"/>
              <a:gd name="connsiteY50" fmla="*/ 2495227 h 4068305"/>
              <a:gd name="connsiteX51" fmla="*/ 1666068 w 2812943"/>
              <a:gd name="connsiteY51" fmla="*/ 2533973 h 4068305"/>
              <a:gd name="connsiteX52" fmla="*/ 1650570 w 2812943"/>
              <a:gd name="connsiteY52" fmla="*/ 2557220 h 4068305"/>
              <a:gd name="connsiteX53" fmla="*/ 1642821 w 2812943"/>
              <a:gd name="connsiteY53" fmla="*/ 2580468 h 4068305"/>
              <a:gd name="connsiteX54" fmla="*/ 1627322 w 2812943"/>
              <a:gd name="connsiteY54" fmla="*/ 2595966 h 4068305"/>
              <a:gd name="connsiteX55" fmla="*/ 1573078 w 2812943"/>
              <a:gd name="connsiteY55" fmla="*/ 2657959 h 4068305"/>
              <a:gd name="connsiteX56" fmla="*/ 1511085 w 2812943"/>
              <a:gd name="connsiteY56" fmla="*/ 2696705 h 4068305"/>
              <a:gd name="connsiteX57" fmla="*/ 1418095 w 2812943"/>
              <a:gd name="connsiteY57" fmla="*/ 2774196 h 4068305"/>
              <a:gd name="connsiteX58" fmla="*/ 1387099 w 2812943"/>
              <a:gd name="connsiteY58" fmla="*/ 2812942 h 4068305"/>
              <a:gd name="connsiteX59" fmla="*/ 1356102 w 2812943"/>
              <a:gd name="connsiteY59" fmla="*/ 2828441 h 4068305"/>
              <a:gd name="connsiteX60" fmla="*/ 1317356 w 2812943"/>
              <a:gd name="connsiteY60" fmla="*/ 2867186 h 4068305"/>
              <a:gd name="connsiteX61" fmla="*/ 1270861 w 2812943"/>
              <a:gd name="connsiteY61" fmla="*/ 2890434 h 4068305"/>
              <a:gd name="connsiteX62" fmla="*/ 1208868 w 2812943"/>
              <a:gd name="connsiteY62" fmla="*/ 2944678 h 4068305"/>
              <a:gd name="connsiteX63" fmla="*/ 1146875 w 2812943"/>
              <a:gd name="connsiteY63" fmla="*/ 2991173 h 4068305"/>
              <a:gd name="connsiteX64" fmla="*/ 1123627 w 2812943"/>
              <a:gd name="connsiteY64" fmla="*/ 3006671 h 4068305"/>
              <a:gd name="connsiteX65" fmla="*/ 1069383 w 2812943"/>
              <a:gd name="connsiteY65" fmla="*/ 3037668 h 4068305"/>
              <a:gd name="connsiteX66" fmla="*/ 1007390 w 2812943"/>
              <a:gd name="connsiteY66" fmla="*/ 3076413 h 4068305"/>
              <a:gd name="connsiteX67" fmla="*/ 976394 w 2812943"/>
              <a:gd name="connsiteY67" fmla="*/ 3084163 h 4068305"/>
              <a:gd name="connsiteX68" fmla="*/ 953146 w 2812943"/>
              <a:gd name="connsiteY68" fmla="*/ 3115159 h 4068305"/>
              <a:gd name="connsiteX69" fmla="*/ 922150 w 2812943"/>
              <a:gd name="connsiteY69" fmla="*/ 3130657 h 4068305"/>
              <a:gd name="connsiteX70" fmla="*/ 836909 w 2812943"/>
              <a:gd name="connsiteY70" fmla="*/ 3192651 h 4068305"/>
              <a:gd name="connsiteX71" fmla="*/ 774916 w 2812943"/>
              <a:gd name="connsiteY71" fmla="*/ 3223647 h 4068305"/>
              <a:gd name="connsiteX72" fmla="*/ 743919 w 2812943"/>
              <a:gd name="connsiteY72" fmla="*/ 3246895 h 4068305"/>
              <a:gd name="connsiteX73" fmla="*/ 697424 w 2812943"/>
              <a:gd name="connsiteY73" fmla="*/ 3262393 h 4068305"/>
              <a:gd name="connsiteX74" fmla="*/ 674177 w 2812943"/>
              <a:gd name="connsiteY74" fmla="*/ 3270142 h 4068305"/>
              <a:gd name="connsiteX75" fmla="*/ 650929 w 2812943"/>
              <a:gd name="connsiteY75" fmla="*/ 3277891 h 4068305"/>
              <a:gd name="connsiteX76" fmla="*/ 604434 w 2812943"/>
              <a:gd name="connsiteY76" fmla="*/ 3308888 h 4068305"/>
              <a:gd name="connsiteX77" fmla="*/ 557939 w 2812943"/>
              <a:gd name="connsiteY77" fmla="*/ 3332135 h 4068305"/>
              <a:gd name="connsiteX78" fmla="*/ 534692 w 2812943"/>
              <a:gd name="connsiteY78" fmla="*/ 3347634 h 4068305"/>
              <a:gd name="connsiteX79" fmla="*/ 511444 w 2812943"/>
              <a:gd name="connsiteY79" fmla="*/ 3355383 h 4068305"/>
              <a:gd name="connsiteX80" fmla="*/ 488197 w 2812943"/>
              <a:gd name="connsiteY80" fmla="*/ 3378630 h 4068305"/>
              <a:gd name="connsiteX81" fmla="*/ 441702 w 2812943"/>
              <a:gd name="connsiteY81" fmla="*/ 3394129 h 4068305"/>
              <a:gd name="connsiteX82" fmla="*/ 402956 w 2812943"/>
              <a:gd name="connsiteY82" fmla="*/ 3425125 h 4068305"/>
              <a:gd name="connsiteX83" fmla="*/ 340963 w 2812943"/>
              <a:gd name="connsiteY83" fmla="*/ 3479369 h 4068305"/>
              <a:gd name="connsiteX84" fmla="*/ 317716 w 2812943"/>
              <a:gd name="connsiteY84" fmla="*/ 3487119 h 4068305"/>
              <a:gd name="connsiteX85" fmla="*/ 294468 w 2812943"/>
              <a:gd name="connsiteY85" fmla="*/ 3518115 h 4068305"/>
              <a:gd name="connsiteX86" fmla="*/ 263472 w 2812943"/>
              <a:gd name="connsiteY86" fmla="*/ 3541363 h 4068305"/>
              <a:gd name="connsiteX87" fmla="*/ 232475 w 2812943"/>
              <a:gd name="connsiteY87" fmla="*/ 3572359 h 4068305"/>
              <a:gd name="connsiteX88" fmla="*/ 209227 w 2812943"/>
              <a:gd name="connsiteY88" fmla="*/ 3595607 h 4068305"/>
              <a:gd name="connsiteX89" fmla="*/ 193729 w 2812943"/>
              <a:gd name="connsiteY89" fmla="*/ 3626603 h 4068305"/>
              <a:gd name="connsiteX90" fmla="*/ 178231 w 2812943"/>
              <a:gd name="connsiteY90" fmla="*/ 3649851 h 4068305"/>
              <a:gd name="connsiteX91" fmla="*/ 154983 w 2812943"/>
              <a:gd name="connsiteY91" fmla="*/ 3735091 h 4068305"/>
              <a:gd name="connsiteX92" fmla="*/ 147234 w 2812943"/>
              <a:gd name="connsiteY92" fmla="*/ 3766088 h 4068305"/>
              <a:gd name="connsiteX93" fmla="*/ 131736 w 2812943"/>
              <a:gd name="connsiteY93" fmla="*/ 3812583 h 4068305"/>
              <a:gd name="connsiteX94" fmla="*/ 92990 w 2812943"/>
              <a:gd name="connsiteY94" fmla="*/ 3897824 h 4068305"/>
              <a:gd name="connsiteX95" fmla="*/ 92990 w 2812943"/>
              <a:gd name="connsiteY95" fmla="*/ 3897824 h 4068305"/>
              <a:gd name="connsiteX96" fmla="*/ 30997 w 2812943"/>
              <a:gd name="connsiteY96" fmla="*/ 4029559 h 4068305"/>
              <a:gd name="connsiteX97" fmla="*/ 0 w 2812943"/>
              <a:gd name="connsiteY97" fmla="*/ 4068305 h 4068305"/>
              <a:gd name="connsiteX0" fmla="*/ 2812943 w 2812943"/>
              <a:gd name="connsiteY0" fmla="*/ 0 h 4068305"/>
              <a:gd name="connsiteX1" fmla="*/ 2805194 w 2812943"/>
              <a:gd name="connsiteY1" fmla="*/ 309966 h 4068305"/>
              <a:gd name="connsiteX2" fmla="*/ 2797444 w 2812943"/>
              <a:gd name="connsiteY2" fmla="*/ 379708 h 4068305"/>
              <a:gd name="connsiteX3" fmla="*/ 2774197 w 2812943"/>
              <a:gd name="connsiteY3" fmla="*/ 472698 h 4068305"/>
              <a:gd name="connsiteX4" fmla="*/ 2743200 w 2812943"/>
              <a:gd name="connsiteY4" fmla="*/ 511444 h 4068305"/>
              <a:gd name="connsiteX5" fmla="*/ 2719953 w 2812943"/>
              <a:gd name="connsiteY5" fmla="*/ 542441 h 4068305"/>
              <a:gd name="connsiteX6" fmla="*/ 2704455 w 2812943"/>
              <a:gd name="connsiteY6" fmla="*/ 565688 h 4068305"/>
              <a:gd name="connsiteX7" fmla="*/ 2681207 w 2812943"/>
              <a:gd name="connsiteY7" fmla="*/ 573437 h 4068305"/>
              <a:gd name="connsiteX8" fmla="*/ 2634712 w 2812943"/>
              <a:gd name="connsiteY8" fmla="*/ 658678 h 4068305"/>
              <a:gd name="connsiteX9" fmla="*/ 2611465 w 2812943"/>
              <a:gd name="connsiteY9" fmla="*/ 712922 h 4068305"/>
              <a:gd name="connsiteX10" fmla="*/ 2603716 w 2812943"/>
              <a:gd name="connsiteY10" fmla="*/ 736169 h 4068305"/>
              <a:gd name="connsiteX11" fmla="*/ 2580468 w 2812943"/>
              <a:gd name="connsiteY11" fmla="*/ 759417 h 4068305"/>
              <a:gd name="connsiteX12" fmla="*/ 2572719 w 2812943"/>
              <a:gd name="connsiteY12" fmla="*/ 782664 h 4068305"/>
              <a:gd name="connsiteX13" fmla="*/ 2564970 w 2812943"/>
              <a:gd name="connsiteY13" fmla="*/ 813661 h 4068305"/>
              <a:gd name="connsiteX14" fmla="*/ 2549472 w 2812943"/>
              <a:gd name="connsiteY14" fmla="*/ 860156 h 4068305"/>
              <a:gd name="connsiteX15" fmla="*/ 2533973 w 2812943"/>
              <a:gd name="connsiteY15" fmla="*/ 875654 h 4068305"/>
              <a:gd name="connsiteX16" fmla="*/ 2518475 w 2812943"/>
              <a:gd name="connsiteY16" fmla="*/ 906651 h 4068305"/>
              <a:gd name="connsiteX17" fmla="*/ 2464231 w 2812943"/>
              <a:gd name="connsiteY17" fmla="*/ 945396 h 4068305"/>
              <a:gd name="connsiteX18" fmla="*/ 2433234 w 2812943"/>
              <a:gd name="connsiteY18" fmla="*/ 991891 h 4068305"/>
              <a:gd name="connsiteX19" fmla="*/ 2371241 w 2812943"/>
              <a:gd name="connsiteY19" fmla="*/ 1053885 h 4068305"/>
              <a:gd name="connsiteX20" fmla="*/ 2324746 w 2812943"/>
              <a:gd name="connsiteY20" fmla="*/ 1131376 h 4068305"/>
              <a:gd name="connsiteX21" fmla="*/ 2278251 w 2812943"/>
              <a:gd name="connsiteY21" fmla="*/ 1170122 h 4068305"/>
              <a:gd name="connsiteX22" fmla="*/ 2262753 w 2812943"/>
              <a:gd name="connsiteY22" fmla="*/ 1232115 h 4068305"/>
              <a:gd name="connsiteX23" fmla="*/ 2247255 w 2812943"/>
              <a:gd name="connsiteY23" fmla="*/ 1255363 h 4068305"/>
              <a:gd name="connsiteX24" fmla="*/ 2239505 w 2812943"/>
              <a:gd name="connsiteY24" fmla="*/ 1278610 h 4068305"/>
              <a:gd name="connsiteX25" fmla="*/ 2216258 w 2812943"/>
              <a:gd name="connsiteY25" fmla="*/ 1294108 h 4068305"/>
              <a:gd name="connsiteX26" fmla="*/ 2185261 w 2812943"/>
              <a:gd name="connsiteY26" fmla="*/ 1371600 h 4068305"/>
              <a:gd name="connsiteX27" fmla="*/ 2162014 w 2812943"/>
              <a:gd name="connsiteY27" fmla="*/ 1410346 h 4068305"/>
              <a:gd name="connsiteX28" fmla="*/ 2138766 w 2812943"/>
              <a:gd name="connsiteY28" fmla="*/ 1480088 h 4068305"/>
              <a:gd name="connsiteX29" fmla="*/ 2131017 w 2812943"/>
              <a:gd name="connsiteY29" fmla="*/ 1503335 h 4068305"/>
              <a:gd name="connsiteX30" fmla="*/ 2107770 w 2812943"/>
              <a:gd name="connsiteY30" fmla="*/ 1549830 h 4068305"/>
              <a:gd name="connsiteX31" fmla="*/ 2053526 w 2812943"/>
              <a:gd name="connsiteY31" fmla="*/ 1642820 h 4068305"/>
              <a:gd name="connsiteX32" fmla="*/ 2038027 w 2812943"/>
              <a:gd name="connsiteY32" fmla="*/ 1673817 h 4068305"/>
              <a:gd name="connsiteX33" fmla="*/ 2014780 w 2812943"/>
              <a:gd name="connsiteY33" fmla="*/ 1759057 h 4068305"/>
              <a:gd name="connsiteX34" fmla="*/ 2007031 w 2812943"/>
              <a:gd name="connsiteY34" fmla="*/ 1782305 h 4068305"/>
              <a:gd name="connsiteX35" fmla="*/ 1999282 w 2812943"/>
              <a:gd name="connsiteY35" fmla="*/ 1898542 h 4068305"/>
              <a:gd name="connsiteX36" fmla="*/ 1991533 w 2812943"/>
              <a:gd name="connsiteY36" fmla="*/ 1929539 h 4068305"/>
              <a:gd name="connsiteX37" fmla="*/ 1976034 w 2812943"/>
              <a:gd name="connsiteY37" fmla="*/ 2014780 h 4068305"/>
              <a:gd name="connsiteX38" fmla="*/ 1960536 w 2812943"/>
              <a:gd name="connsiteY38" fmla="*/ 2038027 h 4068305"/>
              <a:gd name="connsiteX39" fmla="*/ 1945038 w 2812943"/>
              <a:gd name="connsiteY39" fmla="*/ 2084522 h 4068305"/>
              <a:gd name="connsiteX40" fmla="*/ 1929539 w 2812943"/>
              <a:gd name="connsiteY40" fmla="*/ 2107769 h 4068305"/>
              <a:gd name="connsiteX41" fmla="*/ 1875295 w 2812943"/>
              <a:gd name="connsiteY41" fmla="*/ 2200759 h 4068305"/>
              <a:gd name="connsiteX42" fmla="*/ 1844299 w 2812943"/>
              <a:gd name="connsiteY42" fmla="*/ 2255003 h 4068305"/>
              <a:gd name="connsiteX43" fmla="*/ 1821051 w 2812943"/>
              <a:gd name="connsiteY43" fmla="*/ 2270502 h 4068305"/>
              <a:gd name="connsiteX44" fmla="*/ 1797804 w 2812943"/>
              <a:gd name="connsiteY44" fmla="*/ 2301498 h 4068305"/>
              <a:gd name="connsiteX45" fmla="*/ 1759058 w 2812943"/>
              <a:gd name="connsiteY45" fmla="*/ 2347993 h 4068305"/>
              <a:gd name="connsiteX46" fmla="*/ 1735811 w 2812943"/>
              <a:gd name="connsiteY46" fmla="*/ 2394488 h 4068305"/>
              <a:gd name="connsiteX47" fmla="*/ 1728061 w 2812943"/>
              <a:gd name="connsiteY47" fmla="*/ 2417735 h 4068305"/>
              <a:gd name="connsiteX48" fmla="*/ 1712563 w 2812943"/>
              <a:gd name="connsiteY48" fmla="*/ 2433234 h 4068305"/>
              <a:gd name="connsiteX49" fmla="*/ 1681566 w 2812943"/>
              <a:gd name="connsiteY49" fmla="*/ 2471980 h 4068305"/>
              <a:gd name="connsiteX50" fmla="*/ 1673817 w 2812943"/>
              <a:gd name="connsiteY50" fmla="*/ 2495227 h 4068305"/>
              <a:gd name="connsiteX51" fmla="*/ 1666068 w 2812943"/>
              <a:gd name="connsiteY51" fmla="*/ 2533973 h 4068305"/>
              <a:gd name="connsiteX52" fmla="*/ 1650570 w 2812943"/>
              <a:gd name="connsiteY52" fmla="*/ 2557220 h 4068305"/>
              <a:gd name="connsiteX53" fmla="*/ 1642821 w 2812943"/>
              <a:gd name="connsiteY53" fmla="*/ 2580468 h 4068305"/>
              <a:gd name="connsiteX54" fmla="*/ 1627322 w 2812943"/>
              <a:gd name="connsiteY54" fmla="*/ 2595966 h 4068305"/>
              <a:gd name="connsiteX55" fmla="*/ 1573078 w 2812943"/>
              <a:gd name="connsiteY55" fmla="*/ 2657959 h 4068305"/>
              <a:gd name="connsiteX56" fmla="*/ 1511085 w 2812943"/>
              <a:gd name="connsiteY56" fmla="*/ 2696705 h 4068305"/>
              <a:gd name="connsiteX57" fmla="*/ 1418095 w 2812943"/>
              <a:gd name="connsiteY57" fmla="*/ 2774196 h 4068305"/>
              <a:gd name="connsiteX58" fmla="*/ 1387099 w 2812943"/>
              <a:gd name="connsiteY58" fmla="*/ 2812942 h 4068305"/>
              <a:gd name="connsiteX59" fmla="*/ 1356102 w 2812943"/>
              <a:gd name="connsiteY59" fmla="*/ 2828441 h 4068305"/>
              <a:gd name="connsiteX60" fmla="*/ 1317356 w 2812943"/>
              <a:gd name="connsiteY60" fmla="*/ 2867186 h 4068305"/>
              <a:gd name="connsiteX61" fmla="*/ 1270861 w 2812943"/>
              <a:gd name="connsiteY61" fmla="*/ 2890434 h 4068305"/>
              <a:gd name="connsiteX62" fmla="*/ 1208868 w 2812943"/>
              <a:gd name="connsiteY62" fmla="*/ 2944678 h 4068305"/>
              <a:gd name="connsiteX63" fmla="*/ 1146875 w 2812943"/>
              <a:gd name="connsiteY63" fmla="*/ 2991173 h 4068305"/>
              <a:gd name="connsiteX64" fmla="*/ 1123627 w 2812943"/>
              <a:gd name="connsiteY64" fmla="*/ 3006671 h 4068305"/>
              <a:gd name="connsiteX65" fmla="*/ 1069383 w 2812943"/>
              <a:gd name="connsiteY65" fmla="*/ 3037668 h 4068305"/>
              <a:gd name="connsiteX66" fmla="*/ 1007390 w 2812943"/>
              <a:gd name="connsiteY66" fmla="*/ 3076413 h 4068305"/>
              <a:gd name="connsiteX67" fmla="*/ 976394 w 2812943"/>
              <a:gd name="connsiteY67" fmla="*/ 3084163 h 4068305"/>
              <a:gd name="connsiteX68" fmla="*/ 953146 w 2812943"/>
              <a:gd name="connsiteY68" fmla="*/ 3115159 h 4068305"/>
              <a:gd name="connsiteX69" fmla="*/ 922150 w 2812943"/>
              <a:gd name="connsiteY69" fmla="*/ 3130657 h 4068305"/>
              <a:gd name="connsiteX70" fmla="*/ 836909 w 2812943"/>
              <a:gd name="connsiteY70" fmla="*/ 3192651 h 4068305"/>
              <a:gd name="connsiteX71" fmla="*/ 774916 w 2812943"/>
              <a:gd name="connsiteY71" fmla="*/ 3223647 h 4068305"/>
              <a:gd name="connsiteX72" fmla="*/ 743919 w 2812943"/>
              <a:gd name="connsiteY72" fmla="*/ 3246895 h 4068305"/>
              <a:gd name="connsiteX73" fmla="*/ 697424 w 2812943"/>
              <a:gd name="connsiteY73" fmla="*/ 3262393 h 4068305"/>
              <a:gd name="connsiteX74" fmla="*/ 674177 w 2812943"/>
              <a:gd name="connsiteY74" fmla="*/ 3270142 h 4068305"/>
              <a:gd name="connsiteX75" fmla="*/ 650929 w 2812943"/>
              <a:gd name="connsiteY75" fmla="*/ 3277891 h 4068305"/>
              <a:gd name="connsiteX76" fmla="*/ 604434 w 2812943"/>
              <a:gd name="connsiteY76" fmla="*/ 3308888 h 4068305"/>
              <a:gd name="connsiteX77" fmla="*/ 557939 w 2812943"/>
              <a:gd name="connsiteY77" fmla="*/ 3332135 h 4068305"/>
              <a:gd name="connsiteX78" fmla="*/ 534692 w 2812943"/>
              <a:gd name="connsiteY78" fmla="*/ 3347634 h 4068305"/>
              <a:gd name="connsiteX79" fmla="*/ 511444 w 2812943"/>
              <a:gd name="connsiteY79" fmla="*/ 3355383 h 4068305"/>
              <a:gd name="connsiteX80" fmla="*/ 488197 w 2812943"/>
              <a:gd name="connsiteY80" fmla="*/ 3378630 h 4068305"/>
              <a:gd name="connsiteX81" fmla="*/ 441702 w 2812943"/>
              <a:gd name="connsiteY81" fmla="*/ 3394129 h 4068305"/>
              <a:gd name="connsiteX82" fmla="*/ 402956 w 2812943"/>
              <a:gd name="connsiteY82" fmla="*/ 3425125 h 4068305"/>
              <a:gd name="connsiteX83" fmla="*/ 340963 w 2812943"/>
              <a:gd name="connsiteY83" fmla="*/ 3479369 h 4068305"/>
              <a:gd name="connsiteX84" fmla="*/ 317716 w 2812943"/>
              <a:gd name="connsiteY84" fmla="*/ 3487119 h 4068305"/>
              <a:gd name="connsiteX85" fmla="*/ 294468 w 2812943"/>
              <a:gd name="connsiteY85" fmla="*/ 3518115 h 4068305"/>
              <a:gd name="connsiteX86" fmla="*/ 263472 w 2812943"/>
              <a:gd name="connsiteY86" fmla="*/ 3541363 h 4068305"/>
              <a:gd name="connsiteX87" fmla="*/ 232475 w 2812943"/>
              <a:gd name="connsiteY87" fmla="*/ 3572359 h 4068305"/>
              <a:gd name="connsiteX88" fmla="*/ 209227 w 2812943"/>
              <a:gd name="connsiteY88" fmla="*/ 3595607 h 4068305"/>
              <a:gd name="connsiteX89" fmla="*/ 193729 w 2812943"/>
              <a:gd name="connsiteY89" fmla="*/ 3626603 h 4068305"/>
              <a:gd name="connsiteX90" fmla="*/ 178231 w 2812943"/>
              <a:gd name="connsiteY90" fmla="*/ 3649851 h 4068305"/>
              <a:gd name="connsiteX91" fmla="*/ 154983 w 2812943"/>
              <a:gd name="connsiteY91" fmla="*/ 3735091 h 4068305"/>
              <a:gd name="connsiteX92" fmla="*/ 147234 w 2812943"/>
              <a:gd name="connsiteY92" fmla="*/ 3766088 h 4068305"/>
              <a:gd name="connsiteX93" fmla="*/ 131736 w 2812943"/>
              <a:gd name="connsiteY93" fmla="*/ 3812583 h 4068305"/>
              <a:gd name="connsiteX94" fmla="*/ 92990 w 2812943"/>
              <a:gd name="connsiteY94" fmla="*/ 3897824 h 4068305"/>
              <a:gd name="connsiteX95" fmla="*/ 92990 w 2812943"/>
              <a:gd name="connsiteY95" fmla="*/ 3897824 h 4068305"/>
              <a:gd name="connsiteX96" fmla="*/ 0 w 2812943"/>
              <a:gd name="connsiteY96" fmla="*/ 4068305 h 4068305"/>
              <a:gd name="connsiteX0" fmla="*/ 2719953 w 2719953"/>
              <a:gd name="connsiteY0" fmla="*/ 0 h 3897824"/>
              <a:gd name="connsiteX1" fmla="*/ 2712204 w 2719953"/>
              <a:gd name="connsiteY1" fmla="*/ 309966 h 3897824"/>
              <a:gd name="connsiteX2" fmla="*/ 2704454 w 2719953"/>
              <a:gd name="connsiteY2" fmla="*/ 379708 h 3897824"/>
              <a:gd name="connsiteX3" fmla="*/ 2681207 w 2719953"/>
              <a:gd name="connsiteY3" fmla="*/ 472698 h 3897824"/>
              <a:gd name="connsiteX4" fmla="*/ 2650210 w 2719953"/>
              <a:gd name="connsiteY4" fmla="*/ 511444 h 3897824"/>
              <a:gd name="connsiteX5" fmla="*/ 2626963 w 2719953"/>
              <a:gd name="connsiteY5" fmla="*/ 542441 h 3897824"/>
              <a:gd name="connsiteX6" fmla="*/ 2611465 w 2719953"/>
              <a:gd name="connsiteY6" fmla="*/ 565688 h 3897824"/>
              <a:gd name="connsiteX7" fmla="*/ 2588217 w 2719953"/>
              <a:gd name="connsiteY7" fmla="*/ 573437 h 3897824"/>
              <a:gd name="connsiteX8" fmla="*/ 2541722 w 2719953"/>
              <a:gd name="connsiteY8" fmla="*/ 658678 h 3897824"/>
              <a:gd name="connsiteX9" fmla="*/ 2518475 w 2719953"/>
              <a:gd name="connsiteY9" fmla="*/ 712922 h 3897824"/>
              <a:gd name="connsiteX10" fmla="*/ 2510726 w 2719953"/>
              <a:gd name="connsiteY10" fmla="*/ 736169 h 3897824"/>
              <a:gd name="connsiteX11" fmla="*/ 2487478 w 2719953"/>
              <a:gd name="connsiteY11" fmla="*/ 759417 h 3897824"/>
              <a:gd name="connsiteX12" fmla="*/ 2479729 w 2719953"/>
              <a:gd name="connsiteY12" fmla="*/ 782664 h 3897824"/>
              <a:gd name="connsiteX13" fmla="*/ 2471980 w 2719953"/>
              <a:gd name="connsiteY13" fmla="*/ 813661 h 3897824"/>
              <a:gd name="connsiteX14" fmla="*/ 2456482 w 2719953"/>
              <a:gd name="connsiteY14" fmla="*/ 860156 h 3897824"/>
              <a:gd name="connsiteX15" fmla="*/ 2440983 w 2719953"/>
              <a:gd name="connsiteY15" fmla="*/ 875654 h 3897824"/>
              <a:gd name="connsiteX16" fmla="*/ 2425485 w 2719953"/>
              <a:gd name="connsiteY16" fmla="*/ 906651 h 3897824"/>
              <a:gd name="connsiteX17" fmla="*/ 2371241 w 2719953"/>
              <a:gd name="connsiteY17" fmla="*/ 945396 h 3897824"/>
              <a:gd name="connsiteX18" fmla="*/ 2340244 w 2719953"/>
              <a:gd name="connsiteY18" fmla="*/ 991891 h 3897824"/>
              <a:gd name="connsiteX19" fmla="*/ 2278251 w 2719953"/>
              <a:gd name="connsiteY19" fmla="*/ 1053885 h 3897824"/>
              <a:gd name="connsiteX20" fmla="*/ 2231756 w 2719953"/>
              <a:gd name="connsiteY20" fmla="*/ 1131376 h 3897824"/>
              <a:gd name="connsiteX21" fmla="*/ 2185261 w 2719953"/>
              <a:gd name="connsiteY21" fmla="*/ 1170122 h 3897824"/>
              <a:gd name="connsiteX22" fmla="*/ 2169763 w 2719953"/>
              <a:gd name="connsiteY22" fmla="*/ 1232115 h 3897824"/>
              <a:gd name="connsiteX23" fmla="*/ 2154265 w 2719953"/>
              <a:gd name="connsiteY23" fmla="*/ 1255363 h 3897824"/>
              <a:gd name="connsiteX24" fmla="*/ 2146515 w 2719953"/>
              <a:gd name="connsiteY24" fmla="*/ 1278610 h 3897824"/>
              <a:gd name="connsiteX25" fmla="*/ 2123268 w 2719953"/>
              <a:gd name="connsiteY25" fmla="*/ 1294108 h 3897824"/>
              <a:gd name="connsiteX26" fmla="*/ 2092271 w 2719953"/>
              <a:gd name="connsiteY26" fmla="*/ 1371600 h 3897824"/>
              <a:gd name="connsiteX27" fmla="*/ 2069024 w 2719953"/>
              <a:gd name="connsiteY27" fmla="*/ 1410346 h 3897824"/>
              <a:gd name="connsiteX28" fmla="*/ 2045776 w 2719953"/>
              <a:gd name="connsiteY28" fmla="*/ 1480088 h 3897824"/>
              <a:gd name="connsiteX29" fmla="*/ 2038027 w 2719953"/>
              <a:gd name="connsiteY29" fmla="*/ 1503335 h 3897824"/>
              <a:gd name="connsiteX30" fmla="*/ 2014780 w 2719953"/>
              <a:gd name="connsiteY30" fmla="*/ 1549830 h 3897824"/>
              <a:gd name="connsiteX31" fmla="*/ 1960536 w 2719953"/>
              <a:gd name="connsiteY31" fmla="*/ 1642820 h 3897824"/>
              <a:gd name="connsiteX32" fmla="*/ 1945037 w 2719953"/>
              <a:gd name="connsiteY32" fmla="*/ 1673817 h 3897824"/>
              <a:gd name="connsiteX33" fmla="*/ 1921790 w 2719953"/>
              <a:gd name="connsiteY33" fmla="*/ 1759057 h 3897824"/>
              <a:gd name="connsiteX34" fmla="*/ 1914041 w 2719953"/>
              <a:gd name="connsiteY34" fmla="*/ 1782305 h 3897824"/>
              <a:gd name="connsiteX35" fmla="*/ 1906292 w 2719953"/>
              <a:gd name="connsiteY35" fmla="*/ 1898542 h 3897824"/>
              <a:gd name="connsiteX36" fmla="*/ 1898543 w 2719953"/>
              <a:gd name="connsiteY36" fmla="*/ 1929539 h 3897824"/>
              <a:gd name="connsiteX37" fmla="*/ 1883044 w 2719953"/>
              <a:gd name="connsiteY37" fmla="*/ 2014780 h 3897824"/>
              <a:gd name="connsiteX38" fmla="*/ 1867546 w 2719953"/>
              <a:gd name="connsiteY38" fmla="*/ 2038027 h 3897824"/>
              <a:gd name="connsiteX39" fmla="*/ 1852048 w 2719953"/>
              <a:gd name="connsiteY39" fmla="*/ 2084522 h 3897824"/>
              <a:gd name="connsiteX40" fmla="*/ 1836549 w 2719953"/>
              <a:gd name="connsiteY40" fmla="*/ 2107769 h 3897824"/>
              <a:gd name="connsiteX41" fmla="*/ 1782305 w 2719953"/>
              <a:gd name="connsiteY41" fmla="*/ 2200759 h 3897824"/>
              <a:gd name="connsiteX42" fmla="*/ 1751309 w 2719953"/>
              <a:gd name="connsiteY42" fmla="*/ 2255003 h 3897824"/>
              <a:gd name="connsiteX43" fmla="*/ 1728061 w 2719953"/>
              <a:gd name="connsiteY43" fmla="*/ 2270502 h 3897824"/>
              <a:gd name="connsiteX44" fmla="*/ 1704814 w 2719953"/>
              <a:gd name="connsiteY44" fmla="*/ 2301498 h 3897824"/>
              <a:gd name="connsiteX45" fmla="*/ 1666068 w 2719953"/>
              <a:gd name="connsiteY45" fmla="*/ 2347993 h 3897824"/>
              <a:gd name="connsiteX46" fmla="*/ 1642821 w 2719953"/>
              <a:gd name="connsiteY46" fmla="*/ 2394488 h 3897824"/>
              <a:gd name="connsiteX47" fmla="*/ 1635071 w 2719953"/>
              <a:gd name="connsiteY47" fmla="*/ 2417735 h 3897824"/>
              <a:gd name="connsiteX48" fmla="*/ 1619573 w 2719953"/>
              <a:gd name="connsiteY48" fmla="*/ 2433234 h 3897824"/>
              <a:gd name="connsiteX49" fmla="*/ 1588576 w 2719953"/>
              <a:gd name="connsiteY49" fmla="*/ 2471980 h 3897824"/>
              <a:gd name="connsiteX50" fmla="*/ 1580827 w 2719953"/>
              <a:gd name="connsiteY50" fmla="*/ 2495227 h 3897824"/>
              <a:gd name="connsiteX51" fmla="*/ 1573078 w 2719953"/>
              <a:gd name="connsiteY51" fmla="*/ 2533973 h 3897824"/>
              <a:gd name="connsiteX52" fmla="*/ 1557580 w 2719953"/>
              <a:gd name="connsiteY52" fmla="*/ 2557220 h 3897824"/>
              <a:gd name="connsiteX53" fmla="*/ 1549831 w 2719953"/>
              <a:gd name="connsiteY53" fmla="*/ 2580468 h 3897824"/>
              <a:gd name="connsiteX54" fmla="*/ 1534332 w 2719953"/>
              <a:gd name="connsiteY54" fmla="*/ 2595966 h 3897824"/>
              <a:gd name="connsiteX55" fmla="*/ 1480088 w 2719953"/>
              <a:gd name="connsiteY55" fmla="*/ 2657959 h 3897824"/>
              <a:gd name="connsiteX56" fmla="*/ 1418095 w 2719953"/>
              <a:gd name="connsiteY56" fmla="*/ 2696705 h 3897824"/>
              <a:gd name="connsiteX57" fmla="*/ 1325105 w 2719953"/>
              <a:gd name="connsiteY57" fmla="*/ 2774196 h 3897824"/>
              <a:gd name="connsiteX58" fmla="*/ 1294109 w 2719953"/>
              <a:gd name="connsiteY58" fmla="*/ 2812942 h 3897824"/>
              <a:gd name="connsiteX59" fmla="*/ 1263112 w 2719953"/>
              <a:gd name="connsiteY59" fmla="*/ 2828441 h 3897824"/>
              <a:gd name="connsiteX60" fmla="*/ 1224366 w 2719953"/>
              <a:gd name="connsiteY60" fmla="*/ 2867186 h 3897824"/>
              <a:gd name="connsiteX61" fmla="*/ 1177871 w 2719953"/>
              <a:gd name="connsiteY61" fmla="*/ 2890434 h 3897824"/>
              <a:gd name="connsiteX62" fmla="*/ 1115878 w 2719953"/>
              <a:gd name="connsiteY62" fmla="*/ 2944678 h 3897824"/>
              <a:gd name="connsiteX63" fmla="*/ 1053885 w 2719953"/>
              <a:gd name="connsiteY63" fmla="*/ 2991173 h 3897824"/>
              <a:gd name="connsiteX64" fmla="*/ 1030637 w 2719953"/>
              <a:gd name="connsiteY64" fmla="*/ 3006671 h 3897824"/>
              <a:gd name="connsiteX65" fmla="*/ 976393 w 2719953"/>
              <a:gd name="connsiteY65" fmla="*/ 3037668 h 3897824"/>
              <a:gd name="connsiteX66" fmla="*/ 914400 w 2719953"/>
              <a:gd name="connsiteY66" fmla="*/ 3076413 h 3897824"/>
              <a:gd name="connsiteX67" fmla="*/ 883404 w 2719953"/>
              <a:gd name="connsiteY67" fmla="*/ 3084163 h 3897824"/>
              <a:gd name="connsiteX68" fmla="*/ 860156 w 2719953"/>
              <a:gd name="connsiteY68" fmla="*/ 3115159 h 3897824"/>
              <a:gd name="connsiteX69" fmla="*/ 829160 w 2719953"/>
              <a:gd name="connsiteY69" fmla="*/ 3130657 h 3897824"/>
              <a:gd name="connsiteX70" fmla="*/ 743919 w 2719953"/>
              <a:gd name="connsiteY70" fmla="*/ 3192651 h 3897824"/>
              <a:gd name="connsiteX71" fmla="*/ 681926 w 2719953"/>
              <a:gd name="connsiteY71" fmla="*/ 3223647 h 3897824"/>
              <a:gd name="connsiteX72" fmla="*/ 650929 w 2719953"/>
              <a:gd name="connsiteY72" fmla="*/ 3246895 h 3897824"/>
              <a:gd name="connsiteX73" fmla="*/ 604434 w 2719953"/>
              <a:gd name="connsiteY73" fmla="*/ 3262393 h 3897824"/>
              <a:gd name="connsiteX74" fmla="*/ 581187 w 2719953"/>
              <a:gd name="connsiteY74" fmla="*/ 3270142 h 3897824"/>
              <a:gd name="connsiteX75" fmla="*/ 557939 w 2719953"/>
              <a:gd name="connsiteY75" fmla="*/ 3277891 h 3897824"/>
              <a:gd name="connsiteX76" fmla="*/ 511444 w 2719953"/>
              <a:gd name="connsiteY76" fmla="*/ 3308888 h 3897824"/>
              <a:gd name="connsiteX77" fmla="*/ 464949 w 2719953"/>
              <a:gd name="connsiteY77" fmla="*/ 3332135 h 3897824"/>
              <a:gd name="connsiteX78" fmla="*/ 441702 w 2719953"/>
              <a:gd name="connsiteY78" fmla="*/ 3347634 h 3897824"/>
              <a:gd name="connsiteX79" fmla="*/ 418454 w 2719953"/>
              <a:gd name="connsiteY79" fmla="*/ 3355383 h 3897824"/>
              <a:gd name="connsiteX80" fmla="*/ 395207 w 2719953"/>
              <a:gd name="connsiteY80" fmla="*/ 3378630 h 3897824"/>
              <a:gd name="connsiteX81" fmla="*/ 348712 w 2719953"/>
              <a:gd name="connsiteY81" fmla="*/ 3394129 h 3897824"/>
              <a:gd name="connsiteX82" fmla="*/ 309966 w 2719953"/>
              <a:gd name="connsiteY82" fmla="*/ 3425125 h 3897824"/>
              <a:gd name="connsiteX83" fmla="*/ 247973 w 2719953"/>
              <a:gd name="connsiteY83" fmla="*/ 3479369 h 3897824"/>
              <a:gd name="connsiteX84" fmla="*/ 224726 w 2719953"/>
              <a:gd name="connsiteY84" fmla="*/ 3487119 h 3897824"/>
              <a:gd name="connsiteX85" fmla="*/ 201478 w 2719953"/>
              <a:gd name="connsiteY85" fmla="*/ 3518115 h 3897824"/>
              <a:gd name="connsiteX86" fmla="*/ 170482 w 2719953"/>
              <a:gd name="connsiteY86" fmla="*/ 3541363 h 3897824"/>
              <a:gd name="connsiteX87" fmla="*/ 139485 w 2719953"/>
              <a:gd name="connsiteY87" fmla="*/ 3572359 h 3897824"/>
              <a:gd name="connsiteX88" fmla="*/ 116237 w 2719953"/>
              <a:gd name="connsiteY88" fmla="*/ 3595607 h 3897824"/>
              <a:gd name="connsiteX89" fmla="*/ 100739 w 2719953"/>
              <a:gd name="connsiteY89" fmla="*/ 3626603 h 3897824"/>
              <a:gd name="connsiteX90" fmla="*/ 85241 w 2719953"/>
              <a:gd name="connsiteY90" fmla="*/ 3649851 h 3897824"/>
              <a:gd name="connsiteX91" fmla="*/ 61993 w 2719953"/>
              <a:gd name="connsiteY91" fmla="*/ 3735091 h 3897824"/>
              <a:gd name="connsiteX92" fmla="*/ 54244 w 2719953"/>
              <a:gd name="connsiteY92" fmla="*/ 3766088 h 3897824"/>
              <a:gd name="connsiteX93" fmla="*/ 38746 w 2719953"/>
              <a:gd name="connsiteY93" fmla="*/ 3812583 h 3897824"/>
              <a:gd name="connsiteX94" fmla="*/ 0 w 2719953"/>
              <a:gd name="connsiteY94" fmla="*/ 3897824 h 3897824"/>
              <a:gd name="connsiteX95" fmla="*/ 0 w 2719953"/>
              <a:gd name="connsiteY95" fmla="*/ 3897824 h 3897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2719953" h="3897824">
                <a:moveTo>
                  <a:pt x="2719953" y="0"/>
                </a:moveTo>
                <a:cubicBezTo>
                  <a:pt x="2717370" y="103322"/>
                  <a:pt x="2716419" y="206698"/>
                  <a:pt x="2712204" y="309966"/>
                </a:cubicBezTo>
                <a:cubicBezTo>
                  <a:pt x="2711250" y="333337"/>
                  <a:pt x="2707546" y="356523"/>
                  <a:pt x="2704454" y="379708"/>
                </a:cubicBezTo>
                <a:cubicBezTo>
                  <a:pt x="2699812" y="414520"/>
                  <a:pt x="2695650" y="440199"/>
                  <a:pt x="2681207" y="472698"/>
                </a:cubicBezTo>
                <a:cubicBezTo>
                  <a:pt x="2670257" y="497337"/>
                  <a:pt x="2665548" y="493038"/>
                  <a:pt x="2650210" y="511444"/>
                </a:cubicBezTo>
                <a:cubicBezTo>
                  <a:pt x="2641942" y="521366"/>
                  <a:pt x="2634470" y="531931"/>
                  <a:pt x="2626963" y="542441"/>
                </a:cubicBezTo>
                <a:cubicBezTo>
                  <a:pt x="2621550" y="550019"/>
                  <a:pt x="2618737" y="559870"/>
                  <a:pt x="2611465" y="565688"/>
                </a:cubicBezTo>
                <a:cubicBezTo>
                  <a:pt x="2605086" y="570791"/>
                  <a:pt x="2595966" y="570854"/>
                  <a:pt x="2588217" y="573437"/>
                </a:cubicBezTo>
                <a:cubicBezTo>
                  <a:pt x="2552793" y="679711"/>
                  <a:pt x="2597803" y="562539"/>
                  <a:pt x="2541722" y="658678"/>
                </a:cubicBezTo>
                <a:cubicBezTo>
                  <a:pt x="2531810" y="675670"/>
                  <a:pt x="2525781" y="694657"/>
                  <a:pt x="2518475" y="712922"/>
                </a:cubicBezTo>
                <a:cubicBezTo>
                  <a:pt x="2515441" y="720506"/>
                  <a:pt x="2515257" y="729373"/>
                  <a:pt x="2510726" y="736169"/>
                </a:cubicBezTo>
                <a:cubicBezTo>
                  <a:pt x="2504647" y="745288"/>
                  <a:pt x="2495227" y="751668"/>
                  <a:pt x="2487478" y="759417"/>
                </a:cubicBezTo>
                <a:cubicBezTo>
                  <a:pt x="2484895" y="767166"/>
                  <a:pt x="2481973" y="774810"/>
                  <a:pt x="2479729" y="782664"/>
                </a:cubicBezTo>
                <a:cubicBezTo>
                  <a:pt x="2476803" y="792905"/>
                  <a:pt x="2475040" y="803460"/>
                  <a:pt x="2471980" y="813661"/>
                </a:cubicBezTo>
                <a:cubicBezTo>
                  <a:pt x="2467286" y="829309"/>
                  <a:pt x="2461648" y="844658"/>
                  <a:pt x="2456482" y="860156"/>
                </a:cubicBezTo>
                <a:cubicBezTo>
                  <a:pt x="2454172" y="867087"/>
                  <a:pt x="2446149" y="870488"/>
                  <a:pt x="2440983" y="875654"/>
                </a:cubicBezTo>
                <a:cubicBezTo>
                  <a:pt x="2435817" y="885986"/>
                  <a:pt x="2433003" y="897880"/>
                  <a:pt x="2425485" y="906651"/>
                </a:cubicBezTo>
                <a:cubicBezTo>
                  <a:pt x="2419079" y="914125"/>
                  <a:pt x="2382129" y="938137"/>
                  <a:pt x="2371241" y="945396"/>
                </a:cubicBezTo>
                <a:lnTo>
                  <a:pt x="2340244" y="991891"/>
                </a:lnTo>
                <a:cubicBezTo>
                  <a:pt x="2324033" y="1016207"/>
                  <a:pt x="2278251" y="1053885"/>
                  <a:pt x="2278251" y="1053885"/>
                </a:cubicBezTo>
                <a:cubicBezTo>
                  <a:pt x="2254472" y="1125222"/>
                  <a:pt x="2277578" y="1079008"/>
                  <a:pt x="2231756" y="1131376"/>
                </a:cubicBezTo>
                <a:cubicBezTo>
                  <a:pt x="2196983" y="1171116"/>
                  <a:pt x="2224951" y="1156892"/>
                  <a:pt x="2185261" y="1170122"/>
                </a:cubicBezTo>
                <a:cubicBezTo>
                  <a:pt x="2180095" y="1190786"/>
                  <a:pt x="2181578" y="1214392"/>
                  <a:pt x="2169763" y="1232115"/>
                </a:cubicBezTo>
                <a:cubicBezTo>
                  <a:pt x="2164597" y="1239864"/>
                  <a:pt x="2158430" y="1247033"/>
                  <a:pt x="2154265" y="1255363"/>
                </a:cubicBezTo>
                <a:cubicBezTo>
                  <a:pt x="2150612" y="1262669"/>
                  <a:pt x="2151618" y="1272232"/>
                  <a:pt x="2146515" y="1278610"/>
                </a:cubicBezTo>
                <a:cubicBezTo>
                  <a:pt x="2140697" y="1285882"/>
                  <a:pt x="2131017" y="1288942"/>
                  <a:pt x="2123268" y="1294108"/>
                </a:cubicBezTo>
                <a:cubicBezTo>
                  <a:pt x="2087994" y="1399932"/>
                  <a:pt x="2126477" y="1291788"/>
                  <a:pt x="2092271" y="1371600"/>
                </a:cubicBezTo>
                <a:cubicBezTo>
                  <a:pt x="2077181" y="1406809"/>
                  <a:pt x="2094797" y="1384571"/>
                  <a:pt x="2069024" y="1410346"/>
                </a:cubicBezTo>
                <a:lnTo>
                  <a:pt x="2045776" y="1480088"/>
                </a:lnTo>
                <a:cubicBezTo>
                  <a:pt x="2043193" y="1487837"/>
                  <a:pt x="2042558" y="1496539"/>
                  <a:pt x="2038027" y="1503335"/>
                </a:cubicBezTo>
                <a:cubicBezTo>
                  <a:pt x="1981411" y="1588262"/>
                  <a:pt x="2057562" y="1469614"/>
                  <a:pt x="2014780" y="1549830"/>
                </a:cubicBezTo>
                <a:cubicBezTo>
                  <a:pt x="1997893" y="1581493"/>
                  <a:pt x="1976585" y="1610724"/>
                  <a:pt x="1960536" y="1642820"/>
                </a:cubicBezTo>
                <a:lnTo>
                  <a:pt x="1945037" y="1673817"/>
                </a:lnTo>
                <a:cubicBezTo>
                  <a:pt x="1934084" y="1728584"/>
                  <a:pt x="1941453" y="1700066"/>
                  <a:pt x="1921790" y="1759057"/>
                </a:cubicBezTo>
                <a:lnTo>
                  <a:pt x="1914041" y="1782305"/>
                </a:lnTo>
                <a:cubicBezTo>
                  <a:pt x="1911458" y="1821051"/>
                  <a:pt x="1910357" y="1859924"/>
                  <a:pt x="1906292" y="1898542"/>
                </a:cubicBezTo>
                <a:cubicBezTo>
                  <a:pt x="1905177" y="1909134"/>
                  <a:pt x="1900448" y="1919060"/>
                  <a:pt x="1898543" y="1929539"/>
                </a:cubicBezTo>
                <a:cubicBezTo>
                  <a:pt x="1895898" y="1944088"/>
                  <a:pt x="1891368" y="1995357"/>
                  <a:pt x="1883044" y="2014780"/>
                </a:cubicBezTo>
                <a:cubicBezTo>
                  <a:pt x="1879375" y="2023340"/>
                  <a:pt x="1871328" y="2029517"/>
                  <a:pt x="1867546" y="2038027"/>
                </a:cubicBezTo>
                <a:cubicBezTo>
                  <a:pt x="1860911" y="2052956"/>
                  <a:pt x="1861110" y="2070929"/>
                  <a:pt x="1852048" y="2084522"/>
                </a:cubicBezTo>
                <a:cubicBezTo>
                  <a:pt x="1846882" y="2092271"/>
                  <a:pt x="1840964" y="2099569"/>
                  <a:pt x="1836549" y="2107769"/>
                </a:cubicBezTo>
                <a:cubicBezTo>
                  <a:pt x="1787533" y="2198799"/>
                  <a:pt x="1819997" y="2163069"/>
                  <a:pt x="1782305" y="2200759"/>
                </a:cubicBezTo>
                <a:cubicBezTo>
                  <a:pt x="1776227" y="2212915"/>
                  <a:pt x="1762263" y="2244049"/>
                  <a:pt x="1751309" y="2255003"/>
                </a:cubicBezTo>
                <a:cubicBezTo>
                  <a:pt x="1744723" y="2261589"/>
                  <a:pt x="1734647" y="2263916"/>
                  <a:pt x="1728061" y="2270502"/>
                </a:cubicBezTo>
                <a:cubicBezTo>
                  <a:pt x="1718929" y="2279634"/>
                  <a:pt x="1712882" y="2291413"/>
                  <a:pt x="1704814" y="2301498"/>
                </a:cubicBezTo>
                <a:cubicBezTo>
                  <a:pt x="1692211" y="2317251"/>
                  <a:pt x="1678983" y="2332495"/>
                  <a:pt x="1666068" y="2347993"/>
                </a:cubicBezTo>
                <a:cubicBezTo>
                  <a:pt x="1646594" y="2406418"/>
                  <a:pt x="1672861" y="2334411"/>
                  <a:pt x="1642821" y="2394488"/>
                </a:cubicBezTo>
                <a:cubicBezTo>
                  <a:pt x="1639168" y="2401794"/>
                  <a:pt x="1639274" y="2410731"/>
                  <a:pt x="1635071" y="2417735"/>
                </a:cubicBezTo>
                <a:cubicBezTo>
                  <a:pt x="1631312" y="2424000"/>
                  <a:pt x="1624328" y="2427687"/>
                  <a:pt x="1619573" y="2433234"/>
                </a:cubicBezTo>
                <a:cubicBezTo>
                  <a:pt x="1608809" y="2445792"/>
                  <a:pt x="1598908" y="2459065"/>
                  <a:pt x="1588576" y="2471980"/>
                </a:cubicBezTo>
                <a:cubicBezTo>
                  <a:pt x="1585993" y="2479729"/>
                  <a:pt x="1582808" y="2487303"/>
                  <a:pt x="1580827" y="2495227"/>
                </a:cubicBezTo>
                <a:cubicBezTo>
                  <a:pt x="1577633" y="2508005"/>
                  <a:pt x="1577703" y="2521640"/>
                  <a:pt x="1573078" y="2533973"/>
                </a:cubicBezTo>
                <a:cubicBezTo>
                  <a:pt x="1569808" y="2542693"/>
                  <a:pt x="1562746" y="2549471"/>
                  <a:pt x="1557580" y="2557220"/>
                </a:cubicBezTo>
                <a:cubicBezTo>
                  <a:pt x="1554997" y="2564969"/>
                  <a:pt x="1554034" y="2573464"/>
                  <a:pt x="1549831" y="2580468"/>
                </a:cubicBezTo>
                <a:cubicBezTo>
                  <a:pt x="1546072" y="2586733"/>
                  <a:pt x="1538896" y="2590261"/>
                  <a:pt x="1534332" y="2595966"/>
                </a:cubicBezTo>
                <a:cubicBezTo>
                  <a:pt x="1515567" y="2619421"/>
                  <a:pt x="1511955" y="2642025"/>
                  <a:pt x="1480088" y="2657959"/>
                </a:cubicBezTo>
                <a:cubicBezTo>
                  <a:pt x="1451035" y="2672485"/>
                  <a:pt x="1443245" y="2674070"/>
                  <a:pt x="1418095" y="2696705"/>
                </a:cubicBezTo>
                <a:cubicBezTo>
                  <a:pt x="1332860" y="2773416"/>
                  <a:pt x="1411566" y="2716557"/>
                  <a:pt x="1325105" y="2774196"/>
                </a:cubicBezTo>
                <a:cubicBezTo>
                  <a:pt x="1285852" y="2800364"/>
                  <a:pt x="1335547" y="2778410"/>
                  <a:pt x="1294109" y="2812942"/>
                </a:cubicBezTo>
                <a:cubicBezTo>
                  <a:pt x="1285235" y="2820337"/>
                  <a:pt x="1272231" y="2821349"/>
                  <a:pt x="1263112" y="2828441"/>
                </a:cubicBezTo>
                <a:cubicBezTo>
                  <a:pt x="1248695" y="2839654"/>
                  <a:pt x="1238112" y="2855159"/>
                  <a:pt x="1224366" y="2867186"/>
                </a:cubicBezTo>
                <a:cubicBezTo>
                  <a:pt x="1205875" y="2883366"/>
                  <a:pt x="1199822" y="2883117"/>
                  <a:pt x="1177871" y="2890434"/>
                </a:cubicBezTo>
                <a:cubicBezTo>
                  <a:pt x="1064253" y="2975648"/>
                  <a:pt x="1236261" y="2844359"/>
                  <a:pt x="1115878" y="2944678"/>
                </a:cubicBezTo>
                <a:cubicBezTo>
                  <a:pt x="1096035" y="2961214"/>
                  <a:pt x="1075378" y="2976845"/>
                  <a:pt x="1053885" y="2991173"/>
                </a:cubicBezTo>
                <a:cubicBezTo>
                  <a:pt x="1046136" y="2996339"/>
                  <a:pt x="1037792" y="3000709"/>
                  <a:pt x="1030637" y="3006671"/>
                </a:cubicBezTo>
                <a:cubicBezTo>
                  <a:pt x="991064" y="3039649"/>
                  <a:pt x="1026570" y="3025124"/>
                  <a:pt x="976393" y="3037668"/>
                </a:cubicBezTo>
                <a:cubicBezTo>
                  <a:pt x="955729" y="3050583"/>
                  <a:pt x="936196" y="3065515"/>
                  <a:pt x="914400" y="3076413"/>
                </a:cubicBezTo>
                <a:cubicBezTo>
                  <a:pt x="904874" y="3081176"/>
                  <a:pt x="892070" y="3077973"/>
                  <a:pt x="883404" y="3084163"/>
                </a:cubicBezTo>
                <a:cubicBezTo>
                  <a:pt x="872894" y="3091670"/>
                  <a:pt x="869962" y="3106754"/>
                  <a:pt x="860156" y="3115159"/>
                </a:cubicBezTo>
                <a:cubicBezTo>
                  <a:pt x="851385" y="3122677"/>
                  <a:pt x="838100" y="3123342"/>
                  <a:pt x="829160" y="3130657"/>
                </a:cubicBezTo>
                <a:cubicBezTo>
                  <a:pt x="747617" y="3197375"/>
                  <a:pt x="807956" y="3176642"/>
                  <a:pt x="743919" y="3192651"/>
                </a:cubicBezTo>
                <a:cubicBezTo>
                  <a:pt x="651610" y="3261881"/>
                  <a:pt x="768984" y="3180117"/>
                  <a:pt x="681926" y="3223647"/>
                </a:cubicBezTo>
                <a:cubicBezTo>
                  <a:pt x="670374" y="3229423"/>
                  <a:pt x="662481" y="3241119"/>
                  <a:pt x="650929" y="3246895"/>
                </a:cubicBezTo>
                <a:cubicBezTo>
                  <a:pt x="636317" y="3254201"/>
                  <a:pt x="619932" y="3257227"/>
                  <a:pt x="604434" y="3262393"/>
                </a:cubicBezTo>
                <a:lnTo>
                  <a:pt x="581187" y="3270142"/>
                </a:lnTo>
                <a:lnTo>
                  <a:pt x="557939" y="3277891"/>
                </a:lnTo>
                <a:cubicBezTo>
                  <a:pt x="513871" y="3321961"/>
                  <a:pt x="556303" y="3286459"/>
                  <a:pt x="511444" y="3308888"/>
                </a:cubicBezTo>
                <a:cubicBezTo>
                  <a:pt x="451356" y="3338932"/>
                  <a:pt x="523384" y="3312657"/>
                  <a:pt x="464949" y="3332135"/>
                </a:cubicBezTo>
                <a:cubicBezTo>
                  <a:pt x="457200" y="3337301"/>
                  <a:pt x="450032" y="3343469"/>
                  <a:pt x="441702" y="3347634"/>
                </a:cubicBezTo>
                <a:cubicBezTo>
                  <a:pt x="434396" y="3351287"/>
                  <a:pt x="425251" y="3350852"/>
                  <a:pt x="418454" y="3355383"/>
                </a:cubicBezTo>
                <a:cubicBezTo>
                  <a:pt x="409336" y="3361462"/>
                  <a:pt x="404787" y="3373308"/>
                  <a:pt x="395207" y="3378630"/>
                </a:cubicBezTo>
                <a:cubicBezTo>
                  <a:pt x="380926" y="3386564"/>
                  <a:pt x="348712" y="3394129"/>
                  <a:pt x="348712" y="3394129"/>
                </a:cubicBezTo>
                <a:cubicBezTo>
                  <a:pt x="308360" y="3454657"/>
                  <a:pt x="359874" y="3387694"/>
                  <a:pt x="309966" y="3425125"/>
                </a:cubicBezTo>
                <a:cubicBezTo>
                  <a:pt x="269554" y="3455434"/>
                  <a:pt x="283911" y="3461400"/>
                  <a:pt x="247973" y="3479369"/>
                </a:cubicBezTo>
                <a:cubicBezTo>
                  <a:pt x="240667" y="3483022"/>
                  <a:pt x="232475" y="3484536"/>
                  <a:pt x="224726" y="3487119"/>
                </a:cubicBezTo>
                <a:cubicBezTo>
                  <a:pt x="216977" y="3497451"/>
                  <a:pt x="210610" y="3508983"/>
                  <a:pt x="201478" y="3518115"/>
                </a:cubicBezTo>
                <a:cubicBezTo>
                  <a:pt x="192346" y="3527247"/>
                  <a:pt x="178750" y="3531441"/>
                  <a:pt x="170482" y="3541363"/>
                </a:cubicBezTo>
                <a:cubicBezTo>
                  <a:pt x="138692" y="3579511"/>
                  <a:pt x="191938" y="3554875"/>
                  <a:pt x="139485" y="3572359"/>
                </a:cubicBezTo>
                <a:cubicBezTo>
                  <a:pt x="131736" y="3580108"/>
                  <a:pt x="122607" y="3586689"/>
                  <a:pt x="116237" y="3595607"/>
                </a:cubicBezTo>
                <a:cubicBezTo>
                  <a:pt x="109523" y="3605007"/>
                  <a:pt x="106470" y="3616573"/>
                  <a:pt x="100739" y="3626603"/>
                </a:cubicBezTo>
                <a:cubicBezTo>
                  <a:pt x="96118" y="3634689"/>
                  <a:pt x="90407" y="3642102"/>
                  <a:pt x="85241" y="3649851"/>
                </a:cubicBezTo>
                <a:cubicBezTo>
                  <a:pt x="74288" y="3704615"/>
                  <a:pt x="81657" y="3676101"/>
                  <a:pt x="61993" y="3735091"/>
                </a:cubicBezTo>
                <a:cubicBezTo>
                  <a:pt x="58625" y="3745195"/>
                  <a:pt x="57304" y="3755887"/>
                  <a:pt x="54244" y="3766088"/>
                </a:cubicBezTo>
                <a:cubicBezTo>
                  <a:pt x="49550" y="3781736"/>
                  <a:pt x="47151" y="3798575"/>
                  <a:pt x="38746" y="3812583"/>
                </a:cubicBezTo>
                <a:cubicBezTo>
                  <a:pt x="7093" y="3865337"/>
                  <a:pt x="20261" y="3837040"/>
                  <a:pt x="0" y="3897824"/>
                </a:cubicBezTo>
                <a:lnTo>
                  <a:pt x="0" y="3897824"/>
                </a:lnTo>
              </a:path>
            </a:pathLst>
          </a:cu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46085" name="TextBox 9"/>
          <p:cNvSpPr txBox="1">
            <a:spLocks noChangeArrowheads="1"/>
          </p:cNvSpPr>
          <p:nvPr/>
        </p:nvSpPr>
        <p:spPr bwMode="auto">
          <a:xfrm>
            <a:off x="82550" y="6388100"/>
            <a:ext cx="42545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en-US" altLang="en-US" sz="1600">
                <a:solidFill>
                  <a:srgbClr val="000000"/>
                </a:solidFill>
                <a:latin typeface="Berlin Sans FB" pitchFamily="34" charset="0"/>
              </a:rPr>
              <a:t>It is Possible that there is Supernatural Force</a:t>
            </a:r>
          </a:p>
        </p:txBody>
      </p:sp>
      <p:sp>
        <p:nvSpPr>
          <p:cNvPr id="46086" name="TextBox 10"/>
          <p:cNvSpPr txBox="1">
            <a:spLocks noChangeArrowheads="1"/>
          </p:cNvSpPr>
          <p:nvPr/>
        </p:nvSpPr>
        <p:spPr bwMode="auto">
          <a:xfrm>
            <a:off x="762000" y="5989638"/>
            <a:ext cx="42545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en-US" altLang="en-US" sz="1600">
                <a:solidFill>
                  <a:srgbClr val="000000"/>
                </a:solidFill>
                <a:latin typeface="Berlin Sans FB" pitchFamily="34" charset="0"/>
              </a:rPr>
              <a:t>Possible that Universe had Supernatural Origin</a:t>
            </a:r>
          </a:p>
        </p:txBody>
      </p:sp>
      <p:sp>
        <p:nvSpPr>
          <p:cNvPr id="46087" name="TextBox 11"/>
          <p:cNvSpPr txBox="1">
            <a:spLocks noChangeArrowheads="1"/>
          </p:cNvSpPr>
          <p:nvPr/>
        </p:nvSpPr>
        <p:spPr bwMode="auto">
          <a:xfrm>
            <a:off x="1419225" y="5530850"/>
            <a:ext cx="42529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en-US" altLang="en-US" sz="1600">
                <a:solidFill>
                  <a:srgbClr val="000000"/>
                </a:solidFill>
                <a:latin typeface="Berlin Sans FB" pitchFamily="34" charset="0"/>
              </a:rPr>
              <a:t>Universe had an Intelligent, Personal Origin</a:t>
            </a:r>
          </a:p>
        </p:txBody>
      </p:sp>
      <p:sp>
        <p:nvSpPr>
          <p:cNvPr id="46088" name="TextBox 13"/>
          <p:cNvSpPr txBox="1">
            <a:spLocks noChangeArrowheads="1"/>
          </p:cNvSpPr>
          <p:nvPr/>
        </p:nvSpPr>
        <p:spPr bwMode="auto">
          <a:xfrm>
            <a:off x="2014538" y="4954588"/>
            <a:ext cx="1423987" cy="584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base" hangingPunct="1">
              <a:spcBef>
                <a:spcPct val="0"/>
              </a:spcBef>
              <a:spcAft>
                <a:spcPct val="0"/>
              </a:spcAft>
              <a:buFontTx/>
              <a:buNone/>
            </a:pPr>
            <a:r>
              <a:rPr lang="en-US" altLang="en-US" sz="1600">
                <a:solidFill>
                  <a:srgbClr val="000000"/>
                </a:solidFill>
                <a:latin typeface="Berlin Sans FB" pitchFamily="34" charset="0"/>
              </a:rPr>
              <a:t>Creation </a:t>
            </a:r>
          </a:p>
          <a:p>
            <a:pPr algn="ctr" eaLnBrk="1" fontAlgn="base" hangingPunct="1">
              <a:spcBef>
                <a:spcPct val="0"/>
              </a:spcBef>
              <a:spcAft>
                <a:spcPct val="0"/>
              </a:spcAft>
              <a:buFontTx/>
              <a:buNone/>
            </a:pPr>
            <a:r>
              <a:rPr lang="en-US" altLang="en-US" sz="1600">
                <a:solidFill>
                  <a:srgbClr val="000000"/>
                </a:solidFill>
                <a:latin typeface="Berlin Sans FB" pitchFamily="34" charset="0"/>
              </a:rPr>
              <a:t>has a purpose</a:t>
            </a:r>
          </a:p>
        </p:txBody>
      </p:sp>
      <p:sp>
        <p:nvSpPr>
          <p:cNvPr id="46089" name="TextBox 15"/>
          <p:cNvSpPr txBox="1">
            <a:spLocks noChangeArrowheads="1"/>
          </p:cNvSpPr>
          <p:nvPr/>
        </p:nvSpPr>
        <p:spPr bwMode="auto">
          <a:xfrm>
            <a:off x="3475038" y="4962525"/>
            <a:ext cx="1462087" cy="584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base" hangingPunct="1">
              <a:spcBef>
                <a:spcPct val="0"/>
              </a:spcBef>
              <a:spcAft>
                <a:spcPct val="0"/>
              </a:spcAft>
              <a:buFontTx/>
              <a:buNone/>
            </a:pPr>
            <a:r>
              <a:rPr lang="en-US" altLang="en-US" sz="1600">
                <a:solidFill>
                  <a:srgbClr val="000000"/>
                </a:solidFill>
                <a:latin typeface="Berlin Sans FB" pitchFamily="34" charset="0"/>
              </a:rPr>
              <a:t>Likely a Moral Law</a:t>
            </a:r>
          </a:p>
        </p:txBody>
      </p:sp>
      <p:sp>
        <p:nvSpPr>
          <p:cNvPr id="46090" name="TextBox 16"/>
          <p:cNvSpPr txBox="1">
            <a:spLocks noChangeArrowheads="1"/>
          </p:cNvSpPr>
          <p:nvPr/>
        </p:nvSpPr>
        <p:spPr bwMode="auto">
          <a:xfrm>
            <a:off x="4970463" y="4962525"/>
            <a:ext cx="1462087" cy="584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en-US" altLang="en-US" sz="1600">
                <a:solidFill>
                  <a:srgbClr val="000000"/>
                </a:solidFill>
                <a:latin typeface="Berlin Sans FB" pitchFamily="34" charset="0"/>
              </a:rPr>
              <a:t>Miracles &amp;</a:t>
            </a:r>
          </a:p>
          <a:p>
            <a:pPr eaLnBrk="1" fontAlgn="base" hangingPunct="1">
              <a:spcBef>
                <a:spcPct val="0"/>
              </a:spcBef>
              <a:spcAft>
                <a:spcPct val="0"/>
              </a:spcAft>
              <a:buFontTx/>
              <a:buNone/>
            </a:pPr>
            <a:r>
              <a:rPr lang="en-US" altLang="en-US" sz="1600">
                <a:solidFill>
                  <a:srgbClr val="000000"/>
                </a:solidFill>
                <a:latin typeface="Berlin Sans FB" pitchFamily="34" charset="0"/>
              </a:rPr>
              <a:t>Revelations</a:t>
            </a:r>
          </a:p>
        </p:txBody>
      </p:sp>
      <p:sp>
        <p:nvSpPr>
          <p:cNvPr id="18" name="Freeform 17"/>
          <p:cNvSpPr/>
          <p:nvPr/>
        </p:nvSpPr>
        <p:spPr>
          <a:xfrm>
            <a:off x="6080125" y="4921250"/>
            <a:ext cx="542925" cy="681038"/>
          </a:xfrm>
          <a:custGeom>
            <a:avLst/>
            <a:gdLst>
              <a:gd name="connsiteX0" fmla="*/ 371959 w 542440"/>
              <a:gd name="connsiteY0" fmla="*/ 0 h 681926"/>
              <a:gd name="connsiteX1" fmla="*/ 302217 w 542440"/>
              <a:gd name="connsiteY1" fmla="*/ 170482 h 681926"/>
              <a:gd name="connsiteX2" fmla="*/ 108488 w 542440"/>
              <a:gd name="connsiteY2" fmla="*/ 464949 h 681926"/>
              <a:gd name="connsiteX3" fmla="*/ 0 w 542440"/>
              <a:gd name="connsiteY3" fmla="*/ 681926 h 681926"/>
              <a:gd name="connsiteX4" fmla="*/ 542440 w 542440"/>
              <a:gd name="connsiteY4" fmla="*/ 674177 h 681926"/>
              <a:gd name="connsiteX5" fmla="*/ 511444 w 542440"/>
              <a:gd name="connsiteY5" fmla="*/ 108488 h 681926"/>
              <a:gd name="connsiteX6" fmla="*/ 371959 w 542440"/>
              <a:gd name="connsiteY6" fmla="*/ 0 h 681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2440" h="681926">
                <a:moveTo>
                  <a:pt x="371959" y="0"/>
                </a:moveTo>
                <a:lnTo>
                  <a:pt x="302217" y="170482"/>
                </a:lnTo>
                <a:lnTo>
                  <a:pt x="108488" y="464949"/>
                </a:lnTo>
                <a:lnTo>
                  <a:pt x="0" y="681926"/>
                </a:lnTo>
                <a:lnTo>
                  <a:pt x="542440" y="674177"/>
                </a:lnTo>
                <a:lnTo>
                  <a:pt x="511444" y="108488"/>
                </a:lnTo>
                <a:lnTo>
                  <a:pt x="371959"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46092" name="TextBox 18"/>
          <p:cNvSpPr txBox="1">
            <a:spLocks noChangeArrowheads="1"/>
          </p:cNvSpPr>
          <p:nvPr/>
        </p:nvSpPr>
        <p:spPr bwMode="auto">
          <a:xfrm>
            <a:off x="3322638" y="4368800"/>
            <a:ext cx="3028950" cy="584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base" hangingPunct="1">
              <a:spcBef>
                <a:spcPct val="0"/>
              </a:spcBef>
              <a:spcAft>
                <a:spcPct val="0"/>
              </a:spcAft>
              <a:buFontTx/>
              <a:buNone/>
            </a:pPr>
            <a:r>
              <a:rPr lang="en-US" altLang="en-US" sz="1600">
                <a:solidFill>
                  <a:srgbClr val="000000"/>
                </a:solidFill>
                <a:latin typeface="Berlin Sans FB" pitchFamily="34" charset="0"/>
              </a:rPr>
              <a:t>Divine Revelation Possible</a:t>
            </a:r>
          </a:p>
          <a:p>
            <a:pPr algn="ctr" eaLnBrk="1" fontAlgn="base" hangingPunct="1">
              <a:spcBef>
                <a:spcPct val="0"/>
              </a:spcBef>
              <a:spcAft>
                <a:spcPct val="0"/>
              </a:spcAft>
              <a:buFontTx/>
              <a:buNone/>
            </a:pPr>
            <a:r>
              <a:rPr lang="en-US" altLang="en-US" sz="1600">
                <a:solidFill>
                  <a:srgbClr val="000000"/>
                </a:solidFill>
                <a:latin typeface="Berlin Sans FB" pitchFamily="34" charset="0"/>
              </a:rPr>
              <a:t>&amp; Accurate So Purpose is Known</a:t>
            </a:r>
          </a:p>
        </p:txBody>
      </p:sp>
      <p:pic>
        <p:nvPicPr>
          <p:cNvPr id="77838" name="Picture 19"/>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25650" y="2960688"/>
            <a:ext cx="1228725"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94" name="TextBox 20"/>
          <p:cNvSpPr txBox="1">
            <a:spLocks noChangeArrowheads="1"/>
          </p:cNvSpPr>
          <p:nvPr/>
        </p:nvSpPr>
        <p:spPr bwMode="auto">
          <a:xfrm>
            <a:off x="3314700" y="4003675"/>
            <a:ext cx="3238500" cy="3381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base" hangingPunct="1">
              <a:spcBef>
                <a:spcPct val="0"/>
              </a:spcBef>
              <a:spcAft>
                <a:spcPct val="0"/>
              </a:spcAft>
              <a:buFontTx/>
              <a:buNone/>
            </a:pPr>
            <a:r>
              <a:rPr lang="en-US" altLang="en-US" sz="1600">
                <a:solidFill>
                  <a:srgbClr val="000000"/>
                </a:solidFill>
                <a:latin typeface="Berlin Sans FB" pitchFamily="34" charset="0"/>
              </a:rPr>
              <a:t>If Bible Revelation of Creator then</a:t>
            </a:r>
          </a:p>
        </p:txBody>
      </p:sp>
      <p:sp>
        <p:nvSpPr>
          <p:cNvPr id="46095" name="TextBox 21"/>
          <p:cNvSpPr txBox="1">
            <a:spLocks noChangeArrowheads="1"/>
          </p:cNvSpPr>
          <p:nvPr/>
        </p:nvSpPr>
        <p:spPr bwMode="auto">
          <a:xfrm>
            <a:off x="3879850" y="3419475"/>
            <a:ext cx="976313" cy="584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base" hangingPunct="1">
              <a:spcBef>
                <a:spcPct val="0"/>
              </a:spcBef>
              <a:spcAft>
                <a:spcPct val="0"/>
              </a:spcAft>
              <a:buFontTx/>
              <a:buNone/>
            </a:pPr>
            <a:r>
              <a:rPr lang="en-US" altLang="en-US" sz="1600">
                <a:solidFill>
                  <a:srgbClr val="000000"/>
                </a:solidFill>
                <a:latin typeface="Berlin Sans FB" pitchFamily="34" charset="0"/>
              </a:rPr>
              <a:t>Bible is Inspired</a:t>
            </a:r>
          </a:p>
        </p:txBody>
      </p:sp>
      <p:sp>
        <p:nvSpPr>
          <p:cNvPr id="46096" name="TextBox 22"/>
          <p:cNvSpPr txBox="1">
            <a:spLocks noChangeArrowheads="1"/>
          </p:cNvSpPr>
          <p:nvPr/>
        </p:nvSpPr>
        <p:spPr bwMode="auto">
          <a:xfrm>
            <a:off x="4856163" y="3419475"/>
            <a:ext cx="976312" cy="584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base" hangingPunct="1">
              <a:spcBef>
                <a:spcPct val="0"/>
              </a:spcBef>
              <a:spcAft>
                <a:spcPct val="0"/>
              </a:spcAft>
              <a:buFontTx/>
              <a:buNone/>
            </a:pPr>
            <a:r>
              <a:rPr lang="en-US" altLang="en-US" sz="1600">
                <a:solidFill>
                  <a:srgbClr val="000000"/>
                </a:solidFill>
                <a:latin typeface="Berlin Sans FB" pitchFamily="34" charset="0"/>
              </a:rPr>
              <a:t>Bible is Accurate</a:t>
            </a:r>
          </a:p>
        </p:txBody>
      </p:sp>
      <p:sp>
        <p:nvSpPr>
          <p:cNvPr id="46097" name="TextBox 23"/>
          <p:cNvSpPr txBox="1">
            <a:spLocks noChangeArrowheads="1"/>
          </p:cNvSpPr>
          <p:nvPr/>
        </p:nvSpPr>
        <p:spPr bwMode="auto">
          <a:xfrm>
            <a:off x="5832475" y="3419475"/>
            <a:ext cx="976313" cy="584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base" hangingPunct="1">
              <a:spcBef>
                <a:spcPct val="0"/>
              </a:spcBef>
              <a:spcAft>
                <a:spcPct val="0"/>
              </a:spcAft>
              <a:buFontTx/>
              <a:buNone/>
            </a:pPr>
            <a:r>
              <a:rPr lang="en-US" altLang="en-US" sz="1600">
                <a:solidFill>
                  <a:srgbClr val="000000"/>
                </a:solidFill>
                <a:latin typeface="Berlin Sans FB" pitchFamily="34" charset="0"/>
              </a:rPr>
              <a:t>Bible is Reliable</a:t>
            </a:r>
          </a:p>
        </p:txBody>
      </p:sp>
      <p:sp>
        <p:nvSpPr>
          <p:cNvPr id="46098" name="TextBox 24"/>
          <p:cNvSpPr txBox="1">
            <a:spLocks noChangeArrowheads="1"/>
          </p:cNvSpPr>
          <p:nvPr/>
        </p:nvSpPr>
        <p:spPr bwMode="auto">
          <a:xfrm>
            <a:off x="4546600" y="3025775"/>
            <a:ext cx="2611438" cy="3381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base" hangingPunct="1">
              <a:spcBef>
                <a:spcPct val="0"/>
              </a:spcBef>
              <a:spcAft>
                <a:spcPct val="0"/>
              </a:spcAft>
              <a:buFontTx/>
              <a:buNone/>
            </a:pPr>
            <a:r>
              <a:rPr lang="en-US" altLang="en-US" sz="1600">
                <a:solidFill>
                  <a:srgbClr val="000000"/>
                </a:solidFill>
                <a:latin typeface="Berlin Sans FB" pitchFamily="34" charset="0"/>
              </a:rPr>
              <a:t>Bible can be Understood</a:t>
            </a:r>
          </a:p>
        </p:txBody>
      </p:sp>
      <p:pic>
        <p:nvPicPr>
          <p:cNvPr id="77844" name="Picture 25"/>
          <p:cNvPicPr>
            <a:picLocks noChangeAspect="1"/>
          </p:cNvPicPr>
          <p:nvPr/>
        </p:nvPicPr>
        <p:blipFill>
          <a:blip r:embed="rId4">
            <a:extLst>
              <a:ext uri="{28A0092B-C50C-407E-A947-70E740481C1C}">
                <a14:useLocalDpi xmlns:a14="http://schemas.microsoft.com/office/drawing/2010/main" val="0"/>
              </a:ext>
            </a:extLst>
          </a:blip>
          <a:srcRect t="6122" b="2211"/>
          <a:stretch>
            <a:fillRect/>
          </a:stretch>
        </p:blipFill>
        <p:spPr bwMode="auto">
          <a:xfrm>
            <a:off x="6351588" y="0"/>
            <a:ext cx="2095500" cy="301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45" name="TextBox 26"/>
          <p:cNvSpPr txBox="1">
            <a:spLocks noChangeArrowheads="1"/>
          </p:cNvSpPr>
          <p:nvPr/>
        </p:nvSpPr>
        <p:spPr bwMode="auto">
          <a:xfrm>
            <a:off x="7399338" y="2565400"/>
            <a:ext cx="170021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base" hangingPunct="1">
              <a:spcBef>
                <a:spcPct val="0"/>
              </a:spcBef>
              <a:spcAft>
                <a:spcPct val="0"/>
              </a:spcAft>
              <a:buFontTx/>
              <a:buNone/>
            </a:pPr>
            <a:r>
              <a:rPr lang="en-US" altLang="en-US" sz="1800">
                <a:solidFill>
                  <a:srgbClr val="000000"/>
                </a:solidFill>
              </a:rPr>
              <a:t>A Step of Faith not </a:t>
            </a:r>
          </a:p>
          <a:p>
            <a:pPr algn="ctr" eaLnBrk="1" fontAlgn="base" hangingPunct="1">
              <a:spcBef>
                <a:spcPct val="0"/>
              </a:spcBef>
              <a:spcAft>
                <a:spcPct val="0"/>
              </a:spcAft>
              <a:buFontTx/>
              <a:buNone/>
            </a:pPr>
            <a:r>
              <a:rPr lang="en-US" altLang="en-US" sz="1800">
                <a:solidFill>
                  <a:srgbClr val="000000"/>
                </a:solidFill>
              </a:rPr>
              <a:t>A Leap of Faith</a:t>
            </a:r>
          </a:p>
        </p:txBody>
      </p:sp>
      <p:sp>
        <p:nvSpPr>
          <p:cNvPr id="46101" name="TextBox 27"/>
          <p:cNvSpPr txBox="1">
            <a:spLocks noChangeArrowheads="1"/>
          </p:cNvSpPr>
          <p:nvPr/>
        </p:nvSpPr>
        <p:spPr bwMode="auto">
          <a:xfrm>
            <a:off x="2278063" y="2463800"/>
            <a:ext cx="2090737" cy="584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base" hangingPunct="1">
              <a:spcBef>
                <a:spcPct val="0"/>
              </a:spcBef>
              <a:spcAft>
                <a:spcPct val="0"/>
              </a:spcAft>
              <a:buFontTx/>
              <a:buNone/>
            </a:pPr>
            <a:r>
              <a:rPr lang="en-US" altLang="en-US" sz="1600">
                <a:solidFill>
                  <a:srgbClr val="000000"/>
                </a:solidFill>
                <a:latin typeface="Berlin Sans FB" pitchFamily="34" charset="0"/>
              </a:rPr>
              <a:t>Accurate Account of Jesus’ Life</a:t>
            </a:r>
          </a:p>
        </p:txBody>
      </p:sp>
      <p:pic>
        <p:nvPicPr>
          <p:cNvPr id="77847" name="Picture 2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07252">
            <a:off x="7391400" y="635000"/>
            <a:ext cx="1228725" cy="116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103" name="TextBox 29"/>
          <p:cNvSpPr txBox="1">
            <a:spLocks noChangeArrowheads="1"/>
          </p:cNvSpPr>
          <p:nvPr/>
        </p:nvSpPr>
        <p:spPr bwMode="auto">
          <a:xfrm>
            <a:off x="2114550" y="1298575"/>
            <a:ext cx="2432050" cy="584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base" hangingPunct="1">
              <a:spcBef>
                <a:spcPct val="0"/>
              </a:spcBef>
              <a:spcAft>
                <a:spcPct val="0"/>
              </a:spcAft>
              <a:buFontTx/>
              <a:buNone/>
            </a:pPr>
            <a:r>
              <a:rPr lang="en-US" altLang="en-US" sz="1600">
                <a:solidFill>
                  <a:srgbClr val="000000"/>
                </a:solidFill>
                <a:latin typeface="Berlin Sans FB" pitchFamily="34" charset="0"/>
              </a:rPr>
              <a:t>Based on Bible Testimony Jesus is Son of God</a:t>
            </a:r>
          </a:p>
        </p:txBody>
      </p:sp>
      <p:sp>
        <p:nvSpPr>
          <p:cNvPr id="46104" name="TextBox 30"/>
          <p:cNvSpPr txBox="1">
            <a:spLocks noChangeArrowheads="1"/>
          </p:cNvSpPr>
          <p:nvPr/>
        </p:nvSpPr>
        <p:spPr bwMode="auto">
          <a:xfrm>
            <a:off x="2046288" y="958850"/>
            <a:ext cx="2322512" cy="3381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base" hangingPunct="1">
              <a:spcBef>
                <a:spcPct val="0"/>
              </a:spcBef>
              <a:spcAft>
                <a:spcPct val="0"/>
              </a:spcAft>
              <a:buFontTx/>
              <a:buNone/>
            </a:pPr>
            <a:r>
              <a:rPr lang="en-US" altLang="en-US" sz="1600">
                <a:solidFill>
                  <a:srgbClr val="000000"/>
                </a:solidFill>
                <a:latin typeface="Berlin Sans FB" pitchFamily="34" charset="0"/>
              </a:rPr>
              <a:t>Bible would be Accurate</a:t>
            </a:r>
          </a:p>
        </p:txBody>
      </p:sp>
      <p:sp>
        <p:nvSpPr>
          <p:cNvPr id="46105" name="TextBox 31"/>
          <p:cNvSpPr txBox="1">
            <a:spLocks noChangeArrowheads="1"/>
          </p:cNvSpPr>
          <p:nvPr/>
        </p:nvSpPr>
        <p:spPr bwMode="auto">
          <a:xfrm>
            <a:off x="2176463" y="1882775"/>
            <a:ext cx="2090737" cy="584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base" hangingPunct="1">
              <a:spcBef>
                <a:spcPct val="0"/>
              </a:spcBef>
              <a:spcAft>
                <a:spcPct val="0"/>
              </a:spcAft>
              <a:buFontTx/>
              <a:buNone/>
            </a:pPr>
            <a:r>
              <a:rPr lang="en-US" altLang="en-US" sz="1600">
                <a:solidFill>
                  <a:srgbClr val="000000"/>
                </a:solidFill>
                <a:latin typeface="Berlin Sans FB" pitchFamily="34" charset="0"/>
              </a:rPr>
              <a:t>Teachings of </a:t>
            </a:r>
          </a:p>
          <a:p>
            <a:pPr algn="ctr" eaLnBrk="1" fontAlgn="base" hangingPunct="1">
              <a:spcBef>
                <a:spcPct val="0"/>
              </a:spcBef>
              <a:spcAft>
                <a:spcPct val="0"/>
              </a:spcAft>
              <a:buFontTx/>
              <a:buNone/>
            </a:pPr>
            <a:r>
              <a:rPr lang="en-US" altLang="en-US" sz="1600">
                <a:solidFill>
                  <a:srgbClr val="000000"/>
                </a:solidFill>
                <a:latin typeface="Berlin Sans FB" pitchFamily="34" charset="0"/>
              </a:rPr>
              <a:t>Jesus are True</a:t>
            </a:r>
          </a:p>
        </p:txBody>
      </p:sp>
      <p:sp>
        <p:nvSpPr>
          <p:cNvPr id="46106" name="TextBox 32"/>
          <p:cNvSpPr txBox="1">
            <a:spLocks noChangeArrowheads="1"/>
          </p:cNvSpPr>
          <p:nvPr/>
        </p:nvSpPr>
        <p:spPr bwMode="auto">
          <a:xfrm>
            <a:off x="1944688" y="374650"/>
            <a:ext cx="2322512" cy="584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base" hangingPunct="1">
              <a:spcBef>
                <a:spcPct val="0"/>
              </a:spcBef>
              <a:spcAft>
                <a:spcPct val="0"/>
              </a:spcAft>
              <a:buFontTx/>
              <a:buNone/>
            </a:pPr>
            <a:r>
              <a:rPr lang="en-US" altLang="en-US" sz="1600">
                <a:solidFill>
                  <a:srgbClr val="000000"/>
                </a:solidFill>
                <a:latin typeface="Berlin Sans FB" pitchFamily="34" charset="0"/>
              </a:rPr>
              <a:t>Bible Authority Established</a:t>
            </a:r>
          </a:p>
        </p:txBody>
      </p:sp>
      <p:sp>
        <p:nvSpPr>
          <p:cNvPr id="34" name="Right Arrow 33"/>
          <p:cNvSpPr/>
          <p:nvPr/>
        </p:nvSpPr>
        <p:spPr>
          <a:xfrm rot="12450871">
            <a:off x="6940550" y="3811588"/>
            <a:ext cx="742950" cy="5508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77853" name="TextBox 34"/>
          <p:cNvSpPr txBox="1">
            <a:spLocks noChangeArrowheads="1"/>
          </p:cNvSpPr>
          <p:nvPr/>
        </p:nvSpPr>
        <p:spPr bwMode="auto">
          <a:xfrm>
            <a:off x="6711950" y="4354513"/>
            <a:ext cx="22891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en-US" altLang="en-US" sz="1800" dirty="0">
                <a:solidFill>
                  <a:srgbClr val="000000"/>
                </a:solidFill>
              </a:rPr>
              <a:t>Starting Point for</a:t>
            </a:r>
          </a:p>
          <a:p>
            <a:pPr eaLnBrk="1" fontAlgn="base" hangingPunct="1">
              <a:spcBef>
                <a:spcPct val="0"/>
              </a:spcBef>
              <a:spcAft>
                <a:spcPct val="0"/>
              </a:spcAft>
              <a:buFontTx/>
              <a:buNone/>
            </a:pPr>
            <a:r>
              <a:rPr lang="en-US" altLang="en-US" sz="1800" dirty="0">
                <a:solidFill>
                  <a:srgbClr val="000000"/>
                </a:solidFill>
              </a:rPr>
              <a:t>How We Got the Bible</a:t>
            </a:r>
          </a:p>
          <a:p>
            <a:pPr eaLnBrk="1" fontAlgn="base" hangingPunct="1">
              <a:spcBef>
                <a:spcPct val="0"/>
              </a:spcBef>
              <a:spcAft>
                <a:spcPct val="0"/>
              </a:spcAft>
              <a:buFontTx/>
              <a:buNone/>
            </a:pPr>
            <a:r>
              <a:rPr lang="en-US" altLang="en-US" sz="1800" dirty="0">
                <a:solidFill>
                  <a:srgbClr val="000000"/>
                </a:solidFill>
              </a:rPr>
              <a:t>class</a:t>
            </a:r>
          </a:p>
        </p:txBody>
      </p:sp>
      <p:sp>
        <p:nvSpPr>
          <p:cNvPr id="77854" name="Rectangle 36"/>
          <p:cNvSpPr>
            <a:spLocks noChangeArrowheads="1"/>
          </p:cNvSpPr>
          <p:nvPr/>
        </p:nvSpPr>
        <p:spPr bwMode="auto">
          <a:xfrm>
            <a:off x="4749800" y="6577013"/>
            <a:ext cx="3922713"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en-US" altLang="en-US" sz="900">
                <a:solidFill>
                  <a:srgbClr val="000000"/>
                </a:solidFill>
                <a:latin typeface="Times New Roman" pitchFamily="18" charset="0"/>
              </a:rPr>
              <a:t>Based on material from mmb, jr Establishing Bible Authority Class - 10/30/2002</a:t>
            </a:r>
          </a:p>
        </p:txBody>
      </p:sp>
      <p:sp>
        <p:nvSpPr>
          <p:cNvPr id="46110" name="Text Box 37"/>
          <p:cNvSpPr txBox="1">
            <a:spLocks noChangeArrowheads="1"/>
          </p:cNvSpPr>
          <p:nvPr/>
        </p:nvSpPr>
        <p:spPr bwMode="auto">
          <a:xfrm>
            <a:off x="0" y="582613"/>
            <a:ext cx="1804988" cy="2492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base" hangingPunct="1">
              <a:spcBef>
                <a:spcPct val="50000"/>
              </a:spcBef>
              <a:spcAft>
                <a:spcPct val="0"/>
              </a:spcAft>
              <a:buFontTx/>
              <a:buNone/>
            </a:pPr>
            <a:r>
              <a:rPr lang="en-US" altLang="en-US" sz="1200">
                <a:solidFill>
                  <a:srgbClr val="000000"/>
                </a:solidFill>
                <a:latin typeface="Tahoma" pitchFamily="34" charset="0"/>
              </a:rPr>
              <a:t>Creation, Flood, Redemption Story, Moses, Moral Laws, Miracles, Nature of Man, Purpose of Man, Nature of God, Christ &amp; Holy Spirit, Requirements for Worship, Personality of Jesus, Coming Judgment, Heaven, Hell, Angels, Demons, &amp; Satan</a:t>
            </a:r>
          </a:p>
        </p:txBody>
      </p:sp>
      <p:sp>
        <p:nvSpPr>
          <p:cNvPr id="40" name="Right Brace 39"/>
          <p:cNvSpPr/>
          <p:nvPr/>
        </p:nvSpPr>
        <p:spPr>
          <a:xfrm>
            <a:off x="1643063" y="636588"/>
            <a:ext cx="355600" cy="1617662"/>
          </a:xfrm>
          <a:prstGeom prst="rightBrace">
            <a:avLst>
              <a:gd name="adj1" fmla="val 8333"/>
              <a:gd name="adj2" fmla="val 33007"/>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cxnSp>
        <p:nvCxnSpPr>
          <p:cNvPr id="42" name="Straight Connector 41"/>
          <p:cNvCxnSpPr/>
          <p:nvPr/>
        </p:nvCxnSpPr>
        <p:spPr>
          <a:xfrm flipH="1">
            <a:off x="3879850" y="4003675"/>
            <a:ext cx="274320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01426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6085"/>
                                        </p:tgtEl>
                                        <p:attrNameLst>
                                          <p:attrName>style.visibility</p:attrName>
                                        </p:attrNameLst>
                                      </p:cBhvr>
                                      <p:to>
                                        <p:strVal val="visible"/>
                                      </p:to>
                                    </p:set>
                                    <p:animEffect transition="in" filter="wipe(left)">
                                      <p:cBhvr>
                                        <p:cTn id="7" dur="500"/>
                                        <p:tgtEl>
                                          <p:spTgt spid="4608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6086"/>
                                        </p:tgtEl>
                                        <p:attrNameLst>
                                          <p:attrName>style.visibility</p:attrName>
                                        </p:attrNameLst>
                                      </p:cBhvr>
                                      <p:to>
                                        <p:strVal val="visible"/>
                                      </p:to>
                                    </p:set>
                                    <p:animEffect transition="in" filter="wipe(left)">
                                      <p:cBhvr>
                                        <p:cTn id="12" dur="500"/>
                                        <p:tgtEl>
                                          <p:spTgt spid="4608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6087"/>
                                        </p:tgtEl>
                                        <p:attrNameLst>
                                          <p:attrName>style.visibility</p:attrName>
                                        </p:attrNameLst>
                                      </p:cBhvr>
                                      <p:to>
                                        <p:strVal val="visible"/>
                                      </p:to>
                                    </p:set>
                                    <p:animEffect transition="in" filter="wipe(left)">
                                      <p:cBhvr>
                                        <p:cTn id="17" dur="500"/>
                                        <p:tgtEl>
                                          <p:spTgt spid="4608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46088"/>
                                        </p:tgtEl>
                                        <p:attrNameLst>
                                          <p:attrName>style.visibility</p:attrName>
                                        </p:attrNameLst>
                                      </p:cBhvr>
                                      <p:to>
                                        <p:strVal val="visible"/>
                                      </p:to>
                                    </p:set>
                                    <p:animEffect transition="in" filter="wipe(right)">
                                      <p:cBhvr>
                                        <p:cTn id="22" dur="500"/>
                                        <p:tgtEl>
                                          <p:spTgt spid="46088"/>
                                        </p:tgtEl>
                                      </p:cBhvr>
                                    </p:animEffect>
                                  </p:childTnLst>
                                </p:cTn>
                              </p:par>
                              <p:par>
                                <p:cTn id="23" presetID="22" presetClass="entr" presetSubtype="2" fill="hold" grpId="0" nodeType="withEffect">
                                  <p:stCondLst>
                                    <p:cond delay="0"/>
                                  </p:stCondLst>
                                  <p:childTnLst>
                                    <p:set>
                                      <p:cBhvr>
                                        <p:cTn id="24" dur="1" fill="hold">
                                          <p:stCondLst>
                                            <p:cond delay="0"/>
                                          </p:stCondLst>
                                        </p:cTn>
                                        <p:tgtEl>
                                          <p:spTgt spid="46089"/>
                                        </p:tgtEl>
                                        <p:attrNameLst>
                                          <p:attrName>style.visibility</p:attrName>
                                        </p:attrNameLst>
                                      </p:cBhvr>
                                      <p:to>
                                        <p:strVal val="visible"/>
                                      </p:to>
                                    </p:set>
                                    <p:animEffect transition="in" filter="wipe(right)">
                                      <p:cBhvr>
                                        <p:cTn id="25" dur="500"/>
                                        <p:tgtEl>
                                          <p:spTgt spid="46089"/>
                                        </p:tgtEl>
                                      </p:cBhvr>
                                    </p:animEffect>
                                  </p:childTnLst>
                                </p:cTn>
                              </p:par>
                              <p:par>
                                <p:cTn id="26" presetID="22" presetClass="entr" presetSubtype="2" fill="hold" grpId="0" nodeType="withEffect">
                                  <p:stCondLst>
                                    <p:cond delay="0"/>
                                  </p:stCondLst>
                                  <p:childTnLst>
                                    <p:set>
                                      <p:cBhvr>
                                        <p:cTn id="27" dur="1" fill="hold">
                                          <p:stCondLst>
                                            <p:cond delay="0"/>
                                          </p:stCondLst>
                                        </p:cTn>
                                        <p:tgtEl>
                                          <p:spTgt spid="46090"/>
                                        </p:tgtEl>
                                        <p:attrNameLst>
                                          <p:attrName>style.visibility</p:attrName>
                                        </p:attrNameLst>
                                      </p:cBhvr>
                                      <p:to>
                                        <p:strVal val="visible"/>
                                      </p:to>
                                    </p:set>
                                    <p:animEffect transition="in" filter="wipe(right)">
                                      <p:cBhvr>
                                        <p:cTn id="28" dur="500"/>
                                        <p:tgtEl>
                                          <p:spTgt spid="46090"/>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2" fill="hold" grpId="0" nodeType="clickEffect">
                                  <p:stCondLst>
                                    <p:cond delay="0"/>
                                  </p:stCondLst>
                                  <p:childTnLst>
                                    <p:set>
                                      <p:cBhvr>
                                        <p:cTn id="32" dur="1" fill="hold">
                                          <p:stCondLst>
                                            <p:cond delay="0"/>
                                          </p:stCondLst>
                                        </p:cTn>
                                        <p:tgtEl>
                                          <p:spTgt spid="46092"/>
                                        </p:tgtEl>
                                        <p:attrNameLst>
                                          <p:attrName>style.visibility</p:attrName>
                                        </p:attrNameLst>
                                      </p:cBhvr>
                                      <p:to>
                                        <p:strVal val="visible"/>
                                      </p:to>
                                    </p:set>
                                    <p:animEffect transition="in" filter="wipe(right)">
                                      <p:cBhvr>
                                        <p:cTn id="33" dur="500"/>
                                        <p:tgtEl>
                                          <p:spTgt spid="46092"/>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2" fill="hold" grpId="0" nodeType="clickEffect">
                                  <p:stCondLst>
                                    <p:cond delay="0"/>
                                  </p:stCondLst>
                                  <p:childTnLst>
                                    <p:set>
                                      <p:cBhvr>
                                        <p:cTn id="37" dur="1" fill="hold">
                                          <p:stCondLst>
                                            <p:cond delay="0"/>
                                          </p:stCondLst>
                                        </p:cTn>
                                        <p:tgtEl>
                                          <p:spTgt spid="46094"/>
                                        </p:tgtEl>
                                        <p:attrNameLst>
                                          <p:attrName>style.visibility</p:attrName>
                                        </p:attrNameLst>
                                      </p:cBhvr>
                                      <p:to>
                                        <p:strVal val="visible"/>
                                      </p:to>
                                    </p:set>
                                    <p:animEffect transition="in" filter="wipe(right)">
                                      <p:cBhvr>
                                        <p:cTn id="38" dur="500"/>
                                        <p:tgtEl>
                                          <p:spTgt spid="46094"/>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46095"/>
                                        </p:tgtEl>
                                        <p:attrNameLst>
                                          <p:attrName>style.visibility</p:attrName>
                                        </p:attrNameLst>
                                      </p:cBhvr>
                                      <p:to>
                                        <p:strVal val="visible"/>
                                      </p:to>
                                    </p:set>
                                    <p:animEffect transition="in" filter="wipe(down)">
                                      <p:cBhvr>
                                        <p:cTn id="43" dur="500"/>
                                        <p:tgtEl>
                                          <p:spTgt spid="46095"/>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46096"/>
                                        </p:tgtEl>
                                        <p:attrNameLst>
                                          <p:attrName>style.visibility</p:attrName>
                                        </p:attrNameLst>
                                      </p:cBhvr>
                                      <p:to>
                                        <p:strVal val="visible"/>
                                      </p:to>
                                    </p:set>
                                    <p:animEffect transition="in" filter="wipe(down)">
                                      <p:cBhvr>
                                        <p:cTn id="46" dur="500"/>
                                        <p:tgtEl>
                                          <p:spTgt spid="46096"/>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46097"/>
                                        </p:tgtEl>
                                        <p:attrNameLst>
                                          <p:attrName>style.visibility</p:attrName>
                                        </p:attrNameLst>
                                      </p:cBhvr>
                                      <p:to>
                                        <p:strVal val="visible"/>
                                      </p:to>
                                    </p:set>
                                    <p:animEffect transition="in" filter="wipe(down)">
                                      <p:cBhvr>
                                        <p:cTn id="49" dur="500"/>
                                        <p:tgtEl>
                                          <p:spTgt spid="46097"/>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46098"/>
                                        </p:tgtEl>
                                        <p:attrNameLst>
                                          <p:attrName>style.visibility</p:attrName>
                                        </p:attrNameLst>
                                      </p:cBhvr>
                                      <p:to>
                                        <p:strVal val="visible"/>
                                      </p:to>
                                    </p:set>
                                    <p:animEffect transition="in" filter="wipe(down)">
                                      <p:cBhvr>
                                        <p:cTn id="54" dur="500"/>
                                        <p:tgtEl>
                                          <p:spTgt spid="46098"/>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46101"/>
                                        </p:tgtEl>
                                        <p:attrNameLst>
                                          <p:attrName>style.visibility</p:attrName>
                                        </p:attrNameLst>
                                      </p:cBhvr>
                                      <p:to>
                                        <p:strVal val="visible"/>
                                      </p:to>
                                    </p:set>
                                    <p:animEffect transition="in" filter="barn(inVertical)">
                                      <p:cBhvr>
                                        <p:cTn id="59" dur="500"/>
                                        <p:tgtEl>
                                          <p:spTgt spid="46101"/>
                                        </p:tgtEl>
                                      </p:cBhvr>
                                    </p:animEffect>
                                  </p:childTnLst>
                                </p:cTn>
                              </p:par>
                              <p:par>
                                <p:cTn id="60" presetID="16" presetClass="entr" presetSubtype="21" fill="hold" grpId="0" nodeType="withEffect">
                                  <p:stCondLst>
                                    <p:cond delay="0"/>
                                  </p:stCondLst>
                                  <p:childTnLst>
                                    <p:set>
                                      <p:cBhvr>
                                        <p:cTn id="61" dur="1" fill="hold">
                                          <p:stCondLst>
                                            <p:cond delay="0"/>
                                          </p:stCondLst>
                                        </p:cTn>
                                        <p:tgtEl>
                                          <p:spTgt spid="46103"/>
                                        </p:tgtEl>
                                        <p:attrNameLst>
                                          <p:attrName>style.visibility</p:attrName>
                                        </p:attrNameLst>
                                      </p:cBhvr>
                                      <p:to>
                                        <p:strVal val="visible"/>
                                      </p:to>
                                    </p:set>
                                    <p:animEffect transition="in" filter="barn(inVertical)">
                                      <p:cBhvr>
                                        <p:cTn id="62" dur="500"/>
                                        <p:tgtEl>
                                          <p:spTgt spid="46103"/>
                                        </p:tgtEl>
                                      </p:cBhvr>
                                    </p:animEffect>
                                  </p:childTnLst>
                                </p:cTn>
                              </p:par>
                              <p:par>
                                <p:cTn id="63" presetID="16" presetClass="entr" presetSubtype="21" fill="hold" grpId="0" nodeType="withEffect">
                                  <p:stCondLst>
                                    <p:cond delay="0"/>
                                  </p:stCondLst>
                                  <p:childTnLst>
                                    <p:set>
                                      <p:cBhvr>
                                        <p:cTn id="64" dur="1" fill="hold">
                                          <p:stCondLst>
                                            <p:cond delay="0"/>
                                          </p:stCondLst>
                                        </p:cTn>
                                        <p:tgtEl>
                                          <p:spTgt spid="46104"/>
                                        </p:tgtEl>
                                        <p:attrNameLst>
                                          <p:attrName>style.visibility</p:attrName>
                                        </p:attrNameLst>
                                      </p:cBhvr>
                                      <p:to>
                                        <p:strVal val="visible"/>
                                      </p:to>
                                    </p:set>
                                    <p:animEffect transition="in" filter="barn(inVertical)">
                                      <p:cBhvr>
                                        <p:cTn id="65" dur="500"/>
                                        <p:tgtEl>
                                          <p:spTgt spid="46104"/>
                                        </p:tgtEl>
                                      </p:cBhvr>
                                    </p:animEffect>
                                  </p:childTnLst>
                                </p:cTn>
                              </p:par>
                              <p:par>
                                <p:cTn id="66" presetID="16" presetClass="entr" presetSubtype="21" fill="hold" grpId="0" nodeType="withEffect">
                                  <p:stCondLst>
                                    <p:cond delay="0"/>
                                  </p:stCondLst>
                                  <p:childTnLst>
                                    <p:set>
                                      <p:cBhvr>
                                        <p:cTn id="67" dur="1" fill="hold">
                                          <p:stCondLst>
                                            <p:cond delay="0"/>
                                          </p:stCondLst>
                                        </p:cTn>
                                        <p:tgtEl>
                                          <p:spTgt spid="46105"/>
                                        </p:tgtEl>
                                        <p:attrNameLst>
                                          <p:attrName>style.visibility</p:attrName>
                                        </p:attrNameLst>
                                      </p:cBhvr>
                                      <p:to>
                                        <p:strVal val="visible"/>
                                      </p:to>
                                    </p:set>
                                    <p:animEffect transition="in" filter="barn(inVertical)">
                                      <p:cBhvr>
                                        <p:cTn id="68" dur="500"/>
                                        <p:tgtEl>
                                          <p:spTgt spid="46105"/>
                                        </p:tgtEl>
                                      </p:cBhvr>
                                    </p:animEffect>
                                  </p:childTnLst>
                                </p:cTn>
                              </p:par>
                              <p:par>
                                <p:cTn id="69" presetID="16" presetClass="entr" presetSubtype="21" fill="hold" grpId="0" nodeType="withEffect">
                                  <p:stCondLst>
                                    <p:cond delay="0"/>
                                  </p:stCondLst>
                                  <p:childTnLst>
                                    <p:set>
                                      <p:cBhvr>
                                        <p:cTn id="70" dur="1" fill="hold">
                                          <p:stCondLst>
                                            <p:cond delay="0"/>
                                          </p:stCondLst>
                                        </p:cTn>
                                        <p:tgtEl>
                                          <p:spTgt spid="46106"/>
                                        </p:tgtEl>
                                        <p:attrNameLst>
                                          <p:attrName>style.visibility</p:attrName>
                                        </p:attrNameLst>
                                      </p:cBhvr>
                                      <p:to>
                                        <p:strVal val="visible"/>
                                      </p:to>
                                    </p:set>
                                    <p:animEffect transition="in" filter="barn(inVertical)">
                                      <p:cBhvr>
                                        <p:cTn id="71" dur="500"/>
                                        <p:tgtEl>
                                          <p:spTgt spid="46106"/>
                                        </p:tgtEl>
                                      </p:cBhvr>
                                    </p:animEffect>
                                  </p:childTnLst>
                                </p:cTn>
                              </p:par>
                              <p:par>
                                <p:cTn id="72" presetID="16" presetClass="entr" presetSubtype="21" fill="hold" grpId="0" nodeType="withEffect">
                                  <p:stCondLst>
                                    <p:cond delay="0"/>
                                  </p:stCondLst>
                                  <p:childTnLst>
                                    <p:set>
                                      <p:cBhvr>
                                        <p:cTn id="73" dur="1" fill="hold">
                                          <p:stCondLst>
                                            <p:cond delay="0"/>
                                          </p:stCondLst>
                                        </p:cTn>
                                        <p:tgtEl>
                                          <p:spTgt spid="46110"/>
                                        </p:tgtEl>
                                        <p:attrNameLst>
                                          <p:attrName>style.visibility</p:attrName>
                                        </p:attrNameLst>
                                      </p:cBhvr>
                                      <p:to>
                                        <p:strVal val="visible"/>
                                      </p:to>
                                    </p:set>
                                    <p:animEffect transition="in" filter="barn(inVertical)">
                                      <p:cBhvr>
                                        <p:cTn id="74" dur="500"/>
                                        <p:tgtEl>
                                          <p:spTgt spid="46110"/>
                                        </p:tgtEl>
                                      </p:cBhvr>
                                    </p:animEffect>
                                  </p:childTnLst>
                                </p:cTn>
                              </p:par>
                              <p:par>
                                <p:cTn id="75" presetID="16" presetClass="entr" presetSubtype="21" fill="hold" grpId="0" nodeType="with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barn(inVertical)">
                                      <p:cBhvr>
                                        <p:cTn id="7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5" grpId="0"/>
      <p:bldP spid="46086" grpId="0"/>
      <p:bldP spid="46087" grpId="0"/>
      <p:bldP spid="46088" grpId="0" animBg="1"/>
      <p:bldP spid="46089" grpId="0" animBg="1"/>
      <p:bldP spid="46090" grpId="0" animBg="1"/>
      <p:bldP spid="46092" grpId="0" animBg="1"/>
      <p:bldP spid="46094" grpId="0" animBg="1"/>
      <p:bldP spid="46095" grpId="0" animBg="1"/>
      <p:bldP spid="46096" grpId="0" animBg="1"/>
      <p:bldP spid="46097" grpId="0" animBg="1"/>
      <p:bldP spid="46098" grpId="0" animBg="1"/>
      <p:bldP spid="46101" grpId="0" animBg="1"/>
      <p:bldP spid="46103" grpId="0" animBg="1"/>
      <p:bldP spid="46104" grpId="0" animBg="1"/>
      <p:bldP spid="46105" grpId="0" animBg="1"/>
      <p:bldP spid="46106" grpId="0" animBg="1"/>
      <p:bldP spid="46110" grpId="0"/>
      <p:bldP spid="4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5027" y="-152400"/>
            <a:ext cx="3165973" cy="990600"/>
          </a:xfrm>
        </p:spPr>
        <p:txBody>
          <a:bodyPr/>
          <a:lstStyle/>
          <a:p>
            <a:r>
              <a:rPr lang="en-US" dirty="0"/>
              <a:t>Class Objectives</a:t>
            </a:r>
          </a:p>
        </p:txBody>
      </p:sp>
      <p:sp>
        <p:nvSpPr>
          <p:cNvPr id="3" name="Content Placeholder 2"/>
          <p:cNvSpPr>
            <a:spLocks noGrp="1"/>
          </p:cNvSpPr>
          <p:nvPr>
            <p:ph idx="1"/>
          </p:nvPr>
        </p:nvSpPr>
        <p:spPr/>
        <p:txBody>
          <a:bodyPr/>
          <a:lstStyle/>
          <a:p>
            <a:r>
              <a:rPr lang="en-US" dirty="0"/>
              <a:t>Understand the number of people who observed Jesus after the Resurrection and evaluate what they observed to make additional conclusions to the death, burial and resurrection of Jesus.</a:t>
            </a:r>
          </a:p>
        </p:txBody>
      </p:sp>
    </p:spTree>
    <p:extLst>
      <p:ext uri="{BB962C8B-B14F-4D97-AF65-F5344CB8AC3E}">
        <p14:creationId xmlns:p14="http://schemas.microsoft.com/office/powerpoint/2010/main" val="22339255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411163"/>
            <a:ext cx="3165973" cy="1143000"/>
          </a:xfrm>
        </p:spPr>
        <p:txBody>
          <a:bodyPr>
            <a:normAutofit/>
          </a:bodyPr>
          <a:lstStyle/>
          <a:p>
            <a:r>
              <a:rPr lang="en-US" dirty="0"/>
              <a:t>Questions</a:t>
            </a:r>
          </a:p>
        </p:txBody>
      </p:sp>
      <p:sp>
        <p:nvSpPr>
          <p:cNvPr id="3" name="Content Placeholder 2"/>
          <p:cNvSpPr>
            <a:spLocks noGrp="1"/>
          </p:cNvSpPr>
          <p:nvPr>
            <p:ph idx="1"/>
          </p:nvPr>
        </p:nvSpPr>
        <p:spPr>
          <a:xfrm>
            <a:off x="457200" y="1600200"/>
            <a:ext cx="8610600" cy="4525963"/>
          </a:xfrm>
        </p:spPr>
        <p:txBody>
          <a:bodyPr>
            <a:normAutofit/>
          </a:bodyPr>
          <a:lstStyle/>
          <a:p>
            <a:pPr lvl="0"/>
            <a:r>
              <a:rPr lang="en-US" dirty="0"/>
              <a:t>How do we know that Jesus rose from the dead?</a:t>
            </a:r>
          </a:p>
          <a:p>
            <a:pPr marL="0" indent="0">
              <a:buNone/>
            </a:pPr>
            <a:r>
              <a:rPr lang="en-US" dirty="0"/>
              <a:t> </a:t>
            </a:r>
          </a:p>
          <a:p>
            <a:pPr lvl="0"/>
            <a:r>
              <a:rPr lang="en-US" dirty="0"/>
              <a:t>How do you explain the contradictions in the resurrection story?</a:t>
            </a:r>
          </a:p>
          <a:p>
            <a:pPr marL="0" indent="0">
              <a:buNone/>
            </a:pPr>
            <a:r>
              <a:rPr lang="en-US" dirty="0"/>
              <a:t> </a:t>
            </a:r>
          </a:p>
          <a:p>
            <a:pPr lvl="0"/>
            <a:r>
              <a:rPr lang="en-US" dirty="0"/>
              <a:t>How could Jesus have remained in the tomb three days and three nights if He was crucified on Friday and rose on Sunday</a:t>
            </a:r>
          </a:p>
          <a:p>
            <a:pPr marL="457200" indent="-457200">
              <a:buFont typeface="+mj-lt"/>
              <a:buAutoNum type="arabicPeriod"/>
            </a:pPr>
            <a:endParaRPr lang="en-US" dirty="0"/>
          </a:p>
        </p:txBody>
      </p:sp>
      <p:sp>
        <p:nvSpPr>
          <p:cNvPr id="4" name="TextBox 3">
            <a:extLst>
              <a:ext uri="{FF2B5EF4-FFF2-40B4-BE49-F238E27FC236}">
                <a16:creationId xmlns:a16="http://schemas.microsoft.com/office/drawing/2014/main" xmlns="" id="{0DCF760B-E3AD-4065-A9BB-580F08C73E75}"/>
              </a:ext>
            </a:extLst>
          </p:cNvPr>
          <p:cNvSpPr txBox="1"/>
          <p:nvPr/>
        </p:nvSpPr>
        <p:spPr>
          <a:xfrm>
            <a:off x="990600" y="2057400"/>
            <a:ext cx="3283784" cy="369332"/>
          </a:xfrm>
          <a:prstGeom prst="rect">
            <a:avLst/>
          </a:prstGeom>
          <a:noFill/>
        </p:spPr>
        <p:txBody>
          <a:bodyPr wrap="none" rtlCol="0">
            <a:spAutoFit/>
          </a:bodyPr>
          <a:lstStyle/>
          <a:p>
            <a:r>
              <a:rPr lang="en-US" dirty="0">
                <a:solidFill>
                  <a:srgbClr val="FFFF00"/>
                </a:solidFill>
              </a:rPr>
              <a:t>The </a:t>
            </a:r>
            <a:r>
              <a:rPr lang="en-US" dirty="0" smtClean="0">
                <a:solidFill>
                  <a:srgbClr val="FFFF00"/>
                </a:solidFill>
              </a:rPr>
              <a:t>current class &amp; Lesson 11</a:t>
            </a:r>
            <a:endParaRPr lang="en-US" dirty="0">
              <a:solidFill>
                <a:srgbClr val="FFFF00"/>
              </a:solidFill>
            </a:endParaRPr>
          </a:p>
        </p:txBody>
      </p:sp>
      <p:sp>
        <p:nvSpPr>
          <p:cNvPr id="5" name="TextBox 4">
            <a:extLst>
              <a:ext uri="{FF2B5EF4-FFF2-40B4-BE49-F238E27FC236}">
                <a16:creationId xmlns:a16="http://schemas.microsoft.com/office/drawing/2014/main" xmlns="" id="{B7545CA2-9978-4C3B-A02A-964695F0C9FD}"/>
              </a:ext>
            </a:extLst>
          </p:cNvPr>
          <p:cNvSpPr txBox="1"/>
          <p:nvPr/>
        </p:nvSpPr>
        <p:spPr>
          <a:xfrm>
            <a:off x="-7772400" y="3124517"/>
            <a:ext cx="6981398" cy="1477328"/>
          </a:xfrm>
          <a:prstGeom prst="rect">
            <a:avLst/>
          </a:prstGeom>
          <a:noFill/>
        </p:spPr>
        <p:txBody>
          <a:bodyPr wrap="none" rtlCol="0">
            <a:spAutoFit/>
          </a:bodyPr>
          <a:lstStyle/>
          <a:p>
            <a:r>
              <a:rPr lang="en-US" dirty="0">
                <a:solidFill>
                  <a:srgbClr val="FFFF00"/>
                </a:solidFill>
              </a:rPr>
              <a:t>Mt 2: 5-6     Born in Bethlehem – Micah 5:2</a:t>
            </a:r>
          </a:p>
          <a:p>
            <a:r>
              <a:rPr lang="en-US" dirty="0">
                <a:solidFill>
                  <a:srgbClr val="FFFF00"/>
                </a:solidFill>
              </a:rPr>
              <a:t>Mt 2:13-15  Flees to Egypt  - Hosea 11:1</a:t>
            </a:r>
          </a:p>
          <a:p>
            <a:r>
              <a:rPr lang="en-US" dirty="0">
                <a:solidFill>
                  <a:srgbClr val="FFFF00"/>
                </a:solidFill>
              </a:rPr>
              <a:t>Mt 2:16-18  Death of male children in Bethlehem – Jeremiah 31:15</a:t>
            </a:r>
          </a:p>
          <a:p>
            <a:r>
              <a:rPr lang="en-US" dirty="0">
                <a:solidFill>
                  <a:srgbClr val="FFFF00"/>
                </a:solidFill>
              </a:rPr>
              <a:t>Mt 2:22-23  He shall be called a Nazarene ?</a:t>
            </a:r>
          </a:p>
          <a:p>
            <a:endParaRPr lang="en-US" dirty="0">
              <a:solidFill>
                <a:srgbClr val="FFFF00"/>
              </a:solidFill>
            </a:endParaRPr>
          </a:p>
        </p:txBody>
      </p:sp>
      <p:sp>
        <p:nvSpPr>
          <p:cNvPr id="6" name="AutoShape 4" descr="Image result for prophecies in Matthew 2"/>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TextBox 9">
            <a:extLst>
              <a:ext uri="{FF2B5EF4-FFF2-40B4-BE49-F238E27FC236}">
                <a16:creationId xmlns:a16="http://schemas.microsoft.com/office/drawing/2014/main" xmlns="" id="{0DCF760B-E3AD-4065-A9BB-580F08C73E75}"/>
              </a:ext>
            </a:extLst>
          </p:cNvPr>
          <p:cNvSpPr txBox="1"/>
          <p:nvPr/>
        </p:nvSpPr>
        <p:spPr>
          <a:xfrm>
            <a:off x="-2819400" y="3048000"/>
            <a:ext cx="2582758" cy="369332"/>
          </a:xfrm>
          <a:prstGeom prst="rect">
            <a:avLst/>
          </a:prstGeom>
          <a:noFill/>
        </p:spPr>
        <p:txBody>
          <a:bodyPr wrap="none" rtlCol="0">
            <a:spAutoFit/>
          </a:bodyPr>
          <a:lstStyle/>
          <a:p>
            <a:r>
              <a:rPr lang="en-US" dirty="0">
                <a:solidFill>
                  <a:srgbClr val="FFFF00"/>
                </a:solidFill>
              </a:rPr>
              <a:t>Confirms/gives context </a:t>
            </a:r>
          </a:p>
        </p:txBody>
      </p:sp>
      <p:sp>
        <p:nvSpPr>
          <p:cNvPr id="13" name="TextBox 12">
            <a:extLst>
              <a:ext uri="{FF2B5EF4-FFF2-40B4-BE49-F238E27FC236}">
                <a16:creationId xmlns:a16="http://schemas.microsoft.com/office/drawing/2014/main" xmlns="" id="{0DCF760B-E3AD-4065-A9BB-580F08C73E75}"/>
              </a:ext>
            </a:extLst>
          </p:cNvPr>
          <p:cNvSpPr txBox="1"/>
          <p:nvPr/>
        </p:nvSpPr>
        <p:spPr>
          <a:xfrm>
            <a:off x="838200" y="3352800"/>
            <a:ext cx="2018501" cy="369332"/>
          </a:xfrm>
          <a:prstGeom prst="rect">
            <a:avLst/>
          </a:prstGeom>
          <a:noFill/>
        </p:spPr>
        <p:txBody>
          <a:bodyPr wrap="none" rtlCol="0">
            <a:spAutoFit/>
          </a:bodyPr>
          <a:lstStyle/>
          <a:p>
            <a:r>
              <a:rPr lang="en-US" dirty="0">
                <a:solidFill>
                  <a:srgbClr val="FFFF00"/>
                </a:solidFill>
              </a:rPr>
              <a:t>The </a:t>
            </a:r>
            <a:r>
              <a:rPr lang="en-US" dirty="0" smtClean="0">
                <a:solidFill>
                  <a:srgbClr val="FFFF00"/>
                </a:solidFill>
              </a:rPr>
              <a:t>current class </a:t>
            </a:r>
            <a:endParaRPr lang="en-US" dirty="0">
              <a:solidFill>
                <a:srgbClr val="FFFF00"/>
              </a:solidFill>
            </a:endParaRPr>
          </a:p>
        </p:txBody>
      </p:sp>
      <p:sp>
        <p:nvSpPr>
          <p:cNvPr id="14" name="TextBox 13">
            <a:extLst>
              <a:ext uri="{FF2B5EF4-FFF2-40B4-BE49-F238E27FC236}">
                <a16:creationId xmlns:a16="http://schemas.microsoft.com/office/drawing/2014/main" xmlns="" id="{0DCF760B-E3AD-4065-A9BB-580F08C73E75}"/>
              </a:ext>
            </a:extLst>
          </p:cNvPr>
          <p:cNvSpPr txBox="1"/>
          <p:nvPr/>
        </p:nvSpPr>
        <p:spPr>
          <a:xfrm>
            <a:off x="803692" y="5105400"/>
            <a:ext cx="2018501" cy="369332"/>
          </a:xfrm>
          <a:prstGeom prst="rect">
            <a:avLst/>
          </a:prstGeom>
          <a:noFill/>
        </p:spPr>
        <p:txBody>
          <a:bodyPr wrap="none" rtlCol="0">
            <a:spAutoFit/>
          </a:bodyPr>
          <a:lstStyle/>
          <a:p>
            <a:r>
              <a:rPr lang="en-US" dirty="0">
                <a:solidFill>
                  <a:srgbClr val="FFFF00"/>
                </a:solidFill>
              </a:rPr>
              <a:t>The </a:t>
            </a:r>
            <a:r>
              <a:rPr lang="en-US" dirty="0" smtClean="0">
                <a:solidFill>
                  <a:srgbClr val="FFFF00"/>
                </a:solidFill>
              </a:rPr>
              <a:t>current class </a:t>
            </a:r>
            <a:endParaRPr lang="en-US" dirty="0">
              <a:solidFill>
                <a:srgbClr val="FFFF00"/>
              </a:solidFill>
            </a:endParaRPr>
          </a:p>
        </p:txBody>
      </p:sp>
    </p:spTree>
    <p:extLst>
      <p:ext uri="{BB962C8B-B14F-4D97-AF65-F5344CB8AC3E}">
        <p14:creationId xmlns:p14="http://schemas.microsoft.com/office/powerpoint/2010/main" val="67765508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1600201"/>
            <a:ext cx="8229600" cy="1447800"/>
          </a:xfrm>
        </p:spPr>
        <p:txBody>
          <a:bodyPr>
            <a:normAutofit/>
          </a:bodyPr>
          <a:lstStyle/>
          <a:p>
            <a:r>
              <a:rPr lang="en-US" b="1" dirty="0"/>
              <a:t>Matthew 16:13 (NKJV) </a:t>
            </a:r>
            <a:r>
              <a:rPr lang="en-US" dirty="0"/>
              <a:t>When Jesus came into the region of Caesarea Philippi, He asked His disciples, saying</a:t>
            </a:r>
            <a:r>
              <a:rPr lang="en-US" dirty="0">
                <a:solidFill>
                  <a:srgbClr val="FFFF00"/>
                </a:solidFill>
              </a:rPr>
              <a:t>, "Who do men say that I, the Son of Man, am?" </a:t>
            </a:r>
          </a:p>
        </p:txBody>
      </p:sp>
      <p:sp>
        <p:nvSpPr>
          <p:cNvPr id="4" name="TextBox 3"/>
          <p:cNvSpPr txBox="1"/>
          <p:nvPr/>
        </p:nvSpPr>
        <p:spPr>
          <a:xfrm>
            <a:off x="990600" y="2895600"/>
            <a:ext cx="7391400" cy="646331"/>
          </a:xfrm>
          <a:prstGeom prst="rect">
            <a:avLst/>
          </a:prstGeom>
          <a:noFill/>
        </p:spPr>
        <p:txBody>
          <a:bodyPr wrap="square" rtlCol="0">
            <a:spAutoFit/>
          </a:bodyPr>
          <a:lstStyle/>
          <a:p>
            <a:r>
              <a:rPr lang="en-US" b="1" dirty="0"/>
              <a:t>Matthew 16:14 (NKJV) </a:t>
            </a:r>
            <a:r>
              <a:rPr lang="en-US" dirty="0"/>
              <a:t>So they said, "Some </a:t>
            </a:r>
            <a:r>
              <a:rPr lang="en-US" i="1" dirty="0"/>
              <a:t>say</a:t>
            </a:r>
            <a:r>
              <a:rPr lang="en-US" dirty="0"/>
              <a:t> John the Baptist, some Elijah, and others Jeremiah or one of the prophets." </a:t>
            </a:r>
          </a:p>
        </p:txBody>
      </p:sp>
      <p:sp>
        <p:nvSpPr>
          <p:cNvPr id="5" name="Rectangle 4"/>
          <p:cNvSpPr/>
          <p:nvPr/>
        </p:nvSpPr>
        <p:spPr>
          <a:xfrm>
            <a:off x="685800" y="3657600"/>
            <a:ext cx="7696200" cy="830997"/>
          </a:xfrm>
          <a:prstGeom prst="rect">
            <a:avLst/>
          </a:prstGeom>
        </p:spPr>
        <p:txBody>
          <a:bodyPr wrap="square">
            <a:spAutoFit/>
          </a:bodyPr>
          <a:lstStyle/>
          <a:p>
            <a:r>
              <a:rPr lang="en-US" sz="2400" b="1" dirty="0">
                <a:solidFill>
                  <a:schemeClr val="tx2"/>
                </a:solidFill>
              </a:rPr>
              <a:t>Matthew 16:15 (NKJV)  He said to them, "But who do you say that I am?" </a:t>
            </a:r>
            <a:endParaRPr lang="en-US" dirty="0"/>
          </a:p>
        </p:txBody>
      </p:sp>
      <p:sp>
        <p:nvSpPr>
          <p:cNvPr id="6" name="TextBox 5"/>
          <p:cNvSpPr txBox="1"/>
          <p:nvPr/>
        </p:nvSpPr>
        <p:spPr>
          <a:xfrm>
            <a:off x="1104900" y="4500099"/>
            <a:ext cx="7162800" cy="923330"/>
          </a:xfrm>
          <a:prstGeom prst="rect">
            <a:avLst/>
          </a:prstGeom>
          <a:noFill/>
        </p:spPr>
        <p:txBody>
          <a:bodyPr wrap="square" rtlCol="0">
            <a:spAutoFit/>
          </a:bodyPr>
          <a:lstStyle/>
          <a:p>
            <a:r>
              <a:rPr lang="en-US" b="1" dirty="0"/>
              <a:t>Matthew 16:16 (NKJV) </a:t>
            </a:r>
            <a:r>
              <a:rPr lang="en-US" baseline="30000" dirty="0"/>
              <a:t>16 </a:t>
            </a:r>
            <a:r>
              <a:rPr lang="en-US" dirty="0"/>
              <a:t> Simon Peter answered and said,</a:t>
            </a:r>
          </a:p>
          <a:p>
            <a:r>
              <a:rPr lang="en-US" dirty="0"/>
              <a:t> "You are the Christ, the Son of the living God." </a:t>
            </a:r>
            <a:br>
              <a:rPr lang="en-US" dirty="0"/>
            </a:br>
            <a:endParaRPr lang="en-US" dirty="0"/>
          </a:p>
        </p:txBody>
      </p:sp>
    </p:spTree>
    <p:extLst>
      <p:ext uri="{BB962C8B-B14F-4D97-AF65-F5344CB8AC3E}">
        <p14:creationId xmlns:p14="http://schemas.microsoft.com/office/powerpoint/2010/main" val="33709626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is Jesus</a:t>
            </a:r>
          </a:p>
        </p:txBody>
      </p:sp>
      <p:sp>
        <p:nvSpPr>
          <p:cNvPr id="3" name="Content Placeholder 2"/>
          <p:cNvSpPr>
            <a:spLocks noGrp="1"/>
          </p:cNvSpPr>
          <p:nvPr>
            <p:ph idx="1"/>
          </p:nvPr>
        </p:nvSpPr>
        <p:spPr/>
        <p:txBody>
          <a:bodyPr>
            <a:normAutofit fontScale="62500" lnSpcReduction="20000"/>
          </a:bodyPr>
          <a:lstStyle/>
          <a:p>
            <a:pPr lvl="0"/>
            <a:r>
              <a:rPr lang="en-US" dirty="0"/>
              <a:t>He is the Christ (Messiah), the Anointed One foreseen by the Old Testament prophets.</a:t>
            </a:r>
          </a:p>
          <a:p>
            <a:pPr marL="0" indent="0">
              <a:buNone/>
            </a:pPr>
            <a:r>
              <a:rPr lang="en-US" dirty="0"/>
              <a:t>                    (Isaiah 9:6; Matthew 16:16; John 4:25–26; John 6:69)</a:t>
            </a:r>
          </a:p>
          <a:p>
            <a:pPr lvl="0"/>
            <a:r>
              <a:rPr lang="en-US" dirty="0"/>
              <a:t>He is the Savior of the world, the one who delivers from sin. </a:t>
            </a:r>
          </a:p>
          <a:p>
            <a:pPr lvl="1"/>
            <a:r>
              <a:rPr lang="en-US" dirty="0"/>
              <a:t>(John 3:16–18; John 4:42; Acts 5:31; 1 John 4:14)</a:t>
            </a:r>
          </a:p>
          <a:p>
            <a:pPr lvl="0"/>
            <a:r>
              <a:rPr lang="en-US" dirty="0"/>
              <a:t>He is the Lamb of God, the one who sacrificed His life for sins.</a:t>
            </a:r>
          </a:p>
          <a:p>
            <a:pPr lvl="1"/>
            <a:r>
              <a:rPr lang="en-US" dirty="0"/>
              <a:t>(Isaiah 53:7; John 1:29)</a:t>
            </a:r>
          </a:p>
          <a:p>
            <a:pPr lvl="0"/>
            <a:r>
              <a:rPr lang="en-US" dirty="0"/>
              <a:t>He is the Son of God, having a unique and intimate relationship with God the Father.</a:t>
            </a:r>
          </a:p>
          <a:p>
            <a:pPr lvl="1"/>
            <a:r>
              <a:rPr lang="en-US" dirty="0"/>
              <a:t>(John 20:31)</a:t>
            </a:r>
          </a:p>
          <a:p>
            <a:pPr lvl="0"/>
            <a:r>
              <a:rPr lang="en-US" dirty="0"/>
              <a:t>He is the Creator of all things. (John 1:3; Colossians 1:16–17, Hebrews 1:2, 3)</a:t>
            </a:r>
          </a:p>
          <a:p>
            <a:pPr lvl="0"/>
            <a:r>
              <a:rPr lang="en-US" dirty="0"/>
              <a:t>He is equal to God. (John 5:23; Philippians 2:6)</a:t>
            </a:r>
          </a:p>
          <a:p>
            <a:pPr lvl="0"/>
            <a:r>
              <a:rPr lang="en-US" dirty="0"/>
              <a:t>He is eternal, existing with God from the very beginning. (John 1:1–2)</a:t>
            </a:r>
          </a:p>
          <a:p>
            <a:pPr lvl="0"/>
            <a:r>
              <a:rPr lang="en-US" dirty="0"/>
              <a:t>He is God in the flesh, revealing to us what God is like. (John 1:18, Hebrews 1:3)</a:t>
            </a:r>
          </a:p>
          <a:p>
            <a:pPr lvl="0"/>
            <a:r>
              <a:rPr lang="en-US" dirty="0"/>
              <a:t>He is the Lord of all. (Acts 10:36, Philippians 2:9–11)</a:t>
            </a:r>
          </a:p>
          <a:p>
            <a:pPr lvl="0"/>
            <a:r>
              <a:rPr lang="en-US" dirty="0"/>
              <a:t>He was born of a virgin. (Isaiah 7:14, Matthew 1:22–23; Luke 1:27–35)</a:t>
            </a:r>
          </a:p>
          <a:p>
            <a:pPr lvl="0"/>
            <a:r>
              <a:rPr lang="en-US" dirty="0"/>
              <a:t>He has the authority to forgive sins. (Mark 2:10)</a:t>
            </a:r>
          </a:p>
          <a:p>
            <a:pPr lvl="0"/>
            <a:r>
              <a:rPr lang="en-US" dirty="0"/>
              <a:t>He is worshiped. (John 9:38; Luke 24:52; Hebrews 1:6)</a:t>
            </a:r>
          </a:p>
          <a:p>
            <a:pPr lvl="0"/>
            <a:r>
              <a:rPr lang="en-US" dirty="0"/>
              <a:t>He is the living Savior, raised from the dead and sitting today at the right hand of God;</a:t>
            </a:r>
          </a:p>
          <a:p>
            <a:pPr lvl="0"/>
            <a:r>
              <a:rPr lang="en-US" dirty="0"/>
              <a:t>By His resurrection we have new life. (1 Peter 3:21–22; Romans 8:34)</a:t>
            </a:r>
          </a:p>
          <a:p>
            <a:endParaRPr lang="en-US" dirty="0"/>
          </a:p>
        </p:txBody>
      </p:sp>
    </p:spTree>
    <p:extLst>
      <p:ext uri="{BB962C8B-B14F-4D97-AF65-F5344CB8AC3E}">
        <p14:creationId xmlns:p14="http://schemas.microsoft.com/office/powerpoint/2010/main" val="39612526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Jesus of Modern Scholar</a:t>
            </a:r>
          </a:p>
        </p:txBody>
      </p:sp>
      <p:sp>
        <p:nvSpPr>
          <p:cNvPr id="3" name="Content Placeholder 2"/>
          <p:cNvSpPr>
            <a:spLocks noGrp="1"/>
          </p:cNvSpPr>
          <p:nvPr>
            <p:ph idx="1"/>
          </p:nvPr>
        </p:nvSpPr>
        <p:spPr/>
        <p:txBody>
          <a:bodyPr/>
          <a:lstStyle/>
          <a:p>
            <a:r>
              <a:rPr lang="en-US" dirty="0"/>
              <a:t>The followers of Jesus invented his deity after his death</a:t>
            </a:r>
          </a:p>
          <a:p>
            <a:r>
              <a:rPr lang="en-US" dirty="0"/>
              <a:t>Jesus was a Magician </a:t>
            </a:r>
          </a:p>
          <a:p>
            <a:r>
              <a:rPr lang="en-US" dirty="0"/>
              <a:t>Jesus is a non-apocalyptic, teasing teacher</a:t>
            </a:r>
          </a:p>
          <a:p>
            <a:r>
              <a:rPr lang="en-US" dirty="0"/>
              <a:t>Jesus was an apocalyptic prophet</a:t>
            </a:r>
          </a:p>
          <a:p>
            <a:r>
              <a:rPr lang="en-US" dirty="0"/>
              <a:t>Jesus was a Cynic </a:t>
            </a:r>
          </a:p>
          <a:p>
            <a:r>
              <a:rPr lang="en-US" dirty="0"/>
              <a:t>Jesus just man </a:t>
            </a:r>
          </a:p>
          <a:p>
            <a:r>
              <a:rPr lang="en-US" dirty="0"/>
              <a:t>Jesus never claimed to be God </a:t>
            </a:r>
          </a:p>
          <a:p>
            <a:r>
              <a:rPr lang="en-US" dirty="0"/>
              <a:t>Jesus was a revolutionary, a sage, an iconoclastic Jew</a:t>
            </a:r>
          </a:p>
          <a:p>
            <a:endParaRPr lang="en-US" dirty="0"/>
          </a:p>
        </p:txBody>
      </p:sp>
    </p:spTree>
    <p:extLst>
      <p:ext uri="{BB962C8B-B14F-4D97-AF65-F5344CB8AC3E}">
        <p14:creationId xmlns:p14="http://schemas.microsoft.com/office/powerpoint/2010/main" val="29796783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xmlns="" id="{C101DFA0-250C-478F-8982-6821E96EF5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5422"/>
            <a:ext cx="9144000" cy="6647155"/>
          </a:xfrm>
          <a:prstGeom prst="rect">
            <a:avLst/>
          </a:prstGeom>
        </p:spPr>
      </p:pic>
      <p:sp>
        <p:nvSpPr>
          <p:cNvPr id="2" name="Rectangle 1"/>
          <p:cNvSpPr/>
          <p:nvPr/>
        </p:nvSpPr>
        <p:spPr>
          <a:xfrm>
            <a:off x="558976" y="4943319"/>
            <a:ext cx="1143000" cy="22860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Rectangle 2"/>
          <p:cNvSpPr/>
          <p:nvPr/>
        </p:nvSpPr>
        <p:spPr>
          <a:xfrm>
            <a:off x="481339" y="4832260"/>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p:cNvSpPr txBox="1"/>
          <p:nvPr/>
        </p:nvSpPr>
        <p:spPr>
          <a:xfrm>
            <a:off x="289967" y="5398716"/>
            <a:ext cx="460382"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25 AD</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2908" y="3702334"/>
            <a:ext cx="571428" cy="539682"/>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600774">
            <a:off x="662244" y="4519609"/>
            <a:ext cx="393740" cy="577485"/>
          </a:xfrm>
          <a:prstGeom prst="rect">
            <a:avLst/>
          </a:prstGeom>
        </p:spPr>
      </p:pic>
      <p:sp>
        <p:nvSpPr>
          <p:cNvPr id="7" name="TextBox 6"/>
          <p:cNvSpPr txBox="1"/>
          <p:nvPr/>
        </p:nvSpPr>
        <p:spPr>
          <a:xfrm>
            <a:off x="372468" y="4352189"/>
            <a:ext cx="920445" cy="246221"/>
          </a:xfrm>
          <a:prstGeom prst="rect">
            <a:avLst/>
          </a:prstGeom>
          <a:noFill/>
        </p:spPr>
        <p:txBody>
          <a:bodyPr wrap="none" rtlCol="0">
            <a:spAutoFit/>
          </a:bodyPr>
          <a:lstStyle>
            <a:defPPr>
              <a:defRPr lang="en-US"/>
            </a:defPPr>
            <a:lvl1pPr>
              <a:defRPr sz="1000">
                <a:latin typeface="Tekton Pro Cond"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Ministry of Jesus</a:t>
            </a:r>
          </a:p>
        </p:txBody>
      </p:sp>
      <p:sp>
        <p:nvSpPr>
          <p:cNvPr id="8" name="Rectangle 7"/>
          <p:cNvSpPr/>
          <p:nvPr/>
        </p:nvSpPr>
        <p:spPr>
          <a:xfrm>
            <a:off x="1690551" y="4829019"/>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Rectangle 8"/>
          <p:cNvSpPr/>
          <p:nvPr/>
        </p:nvSpPr>
        <p:spPr>
          <a:xfrm>
            <a:off x="1781991" y="4943319"/>
            <a:ext cx="1143000" cy="228600"/>
          </a:xfrm>
          <a:prstGeom prst="rect">
            <a:avLst/>
          </a:prstGeom>
          <a:blipFill dpi="0" rotWithShape="1">
            <a:blip r:embed="rId6"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TextBox 9"/>
          <p:cNvSpPr txBox="1"/>
          <p:nvPr/>
        </p:nvSpPr>
        <p:spPr>
          <a:xfrm>
            <a:off x="1504646" y="5398715"/>
            <a:ext cx="460382"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50 AD</a:t>
            </a:r>
          </a:p>
        </p:txBody>
      </p:sp>
      <p:sp>
        <p:nvSpPr>
          <p:cNvPr id="11" name="Rectangle 10"/>
          <p:cNvSpPr/>
          <p:nvPr/>
        </p:nvSpPr>
        <p:spPr>
          <a:xfrm>
            <a:off x="2924991" y="4832260"/>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TextBox 11"/>
          <p:cNvSpPr txBox="1"/>
          <p:nvPr/>
        </p:nvSpPr>
        <p:spPr>
          <a:xfrm>
            <a:off x="2677412" y="5383916"/>
            <a:ext cx="460382"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75 AD</a:t>
            </a:r>
          </a:p>
        </p:txBody>
      </p:sp>
      <p:sp>
        <p:nvSpPr>
          <p:cNvPr id="13" name="Rectangle 12"/>
          <p:cNvSpPr/>
          <p:nvPr/>
        </p:nvSpPr>
        <p:spPr>
          <a:xfrm>
            <a:off x="3016431" y="4943319"/>
            <a:ext cx="1143000" cy="2286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Rectangle 13"/>
          <p:cNvSpPr/>
          <p:nvPr/>
        </p:nvSpPr>
        <p:spPr>
          <a:xfrm>
            <a:off x="4113711" y="4829019"/>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Rectangle 14"/>
          <p:cNvSpPr/>
          <p:nvPr/>
        </p:nvSpPr>
        <p:spPr>
          <a:xfrm>
            <a:off x="4207137" y="4936712"/>
            <a:ext cx="1143000" cy="228600"/>
          </a:xfrm>
          <a:prstGeom prst="rect">
            <a:avLst/>
          </a:prstGeom>
          <a:blipFill dpi="0" rotWithShape="1">
            <a:blip r:embed="rId8"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Rectangle 15"/>
          <p:cNvSpPr/>
          <p:nvPr/>
        </p:nvSpPr>
        <p:spPr>
          <a:xfrm>
            <a:off x="5350137" y="4822412"/>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Rectangle 16"/>
          <p:cNvSpPr/>
          <p:nvPr/>
        </p:nvSpPr>
        <p:spPr>
          <a:xfrm>
            <a:off x="5441577" y="4953185"/>
            <a:ext cx="1143000" cy="22860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Rectangle 17"/>
          <p:cNvSpPr/>
          <p:nvPr/>
        </p:nvSpPr>
        <p:spPr>
          <a:xfrm>
            <a:off x="6538857" y="4822412"/>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Rectangle 18"/>
          <p:cNvSpPr/>
          <p:nvPr/>
        </p:nvSpPr>
        <p:spPr>
          <a:xfrm>
            <a:off x="6630297" y="4936712"/>
            <a:ext cx="1143000" cy="228600"/>
          </a:xfrm>
          <a:prstGeom prst="rect">
            <a:avLst/>
          </a:prstGeom>
          <a:blipFill dpi="0" rotWithShape="1">
            <a:blip r:embed="rId6"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 name="Rectangle 19"/>
          <p:cNvSpPr/>
          <p:nvPr/>
        </p:nvSpPr>
        <p:spPr>
          <a:xfrm>
            <a:off x="7776895" y="4808352"/>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1" name="TextBox 20"/>
          <p:cNvSpPr txBox="1"/>
          <p:nvPr/>
        </p:nvSpPr>
        <p:spPr>
          <a:xfrm>
            <a:off x="3974960" y="5383915"/>
            <a:ext cx="526106"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100 AD</a:t>
            </a:r>
          </a:p>
        </p:txBody>
      </p:sp>
      <p:sp>
        <p:nvSpPr>
          <p:cNvPr id="22" name="TextBox 21"/>
          <p:cNvSpPr txBox="1"/>
          <p:nvPr/>
        </p:nvSpPr>
        <p:spPr>
          <a:xfrm>
            <a:off x="5165666" y="5371633"/>
            <a:ext cx="526106"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150 AD</a:t>
            </a:r>
          </a:p>
        </p:txBody>
      </p:sp>
      <p:sp>
        <p:nvSpPr>
          <p:cNvPr id="23" name="TextBox 22"/>
          <p:cNvSpPr txBox="1"/>
          <p:nvPr/>
        </p:nvSpPr>
        <p:spPr>
          <a:xfrm>
            <a:off x="6400106" y="5304895"/>
            <a:ext cx="526106"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200 AD</a:t>
            </a:r>
          </a:p>
        </p:txBody>
      </p:sp>
      <p:sp>
        <p:nvSpPr>
          <p:cNvPr id="24" name="TextBox 23"/>
          <p:cNvSpPr txBox="1"/>
          <p:nvPr/>
        </p:nvSpPr>
        <p:spPr>
          <a:xfrm>
            <a:off x="7638144" y="5260804"/>
            <a:ext cx="526106"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250 AD</a:t>
            </a:r>
          </a:p>
        </p:txBody>
      </p:sp>
      <p:sp>
        <p:nvSpPr>
          <p:cNvPr id="25" name="TextBox 24"/>
          <p:cNvSpPr txBox="1"/>
          <p:nvPr/>
        </p:nvSpPr>
        <p:spPr>
          <a:xfrm>
            <a:off x="497241" y="4226114"/>
            <a:ext cx="627095"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27-30 AD</a:t>
            </a:r>
          </a:p>
        </p:txBody>
      </p:sp>
      <p:pic>
        <p:nvPicPr>
          <p:cNvPr id="27" name="Picture 2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1813202" y="3051472"/>
            <a:ext cx="720642" cy="578274"/>
          </a:xfrm>
          <a:prstGeom prst="rect">
            <a:avLst/>
          </a:prstGeom>
        </p:spPr>
      </p:pic>
      <p:sp>
        <p:nvSpPr>
          <p:cNvPr id="29" name="TextBox 28"/>
          <p:cNvSpPr txBox="1"/>
          <p:nvPr/>
        </p:nvSpPr>
        <p:spPr>
          <a:xfrm>
            <a:off x="1750187" y="3629746"/>
            <a:ext cx="880369" cy="132343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Paul’s Epistles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1 </a:t>
            </a:r>
            <a:r>
              <a:rPr kumimoji="0" lang="en-US" sz="1000" b="0" i="0" u="none" strike="noStrike" kern="1200" cap="none" spc="0" normalizeH="0" baseline="0" noProof="0" dirty="0" err="1">
                <a:ln>
                  <a:noFill/>
                </a:ln>
                <a:solidFill>
                  <a:prstClr val="black"/>
                </a:solidFill>
                <a:effectLst/>
                <a:uLnTx/>
                <a:uFillTx/>
                <a:latin typeface="Tekton Pro Cond" pitchFamily="34" charset="0"/>
                <a:ea typeface="+mn-ea"/>
                <a:cs typeface="+mn-cs"/>
              </a:rPr>
              <a:t>Thess</a:t>
            </a: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 ~50 AD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Gal   ~53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1 </a:t>
            </a:r>
            <a:r>
              <a:rPr kumimoji="0" lang="en-US" sz="1000" b="0" i="0" u="none" strike="noStrike" kern="1200" cap="none" spc="0" normalizeH="0" baseline="0" noProof="0" dirty="0" err="1">
                <a:ln>
                  <a:noFill/>
                </a:ln>
                <a:solidFill>
                  <a:prstClr val="black"/>
                </a:solidFill>
                <a:effectLst/>
                <a:uLnTx/>
                <a:uFillTx/>
                <a:latin typeface="Tekton Pro Cond" pitchFamily="34" charset="0"/>
                <a:ea typeface="+mn-ea"/>
                <a:cs typeface="+mn-cs"/>
              </a:rPr>
              <a:t>Cor</a:t>
            </a: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 ~53-54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Phil ~55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Phmn~55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2 </a:t>
            </a:r>
            <a:r>
              <a:rPr kumimoji="0" lang="en-US" sz="1000" b="0" i="0" u="none" strike="noStrike" kern="1200" cap="none" spc="0" normalizeH="0" baseline="0" noProof="0" dirty="0" err="1">
                <a:ln>
                  <a:noFill/>
                </a:ln>
                <a:solidFill>
                  <a:prstClr val="black"/>
                </a:solidFill>
                <a:effectLst/>
                <a:uLnTx/>
                <a:uFillTx/>
                <a:latin typeface="Tekton Pro Cond" pitchFamily="34" charset="0"/>
                <a:ea typeface="+mn-ea"/>
                <a:cs typeface="+mn-cs"/>
              </a:rPr>
              <a:t>Cor</a:t>
            </a: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 ~55-56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Ro   ~57</a:t>
            </a:r>
          </a:p>
        </p:txBody>
      </p:sp>
      <p:pic>
        <p:nvPicPr>
          <p:cNvPr id="55" name="Picture 5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2352787">
            <a:off x="2098744" y="4732872"/>
            <a:ext cx="380937" cy="558707"/>
          </a:xfrm>
          <a:prstGeom prst="rect">
            <a:avLst/>
          </a:prstGeom>
        </p:spPr>
      </p:pic>
      <p:sp>
        <p:nvSpPr>
          <p:cNvPr id="70" name="TextBox 69"/>
          <p:cNvSpPr txBox="1"/>
          <p:nvPr/>
        </p:nvSpPr>
        <p:spPr>
          <a:xfrm>
            <a:off x="2504287" y="3945174"/>
            <a:ext cx="633507" cy="553998"/>
          </a:xfrm>
          <a:prstGeom prst="rect">
            <a:avLst/>
          </a:prstGeom>
          <a:noFill/>
        </p:spPr>
        <p:txBody>
          <a:bodyPr wrap="none" rtlCol="0">
            <a:spAutoFit/>
          </a:bodyPr>
          <a:lstStyle>
            <a:defPPr>
              <a:defRPr lang="en-US"/>
            </a:defPPr>
            <a:lvl1pPr>
              <a:defRPr sz="1000">
                <a:latin typeface="Tekton Pro Cond"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70 AD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Temple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Destroyed</a:t>
            </a:r>
          </a:p>
        </p:txBody>
      </p:sp>
      <p:pic>
        <p:nvPicPr>
          <p:cNvPr id="71" name="Picture 7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586012" y="4435741"/>
            <a:ext cx="463972" cy="547249"/>
          </a:xfrm>
          <a:prstGeom prst="rect">
            <a:avLst/>
          </a:prstGeom>
        </p:spPr>
      </p:pic>
    </p:spTree>
    <p:extLst>
      <p:ext uri="{BB962C8B-B14F-4D97-AF65-F5344CB8AC3E}">
        <p14:creationId xmlns:p14="http://schemas.microsoft.com/office/powerpoint/2010/main" val="39076443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xmlns="" id="{256141FB-9B50-4CA0-B33C-F68EC64EB8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5422"/>
            <a:ext cx="9144000" cy="6647155"/>
          </a:xfrm>
          <a:prstGeom prst="rect">
            <a:avLst/>
          </a:prstGeom>
        </p:spPr>
      </p:pic>
      <p:sp>
        <p:nvSpPr>
          <p:cNvPr id="2" name="Rectangle 1"/>
          <p:cNvSpPr/>
          <p:nvPr/>
        </p:nvSpPr>
        <p:spPr>
          <a:xfrm>
            <a:off x="558976" y="4943319"/>
            <a:ext cx="1143000" cy="22860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Rectangle 2"/>
          <p:cNvSpPr/>
          <p:nvPr/>
        </p:nvSpPr>
        <p:spPr>
          <a:xfrm>
            <a:off x="481339" y="4832260"/>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p:cNvSpPr txBox="1"/>
          <p:nvPr/>
        </p:nvSpPr>
        <p:spPr>
          <a:xfrm>
            <a:off x="289967" y="5398716"/>
            <a:ext cx="460382"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25 AD</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2908" y="3702334"/>
            <a:ext cx="571428" cy="539682"/>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600774">
            <a:off x="662244" y="4519609"/>
            <a:ext cx="393740" cy="577485"/>
          </a:xfrm>
          <a:prstGeom prst="rect">
            <a:avLst/>
          </a:prstGeom>
        </p:spPr>
      </p:pic>
      <p:sp>
        <p:nvSpPr>
          <p:cNvPr id="7" name="TextBox 6"/>
          <p:cNvSpPr txBox="1"/>
          <p:nvPr/>
        </p:nvSpPr>
        <p:spPr>
          <a:xfrm>
            <a:off x="372468" y="4352189"/>
            <a:ext cx="920445" cy="246221"/>
          </a:xfrm>
          <a:prstGeom prst="rect">
            <a:avLst/>
          </a:prstGeom>
          <a:noFill/>
        </p:spPr>
        <p:txBody>
          <a:bodyPr wrap="none" rtlCol="0">
            <a:spAutoFit/>
          </a:bodyPr>
          <a:lstStyle>
            <a:defPPr>
              <a:defRPr lang="en-US"/>
            </a:defPPr>
            <a:lvl1pPr>
              <a:defRPr sz="1000">
                <a:latin typeface="Tekton Pro Cond"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Ministry of Jesus</a:t>
            </a:r>
          </a:p>
        </p:txBody>
      </p:sp>
      <p:sp>
        <p:nvSpPr>
          <p:cNvPr id="8" name="Rectangle 7"/>
          <p:cNvSpPr/>
          <p:nvPr/>
        </p:nvSpPr>
        <p:spPr>
          <a:xfrm>
            <a:off x="1690551" y="4829019"/>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Rectangle 8"/>
          <p:cNvSpPr/>
          <p:nvPr/>
        </p:nvSpPr>
        <p:spPr>
          <a:xfrm>
            <a:off x="1781991" y="4943319"/>
            <a:ext cx="1143000" cy="228600"/>
          </a:xfrm>
          <a:prstGeom prst="rect">
            <a:avLst/>
          </a:prstGeom>
          <a:blipFill dpi="0" rotWithShape="1">
            <a:blip r:embed="rId6"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TextBox 9"/>
          <p:cNvSpPr txBox="1"/>
          <p:nvPr/>
        </p:nvSpPr>
        <p:spPr>
          <a:xfrm>
            <a:off x="1504646" y="5398715"/>
            <a:ext cx="460382"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50 AD</a:t>
            </a:r>
          </a:p>
        </p:txBody>
      </p:sp>
      <p:sp>
        <p:nvSpPr>
          <p:cNvPr id="11" name="Rectangle 10"/>
          <p:cNvSpPr/>
          <p:nvPr/>
        </p:nvSpPr>
        <p:spPr>
          <a:xfrm>
            <a:off x="2924991" y="4832260"/>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TextBox 11"/>
          <p:cNvSpPr txBox="1"/>
          <p:nvPr/>
        </p:nvSpPr>
        <p:spPr>
          <a:xfrm>
            <a:off x="2677412" y="5383916"/>
            <a:ext cx="460382"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75 AD</a:t>
            </a:r>
          </a:p>
        </p:txBody>
      </p:sp>
      <p:sp>
        <p:nvSpPr>
          <p:cNvPr id="13" name="Rectangle 12"/>
          <p:cNvSpPr/>
          <p:nvPr/>
        </p:nvSpPr>
        <p:spPr>
          <a:xfrm>
            <a:off x="3016431" y="4943319"/>
            <a:ext cx="1143000" cy="2286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Rectangle 13"/>
          <p:cNvSpPr/>
          <p:nvPr/>
        </p:nvSpPr>
        <p:spPr>
          <a:xfrm>
            <a:off x="4113711" y="4829019"/>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Rectangle 14"/>
          <p:cNvSpPr/>
          <p:nvPr/>
        </p:nvSpPr>
        <p:spPr>
          <a:xfrm>
            <a:off x="4207137" y="4936712"/>
            <a:ext cx="1143000" cy="228600"/>
          </a:xfrm>
          <a:prstGeom prst="rect">
            <a:avLst/>
          </a:prstGeom>
          <a:blipFill dpi="0" rotWithShape="1">
            <a:blip r:embed="rId8"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Rectangle 15"/>
          <p:cNvSpPr/>
          <p:nvPr/>
        </p:nvSpPr>
        <p:spPr>
          <a:xfrm>
            <a:off x="5350137" y="4822412"/>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Rectangle 16"/>
          <p:cNvSpPr/>
          <p:nvPr/>
        </p:nvSpPr>
        <p:spPr>
          <a:xfrm>
            <a:off x="5441577" y="4953185"/>
            <a:ext cx="1143000" cy="22860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Rectangle 17"/>
          <p:cNvSpPr/>
          <p:nvPr/>
        </p:nvSpPr>
        <p:spPr>
          <a:xfrm>
            <a:off x="6538857" y="4822412"/>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Rectangle 18"/>
          <p:cNvSpPr/>
          <p:nvPr/>
        </p:nvSpPr>
        <p:spPr>
          <a:xfrm>
            <a:off x="6630297" y="4936712"/>
            <a:ext cx="1143000" cy="228600"/>
          </a:xfrm>
          <a:prstGeom prst="rect">
            <a:avLst/>
          </a:prstGeom>
          <a:blipFill dpi="0" rotWithShape="1">
            <a:blip r:embed="rId6"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 name="Rectangle 19"/>
          <p:cNvSpPr/>
          <p:nvPr/>
        </p:nvSpPr>
        <p:spPr>
          <a:xfrm>
            <a:off x="7776895" y="4808352"/>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1" name="TextBox 20"/>
          <p:cNvSpPr txBox="1"/>
          <p:nvPr/>
        </p:nvSpPr>
        <p:spPr>
          <a:xfrm>
            <a:off x="3974960" y="5383915"/>
            <a:ext cx="526106"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100 AD</a:t>
            </a:r>
          </a:p>
        </p:txBody>
      </p:sp>
      <p:sp>
        <p:nvSpPr>
          <p:cNvPr id="22" name="TextBox 21"/>
          <p:cNvSpPr txBox="1"/>
          <p:nvPr/>
        </p:nvSpPr>
        <p:spPr>
          <a:xfrm>
            <a:off x="5165666" y="5371633"/>
            <a:ext cx="526106"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150 AD</a:t>
            </a:r>
          </a:p>
        </p:txBody>
      </p:sp>
      <p:sp>
        <p:nvSpPr>
          <p:cNvPr id="23" name="TextBox 22"/>
          <p:cNvSpPr txBox="1"/>
          <p:nvPr/>
        </p:nvSpPr>
        <p:spPr>
          <a:xfrm>
            <a:off x="6400106" y="5304895"/>
            <a:ext cx="526106"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200 AD</a:t>
            </a:r>
          </a:p>
        </p:txBody>
      </p:sp>
      <p:sp>
        <p:nvSpPr>
          <p:cNvPr id="24" name="TextBox 23"/>
          <p:cNvSpPr txBox="1"/>
          <p:nvPr/>
        </p:nvSpPr>
        <p:spPr>
          <a:xfrm>
            <a:off x="7638144" y="5260804"/>
            <a:ext cx="526106"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250 AD</a:t>
            </a:r>
          </a:p>
        </p:txBody>
      </p:sp>
      <p:sp>
        <p:nvSpPr>
          <p:cNvPr id="25" name="TextBox 24"/>
          <p:cNvSpPr txBox="1"/>
          <p:nvPr/>
        </p:nvSpPr>
        <p:spPr>
          <a:xfrm>
            <a:off x="497241" y="4226114"/>
            <a:ext cx="627095"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27-30 AD</a:t>
            </a:r>
          </a:p>
        </p:txBody>
      </p:sp>
      <p:pic>
        <p:nvPicPr>
          <p:cNvPr id="27" name="Picture 2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1813202" y="3051472"/>
            <a:ext cx="720642" cy="578274"/>
          </a:xfrm>
          <a:prstGeom prst="rect">
            <a:avLst/>
          </a:prstGeom>
        </p:spPr>
      </p:pic>
      <p:sp>
        <p:nvSpPr>
          <p:cNvPr id="29" name="TextBox 28"/>
          <p:cNvSpPr txBox="1"/>
          <p:nvPr/>
        </p:nvSpPr>
        <p:spPr>
          <a:xfrm>
            <a:off x="1750187" y="3629746"/>
            <a:ext cx="880369" cy="132343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Paul’s Epistles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1 </a:t>
            </a:r>
            <a:r>
              <a:rPr kumimoji="0" lang="en-US" sz="1000" b="0" i="0" u="none" strike="noStrike" kern="1200" cap="none" spc="0" normalizeH="0" baseline="0" noProof="0" dirty="0" err="1">
                <a:ln>
                  <a:noFill/>
                </a:ln>
                <a:solidFill>
                  <a:prstClr val="black"/>
                </a:solidFill>
                <a:effectLst/>
                <a:uLnTx/>
                <a:uFillTx/>
                <a:latin typeface="Tekton Pro Cond" pitchFamily="34" charset="0"/>
                <a:ea typeface="+mn-ea"/>
                <a:cs typeface="+mn-cs"/>
              </a:rPr>
              <a:t>Thess</a:t>
            </a: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 ~50 AD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Gal   ~53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1 </a:t>
            </a:r>
            <a:r>
              <a:rPr kumimoji="0" lang="en-US" sz="1000" b="0" i="0" u="none" strike="noStrike" kern="1200" cap="none" spc="0" normalizeH="0" baseline="0" noProof="0" dirty="0" err="1">
                <a:ln>
                  <a:noFill/>
                </a:ln>
                <a:solidFill>
                  <a:prstClr val="black"/>
                </a:solidFill>
                <a:effectLst/>
                <a:uLnTx/>
                <a:uFillTx/>
                <a:latin typeface="Tekton Pro Cond" pitchFamily="34" charset="0"/>
                <a:ea typeface="+mn-ea"/>
                <a:cs typeface="+mn-cs"/>
              </a:rPr>
              <a:t>Cor</a:t>
            </a: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 ~53-54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Phil ~55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Phmn~55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2 </a:t>
            </a:r>
            <a:r>
              <a:rPr kumimoji="0" lang="en-US" sz="1000" b="0" i="0" u="none" strike="noStrike" kern="1200" cap="none" spc="0" normalizeH="0" baseline="0" noProof="0" dirty="0" err="1">
                <a:ln>
                  <a:noFill/>
                </a:ln>
                <a:solidFill>
                  <a:prstClr val="black"/>
                </a:solidFill>
                <a:effectLst/>
                <a:uLnTx/>
                <a:uFillTx/>
                <a:latin typeface="Tekton Pro Cond" pitchFamily="34" charset="0"/>
                <a:ea typeface="+mn-ea"/>
                <a:cs typeface="+mn-cs"/>
              </a:rPr>
              <a:t>Cor</a:t>
            </a: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 ~55-56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Ro   ~57</a:t>
            </a:r>
          </a:p>
        </p:txBody>
      </p:sp>
      <p:pic>
        <p:nvPicPr>
          <p:cNvPr id="55" name="Picture 5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2352787">
            <a:off x="2098744" y="4732872"/>
            <a:ext cx="380937" cy="558707"/>
          </a:xfrm>
          <a:prstGeom prst="rect">
            <a:avLst/>
          </a:prstGeom>
        </p:spPr>
      </p:pic>
      <p:sp>
        <p:nvSpPr>
          <p:cNvPr id="57" name="Rectangle 56"/>
          <p:cNvSpPr/>
          <p:nvPr/>
        </p:nvSpPr>
        <p:spPr>
          <a:xfrm>
            <a:off x="5341157" y="5853615"/>
            <a:ext cx="1934285"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Tertullian (c. 150-c. 229) quotes from 23 of the 27 NT canon </a:t>
            </a:r>
          </a:p>
        </p:txBody>
      </p:sp>
      <p:grpSp>
        <p:nvGrpSpPr>
          <p:cNvPr id="58" name="Group 57"/>
          <p:cNvGrpSpPr/>
          <p:nvPr/>
        </p:nvGrpSpPr>
        <p:grpSpPr>
          <a:xfrm rot="16200000">
            <a:off x="6727557" y="5606074"/>
            <a:ext cx="163902" cy="300769"/>
            <a:chOff x="8370639" y="3275021"/>
            <a:chExt cx="163902" cy="300769"/>
          </a:xfrm>
        </p:grpSpPr>
        <p:cxnSp>
          <p:nvCxnSpPr>
            <p:cNvPr id="59" name="Straight Connector 58"/>
            <p:cNvCxnSpPr/>
            <p:nvPr/>
          </p:nvCxnSpPr>
          <p:spPr>
            <a:xfrm>
              <a:off x="8370639" y="3275021"/>
              <a:ext cx="163902" cy="159589"/>
            </a:xfrm>
            <a:prstGeom prst="line">
              <a:avLst/>
            </a:prstGeom>
            <a:ln w="57150"/>
          </p:spPr>
          <p:style>
            <a:lnRef idx="3">
              <a:schemeClr val="accent5"/>
            </a:lnRef>
            <a:fillRef idx="0">
              <a:schemeClr val="accent5"/>
            </a:fillRef>
            <a:effectRef idx="2">
              <a:schemeClr val="accent5"/>
            </a:effectRef>
            <a:fontRef idx="minor">
              <a:schemeClr val="tx1"/>
            </a:fontRef>
          </p:style>
        </p:cxnSp>
        <p:cxnSp>
          <p:nvCxnSpPr>
            <p:cNvPr id="60" name="Straight Connector 59"/>
            <p:cNvCxnSpPr/>
            <p:nvPr/>
          </p:nvCxnSpPr>
          <p:spPr>
            <a:xfrm flipH="1">
              <a:off x="8376249" y="3416201"/>
              <a:ext cx="152400" cy="159589"/>
            </a:xfrm>
            <a:prstGeom prst="line">
              <a:avLst/>
            </a:prstGeom>
            <a:ln w="57150"/>
          </p:spPr>
          <p:style>
            <a:lnRef idx="3">
              <a:schemeClr val="accent5"/>
            </a:lnRef>
            <a:fillRef idx="0">
              <a:schemeClr val="accent5"/>
            </a:fillRef>
            <a:effectRef idx="2">
              <a:schemeClr val="accent5"/>
            </a:effectRef>
            <a:fontRef idx="minor">
              <a:schemeClr val="tx1"/>
            </a:fontRef>
          </p:style>
        </p:cxnSp>
      </p:grpSp>
      <p:cxnSp>
        <p:nvCxnSpPr>
          <p:cNvPr id="61" name="Straight Connector 60"/>
          <p:cNvCxnSpPr/>
          <p:nvPr/>
        </p:nvCxnSpPr>
        <p:spPr>
          <a:xfrm flipV="1">
            <a:off x="5341158" y="5650457"/>
            <a:ext cx="1934285" cy="1"/>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4159431" y="3868230"/>
            <a:ext cx="816169"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Polycarp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120 AD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Letter Quotes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16 NT Books</a:t>
            </a:r>
          </a:p>
        </p:txBody>
      </p:sp>
      <p:pic>
        <p:nvPicPr>
          <p:cNvPr id="67" name="Picture 66"/>
          <p:cNvPicPr>
            <a:picLocks noChangeAspect="1"/>
          </p:cNvPicPr>
          <p:nvPr/>
        </p:nvPicPr>
        <p:blipFill rotWithShape="1">
          <a:blip r:embed="rId11" cstate="print">
            <a:extLst>
              <a:ext uri="{28A0092B-C50C-407E-A947-70E740481C1C}">
                <a14:useLocalDpi xmlns:a14="http://schemas.microsoft.com/office/drawing/2010/main" val="0"/>
              </a:ext>
            </a:extLst>
          </a:blip>
          <a:srcRect b="29237"/>
          <a:stretch/>
        </p:blipFill>
        <p:spPr>
          <a:xfrm>
            <a:off x="3587931" y="3518061"/>
            <a:ext cx="395733" cy="457200"/>
          </a:xfrm>
          <a:prstGeom prst="rect">
            <a:avLst/>
          </a:prstGeom>
        </p:spPr>
      </p:pic>
      <p:pic>
        <p:nvPicPr>
          <p:cNvPr id="68" name="Picture 67"/>
          <p:cNvPicPr>
            <a:picLocks noChangeAspect="1"/>
          </p:cNvPicPr>
          <p:nvPr/>
        </p:nvPicPr>
        <p:blipFill rotWithShape="1">
          <a:blip r:embed="rId11" cstate="print">
            <a:extLst>
              <a:ext uri="{28A0092B-C50C-407E-A947-70E740481C1C}">
                <a14:useLocalDpi xmlns:a14="http://schemas.microsoft.com/office/drawing/2010/main" val="0"/>
              </a:ext>
            </a:extLst>
          </a:blip>
          <a:srcRect b="29237"/>
          <a:stretch/>
        </p:blipFill>
        <p:spPr>
          <a:xfrm>
            <a:off x="4352600" y="3406626"/>
            <a:ext cx="395733" cy="457200"/>
          </a:xfrm>
          <a:prstGeom prst="rect">
            <a:avLst/>
          </a:prstGeom>
        </p:spPr>
      </p:pic>
      <p:sp>
        <p:nvSpPr>
          <p:cNvPr id="69" name="TextBox 68"/>
          <p:cNvSpPr txBox="1"/>
          <p:nvPr/>
        </p:nvSpPr>
        <p:spPr>
          <a:xfrm>
            <a:off x="3363212" y="4044111"/>
            <a:ext cx="816169"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Clement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95 AD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Letter Quotes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10 NT Books</a:t>
            </a:r>
          </a:p>
        </p:txBody>
      </p:sp>
      <p:sp>
        <p:nvSpPr>
          <p:cNvPr id="70" name="TextBox 69"/>
          <p:cNvSpPr txBox="1"/>
          <p:nvPr/>
        </p:nvSpPr>
        <p:spPr>
          <a:xfrm>
            <a:off x="2504287" y="3945174"/>
            <a:ext cx="633507" cy="553998"/>
          </a:xfrm>
          <a:prstGeom prst="rect">
            <a:avLst/>
          </a:prstGeom>
          <a:noFill/>
        </p:spPr>
        <p:txBody>
          <a:bodyPr wrap="none" rtlCol="0">
            <a:spAutoFit/>
          </a:bodyPr>
          <a:lstStyle>
            <a:defPPr>
              <a:defRPr lang="en-US"/>
            </a:defPPr>
            <a:lvl1pPr>
              <a:defRPr sz="1000">
                <a:latin typeface="Tekton Pro Cond"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70 AD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Temple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Destroyed</a:t>
            </a:r>
          </a:p>
        </p:txBody>
      </p:sp>
      <p:pic>
        <p:nvPicPr>
          <p:cNvPr id="71" name="Picture 70"/>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586012" y="4435741"/>
            <a:ext cx="463972" cy="547249"/>
          </a:xfrm>
          <a:prstGeom prst="rect">
            <a:avLst/>
          </a:prstGeom>
        </p:spPr>
      </p:pic>
      <p:pic>
        <p:nvPicPr>
          <p:cNvPr id="72" name="Picture 71"/>
          <p:cNvPicPr>
            <a:picLocks noChangeAspect="1"/>
          </p:cNvPicPr>
          <p:nvPr/>
        </p:nvPicPr>
        <p:blipFill rotWithShape="1">
          <a:blip r:embed="rId11" cstate="print">
            <a:extLst>
              <a:ext uri="{28A0092B-C50C-407E-A947-70E740481C1C}">
                <a14:useLocalDpi xmlns:a14="http://schemas.microsoft.com/office/drawing/2010/main" val="0"/>
              </a:ext>
            </a:extLst>
          </a:blip>
          <a:srcRect b="29237"/>
          <a:stretch/>
        </p:blipFill>
        <p:spPr>
          <a:xfrm>
            <a:off x="5110301" y="5609810"/>
            <a:ext cx="395733" cy="457200"/>
          </a:xfrm>
          <a:prstGeom prst="rect">
            <a:avLst/>
          </a:prstGeom>
        </p:spPr>
      </p:pic>
      <p:pic>
        <p:nvPicPr>
          <p:cNvPr id="73" name="Picture 72"/>
          <p:cNvPicPr>
            <a:picLocks noChangeAspect="1"/>
          </p:cNvPicPr>
          <p:nvPr/>
        </p:nvPicPr>
        <p:blipFill rotWithShape="1">
          <a:blip r:embed="rId11" cstate="print">
            <a:extLst>
              <a:ext uri="{28A0092B-C50C-407E-A947-70E740481C1C}">
                <a14:useLocalDpi xmlns:a14="http://schemas.microsoft.com/office/drawing/2010/main" val="0"/>
              </a:ext>
            </a:extLst>
          </a:blip>
          <a:srcRect b="29237"/>
          <a:stretch/>
        </p:blipFill>
        <p:spPr>
          <a:xfrm>
            <a:off x="3762686" y="5596470"/>
            <a:ext cx="395733" cy="457200"/>
          </a:xfrm>
          <a:prstGeom prst="rect">
            <a:avLst/>
          </a:prstGeom>
        </p:spPr>
      </p:pic>
      <p:grpSp>
        <p:nvGrpSpPr>
          <p:cNvPr id="74" name="Group 73"/>
          <p:cNvGrpSpPr/>
          <p:nvPr/>
        </p:nvGrpSpPr>
        <p:grpSpPr>
          <a:xfrm rot="16200000">
            <a:off x="4203700" y="5600463"/>
            <a:ext cx="163902" cy="300769"/>
            <a:chOff x="8370639" y="3275021"/>
            <a:chExt cx="163902" cy="300769"/>
          </a:xfrm>
        </p:grpSpPr>
        <p:cxnSp>
          <p:nvCxnSpPr>
            <p:cNvPr id="75" name="Straight Connector 74"/>
            <p:cNvCxnSpPr/>
            <p:nvPr/>
          </p:nvCxnSpPr>
          <p:spPr>
            <a:xfrm>
              <a:off x="8370639" y="3275021"/>
              <a:ext cx="163902" cy="159589"/>
            </a:xfrm>
            <a:prstGeom prst="line">
              <a:avLst/>
            </a:prstGeom>
            <a:ln w="57150"/>
          </p:spPr>
          <p:style>
            <a:lnRef idx="3">
              <a:schemeClr val="accent5"/>
            </a:lnRef>
            <a:fillRef idx="0">
              <a:schemeClr val="accent5"/>
            </a:fillRef>
            <a:effectRef idx="2">
              <a:schemeClr val="accent5"/>
            </a:effectRef>
            <a:fontRef idx="minor">
              <a:schemeClr val="tx1"/>
            </a:fontRef>
          </p:style>
        </p:cxnSp>
        <p:cxnSp>
          <p:nvCxnSpPr>
            <p:cNvPr id="76" name="Straight Connector 75"/>
            <p:cNvCxnSpPr/>
            <p:nvPr/>
          </p:nvCxnSpPr>
          <p:spPr>
            <a:xfrm flipH="1">
              <a:off x="8376249" y="3416201"/>
              <a:ext cx="152400" cy="159589"/>
            </a:xfrm>
            <a:prstGeom prst="line">
              <a:avLst/>
            </a:prstGeom>
            <a:ln w="57150"/>
          </p:spPr>
          <p:style>
            <a:lnRef idx="3">
              <a:schemeClr val="accent5"/>
            </a:lnRef>
            <a:fillRef idx="0">
              <a:schemeClr val="accent5"/>
            </a:fillRef>
            <a:effectRef idx="2">
              <a:schemeClr val="accent5"/>
            </a:effectRef>
            <a:fontRef idx="minor">
              <a:schemeClr val="tx1"/>
            </a:fontRef>
          </p:style>
        </p:cxnSp>
      </p:grpSp>
      <p:sp>
        <p:nvSpPr>
          <p:cNvPr id="77" name="Rectangle 76"/>
          <p:cNvSpPr/>
          <p:nvPr/>
        </p:nvSpPr>
        <p:spPr>
          <a:xfrm>
            <a:off x="3671200" y="6053670"/>
            <a:ext cx="1304400" cy="70788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AD 115,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Ignatius, bishop of Antioch,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Refers to “The Gospel” as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authoritative writing</a:t>
            </a:r>
          </a:p>
        </p:txBody>
      </p:sp>
    </p:spTree>
    <p:extLst>
      <p:ext uri="{BB962C8B-B14F-4D97-AF65-F5344CB8AC3E}">
        <p14:creationId xmlns:p14="http://schemas.microsoft.com/office/powerpoint/2010/main" val="30651506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2" name="Picture 61">
            <a:extLst>
              <a:ext uri="{FF2B5EF4-FFF2-40B4-BE49-F238E27FC236}">
                <a16:creationId xmlns:a16="http://schemas.microsoft.com/office/drawing/2014/main" xmlns="" id="{C3559E12-C9AE-4E13-A6AA-F342E6BD8C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5422"/>
            <a:ext cx="9144000" cy="6647155"/>
          </a:xfrm>
          <a:prstGeom prst="rect">
            <a:avLst/>
          </a:prstGeom>
        </p:spPr>
      </p:pic>
      <p:sp>
        <p:nvSpPr>
          <p:cNvPr id="2" name="Rectangle 1"/>
          <p:cNvSpPr/>
          <p:nvPr/>
        </p:nvSpPr>
        <p:spPr>
          <a:xfrm>
            <a:off x="558976" y="4943319"/>
            <a:ext cx="1143000" cy="22860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Rectangle 2"/>
          <p:cNvSpPr/>
          <p:nvPr/>
        </p:nvSpPr>
        <p:spPr>
          <a:xfrm>
            <a:off x="481339" y="4832260"/>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p:cNvSpPr txBox="1"/>
          <p:nvPr/>
        </p:nvSpPr>
        <p:spPr>
          <a:xfrm>
            <a:off x="289967" y="5398716"/>
            <a:ext cx="460382"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25 AD</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2908" y="3702334"/>
            <a:ext cx="571428" cy="539682"/>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600774">
            <a:off x="662244" y="4519609"/>
            <a:ext cx="393740" cy="577485"/>
          </a:xfrm>
          <a:prstGeom prst="rect">
            <a:avLst/>
          </a:prstGeom>
        </p:spPr>
      </p:pic>
      <p:sp>
        <p:nvSpPr>
          <p:cNvPr id="7" name="TextBox 6"/>
          <p:cNvSpPr txBox="1"/>
          <p:nvPr/>
        </p:nvSpPr>
        <p:spPr>
          <a:xfrm>
            <a:off x="372468" y="4352189"/>
            <a:ext cx="920445" cy="246221"/>
          </a:xfrm>
          <a:prstGeom prst="rect">
            <a:avLst/>
          </a:prstGeom>
          <a:noFill/>
        </p:spPr>
        <p:txBody>
          <a:bodyPr wrap="none" rtlCol="0">
            <a:spAutoFit/>
          </a:bodyPr>
          <a:lstStyle>
            <a:defPPr>
              <a:defRPr lang="en-US"/>
            </a:defPPr>
            <a:lvl1pPr>
              <a:defRPr sz="1000">
                <a:latin typeface="Tekton Pro Cond"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Ministry of Jesus</a:t>
            </a:r>
          </a:p>
        </p:txBody>
      </p:sp>
      <p:sp>
        <p:nvSpPr>
          <p:cNvPr id="8" name="Rectangle 7"/>
          <p:cNvSpPr/>
          <p:nvPr/>
        </p:nvSpPr>
        <p:spPr>
          <a:xfrm>
            <a:off x="1690551" y="4829019"/>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Rectangle 8"/>
          <p:cNvSpPr/>
          <p:nvPr/>
        </p:nvSpPr>
        <p:spPr>
          <a:xfrm>
            <a:off x="1781991" y="4943319"/>
            <a:ext cx="1143000" cy="228600"/>
          </a:xfrm>
          <a:prstGeom prst="rect">
            <a:avLst/>
          </a:prstGeom>
          <a:blipFill dpi="0" rotWithShape="1">
            <a:blip r:embed="rId6"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TextBox 9"/>
          <p:cNvSpPr txBox="1"/>
          <p:nvPr/>
        </p:nvSpPr>
        <p:spPr>
          <a:xfrm>
            <a:off x="1504646" y="5398715"/>
            <a:ext cx="460382"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50 AD</a:t>
            </a:r>
          </a:p>
        </p:txBody>
      </p:sp>
      <p:sp>
        <p:nvSpPr>
          <p:cNvPr id="11" name="Rectangle 10"/>
          <p:cNvSpPr/>
          <p:nvPr/>
        </p:nvSpPr>
        <p:spPr>
          <a:xfrm>
            <a:off x="2924991" y="4832260"/>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TextBox 11"/>
          <p:cNvSpPr txBox="1"/>
          <p:nvPr/>
        </p:nvSpPr>
        <p:spPr>
          <a:xfrm>
            <a:off x="2677412" y="5383916"/>
            <a:ext cx="460382"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75 AD</a:t>
            </a:r>
          </a:p>
        </p:txBody>
      </p:sp>
      <p:sp>
        <p:nvSpPr>
          <p:cNvPr id="13" name="Rectangle 12"/>
          <p:cNvSpPr/>
          <p:nvPr/>
        </p:nvSpPr>
        <p:spPr>
          <a:xfrm>
            <a:off x="3016431" y="4943319"/>
            <a:ext cx="1143000" cy="2286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Rectangle 13"/>
          <p:cNvSpPr/>
          <p:nvPr/>
        </p:nvSpPr>
        <p:spPr>
          <a:xfrm>
            <a:off x="4113711" y="4829019"/>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Rectangle 14"/>
          <p:cNvSpPr/>
          <p:nvPr/>
        </p:nvSpPr>
        <p:spPr>
          <a:xfrm>
            <a:off x="4207137" y="4936712"/>
            <a:ext cx="1143000" cy="228600"/>
          </a:xfrm>
          <a:prstGeom prst="rect">
            <a:avLst/>
          </a:prstGeom>
          <a:blipFill dpi="0" rotWithShape="1">
            <a:blip r:embed="rId8"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Rectangle 15"/>
          <p:cNvSpPr/>
          <p:nvPr/>
        </p:nvSpPr>
        <p:spPr>
          <a:xfrm>
            <a:off x="5350137" y="4822412"/>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Rectangle 16"/>
          <p:cNvSpPr/>
          <p:nvPr/>
        </p:nvSpPr>
        <p:spPr>
          <a:xfrm>
            <a:off x="5441577" y="4953185"/>
            <a:ext cx="1143000" cy="22860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Rectangle 17"/>
          <p:cNvSpPr/>
          <p:nvPr/>
        </p:nvSpPr>
        <p:spPr>
          <a:xfrm>
            <a:off x="6538857" y="4822412"/>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Rectangle 18"/>
          <p:cNvSpPr/>
          <p:nvPr/>
        </p:nvSpPr>
        <p:spPr>
          <a:xfrm>
            <a:off x="6630297" y="4936712"/>
            <a:ext cx="1143000" cy="228600"/>
          </a:xfrm>
          <a:prstGeom prst="rect">
            <a:avLst/>
          </a:prstGeom>
          <a:blipFill dpi="0" rotWithShape="1">
            <a:blip r:embed="rId6"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 name="Rectangle 19"/>
          <p:cNvSpPr/>
          <p:nvPr/>
        </p:nvSpPr>
        <p:spPr>
          <a:xfrm>
            <a:off x="7776895" y="4808352"/>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1" name="TextBox 20"/>
          <p:cNvSpPr txBox="1"/>
          <p:nvPr/>
        </p:nvSpPr>
        <p:spPr>
          <a:xfrm>
            <a:off x="3974960" y="5383915"/>
            <a:ext cx="526106"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100 AD</a:t>
            </a:r>
          </a:p>
        </p:txBody>
      </p:sp>
      <p:sp>
        <p:nvSpPr>
          <p:cNvPr id="22" name="TextBox 21"/>
          <p:cNvSpPr txBox="1"/>
          <p:nvPr/>
        </p:nvSpPr>
        <p:spPr>
          <a:xfrm>
            <a:off x="5165666" y="5371633"/>
            <a:ext cx="526106"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150 AD</a:t>
            </a:r>
          </a:p>
        </p:txBody>
      </p:sp>
      <p:sp>
        <p:nvSpPr>
          <p:cNvPr id="23" name="TextBox 22"/>
          <p:cNvSpPr txBox="1"/>
          <p:nvPr/>
        </p:nvSpPr>
        <p:spPr>
          <a:xfrm>
            <a:off x="6400106" y="5304895"/>
            <a:ext cx="526106"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200 AD</a:t>
            </a:r>
          </a:p>
        </p:txBody>
      </p:sp>
      <p:sp>
        <p:nvSpPr>
          <p:cNvPr id="24" name="TextBox 23"/>
          <p:cNvSpPr txBox="1"/>
          <p:nvPr/>
        </p:nvSpPr>
        <p:spPr>
          <a:xfrm>
            <a:off x="7638144" y="5260804"/>
            <a:ext cx="526106"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250 AD</a:t>
            </a:r>
          </a:p>
        </p:txBody>
      </p:sp>
      <p:sp>
        <p:nvSpPr>
          <p:cNvPr id="25" name="TextBox 24"/>
          <p:cNvSpPr txBox="1"/>
          <p:nvPr/>
        </p:nvSpPr>
        <p:spPr>
          <a:xfrm>
            <a:off x="497241" y="4226114"/>
            <a:ext cx="627095"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27-30 AD</a:t>
            </a:r>
          </a:p>
        </p:txBody>
      </p:sp>
      <p:pic>
        <p:nvPicPr>
          <p:cNvPr id="27" name="Picture 2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1813202" y="3051472"/>
            <a:ext cx="720642" cy="578274"/>
          </a:xfrm>
          <a:prstGeom prst="rect">
            <a:avLst/>
          </a:prstGeom>
        </p:spPr>
      </p:pic>
      <p:sp>
        <p:nvSpPr>
          <p:cNvPr id="29" name="TextBox 28"/>
          <p:cNvSpPr txBox="1"/>
          <p:nvPr/>
        </p:nvSpPr>
        <p:spPr>
          <a:xfrm>
            <a:off x="1750187" y="3629746"/>
            <a:ext cx="880369" cy="132343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Paul’s Epistles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1 </a:t>
            </a:r>
            <a:r>
              <a:rPr kumimoji="0" lang="en-US" sz="1000" b="0" i="0" u="none" strike="noStrike" kern="1200" cap="none" spc="0" normalizeH="0" baseline="0" noProof="0" dirty="0" err="1">
                <a:ln>
                  <a:noFill/>
                </a:ln>
                <a:solidFill>
                  <a:prstClr val="black"/>
                </a:solidFill>
                <a:effectLst/>
                <a:uLnTx/>
                <a:uFillTx/>
                <a:latin typeface="Tekton Pro Cond" pitchFamily="34" charset="0"/>
                <a:ea typeface="+mn-ea"/>
                <a:cs typeface="+mn-cs"/>
              </a:rPr>
              <a:t>Thess</a:t>
            </a: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 ~50 AD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Gal   ~53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1 </a:t>
            </a:r>
            <a:r>
              <a:rPr kumimoji="0" lang="en-US" sz="1000" b="0" i="0" u="none" strike="noStrike" kern="1200" cap="none" spc="0" normalizeH="0" baseline="0" noProof="0" dirty="0" err="1">
                <a:ln>
                  <a:noFill/>
                </a:ln>
                <a:solidFill>
                  <a:prstClr val="black"/>
                </a:solidFill>
                <a:effectLst/>
                <a:uLnTx/>
                <a:uFillTx/>
                <a:latin typeface="Tekton Pro Cond" pitchFamily="34" charset="0"/>
                <a:ea typeface="+mn-ea"/>
                <a:cs typeface="+mn-cs"/>
              </a:rPr>
              <a:t>Cor</a:t>
            </a: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 ~53-54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Phil ~55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Phmn~55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2 </a:t>
            </a:r>
            <a:r>
              <a:rPr kumimoji="0" lang="en-US" sz="1000" b="0" i="0" u="none" strike="noStrike" kern="1200" cap="none" spc="0" normalizeH="0" baseline="0" noProof="0" dirty="0" err="1">
                <a:ln>
                  <a:noFill/>
                </a:ln>
                <a:solidFill>
                  <a:prstClr val="black"/>
                </a:solidFill>
                <a:effectLst/>
                <a:uLnTx/>
                <a:uFillTx/>
                <a:latin typeface="Tekton Pro Cond" pitchFamily="34" charset="0"/>
                <a:ea typeface="+mn-ea"/>
                <a:cs typeface="+mn-cs"/>
              </a:rPr>
              <a:t>Cor</a:t>
            </a: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 ~55-56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Ro   ~57</a:t>
            </a:r>
          </a:p>
        </p:txBody>
      </p:sp>
      <p:sp>
        <p:nvSpPr>
          <p:cNvPr id="31" name="TextBox 30"/>
          <p:cNvSpPr txBox="1"/>
          <p:nvPr/>
        </p:nvSpPr>
        <p:spPr>
          <a:xfrm>
            <a:off x="4533420" y="4164156"/>
            <a:ext cx="1264489"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125-175 AD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J Ryland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John 18</a:t>
            </a:r>
          </a:p>
        </p:txBody>
      </p:sp>
      <p:pic>
        <p:nvPicPr>
          <p:cNvPr id="32" name="Picture 3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384801" y="4502153"/>
            <a:ext cx="374397" cy="549116"/>
          </a:xfrm>
          <a:prstGeom prst="rect">
            <a:avLst/>
          </a:prstGeom>
        </p:spPr>
      </p:pic>
      <p:pic>
        <p:nvPicPr>
          <p:cNvPr id="33" name="Picture 3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675772" y="4557702"/>
            <a:ext cx="374397" cy="549116"/>
          </a:xfrm>
          <a:prstGeom prst="rect">
            <a:avLst/>
          </a:prstGeom>
        </p:spPr>
      </p:pic>
      <p:cxnSp>
        <p:nvCxnSpPr>
          <p:cNvPr id="35" name="Straight Connector 34"/>
          <p:cNvCxnSpPr/>
          <p:nvPr/>
        </p:nvCxnSpPr>
        <p:spPr>
          <a:xfrm>
            <a:off x="4667416" y="4675367"/>
            <a:ext cx="1195554" cy="7951"/>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pic>
        <p:nvPicPr>
          <p:cNvPr id="36" name="Picture 3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663502" y="4130723"/>
            <a:ext cx="405793" cy="595163"/>
          </a:xfrm>
          <a:prstGeom prst="rect">
            <a:avLst/>
          </a:prstGeom>
        </p:spPr>
      </p:pic>
      <p:pic>
        <p:nvPicPr>
          <p:cNvPr id="37" name="Picture 3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460262" y="4127758"/>
            <a:ext cx="405793" cy="595163"/>
          </a:xfrm>
          <a:prstGeom prst="rect">
            <a:avLst/>
          </a:prstGeom>
        </p:spPr>
      </p:pic>
      <p:cxnSp>
        <p:nvCxnSpPr>
          <p:cNvPr id="38" name="Straight Connector 37"/>
          <p:cNvCxnSpPr/>
          <p:nvPr/>
        </p:nvCxnSpPr>
        <p:spPr>
          <a:xfrm flipV="1">
            <a:off x="5754511" y="4425340"/>
            <a:ext cx="729604" cy="2964"/>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5500276" y="3709256"/>
            <a:ext cx="1264489"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175-200 AD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Magdalen" papyrus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Matthew 3,5,26</a:t>
            </a:r>
          </a:p>
        </p:txBody>
      </p:sp>
      <p:pic>
        <p:nvPicPr>
          <p:cNvPr id="43" name="Picture 4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296159" y="3500852"/>
            <a:ext cx="399245" cy="585560"/>
          </a:xfrm>
          <a:prstGeom prst="rect">
            <a:avLst/>
          </a:prstGeom>
        </p:spPr>
      </p:pic>
      <p:pic>
        <p:nvPicPr>
          <p:cNvPr id="44" name="Picture 4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484115" y="3461281"/>
            <a:ext cx="399245" cy="585560"/>
          </a:xfrm>
          <a:prstGeom prst="rect">
            <a:avLst/>
          </a:prstGeom>
        </p:spPr>
      </p:pic>
      <p:cxnSp>
        <p:nvCxnSpPr>
          <p:cNvPr id="45" name="Straight Connector 44"/>
          <p:cNvCxnSpPr/>
          <p:nvPr/>
        </p:nvCxnSpPr>
        <p:spPr>
          <a:xfrm flipV="1">
            <a:off x="5596702" y="3629746"/>
            <a:ext cx="948120" cy="2964"/>
          </a:xfrm>
          <a:prstGeom prst="line">
            <a:avLst/>
          </a:prstGeom>
          <a:ln w="12700">
            <a:solidFill>
              <a:srgbClr val="FF9900"/>
            </a:solidFil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4343356" y="2699844"/>
            <a:ext cx="1264489"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100-200 AD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P104/ </a:t>
            </a:r>
            <a:r>
              <a:rPr kumimoji="0" lang="en-US" sz="1000" b="0" i="0" u="none" strike="noStrike" kern="1200" cap="none" spc="0" normalizeH="0" baseline="0" noProof="0" dirty="0">
                <a:ln>
                  <a:noFill/>
                </a:ln>
                <a:solidFill>
                  <a:prstClr val="black"/>
                </a:solidFill>
                <a:effectLst/>
                <a:uLnTx/>
                <a:uFillTx/>
                <a:latin typeface="Calibri"/>
                <a:ea typeface="+mn-ea"/>
                <a:cs typeface="+mn-cs"/>
              </a:rPr>
              <a:t>P. Oxy. 4404 </a:t>
            </a:r>
            <a:endPar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Matthew  21</a:t>
            </a:r>
          </a:p>
        </p:txBody>
      </p:sp>
      <p:pic>
        <p:nvPicPr>
          <p:cNvPr id="50" name="Picture 4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047544" y="2980073"/>
            <a:ext cx="380937" cy="558707"/>
          </a:xfrm>
          <a:prstGeom prst="rect">
            <a:avLst/>
          </a:prstGeom>
        </p:spPr>
      </p:pic>
      <p:pic>
        <p:nvPicPr>
          <p:cNvPr id="51" name="Picture 5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472690" y="2980073"/>
            <a:ext cx="380937" cy="558707"/>
          </a:xfrm>
          <a:prstGeom prst="rect">
            <a:avLst/>
          </a:prstGeom>
        </p:spPr>
      </p:pic>
      <p:cxnSp>
        <p:nvCxnSpPr>
          <p:cNvPr id="53" name="Straight Connector 52"/>
          <p:cNvCxnSpPr>
            <a:stCxn id="50" idx="3"/>
            <a:endCxn id="51" idx="1"/>
          </p:cNvCxnSpPr>
          <p:nvPr/>
        </p:nvCxnSpPr>
        <p:spPr>
          <a:xfrm>
            <a:off x="4428481" y="3259427"/>
            <a:ext cx="204420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5425528" y="3109776"/>
            <a:ext cx="1020138" cy="461665"/>
          </a:xfrm>
          <a:prstGeom prst="rect">
            <a:avLst/>
          </a:prstGeom>
          <a:solidFill>
            <a:schemeClr val="bg1"/>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150-200 AD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P90 /</a:t>
            </a:r>
            <a:r>
              <a:rPr kumimoji="0" lang="en-US" sz="1000" b="0" i="0" u="none" strike="noStrike" kern="1200" cap="none" spc="0" normalizeH="0" baseline="0" noProof="0" dirty="0">
                <a:ln>
                  <a:noFill/>
                </a:ln>
                <a:solidFill>
                  <a:prstClr val="black"/>
                </a:solidFill>
                <a:effectLst/>
                <a:uLnTx/>
                <a:uFillTx/>
                <a:latin typeface="Calibri"/>
                <a:ea typeface="+mn-ea"/>
                <a:cs typeface="+mn-cs"/>
              </a:rPr>
              <a:t>P. Oxy. 3523 </a:t>
            </a:r>
            <a:endPar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John 18-19</a:t>
            </a:r>
          </a:p>
        </p:txBody>
      </p:sp>
      <p:pic>
        <p:nvPicPr>
          <p:cNvPr id="55" name="Picture 5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2352787">
            <a:off x="2098744" y="4732872"/>
            <a:ext cx="380937" cy="558707"/>
          </a:xfrm>
          <a:prstGeom prst="rect">
            <a:avLst/>
          </a:prstGeom>
        </p:spPr>
      </p:pic>
      <p:sp>
        <p:nvSpPr>
          <p:cNvPr id="57" name="Rectangle 56"/>
          <p:cNvSpPr/>
          <p:nvPr/>
        </p:nvSpPr>
        <p:spPr>
          <a:xfrm>
            <a:off x="5341157" y="5853615"/>
            <a:ext cx="1934285"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Tertullian (c. 150-c. 229) quotes from 23 of the 27 NT canon </a:t>
            </a:r>
          </a:p>
        </p:txBody>
      </p:sp>
      <p:grpSp>
        <p:nvGrpSpPr>
          <p:cNvPr id="58" name="Group 57"/>
          <p:cNvGrpSpPr/>
          <p:nvPr/>
        </p:nvGrpSpPr>
        <p:grpSpPr>
          <a:xfrm rot="16200000">
            <a:off x="6727557" y="5606074"/>
            <a:ext cx="163902" cy="300769"/>
            <a:chOff x="8370639" y="3275021"/>
            <a:chExt cx="163902" cy="300769"/>
          </a:xfrm>
        </p:grpSpPr>
        <p:cxnSp>
          <p:nvCxnSpPr>
            <p:cNvPr id="59" name="Straight Connector 58"/>
            <p:cNvCxnSpPr/>
            <p:nvPr/>
          </p:nvCxnSpPr>
          <p:spPr>
            <a:xfrm>
              <a:off x="8370639" y="3275021"/>
              <a:ext cx="163902" cy="159589"/>
            </a:xfrm>
            <a:prstGeom prst="line">
              <a:avLst/>
            </a:prstGeom>
            <a:ln w="57150"/>
          </p:spPr>
          <p:style>
            <a:lnRef idx="3">
              <a:schemeClr val="accent5"/>
            </a:lnRef>
            <a:fillRef idx="0">
              <a:schemeClr val="accent5"/>
            </a:fillRef>
            <a:effectRef idx="2">
              <a:schemeClr val="accent5"/>
            </a:effectRef>
            <a:fontRef idx="minor">
              <a:schemeClr val="tx1"/>
            </a:fontRef>
          </p:style>
        </p:cxnSp>
        <p:cxnSp>
          <p:nvCxnSpPr>
            <p:cNvPr id="60" name="Straight Connector 59"/>
            <p:cNvCxnSpPr/>
            <p:nvPr/>
          </p:nvCxnSpPr>
          <p:spPr>
            <a:xfrm flipH="1">
              <a:off x="8376249" y="3416201"/>
              <a:ext cx="152400" cy="159589"/>
            </a:xfrm>
            <a:prstGeom prst="line">
              <a:avLst/>
            </a:prstGeom>
            <a:ln w="57150"/>
          </p:spPr>
          <p:style>
            <a:lnRef idx="3">
              <a:schemeClr val="accent5"/>
            </a:lnRef>
            <a:fillRef idx="0">
              <a:schemeClr val="accent5"/>
            </a:fillRef>
            <a:effectRef idx="2">
              <a:schemeClr val="accent5"/>
            </a:effectRef>
            <a:fontRef idx="minor">
              <a:schemeClr val="tx1"/>
            </a:fontRef>
          </p:style>
        </p:cxnSp>
      </p:grpSp>
      <p:cxnSp>
        <p:nvCxnSpPr>
          <p:cNvPr id="61" name="Straight Connector 60"/>
          <p:cNvCxnSpPr/>
          <p:nvPr/>
        </p:nvCxnSpPr>
        <p:spPr>
          <a:xfrm flipV="1">
            <a:off x="5341158" y="5650457"/>
            <a:ext cx="1934285" cy="1"/>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4159431" y="3868230"/>
            <a:ext cx="816169"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Polycarp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120 AD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Letter Quotes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16 NT Books</a:t>
            </a:r>
          </a:p>
        </p:txBody>
      </p:sp>
      <p:pic>
        <p:nvPicPr>
          <p:cNvPr id="67" name="Picture 66"/>
          <p:cNvPicPr>
            <a:picLocks noChangeAspect="1"/>
          </p:cNvPicPr>
          <p:nvPr/>
        </p:nvPicPr>
        <p:blipFill rotWithShape="1">
          <a:blip r:embed="rId14" cstate="print">
            <a:extLst>
              <a:ext uri="{28A0092B-C50C-407E-A947-70E740481C1C}">
                <a14:useLocalDpi xmlns:a14="http://schemas.microsoft.com/office/drawing/2010/main" val="0"/>
              </a:ext>
            </a:extLst>
          </a:blip>
          <a:srcRect b="29237"/>
          <a:stretch/>
        </p:blipFill>
        <p:spPr>
          <a:xfrm>
            <a:off x="3587931" y="3518061"/>
            <a:ext cx="395733" cy="457200"/>
          </a:xfrm>
          <a:prstGeom prst="rect">
            <a:avLst/>
          </a:prstGeom>
        </p:spPr>
      </p:pic>
      <p:pic>
        <p:nvPicPr>
          <p:cNvPr id="68" name="Picture 67"/>
          <p:cNvPicPr>
            <a:picLocks noChangeAspect="1"/>
          </p:cNvPicPr>
          <p:nvPr/>
        </p:nvPicPr>
        <p:blipFill rotWithShape="1">
          <a:blip r:embed="rId14" cstate="print">
            <a:extLst>
              <a:ext uri="{28A0092B-C50C-407E-A947-70E740481C1C}">
                <a14:useLocalDpi xmlns:a14="http://schemas.microsoft.com/office/drawing/2010/main" val="0"/>
              </a:ext>
            </a:extLst>
          </a:blip>
          <a:srcRect b="29237"/>
          <a:stretch/>
        </p:blipFill>
        <p:spPr>
          <a:xfrm>
            <a:off x="4352600" y="3406626"/>
            <a:ext cx="395733" cy="457200"/>
          </a:xfrm>
          <a:prstGeom prst="rect">
            <a:avLst/>
          </a:prstGeom>
        </p:spPr>
      </p:pic>
      <p:sp>
        <p:nvSpPr>
          <p:cNvPr id="69" name="TextBox 68"/>
          <p:cNvSpPr txBox="1"/>
          <p:nvPr/>
        </p:nvSpPr>
        <p:spPr>
          <a:xfrm>
            <a:off x="3363212" y="4044111"/>
            <a:ext cx="816169"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Clement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95 AD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Letter Quotes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10 NT Books</a:t>
            </a:r>
          </a:p>
        </p:txBody>
      </p:sp>
      <p:sp>
        <p:nvSpPr>
          <p:cNvPr id="70" name="TextBox 69"/>
          <p:cNvSpPr txBox="1"/>
          <p:nvPr/>
        </p:nvSpPr>
        <p:spPr>
          <a:xfrm>
            <a:off x="2504287" y="3945174"/>
            <a:ext cx="633507" cy="553998"/>
          </a:xfrm>
          <a:prstGeom prst="rect">
            <a:avLst/>
          </a:prstGeom>
          <a:noFill/>
        </p:spPr>
        <p:txBody>
          <a:bodyPr wrap="none" rtlCol="0">
            <a:spAutoFit/>
          </a:bodyPr>
          <a:lstStyle>
            <a:defPPr>
              <a:defRPr lang="en-US"/>
            </a:defPPr>
            <a:lvl1pPr>
              <a:defRPr sz="1000">
                <a:latin typeface="Tekton Pro Cond"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70 AD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Temple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Destroyed</a:t>
            </a:r>
          </a:p>
        </p:txBody>
      </p:sp>
      <p:pic>
        <p:nvPicPr>
          <p:cNvPr id="71" name="Picture 70"/>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586012" y="4435741"/>
            <a:ext cx="463972" cy="547249"/>
          </a:xfrm>
          <a:prstGeom prst="rect">
            <a:avLst/>
          </a:prstGeom>
        </p:spPr>
      </p:pic>
      <p:pic>
        <p:nvPicPr>
          <p:cNvPr id="72" name="Picture 71"/>
          <p:cNvPicPr>
            <a:picLocks noChangeAspect="1"/>
          </p:cNvPicPr>
          <p:nvPr/>
        </p:nvPicPr>
        <p:blipFill rotWithShape="1">
          <a:blip r:embed="rId14" cstate="print">
            <a:extLst>
              <a:ext uri="{28A0092B-C50C-407E-A947-70E740481C1C}">
                <a14:useLocalDpi xmlns:a14="http://schemas.microsoft.com/office/drawing/2010/main" val="0"/>
              </a:ext>
            </a:extLst>
          </a:blip>
          <a:srcRect b="29237"/>
          <a:stretch/>
        </p:blipFill>
        <p:spPr>
          <a:xfrm>
            <a:off x="5110301" y="5609810"/>
            <a:ext cx="395733" cy="457200"/>
          </a:xfrm>
          <a:prstGeom prst="rect">
            <a:avLst/>
          </a:prstGeom>
        </p:spPr>
      </p:pic>
      <p:pic>
        <p:nvPicPr>
          <p:cNvPr id="73" name="Picture 72"/>
          <p:cNvPicPr>
            <a:picLocks noChangeAspect="1"/>
          </p:cNvPicPr>
          <p:nvPr/>
        </p:nvPicPr>
        <p:blipFill rotWithShape="1">
          <a:blip r:embed="rId14" cstate="print">
            <a:extLst>
              <a:ext uri="{28A0092B-C50C-407E-A947-70E740481C1C}">
                <a14:useLocalDpi xmlns:a14="http://schemas.microsoft.com/office/drawing/2010/main" val="0"/>
              </a:ext>
            </a:extLst>
          </a:blip>
          <a:srcRect b="29237"/>
          <a:stretch/>
        </p:blipFill>
        <p:spPr>
          <a:xfrm>
            <a:off x="3762686" y="5596470"/>
            <a:ext cx="395733" cy="457200"/>
          </a:xfrm>
          <a:prstGeom prst="rect">
            <a:avLst/>
          </a:prstGeom>
        </p:spPr>
      </p:pic>
      <p:grpSp>
        <p:nvGrpSpPr>
          <p:cNvPr id="74" name="Group 73"/>
          <p:cNvGrpSpPr/>
          <p:nvPr/>
        </p:nvGrpSpPr>
        <p:grpSpPr>
          <a:xfrm rot="16200000">
            <a:off x="4203700" y="5600463"/>
            <a:ext cx="163902" cy="300769"/>
            <a:chOff x="8370639" y="3275021"/>
            <a:chExt cx="163902" cy="300769"/>
          </a:xfrm>
        </p:grpSpPr>
        <p:cxnSp>
          <p:nvCxnSpPr>
            <p:cNvPr id="75" name="Straight Connector 74"/>
            <p:cNvCxnSpPr/>
            <p:nvPr/>
          </p:nvCxnSpPr>
          <p:spPr>
            <a:xfrm>
              <a:off x="8370639" y="3275021"/>
              <a:ext cx="163902" cy="159589"/>
            </a:xfrm>
            <a:prstGeom prst="line">
              <a:avLst/>
            </a:prstGeom>
            <a:ln w="57150"/>
          </p:spPr>
          <p:style>
            <a:lnRef idx="3">
              <a:schemeClr val="accent5"/>
            </a:lnRef>
            <a:fillRef idx="0">
              <a:schemeClr val="accent5"/>
            </a:fillRef>
            <a:effectRef idx="2">
              <a:schemeClr val="accent5"/>
            </a:effectRef>
            <a:fontRef idx="minor">
              <a:schemeClr val="tx1"/>
            </a:fontRef>
          </p:style>
        </p:cxnSp>
        <p:cxnSp>
          <p:nvCxnSpPr>
            <p:cNvPr id="76" name="Straight Connector 75"/>
            <p:cNvCxnSpPr/>
            <p:nvPr/>
          </p:nvCxnSpPr>
          <p:spPr>
            <a:xfrm flipH="1">
              <a:off x="8376249" y="3416201"/>
              <a:ext cx="152400" cy="159589"/>
            </a:xfrm>
            <a:prstGeom prst="line">
              <a:avLst/>
            </a:prstGeom>
            <a:ln w="57150"/>
          </p:spPr>
          <p:style>
            <a:lnRef idx="3">
              <a:schemeClr val="accent5"/>
            </a:lnRef>
            <a:fillRef idx="0">
              <a:schemeClr val="accent5"/>
            </a:fillRef>
            <a:effectRef idx="2">
              <a:schemeClr val="accent5"/>
            </a:effectRef>
            <a:fontRef idx="minor">
              <a:schemeClr val="tx1"/>
            </a:fontRef>
          </p:style>
        </p:cxnSp>
      </p:grpSp>
      <p:sp>
        <p:nvSpPr>
          <p:cNvPr id="77" name="Rectangle 76"/>
          <p:cNvSpPr/>
          <p:nvPr/>
        </p:nvSpPr>
        <p:spPr>
          <a:xfrm>
            <a:off x="3671200" y="6053670"/>
            <a:ext cx="1304400" cy="70788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AD 105- 115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Ignatius, bishop of Antioch,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Refers to “The Gospel” as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authoritative writing</a:t>
            </a:r>
          </a:p>
        </p:txBody>
      </p:sp>
    </p:spTree>
    <p:extLst>
      <p:ext uri="{BB962C8B-B14F-4D97-AF65-F5344CB8AC3E}">
        <p14:creationId xmlns:p14="http://schemas.microsoft.com/office/powerpoint/2010/main" val="33562537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6" name="Picture 85">
            <a:extLst>
              <a:ext uri="{FF2B5EF4-FFF2-40B4-BE49-F238E27FC236}">
                <a16:creationId xmlns:a16="http://schemas.microsoft.com/office/drawing/2014/main" xmlns="" id="{79A48624-D391-4279-B807-6485D801D5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5422"/>
            <a:ext cx="9144000" cy="6647155"/>
          </a:xfrm>
          <a:prstGeom prst="rect">
            <a:avLst/>
          </a:prstGeom>
        </p:spPr>
      </p:pic>
      <p:sp>
        <p:nvSpPr>
          <p:cNvPr id="2" name="Rectangle 1"/>
          <p:cNvSpPr/>
          <p:nvPr/>
        </p:nvSpPr>
        <p:spPr>
          <a:xfrm>
            <a:off x="558976" y="4943319"/>
            <a:ext cx="1143000" cy="228600"/>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3" name="Rectangle 2"/>
          <p:cNvSpPr/>
          <p:nvPr/>
        </p:nvSpPr>
        <p:spPr>
          <a:xfrm>
            <a:off x="481339" y="4832260"/>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4" name="TextBox 3"/>
          <p:cNvSpPr txBox="1"/>
          <p:nvPr/>
        </p:nvSpPr>
        <p:spPr>
          <a:xfrm>
            <a:off x="289967" y="5398716"/>
            <a:ext cx="460382" cy="246221"/>
          </a:xfrm>
          <a:prstGeom prst="rect">
            <a:avLst/>
          </a:prstGeom>
          <a:noFill/>
        </p:spPr>
        <p:txBody>
          <a:bodyPr wrap="none" rtlCol="0">
            <a:spAutoFit/>
          </a:bodyPr>
          <a:lstStyle/>
          <a:p>
            <a:pPr>
              <a:defRPr/>
            </a:pPr>
            <a:r>
              <a:rPr lang="en-US" sz="1000" dirty="0">
                <a:solidFill>
                  <a:prstClr val="black"/>
                </a:solidFill>
                <a:latin typeface="Tekton Pro Cond" pitchFamily="34" charset="0"/>
              </a:rPr>
              <a:t>25 AD</a:t>
            </a: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2908" y="3702334"/>
            <a:ext cx="571428" cy="539682"/>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600774">
            <a:off x="662244" y="4519609"/>
            <a:ext cx="393740" cy="577485"/>
          </a:xfrm>
          <a:prstGeom prst="rect">
            <a:avLst/>
          </a:prstGeom>
        </p:spPr>
      </p:pic>
      <p:sp>
        <p:nvSpPr>
          <p:cNvPr id="7" name="TextBox 6"/>
          <p:cNvSpPr txBox="1"/>
          <p:nvPr/>
        </p:nvSpPr>
        <p:spPr>
          <a:xfrm>
            <a:off x="372468" y="4352189"/>
            <a:ext cx="920445" cy="246221"/>
          </a:xfrm>
          <a:prstGeom prst="rect">
            <a:avLst/>
          </a:prstGeom>
          <a:noFill/>
        </p:spPr>
        <p:txBody>
          <a:bodyPr wrap="none" rtlCol="0">
            <a:spAutoFit/>
          </a:bodyPr>
          <a:lstStyle>
            <a:defPPr>
              <a:defRPr lang="en-US"/>
            </a:defPPr>
            <a:lvl1pPr>
              <a:defRPr sz="1000">
                <a:latin typeface="Tekton Pro Cond" pitchFamily="34" charset="0"/>
              </a:defRPr>
            </a:lvl1pPr>
          </a:lstStyle>
          <a:p>
            <a:pPr>
              <a:defRPr/>
            </a:pPr>
            <a:r>
              <a:rPr lang="en-US" dirty="0">
                <a:solidFill>
                  <a:prstClr val="black"/>
                </a:solidFill>
              </a:rPr>
              <a:t>Ministry of Jesus</a:t>
            </a:r>
          </a:p>
        </p:txBody>
      </p:sp>
      <p:sp>
        <p:nvSpPr>
          <p:cNvPr id="8" name="Rectangle 7"/>
          <p:cNvSpPr/>
          <p:nvPr/>
        </p:nvSpPr>
        <p:spPr>
          <a:xfrm>
            <a:off x="1690551" y="4829019"/>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9" name="Rectangle 8"/>
          <p:cNvSpPr/>
          <p:nvPr/>
        </p:nvSpPr>
        <p:spPr>
          <a:xfrm>
            <a:off x="1781991" y="4943319"/>
            <a:ext cx="1143000" cy="228600"/>
          </a:xfrm>
          <a:prstGeom prst="rect">
            <a:avLst/>
          </a:prstGeom>
          <a:blipFill dpi="0" rotWithShape="1">
            <a:blip r:embed="rId7"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10" name="TextBox 9"/>
          <p:cNvSpPr txBox="1"/>
          <p:nvPr/>
        </p:nvSpPr>
        <p:spPr>
          <a:xfrm>
            <a:off x="1504646" y="5398715"/>
            <a:ext cx="460382" cy="246221"/>
          </a:xfrm>
          <a:prstGeom prst="rect">
            <a:avLst/>
          </a:prstGeom>
          <a:noFill/>
        </p:spPr>
        <p:txBody>
          <a:bodyPr wrap="none" rtlCol="0">
            <a:spAutoFit/>
          </a:bodyPr>
          <a:lstStyle/>
          <a:p>
            <a:pPr>
              <a:defRPr/>
            </a:pPr>
            <a:r>
              <a:rPr lang="en-US" sz="1000" dirty="0">
                <a:solidFill>
                  <a:prstClr val="black"/>
                </a:solidFill>
                <a:latin typeface="Tekton Pro Cond" pitchFamily="34" charset="0"/>
              </a:rPr>
              <a:t>50 AD</a:t>
            </a:r>
          </a:p>
        </p:txBody>
      </p:sp>
      <p:sp>
        <p:nvSpPr>
          <p:cNvPr id="11" name="Rectangle 10"/>
          <p:cNvSpPr/>
          <p:nvPr/>
        </p:nvSpPr>
        <p:spPr>
          <a:xfrm>
            <a:off x="2924991" y="4832260"/>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12" name="TextBox 11"/>
          <p:cNvSpPr txBox="1"/>
          <p:nvPr/>
        </p:nvSpPr>
        <p:spPr>
          <a:xfrm>
            <a:off x="2677412" y="5383916"/>
            <a:ext cx="460382" cy="246221"/>
          </a:xfrm>
          <a:prstGeom prst="rect">
            <a:avLst/>
          </a:prstGeom>
          <a:noFill/>
        </p:spPr>
        <p:txBody>
          <a:bodyPr wrap="none" rtlCol="0">
            <a:spAutoFit/>
          </a:bodyPr>
          <a:lstStyle/>
          <a:p>
            <a:pPr>
              <a:defRPr/>
            </a:pPr>
            <a:r>
              <a:rPr lang="en-US" sz="1000" dirty="0">
                <a:solidFill>
                  <a:prstClr val="black"/>
                </a:solidFill>
                <a:latin typeface="Tekton Pro Cond" pitchFamily="34" charset="0"/>
              </a:rPr>
              <a:t>75 AD</a:t>
            </a:r>
          </a:p>
        </p:txBody>
      </p:sp>
      <p:sp>
        <p:nvSpPr>
          <p:cNvPr id="13" name="Rectangle 12"/>
          <p:cNvSpPr/>
          <p:nvPr/>
        </p:nvSpPr>
        <p:spPr>
          <a:xfrm>
            <a:off x="3016431" y="4943319"/>
            <a:ext cx="1143000" cy="228600"/>
          </a:xfrm>
          <a:prstGeom prst="rect">
            <a:avLst/>
          </a:pr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14" name="Rectangle 13"/>
          <p:cNvSpPr/>
          <p:nvPr/>
        </p:nvSpPr>
        <p:spPr>
          <a:xfrm>
            <a:off x="4113711" y="4829019"/>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15" name="Rectangle 14"/>
          <p:cNvSpPr/>
          <p:nvPr/>
        </p:nvSpPr>
        <p:spPr>
          <a:xfrm>
            <a:off x="4207137" y="4936712"/>
            <a:ext cx="1143000" cy="228600"/>
          </a:xfrm>
          <a:prstGeom prst="rect">
            <a:avLst/>
          </a:prstGeom>
          <a:blipFill dpi="0" rotWithShape="1">
            <a:blip r:embed="rId9"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16" name="Rectangle 15"/>
          <p:cNvSpPr/>
          <p:nvPr/>
        </p:nvSpPr>
        <p:spPr>
          <a:xfrm>
            <a:off x="5350137" y="4822412"/>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17" name="Rectangle 16"/>
          <p:cNvSpPr/>
          <p:nvPr/>
        </p:nvSpPr>
        <p:spPr>
          <a:xfrm>
            <a:off x="5441577" y="4953185"/>
            <a:ext cx="1143000" cy="228600"/>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18" name="Rectangle 17"/>
          <p:cNvSpPr/>
          <p:nvPr/>
        </p:nvSpPr>
        <p:spPr>
          <a:xfrm>
            <a:off x="6538857" y="4822412"/>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19" name="Rectangle 18"/>
          <p:cNvSpPr/>
          <p:nvPr/>
        </p:nvSpPr>
        <p:spPr>
          <a:xfrm>
            <a:off x="6630297" y="4936712"/>
            <a:ext cx="1143000" cy="228600"/>
          </a:xfrm>
          <a:prstGeom prst="rect">
            <a:avLst/>
          </a:prstGeom>
          <a:blipFill dpi="0" rotWithShape="1">
            <a:blip r:embed="rId7"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20" name="Rectangle 19"/>
          <p:cNvSpPr/>
          <p:nvPr/>
        </p:nvSpPr>
        <p:spPr>
          <a:xfrm>
            <a:off x="7776895" y="4808352"/>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21" name="TextBox 20"/>
          <p:cNvSpPr txBox="1"/>
          <p:nvPr/>
        </p:nvSpPr>
        <p:spPr>
          <a:xfrm>
            <a:off x="3974960" y="5383915"/>
            <a:ext cx="526106" cy="246221"/>
          </a:xfrm>
          <a:prstGeom prst="rect">
            <a:avLst/>
          </a:prstGeom>
          <a:noFill/>
        </p:spPr>
        <p:txBody>
          <a:bodyPr wrap="none" rtlCol="0">
            <a:spAutoFit/>
          </a:bodyPr>
          <a:lstStyle/>
          <a:p>
            <a:pPr>
              <a:defRPr/>
            </a:pPr>
            <a:r>
              <a:rPr lang="en-US" sz="1000" dirty="0">
                <a:solidFill>
                  <a:prstClr val="black"/>
                </a:solidFill>
                <a:latin typeface="Tekton Pro Cond" pitchFamily="34" charset="0"/>
              </a:rPr>
              <a:t>100 AD</a:t>
            </a:r>
          </a:p>
        </p:txBody>
      </p:sp>
      <p:sp>
        <p:nvSpPr>
          <p:cNvPr id="22" name="TextBox 21"/>
          <p:cNvSpPr txBox="1"/>
          <p:nvPr/>
        </p:nvSpPr>
        <p:spPr>
          <a:xfrm>
            <a:off x="5165666" y="5371633"/>
            <a:ext cx="526106" cy="246221"/>
          </a:xfrm>
          <a:prstGeom prst="rect">
            <a:avLst/>
          </a:prstGeom>
          <a:noFill/>
        </p:spPr>
        <p:txBody>
          <a:bodyPr wrap="none" rtlCol="0">
            <a:spAutoFit/>
          </a:bodyPr>
          <a:lstStyle/>
          <a:p>
            <a:pPr>
              <a:defRPr/>
            </a:pPr>
            <a:r>
              <a:rPr lang="en-US" sz="1000" dirty="0">
                <a:solidFill>
                  <a:prstClr val="black"/>
                </a:solidFill>
                <a:latin typeface="Tekton Pro Cond" pitchFamily="34" charset="0"/>
              </a:rPr>
              <a:t>150 AD</a:t>
            </a:r>
          </a:p>
        </p:txBody>
      </p:sp>
      <p:sp>
        <p:nvSpPr>
          <p:cNvPr id="23" name="TextBox 22"/>
          <p:cNvSpPr txBox="1"/>
          <p:nvPr/>
        </p:nvSpPr>
        <p:spPr>
          <a:xfrm>
            <a:off x="6400106" y="5304895"/>
            <a:ext cx="526106" cy="246221"/>
          </a:xfrm>
          <a:prstGeom prst="rect">
            <a:avLst/>
          </a:prstGeom>
          <a:noFill/>
        </p:spPr>
        <p:txBody>
          <a:bodyPr wrap="none" rtlCol="0">
            <a:spAutoFit/>
          </a:bodyPr>
          <a:lstStyle/>
          <a:p>
            <a:pPr>
              <a:defRPr/>
            </a:pPr>
            <a:r>
              <a:rPr lang="en-US" sz="1000" dirty="0">
                <a:solidFill>
                  <a:prstClr val="black"/>
                </a:solidFill>
                <a:latin typeface="Tekton Pro Cond" pitchFamily="34" charset="0"/>
              </a:rPr>
              <a:t>200 AD</a:t>
            </a:r>
          </a:p>
        </p:txBody>
      </p:sp>
      <p:sp>
        <p:nvSpPr>
          <p:cNvPr id="24" name="TextBox 23"/>
          <p:cNvSpPr txBox="1"/>
          <p:nvPr/>
        </p:nvSpPr>
        <p:spPr>
          <a:xfrm>
            <a:off x="7638144" y="5260804"/>
            <a:ext cx="526106" cy="246221"/>
          </a:xfrm>
          <a:prstGeom prst="rect">
            <a:avLst/>
          </a:prstGeom>
          <a:noFill/>
        </p:spPr>
        <p:txBody>
          <a:bodyPr wrap="none" rtlCol="0">
            <a:spAutoFit/>
          </a:bodyPr>
          <a:lstStyle/>
          <a:p>
            <a:pPr>
              <a:defRPr/>
            </a:pPr>
            <a:r>
              <a:rPr lang="en-US" sz="1000" dirty="0">
                <a:solidFill>
                  <a:prstClr val="black"/>
                </a:solidFill>
                <a:latin typeface="Tekton Pro Cond" pitchFamily="34" charset="0"/>
              </a:rPr>
              <a:t>250 AD</a:t>
            </a:r>
          </a:p>
        </p:txBody>
      </p:sp>
      <p:sp>
        <p:nvSpPr>
          <p:cNvPr id="25" name="TextBox 24"/>
          <p:cNvSpPr txBox="1"/>
          <p:nvPr/>
        </p:nvSpPr>
        <p:spPr>
          <a:xfrm>
            <a:off x="497241" y="4226114"/>
            <a:ext cx="627095" cy="246221"/>
          </a:xfrm>
          <a:prstGeom prst="rect">
            <a:avLst/>
          </a:prstGeom>
          <a:noFill/>
        </p:spPr>
        <p:txBody>
          <a:bodyPr wrap="none" rtlCol="0">
            <a:spAutoFit/>
          </a:bodyPr>
          <a:lstStyle/>
          <a:p>
            <a:pPr>
              <a:defRPr/>
            </a:pPr>
            <a:r>
              <a:rPr lang="en-US" sz="1000" dirty="0">
                <a:solidFill>
                  <a:prstClr val="black"/>
                </a:solidFill>
                <a:latin typeface="Tekton Pro Cond" pitchFamily="34" charset="0"/>
              </a:rPr>
              <a:t>27-30 AD</a:t>
            </a:r>
          </a:p>
        </p:txBody>
      </p:sp>
      <p:pic>
        <p:nvPicPr>
          <p:cNvPr id="27" name="Picture 2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flipH="1">
            <a:off x="1813202" y="3051472"/>
            <a:ext cx="720642" cy="578274"/>
          </a:xfrm>
          <a:prstGeom prst="rect">
            <a:avLst/>
          </a:prstGeom>
        </p:spPr>
      </p:pic>
      <p:sp>
        <p:nvSpPr>
          <p:cNvPr id="29" name="TextBox 28"/>
          <p:cNvSpPr txBox="1"/>
          <p:nvPr/>
        </p:nvSpPr>
        <p:spPr>
          <a:xfrm>
            <a:off x="1750187" y="3629746"/>
            <a:ext cx="880369" cy="1323439"/>
          </a:xfrm>
          <a:prstGeom prst="rect">
            <a:avLst/>
          </a:prstGeom>
          <a:noFill/>
        </p:spPr>
        <p:txBody>
          <a:bodyPr wrap="none" rtlCol="0">
            <a:spAutoFit/>
          </a:bodyPr>
          <a:lstStyle/>
          <a:p>
            <a:pPr>
              <a:defRPr/>
            </a:pPr>
            <a:r>
              <a:rPr lang="en-US" sz="1000" dirty="0">
                <a:solidFill>
                  <a:prstClr val="black"/>
                </a:solidFill>
                <a:latin typeface="Tekton Pro Cond" pitchFamily="34" charset="0"/>
              </a:rPr>
              <a:t>Paul’s Epistles</a:t>
            </a:r>
          </a:p>
          <a:p>
            <a:pPr>
              <a:defRPr/>
            </a:pPr>
            <a:r>
              <a:rPr lang="en-US" sz="1000" dirty="0">
                <a:solidFill>
                  <a:prstClr val="black"/>
                </a:solidFill>
                <a:latin typeface="Tekton Pro Cond" pitchFamily="34" charset="0"/>
              </a:rPr>
              <a:t>1 </a:t>
            </a:r>
            <a:r>
              <a:rPr lang="en-US" sz="1000" dirty="0" err="1">
                <a:solidFill>
                  <a:prstClr val="black"/>
                </a:solidFill>
                <a:latin typeface="Tekton Pro Cond" pitchFamily="34" charset="0"/>
              </a:rPr>
              <a:t>Thess</a:t>
            </a:r>
            <a:r>
              <a:rPr lang="en-US" sz="1000" dirty="0">
                <a:solidFill>
                  <a:prstClr val="black"/>
                </a:solidFill>
                <a:latin typeface="Tekton Pro Cond" pitchFamily="34" charset="0"/>
              </a:rPr>
              <a:t> ~50 AD</a:t>
            </a:r>
          </a:p>
          <a:p>
            <a:pPr>
              <a:defRPr/>
            </a:pPr>
            <a:r>
              <a:rPr lang="en-US" sz="1000" dirty="0">
                <a:solidFill>
                  <a:prstClr val="black"/>
                </a:solidFill>
                <a:latin typeface="Tekton Pro Cond" pitchFamily="34" charset="0"/>
              </a:rPr>
              <a:t>Gal   ~53 </a:t>
            </a:r>
          </a:p>
          <a:p>
            <a:pPr>
              <a:defRPr/>
            </a:pPr>
            <a:r>
              <a:rPr lang="en-US" sz="1000" dirty="0">
                <a:solidFill>
                  <a:prstClr val="black"/>
                </a:solidFill>
                <a:latin typeface="Tekton Pro Cond" pitchFamily="34" charset="0"/>
              </a:rPr>
              <a:t>1 </a:t>
            </a:r>
            <a:r>
              <a:rPr lang="en-US" sz="1000" dirty="0" err="1">
                <a:solidFill>
                  <a:prstClr val="black"/>
                </a:solidFill>
                <a:latin typeface="Tekton Pro Cond" pitchFamily="34" charset="0"/>
              </a:rPr>
              <a:t>Cor</a:t>
            </a:r>
            <a:r>
              <a:rPr lang="en-US" sz="1000" dirty="0">
                <a:solidFill>
                  <a:prstClr val="black"/>
                </a:solidFill>
                <a:latin typeface="Tekton Pro Cond" pitchFamily="34" charset="0"/>
              </a:rPr>
              <a:t> ~53-54</a:t>
            </a:r>
          </a:p>
          <a:p>
            <a:pPr>
              <a:defRPr/>
            </a:pPr>
            <a:r>
              <a:rPr lang="en-US" sz="1000" dirty="0">
                <a:solidFill>
                  <a:prstClr val="black"/>
                </a:solidFill>
                <a:latin typeface="Tekton Pro Cond" pitchFamily="34" charset="0"/>
              </a:rPr>
              <a:t>Phil ~55</a:t>
            </a:r>
          </a:p>
          <a:p>
            <a:pPr>
              <a:defRPr/>
            </a:pPr>
            <a:r>
              <a:rPr lang="en-US" sz="1000" dirty="0">
                <a:solidFill>
                  <a:prstClr val="black"/>
                </a:solidFill>
                <a:latin typeface="Tekton Pro Cond" pitchFamily="34" charset="0"/>
              </a:rPr>
              <a:t>Phmn~55</a:t>
            </a:r>
          </a:p>
          <a:p>
            <a:pPr>
              <a:defRPr/>
            </a:pPr>
            <a:r>
              <a:rPr lang="en-US" sz="1000" dirty="0">
                <a:solidFill>
                  <a:prstClr val="black"/>
                </a:solidFill>
                <a:latin typeface="Tekton Pro Cond" pitchFamily="34" charset="0"/>
              </a:rPr>
              <a:t>2 </a:t>
            </a:r>
            <a:r>
              <a:rPr lang="en-US" sz="1000" dirty="0" err="1">
                <a:solidFill>
                  <a:prstClr val="black"/>
                </a:solidFill>
                <a:latin typeface="Tekton Pro Cond" pitchFamily="34" charset="0"/>
              </a:rPr>
              <a:t>Cor</a:t>
            </a:r>
            <a:r>
              <a:rPr lang="en-US" sz="1000" dirty="0">
                <a:solidFill>
                  <a:prstClr val="black"/>
                </a:solidFill>
                <a:latin typeface="Tekton Pro Cond" pitchFamily="34" charset="0"/>
              </a:rPr>
              <a:t> ~55-56</a:t>
            </a:r>
          </a:p>
          <a:p>
            <a:pPr>
              <a:defRPr/>
            </a:pPr>
            <a:r>
              <a:rPr lang="en-US" sz="1000" dirty="0">
                <a:solidFill>
                  <a:prstClr val="black"/>
                </a:solidFill>
                <a:latin typeface="Tekton Pro Cond" pitchFamily="34" charset="0"/>
              </a:rPr>
              <a:t>Ro   ~57</a:t>
            </a:r>
          </a:p>
        </p:txBody>
      </p:sp>
      <p:sp>
        <p:nvSpPr>
          <p:cNvPr id="31" name="TextBox 30"/>
          <p:cNvSpPr txBox="1"/>
          <p:nvPr/>
        </p:nvSpPr>
        <p:spPr>
          <a:xfrm>
            <a:off x="4533420" y="4164156"/>
            <a:ext cx="1264489" cy="553998"/>
          </a:xfrm>
          <a:prstGeom prst="rect">
            <a:avLst/>
          </a:prstGeom>
          <a:noFill/>
        </p:spPr>
        <p:txBody>
          <a:bodyPr wrap="square" rtlCol="0">
            <a:spAutoFit/>
          </a:bodyPr>
          <a:lstStyle/>
          <a:p>
            <a:pPr algn="ctr">
              <a:defRPr/>
            </a:pPr>
            <a:r>
              <a:rPr lang="en-US" sz="1000" dirty="0">
                <a:solidFill>
                  <a:prstClr val="black"/>
                </a:solidFill>
                <a:latin typeface="Tekton Pro Cond" pitchFamily="34" charset="0"/>
              </a:rPr>
              <a:t>125-175 AD</a:t>
            </a:r>
          </a:p>
          <a:p>
            <a:pPr algn="ctr">
              <a:defRPr/>
            </a:pPr>
            <a:r>
              <a:rPr lang="en-US" sz="1000" dirty="0">
                <a:solidFill>
                  <a:prstClr val="black"/>
                </a:solidFill>
                <a:latin typeface="Tekton Pro Cond" pitchFamily="34" charset="0"/>
              </a:rPr>
              <a:t>J Ryland </a:t>
            </a:r>
          </a:p>
          <a:p>
            <a:pPr algn="ctr">
              <a:defRPr/>
            </a:pPr>
            <a:r>
              <a:rPr lang="en-US" sz="1000" dirty="0">
                <a:solidFill>
                  <a:prstClr val="black"/>
                </a:solidFill>
                <a:latin typeface="Tekton Pro Cond" pitchFamily="34" charset="0"/>
              </a:rPr>
              <a:t>John 18</a:t>
            </a:r>
          </a:p>
        </p:txBody>
      </p:sp>
      <p:pic>
        <p:nvPicPr>
          <p:cNvPr id="32" name="Picture 3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384801" y="4502153"/>
            <a:ext cx="374397" cy="549116"/>
          </a:xfrm>
          <a:prstGeom prst="rect">
            <a:avLst/>
          </a:prstGeom>
        </p:spPr>
      </p:pic>
      <p:pic>
        <p:nvPicPr>
          <p:cNvPr id="33" name="Picture 3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675772" y="4557702"/>
            <a:ext cx="374397" cy="549116"/>
          </a:xfrm>
          <a:prstGeom prst="rect">
            <a:avLst/>
          </a:prstGeom>
        </p:spPr>
      </p:pic>
      <p:cxnSp>
        <p:nvCxnSpPr>
          <p:cNvPr id="35" name="Straight Connector 34"/>
          <p:cNvCxnSpPr/>
          <p:nvPr/>
        </p:nvCxnSpPr>
        <p:spPr>
          <a:xfrm>
            <a:off x="4667416" y="4675367"/>
            <a:ext cx="1195554" cy="7951"/>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pic>
        <p:nvPicPr>
          <p:cNvPr id="36" name="Picture 3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663502" y="4130723"/>
            <a:ext cx="405793" cy="595163"/>
          </a:xfrm>
          <a:prstGeom prst="rect">
            <a:avLst/>
          </a:prstGeom>
        </p:spPr>
      </p:pic>
      <p:pic>
        <p:nvPicPr>
          <p:cNvPr id="37" name="Picture 3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460262" y="4127758"/>
            <a:ext cx="405793" cy="595163"/>
          </a:xfrm>
          <a:prstGeom prst="rect">
            <a:avLst/>
          </a:prstGeom>
        </p:spPr>
      </p:pic>
      <p:cxnSp>
        <p:nvCxnSpPr>
          <p:cNvPr id="38" name="Straight Connector 37"/>
          <p:cNvCxnSpPr/>
          <p:nvPr/>
        </p:nvCxnSpPr>
        <p:spPr>
          <a:xfrm flipV="1">
            <a:off x="5754511" y="4425340"/>
            <a:ext cx="729604" cy="2964"/>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5500276" y="3709256"/>
            <a:ext cx="1264489" cy="553998"/>
          </a:xfrm>
          <a:prstGeom prst="rect">
            <a:avLst/>
          </a:prstGeom>
          <a:noFill/>
        </p:spPr>
        <p:txBody>
          <a:bodyPr wrap="square" rtlCol="0">
            <a:spAutoFit/>
          </a:bodyPr>
          <a:lstStyle/>
          <a:p>
            <a:pPr algn="ctr">
              <a:defRPr/>
            </a:pPr>
            <a:r>
              <a:rPr lang="en-US" sz="1000" dirty="0">
                <a:solidFill>
                  <a:prstClr val="black"/>
                </a:solidFill>
                <a:latin typeface="Tekton Pro Cond" pitchFamily="34" charset="0"/>
              </a:rPr>
              <a:t>175-200 AD</a:t>
            </a:r>
          </a:p>
          <a:p>
            <a:pPr algn="ctr">
              <a:defRPr/>
            </a:pPr>
            <a:r>
              <a:rPr lang="en-US" sz="1000" dirty="0">
                <a:solidFill>
                  <a:prstClr val="black"/>
                </a:solidFill>
                <a:latin typeface="Tekton Pro Cond" pitchFamily="34" charset="0"/>
              </a:rPr>
              <a:t>Magdalen" papyrus </a:t>
            </a:r>
          </a:p>
          <a:p>
            <a:pPr algn="ctr">
              <a:defRPr/>
            </a:pPr>
            <a:r>
              <a:rPr lang="en-US" sz="1000" dirty="0">
                <a:solidFill>
                  <a:prstClr val="black"/>
                </a:solidFill>
                <a:latin typeface="Tekton Pro Cond" pitchFamily="34" charset="0"/>
              </a:rPr>
              <a:t>Matthew 3,5,26</a:t>
            </a:r>
          </a:p>
        </p:txBody>
      </p:sp>
      <p:pic>
        <p:nvPicPr>
          <p:cNvPr id="43" name="Picture 4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296159" y="3500852"/>
            <a:ext cx="399245" cy="585560"/>
          </a:xfrm>
          <a:prstGeom prst="rect">
            <a:avLst/>
          </a:prstGeom>
        </p:spPr>
      </p:pic>
      <p:pic>
        <p:nvPicPr>
          <p:cNvPr id="44" name="Picture 4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484115" y="3461281"/>
            <a:ext cx="399245" cy="585560"/>
          </a:xfrm>
          <a:prstGeom prst="rect">
            <a:avLst/>
          </a:prstGeom>
        </p:spPr>
      </p:pic>
      <p:cxnSp>
        <p:nvCxnSpPr>
          <p:cNvPr id="45" name="Straight Connector 44"/>
          <p:cNvCxnSpPr/>
          <p:nvPr/>
        </p:nvCxnSpPr>
        <p:spPr>
          <a:xfrm flipV="1">
            <a:off x="5596702" y="3629746"/>
            <a:ext cx="948120" cy="2964"/>
          </a:xfrm>
          <a:prstGeom prst="line">
            <a:avLst/>
          </a:prstGeom>
          <a:ln w="12700">
            <a:solidFill>
              <a:srgbClr val="FF9900"/>
            </a:solidFil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4343356" y="2699844"/>
            <a:ext cx="1264489" cy="553998"/>
          </a:xfrm>
          <a:prstGeom prst="rect">
            <a:avLst/>
          </a:prstGeom>
          <a:noFill/>
        </p:spPr>
        <p:txBody>
          <a:bodyPr wrap="square" rtlCol="0">
            <a:spAutoFit/>
          </a:bodyPr>
          <a:lstStyle/>
          <a:p>
            <a:pPr algn="ctr">
              <a:defRPr/>
            </a:pPr>
            <a:r>
              <a:rPr lang="en-US" sz="1000" dirty="0">
                <a:solidFill>
                  <a:prstClr val="black"/>
                </a:solidFill>
                <a:latin typeface="Tekton Pro Cond" pitchFamily="34" charset="0"/>
              </a:rPr>
              <a:t>100-200 AD</a:t>
            </a:r>
          </a:p>
          <a:p>
            <a:pPr algn="ctr">
              <a:defRPr/>
            </a:pPr>
            <a:r>
              <a:rPr lang="en-US" sz="1000" dirty="0">
                <a:solidFill>
                  <a:prstClr val="black"/>
                </a:solidFill>
                <a:latin typeface="Tekton Pro Cond" pitchFamily="34" charset="0"/>
              </a:rPr>
              <a:t>P104/ </a:t>
            </a:r>
            <a:r>
              <a:rPr lang="en-US" sz="1000" dirty="0">
                <a:solidFill>
                  <a:prstClr val="black"/>
                </a:solidFill>
              </a:rPr>
              <a:t>P. Oxy. 4404 </a:t>
            </a:r>
            <a:endParaRPr lang="en-US" sz="1000" dirty="0">
              <a:solidFill>
                <a:prstClr val="black"/>
              </a:solidFill>
              <a:latin typeface="Tekton Pro Cond" pitchFamily="34" charset="0"/>
            </a:endParaRPr>
          </a:p>
          <a:p>
            <a:pPr algn="ctr">
              <a:defRPr/>
            </a:pPr>
            <a:r>
              <a:rPr lang="en-US" sz="1000" dirty="0">
                <a:solidFill>
                  <a:prstClr val="black"/>
                </a:solidFill>
                <a:latin typeface="Tekton Pro Cond" pitchFamily="34" charset="0"/>
              </a:rPr>
              <a:t>Matthew  21</a:t>
            </a:r>
          </a:p>
        </p:txBody>
      </p:sp>
      <p:pic>
        <p:nvPicPr>
          <p:cNvPr id="50" name="Picture 4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070075" y="2980073"/>
            <a:ext cx="380937" cy="558707"/>
          </a:xfrm>
          <a:prstGeom prst="rect">
            <a:avLst/>
          </a:prstGeom>
        </p:spPr>
      </p:pic>
      <p:pic>
        <p:nvPicPr>
          <p:cNvPr id="51" name="Picture 5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472690" y="2980073"/>
            <a:ext cx="380937" cy="558707"/>
          </a:xfrm>
          <a:prstGeom prst="rect">
            <a:avLst/>
          </a:prstGeom>
        </p:spPr>
      </p:pic>
      <p:cxnSp>
        <p:nvCxnSpPr>
          <p:cNvPr id="53" name="Straight Connector 52"/>
          <p:cNvCxnSpPr>
            <a:stCxn id="50" idx="3"/>
            <a:endCxn id="51" idx="1"/>
          </p:cNvCxnSpPr>
          <p:nvPr/>
        </p:nvCxnSpPr>
        <p:spPr>
          <a:xfrm>
            <a:off x="4451012" y="3259427"/>
            <a:ext cx="202167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5425528" y="3109776"/>
            <a:ext cx="1020138" cy="461665"/>
          </a:xfrm>
          <a:prstGeom prst="rect">
            <a:avLst/>
          </a:prstGeom>
          <a:solidFill>
            <a:schemeClr val="bg1"/>
          </a:solidFill>
        </p:spPr>
        <p:txBody>
          <a:bodyPr wrap="square" lIns="0" tIns="0" rIns="0" bIns="0" rtlCol="0">
            <a:spAutoFit/>
          </a:bodyPr>
          <a:lstStyle/>
          <a:p>
            <a:pPr algn="ctr">
              <a:defRPr/>
            </a:pPr>
            <a:r>
              <a:rPr lang="en-US" sz="1000" dirty="0">
                <a:solidFill>
                  <a:prstClr val="black"/>
                </a:solidFill>
                <a:latin typeface="Tekton Pro Cond" pitchFamily="34" charset="0"/>
              </a:rPr>
              <a:t>150-200 AD</a:t>
            </a:r>
          </a:p>
          <a:p>
            <a:pPr algn="ctr">
              <a:defRPr/>
            </a:pPr>
            <a:r>
              <a:rPr lang="en-US" sz="1000" dirty="0">
                <a:solidFill>
                  <a:prstClr val="black"/>
                </a:solidFill>
                <a:latin typeface="Tekton Pro Cond" pitchFamily="34" charset="0"/>
              </a:rPr>
              <a:t>P90 /</a:t>
            </a:r>
            <a:r>
              <a:rPr lang="en-US" sz="1000" dirty="0">
                <a:solidFill>
                  <a:prstClr val="black"/>
                </a:solidFill>
              </a:rPr>
              <a:t>P. Oxy. 3523 </a:t>
            </a:r>
            <a:endParaRPr lang="en-US" sz="1000" dirty="0">
              <a:solidFill>
                <a:prstClr val="black"/>
              </a:solidFill>
              <a:latin typeface="Tekton Pro Cond" pitchFamily="34" charset="0"/>
            </a:endParaRPr>
          </a:p>
          <a:p>
            <a:pPr algn="ctr">
              <a:defRPr/>
            </a:pPr>
            <a:r>
              <a:rPr lang="en-US" sz="1000" dirty="0">
                <a:solidFill>
                  <a:prstClr val="black"/>
                </a:solidFill>
                <a:latin typeface="Tekton Pro Cond" pitchFamily="34" charset="0"/>
              </a:rPr>
              <a:t>John 18-19</a:t>
            </a:r>
          </a:p>
        </p:txBody>
      </p:sp>
      <p:pic>
        <p:nvPicPr>
          <p:cNvPr id="55" name="Picture 5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rot="2352787">
            <a:off x="2098744" y="4732872"/>
            <a:ext cx="380937" cy="558707"/>
          </a:xfrm>
          <a:prstGeom prst="rect">
            <a:avLst/>
          </a:prstGeom>
        </p:spPr>
      </p:pic>
      <p:sp>
        <p:nvSpPr>
          <p:cNvPr id="57" name="Rectangle 56"/>
          <p:cNvSpPr/>
          <p:nvPr/>
        </p:nvSpPr>
        <p:spPr>
          <a:xfrm>
            <a:off x="5341157" y="5853615"/>
            <a:ext cx="1934285" cy="400110"/>
          </a:xfrm>
          <a:prstGeom prst="rect">
            <a:avLst/>
          </a:prstGeom>
        </p:spPr>
        <p:txBody>
          <a:bodyPr wrap="square">
            <a:spAutoFit/>
          </a:bodyPr>
          <a:lstStyle/>
          <a:p>
            <a:pPr>
              <a:defRPr/>
            </a:pPr>
            <a:r>
              <a:rPr lang="en-US" sz="1000" dirty="0">
                <a:solidFill>
                  <a:prstClr val="black"/>
                </a:solidFill>
                <a:latin typeface="Tekton Pro Cond" pitchFamily="34" charset="0"/>
              </a:rPr>
              <a:t>Tertullian (c. 150-c. 229) quotes from 23 of the 27 NT canon </a:t>
            </a:r>
          </a:p>
        </p:txBody>
      </p:sp>
      <p:grpSp>
        <p:nvGrpSpPr>
          <p:cNvPr id="58" name="Group 57"/>
          <p:cNvGrpSpPr/>
          <p:nvPr/>
        </p:nvGrpSpPr>
        <p:grpSpPr>
          <a:xfrm rot="16200000">
            <a:off x="6727558" y="5528036"/>
            <a:ext cx="163902" cy="300769"/>
            <a:chOff x="8370639" y="3275021"/>
            <a:chExt cx="163902" cy="300769"/>
          </a:xfrm>
        </p:grpSpPr>
        <p:cxnSp>
          <p:nvCxnSpPr>
            <p:cNvPr id="59" name="Straight Connector 58"/>
            <p:cNvCxnSpPr/>
            <p:nvPr/>
          </p:nvCxnSpPr>
          <p:spPr>
            <a:xfrm>
              <a:off x="8370639" y="3275021"/>
              <a:ext cx="163902" cy="159589"/>
            </a:xfrm>
            <a:prstGeom prst="line">
              <a:avLst/>
            </a:prstGeom>
            <a:ln w="57150"/>
          </p:spPr>
          <p:style>
            <a:lnRef idx="3">
              <a:schemeClr val="accent5"/>
            </a:lnRef>
            <a:fillRef idx="0">
              <a:schemeClr val="accent5"/>
            </a:fillRef>
            <a:effectRef idx="2">
              <a:schemeClr val="accent5"/>
            </a:effectRef>
            <a:fontRef idx="minor">
              <a:schemeClr val="tx1"/>
            </a:fontRef>
          </p:style>
        </p:cxnSp>
        <p:cxnSp>
          <p:nvCxnSpPr>
            <p:cNvPr id="60" name="Straight Connector 59"/>
            <p:cNvCxnSpPr/>
            <p:nvPr/>
          </p:nvCxnSpPr>
          <p:spPr>
            <a:xfrm flipH="1">
              <a:off x="8376249" y="3416201"/>
              <a:ext cx="152400" cy="159589"/>
            </a:xfrm>
            <a:prstGeom prst="line">
              <a:avLst/>
            </a:prstGeom>
            <a:ln w="57150"/>
          </p:spPr>
          <p:style>
            <a:lnRef idx="3">
              <a:schemeClr val="accent5"/>
            </a:lnRef>
            <a:fillRef idx="0">
              <a:schemeClr val="accent5"/>
            </a:fillRef>
            <a:effectRef idx="2">
              <a:schemeClr val="accent5"/>
            </a:effectRef>
            <a:fontRef idx="minor">
              <a:schemeClr val="tx1"/>
            </a:fontRef>
          </p:style>
        </p:cxnSp>
      </p:grpSp>
      <p:sp>
        <p:nvSpPr>
          <p:cNvPr id="65" name="TextBox 64"/>
          <p:cNvSpPr txBox="1"/>
          <p:nvPr/>
        </p:nvSpPr>
        <p:spPr>
          <a:xfrm>
            <a:off x="4159431" y="3868230"/>
            <a:ext cx="816169" cy="707886"/>
          </a:xfrm>
          <a:prstGeom prst="rect">
            <a:avLst/>
          </a:prstGeom>
          <a:noFill/>
        </p:spPr>
        <p:txBody>
          <a:bodyPr wrap="square" rtlCol="0">
            <a:spAutoFit/>
          </a:bodyPr>
          <a:lstStyle/>
          <a:p>
            <a:pPr algn="ctr">
              <a:defRPr/>
            </a:pPr>
            <a:r>
              <a:rPr lang="en-US" sz="1000" dirty="0">
                <a:solidFill>
                  <a:prstClr val="black"/>
                </a:solidFill>
                <a:latin typeface="Tekton Pro Cond" pitchFamily="34" charset="0"/>
              </a:rPr>
              <a:t>Polycarp</a:t>
            </a:r>
          </a:p>
          <a:p>
            <a:pPr algn="ctr">
              <a:defRPr/>
            </a:pPr>
            <a:r>
              <a:rPr lang="en-US" sz="1000" dirty="0">
                <a:solidFill>
                  <a:prstClr val="black"/>
                </a:solidFill>
                <a:latin typeface="Tekton Pro Cond" pitchFamily="34" charset="0"/>
              </a:rPr>
              <a:t>120 AD</a:t>
            </a:r>
          </a:p>
          <a:p>
            <a:pPr algn="ctr">
              <a:defRPr/>
            </a:pPr>
            <a:r>
              <a:rPr lang="en-US" sz="1000" dirty="0">
                <a:solidFill>
                  <a:prstClr val="black"/>
                </a:solidFill>
                <a:latin typeface="Tekton Pro Cond" pitchFamily="34" charset="0"/>
              </a:rPr>
              <a:t>Letter Quotes</a:t>
            </a:r>
          </a:p>
          <a:p>
            <a:pPr algn="ctr">
              <a:defRPr/>
            </a:pPr>
            <a:r>
              <a:rPr lang="en-US" sz="1000" dirty="0">
                <a:solidFill>
                  <a:prstClr val="black"/>
                </a:solidFill>
                <a:latin typeface="Tekton Pro Cond" pitchFamily="34" charset="0"/>
              </a:rPr>
              <a:t>16 NT Books</a:t>
            </a:r>
          </a:p>
        </p:txBody>
      </p:sp>
      <p:pic>
        <p:nvPicPr>
          <p:cNvPr id="67" name="Picture 66"/>
          <p:cNvPicPr>
            <a:picLocks noChangeAspect="1"/>
          </p:cNvPicPr>
          <p:nvPr/>
        </p:nvPicPr>
        <p:blipFill rotWithShape="1">
          <a:blip r:embed="rId15" cstate="print">
            <a:extLst>
              <a:ext uri="{28A0092B-C50C-407E-A947-70E740481C1C}">
                <a14:useLocalDpi xmlns:a14="http://schemas.microsoft.com/office/drawing/2010/main" val="0"/>
              </a:ext>
            </a:extLst>
          </a:blip>
          <a:srcRect b="29237"/>
          <a:stretch/>
        </p:blipFill>
        <p:spPr>
          <a:xfrm>
            <a:off x="3587931" y="3518061"/>
            <a:ext cx="395733" cy="457200"/>
          </a:xfrm>
          <a:prstGeom prst="rect">
            <a:avLst/>
          </a:prstGeom>
        </p:spPr>
      </p:pic>
      <p:pic>
        <p:nvPicPr>
          <p:cNvPr id="68" name="Picture 67"/>
          <p:cNvPicPr>
            <a:picLocks noChangeAspect="1"/>
          </p:cNvPicPr>
          <p:nvPr/>
        </p:nvPicPr>
        <p:blipFill rotWithShape="1">
          <a:blip r:embed="rId15" cstate="print">
            <a:extLst>
              <a:ext uri="{28A0092B-C50C-407E-A947-70E740481C1C}">
                <a14:useLocalDpi xmlns:a14="http://schemas.microsoft.com/office/drawing/2010/main" val="0"/>
              </a:ext>
            </a:extLst>
          </a:blip>
          <a:srcRect b="29237"/>
          <a:stretch/>
        </p:blipFill>
        <p:spPr>
          <a:xfrm>
            <a:off x="4352600" y="3406626"/>
            <a:ext cx="395733" cy="457200"/>
          </a:xfrm>
          <a:prstGeom prst="rect">
            <a:avLst/>
          </a:prstGeom>
        </p:spPr>
      </p:pic>
      <p:sp>
        <p:nvSpPr>
          <p:cNvPr id="69" name="TextBox 68"/>
          <p:cNvSpPr txBox="1"/>
          <p:nvPr/>
        </p:nvSpPr>
        <p:spPr>
          <a:xfrm>
            <a:off x="3363212" y="4044111"/>
            <a:ext cx="816169" cy="707886"/>
          </a:xfrm>
          <a:prstGeom prst="rect">
            <a:avLst/>
          </a:prstGeom>
          <a:noFill/>
        </p:spPr>
        <p:txBody>
          <a:bodyPr wrap="square" rtlCol="0">
            <a:spAutoFit/>
          </a:bodyPr>
          <a:lstStyle/>
          <a:p>
            <a:pPr algn="ctr">
              <a:defRPr/>
            </a:pPr>
            <a:r>
              <a:rPr lang="en-US" sz="1000" dirty="0">
                <a:solidFill>
                  <a:prstClr val="black"/>
                </a:solidFill>
                <a:latin typeface="Tekton Pro Cond" pitchFamily="34" charset="0"/>
              </a:rPr>
              <a:t>Clement </a:t>
            </a:r>
          </a:p>
          <a:p>
            <a:pPr algn="ctr">
              <a:defRPr/>
            </a:pPr>
            <a:r>
              <a:rPr lang="en-US" sz="1000" dirty="0">
                <a:solidFill>
                  <a:prstClr val="black"/>
                </a:solidFill>
                <a:latin typeface="Tekton Pro Cond" pitchFamily="34" charset="0"/>
              </a:rPr>
              <a:t>95 AD</a:t>
            </a:r>
          </a:p>
          <a:p>
            <a:pPr algn="ctr">
              <a:defRPr/>
            </a:pPr>
            <a:r>
              <a:rPr lang="en-US" sz="1000" dirty="0">
                <a:solidFill>
                  <a:prstClr val="black"/>
                </a:solidFill>
                <a:latin typeface="Tekton Pro Cond" pitchFamily="34" charset="0"/>
              </a:rPr>
              <a:t>Letter Quotes</a:t>
            </a:r>
          </a:p>
          <a:p>
            <a:pPr algn="ctr">
              <a:defRPr/>
            </a:pPr>
            <a:r>
              <a:rPr lang="en-US" sz="1000" dirty="0">
                <a:solidFill>
                  <a:prstClr val="black"/>
                </a:solidFill>
                <a:latin typeface="Tekton Pro Cond" pitchFamily="34" charset="0"/>
              </a:rPr>
              <a:t>10 NT Books</a:t>
            </a:r>
          </a:p>
        </p:txBody>
      </p:sp>
      <p:sp>
        <p:nvSpPr>
          <p:cNvPr id="70" name="TextBox 69"/>
          <p:cNvSpPr txBox="1"/>
          <p:nvPr/>
        </p:nvSpPr>
        <p:spPr>
          <a:xfrm>
            <a:off x="2504287" y="3945174"/>
            <a:ext cx="633507" cy="553998"/>
          </a:xfrm>
          <a:prstGeom prst="rect">
            <a:avLst/>
          </a:prstGeom>
          <a:noFill/>
        </p:spPr>
        <p:txBody>
          <a:bodyPr wrap="none" rtlCol="0">
            <a:spAutoFit/>
          </a:bodyPr>
          <a:lstStyle>
            <a:defPPr>
              <a:defRPr lang="en-US"/>
            </a:defPPr>
            <a:lvl1pPr>
              <a:defRPr sz="1000">
                <a:latin typeface="Tekton Pro Cond" pitchFamily="34" charset="0"/>
              </a:defRPr>
            </a:lvl1pPr>
          </a:lstStyle>
          <a:p>
            <a:pPr algn="ctr">
              <a:defRPr/>
            </a:pPr>
            <a:r>
              <a:rPr lang="en-US" dirty="0">
                <a:solidFill>
                  <a:prstClr val="black"/>
                </a:solidFill>
              </a:rPr>
              <a:t>70 AD</a:t>
            </a:r>
          </a:p>
          <a:p>
            <a:pPr algn="ctr">
              <a:defRPr/>
            </a:pPr>
            <a:r>
              <a:rPr lang="en-US" dirty="0">
                <a:solidFill>
                  <a:prstClr val="black"/>
                </a:solidFill>
              </a:rPr>
              <a:t>Temple</a:t>
            </a:r>
          </a:p>
          <a:p>
            <a:pPr algn="ctr">
              <a:defRPr/>
            </a:pPr>
            <a:r>
              <a:rPr lang="en-US" dirty="0">
                <a:solidFill>
                  <a:prstClr val="black"/>
                </a:solidFill>
              </a:rPr>
              <a:t>Destroyed</a:t>
            </a:r>
          </a:p>
        </p:txBody>
      </p:sp>
      <p:pic>
        <p:nvPicPr>
          <p:cNvPr id="71" name="Picture 70"/>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586012" y="4435741"/>
            <a:ext cx="463972" cy="547249"/>
          </a:xfrm>
          <a:prstGeom prst="rect">
            <a:avLst/>
          </a:prstGeom>
        </p:spPr>
      </p:pic>
      <p:pic>
        <p:nvPicPr>
          <p:cNvPr id="72" name="Picture 71"/>
          <p:cNvPicPr>
            <a:picLocks noChangeAspect="1"/>
          </p:cNvPicPr>
          <p:nvPr/>
        </p:nvPicPr>
        <p:blipFill rotWithShape="1">
          <a:blip r:embed="rId15" cstate="print">
            <a:extLst>
              <a:ext uri="{28A0092B-C50C-407E-A947-70E740481C1C}">
                <a14:useLocalDpi xmlns:a14="http://schemas.microsoft.com/office/drawing/2010/main" val="0"/>
              </a:ext>
            </a:extLst>
          </a:blip>
          <a:srcRect b="29237"/>
          <a:stretch/>
        </p:blipFill>
        <p:spPr>
          <a:xfrm>
            <a:off x="5110301" y="5609810"/>
            <a:ext cx="395733" cy="457200"/>
          </a:xfrm>
          <a:prstGeom prst="rect">
            <a:avLst/>
          </a:prstGeom>
        </p:spPr>
      </p:pic>
      <p:pic>
        <p:nvPicPr>
          <p:cNvPr id="73" name="Picture 72"/>
          <p:cNvPicPr>
            <a:picLocks noChangeAspect="1"/>
          </p:cNvPicPr>
          <p:nvPr/>
        </p:nvPicPr>
        <p:blipFill rotWithShape="1">
          <a:blip r:embed="rId15" cstate="print">
            <a:extLst>
              <a:ext uri="{28A0092B-C50C-407E-A947-70E740481C1C}">
                <a14:useLocalDpi xmlns:a14="http://schemas.microsoft.com/office/drawing/2010/main" val="0"/>
              </a:ext>
            </a:extLst>
          </a:blip>
          <a:srcRect b="29237"/>
          <a:stretch/>
        </p:blipFill>
        <p:spPr>
          <a:xfrm>
            <a:off x="3762686" y="5596470"/>
            <a:ext cx="395733" cy="457200"/>
          </a:xfrm>
          <a:prstGeom prst="rect">
            <a:avLst/>
          </a:prstGeom>
        </p:spPr>
      </p:pic>
      <p:grpSp>
        <p:nvGrpSpPr>
          <p:cNvPr id="74" name="Group 73"/>
          <p:cNvGrpSpPr/>
          <p:nvPr/>
        </p:nvGrpSpPr>
        <p:grpSpPr>
          <a:xfrm rot="16200000">
            <a:off x="4203700" y="5600463"/>
            <a:ext cx="163902" cy="300769"/>
            <a:chOff x="8370639" y="3275021"/>
            <a:chExt cx="163902" cy="300769"/>
          </a:xfrm>
        </p:grpSpPr>
        <p:cxnSp>
          <p:nvCxnSpPr>
            <p:cNvPr id="75" name="Straight Connector 74"/>
            <p:cNvCxnSpPr/>
            <p:nvPr/>
          </p:nvCxnSpPr>
          <p:spPr>
            <a:xfrm>
              <a:off x="8370639" y="3275021"/>
              <a:ext cx="163902" cy="159589"/>
            </a:xfrm>
            <a:prstGeom prst="line">
              <a:avLst/>
            </a:prstGeom>
            <a:ln w="57150"/>
          </p:spPr>
          <p:style>
            <a:lnRef idx="3">
              <a:schemeClr val="accent5"/>
            </a:lnRef>
            <a:fillRef idx="0">
              <a:schemeClr val="accent5"/>
            </a:fillRef>
            <a:effectRef idx="2">
              <a:schemeClr val="accent5"/>
            </a:effectRef>
            <a:fontRef idx="minor">
              <a:schemeClr val="tx1"/>
            </a:fontRef>
          </p:style>
        </p:cxnSp>
        <p:cxnSp>
          <p:nvCxnSpPr>
            <p:cNvPr id="76" name="Straight Connector 75"/>
            <p:cNvCxnSpPr/>
            <p:nvPr/>
          </p:nvCxnSpPr>
          <p:spPr>
            <a:xfrm flipH="1">
              <a:off x="8376249" y="3416201"/>
              <a:ext cx="152400" cy="159589"/>
            </a:xfrm>
            <a:prstGeom prst="line">
              <a:avLst/>
            </a:prstGeom>
            <a:ln w="57150"/>
          </p:spPr>
          <p:style>
            <a:lnRef idx="3">
              <a:schemeClr val="accent5"/>
            </a:lnRef>
            <a:fillRef idx="0">
              <a:schemeClr val="accent5"/>
            </a:fillRef>
            <a:effectRef idx="2">
              <a:schemeClr val="accent5"/>
            </a:effectRef>
            <a:fontRef idx="minor">
              <a:schemeClr val="tx1"/>
            </a:fontRef>
          </p:style>
        </p:cxnSp>
      </p:grpSp>
      <p:sp>
        <p:nvSpPr>
          <p:cNvPr id="77" name="Rectangle 76"/>
          <p:cNvSpPr/>
          <p:nvPr/>
        </p:nvSpPr>
        <p:spPr>
          <a:xfrm>
            <a:off x="3671200" y="6053670"/>
            <a:ext cx="1304400" cy="707886"/>
          </a:xfrm>
          <a:prstGeom prst="rect">
            <a:avLst/>
          </a:prstGeom>
        </p:spPr>
        <p:txBody>
          <a:bodyPr wrap="square">
            <a:spAutoFit/>
          </a:bodyPr>
          <a:lstStyle/>
          <a:p>
            <a:pPr>
              <a:defRPr/>
            </a:pPr>
            <a:r>
              <a:rPr lang="en-US" sz="1000" dirty="0">
                <a:solidFill>
                  <a:prstClr val="black"/>
                </a:solidFill>
                <a:latin typeface="Tekton Pro Cond" pitchFamily="34" charset="0"/>
              </a:rPr>
              <a:t>AD 115,</a:t>
            </a:r>
          </a:p>
          <a:p>
            <a:pPr>
              <a:defRPr/>
            </a:pPr>
            <a:r>
              <a:rPr lang="en-US" sz="1000" dirty="0">
                <a:solidFill>
                  <a:prstClr val="black"/>
                </a:solidFill>
                <a:latin typeface="Tekton Pro Cond" pitchFamily="34" charset="0"/>
              </a:rPr>
              <a:t>Ignatius, bishop of Antioch, </a:t>
            </a:r>
          </a:p>
          <a:p>
            <a:pPr>
              <a:defRPr/>
            </a:pPr>
            <a:r>
              <a:rPr lang="en-US" sz="1000" dirty="0">
                <a:solidFill>
                  <a:prstClr val="black"/>
                </a:solidFill>
                <a:latin typeface="Tekton Pro Cond" pitchFamily="34" charset="0"/>
              </a:rPr>
              <a:t>Refers to “The Gospel” as </a:t>
            </a:r>
          </a:p>
          <a:p>
            <a:pPr>
              <a:defRPr/>
            </a:pPr>
            <a:r>
              <a:rPr lang="en-US" sz="1000" dirty="0">
                <a:solidFill>
                  <a:prstClr val="black"/>
                </a:solidFill>
                <a:latin typeface="Tekton Pro Cond" pitchFamily="34" charset="0"/>
              </a:rPr>
              <a:t>authoritative writing</a:t>
            </a:r>
          </a:p>
        </p:txBody>
      </p:sp>
      <p:pic>
        <p:nvPicPr>
          <p:cNvPr id="26" name="Picture 25"/>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476581" y="1729552"/>
            <a:ext cx="527882" cy="706603"/>
          </a:xfrm>
          <a:prstGeom prst="rect">
            <a:avLst/>
          </a:prstGeom>
        </p:spPr>
      </p:pic>
      <p:sp>
        <p:nvSpPr>
          <p:cNvPr id="66" name="TextBox 65"/>
          <p:cNvSpPr txBox="1"/>
          <p:nvPr/>
        </p:nvSpPr>
        <p:spPr>
          <a:xfrm>
            <a:off x="3253238" y="2436155"/>
            <a:ext cx="926143" cy="553998"/>
          </a:xfrm>
          <a:prstGeom prst="rect">
            <a:avLst/>
          </a:prstGeom>
          <a:noFill/>
        </p:spPr>
        <p:txBody>
          <a:bodyPr wrap="square" rtlCol="0">
            <a:spAutoFit/>
          </a:bodyPr>
          <a:lstStyle/>
          <a:p>
            <a:pPr algn="ctr">
              <a:defRPr/>
            </a:pPr>
            <a:r>
              <a:rPr lang="en-US" sz="1000" dirty="0">
                <a:solidFill>
                  <a:prstClr val="black"/>
                </a:solidFill>
                <a:latin typeface="Tekton Pro Cond" pitchFamily="34" charset="0"/>
              </a:rPr>
              <a:t>93 AD</a:t>
            </a:r>
          </a:p>
          <a:p>
            <a:pPr algn="ctr">
              <a:defRPr/>
            </a:pPr>
            <a:r>
              <a:rPr lang="en-US" sz="1000" dirty="0">
                <a:solidFill>
                  <a:prstClr val="black"/>
                </a:solidFill>
                <a:latin typeface="Tekton Pro Cond" pitchFamily="34" charset="0"/>
              </a:rPr>
              <a:t>Josephus</a:t>
            </a:r>
          </a:p>
          <a:p>
            <a:pPr algn="ctr">
              <a:defRPr/>
            </a:pPr>
            <a:r>
              <a:rPr lang="en-US" sz="1000" dirty="0">
                <a:solidFill>
                  <a:prstClr val="black"/>
                </a:solidFill>
                <a:latin typeface="Tekton Pro Cond" pitchFamily="34" charset="0"/>
              </a:rPr>
              <a:t>The Antiquities</a:t>
            </a:r>
          </a:p>
        </p:txBody>
      </p:sp>
      <p:cxnSp>
        <p:nvCxnSpPr>
          <p:cNvPr id="81" name="Straight Connector 80"/>
          <p:cNvCxnSpPr/>
          <p:nvPr/>
        </p:nvCxnSpPr>
        <p:spPr>
          <a:xfrm flipV="1">
            <a:off x="5493558" y="5802857"/>
            <a:ext cx="1934285" cy="1"/>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pic>
        <p:nvPicPr>
          <p:cNvPr id="46" name="Picture 45"/>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438518" y="1760175"/>
            <a:ext cx="751853" cy="525375"/>
          </a:xfrm>
          <a:prstGeom prst="rect">
            <a:avLst/>
          </a:prstGeom>
        </p:spPr>
      </p:pic>
      <p:sp>
        <p:nvSpPr>
          <p:cNvPr id="85" name="TextBox 84"/>
          <p:cNvSpPr txBox="1"/>
          <p:nvPr/>
        </p:nvSpPr>
        <p:spPr>
          <a:xfrm>
            <a:off x="1427348" y="2285550"/>
            <a:ext cx="926143" cy="553998"/>
          </a:xfrm>
          <a:prstGeom prst="rect">
            <a:avLst/>
          </a:prstGeom>
          <a:noFill/>
        </p:spPr>
        <p:txBody>
          <a:bodyPr wrap="square" rtlCol="0">
            <a:spAutoFit/>
          </a:bodyPr>
          <a:lstStyle/>
          <a:p>
            <a:pPr algn="ctr">
              <a:defRPr/>
            </a:pPr>
            <a:r>
              <a:rPr lang="en-US" sz="1000" dirty="0">
                <a:solidFill>
                  <a:prstClr val="black"/>
                </a:solidFill>
                <a:latin typeface="Tekton Pro Cond" pitchFamily="34" charset="0"/>
              </a:rPr>
              <a:t>50 AD</a:t>
            </a:r>
          </a:p>
          <a:p>
            <a:pPr algn="ctr">
              <a:defRPr/>
            </a:pPr>
            <a:r>
              <a:rPr lang="en-US" sz="1000" dirty="0">
                <a:solidFill>
                  <a:prstClr val="black"/>
                </a:solidFill>
                <a:latin typeface="Tekton Pro Cond" pitchFamily="34" charset="0"/>
              </a:rPr>
              <a:t>Christ cup</a:t>
            </a:r>
          </a:p>
          <a:p>
            <a:pPr algn="ctr">
              <a:defRPr/>
            </a:pPr>
            <a:r>
              <a:rPr lang="en-US" sz="1000" dirty="0">
                <a:solidFill>
                  <a:prstClr val="black"/>
                </a:solidFill>
                <a:latin typeface="Tekton Pro Cond" pitchFamily="34" charset="0"/>
              </a:rPr>
              <a:t>Egypt</a:t>
            </a:r>
          </a:p>
        </p:txBody>
      </p:sp>
      <p:pic>
        <p:nvPicPr>
          <p:cNvPr id="28" name="Picture 27"/>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609600" y="4164155"/>
            <a:ext cx="348553" cy="511211"/>
          </a:xfrm>
          <a:prstGeom prst="rect">
            <a:avLst/>
          </a:prstGeom>
        </p:spPr>
      </p:pic>
      <p:sp>
        <p:nvSpPr>
          <p:cNvPr id="39" name="Isosceles Triangle 38"/>
          <p:cNvSpPr/>
          <p:nvPr/>
        </p:nvSpPr>
        <p:spPr>
          <a:xfrm>
            <a:off x="756405" y="5258179"/>
            <a:ext cx="108765" cy="13791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Isosceles Triangle 86"/>
          <p:cNvSpPr/>
          <p:nvPr/>
        </p:nvSpPr>
        <p:spPr>
          <a:xfrm>
            <a:off x="2170552" y="5166984"/>
            <a:ext cx="108765" cy="13791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p:cNvSpPr txBox="1"/>
          <p:nvPr/>
        </p:nvSpPr>
        <p:spPr>
          <a:xfrm>
            <a:off x="1743377" y="5630136"/>
            <a:ext cx="926143" cy="707886"/>
          </a:xfrm>
          <a:prstGeom prst="rect">
            <a:avLst/>
          </a:prstGeom>
          <a:noFill/>
        </p:spPr>
        <p:txBody>
          <a:bodyPr wrap="square" rtlCol="0">
            <a:spAutoFit/>
          </a:bodyPr>
          <a:lstStyle/>
          <a:p>
            <a:pPr algn="ctr">
              <a:defRPr/>
            </a:pPr>
            <a:r>
              <a:rPr lang="en-US" sz="1000" dirty="0">
                <a:solidFill>
                  <a:prstClr val="black"/>
                </a:solidFill>
                <a:latin typeface="Tekton Pro Cond" pitchFamily="34" charset="0"/>
              </a:rPr>
              <a:t>62 AD</a:t>
            </a:r>
          </a:p>
          <a:p>
            <a:pPr algn="ctr">
              <a:defRPr/>
            </a:pPr>
            <a:r>
              <a:rPr lang="en-US" sz="1000" dirty="0">
                <a:solidFill>
                  <a:prstClr val="black"/>
                </a:solidFill>
                <a:latin typeface="Tekton Pro Cond" pitchFamily="34" charset="0"/>
              </a:rPr>
              <a:t>Death of</a:t>
            </a:r>
          </a:p>
          <a:p>
            <a:pPr algn="ctr">
              <a:defRPr/>
            </a:pPr>
            <a:r>
              <a:rPr lang="en-US" sz="1000" dirty="0">
                <a:solidFill>
                  <a:prstClr val="black"/>
                </a:solidFill>
                <a:latin typeface="Tekton Pro Cond" pitchFamily="34" charset="0"/>
              </a:rPr>
              <a:t>James</a:t>
            </a:r>
          </a:p>
          <a:p>
            <a:pPr algn="ctr">
              <a:defRPr/>
            </a:pPr>
            <a:r>
              <a:rPr lang="en-US" sz="1000" dirty="0">
                <a:solidFill>
                  <a:prstClr val="black"/>
                </a:solidFill>
                <a:latin typeface="Tekton Pro Cond" pitchFamily="34" charset="0"/>
              </a:rPr>
              <a:t>Brother of Jesus</a:t>
            </a:r>
          </a:p>
        </p:txBody>
      </p:sp>
      <p:sp>
        <p:nvSpPr>
          <p:cNvPr id="89" name="TextBox 88"/>
          <p:cNvSpPr txBox="1"/>
          <p:nvPr/>
        </p:nvSpPr>
        <p:spPr>
          <a:xfrm>
            <a:off x="369618" y="5664088"/>
            <a:ext cx="1135028" cy="707886"/>
          </a:xfrm>
          <a:prstGeom prst="rect">
            <a:avLst/>
          </a:prstGeom>
          <a:noFill/>
        </p:spPr>
        <p:txBody>
          <a:bodyPr wrap="square" rtlCol="0">
            <a:spAutoFit/>
          </a:bodyPr>
          <a:lstStyle/>
          <a:p>
            <a:pPr algn="ctr">
              <a:defRPr/>
            </a:pPr>
            <a:r>
              <a:rPr lang="en-US" sz="1000" dirty="0">
                <a:solidFill>
                  <a:prstClr val="black"/>
                </a:solidFill>
                <a:latin typeface="Tekton Pro Cond" pitchFamily="34" charset="0"/>
              </a:rPr>
              <a:t>28-29 AD</a:t>
            </a:r>
          </a:p>
          <a:p>
            <a:pPr algn="ctr">
              <a:defRPr/>
            </a:pPr>
            <a:r>
              <a:rPr lang="en-US" sz="1000" dirty="0">
                <a:solidFill>
                  <a:prstClr val="black"/>
                </a:solidFill>
                <a:latin typeface="Tekton Pro Cond" pitchFamily="34" charset="0"/>
              </a:rPr>
              <a:t>Death of</a:t>
            </a:r>
          </a:p>
          <a:p>
            <a:pPr algn="ctr">
              <a:defRPr/>
            </a:pPr>
            <a:r>
              <a:rPr lang="en-US" sz="1000" dirty="0">
                <a:solidFill>
                  <a:prstClr val="black"/>
                </a:solidFill>
                <a:latin typeface="Tekton Pro Cond" pitchFamily="34" charset="0"/>
              </a:rPr>
              <a:t>John The Baptist</a:t>
            </a:r>
          </a:p>
          <a:p>
            <a:pPr algn="ctr">
              <a:defRPr/>
            </a:pPr>
            <a:r>
              <a:rPr lang="en-US" sz="1000" dirty="0">
                <a:solidFill>
                  <a:prstClr val="black"/>
                </a:solidFill>
                <a:latin typeface="Tekton Pro Cond" pitchFamily="34" charset="0"/>
              </a:rPr>
              <a:t>Jesus ~30 AD</a:t>
            </a:r>
          </a:p>
        </p:txBody>
      </p:sp>
      <p:sp>
        <p:nvSpPr>
          <p:cNvPr id="90" name="Isosceles Triangle 89"/>
          <p:cNvSpPr/>
          <p:nvPr/>
        </p:nvSpPr>
        <p:spPr>
          <a:xfrm flipV="1">
            <a:off x="3791715" y="4798801"/>
            <a:ext cx="108765" cy="13791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Isosceles Triangle 90"/>
          <p:cNvSpPr/>
          <p:nvPr/>
        </p:nvSpPr>
        <p:spPr>
          <a:xfrm>
            <a:off x="881835" y="5257800"/>
            <a:ext cx="108765" cy="13791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a:stCxn id="66" idx="2"/>
          </p:cNvCxnSpPr>
          <p:nvPr/>
        </p:nvCxnSpPr>
        <p:spPr>
          <a:xfrm>
            <a:off x="3716310" y="2990153"/>
            <a:ext cx="129787" cy="178655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59404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1074" y="856763"/>
            <a:ext cx="9144000" cy="6001237"/>
          </a:xfrm>
          <a:prstGeom prst="rect">
            <a:avLst/>
          </a:prstGeom>
        </p:spPr>
      </p:pic>
      <p:sp>
        <p:nvSpPr>
          <p:cNvPr id="4" name="Rectangle 3"/>
          <p:cNvSpPr/>
          <p:nvPr/>
        </p:nvSpPr>
        <p:spPr>
          <a:xfrm>
            <a:off x="669914" y="3909737"/>
            <a:ext cx="1825045"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nothing exists beyond the natural realm</a:t>
            </a:r>
          </a:p>
        </p:txBody>
      </p:sp>
      <p:sp>
        <p:nvSpPr>
          <p:cNvPr id="5" name="TextBox 4"/>
          <p:cNvSpPr txBox="1"/>
          <p:nvPr/>
        </p:nvSpPr>
        <p:spPr>
          <a:xfrm>
            <a:off x="467277" y="5551345"/>
            <a:ext cx="2352247" cy="9233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No God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No Supreme Being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We come from nothing</a:t>
            </a:r>
          </a:p>
        </p:txBody>
      </p:sp>
      <p:sp>
        <p:nvSpPr>
          <p:cNvPr id="14" name="Rectangle 13"/>
          <p:cNvSpPr/>
          <p:nvPr/>
        </p:nvSpPr>
        <p:spPr>
          <a:xfrm>
            <a:off x="4475092" y="877978"/>
            <a:ext cx="3902509" cy="215444"/>
          </a:xfrm>
          <a:prstGeom prst="rect">
            <a:avLst/>
          </a:prstGeom>
          <a:solidFill>
            <a:srgbClr val="FFFFCC">
              <a:alpha val="60000"/>
            </a:srgbClr>
          </a:solidFill>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sng" strike="noStrike" kern="1200" cap="none" spc="0" normalizeH="0" baseline="0" noProof="0" dirty="0">
                <a:ln>
                  <a:noFill/>
                </a:ln>
                <a:solidFill>
                  <a:prstClr val="black"/>
                </a:solidFill>
                <a:effectLst/>
                <a:uLnTx/>
                <a:uFillTx/>
                <a:latin typeface="Calibri"/>
                <a:ea typeface="+mn-ea"/>
                <a:cs typeface="+mn-cs"/>
              </a:rPr>
              <a:t>Super Naturalism</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 name="TextBox 15"/>
          <p:cNvSpPr txBox="1"/>
          <p:nvPr/>
        </p:nvSpPr>
        <p:spPr>
          <a:xfrm>
            <a:off x="467277" y="806689"/>
            <a:ext cx="1603516" cy="923330"/>
          </a:xfrm>
          <a:prstGeom prst="rect">
            <a:avLst/>
          </a:prstGeom>
          <a:solidFill>
            <a:srgbClr val="FFFFCC">
              <a:alpha val="60000"/>
            </a:srgbClr>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God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Supreme Being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We are created</a:t>
            </a:r>
          </a:p>
        </p:txBody>
      </p:sp>
      <p:grpSp>
        <p:nvGrpSpPr>
          <p:cNvPr id="18" name="Group 17"/>
          <p:cNvGrpSpPr/>
          <p:nvPr/>
        </p:nvGrpSpPr>
        <p:grpSpPr>
          <a:xfrm>
            <a:off x="3931269" y="1123071"/>
            <a:ext cx="2248706" cy="1952560"/>
            <a:chOff x="6782929" y="1476440"/>
            <a:chExt cx="2248706" cy="1952560"/>
          </a:xfrm>
        </p:grpSpPr>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82929" y="1476440"/>
              <a:ext cx="2248706" cy="1952560"/>
            </a:xfrm>
            <a:prstGeom prst="rect">
              <a:avLst/>
            </a:prstGeom>
          </p:spPr>
        </p:pic>
        <p:sp>
          <p:nvSpPr>
            <p:cNvPr id="23" name="Rectangle 22"/>
            <p:cNvSpPr/>
            <p:nvPr/>
          </p:nvSpPr>
          <p:spPr>
            <a:xfrm>
              <a:off x="6936972" y="1804446"/>
              <a:ext cx="693096" cy="369332"/>
            </a:xfrm>
            <a:prstGeom prst="rect">
              <a:avLst/>
            </a:prstGeom>
          </p:spPr>
          <p:txBody>
            <a:bodyPr wrap="square">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9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mn-cs"/>
                </a:rPr>
                <a:t>Bible is Inspired</a:t>
              </a:r>
            </a:p>
          </p:txBody>
        </p:sp>
        <p:sp>
          <p:nvSpPr>
            <p:cNvPr id="24" name="Rectangle 23"/>
            <p:cNvSpPr/>
            <p:nvPr/>
          </p:nvSpPr>
          <p:spPr>
            <a:xfrm>
              <a:off x="7639882" y="1599824"/>
              <a:ext cx="679994" cy="369332"/>
            </a:xfrm>
            <a:prstGeom prst="rect">
              <a:avLst/>
            </a:prstGeom>
          </p:spPr>
          <p:txBody>
            <a:bodyPr wrap="none">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9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mn-cs"/>
                </a:rPr>
                <a:t>Bible is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9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mn-cs"/>
                </a:rPr>
                <a:t>Accurate</a:t>
              </a:r>
            </a:p>
          </p:txBody>
        </p:sp>
        <p:sp>
          <p:nvSpPr>
            <p:cNvPr id="25" name="Rectangle 24"/>
            <p:cNvSpPr/>
            <p:nvPr/>
          </p:nvSpPr>
          <p:spPr>
            <a:xfrm>
              <a:off x="8291172" y="1873696"/>
              <a:ext cx="611065" cy="369332"/>
            </a:xfrm>
            <a:prstGeom prst="rect">
              <a:avLst/>
            </a:prstGeom>
          </p:spPr>
          <p:txBody>
            <a:bodyPr wrap="none">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9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mn-cs"/>
                </a:rPr>
                <a:t>Bible is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9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mn-cs"/>
                </a:rPr>
                <a:t>Reliable</a:t>
              </a:r>
            </a:p>
          </p:txBody>
        </p:sp>
      </p:grpSp>
      <p:sp>
        <p:nvSpPr>
          <p:cNvPr id="6" name="TextBox 5">
            <a:extLst>
              <a:ext uri="{FF2B5EF4-FFF2-40B4-BE49-F238E27FC236}">
                <a16:creationId xmlns:a16="http://schemas.microsoft.com/office/drawing/2014/main" xmlns="" id="{783AD531-9B74-4238-95CB-E9E030C45B8D}"/>
              </a:ext>
            </a:extLst>
          </p:cNvPr>
          <p:cNvSpPr txBox="1"/>
          <p:nvPr/>
        </p:nvSpPr>
        <p:spPr>
          <a:xfrm>
            <a:off x="4431860" y="4400657"/>
            <a:ext cx="1521375" cy="738664"/>
          </a:xfrm>
          <a:prstGeom prst="rect">
            <a:avLst/>
          </a:prstGeom>
        </p:spPr>
        <p:txBody>
          <a:bodyPr wrap="square">
            <a:spAutoFit/>
          </a:bodyPr>
          <a:lstStyle>
            <a:defPPr>
              <a:defRPr lang="en-US"/>
            </a:defPPr>
            <a:lvl1pPr marR="0" lvl="0" indent="0" fontAlgn="auto">
              <a:lnSpc>
                <a:spcPct val="100000"/>
              </a:lnSpc>
              <a:spcBef>
                <a:spcPts val="0"/>
              </a:spcBef>
              <a:spcAft>
                <a:spcPts val="0"/>
              </a:spcAft>
              <a:buClrTx/>
              <a:buSzTx/>
              <a:buFontTx/>
              <a:buNone/>
              <a:tabLst/>
              <a:defRPr kumimoji="0" sz="1400" b="0" i="0" u="none" strike="noStrike" cap="none" spc="0" normalizeH="0" baseline="0">
                <a:ln>
                  <a:noFill/>
                </a:ln>
                <a:solidFill>
                  <a:prstClr val="black"/>
                </a:solidFill>
                <a:effectLst/>
                <a:uLnTx/>
                <a:uFillTx/>
                <a:latin typeface="Calibri"/>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a:ea typeface="+mn-ea"/>
                <a:cs typeface="+mn-cs"/>
              </a:rPr>
              <a:t>Gospel Eyewitness Evidence </a:t>
            </a:r>
          </a:p>
        </p:txBody>
      </p:sp>
      <p:pic>
        <p:nvPicPr>
          <p:cNvPr id="8" name="Picture 7">
            <a:extLst>
              <a:ext uri="{FF2B5EF4-FFF2-40B4-BE49-F238E27FC236}">
                <a16:creationId xmlns:a16="http://schemas.microsoft.com/office/drawing/2014/main" xmlns="" id="{FA8FEE7A-33CE-4E3B-B12A-DDD9AE4E54E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9150494">
            <a:off x="4039532" y="4396115"/>
            <a:ext cx="423713" cy="572710"/>
          </a:xfrm>
          <a:prstGeom prst="rect">
            <a:avLst/>
          </a:prstGeom>
        </p:spPr>
      </p:pic>
      <p:pic>
        <p:nvPicPr>
          <p:cNvPr id="10" name="Picture 9">
            <a:extLst>
              <a:ext uri="{FF2B5EF4-FFF2-40B4-BE49-F238E27FC236}">
                <a16:creationId xmlns:a16="http://schemas.microsoft.com/office/drawing/2014/main" xmlns="" id="{D1E90AE4-2A8F-476B-99DD-84797384C88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6942210">
            <a:off x="3330272" y="4131017"/>
            <a:ext cx="385667" cy="867751"/>
          </a:xfrm>
          <a:prstGeom prst="rect">
            <a:avLst/>
          </a:prstGeom>
        </p:spPr>
      </p:pic>
      <p:sp>
        <p:nvSpPr>
          <p:cNvPr id="11" name="Rectangle 10">
            <a:extLst>
              <a:ext uri="{FF2B5EF4-FFF2-40B4-BE49-F238E27FC236}">
                <a16:creationId xmlns:a16="http://schemas.microsoft.com/office/drawing/2014/main" xmlns="" id="{049EC90D-FE92-47AA-A492-12492BD650BF}"/>
              </a:ext>
            </a:extLst>
          </p:cNvPr>
          <p:cNvSpPr/>
          <p:nvPr/>
        </p:nvSpPr>
        <p:spPr>
          <a:xfrm>
            <a:off x="3146821" y="4119306"/>
            <a:ext cx="1568891"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a:ea typeface="+mn-ea"/>
                <a:cs typeface="+mn-cs"/>
              </a:rPr>
              <a:t>Reliably Preserved </a:t>
            </a:r>
          </a:p>
        </p:txBody>
      </p:sp>
      <p:sp>
        <p:nvSpPr>
          <p:cNvPr id="12" name="Rectangle 11">
            <a:extLst>
              <a:ext uri="{FF2B5EF4-FFF2-40B4-BE49-F238E27FC236}">
                <a16:creationId xmlns:a16="http://schemas.microsoft.com/office/drawing/2014/main" xmlns="" id="{85905266-9F8C-4753-A2DA-F0BE378476B2}"/>
              </a:ext>
            </a:extLst>
          </p:cNvPr>
          <p:cNvSpPr/>
          <p:nvPr/>
        </p:nvSpPr>
        <p:spPr>
          <a:xfrm>
            <a:off x="2919568" y="3266194"/>
            <a:ext cx="1207073" cy="73866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a:ea typeface="+mn-ea"/>
                <a:cs typeface="+mn-cs"/>
              </a:rPr>
              <a:t>Credible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a:ea typeface="+mn-ea"/>
                <a:cs typeface="+mn-cs"/>
              </a:rPr>
              <a:t>Non-Biblical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a:ea typeface="+mn-ea"/>
                <a:cs typeface="+mn-cs"/>
              </a:rPr>
              <a:t>Evidence </a:t>
            </a:r>
          </a:p>
        </p:txBody>
      </p:sp>
      <p:sp>
        <p:nvSpPr>
          <p:cNvPr id="13" name="Rectangle 12">
            <a:extLst>
              <a:ext uri="{FF2B5EF4-FFF2-40B4-BE49-F238E27FC236}">
                <a16:creationId xmlns:a16="http://schemas.microsoft.com/office/drawing/2014/main" xmlns="" id="{E92A6F34-5D07-4B67-A0CC-40C86D036138}"/>
              </a:ext>
            </a:extLst>
          </p:cNvPr>
          <p:cNvSpPr/>
          <p:nvPr/>
        </p:nvSpPr>
        <p:spPr>
          <a:xfrm>
            <a:off x="2755005" y="3015788"/>
            <a:ext cx="2155164"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a:ea typeface="+mn-ea"/>
                <a:cs typeface="+mn-cs"/>
              </a:rPr>
              <a:t>Archaeology/the Scientific</a:t>
            </a:r>
          </a:p>
        </p:txBody>
      </p:sp>
      <p:sp>
        <p:nvSpPr>
          <p:cNvPr id="17" name="Rectangle 16">
            <a:extLst>
              <a:ext uri="{FF2B5EF4-FFF2-40B4-BE49-F238E27FC236}">
                <a16:creationId xmlns:a16="http://schemas.microsoft.com/office/drawing/2014/main" xmlns="" id="{7081FBED-3E6E-4DE2-B6EC-C0A7D44A4D6B}"/>
              </a:ext>
            </a:extLst>
          </p:cNvPr>
          <p:cNvSpPr/>
          <p:nvPr/>
        </p:nvSpPr>
        <p:spPr>
          <a:xfrm>
            <a:off x="2542342" y="2594812"/>
            <a:ext cx="1679308"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a:ea typeface="+mn-ea"/>
                <a:cs typeface="+mn-cs"/>
              </a:rPr>
              <a:t>Jesus Son of God </a:t>
            </a:r>
          </a:p>
        </p:txBody>
      </p:sp>
      <p:sp>
        <p:nvSpPr>
          <p:cNvPr id="20" name="Rectangle 19">
            <a:extLst>
              <a:ext uri="{FF2B5EF4-FFF2-40B4-BE49-F238E27FC236}">
                <a16:creationId xmlns:a16="http://schemas.microsoft.com/office/drawing/2014/main" xmlns="" id="{05770A30-4AFF-4F4E-A0C6-0155302D86A6}"/>
              </a:ext>
            </a:extLst>
          </p:cNvPr>
          <p:cNvSpPr/>
          <p:nvPr/>
        </p:nvSpPr>
        <p:spPr>
          <a:xfrm>
            <a:off x="1713497" y="3146036"/>
            <a:ext cx="592138" cy="73866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a:ea typeface="+mn-ea"/>
                <a:cs typeface="+mn-cs"/>
              </a:rPr>
              <a:t>Was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a:ea typeface="+mn-ea"/>
                <a:cs typeface="+mn-cs"/>
              </a:rPr>
              <a:t>Jesus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a:ea typeface="+mn-ea"/>
                <a:cs typeface="+mn-cs"/>
              </a:rPr>
              <a:t>Crazy </a:t>
            </a:r>
          </a:p>
        </p:txBody>
      </p:sp>
      <p:sp>
        <p:nvSpPr>
          <p:cNvPr id="21" name="Rectangle 20">
            <a:extLst>
              <a:ext uri="{FF2B5EF4-FFF2-40B4-BE49-F238E27FC236}">
                <a16:creationId xmlns:a16="http://schemas.microsoft.com/office/drawing/2014/main" xmlns="" id="{592B3207-9996-47FC-A526-F447D7DAE488}"/>
              </a:ext>
            </a:extLst>
          </p:cNvPr>
          <p:cNvSpPr/>
          <p:nvPr/>
        </p:nvSpPr>
        <p:spPr>
          <a:xfrm>
            <a:off x="2707054" y="2244051"/>
            <a:ext cx="1724806"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a:ea typeface="+mn-ea"/>
                <a:cs typeface="+mn-cs"/>
              </a:rPr>
              <a:t>Prophecy/Messiah</a:t>
            </a:r>
          </a:p>
        </p:txBody>
      </p:sp>
      <p:sp>
        <p:nvSpPr>
          <p:cNvPr id="22" name="Rectangle 21">
            <a:extLst>
              <a:ext uri="{FF2B5EF4-FFF2-40B4-BE49-F238E27FC236}">
                <a16:creationId xmlns:a16="http://schemas.microsoft.com/office/drawing/2014/main" xmlns="" id="{3FA3F947-C3AA-4ECD-AA54-6C94A65E905F}"/>
              </a:ext>
            </a:extLst>
          </p:cNvPr>
          <p:cNvSpPr/>
          <p:nvPr/>
        </p:nvSpPr>
        <p:spPr>
          <a:xfrm>
            <a:off x="2639656" y="1786979"/>
            <a:ext cx="1196353"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a:ea typeface="+mn-ea"/>
                <a:cs typeface="+mn-cs"/>
              </a:rPr>
              <a:t>Resurrection</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endParaRPr kumimoji="0" lang="en-US" sz="18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26" name="Picture 25">
            <a:extLst>
              <a:ext uri="{FF2B5EF4-FFF2-40B4-BE49-F238E27FC236}">
                <a16:creationId xmlns:a16="http://schemas.microsoft.com/office/drawing/2014/main" xmlns="" id="{32BDC868-EA51-46D5-8110-72A548487C3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002520">
            <a:off x="2524712" y="3466416"/>
            <a:ext cx="641954" cy="867695"/>
          </a:xfrm>
          <a:prstGeom prst="rect">
            <a:avLst/>
          </a:prstGeom>
        </p:spPr>
      </p:pic>
      <p:pic>
        <p:nvPicPr>
          <p:cNvPr id="28" name="Picture 27">
            <a:extLst>
              <a:ext uri="{FF2B5EF4-FFF2-40B4-BE49-F238E27FC236}">
                <a16:creationId xmlns:a16="http://schemas.microsoft.com/office/drawing/2014/main" xmlns="" id="{1BA30C03-D5D8-4384-93F3-8CAD6252B52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8871744">
            <a:off x="1842241" y="2853734"/>
            <a:ext cx="704762" cy="371429"/>
          </a:xfrm>
          <a:prstGeom prst="rect">
            <a:avLst/>
          </a:prstGeom>
        </p:spPr>
      </p:pic>
      <p:pic>
        <p:nvPicPr>
          <p:cNvPr id="29" name="Picture 28">
            <a:extLst>
              <a:ext uri="{FF2B5EF4-FFF2-40B4-BE49-F238E27FC236}">
                <a16:creationId xmlns:a16="http://schemas.microsoft.com/office/drawing/2014/main" xmlns="" id="{BEC1E559-4CF6-46B3-9D0B-A22F147B1A3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7487105" flipH="1">
            <a:off x="2112590" y="1821750"/>
            <a:ext cx="641954" cy="867695"/>
          </a:xfrm>
          <a:prstGeom prst="rect">
            <a:avLst/>
          </a:prstGeom>
        </p:spPr>
      </p:pic>
      <p:sp>
        <p:nvSpPr>
          <p:cNvPr id="3" name="Right Arrow 2"/>
          <p:cNvSpPr/>
          <p:nvPr/>
        </p:nvSpPr>
        <p:spPr>
          <a:xfrm flipH="1">
            <a:off x="4157665" y="3428685"/>
            <a:ext cx="752504" cy="453138"/>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52665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6" name="Picture 85">
            <a:extLst>
              <a:ext uri="{FF2B5EF4-FFF2-40B4-BE49-F238E27FC236}">
                <a16:creationId xmlns:a16="http://schemas.microsoft.com/office/drawing/2014/main" xmlns="" id="{79A48624-D391-4279-B807-6485D801D5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5422"/>
            <a:ext cx="9144000" cy="6647155"/>
          </a:xfrm>
          <a:prstGeom prst="rect">
            <a:avLst/>
          </a:prstGeom>
        </p:spPr>
      </p:pic>
      <p:sp>
        <p:nvSpPr>
          <p:cNvPr id="2" name="Rectangle 1"/>
          <p:cNvSpPr/>
          <p:nvPr/>
        </p:nvSpPr>
        <p:spPr>
          <a:xfrm>
            <a:off x="558976" y="4943319"/>
            <a:ext cx="1143000" cy="228600"/>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3" name="Rectangle 2"/>
          <p:cNvSpPr/>
          <p:nvPr/>
        </p:nvSpPr>
        <p:spPr>
          <a:xfrm>
            <a:off x="481339" y="4832260"/>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4" name="TextBox 3"/>
          <p:cNvSpPr txBox="1"/>
          <p:nvPr/>
        </p:nvSpPr>
        <p:spPr>
          <a:xfrm>
            <a:off x="289967" y="5398716"/>
            <a:ext cx="460382" cy="246221"/>
          </a:xfrm>
          <a:prstGeom prst="rect">
            <a:avLst/>
          </a:prstGeom>
          <a:noFill/>
        </p:spPr>
        <p:txBody>
          <a:bodyPr wrap="none" rtlCol="0">
            <a:spAutoFit/>
          </a:bodyPr>
          <a:lstStyle/>
          <a:p>
            <a:pPr>
              <a:defRPr/>
            </a:pPr>
            <a:r>
              <a:rPr lang="en-US" sz="1000" dirty="0">
                <a:solidFill>
                  <a:prstClr val="black"/>
                </a:solidFill>
                <a:latin typeface="Tekton Pro Cond" pitchFamily="34" charset="0"/>
              </a:rPr>
              <a:t>25 AD</a:t>
            </a: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2908" y="3702334"/>
            <a:ext cx="571428" cy="539682"/>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600774">
            <a:off x="662244" y="4519609"/>
            <a:ext cx="393740" cy="577485"/>
          </a:xfrm>
          <a:prstGeom prst="rect">
            <a:avLst/>
          </a:prstGeom>
        </p:spPr>
      </p:pic>
      <p:sp>
        <p:nvSpPr>
          <p:cNvPr id="7" name="TextBox 6"/>
          <p:cNvSpPr txBox="1"/>
          <p:nvPr/>
        </p:nvSpPr>
        <p:spPr>
          <a:xfrm>
            <a:off x="372468" y="4352189"/>
            <a:ext cx="920445" cy="246221"/>
          </a:xfrm>
          <a:prstGeom prst="rect">
            <a:avLst/>
          </a:prstGeom>
          <a:noFill/>
        </p:spPr>
        <p:txBody>
          <a:bodyPr wrap="none" rtlCol="0">
            <a:spAutoFit/>
          </a:bodyPr>
          <a:lstStyle>
            <a:defPPr>
              <a:defRPr lang="en-US"/>
            </a:defPPr>
            <a:lvl1pPr>
              <a:defRPr sz="1000">
                <a:latin typeface="Tekton Pro Cond" pitchFamily="34" charset="0"/>
              </a:defRPr>
            </a:lvl1pPr>
          </a:lstStyle>
          <a:p>
            <a:pPr>
              <a:defRPr/>
            </a:pPr>
            <a:r>
              <a:rPr lang="en-US" dirty="0">
                <a:solidFill>
                  <a:prstClr val="black"/>
                </a:solidFill>
              </a:rPr>
              <a:t>Ministry of Jesus</a:t>
            </a:r>
          </a:p>
        </p:txBody>
      </p:sp>
      <p:sp>
        <p:nvSpPr>
          <p:cNvPr id="8" name="Rectangle 7"/>
          <p:cNvSpPr/>
          <p:nvPr/>
        </p:nvSpPr>
        <p:spPr>
          <a:xfrm>
            <a:off x="1690551" y="4829019"/>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9" name="Rectangle 8"/>
          <p:cNvSpPr/>
          <p:nvPr/>
        </p:nvSpPr>
        <p:spPr>
          <a:xfrm>
            <a:off x="1781991" y="4943319"/>
            <a:ext cx="1143000" cy="228600"/>
          </a:xfrm>
          <a:prstGeom prst="rect">
            <a:avLst/>
          </a:prstGeom>
          <a:blipFill dpi="0" rotWithShape="1">
            <a:blip r:embed="rId7"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10" name="TextBox 9"/>
          <p:cNvSpPr txBox="1"/>
          <p:nvPr/>
        </p:nvSpPr>
        <p:spPr>
          <a:xfrm>
            <a:off x="1504646" y="5398715"/>
            <a:ext cx="460382" cy="246221"/>
          </a:xfrm>
          <a:prstGeom prst="rect">
            <a:avLst/>
          </a:prstGeom>
          <a:noFill/>
        </p:spPr>
        <p:txBody>
          <a:bodyPr wrap="none" rtlCol="0">
            <a:spAutoFit/>
          </a:bodyPr>
          <a:lstStyle/>
          <a:p>
            <a:pPr>
              <a:defRPr/>
            </a:pPr>
            <a:r>
              <a:rPr lang="en-US" sz="1000" dirty="0">
                <a:solidFill>
                  <a:prstClr val="black"/>
                </a:solidFill>
                <a:latin typeface="Tekton Pro Cond" pitchFamily="34" charset="0"/>
              </a:rPr>
              <a:t>50 AD</a:t>
            </a:r>
          </a:p>
        </p:txBody>
      </p:sp>
      <p:sp>
        <p:nvSpPr>
          <p:cNvPr id="11" name="Rectangle 10"/>
          <p:cNvSpPr/>
          <p:nvPr/>
        </p:nvSpPr>
        <p:spPr>
          <a:xfrm>
            <a:off x="2924991" y="4832260"/>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12" name="TextBox 11"/>
          <p:cNvSpPr txBox="1"/>
          <p:nvPr/>
        </p:nvSpPr>
        <p:spPr>
          <a:xfrm>
            <a:off x="2677412" y="5383916"/>
            <a:ext cx="460382" cy="246221"/>
          </a:xfrm>
          <a:prstGeom prst="rect">
            <a:avLst/>
          </a:prstGeom>
          <a:noFill/>
        </p:spPr>
        <p:txBody>
          <a:bodyPr wrap="none" rtlCol="0">
            <a:spAutoFit/>
          </a:bodyPr>
          <a:lstStyle/>
          <a:p>
            <a:pPr>
              <a:defRPr/>
            </a:pPr>
            <a:r>
              <a:rPr lang="en-US" sz="1000" dirty="0">
                <a:solidFill>
                  <a:prstClr val="black"/>
                </a:solidFill>
                <a:latin typeface="Tekton Pro Cond" pitchFamily="34" charset="0"/>
              </a:rPr>
              <a:t>75 AD</a:t>
            </a:r>
          </a:p>
        </p:txBody>
      </p:sp>
      <p:sp>
        <p:nvSpPr>
          <p:cNvPr id="13" name="Rectangle 12"/>
          <p:cNvSpPr/>
          <p:nvPr/>
        </p:nvSpPr>
        <p:spPr>
          <a:xfrm>
            <a:off x="3016431" y="4943319"/>
            <a:ext cx="1143000" cy="228600"/>
          </a:xfrm>
          <a:prstGeom prst="rect">
            <a:avLst/>
          </a:pr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14" name="Rectangle 13"/>
          <p:cNvSpPr/>
          <p:nvPr/>
        </p:nvSpPr>
        <p:spPr>
          <a:xfrm>
            <a:off x="4113711" y="4829019"/>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15" name="Rectangle 14"/>
          <p:cNvSpPr/>
          <p:nvPr/>
        </p:nvSpPr>
        <p:spPr>
          <a:xfrm>
            <a:off x="4207137" y="4936712"/>
            <a:ext cx="1143000" cy="228600"/>
          </a:xfrm>
          <a:prstGeom prst="rect">
            <a:avLst/>
          </a:prstGeom>
          <a:blipFill dpi="0" rotWithShape="1">
            <a:blip r:embed="rId9"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16" name="Rectangle 15"/>
          <p:cNvSpPr/>
          <p:nvPr/>
        </p:nvSpPr>
        <p:spPr>
          <a:xfrm>
            <a:off x="5350137" y="4822412"/>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17" name="Rectangle 16"/>
          <p:cNvSpPr/>
          <p:nvPr/>
        </p:nvSpPr>
        <p:spPr>
          <a:xfrm>
            <a:off x="5441577" y="4953185"/>
            <a:ext cx="1143000" cy="228600"/>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18" name="Rectangle 17"/>
          <p:cNvSpPr/>
          <p:nvPr/>
        </p:nvSpPr>
        <p:spPr>
          <a:xfrm>
            <a:off x="6538857" y="4822412"/>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19" name="Rectangle 18"/>
          <p:cNvSpPr/>
          <p:nvPr/>
        </p:nvSpPr>
        <p:spPr>
          <a:xfrm>
            <a:off x="6630297" y="4936712"/>
            <a:ext cx="1143000" cy="228600"/>
          </a:xfrm>
          <a:prstGeom prst="rect">
            <a:avLst/>
          </a:prstGeom>
          <a:blipFill dpi="0" rotWithShape="1">
            <a:blip r:embed="rId7"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20" name="Rectangle 19"/>
          <p:cNvSpPr/>
          <p:nvPr/>
        </p:nvSpPr>
        <p:spPr>
          <a:xfrm>
            <a:off x="7776895" y="4808352"/>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21" name="TextBox 20"/>
          <p:cNvSpPr txBox="1"/>
          <p:nvPr/>
        </p:nvSpPr>
        <p:spPr>
          <a:xfrm>
            <a:off x="3974960" y="5383915"/>
            <a:ext cx="526106" cy="246221"/>
          </a:xfrm>
          <a:prstGeom prst="rect">
            <a:avLst/>
          </a:prstGeom>
          <a:noFill/>
        </p:spPr>
        <p:txBody>
          <a:bodyPr wrap="none" rtlCol="0">
            <a:spAutoFit/>
          </a:bodyPr>
          <a:lstStyle/>
          <a:p>
            <a:pPr>
              <a:defRPr/>
            </a:pPr>
            <a:r>
              <a:rPr lang="en-US" sz="1000" dirty="0">
                <a:solidFill>
                  <a:prstClr val="black"/>
                </a:solidFill>
                <a:latin typeface="Tekton Pro Cond" pitchFamily="34" charset="0"/>
              </a:rPr>
              <a:t>100 AD</a:t>
            </a:r>
          </a:p>
        </p:txBody>
      </p:sp>
      <p:sp>
        <p:nvSpPr>
          <p:cNvPr id="22" name="TextBox 21"/>
          <p:cNvSpPr txBox="1"/>
          <p:nvPr/>
        </p:nvSpPr>
        <p:spPr>
          <a:xfrm>
            <a:off x="5165666" y="5371633"/>
            <a:ext cx="526106" cy="246221"/>
          </a:xfrm>
          <a:prstGeom prst="rect">
            <a:avLst/>
          </a:prstGeom>
          <a:noFill/>
        </p:spPr>
        <p:txBody>
          <a:bodyPr wrap="none" rtlCol="0">
            <a:spAutoFit/>
          </a:bodyPr>
          <a:lstStyle/>
          <a:p>
            <a:pPr>
              <a:defRPr/>
            </a:pPr>
            <a:r>
              <a:rPr lang="en-US" sz="1000" dirty="0">
                <a:solidFill>
                  <a:prstClr val="black"/>
                </a:solidFill>
                <a:latin typeface="Tekton Pro Cond" pitchFamily="34" charset="0"/>
              </a:rPr>
              <a:t>150 AD</a:t>
            </a:r>
          </a:p>
        </p:txBody>
      </p:sp>
      <p:sp>
        <p:nvSpPr>
          <p:cNvPr id="23" name="TextBox 22"/>
          <p:cNvSpPr txBox="1"/>
          <p:nvPr/>
        </p:nvSpPr>
        <p:spPr>
          <a:xfrm>
            <a:off x="6400106" y="5304895"/>
            <a:ext cx="526106" cy="246221"/>
          </a:xfrm>
          <a:prstGeom prst="rect">
            <a:avLst/>
          </a:prstGeom>
          <a:noFill/>
        </p:spPr>
        <p:txBody>
          <a:bodyPr wrap="none" rtlCol="0">
            <a:spAutoFit/>
          </a:bodyPr>
          <a:lstStyle/>
          <a:p>
            <a:pPr>
              <a:defRPr/>
            </a:pPr>
            <a:r>
              <a:rPr lang="en-US" sz="1000" dirty="0">
                <a:solidFill>
                  <a:prstClr val="black"/>
                </a:solidFill>
                <a:latin typeface="Tekton Pro Cond" pitchFamily="34" charset="0"/>
              </a:rPr>
              <a:t>200 AD</a:t>
            </a:r>
          </a:p>
        </p:txBody>
      </p:sp>
      <p:sp>
        <p:nvSpPr>
          <p:cNvPr id="24" name="TextBox 23"/>
          <p:cNvSpPr txBox="1"/>
          <p:nvPr/>
        </p:nvSpPr>
        <p:spPr>
          <a:xfrm>
            <a:off x="7638144" y="5260804"/>
            <a:ext cx="526106" cy="246221"/>
          </a:xfrm>
          <a:prstGeom prst="rect">
            <a:avLst/>
          </a:prstGeom>
          <a:noFill/>
        </p:spPr>
        <p:txBody>
          <a:bodyPr wrap="none" rtlCol="0">
            <a:spAutoFit/>
          </a:bodyPr>
          <a:lstStyle/>
          <a:p>
            <a:pPr>
              <a:defRPr/>
            </a:pPr>
            <a:r>
              <a:rPr lang="en-US" sz="1000" dirty="0">
                <a:solidFill>
                  <a:prstClr val="black"/>
                </a:solidFill>
                <a:latin typeface="Tekton Pro Cond" pitchFamily="34" charset="0"/>
              </a:rPr>
              <a:t>250 AD</a:t>
            </a:r>
          </a:p>
        </p:txBody>
      </p:sp>
      <p:sp>
        <p:nvSpPr>
          <p:cNvPr id="25" name="TextBox 24"/>
          <p:cNvSpPr txBox="1"/>
          <p:nvPr/>
        </p:nvSpPr>
        <p:spPr>
          <a:xfrm>
            <a:off x="497241" y="4226114"/>
            <a:ext cx="627095" cy="246221"/>
          </a:xfrm>
          <a:prstGeom prst="rect">
            <a:avLst/>
          </a:prstGeom>
          <a:noFill/>
        </p:spPr>
        <p:txBody>
          <a:bodyPr wrap="none" rtlCol="0">
            <a:spAutoFit/>
          </a:bodyPr>
          <a:lstStyle/>
          <a:p>
            <a:pPr>
              <a:defRPr/>
            </a:pPr>
            <a:r>
              <a:rPr lang="en-US" sz="1000" dirty="0">
                <a:solidFill>
                  <a:prstClr val="black"/>
                </a:solidFill>
                <a:latin typeface="Tekton Pro Cond" pitchFamily="34" charset="0"/>
              </a:rPr>
              <a:t>27-30 AD</a:t>
            </a:r>
          </a:p>
        </p:txBody>
      </p:sp>
      <p:pic>
        <p:nvPicPr>
          <p:cNvPr id="27" name="Picture 2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flipH="1">
            <a:off x="1813202" y="3051472"/>
            <a:ext cx="720642" cy="578274"/>
          </a:xfrm>
          <a:prstGeom prst="rect">
            <a:avLst/>
          </a:prstGeom>
        </p:spPr>
      </p:pic>
      <p:sp>
        <p:nvSpPr>
          <p:cNvPr id="29" name="TextBox 28"/>
          <p:cNvSpPr txBox="1"/>
          <p:nvPr/>
        </p:nvSpPr>
        <p:spPr>
          <a:xfrm>
            <a:off x="1750187" y="3629746"/>
            <a:ext cx="880369" cy="1323439"/>
          </a:xfrm>
          <a:prstGeom prst="rect">
            <a:avLst/>
          </a:prstGeom>
          <a:noFill/>
        </p:spPr>
        <p:txBody>
          <a:bodyPr wrap="none" rtlCol="0">
            <a:spAutoFit/>
          </a:bodyPr>
          <a:lstStyle/>
          <a:p>
            <a:pPr>
              <a:defRPr/>
            </a:pPr>
            <a:r>
              <a:rPr lang="en-US" sz="1000" dirty="0">
                <a:solidFill>
                  <a:prstClr val="black"/>
                </a:solidFill>
                <a:latin typeface="Tekton Pro Cond" pitchFamily="34" charset="0"/>
              </a:rPr>
              <a:t>Paul’s Epistles</a:t>
            </a:r>
          </a:p>
          <a:p>
            <a:pPr>
              <a:defRPr/>
            </a:pPr>
            <a:r>
              <a:rPr lang="en-US" sz="1000" dirty="0">
                <a:solidFill>
                  <a:prstClr val="black"/>
                </a:solidFill>
                <a:latin typeface="Tekton Pro Cond" pitchFamily="34" charset="0"/>
              </a:rPr>
              <a:t>1 </a:t>
            </a:r>
            <a:r>
              <a:rPr lang="en-US" sz="1000" dirty="0" err="1">
                <a:solidFill>
                  <a:prstClr val="black"/>
                </a:solidFill>
                <a:latin typeface="Tekton Pro Cond" pitchFamily="34" charset="0"/>
              </a:rPr>
              <a:t>Thess</a:t>
            </a:r>
            <a:r>
              <a:rPr lang="en-US" sz="1000" dirty="0">
                <a:solidFill>
                  <a:prstClr val="black"/>
                </a:solidFill>
                <a:latin typeface="Tekton Pro Cond" pitchFamily="34" charset="0"/>
              </a:rPr>
              <a:t> ~50 AD</a:t>
            </a:r>
          </a:p>
          <a:p>
            <a:pPr>
              <a:defRPr/>
            </a:pPr>
            <a:r>
              <a:rPr lang="en-US" sz="1000" dirty="0">
                <a:solidFill>
                  <a:prstClr val="black"/>
                </a:solidFill>
                <a:latin typeface="Tekton Pro Cond" pitchFamily="34" charset="0"/>
              </a:rPr>
              <a:t>Gal   ~53 </a:t>
            </a:r>
          </a:p>
          <a:p>
            <a:pPr>
              <a:defRPr/>
            </a:pPr>
            <a:r>
              <a:rPr lang="en-US" sz="1000" dirty="0">
                <a:solidFill>
                  <a:prstClr val="black"/>
                </a:solidFill>
                <a:latin typeface="Tekton Pro Cond" pitchFamily="34" charset="0"/>
              </a:rPr>
              <a:t>1 </a:t>
            </a:r>
            <a:r>
              <a:rPr lang="en-US" sz="1000" dirty="0" err="1">
                <a:solidFill>
                  <a:prstClr val="black"/>
                </a:solidFill>
                <a:latin typeface="Tekton Pro Cond" pitchFamily="34" charset="0"/>
              </a:rPr>
              <a:t>Cor</a:t>
            </a:r>
            <a:r>
              <a:rPr lang="en-US" sz="1000" dirty="0">
                <a:solidFill>
                  <a:prstClr val="black"/>
                </a:solidFill>
                <a:latin typeface="Tekton Pro Cond" pitchFamily="34" charset="0"/>
              </a:rPr>
              <a:t> ~53-54</a:t>
            </a:r>
          </a:p>
          <a:p>
            <a:pPr>
              <a:defRPr/>
            </a:pPr>
            <a:r>
              <a:rPr lang="en-US" sz="1000" dirty="0">
                <a:solidFill>
                  <a:prstClr val="black"/>
                </a:solidFill>
                <a:latin typeface="Tekton Pro Cond" pitchFamily="34" charset="0"/>
              </a:rPr>
              <a:t>Phil ~55</a:t>
            </a:r>
          </a:p>
          <a:p>
            <a:pPr>
              <a:defRPr/>
            </a:pPr>
            <a:r>
              <a:rPr lang="en-US" sz="1000" dirty="0">
                <a:solidFill>
                  <a:prstClr val="black"/>
                </a:solidFill>
                <a:latin typeface="Tekton Pro Cond" pitchFamily="34" charset="0"/>
              </a:rPr>
              <a:t>Phmn~55</a:t>
            </a:r>
          </a:p>
          <a:p>
            <a:pPr>
              <a:defRPr/>
            </a:pPr>
            <a:r>
              <a:rPr lang="en-US" sz="1000" dirty="0">
                <a:solidFill>
                  <a:prstClr val="black"/>
                </a:solidFill>
                <a:latin typeface="Tekton Pro Cond" pitchFamily="34" charset="0"/>
              </a:rPr>
              <a:t>2 </a:t>
            </a:r>
            <a:r>
              <a:rPr lang="en-US" sz="1000" dirty="0" err="1">
                <a:solidFill>
                  <a:prstClr val="black"/>
                </a:solidFill>
                <a:latin typeface="Tekton Pro Cond" pitchFamily="34" charset="0"/>
              </a:rPr>
              <a:t>Cor</a:t>
            </a:r>
            <a:r>
              <a:rPr lang="en-US" sz="1000" dirty="0">
                <a:solidFill>
                  <a:prstClr val="black"/>
                </a:solidFill>
                <a:latin typeface="Tekton Pro Cond" pitchFamily="34" charset="0"/>
              </a:rPr>
              <a:t> ~55-56</a:t>
            </a:r>
          </a:p>
          <a:p>
            <a:pPr>
              <a:defRPr/>
            </a:pPr>
            <a:r>
              <a:rPr lang="en-US" sz="1000" dirty="0">
                <a:solidFill>
                  <a:prstClr val="black"/>
                </a:solidFill>
                <a:latin typeface="Tekton Pro Cond" pitchFamily="34" charset="0"/>
              </a:rPr>
              <a:t>Ro   ~57</a:t>
            </a:r>
          </a:p>
        </p:txBody>
      </p:sp>
      <p:sp>
        <p:nvSpPr>
          <p:cNvPr id="31" name="TextBox 30"/>
          <p:cNvSpPr txBox="1"/>
          <p:nvPr/>
        </p:nvSpPr>
        <p:spPr>
          <a:xfrm>
            <a:off x="4533420" y="4164156"/>
            <a:ext cx="1264489" cy="553998"/>
          </a:xfrm>
          <a:prstGeom prst="rect">
            <a:avLst/>
          </a:prstGeom>
          <a:noFill/>
        </p:spPr>
        <p:txBody>
          <a:bodyPr wrap="square" rtlCol="0">
            <a:spAutoFit/>
          </a:bodyPr>
          <a:lstStyle/>
          <a:p>
            <a:pPr algn="ctr">
              <a:defRPr/>
            </a:pPr>
            <a:r>
              <a:rPr lang="en-US" sz="1000" dirty="0">
                <a:solidFill>
                  <a:prstClr val="black"/>
                </a:solidFill>
                <a:latin typeface="Tekton Pro Cond" pitchFamily="34" charset="0"/>
              </a:rPr>
              <a:t>125-175 AD</a:t>
            </a:r>
          </a:p>
          <a:p>
            <a:pPr algn="ctr">
              <a:defRPr/>
            </a:pPr>
            <a:r>
              <a:rPr lang="en-US" sz="1000" dirty="0">
                <a:solidFill>
                  <a:prstClr val="black"/>
                </a:solidFill>
                <a:latin typeface="Tekton Pro Cond" pitchFamily="34" charset="0"/>
              </a:rPr>
              <a:t>J Ryland </a:t>
            </a:r>
          </a:p>
          <a:p>
            <a:pPr algn="ctr">
              <a:defRPr/>
            </a:pPr>
            <a:r>
              <a:rPr lang="en-US" sz="1000" dirty="0">
                <a:solidFill>
                  <a:prstClr val="black"/>
                </a:solidFill>
                <a:latin typeface="Tekton Pro Cond" pitchFamily="34" charset="0"/>
              </a:rPr>
              <a:t>John 18</a:t>
            </a:r>
          </a:p>
        </p:txBody>
      </p:sp>
      <p:pic>
        <p:nvPicPr>
          <p:cNvPr id="32" name="Picture 3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384801" y="4502153"/>
            <a:ext cx="374397" cy="549116"/>
          </a:xfrm>
          <a:prstGeom prst="rect">
            <a:avLst/>
          </a:prstGeom>
        </p:spPr>
      </p:pic>
      <p:pic>
        <p:nvPicPr>
          <p:cNvPr id="33" name="Picture 3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675772" y="4557702"/>
            <a:ext cx="374397" cy="549116"/>
          </a:xfrm>
          <a:prstGeom prst="rect">
            <a:avLst/>
          </a:prstGeom>
        </p:spPr>
      </p:pic>
      <p:cxnSp>
        <p:nvCxnSpPr>
          <p:cNvPr id="35" name="Straight Connector 34"/>
          <p:cNvCxnSpPr/>
          <p:nvPr/>
        </p:nvCxnSpPr>
        <p:spPr>
          <a:xfrm>
            <a:off x="4667416" y="4675367"/>
            <a:ext cx="1195554" cy="7951"/>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pic>
        <p:nvPicPr>
          <p:cNvPr id="36" name="Picture 3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663502" y="4130723"/>
            <a:ext cx="405793" cy="595163"/>
          </a:xfrm>
          <a:prstGeom prst="rect">
            <a:avLst/>
          </a:prstGeom>
        </p:spPr>
      </p:pic>
      <p:pic>
        <p:nvPicPr>
          <p:cNvPr id="37" name="Picture 3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460262" y="4127758"/>
            <a:ext cx="405793" cy="595163"/>
          </a:xfrm>
          <a:prstGeom prst="rect">
            <a:avLst/>
          </a:prstGeom>
        </p:spPr>
      </p:pic>
      <p:cxnSp>
        <p:nvCxnSpPr>
          <p:cNvPr id="38" name="Straight Connector 37"/>
          <p:cNvCxnSpPr/>
          <p:nvPr/>
        </p:nvCxnSpPr>
        <p:spPr>
          <a:xfrm flipV="1">
            <a:off x="5754511" y="4425340"/>
            <a:ext cx="729604" cy="2964"/>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5500276" y="3709256"/>
            <a:ext cx="1264489" cy="553998"/>
          </a:xfrm>
          <a:prstGeom prst="rect">
            <a:avLst/>
          </a:prstGeom>
          <a:noFill/>
        </p:spPr>
        <p:txBody>
          <a:bodyPr wrap="square" rtlCol="0">
            <a:spAutoFit/>
          </a:bodyPr>
          <a:lstStyle/>
          <a:p>
            <a:pPr algn="ctr">
              <a:defRPr/>
            </a:pPr>
            <a:r>
              <a:rPr lang="en-US" sz="1000" dirty="0">
                <a:solidFill>
                  <a:prstClr val="black"/>
                </a:solidFill>
                <a:latin typeface="Tekton Pro Cond" pitchFamily="34" charset="0"/>
              </a:rPr>
              <a:t>175-200 AD</a:t>
            </a:r>
          </a:p>
          <a:p>
            <a:pPr algn="ctr">
              <a:defRPr/>
            </a:pPr>
            <a:r>
              <a:rPr lang="en-US" sz="1000" dirty="0">
                <a:solidFill>
                  <a:prstClr val="black"/>
                </a:solidFill>
                <a:latin typeface="Tekton Pro Cond" pitchFamily="34" charset="0"/>
              </a:rPr>
              <a:t>Magdalen" papyrus </a:t>
            </a:r>
          </a:p>
          <a:p>
            <a:pPr algn="ctr">
              <a:defRPr/>
            </a:pPr>
            <a:r>
              <a:rPr lang="en-US" sz="1000" dirty="0">
                <a:solidFill>
                  <a:prstClr val="black"/>
                </a:solidFill>
                <a:latin typeface="Tekton Pro Cond" pitchFamily="34" charset="0"/>
              </a:rPr>
              <a:t>Matthew 3,5,26</a:t>
            </a:r>
          </a:p>
        </p:txBody>
      </p:sp>
      <p:pic>
        <p:nvPicPr>
          <p:cNvPr id="43" name="Picture 4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296159" y="3500852"/>
            <a:ext cx="399245" cy="585560"/>
          </a:xfrm>
          <a:prstGeom prst="rect">
            <a:avLst/>
          </a:prstGeom>
        </p:spPr>
      </p:pic>
      <p:pic>
        <p:nvPicPr>
          <p:cNvPr id="44" name="Picture 4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484115" y="3461281"/>
            <a:ext cx="399245" cy="585560"/>
          </a:xfrm>
          <a:prstGeom prst="rect">
            <a:avLst/>
          </a:prstGeom>
        </p:spPr>
      </p:pic>
      <p:cxnSp>
        <p:nvCxnSpPr>
          <p:cNvPr id="45" name="Straight Connector 44"/>
          <p:cNvCxnSpPr/>
          <p:nvPr/>
        </p:nvCxnSpPr>
        <p:spPr>
          <a:xfrm flipV="1">
            <a:off x="5596702" y="3629746"/>
            <a:ext cx="948120" cy="2964"/>
          </a:xfrm>
          <a:prstGeom prst="line">
            <a:avLst/>
          </a:prstGeom>
          <a:ln w="12700">
            <a:solidFill>
              <a:srgbClr val="FF9900"/>
            </a:solidFil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4343356" y="2699844"/>
            <a:ext cx="1264489" cy="553998"/>
          </a:xfrm>
          <a:prstGeom prst="rect">
            <a:avLst/>
          </a:prstGeom>
          <a:noFill/>
        </p:spPr>
        <p:txBody>
          <a:bodyPr wrap="square" rtlCol="0">
            <a:spAutoFit/>
          </a:bodyPr>
          <a:lstStyle/>
          <a:p>
            <a:pPr algn="ctr">
              <a:defRPr/>
            </a:pPr>
            <a:r>
              <a:rPr lang="en-US" sz="1000" dirty="0">
                <a:solidFill>
                  <a:prstClr val="black"/>
                </a:solidFill>
                <a:latin typeface="Tekton Pro Cond" pitchFamily="34" charset="0"/>
              </a:rPr>
              <a:t>100-200 AD</a:t>
            </a:r>
          </a:p>
          <a:p>
            <a:pPr algn="ctr">
              <a:defRPr/>
            </a:pPr>
            <a:r>
              <a:rPr lang="en-US" sz="1000" dirty="0">
                <a:solidFill>
                  <a:prstClr val="black"/>
                </a:solidFill>
                <a:latin typeface="Tekton Pro Cond" pitchFamily="34" charset="0"/>
              </a:rPr>
              <a:t>P104/ </a:t>
            </a:r>
            <a:r>
              <a:rPr lang="en-US" sz="1000" dirty="0">
                <a:solidFill>
                  <a:prstClr val="black"/>
                </a:solidFill>
              </a:rPr>
              <a:t>P. Oxy. 4404 </a:t>
            </a:r>
            <a:endParaRPr lang="en-US" sz="1000" dirty="0">
              <a:solidFill>
                <a:prstClr val="black"/>
              </a:solidFill>
              <a:latin typeface="Tekton Pro Cond" pitchFamily="34" charset="0"/>
            </a:endParaRPr>
          </a:p>
          <a:p>
            <a:pPr algn="ctr">
              <a:defRPr/>
            </a:pPr>
            <a:r>
              <a:rPr lang="en-US" sz="1000" dirty="0">
                <a:solidFill>
                  <a:prstClr val="black"/>
                </a:solidFill>
                <a:latin typeface="Tekton Pro Cond" pitchFamily="34" charset="0"/>
              </a:rPr>
              <a:t>Matthew  21</a:t>
            </a:r>
          </a:p>
        </p:txBody>
      </p:sp>
      <p:pic>
        <p:nvPicPr>
          <p:cNvPr id="50" name="Picture 4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070075" y="2980073"/>
            <a:ext cx="380937" cy="558707"/>
          </a:xfrm>
          <a:prstGeom prst="rect">
            <a:avLst/>
          </a:prstGeom>
        </p:spPr>
      </p:pic>
      <p:pic>
        <p:nvPicPr>
          <p:cNvPr id="51" name="Picture 5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472690" y="2980073"/>
            <a:ext cx="380937" cy="558707"/>
          </a:xfrm>
          <a:prstGeom prst="rect">
            <a:avLst/>
          </a:prstGeom>
        </p:spPr>
      </p:pic>
      <p:cxnSp>
        <p:nvCxnSpPr>
          <p:cNvPr id="53" name="Straight Connector 52"/>
          <p:cNvCxnSpPr>
            <a:stCxn id="50" idx="3"/>
            <a:endCxn id="51" idx="1"/>
          </p:cNvCxnSpPr>
          <p:nvPr/>
        </p:nvCxnSpPr>
        <p:spPr>
          <a:xfrm>
            <a:off x="4451012" y="3259427"/>
            <a:ext cx="202167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5425528" y="3109776"/>
            <a:ext cx="1020138" cy="461665"/>
          </a:xfrm>
          <a:prstGeom prst="rect">
            <a:avLst/>
          </a:prstGeom>
          <a:solidFill>
            <a:schemeClr val="bg1"/>
          </a:solidFill>
        </p:spPr>
        <p:txBody>
          <a:bodyPr wrap="square" lIns="0" tIns="0" rIns="0" bIns="0" rtlCol="0">
            <a:spAutoFit/>
          </a:bodyPr>
          <a:lstStyle/>
          <a:p>
            <a:pPr algn="ctr">
              <a:defRPr/>
            </a:pPr>
            <a:r>
              <a:rPr lang="en-US" sz="1000" dirty="0">
                <a:solidFill>
                  <a:prstClr val="black"/>
                </a:solidFill>
                <a:latin typeface="Tekton Pro Cond" pitchFamily="34" charset="0"/>
              </a:rPr>
              <a:t>150-200 AD</a:t>
            </a:r>
          </a:p>
          <a:p>
            <a:pPr algn="ctr">
              <a:defRPr/>
            </a:pPr>
            <a:r>
              <a:rPr lang="en-US" sz="1000" dirty="0">
                <a:solidFill>
                  <a:prstClr val="black"/>
                </a:solidFill>
                <a:latin typeface="Tekton Pro Cond" pitchFamily="34" charset="0"/>
              </a:rPr>
              <a:t>P90 /</a:t>
            </a:r>
            <a:r>
              <a:rPr lang="en-US" sz="1000" dirty="0">
                <a:solidFill>
                  <a:prstClr val="black"/>
                </a:solidFill>
              </a:rPr>
              <a:t>P. Oxy. 3523 </a:t>
            </a:r>
            <a:endParaRPr lang="en-US" sz="1000" dirty="0">
              <a:solidFill>
                <a:prstClr val="black"/>
              </a:solidFill>
              <a:latin typeface="Tekton Pro Cond" pitchFamily="34" charset="0"/>
            </a:endParaRPr>
          </a:p>
          <a:p>
            <a:pPr algn="ctr">
              <a:defRPr/>
            </a:pPr>
            <a:r>
              <a:rPr lang="en-US" sz="1000" dirty="0">
                <a:solidFill>
                  <a:prstClr val="black"/>
                </a:solidFill>
                <a:latin typeface="Tekton Pro Cond" pitchFamily="34" charset="0"/>
              </a:rPr>
              <a:t>John 18-19</a:t>
            </a:r>
          </a:p>
        </p:txBody>
      </p:sp>
      <p:pic>
        <p:nvPicPr>
          <p:cNvPr id="55" name="Picture 5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rot="2352787">
            <a:off x="2098744" y="4732872"/>
            <a:ext cx="380937" cy="558707"/>
          </a:xfrm>
          <a:prstGeom prst="rect">
            <a:avLst/>
          </a:prstGeom>
        </p:spPr>
      </p:pic>
      <p:sp>
        <p:nvSpPr>
          <p:cNvPr id="57" name="Rectangle 56"/>
          <p:cNvSpPr/>
          <p:nvPr/>
        </p:nvSpPr>
        <p:spPr>
          <a:xfrm>
            <a:off x="5341157" y="5853615"/>
            <a:ext cx="1934285" cy="400110"/>
          </a:xfrm>
          <a:prstGeom prst="rect">
            <a:avLst/>
          </a:prstGeom>
        </p:spPr>
        <p:txBody>
          <a:bodyPr wrap="square">
            <a:spAutoFit/>
          </a:bodyPr>
          <a:lstStyle/>
          <a:p>
            <a:pPr>
              <a:defRPr/>
            </a:pPr>
            <a:r>
              <a:rPr lang="en-US" sz="1000" dirty="0">
                <a:solidFill>
                  <a:prstClr val="black"/>
                </a:solidFill>
                <a:latin typeface="Tekton Pro Cond" pitchFamily="34" charset="0"/>
              </a:rPr>
              <a:t>Tertullian (c. 150-c. 229) quotes from 23 of the 27 NT canon </a:t>
            </a:r>
          </a:p>
        </p:txBody>
      </p:sp>
      <p:grpSp>
        <p:nvGrpSpPr>
          <p:cNvPr id="58" name="Group 57"/>
          <p:cNvGrpSpPr/>
          <p:nvPr/>
        </p:nvGrpSpPr>
        <p:grpSpPr>
          <a:xfrm rot="16200000">
            <a:off x="6727558" y="5528036"/>
            <a:ext cx="163902" cy="300769"/>
            <a:chOff x="8370639" y="3275021"/>
            <a:chExt cx="163902" cy="300769"/>
          </a:xfrm>
        </p:grpSpPr>
        <p:cxnSp>
          <p:nvCxnSpPr>
            <p:cNvPr id="59" name="Straight Connector 58"/>
            <p:cNvCxnSpPr/>
            <p:nvPr/>
          </p:nvCxnSpPr>
          <p:spPr>
            <a:xfrm>
              <a:off x="8370639" y="3275021"/>
              <a:ext cx="163902" cy="159589"/>
            </a:xfrm>
            <a:prstGeom prst="line">
              <a:avLst/>
            </a:prstGeom>
            <a:ln w="57150"/>
          </p:spPr>
          <p:style>
            <a:lnRef idx="3">
              <a:schemeClr val="accent5"/>
            </a:lnRef>
            <a:fillRef idx="0">
              <a:schemeClr val="accent5"/>
            </a:fillRef>
            <a:effectRef idx="2">
              <a:schemeClr val="accent5"/>
            </a:effectRef>
            <a:fontRef idx="minor">
              <a:schemeClr val="tx1"/>
            </a:fontRef>
          </p:style>
        </p:cxnSp>
        <p:cxnSp>
          <p:nvCxnSpPr>
            <p:cNvPr id="60" name="Straight Connector 59"/>
            <p:cNvCxnSpPr/>
            <p:nvPr/>
          </p:nvCxnSpPr>
          <p:spPr>
            <a:xfrm flipH="1">
              <a:off x="8376249" y="3416201"/>
              <a:ext cx="152400" cy="159589"/>
            </a:xfrm>
            <a:prstGeom prst="line">
              <a:avLst/>
            </a:prstGeom>
            <a:ln w="57150"/>
          </p:spPr>
          <p:style>
            <a:lnRef idx="3">
              <a:schemeClr val="accent5"/>
            </a:lnRef>
            <a:fillRef idx="0">
              <a:schemeClr val="accent5"/>
            </a:fillRef>
            <a:effectRef idx="2">
              <a:schemeClr val="accent5"/>
            </a:effectRef>
            <a:fontRef idx="minor">
              <a:schemeClr val="tx1"/>
            </a:fontRef>
          </p:style>
        </p:cxnSp>
      </p:grpSp>
      <p:sp>
        <p:nvSpPr>
          <p:cNvPr id="65" name="TextBox 64"/>
          <p:cNvSpPr txBox="1"/>
          <p:nvPr/>
        </p:nvSpPr>
        <p:spPr>
          <a:xfrm>
            <a:off x="4159431" y="3868230"/>
            <a:ext cx="816169" cy="707886"/>
          </a:xfrm>
          <a:prstGeom prst="rect">
            <a:avLst/>
          </a:prstGeom>
          <a:noFill/>
        </p:spPr>
        <p:txBody>
          <a:bodyPr wrap="square" rtlCol="0">
            <a:spAutoFit/>
          </a:bodyPr>
          <a:lstStyle/>
          <a:p>
            <a:pPr algn="ctr">
              <a:defRPr/>
            </a:pPr>
            <a:r>
              <a:rPr lang="en-US" sz="1000" dirty="0">
                <a:solidFill>
                  <a:prstClr val="black"/>
                </a:solidFill>
                <a:latin typeface="Tekton Pro Cond" pitchFamily="34" charset="0"/>
              </a:rPr>
              <a:t>Polycarp</a:t>
            </a:r>
          </a:p>
          <a:p>
            <a:pPr algn="ctr">
              <a:defRPr/>
            </a:pPr>
            <a:r>
              <a:rPr lang="en-US" sz="1000" dirty="0">
                <a:solidFill>
                  <a:prstClr val="black"/>
                </a:solidFill>
                <a:latin typeface="Tekton Pro Cond" pitchFamily="34" charset="0"/>
              </a:rPr>
              <a:t>120 AD</a:t>
            </a:r>
          </a:p>
          <a:p>
            <a:pPr algn="ctr">
              <a:defRPr/>
            </a:pPr>
            <a:r>
              <a:rPr lang="en-US" sz="1000" dirty="0">
                <a:solidFill>
                  <a:prstClr val="black"/>
                </a:solidFill>
                <a:latin typeface="Tekton Pro Cond" pitchFamily="34" charset="0"/>
              </a:rPr>
              <a:t>Letter Quotes</a:t>
            </a:r>
          </a:p>
          <a:p>
            <a:pPr algn="ctr">
              <a:defRPr/>
            </a:pPr>
            <a:r>
              <a:rPr lang="en-US" sz="1000" dirty="0">
                <a:solidFill>
                  <a:prstClr val="black"/>
                </a:solidFill>
                <a:latin typeface="Tekton Pro Cond" pitchFamily="34" charset="0"/>
              </a:rPr>
              <a:t>16 NT Books</a:t>
            </a:r>
          </a:p>
        </p:txBody>
      </p:sp>
      <p:pic>
        <p:nvPicPr>
          <p:cNvPr id="67" name="Picture 66"/>
          <p:cNvPicPr>
            <a:picLocks noChangeAspect="1"/>
          </p:cNvPicPr>
          <p:nvPr/>
        </p:nvPicPr>
        <p:blipFill rotWithShape="1">
          <a:blip r:embed="rId15" cstate="print">
            <a:extLst>
              <a:ext uri="{28A0092B-C50C-407E-A947-70E740481C1C}">
                <a14:useLocalDpi xmlns:a14="http://schemas.microsoft.com/office/drawing/2010/main" val="0"/>
              </a:ext>
            </a:extLst>
          </a:blip>
          <a:srcRect b="29237"/>
          <a:stretch/>
        </p:blipFill>
        <p:spPr>
          <a:xfrm>
            <a:off x="3587931" y="3518061"/>
            <a:ext cx="395733" cy="457200"/>
          </a:xfrm>
          <a:prstGeom prst="rect">
            <a:avLst/>
          </a:prstGeom>
        </p:spPr>
      </p:pic>
      <p:pic>
        <p:nvPicPr>
          <p:cNvPr id="68" name="Picture 67"/>
          <p:cNvPicPr>
            <a:picLocks noChangeAspect="1"/>
          </p:cNvPicPr>
          <p:nvPr/>
        </p:nvPicPr>
        <p:blipFill rotWithShape="1">
          <a:blip r:embed="rId15" cstate="print">
            <a:extLst>
              <a:ext uri="{28A0092B-C50C-407E-A947-70E740481C1C}">
                <a14:useLocalDpi xmlns:a14="http://schemas.microsoft.com/office/drawing/2010/main" val="0"/>
              </a:ext>
            </a:extLst>
          </a:blip>
          <a:srcRect b="29237"/>
          <a:stretch/>
        </p:blipFill>
        <p:spPr>
          <a:xfrm>
            <a:off x="4352600" y="3406626"/>
            <a:ext cx="395733" cy="457200"/>
          </a:xfrm>
          <a:prstGeom prst="rect">
            <a:avLst/>
          </a:prstGeom>
        </p:spPr>
      </p:pic>
      <p:sp>
        <p:nvSpPr>
          <p:cNvPr id="69" name="TextBox 68"/>
          <p:cNvSpPr txBox="1"/>
          <p:nvPr/>
        </p:nvSpPr>
        <p:spPr>
          <a:xfrm>
            <a:off x="3363212" y="4044111"/>
            <a:ext cx="816169" cy="707886"/>
          </a:xfrm>
          <a:prstGeom prst="rect">
            <a:avLst/>
          </a:prstGeom>
          <a:noFill/>
        </p:spPr>
        <p:txBody>
          <a:bodyPr wrap="square" rtlCol="0">
            <a:spAutoFit/>
          </a:bodyPr>
          <a:lstStyle/>
          <a:p>
            <a:pPr algn="ctr">
              <a:defRPr/>
            </a:pPr>
            <a:r>
              <a:rPr lang="en-US" sz="1000" dirty="0">
                <a:solidFill>
                  <a:prstClr val="black"/>
                </a:solidFill>
                <a:latin typeface="Tekton Pro Cond" pitchFamily="34" charset="0"/>
              </a:rPr>
              <a:t>Clement </a:t>
            </a:r>
          </a:p>
          <a:p>
            <a:pPr algn="ctr">
              <a:defRPr/>
            </a:pPr>
            <a:r>
              <a:rPr lang="en-US" sz="1000" dirty="0">
                <a:solidFill>
                  <a:prstClr val="black"/>
                </a:solidFill>
                <a:latin typeface="Tekton Pro Cond" pitchFamily="34" charset="0"/>
              </a:rPr>
              <a:t>95 AD</a:t>
            </a:r>
          </a:p>
          <a:p>
            <a:pPr algn="ctr">
              <a:defRPr/>
            </a:pPr>
            <a:r>
              <a:rPr lang="en-US" sz="1000" dirty="0">
                <a:solidFill>
                  <a:prstClr val="black"/>
                </a:solidFill>
                <a:latin typeface="Tekton Pro Cond" pitchFamily="34" charset="0"/>
              </a:rPr>
              <a:t>Letter Quotes</a:t>
            </a:r>
          </a:p>
          <a:p>
            <a:pPr algn="ctr">
              <a:defRPr/>
            </a:pPr>
            <a:r>
              <a:rPr lang="en-US" sz="1000" dirty="0">
                <a:solidFill>
                  <a:prstClr val="black"/>
                </a:solidFill>
                <a:latin typeface="Tekton Pro Cond" pitchFamily="34" charset="0"/>
              </a:rPr>
              <a:t>10 NT Books</a:t>
            </a:r>
          </a:p>
        </p:txBody>
      </p:sp>
      <p:sp>
        <p:nvSpPr>
          <p:cNvPr id="70" name="TextBox 69"/>
          <p:cNvSpPr txBox="1"/>
          <p:nvPr/>
        </p:nvSpPr>
        <p:spPr>
          <a:xfrm>
            <a:off x="2504287" y="3945174"/>
            <a:ext cx="633507" cy="553998"/>
          </a:xfrm>
          <a:prstGeom prst="rect">
            <a:avLst/>
          </a:prstGeom>
          <a:noFill/>
        </p:spPr>
        <p:txBody>
          <a:bodyPr wrap="none" rtlCol="0">
            <a:spAutoFit/>
          </a:bodyPr>
          <a:lstStyle>
            <a:defPPr>
              <a:defRPr lang="en-US"/>
            </a:defPPr>
            <a:lvl1pPr>
              <a:defRPr sz="1000">
                <a:latin typeface="Tekton Pro Cond" pitchFamily="34" charset="0"/>
              </a:defRPr>
            </a:lvl1pPr>
          </a:lstStyle>
          <a:p>
            <a:pPr algn="ctr">
              <a:defRPr/>
            </a:pPr>
            <a:r>
              <a:rPr lang="en-US" dirty="0">
                <a:solidFill>
                  <a:prstClr val="black"/>
                </a:solidFill>
              </a:rPr>
              <a:t>70 AD</a:t>
            </a:r>
          </a:p>
          <a:p>
            <a:pPr algn="ctr">
              <a:defRPr/>
            </a:pPr>
            <a:r>
              <a:rPr lang="en-US" dirty="0">
                <a:solidFill>
                  <a:prstClr val="black"/>
                </a:solidFill>
              </a:rPr>
              <a:t>Temple</a:t>
            </a:r>
          </a:p>
          <a:p>
            <a:pPr algn="ctr">
              <a:defRPr/>
            </a:pPr>
            <a:r>
              <a:rPr lang="en-US" dirty="0">
                <a:solidFill>
                  <a:prstClr val="black"/>
                </a:solidFill>
              </a:rPr>
              <a:t>Destroyed</a:t>
            </a:r>
          </a:p>
        </p:txBody>
      </p:sp>
      <p:pic>
        <p:nvPicPr>
          <p:cNvPr id="71" name="Picture 70"/>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586012" y="4435741"/>
            <a:ext cx="463972" cy="547249"/>
          </a:xfrm>
          <a:prstGeom prst="rect">
            <a:avLst/>
          </a:prstGeom>
        </p:spPr>
      </p:pic>
      <p:pic>
        <p:nvPicPr>
          <p:cNvPr id="72" name="Picture 71"/>
          <p:cNvPicPr>
            <a:picLocks noChangeAspect="1"/>
          </p:cNvPicPr>
          <p:nvPr/>
        </p:nvPicPr>
        <p:blipFill rotWithShape="1">
          <a:blip r:embed="rId15" cstate="print">
            <a:extLst>
              <a:ext uri="{28A0092B-C50C-407E-A947-70E740481C1C}">
                <a14:useLocalDpi xmlns:a14="http://schemas.microsoft.com/office/drawing/2010/main" val="0"/>
              </a:ext>
            </a:extLst>
          </a:blip>
          <a:srcRect b="29237"/>
          <a:stretch/>
        </p:blipFill>
        <p:spPr>
          <a:xfrm>
            <a:off x="5110301" y="5609810"/>
            <a:ext cx="395733" cy="457200"/>
          </a:xfrm>
          <a:prstGeom prst="rect">
            <a:avLst/>
          </a:prstGeom>
        </p:spPr>
      </p:pic>
      <p:pic>
        <p:nvPicPr>
          <p:cNvPr id="73" name="Picture 72"/>
          <p:cNvPicPr>
            <a:picLocks noChangeAspect="1"/>
          </p:cNvPicPr>
          <p:nvPr/>
        </p:nvPicPr>
        <p:blipFill rotWithShape="1">
          <a:blip r:embed="rId15" cstate="print">
            <a:extLst>
              <a:ext uri="{28A0092B-C50C-407E-A947-70E740481C1C}">
                <a14:useLocalDpi xmlns:a14="http://schemas.microsoft.com/office/drawing/2010/main" val="0"/>
              </a:ext>
            </a:extLst>
          </a:blip>
          <a:srcRect b="29237"/>
          <a:stretch/>
        </p:blipFill>
        <p:spPr>
          <a:xfrm>
            <a:off x="3762686" y="5596470"/>
            <a:ext cx="395733" cy="457200"/>
          </a:xfrm>
          <a:prstGeom prst="rect">
            <a:avLst/>
          </a:prstGeom>
        </p:spPr>
      </p:pic>
      <p:grpSp>
        <p:nvGrpSpPr>
          <p:cNvPr id="74" name="Group 73"/>
          <p:cNvGrpSpPr/>
          <p:nvPr/>
        </p:nvGrpSpPr>
        <p:grpSpPr>
          <a:xfrm rot="16200000">
            <a:off x="4203700" y="5600463"/>
            <a:ext cx="163902" cy="300769"/>
            <a:chOff x="8370639" y="3275021"/>
            <a:chExt cx="163902" cy="300769"/>
          </a:xfrm>
        </p:grpSpPr>
        <p:cxnSp>
          <p:nvCxnSpPr>
            <p:cNvPr id="75" name="Straight Connector 74"/>
            <p:cNvCxnSpPr/>
            <p:nvPr/>
          </p:nvCxnSpPr>
          <p:spPr>
            <a:xfrm>
              <a:off x="8370639" y="3275021"/>
              <a:ext cx="163902" cy="159589"/>
            </a:xfrm>
            <a:prstGeom prst="line">
              <a:avLst/>
            </a:prstGeom>
            <a:ln w="57150"/>
          </p:spPr>
          <p:style>
            <a:lnRef idx="3">
              <a:schemeClr val="accent5"/>
            </a:lnRef>
            <a:fillRef idx="0">
              <a:schemeClr val="accent5"/>
            </a:fillRef>
            <a:effectRef idx="2">
              <a:schemeClr val="accent5"/>
            </a:effectRef>
            <a:fontRef idx="minor">
              <a:schemeClr val="tx1"/>
            </a:fontRef>
          </p:style>
        </p:cxnSp>
        <p:cxnSp>
          <p:nvCxnSpPr>
            <p:cNvPr id="76" name="Straight Connector 75"/>
            <p:cNvCxnSpPr/>
            <p:nvPr/>
          </p:nvCxnSpPr>
          <p:spPr>
            <a:xfrm flipH="1">
              <a:off x="8376249" y="3416201"/>
              <a:ext cx="152400" cy="159589"/>
            </a:xfrm>
            <a:prstGeom prst="line">
              <a:avLst/>
            </a:prstGeom>
            <a:ln w="57150"/>
          </p:spPr>
          <p:style>
            <a:lnRef idx="3">
              <a:schemeClr val="accent5"/>
            </a:lnRef>
            <a:fillRef idx="0">
              <a:schemeClr val="accent5"/>
            </a:fillRef>
            <a:effectRef idx="2">
              <a:schemeClr val="accent5"/>
            </a:effectRef>
            <a:fontRef idx="minor">
              <a:schemeClr val="tx1"/>
            </a:fontRef>
          </p:style>
        </p:cxnSp>
      </p:grpSp>
      <p:sp>
        <p:nvSpPr>
          <p:cNvPr id="77" name="Rectangle 76"/>
          <p:cNvSpPr/>
          <p:nvPr/>
        </p:nvSpPr>
        <p:spPr>
          <a:xfrm>
            <a:off x="3671200" y="6053670"/>
            <a:ext cx="1304400" cy="707886"/>
          </a:xfrm>
          <a:prstGeom prst="rect">
            <a:avLst/>
          </a:prstGeom>
        </p:spPr>
        <p:txBody>
          <a:bodyPr wrap="square">
            <a:spAutoFit/>
          </a:bodyPr>
          <a:lstStyle/>
          <a:p>
            <a:pPr>
              <a:defRPr/>
            </a:pPr>
            <a:r>
              <a:rPr lang="en-US" sz="1000" dirty="0">
                <a:solidFill>
                  <a:prstClr val="black"/>
                </a:solidFill>
                <a:latin typeface="Tekton Pro Cond" pitchFamily="34" charset="0"/>
              </a:rPr>
              <a:t>AD 115,</a:t>
            </a:r>
          </a:p>
          <a:p>
            <a:pPr>
              <a:defRPr/>
            </a:pPr>
            <a:r>
              <a:rPr lang="en-US" sz="1000" dirty="0">
                <a:solidFill>
                  <a:prstClr val="black"/>
                </a:solidFill>
                <a:latin typeface="Tekton Pro Cond" pitchFamily="34" charset="0"/>
              </a:rPr>
              <a:t>Ignatius, bishop of Antioch, </a:t>
            </a:r>
          </a:p>
          <a:p>
            <a:pPr>
              <a:defRPr/>
            </a:pPr>
            <a:r>
              <a:rPr lang="en-US" sz="1000" dirty="0">
                <a:solidFill>
                  <a:prstClr val="black"/>
                </a:solidFill>
                <a:latin typeface="Tekton Pro Cond" pitchFamily="34" charset="0"/>
              </a:rPr>
              <a:t>Refers to “The Gospel” as </a:t>
            </a:r>
          </a:p>
          <a:p>
            <a:pPr>
              <a:defRPr/>
            </a:pPr>
            <a:r>
              <a:rPr lang="en-US" sz="1000" dirty="0">
                <a:solidFill>
                  <a:prstClr val="black"/>
                </a:solidFill>
                <a:latin typeface="Tekton Pro Cond" pitchFamily="34" charset="0"/>
              </a:rPr>
              <a:t>authoritative writing</a:t>
            </a:r>
          </a:p>
        </p:txBody>
      </p:sp>
      <p:pic>
        <p:nvPicPr>
          <p:cNvPr id="26" name="Picture 25"/>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476581" y="1729552"/>
            <a:ext cx="527882" cy="706603"/>
          </a:xfrm>
          <a:prstGeom prst="rect">
            <a:avLst/>
          </a:prstGeom>
        </p:spPr>
      </p:pic>
      <p:sp>
        <p:nvSpPr>
          <p:cNvPr id="66" name="TextBox 65"/>
          <p:cNvSpPr txBox="1"/>
          <p:nvPr/>
        </p:nvSpPr>
        <p:spPr>
          <a:xfrm>
            <a:off x="3253238" y="2436155"/>
            <a:ext cx="926143" cy="553998"/>
          </a:xfrm>
          <a:prstGeom prst="rect">
            <a:avLst/>
          </a:prstGeom>
          <a:noFill/>
        </p:spPr>
        <p:txBody>
          <a:bodyPr wrap="square" rtlCol="0">
            <a:spAutoFit/>
          </a:bodyPr>
          <a:lstStyle/>
          <a:p>
            <a:pPr algn="ctr">
              <a:defRPr/>
            </a:pPr>
            <a:r>
              <a:rPr lang="en-US" sz="1000" dirty="0">
                <a:solidFill>
                  <a:prstClr val="black"/>
                </a:solidFill>
                <a:latin typeface="Tekton Pro Cond" pitchFamily="34" charset="0"/>
              </a:rPr>
              <a:t>93 AD</a:t>
            </a:r>
          </a:p>
          <a:p>
            <a:pPr algn="ctr">
              <a:defRPr/>
            </a:pPr>
            <a:r>
              <a:rPr lang="en-US" sz="1000" dirty="0">
                <a:solidFill>
                  <a:prstClr val="black"/>
                </a:solidFill>
                <a:latin typeface="Tekton Pro Cond" pitchFamily="34" charset="0"/>
              </a:rPr>
              <a:t>Josephus</a:t>
            </a:r>
          </a:p>
          <a:p>
            <a:pPr algn="ctr">
              <a:defRPr/>
            </a:pPr>
            <a:r>
              <a:rPr lang="en-US" sz="1000" dirty="0">
                <a:solidFill>
                  <a:prstClr val="black"/>
                </a:solidFill>
                <a:latin typeface="Tekton Pro Cond" pitchFamily="34" charset="0"/>
              </a:rPr>
              <a:t>The Antiquities</a:t>
            </a:r>
          </a:p>
        </p:txBody>
      </p:sp>
      <p:cxnSp>
        <p:nvCxnSpPr>
          <p:cNvPr id="81" name="Straight Connector 80"/>
          <p:cNvCxnSpPr/>
          <p:nvPr/>
        </p:nvCxnSpPr>
        <p:spPr>
          <a:xfrm flipV="1">
            <a:off x="5493558" y="5802857"/>
            <a:ext cx="1934285" cy="1"/>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pic>
        <p:nvPicPr>
          <p:cNvPr id="46" name="Picture 45"/>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438518" y="1760175"/>
            <a:ext cx="751853" cy="525375"/>
          </a:xfrm>
          <a:prstGeom prst="rect">
            <a:avLst/>
          </a:prstGeom>
        </p:spPr>
      </p:pic>
      <p:sp>
        <p:nvSpPr>
          <p:cNvPr id="85" name="TextBox 84"/>
          <p:cNvSpPr txBox="1"/>
          <p:nvPr/>
        </p:nvSpPr>
        <p:spPr>
          <a:xfrm>
            <a:off x="1427348" y="2285550"/>
            <a:ext cx="926143" cy="553998"/>
          </a:xfrm>
          <a:prstGeom prst="rect">
            <a:avLst/>
          </a:prstGeom>
          <a:noFill/>
        </p:spPr>
        <p:txBody>
          <a:bodyPr wrap="square" rtlCol="0">
            <a:spAutoFit/>
          </a:bodyPr>
          <a:lstStyle/>
          <a:p>
            <a:pPr algn="ctr">
              <a:defRPr/>
            </a:pPr>
            <a:r>
              <a:rPr lang="en-US" sz="1000" dirty="0">
                <a:solidFill>
                  <a:prstClr val="black"/>
                </a:solidFill>
                <a:latin typeface="Tekton Pro Cond" pitchFamily="34" charset="0"/>
              </a:rPr>
              <a:t>50 AD</a:t>
            </a:r>
          </a:p>
          <a:p>
            <a:pPr algn="ctr">
              <a:defRPr/>
            </a:pPr>
            <a:r>
              <a:rPr lang="en-US" sz="1000" dirty="0">
                <a:solidFill>
                  <a:prstClr val="black"/>
                </a:solidFill>
                <a:latin typeface="Tekton Pro Cond" pitchFamily="34" charset="0"/>
              </a:rPr>
              <a:t>Christ cup</a:t>
            </a:r>
          </a:p>
          <a:p>
            <a:pPr algn="ctr">
              <a:defRPr/>
            </a:pPr>
            <a:r>
              <a:rPr lang="en-US" sz="1000" dirty="0">
                <a:solidFill>
                  <a:prstClr val="black"/>
                </a:solidFill>
                <a:latin typeface="Tekton Pro Cond" pitchFamily="34" charset="0"/>
              </a:rPr>
              <a:t>Egypt</a:t>
            </a:r>
          </a:p>
        </p:txBody>
      </p:sp>
      <p:pic>
        <p:nvPicPr>
          <p:cNvPr id="28" name="Picture 27"/>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609600" y="4164155"/>
            <a:ext cx="348553" cy="511211"/>
          </a:xfrm>
          <a:prstGeom prst="rect">
            <a:avLst/>
          </a:prstGeom>
        </p:spPr>
      </p:pic>
      <p:sp>
        <p:nvSpPr>
          <p:cNvPr id="39" name="Isosceles Triangle 38"/>
          <p:cNvSpPr/>
          <p:nvPr/>
        </p:nvSpPr>
        <p:spPr>
          <a:xfrm>
            <a:off x="756405" y="5258179"/>
            <a:ext cx="108765" cy="13791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7" name="Isosceles Triangle 86"/>
          <p:cNvSpPr/>
          <p:nvPr/>
        </p:nvSpPr>
        <p:spPr>
          <a:xfrm>
            <a:off x="2170552" y="5166984"/>
            <a:ext cx="108765" cy="13791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8" name="TextBox 87"/>
          <p:cNvSpPr txBox="1"/>
          <p:nvPr/>
        </p:nvSpPr>
        <p:spPr>
          <a:xfrm>
            <a:off x="1743377" y="5630136"/>
            <a:ext cx="926143" cy="707886"/>
          </a:xfrm>
          <a:prstGeom prst="rect">
            <a:avLst/>
          </a:prstGeom>
          <a:noFill/>
        </p:spPr>
        <p:txBody>
          <a:bodyPr wrap="square" rtlCol="0">
            <a:spAutoFit/>
          </a:bodyPr>
          <a:lstStyle/>
          <a:p>
            <a:pPr algn="ctr">
              <a:defRPr/>
            </a:pPr>
            <a:r>
              <a:rPr lang="en-US" sz="1000" dirty="0">
                <a:solidFill>
                  <a:prstClr val="black"/>
                </a:solidFill>
                <a:latin typeface="Tekton Pro Cond" pitchFamily="34" charset="0"/>
              </a:rPr>
              <a:t>62 AD</a:t>
            </a:r>
          </a:p>
          <a:p>
            <a:pPr algn="ctr">
              <a:defRPr/>
            </a:pPr>
            <a:r>
              <a:rPr lang="en-US" sz="1000" dirty="0">
                <a:solidFill>
                  <a:prstClr val="black"/>
                </a:solidFill>
                <a:latin typeface="Tekton Pro Cond" pitchFamily="34" charset="0"/>
              </a:rPr>
              <a:t>Death of</a:t>
            </a:r>
          </a:p>
          <a:p>
            <a:pPr algn="ctr">
              <a:defRPr/>
            </a:pPr>
            <a:r>
              <a:rPr lang="en-US" sz="1000" dirty="0">
                <a:solidFill>
                  <a:prstClr val="black"/>
                </a:solidFill>
                <a:latin typeface="Tekton Pro Cond" pitchFamily="34" charset="0"/>
              </a:rPr>
              <a:t>James</a:t>
            </a:r>
          </a:p>
          <a:p>
            <a:pPr algn="ctr">
              <a:defRPr/>
            </a:pPr>
            <a:r>
              <a:rPr lang="en-US" sz="1000" dirty="0">
                <a:solidFill>
                  <a:prstClr val="black"/>
                </a:solidFill>
                <a:latin typeface="Tekton Pro Cond" pitchFamily="34" charset="0"/>
              </a:rPr>
              <a:t>Brother of Jesus</a:t>
            </a:r>
          </a:p>
        </p:txBody>
      </p:sp>
      <p:sp>
        <p:nvSpPr>
          <p:cNvPr id="89" name="TextBox 88"/>
          <p:cNvSpPr txBox="1"/>
          <p:nvPr/>
        </p:nvSpPr>
        <p:spPr>
          <a:xfrm>
            <a:off x="369618" y="5664088"/>
            <a:ext cx="1135028" cy="707886"/>
          </a:xfrm>
          <a:prstGeom prst="rect">
            <a:avLst/>
          </a:prstGeom>
          <a:noFill/>
        </p:spPr>
        <p:txBody>
          <a:bodyPr wrap="square" rtlCol="0">
            <a:spAutoFit/>
          </a:bodyPr>
          <a:lstStyle/>
          <a:p>
            <a:pPr algn="ctr">
              <a:defRPr/>
            </a:pPr>
            <a:r>
              <a:rPr lang="en-US" sz="1000" dirty="0">
                <a:solidFill>
                  <a:prstClr val="black"/>
                </a:solidFill>
                <a:latin typeface="Tekton Pro Cond" pitchFamily="34" charset="0"/>
              </a:rPr>
              <a:t>28-29 AD</a:t>
            </a:r>
          </a:p>
          <a:p>
            <a:pPr algn="ctr">
              <a:defRPr/>
            </a:pPr>
            <a:r>
              <a:rPr lang="en-US" sz="1000" dirty="0">
                <a:solidFill>
                  <a:prstClr val="black"/>
                </a:solidFill>
                <a:latin typeface="Tekton Pro Cond" pitchFamily="34" charset="0"/>
              </a:rPr>
              <a:t>Death of</a:t>
            </a:r>
          </a:p>
          <a:p>
            <a:pPr algn="ctr">
              <a:defRPr/>
            </a:pPr>
            <a:r>
              <a:rPr lang="en-US" sz="1000" dirty="0">
                <a:solidFill>
                  <a:prstClr val="black"/>
                </a:solidFill>
                <a:latin typeface="Tekton Pro Cond" pitchFamily="34" charset="0"/>
              </a:rPr>
              <a:t>John The Baptist</a:t>
            </a:r>
          </a:p>
          <a:p>
            <a:pPr algn="ctr">
              <a:defRPr/>
            </a:pPr>
            <a:r>
              <a:rPr lang="en-US" sz="1000" dirty="0">
                <a:solidFill>
                  <a:prstClr val="black"/>
                </a:solidFill>
                <a:latin typeface="Tekton Pro Cond" pitchFamily="34" charset="0"/>
              </a:rPr>
              <a:t>Jesus ~30 AD</a:t>
            </a:r>
          </a:p>
        </p:txBody>
      </p:sp>
      <p:sp>
        <p:nvSpPr>
          <p:cNvPr id="90" name="Isosceles Triangle 89"/>
          <p:cNvSpPr/>
          <p:nvPr/>
        </p:nvSpPr>
        <p:spPr>
          <a:xfrm flipV="1">
            <a:off x="3791715" y="4798801"/>
            <a:ext cx="108765" cy="13791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1" name="Isosceles Triangle 90"/>
          <p:cNvSpPr/>
          <p:nvPr/>
        </p:nvSpPr>
        <p:spPr>
          <a:xfrm>
            <a:off x="881835" y="5257800"/>
            <a:ext cx="108765" cy="13791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48" name="Straight Connector 47"/>
          <p:cNvCxnSpPr>
            <a:stCxn id="66" idx="2"/>
          </p:cNvCxnSpPr>
          <p:nvPr/>
        </p:nvCxnSpPr>
        <p:spPr>
          <a:xfrm>
            <a:off x="3716310" y="2990153"/>
            <a:ext cx="129787" cy="178655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pic>
        <p:nvPicPr>
          <p:cNvPr id="78" name="Picture 77"/>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5181956" y="1236869"/>
            <a:ext cx="493816" cy="618592"/>
          </a:xfrm>
          <a:prstGeom prst="rect">
            <a:avLst/>
          </a:prstGeom>
        </p:spPr>
      </p:pic>
      <p:sp>
        <p:nvSpPr>
          <p:cNvPr id="79" name="TextBox 78"/>
          <p:cNvSpPr txBox="1"/>
          <p:nvPr/>
        </p:nvSpPr>
        <p:spPr>
          <a:xfrm>
            <a:off x="4940255" y="1854663"/>
            <a:ext cx="92614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115 AD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Tacitus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Nero  &amp; Christians</a:t>
            </a:r>
          </a:p>
        </p:txBody>
      </p:sp>
      <p:sp>
        <p:nvSpPr>
          <p:cNvPr id="80" name="Isosceles Triangle 79"/>
          <p:cNvSpPr/>
          <p:nvPr/>
        </p:nvSpPr>
        <p:spPr>
          <a:xfrm>
            <a:off x="2209800" y="5302677"/>
            <a:ext cx="108765" cy="137911"/>
          </a:xfrm>
          <a:prstGeom prst="triangle">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4" name="Straight Connector 33"/>
          <p:cNvCxnSpPr/>
          <p:nvPr/>
        </p:nvCxnSpPr>
        <p:spPr>
          <a:xfrm flipH="1">
            <a:off x="2279317" y="2562549"/>
            <a:ext cx="3124009" cy="2809083"/>
          </a:xfrm>
          <a:prstGeom prst="line">
            <a:avLst/>
          </a:prstGeom>
          <a:ln>
            <a:solidFill>
              <a:srgbClr val="FF00FF"/>
            </a:solidFill>
          </a:ln>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2190371" y="5422675"/>
            <a:ext cx="460382" cy="246221"/>
          </a:xfrm>
          <a:prstGeom prst="rect">
            <a:avLst/>
          </a:prstGeom>
          <a:noFill/>
        </p:spPr>
        <p:txBody>
          <a:bodyPr wrap="none" rtlCol="0">
            <a:spAutoFit/>
          </a:bodyPr>
          <a:lstStyle/>
          <a:p>
            <a:pPr>
              <a:defRPr/>
            </a:pPr>
            <a:r>
              <a:rPr lang="en-US" sz="1000" dirty="0">
                <a:solidFill>
                  <a:prstClr val="black"/>
                </a:solidFill>
                <a:latin typeface="Tekton Pro Cond" pitchFamily="34" charset="0"/>
              </a:rPr>
              <a:t>64 AD</a:t>
            </a:r>
          </a:p>
        </p:txBody>
      </p:sp>
    </p:spTree>
    <p:extLst>
      <p:ext uri="{BB962C8B-B14F-4D97-AF65-F5344CB8AC3E}">
        <p14:creationId xmlns:p14="http://schemas.microsoft.com/office/powerpoint/2010/main" val="18165402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6" name="Picture 85">
            <a:extLst>
              <a:ext uri="{FF2B5EF4-FFF2-40B4-BE49-F238E27FC236}">
                <a16:creationId xmlns:a16="http://schemas.microsoft.com/office/drawing/2014/main" xmlns="" id="{79A48624-D391-4279-B807-6485D801D5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5422"/>
            <a:ext cx="9144000" cy="6647155"/>
          </a:xfrm>
          <a:prstGeom prst="rect">
            <a:avLst/>
          </a:prstGeom>
        </p:spPr>
      </p:pic>
      <p:sp>
        <p:nvSpPr>
          <p:cNvPr id="2" name="Rectangle 1"/>
          <p:cNvSpPr/>
          <p:nvPr/>
        </p:nvSpPr>
        <p:spPr>
          <a:xfrm>
            <a:off x="558976" y="4943319"/>
            <a:ext cx="1143000" cy="228600"/>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Rectangle 2"/>
          <p:cNvSpPr/>
          <p:nvPr/>
        </p:nvSpPr>
        <p:spPr>
          <a:xfrm>
            <a:off x="481339" y="4832260"/>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p:cNvSpPr txBox="1"/>
          <p:nvPr/>
        </p:nvSpPr>
        <p:spPr>
          <a:xfrm>
            <a:off x="289967" y="5398716"/>
            <a:ext cx="460382"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25 AD</a:t>
            </a: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2908" y="3702334"/>
            <a:ext cx="571428" cy="539682"/>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600774">
            <a:off x="662244" y="4519609"/>
            <a:ext cx="393740" cy="577485"/>
          </a:xfrm>
          <a:prstGeom prst="rect">
            <a:avLst/>
          </a:prstGeom>
        </p:spPr>
      </p:pic>
      <p:sp>
        <p:nvSpPr>
          <p:cNvPr id="7" name="TextBox 6"/>
          <p:cNvSpPr txBox="1"/>
          <p:nvPr/>
        </p:nvSpPr>
        <p:spPr>
          <a:xfrm>
            <a:off x="372468" y="4352189"/>
            <a:ext cx="920445" cy="246221"/>
          </a:xfrm>
          <a:prstGeom prst="rect">
            <a:avLst/>
          </a:prstGeom>
          <a:noFill/>
        </p:spPr>
        <p:txBody>
          <a:bodyPr wrap="none" rtlCol="0">
            <a:spAutoFit/>
          </a:bodyPr>
          <a:lstStyle>
            <a:defPPr>
              <a:defRPr lang="en-US"/>
            </a:defPPr>
            <a:lvl1pPr>
              <a:defRPr sz="1000">
                <a:latin typeface="Tekton Pro Cond"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Ministry of Jesus</a:t>
            </a:r>
          </a:p>
        </p:txBody>
      </p:sp>
      <p:sp>
        <p:nvSpPr>
          <p:cNvPr id="8" name="Rectangle 7"/>
          <p:cNvSpPr/>
          <p:nvPr/>
        </p:nvSpPr>
        <p:spPr>
          <a:xfrm>
            <a:off x="1690551" y="4829019"/>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Rectangle 8"/>
          <p:cNvSpPr/>
          <p:nvPr/>
        </p:nvSpPr>
        <p:spPr>
          <a:xfrm>
            <a:off x="1781991" y="4943319"/>
            <a:ext cx="1143000" cy="228600"/>
          </a:xfrm>
          <a:prstGeom prst="rect">
            <a:avLst/>
          </a:prstGeom>
          <a:blipFill dpi="0" rotWithShape="1">
            <a:blip r:embed="rId7"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TextBox 9"/>
          <p:cNvSpPr txBox="1"/>
          <p:nvPr/>
        </p:nvSpPr>
        <p:spPr>
          <a:xfrm>
            <a:off x="1504646" y="5398715"/>
            <a:ext cx="460382"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50 AD</a:t>
            </a:r>
          </a:p>
        </p:txBody>
      </p:sp>
      <p:sp>
        <p:nvSpPr>
          <p:cNvPr id="11" name="Rectangle 10"/>
          <p:cNvSpPr/>
          <p:nvPr/>
        </p:nvSpPr>
        <p:spPr>
          <a:xfrm>
            <a:off x="2924991" y="4832260"/>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TextBox 11"/>
          <p:cNvSpPr txBox="1"/>
          <p:nvPr/>
        </p:nvSpPr>
        <p:spPr>
          <a:xfrm>
            <a:off x="2677412" y="5383916"/>
            <a:ext cx="460382"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75 AD</a:t>
            </a:r>
          </a:p>
        </p:txBody>
      </p:sp>
      <p:sp>
        <p:nvSpPr>
          <p:cNvPr id="13" name="Rectangle 12"/>
          <p:cNvSpPr/>
          <p:nvPr/>
        </p:nvSpPr>
        <p:spPr>
          <a:xfrm>
            <a:off x="3016431" y="4943319"/>
            <a:ext cx="1143000" cy="228600"/>
          </a:xfrm>
          <a:prstGeom prst="rect">
            <a:avLst/>
          </a:pr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Rectangle 13"/>
          <p:cNvSpPr/>
          <p:nvPr/>
        </p:nvSpPr>
        <p:spPr>
          <a:xfrm>
            <a:off x="4113711" y="4829019"/>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Rectangle 14"/>
          <p:cNvSpPr/>
          <p:nvPr/>
        </p:nvSpPr>
        <p:spPr>
          <a:xfrm>
            <a:off x="4207137" y="4936712"/>
            <a:ext cx="1143000" cy="228600"/>
          </a:xfrm>
          <a:prstGeom prst="rect">
            <a:avLst/>
          </a:prstGeom>
          <a:blipFill dpi="0" rotWithShape="1">
            <a:blip r:embed="rId9"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Rectangle 15"/>
          <p:cNvSpPr/>
          <p:nvPr/>
        </p:nvSpPr>
        <p:spPr>
          <a:xfrm>
            <a:off x="5350137" y="4822412"/>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Rectangle 16"/>
          <p:cNvSpPr/>
          <p:nvPr/>
        </p:nvSpPr>
        <p:spPr>
          <a:xfrm>
            <a:off x="5441577" y="4953185"/>
            <a:ext cx="1143000" cy="228600"/>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Rectangle 17"/>
          <p:cNvSpPr/>
          <p:nvPr/>
        </p:nvSpPr>
        <p:spPr>
          <a:xfrm>
            <a:off x="6538857" y="4822412"/>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Rectangle 18"/>
          <p:cNvSpPr/>
          <p:nvPr/>
        </p:nvSpPr>
        <p:spPr>
          <a:xfrm>
            <a:off x="6630297" y="4936712"/>
            <a:ext cx="1143000" cy="228600"/>
          </a:xfrm>
          <a:prstGeom prst="rect">
            <a:avLst/>
          </a:prstGeom>
          <a:blipFill dpi="0" rotWithShape="1">
            <a:blip r:embed="rId7"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 name="Rectangle 19"/>
          <p:cNvSpPr/>
          <p:nvPr/>
        </p:nvSpPr>
        <p:spPr>
          <a:xfrm>
            <a:off x="7776895" y="4808352"/>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1" name="TextBox 20"/>
          <p:cNvSpPr txBox="1"/>
          <p:nvPr/>
        </p:nvSpPr>
        <p:spPr>
          <a:xfrm>
            <a:off x="3974960" y="5383915"/>
            <a:ext cx="526106"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100 AD</a:t>
            </a:r>
          </a:p>
        </p:txBody>
      </p:sp>
      <p:sp>
        <p:nvSpPr>
          <p:cNvPr id="22" name="TextBox 21"/>
          <p:cNvSpPr txBox="1"/>
          <p:nvPr/>
        </p:nvSpPr>
        <p:spPr>
          <a:xfrm>
            <a:off x="5165666" y="5371633"/>
            <a:ext cx="526106"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150 AD</a:t>
            </a:r>
          </a:p>
        </p:txBody>
      </p:sp>
      <p:sp>
        <p:nvSpPr>
          <p:cNvPr id="23" name="TextBox 22"/>
          <p:cNvSpPr txBox="1"/>
          <p:nvPr/>
        </p:nvSpPr>
        <p:spPr>
          <a:xfrm>
            <a:off x="6400106" y="5304895"/>
            <a:ext cx="526106"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200 AD</a:t>
            </a:r>
          </a:p>
        </p:txBody>
      </p:sp>
      <p:sp>
        <p:nvSpPr>
          <p:cNvPr id="24" name="TextBox 23"/>
          <p:cNvSpPr txBox="1"/>
          <p:nvPr/>
        </p:nvSpPr>
        <p:spPr>
          <a:xfrm>
            <a:off x="7638144" y="5260804"/>
            <a:ext cx="526106"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250 AD</a:t>
            </a:r>
          </a:p>
        </p:txBody>
      </p:sp>
      <p:sp>
        <p:nvSpPr>
          <p:cNvPr id="25" name="TextBox 24"/>
          <p:cNvSpPr txBox="1"/>
          <p:nvPr/>
        </p:nvSpPr>
        <p:spPr>
          <a:xfrm>
            <a:off x="497241" y="4226114"/>
            <a:ext cx="627095"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27-30 AD</a:t>
            </a:r>
          </a:p>
        </p:txBody>
      </p:sp>
      <p:pic>
        <p:nvPicPr>
          <p:cNvPr id="27" name="Picture 2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flipH="1">
            <a:off x="1813202" y="3051472"/>
            <a:ext cx="720642" cy="578274"/>
          </a:xfrm>
          <a:prstGeom prst="rect">
            <a:avLst/>
          </a:prstGeom>
        </p:spPr>
      </p:pic>
      <p:sp>
        <p:nvSpPr>
          <p:cNvPr id="29" name="TextBox 28"/>
          <p:cNvSpPr txBox="1"/>
          <p:nvPr/>
        </p:nvSpPr>
        <p:spPr>
          <a:xfrm>
            <a:off x="1750187" y="3629746"/>
            <a:ext cx="880369" cy="132343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Paul’s Epistles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1 </a:t>
            </a:r>
            <a:r>
              <a:rPr kumimoji="0" lang="en-US" sz="1000" b="0" i="0" u="none" strike="noStrike" kern="1200" cap="none" spc="0" normalizeH="0" baseline="0" noProof="0" dirty="0" err="1">
                <a:ln>
                  <a:noFill/>
                </a:ln>
                <a:solidFill>
                  <a:prstClr val="black"/>
                </a:solidFill>
                <a:effectLst/>
                <a:uLnTx/>
                <a:uFillTx/>
                <a:latin typeface="Tekton Pro Cond" pitchFamily="34" charset="0"/>
                <a:ea typeface="+mn-ea"/>
                <a:cs typeface="+mn-cs"/>
              </a:rPr>
              <a:t>Thess</a:t>
            </a: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 ~50 AD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Gal   ~53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1 </a:t>
            </a:r>
            <a:r>
              <a:rPr kumimoji="0" lang="en-US" sz="1000" b="0" i="0" u="none" strike="noStrike" kern="1200" cap="none" spc="0" normalizeH="0" baseline="0" noProof="0" dirty="0" err="1">
                <a:ln>
                  <a:noFill/>
                </a:ln>
                <a:solidFill>
                  <a:prstClr val="black"/>
                </a:solidFill>
                <a:effectLst/>
                <a:uLnTx/>
                <a:uFillTx/>
                <a:latin typeface="Tekton Pro Cond" pitchFamily="34" charset="0"/>
                <a:ea typeface="+mn-ea"/>
                <a:cs typeface="+mn-cs"/>
              </a:rPr>
              <a:t>Cor</a:t>
            </a: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 ~53-54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Phil ~55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Phmn~55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2 </a:t>
            </a:r>
            <a:r>
              <a:rPr kumimoji="0" lang="en-US" sz="1000" b="0" i="0" u="none" strike="noStrike" kern="1200" cap="none" spc="0" normalizeH="0" baseline="0" noProof="0" dirty="0" err="1">
                <a:ln>
                  <a:noFill/>
                </a:ln>
                <a:solidFill>
                  <a:prstClr val="black"/>
                </a:solidFill>
                <a:effectLst/>
                <a:uLnTx/>
                <a:uFillTx/>
                <a:latin typeface="Tekton Pro Cond" pitchFamily="34" charset="0"/>
                <a:ea typeface="+mn-ea"/>
                <a:cs typeface="+mn-cs"/>
              </a:rPr>
              <a:t>Cor</a:t>
            </a: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 ~55-56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Ro   ~57</a:t>
            </a:r>
          </a:p>
        </p:txBody>
      </p:sp>
      <p:sp>
        <p:nvSpPr>
          <p:cNvPr id="31" name="TextBox 30"/>
          <p:cNvSpPr txBox="1"/>
          <p:nvPr/>
        </p:nvSpPr>
        <p:spPr>
          <a:xfrm>
            <a:off x="4533420" y="4164156"/>
            <a:ext cx="1264489"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125-175 AD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J Ryland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John 18</a:t>
            </a:r>
          </a:p>
        </p:txBody>
      </p:sp>
      <p:pic>
        <p:nvPicPr>
          <p:cNvPr id="32" name="Picture 3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384801" y="4502153"/>
            <a:ext cx="374397" cy="549116"/>
          </a:xfrm>
          <a:prstGeom prst="rect">
            <a:avLst/>
          </a:prstGeom>
        </p:spPr>
      </p:pic>
      <p:pic>
        <p:nvPicPr>
          <p:cNvPr id="33" name="Picture 3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675772" y="4557702"/>
            <a:ext cx="374397" cy="549116"/>
          </a:xfrm>
          <a:prstGeom prst="rect">
            <a:avLst/>
          </a:prstGeom>
        </p:spPr>
      </p:pic>
      <p:cxnSp>
        <p:nvCxnSpPr>
          <p:cNvPr id="35" name="Straight Connector 34"/>
          <p:cNvCxnSpPr/>
          <p:nvPr/>
        </p:nvCxnSpPr>
        <p:spPr>
          <a:xfrm>
            <a:off x="4667416" y="4675367"/>
            <a:ext cx="1195554" cy="7951"/>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pic>
        <p:nvPicPr>
          <p:cNvPr id="36" name="Picture 3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663502" y="4130723"/>
            <a:ext cx="405793" cy="595163"/>
          </a:xfrm>
          <a:prstGeom prst="rect">
            <a:avLst/>
          </a:prstGeom>
        </p:spPr>
      </p:pic>
      <p:pic>
        <p:nvPicPr>
          <p:cNvPr id="37" name="Picture 3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460262" y="4127758"/>
            <a:ext cx="405793" cy="595163"/>
          </a:xfrm>
          <a:prstGeom prst="rect">
            <a:avLst/>
          </a:prstGeom>
        </p:spPr>
      </p:pic>
      <p:cxnSp>
        <p:nvCxnSpPr>
          <p:cNvPr id="38" name="Straight Connector 37"/>
          <p:cNvCxnSpPr/>
          <p:nvPr/>
        </p:nvCxnSpPr>
        <p:spPr>
          <a:xfrm flipV="1">
            <a:off x="5754511" y="4425340"/>
            <a:ext cx="729604" cy="2964"/>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5500276" y="3709256"/>
            <a:ext cx="1264489"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175-200 AD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Magdalen" papyrus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Matthew 3,5,26</a:t>
            </a:r>
          </a:p>
        </p:txBody>
      </p:sp>
      <p:pic>
        <p:nvPicPr>
          <p:cNvPr id="43" name="Picture 4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296159" y="3500852"/>
            <a:ext cx="399245" cy="585560"/>
          </a:xfrm>
          <a:prstGeom prst="rect">
            <a:avLst/>
          </a:prstGeom>
        </p:spPr>
      </p:pic>
      <p:pic>
        <p:nvPicPr>
          <p:cNvPr id="44" name="Picture 4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484115" y="3461281"/>
            <a:ext cx="399245" cy="585560"/>
          </a:xfrm>
          <a:prstGeom prst="rect">
            <a:avLst/>
          </a:prstGeom>
        </p:spPr>
      </p:pic>
      <p:cxnSp>
        <p:nvCxnSpPr>
          <p:cNvPr id="45" name="Straight Connector 44"/>
          <p:cNvCxnSpPr/>
          <p:nvPr/>
        </p:nvCxnSpPr>
        <p:spPr>
          <a:xfrm flipV="1">
            <a:off x="5596702" y="3629746"/>
            <a:ext cx="948120" cy="2964"/>
          </a:xfrm>
          <a:prstGeom prst="line">
            <a:avLst/>
          </a:prstGeom>
          <a:ln w="12700">
            <a:solidFill>
              <a:srgbClr val="FF9900"/>
            </a:solidFil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4343356" y="2699844"/>
            <a:ext cx="1264489"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100-200 AD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P104/ </a:t>
            </a:r>
            <a:r>
              <a:rPr kumimoji="0" lang="en-US" sz="1000" b="0" i="0" u="none" strike="noStrike" kern="1200" cap="none" spc="0" normalizeH="0" baseline="0" noProof="0" dirty="0">
                <a:ln>
                  <a:noFill/>
                </a:ln>
                <a:solidFill>
                  <a:prstClr val="black"/>
                </a:solidFill>
                <a:effectLst/>
                <a:uLnTx/>
                <a:uFillTx/>
                <a:latin typeface="Calibri"/>
                <a:ea typeface="+mn-ea"/>
                <a:cs typeface="+mn-cs"/>
              </a:rPr>
              <a:t>P. Oxy. 4404 </a:t>
            </a:r>
            <a:endPar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Matthew  21</a:t>
            </a:r>
          </a:p>
        </p:txBody>
      </p:sp>
      <p:pic>
        <p:nvPicPr>
          <p:cNvPr id="50" name="Picture 4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070075" y="2980073"/>
            <a:ext cx="380937" cy="558707"/>
          </a:xfrm>
          <a:prstGeom prst="rect">
            <a:avLst/>
          </a:prstGeom>
        </p:spPr>
      </p:pic>
      <p:pic>
        <p:nvPicPr>
          <p:cNvPr id="51" name="Picture 5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472690" y="2980073"/>
            <a:ext cx="380937" cy="558707"/>
          </a:xfrm>
          <a:prstGeom prst="rect">
            <a:avLst/>
          </a:prstGeom>
        </p:spPr>
      </p:pic>
      <p:cxnSp>
        <p:nvCxnSpPr>
          <p:cNvPr id="53" name="Straight Connector 52"/>
          <p:cNvCxnSpPr>
            <a:stCxn id="50" idx="3"/>
            <a:endCxn id="51" idx="1"/>
          </p:cNvCxnSpPr>
          <p:nvPr/>
        </p:nvCxnSpPr>
        <p:spPr>
          <a:xfrm>
            <a:off x="4451012" y="3259427"/>
            <a:ext cx="202167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5425528" y="3109776"/>
            <a:ext cx="1020138" cy="461665"/>
          </a:xfrm>
          <a:prstGeom prst="rect">
            <a:avLst/>
          </a:prstGeom>
          <a:solidFill>
            <a:schemeClr val="bg1"/>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150-200 AD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P90 /</a:t>
            </a:r>
            <a:r>
              <a:rPr kumimoji="0" lang="en-US" sz="1000" b="0" i="0" u="none" strike="noStrike" kern="1200" cap="none" spc="0" normalizeH="0" baseline="0" noProof="0" dirty="0">
                <a:ln>
                  <a:noFill/>
                </a:ln>
                <a:solidFill>
                  <a:prstClr val="black"/>
                </a:solidFill>
                <a:effectLst/>
                <a:uLnTx/>
                <a:uFillTx/>
                <a:latin typeface="Calibri"/>
                <a:ea typeface="+mn-ea"/>
                <a:cs typeface="+mn-cs"/>
              </a:rPr>
              <a:t>P. Oxy. 3523 </a:t>
            </a:r>
            <a:endPar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John 18-19</a:t>
            </a:r>
          </a:p>
        </p:txBody>
      </p:sp>
      <p:pic>
        <p:nvPicPr>
          <p:cNvPr id="55" name="Picture 5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rot="2352787">
            <a:off x="2098744" y="4732872"/>
            <a:ext cx="380937" cy="558707"/>
          </a:xfrm>
          <a:prstGeom prst="rect">
            <a:avLst/>
          </a:prstGeom>
        </p:spPr>
      </p:pic>
      <p:sp>
        <p:nvSpPr>
          <p:cNvPr id="57" name="Rectangle 56"/>
          <p:cNvSpPr/>
          <p:nvPr/>
        </p:nvSpPr>
        <p:spPr>
          <a:xfrm>
            <a:off x="5341157" y="5853615"/>
            <a:ext cx="1934285"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Tertullian (c. 150-c. 229) quotes from 23 of the 27 NT canon </a:t>
            </a:r>
          </a:p>
        </p:txBody>
      </p:sp>
      <p:grpSp>
        <p:nvGrpSpPr>
          <p:cNvPr id="58" name="Group 57"/>
          <p:cNvGrpSpPr/>
          <p:nvPr/>
        </p:nvGrpSpPr>
        <p:grpSpPr>
          <a:xfrm rot="16200000">
            <a:off x="6727558" y="5528036"/>
            <a:ext cx="163902" cy="300769"/>
            <a:chOff x="8370639" y="3275021"/>
            <a:chExt cx="163902" cy="300769"/>
          </a:xfrm>
        </p:grpSpPr>
        <p:cxnSp>
          <p:nvCxnSpPr>
            <p:cNvPr id="59" name="Straight Connector 58"/>
            <p:cNvCxnSpPr/>
            <p:nvPr/>
          </p:nvCxnSpPr>
          <p:spPr>
            <a:xfrm>
              <a:off x="8370639" y="3275021"/>
              <a:ext cx="163902" cy="159589"/>
            </a:xfrm>
            <a:prstGeom prst="line">
              <a:avLst/>
            </a:prstGeom>
            <a:ln w="57150"/>
          </p:spPr>
          <p:style>
            <a:lnRef idx="3">
              <a:schemeClr val="accent5"/>
            </a:lnRef>
            <a:fillRef idx="0">
              <a:schemeClr val="accent5"/>
            </a:fillRef>
            <a:effectRef idx="2">
              <a:schemeClr val="accent5"/>
            </a:effectRef>
            <a:fontRef idx="minor">
              <a:schemeClr val="tx1"/>
            </a:fontRef>
          </p:style>
        </p:cxnSp>
        <p:cxnSp>
          <p:nvCxnSpPr>
            <p:cNvPr id="60" name="Straight Connector 59"/>
            <p:cNvCxnSpPr/>
            <p:nvPr/>
          </p:nvCxnSpPr>
          <p:spPr>
            <a:xfrm flipH="1">
              <a:off x="8376249" y="3416201"/>
              <a:ext cx="152400" cy="159589"/>
            </a:xfrm>
            <a:prstGeom prst="line">
              <a:avLst/>
            </a:prstGeom>
            <a:ln w="57150"/>
          </p:spPr>
          <p:style>
            <a:lnRef idx="3">
              <a:schemeClr val="accent5"/>
            </a:lnRef>
            <a:fillRef idx="0">
              <a:schemeClr val="accent5"/>
            </a:fillRef>
            <a:effectRef idx="2">
              <a:schemeClr val="accent5"/>
            </a:effectRef>
            <a:fontRef idx="minor">
              <a:schemeClr val="tx1"/>
            </a:fontRef>
          </p:style>
        </p:cxnSp>
      </p:grpSp>
      <p:cxnSp>
        <p:nvCxnSpPr>
          <p:cNvPr id="61" name="Straight Connector 60"/>
          <p:cNvCxnSpPr/>
          <p:nvPr/>
        </p:nvCxnSpPr>
        <p:spPr>
          <a:xfrm flipV="1">
            <a:off x="4267948" y="2690289"/>
            <a:ext cx="399468" cy="2"/>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4159431" y="3868230"/>
            <a:ext cx="816169"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Polycarp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120 AD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Letter Quotes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16 NT Books</a:t>
            </a:r>
          </a:p>
        </p:txBody>
      </p:sp>
      <p:pic>
        <p:nvPicPr>
          <p:cNvPr id="67" name="Picture 66"/>
          <p:cNvPicPr>
            <a:picLocks noChangeAspect="1"/>
          </p:cNvPicPr>
          <p:nvPr/>
        </p:nvPicPr>
        <p:blipFill rotWithShape="1">
          <a:blip r:embed="rId15" cstate="print">
            <a:extLst>
              <a:ext uri="{28A0092B-C50C-407E-A947-70E740481C1C}">
                <a14:useLocalDpi xmlns:a14="http://schemas.microsoft.com/office/drawing/2010/main" val="0"/>
              </a:ext>
            </a:extLst>
          </a:blip>
          <a:srcRect b="29237"/>
          <a:stretch/>
        </p:blipFill>
        <p:spPr>
          <a:xfrm>
            <a:off x="3587931" y="3518061"/>
            <a:ext cx="395733" cy="457200"/>
          </a:xfrm>
          <a:prstGeom prst="rect">
            <a:avLst/>
          </a:prstGeom>
        </p:spPr>
      </p:pic>
      <p:pic>
        <p:nvPicPr>
          <p:cNvPr id="68" name="Picture 67"/>
          <p:cNvPicPr>
            <a:picLocks noChangeAspect="1"/>
          </p:cNvPicPr>
          <p:nvPr/>
        </p:nvPicPr>
        <p:blipFill rotWithShape="1">
          <a:blip r:embed="rId15" cstate="print">
            <a:extLst>
              <a:ext uri="{28A0092B-C50C-407E-A947-70E740481C1C}">
                <a14:useLocalDpi xmlns:a14="http://schemas.microsoft.com/office/drawing/2010/main" val="0"/>
              </a:ext>
            </a:extLst>
          </a:blip>
          <a:srcRect b="29237"/>
          <a:stretch/>
        </p:blipFill>
        <p:spPr>
          <a:xfrm>
            <a:off x="4352600" y="3406626"/>
            <a:ext cx="395733" cy="457200"/>
          </a:xfrm>
          <a:prstGeom prst="rect">
            <a:avLst/>
          </a:prstGeom>
        </p:spPr>
      </p:pic>
      <p:sp>
        <p:nvSpPr>
          <p:cNvPr id="69" name="TextBox 68"/>
          <p:cNvSpPr txBox="1"/>
          <p:nvPr/>
        </p:nvSpPr>
        <p:spPr>
          <a:xfrm>
            <a:off x="3363212" y="4044111"/>
            <a:ext cx="816169"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Clement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95 AD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Letter Quotes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10 NT Books</a:t>
            </a:r>
          </a:p>
        </p:txBody>
      </p:sp>
      <p:sp>
        <p:nvSpPr>
          <p:cNvPr id="70" name="TextBox 69"/>
          <p:cNvSpPr txBox="1"/>
          <p:nvPr/>
        </p:nvSpPr>
        <p:spPr>
          <a:xfrm>
            <a:off x="2504287" y="3945174"/>
            <a:ext cx="633507" cy="553998"/>
          </a:xfrm>
          <a:prstGeom prst="rect">
            <a:avLst/>
          </a:prstGeom>
          <a:noFill/>
        </p:spPr>
        <p:txBody>
          <a:bodyPr wrap="none" rtlCol="0">
            <a:spAutoFit/>
          </a:bodyPr>
          <a:lstStyle>
            <a:defPPr>
              <a:defRPr lang="en-US"/>
            </a:defPPr>
            <a:lvl1pPr>
              <a:defRPr sz="1000">
                <a:latin typeface="Tekton Pro Cond"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70 AD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Temple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Destroyed</a:t>
            </a:r>
          </a:p>
        </p:txBody>
      </p:sp>
      <p:pic>
        <p:nvPicPr>
          <p:cNvPr id="71" name="Picture 70"/>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586012" y="4435741"/>
            <a:ext cx="463972" cy="547249"/>
          </a:xfrm>
          <a:prstGeom prst="rect">
            <a:avLst/>
          </a:prstGeom>
        </p:spPr>
      </p:pic>
      <p:pic>
        <p:nvPicPr>
          <p:cNvPr id="72" name="Picture 71"/>
          <p:cNvPicPr>
            <a:picLocks noChangeAspect="1"/>
          </p:cNvPicPr>
          <p:nvPr/>
        </p:nvPicPr>
        <p:blipFill rotWithShape="1">
          <a:blip r:embed="rId15" cstate="print">
            <a:extLst>
              <a:ext uri="{28A0092B-C50C-407E-A947-70E740481C1C}">
                <a14:useLocalDpi xmlns:a14="http://schemas.microsoft.com/office/drawing/2010/main" val="0"/>
              </a:ext>
            </a:extLst>
          </a:blip>
          <a:srcRect b="29237"/>
          <a:stretch/>
        </p:blipFill>
        <p:spPr>
          <a:xfrm>
            <a:off x="5110301" y="5609810"/>
            <a:ext cx="395733" cy="457200"/>
          </a:xfrm>
          <a:prstGeom prst="rect">
            <a:avLst/>
          </a:prstGeom>
        </p:spPr>
      </p:pic>
      <p:pic>
        <p:nvPicPr>
          <p:cNvPr id="73" name="Picture 72"/>
          <p:cNvPicPr>
            <a:picLocks noChangeAspect="1"/>
          </p:cNvPicPr>
          <p:nvPr/>
        </p:nvPicPr>
        <p:blipFill rotWithShape="1">
          <a:blip r:embed="rId15" cstate="print">
            <a:extLst>
              <a:ext uri="{28A0092B-C50C-407E-A947-70E740481C1C}">
                <a14:useLocalDpi xmlns:a14="http://schemas.microsoft.com/office/drawing/2010/main" val="0"/>
              </a:ext>
            </a:extLst>
          </a:blip>
          <a:srcRect b="29237"/>
          <a:stretch/>
        </p:blipFill>
        <p:spPr>
          <a:xfrm>
            <a:off x="3762686" y="5596470"/>
            <a:ext cx="395733" cy="457200"/>
          </a:xfrm>
          <a:prstGeom prst="rect">
            <a:avLst/>
          </a:prstGeom>
        </p:spPr>
      </p:pic>
      <p:grpSp>
        <p:nvGrpSpPr>
          <p:cNvPr id="74" name="Group 73"/>
          <p:cNvGrpSpPr/>
          <p:nvPr/>
        </p:nvGrpSpPr>
        <p:grpSpPr>
          <a:xfrm rot="16200000">
            <a:off x="4203700" y="5600463"/>
            <a:ext cx="163902" cy="300769"/>
            <a:chOff x="8370639" y="3275021"/>
            <a:chExt cx="163902" cy="300769"/>
          </a:xfrm>
        </p:grpSpPr>
        <p:cxnSp>
          <p:nvCxnSpPr>
            <p:cNvPr id="75" name="Straight Connector 74"/>
            <p:cNvCxnSpPr/>
            <p:nvPr/>
          </p:nvCxnSpPr>
          <p:spPr>
            <a:xfrm>
              <a:off x="8370639" y="3275021"/>
              <a:ext cx="163902" cy="159589"/>
            </a:xfrm>
            <a:prstGeom prst="line">
              <a:avLst/>
            </a:prstGeom>
            <a:ln w="57150"/>
          </p:spPr>
          <p:style>
            <a:lnRef idx="3">
              <a:schemeClr val="accent5"/>
            </a:lnRef>
            <a:fillRef idx="0">
              <a:schemeClr val="accent5"/>
            </a:fillRef>
            <a:effectRef idx="2">
              <a:schemeClr val="accent5"/>
            </a:effectRef>
            <a:fontRef idx="minor">
              <a:schemeClr val="tx1"/>
            </a:fontRef>
          </p:style>
        </p:cxnSp>
        <p:cxnSp>
          <p:nvCxnSpPr>
            <p:cNvPr id="76" name="Straight Connector 75"/>
            <p:cNvCxnSpPr/>
            <p:nvPr/>
          </p:nvCxnSpPr>
          <p:spPr>
            <a:xfrm flipH="1">
              <a:off x="8376249" y="3416201"/>
              <a:ext cx="152400" cy="159589"/>
            </a:xfrm>
            <a:prstGeom prst="line">
              <a:avLst/>
            </a:prstGeom>
            <a:ln w="57150"/>
          </p:spPr>
          <p:style>
            <a:lnRef idx="3">
              <a:schemeClr val="accent5"/>
            </a:lnRef>
            <a:fillRef idx="0">
              <a:schemeClr val="accent5"/>
            </a:fillRef>
            <a:effectRef idx="2">
              <a:schemeClr val="accent5"/>
            </a:effectRef>
            <a:fontRef idx="minor">
              <a:schemeClr val="tx1"/>
            </a:fontRef>
          </p:style>
        </p:cxnSp>
      </p:grpSp>
      <p:sp>
        <p:nvSpPr>
          <p:cNvPr id="77" name="Rectangle 76"/>
          <p:cNvSpPr/>
          <p:nvPr/>
        </p:nvSpPr>
        <p:spPr>
          <a:xfrm>
            <a:off x="3671200" y="6053670"/>
            <a:ext cx="1304400" cy="70788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AD 115,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Ignatius, bishop of Antioch,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Refers to “The Gospel” as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authoritative writing</a:t>
            </a:r>
          </a:p>
        </p:txBody>
      </p:sp>
      <p:pic>
        <p:nvPicPr>
          <p:cNvPr id="26" name="Picture 25"/>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476581" y="1729552"/>
            <a:ext cx="527882" cy="706603"/>
          </a:xfrm>
          <a:prstGeom prst="rect">
            <a:avLst/>
          </a:prstGeom>
        </p:spPr>
      </p:pic>
      <p:sp>
        <p:nvSpPr>
          <p:cNvPr id="66" name="TextBox 65"/>
          <p:cNvSpPr txBox="1"/>
          <p:nvPr/>
        </p:nvSpPr>
        <p:spPr>
          <a:xfrm>
            <a:off x="3253238" y="2436155"/>
            <a:ext cx="926143"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93 AD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Josephus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The Antiquities</a:t>
            </a:r>
          </a:p>
        </p:txBody>
      </p:sp>
      <p:pic>
        <p:nvPicPr>
          <p:cNvPr id="30" name="Picture 29"/>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5181956" y="1236869"/>
            <a:ext cx="493816" cy="618592"/>
          </a:xfrm>
          <a:prstGeom prst="rect">
            <a:avLst/>
          </a:prstGeom>
        </p:spPr>
      </p:pic>
      <p:sp>
        <p:nvSpPr>
          <p:cNvPr id="78" name="TextBox 77"/>
          <p:cNvSpPr txBox="1"/>
          <p:nvPr/>
        </p:nvSpPr>
        <p:spPr>
          <a:xfrm>
            <a:off x="4940255" y="1854663"/>
            <a:ext cx="92614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115 AD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Tacitus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Nero  &amp; Christians</a:t>
            </a:r>
          </a:p>
        </p:txBody>
      </p:sp>
      <p:pic>
        <p:nvPicPr>
          <p:cNvPr id="34" name="Picture 33"/>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4054561" y="1236869"/>
            <a:ext cx="957718" cy="640934"/>
          </a:xfrm>
          <a:prstGeom prst="rect">
            <a:avLst/>
          </a:prstGeom>
        </p:spPr>
      </p:pic>
      <p:sp>
        <p:nvSpPr>
          <p:cNvPr id="79" name="TextBox 78"/>
          <p:cNvSpPr txBox="1"/>
          <p:nvPr/>
        </p:nvSpPr>
        <p:spPr>
          <a:xfrm>
            <a:off x="4135266" y="1931607"/>
            <a:ext cx="926143"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111 AD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Pliny the Younger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Letter to Trajan</a:t>
            </a:r>
          </a:p>
        </p:txBody>
      </p:sp>
      <p:sp>
        <p:nvSpPr>
          <p:cNvPr id="80" name="TextBox 79"/>
          <p:cNvSpPr txBox="1"/>
          <p:nvPr/>
        </p:nvSpPr>
        <p:spPr>
          <a:xfrm>
            <a:off x="5692966" y="1834928"/>
            <a:ext cx="92614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121 AD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Suetonius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Claudius, Nero  &amp; Christians</a:t>
            </a:r>
          </a:p>
        </p:txBody>
      </p:sp>
      <p:cxnSp>
        <p:nvCxnSpPr>
          <p:cNvPr id="81" name="Straight Connector 80"/>
          <p:cNvCxnSpPr/>
          <p:nvPr/>
        </p:nvCxnSpPr>
        <p:spPr>
          <a:xfrm flipV="1">
            <a:off x="5493558" y="5802857"/>
            <a:ext cx="1934285" cy="1"/>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82" name="Group 81"/>
          <p:cNvGrpSpPr/>
          <p:nvPr/>
        </p:nvGrpSpPr>
        <p:grpSpPr>
          <a:xfrm rot="5400000" flipV="1">
            <a:off x="4366002" y="2412165"/>
            <a:ext cx="163902" cy="300769"/>
            <a:chOff x="8370639" y="3275021"/>
            <a:chExt cx="163902" cy="300769"/>
          </a:xfrm>
        </p:grpSpPr>
        <p:cxnSp>
          <p:nvCxnSpPr>
            <p:cNvPr id="83" name="Straight Connector 82"/>
            <p:cNvCxnSpPr/>
            <p:nvPr/>
          </p:nvCxnSpPr>
          <p:spPr>
            <a:xfrm>
              <a:off x="8370639" y="3275021"/>
              <a:ext cx="163902" cy="159589"/>
            </a:xfrm>
            <a:prstGeom prst="line">
              <a:avLst/>
            </a:prstGeom>
            <a:ln w="57150"/>
          </p:spPr>
          <p:style>
            <a:lnRef idx="3">
              <a:schemeClr val="accent5"/>
            </a:lnRef>
            <a:fillRef idx="0">
              <a:schemeClr val="accent5"/>
            </a:fillRef>
            <a:effectRef idx="2">
              <a:schemeClr val="accent5"/>
            </a:effectRef>
            <a:fontRef idx="minor">
              <a:schemeClr val="tx1"/>
            </a:fontRef>
          </p:style>
        </p:cxnSp>
        <p:cxnSp>
          <p:nvCxnSpPr>
            <p:cNvPr id="84" name="Straight Connector 83"/>
            <p:cNvCxnSpPr/>
            <p:nvPr/>
          </p:nvCxnSpPr>
          <p:spPr>
            <a:xfrm flipH="1">
              <a:off x="8376249" y="3416201"/>
              <a:ext cx="152400" cy="159589"/>
            </a:xfrm>
            <a:prstGeom prst="line">
              <a:avLst/>
            </a:prstGeom>
            <a:ln w="57150"/>
          </p:spPr>
          <p:style>
            <a:lnRef idx="3">
              <a:schemeClr val="accent5"/>
            </a:lnRef>
            <a:fillRef idx="0">
              <a:schemeClr val="accent5"/>
            </a:fillRef>
            <a:effectRef idx="2">
              <a:schemeClr val="accent5"/>
            </a:effectRef>
            <a:fontRef idx="minor">
              <a:schemeClr val="tx1"/>
            </a:fontRef>
          </p:style>
        </p:cxnSp>
      </p:grpSp>
      <p:pic>
        <p:nvPicPr>
          <p:cNvPr id="40" name="Picture 39"/>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5957408" y="1225847"/>
            <a:ext cx="334990" cy="610063"/>
          </a:xfrm>
          <a:prstGeom prst="rect">
            <a:avLst/>
          </a:prstGeom>
        </p:spPr>
      </p:pic>
      <p:pic>
        <p:nvPicPr>
          <p:cNvPr id="46" name="Picture 45"/>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1438518" y="1760175"/>
            <a:ext cx="751853" cy="525375"/>
          </a:xfrm>
          <a:prstGeom prst="rect">
            <a:avLst/>
          </a:prstGeom>
        </p:spPr>
      </p:pic>
      <p:sp>
        <p:nvSpPr>
          <p:cNvPr id="85" name="TextBox 84"/>
          <p:cNvSpPr txBox="1"/>
          <p:nvPr/>
        </p:nvSpPr>
        <p:spPr>
          <a:xfrm>
            <a:off x="1427348" y="2285550"/>
            <a:ext cx="926143"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50 AD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Christ cup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Egypt</a:t>
            </a:r>
          </a:p>
        </p:txBody>
      </p:sp>
      <p:cxnSp>
        <p:nvCxnSpPr>
          <p:cNvPr id="87" name="Straight Connector 86"/>
          <p:cNvCxnSpPr>
            <a:endCxn id="90" idx="5"/>
          </p:cNvCxnSpPr>
          <p:nvPr/>
        </p:nvCxnSpPr>
        <p:spPr>
          <a:xfrm flipH="1">
            <a:off x="1992219" y="2562549"/>
            <a:ext cx="3411108" cy="2809084"/>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751269" y="5899782"/>
            <a:ext cx="926143" cy="707886"/>
          </a:xfrm>
          <a:prstGeom prst="rect">
            <a:avLst/>
          </a:prstGeom>
          <a:noFill/>
        </p:spPr>
        <p:txBody>
          <a:bodyPr wrap="square" rtlCol="0">
            <a:spAutoFit/>
          </a:bodyPr>
          <a:lstStyle/>
          <a:p>
            <a:pPr algn="ctr">
              <a:defRPr/>
            </a:pPr>
            <a:r>
              <a:rPr lang="en-US" sz="1000" dirty="0">
                <a:solidFill>
                  <a:prstClr val="black"/>
                </a:solidFill>
                <a:latin typeface="Tekton Pro Cond" pitchFamily="34" charset="0"/>
              </a:rPr>
              <a:t>62 AD</a:t>
            </a:r>
          </a:p>
          <a:p>
            <a:pPr algn="ctr">
              <a:defRPr/>
            </a:pPr>
            <a:r>
              <a:rPr lang="en-US" sz="1000" dirty="0">
                <a:solidFill>
                  <a:prstClr val="black"/>
                </a:solidFill>
                <a:latin typeface="Tekton Pro Cond" pitchFamily="34" charset="0"/>
              </a:rPr>
              <a:t>Death of</a:t>
            </a:r>
          </a:p>
          <a:p>
            <a:pPr algn="ctr">
              <a:defRPr/>
            </a:pPr>
            <a:r>
              <a:rPr lang="en-US" sz="1000" dirty="0">
                <a:solidFill>
                  <a:prstClr val="black"/>
                </a:solidFill>
                <a:latin typeface="Tekton Pro Cond" pitchFamily="34" charset="0"/>
              </a:rPr>
              <a:t>James</a:t>
            </a:r>
          </a:p>
          <a:p>
            <a:pPr algn="ctr">
              <a:defRPr/>
            </a:pPr>
            <a:r>
              <a:rPr lang="en-US" sz="1000" dirty="0">
                <a:solidFill>
                  <a:prstClr val="black"/>
                </a:solidFill>
                <a:latin typeface="Tekton Pro Cond" pitchFamily="34" charset="0"/>
              </a:rPr>
              <a:t>Brother of Jesus</a:t>
            </a:r>
          </a:p>
        </p:txBody>
      </p:sp>
      <p:sp>
        <p:nvSpPr>
          <p:cNvPr id="89" name="TextBox 88"/>
          <p:cNvSpPr txBox="1"/>
          <p:nvPr/>
        </p:nvSpPr>
        <p:spPr>
          <a:xfrm>
            <a:off x="369618" y="5664088"/>
            <a:ext cx="1135028" cy="707886"/>
          </a:xfrm>
          <a:prstGeom prst="rect">
            <a:avLst/>
          </a:prstGeom>
          <a:noFill/>
        </p:spPr>
        <p:txBody>
          <a:bodyPr wrap="square" rtlCol="0">
            <a:spAutoFit/>
          </a:bodyPr>
          <a:lstStyle/>
          <a:p>
            <a:pPr algn="ctr">
              <a:defRPr/>
            </a:pPr>
            <a:r>
              <a:rPr lang="en-US" sz="1000" dirty="0">
                <a:solidFill>
                  <a:prstClr val="black"/>
                </a:solidFill>
                <a:latin typeface="Tekton Pro Cond" pitchFamily="34" charset="0"/>
              </a:rPr>
              <a:t>28-29 AD</a:t>
            </a:r>
          </a:p>
          <a:p>
            <a:pPr algn="ctr">
              <a:defRPr/>
            </a:pPr>
            <a:r>
              <a:rPr lang="en-US" sz="1000" dirty="0">
                <a:solidFill>
                  <a:prstClr val="black"/>
                </a:solidFill>
                <a:latin typeface="Tekton Pro Cond" pitchFamily="34" charset="0"/>
              </a:rPr>
              <a:t>Death of</a:t>
            </a:r>
          </a:p>
          <a:p>
            <a:pPr algn="ctr">
              <a:defRPr/>
            </a:pPr>
            <a:r>
              <a:rPr lang="en-US" sz="1000" dirty="0">
                <a:solidFill>
                  <a:prstClr val="black"/>
                </a:solidFill>
                <a:latin typeface="Tekton Pro Cond" pitchFamily="34" charset="0"/>
              </a:rPr>
              <a:t>John The Baptist</a:t>
            </a:r>
          </a:p>
          <a:p>
            <a:pPr algn="ctr">
              <a:defRPr/>
            </a:pPr>
            <a:r>
              <a:rPr lang="en-US" sz="1000" dirty="0">
                <a:solidFill>
                  <a:prstClr val="black"/>
                </a:solidFill>
                <a:latin typeface="Tekton Pro Cond" pitchFamily="34" charset="0"/>
              </a:rPr>
              <a:t>Jesus ~30 AD</a:t>
            </a:r>
          </a:p>
        </p:txBody>
      </p:sp>
      <p:sp>
        <p:nvSpPr>
          <p:cNvPr id="90" name="Isosceles Triangle 89"/>
          <p:cNvSpPr/>
          <p:nvPr/>
        </p:nvSpPr>
        <p:spPr>
          <a:xfrm>
            <a:off x="1910645" y="5302677"/>
            <a:ext cx="108765" cy="137911"/>
          </a:xfrm>
          <a:prstGeom prs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2" name="TextBox 91"/>
          <p:cNvSpPr txBox="1"/>
          <p:nvPr/>
        </p:nvSpPr>
        <p:spPr>
          <a:xfrm>
            <a:off x="1657046" y="5551115"/>
            <a:ext cx="821059"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~53 AD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prstClr val="black"/>
                </a:solidFill>
                <a:latin typeface="Tekton Pro Cond" pitchFamily="34" charset="0"/>
              </a:rPr>
              <a:t>Jews out Rome</a:t>
            </a:r>
            <a:endPar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endParaRPr>
          </a:p>
        </p:txBody>
      </p:sp>
      <p:sp>
        <p:nvSpPr>
          <p:cNvPr id="39" name="TextBox 38"/>
          <p:cNvSpPr txBox="1"/>
          <p:nvPr/>
        </p:nvSpPr>
        <p:spPr>
          <a:xfrm>
            <a:off x="497241" y="304800"/>
            <a:ext cx="8570559" cy="1323439"/>
          </a:xfrm>
          <a:prstGeom prst="rect">
            <a:avLst/>
          </a:prstGeom>
          <a:noFill/>
        </p:spPr>
        <p:txBody>
          <a:bodyPr wrap="square" rtlCol="0">
            <a:spAutoFit/>
          </a:bodyPr>
          <a:lstStyle/>
          <a:p>
            <a:r>
              <a:rPr lang="en-US" sz="1600" b="1" dirty="0"/>
              <a:t>Mark 9:38-39 (NKJV) </a:t>
            </a:r>
            <a:r>
              <a:rPr lang="en-US" sz="1600" baseline="30000" dirty="0"/>
              <a:t>38 </a:t>
            </a:r>
            <a:r>
              <a:rPr lang="en-US" sz="1600" dirty="0"/>
              <a:t> Now John answered Him, saying, "Teacher, we saw someone who does not follow us casting out demons in Your name, and we forbade him because he does not follow us." </a:t>
            </a:r>
            <a:br>
              <a:rPr lang="en-US" sz="1600" dirty="0"/>
            </a:br>
            <a:r>
              <a:rPr lang="en-US" sz="1600" baseline="30000" dirty="0"/>
              <a:t>39 </a:t>
            </a:r>
            <a:r>
              <a:rPr lang="en-US" sz="1600" dirty="0"/>
              <a:t> But Jesus said, "Do not forbid him, for no one who works a miracle in My name can soon afterward speak evil of Me.</a:t>
            </a:r>
          </a:p>
          <a:p>
            <a:endParaRPr lang="en-US" sz="1600" dirty="0"/>
          </a:p>
        </p:txBody>
      </p:sp>
    </p:spTree>
    <p:extLst>
      <p:ext uri="{BB962C8B-B14F-4D97-AF65-F5344CB8AC3E}">
        <p14:creationId xmlns:p14="http://schemas.microsoft.com/office/powerpoint/2010/main" val="5914337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39"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Written by Paul - Undisputed</a:t>
            </a:r>
          </a:p>
        </p:txBody>
      </p:sp>
      <p:sp>
        <p:nvSpPr>
          <p:cNvPr id="3" name="TextBox 2"/>
          <p:cNvSpPr txBox="1"/>
          <p:nvPr/>
        </p:nvSpPr>
        <p:spPr>
          <a:xfrm>
            <a:off x="152400" y="1295400"/>
            <a:ext cx="8686800" cy="4524315"/>
          </a:xfrm>
          <a:prstGeom prst="rect">
            <a:avLst/>
          </a:prstGeom>
          <a:noFill/>
        </p:spPr>
        <p:txBody>
          <a:bodyPr wrap="square" rtlCol="0">
            <a:spAutoFit/>
          </a:bodyPr>
          <a:lstStyle/>
          <a:p>
            <a:pPr lvl="0"/>
            <a:r>
              <a:rPr lang="en-US" sz="2400" u="sng" dirty="0">
                <a:solidFill>
                  <a:srgbClr val="FFFF00"/>
                </a:solidFill>
              </a:rPr>
              <a:t>L07</a:t>
            </a:r>
            <a:r>
              <a:rPr lang="en-US" sz="2400" u="sng" dirty="0"/>
              <a:t> First Epistle to the Thessalonians (51 AD) </a:t>
            </a:r>
            <a:r>
              <a:rPr lang="en-US" sz="2400" u="sng" dirty="0">
                <a:solidFill>
                  <a:srgbClr val="FFFF00"/>
                </a:solidFill>
              </a:rPr>
              <a:t>Danny H</a:t>
            </a:r>
            <a:endParaRPr lang="en-US" sz="2400" dirty="0">
              <a:solidFill>
                <a:srgbClr val="FFFF00"/>
              </a:solidFill>
            </a:endParaRPr>
          </a:p>
          <a:p>
            <a:pPr lvl="0"/>
            <a:r>
              <a:rPr lang="en-US" sz="2400" u="sng" dirty="0">
                <a:solidFill>
                  <a:srgbClr val="FFFF00"/>
                </a:solidFill>
              </a:rPr>
              <a:t>L07</a:t>
            </a:r>
            <a:r>
              <a:rPr lang="en-US" sz="2400" u="sng" dirty="0"/>
              <a:t> Epistle to the Galatians (47 (51-53)AD?) </a:t>
            </a:r>
            <a:r>
              <a:rPr lang="en-US" sz="2400" u="sng" dirty="0">
                <a:solidFill>
                  <a:srgbClr val="FFFF00"/>
                </a:solidFill>
              </a:rPr>
              <a:t>Joel Y</a:t>
            </a:r>
            <a:endParaRPr lang="en-US" sz="2400" dirty="0">
              <a:solidFill>
                <a:srgbClr val="FFFF00"/>
              </a:solidFill>
            </a:endParaRPr>
          </a:p>
          <a:p>
            <a:pPr lvl="0"/>
            <a:endParaRPr lang="en-US" sz="2400" u="sng" dirty="0"/>
          </a:p>
          <a:p>
            <a:pPr lvl="0"/>
            <a:r>
              <a:rPr lang="en-US" sz="2400" u="sng" dirty="0">
                <a:solidFill>
                  <a:srgbClr val="FFFF00"/>
                </a:solidFill>
              </a:rPr>
              <a:t>L11</a:t>
            </a:r>
            <a:r>
              <a:rPr lang="en-US" sz="2400" u="sng" dirty="0"/>
              <a:t> First Epistle to the Corinthians (52-56 AD</a:t>
            </a:r>
            <a:r>
              <a:rPr lang="en-US" sz="2400" u="sng" dirty="0" smtClean="0"/>
              <a:t>) </a:t>
            </a:r>
            <a:r>
              <a:rPr lang="en-US" sz="2400" u="sng" dirty="0" smtClean="0">
                <a:solidFill>
                  <a:srgbClr val="FFFF00"/>
                </a:solidFill>
              </a:rPr>
              <a:t>Luke </a:t>
            </a:r>
            <a:r>
              <a:rPr lang="en-US" sz="2400" u="sng" dirty="0" err="1" smtClean="0">
                <a:solidFill>
                  <a:srgbClr val="FFFF00"/>
                </a:solidFill>
              </a:rPr>
              <a:t>Rosetti</a:t>
            </a:r>
            <a:endParaRPr lang="en-US" sz="2400" u="sng" dirty="0">
              <a:solidFill>
                <a:srgbClr val="FFFF00"/>
              </a:solidFill>
            </a:endParaRPr>
          </a:p>
          <a:p>
            <a:pPr lvl="0"/>
            <a:r>
              <a:rPr lang="en-US" sz="2400" u="sng" dirty="0">
                <a:solidFill>
                  <a:srgbClr val="FFFF00"/>
                </a:solidFill>
              </a:rPr>
              <a:t>L11</a:t>
            </a:r>
            <a:r>
              <a:rPr lang="en-US" sz="2400" u="sng" dirty="0"/>
              <a:t>Second Epistle to the Corinthians (52-56 AD)  </a:t>
            </a:r>
            <a:r>
              <a:rPr lang="en-US" sz="2400" u="sng" dirty="0" smtClean="0">
                <a:solidFill>
                  <a:srgbClr val="FFFF00"/>
                </a:solidFill>
              </a:rPr>
              <a:t>Danny</a:t>
            </a:r>
            <a:endParaRPr lang="en-US" sz="2400" dirty="0">
              <a:solidFill>
                <a:srgbClr val="FFFF00"/>
              </a:solidFill>
            </a:endParaRPr>
          </a:p>
          <a:p>
            <a:pPr lvl="0"/>
            <a:endParaRPr lang="en-US" sz="2400" u="sng" dirty="0"/>
          </a:p>
          <a:p>
            <a:r>
              <a:rPr lang="en-US" sz="2400" u="sng" dirty="0">
                <a:solidFill>
                  <a:srgbClr val="FFFF00"/>
                </a:solidFill>
              </a:rPr>
              <a:t>L08</a:t>
            </a:r>
            <a:r>
              <a:rPr lang="en-US" sz="2400" u="sng" dirty="0"/>
              <a:t> Epistle to the Philippians (60-62 AD) </a:t>
            </a:r>
            <a:r>
              <a:rPr lang="en-US" sz="2400" u="sng" dirty="0">
                <a:solidFill>
                  <a:srgbClr val="FFFF00"/>
                </a:solidFill>
              </a:rPr>
              <a:t>Jana S, Chester T, Corey W,  </a:t>
            </a:r>
            <a:r>
              <a:rPr lang="en-US" sz="2400" u="sng" dirty="0" err="1">
                <a:solidFill>
                  <a:srgbClr val="FFFF00"/>
                </a:solidFill>
              </a:rPr>
              <a:t>DeAnna</a:t>
            </a:r>
            <a:r>
              <a:rPr lang="en-US" sz="2400" u="sng" dirty="0">
                <a:solidFill>
                  <a:srgbClr val="FFFF00"/>
                </a:solidFill>
              </a:rPr>
              <a:t> B</a:t>
            </a:r>
            <a:endParaRPr lang="en-US" sz="2400" dirty="0">
              <a:solidFill>
                <a:srgbClr val="FFFF00"/>
              </a:solidFill>
            </a:endParaRPr>
          </a:p>
          <a:p>
            <a:pPr lvl="0"/>
            <a:endParaRPr lang="en-US" sz="2400" u="sng" dirty="0"/>
          </a:p>
          <a:p>
            <a:pPr lvl="0"/>
            <a:r>
              <a:rPr lang="en-US" sz="2400" u="sng" dirty="0">
                <a:solidFill>
                  <a:srgbClr val="FFFF00"/>
                </a:solidFill>
              </a:rPr>
              <a:t>L08</a:t>
            </a:r>
            <a:r>
              <a:rPr lang="en-US" sz="2400" u="sng" dirty="0"/>
              <a:t> Epistle to Philemon (60-62 AD) </a:t>
            </a:r>
            <a:r>
              <a:rPr lang="en-US" sz="2400" u="sng" dirty="0">
                <a:solidFill>
                  <a:srgbClr val="FFFF00"/>
                </a:solidFill>
              </a:rPr>
              <a:t>Sara H</a:t>
            </a:r>
            <a:endParaRPr lang="en-US" sz="2400" dirty="0">
              <a:solidFill>
                <a:srgbClr val="FFFF00"/>
              </a:solidFill>
            </a:endParaRPr>
          </a:p>
          <a:p>
            <a:endParaRPr lang="en-US" sz="2400" u="sng" dirty="0"/>
          </a:p>
          <a:p>
            <a:r>
              <a:rPr lang="en-US" sz="2400" u="sng" dirty="0">
                <a:solidFill>
                  <a:srgbClr val="FFFF00"/>
                </a:solidFill>
              </a:rPr>
              <a:t>L13</a:t>
            </a:r>
            <a:r>
              <a:rPr lang="en-US" sz="2400" u="sng" dirty="0"/>
              <a:t> Epistle to the Romans (52-57 AD) </a:t>
            </a:r>
            <a:r>
              <a:rPr lang="en-US" sz="2400" u="sng" dirty="0">
                <a:solidFill>
                  <a:srgbClr val="FFFF00"/>
                </a:solidFill>
              </a:rPr>
              <a:t>Marty B </a:t>
            </a:r>
            <a:endParaRPr lang="en-US" sz="2400" dirty="0">
              <a:solidFill>
                <a:srgbClr val="FFFF00"/>
              </a:solidFill>
            </a:endParaRPr>
          </a:p>
        </p:txBody>
      </p:sp>
      <p:sp>
        <p:nvSpPr>
          <p:cNvPr id="4" name="TextBox 3">
            <a:extLst>
              <a:ext uri="{FF2B5EF4-FFF2-40B4-BE49-F238E27FC236}">
                <a16:creationId xmlns:a16="http://schemas.microsoft.com/office/drawing/2014/main" xmlns="" id="{72C38A59-CF17-4F48-85C0-A8C6ED8E7180}"/>
              </a:ext>
            </a:extLst>
          </p:cNvPr>
          <p:cNvSpPr txBox="1"/>
          <p:nvPr/>
        </p:nvSpPr>
        <p:spPr>
          <a:xfrm>
            <a:off x="5410200" y="838200"/>
            <a:ext cx="2746970" cy="369332"/>
          </a:xfrm>
          <a:prstGeom prst="rect">
            <a:avLst/>
          </a:prstGeom>
          <a:noFill/>
        </p:spPr>
        <p:txBody>
          <a:bodyPr wrap="none" rtlCol="0">
            <a:spAutoFit/>
          </a:bodyPr>
          <a:lstStyle/>
          <a:p>
            <a:r>
              <a:rPr lang="en-US" dirty="0">
                <a:solidFill>
                  <a:srgbClr val="FFFF00"/>
                </a:solidFill>
              </a:rPr>
              <a:t>Resurrection, Miracles, Deity</a:t>
            </a:r>
          </a:p>
        </p:txBody>
      </p:sp>
    </p:spTree>
    <p:extLst>
      <p:ext uri="{BB962C8B-B14F-4D97-AF65-F5344CB8AC3E}">
        <p14:creationId xmlns:p14="http://schemas.microsoft.com/office/powerpoint/2010/main" val="402691234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Paul tells us about Jesus</a:t>
            </a:r>
            <a:endParaRPr lang="en-US" dirty="0"/>
          </a:p>
        </p:txBody>
      </p:sp>
      <p:sp>
        <p:nvSpPr>
          <p:cNvPr id="3" name="TextBox 2"/>
          <p:cNvSpPr txBox="1"/>
          <p:nvPr/>
        </p:nvSpPr>
        <p:spPr>
          <a:xfrm>
            <a:off x="228600" y="1295400"/>
            <a:ext cx="8763000" cy="3754874"/>
          </a:xfrm>
          <a:prstGeom prst="rect">
            <a:avLst/>
          </a:prstGeom>
          <a:noFill/>
        </p:spPr>
        <p:txBody>
          <a:bodyPr wrap="square" rtlCol="0">
            <a:spAutoFit/>
          </a:bodyPr>
          <a:lstStyle/>
          <a:p>
            <a:r>
              <a:rPr lang="en-US" sz="1400" dirty="0" smtClean="0"/>
              <a:t>Jesus </a:t>
            </a:r>
            <a:r>
              <a:rPr lang="en-US" sz="1400" dirty="0"/>
              <a:t>was born of a woman. (Gal. 4: 4; </a:t>
            </a:r>
            <a:endParaRPr lang="en-US" sz="1400" dirty="0"/>
          </a:p>
          <a:p>
            <a:pPr marL="285750" lvl="1" indent="-285750">
              <a:buFont typeface="Arial" panose="020B0604020202020204" pitchFamily="34" charset="0"/>
              <a:buChar char="•"/>
            </a:pPr>
            <a:r>
              <a:rPr lang="en-US" sz="1400" dirty="0" smtClean="0"/>
              <a:t>But </a:t>
            </a:r>
            <a:r>
              <a:rPr lang="en-US" sz="1400" dirty="0"/>
              <a:t>since Paul believes that Christ was the incarnation of a preexistent divine being [see Phil. 2: 6– 8] it makes sense that he also wants to emphasize that he “came to the world in the usual way.”)             </a:t>
            </a:r>
          </a:p>
          <a:p>
            <a:r>
              <a:rPr lang="en-US" sz="1400" dirty="0" smtClean="0"/>
              <a:t>•  </a:t>
            </a:r>
            <a:r>
              <a:rPr lang="en-US" sz="1400" dirty="0"/>
              <a:t>   </a:t>
            </a:r>
            <a:r>
              <a:rPr lang="en-US" sz="1400" dirty="0" smtClean="0"/>
              <a:t>He </a:t>
            </a:r>
            <a:r>
              <a:rPr lang="en-US" sz="1400" dirty="0"/>
              <a:t>was born as a Jew. (Gal. 4: 4)              </a:t>
            </a:r>
          </a:p>
          <a:p>
            <a:r>
              <a:rPr lang="en-US" sz="1400" dirty="0"/>
              <a:t>•     He was descended from the line of King David. (Rom. 1: 3)              </a:t>
            </a:r>
          </a:p>
          <a:p>
            <a:r>
              <a:rPr lang="en-US" sz="1400" dirty="0"/>
              <a:t>•     He had brothers (1 Cor. 9: 5), one of whom was named James. (Gal. 1: 19)              </a:t>
            </a:r>
          </a:p>
          <a:p>
            <a:r>
              <a:rPr lang="en-US" sz="1400" dirty="0"/>
              <a:t>•     He had twelve disciples. (1 Cor. 15: 5)              </a:t>
            </a:r>
          </a:p>
          <a:p>
            <a:r>
              <a:rPr lang="en-US" sz="1400" dirty="0"/>
              <a:t>•     He conducted his ministry among Jews. (Rom. 15: 8)              </a:t>
            </a:r>
          </a:p>
          <a:p>
            <a:r>
              <a:rPr lang="en-US" sz="1400" dirty="0"/>
              <a:t>•     He had a last meal with his disciples </a:t>
            </a:r>
            <a:r>
              <a:rPr lang="en-US" sz="1400" dirty="0" smtClean="0"/>
              <a:t>on </a:t>
            </a:r>
            <a:r>
              <a:rPr lang="en-US" sz="1400" dirty="0"/>
              <a:t>night he was turned over to the authorities</a:t>
            </a:r>
            <a:r>
              <a:rPr lang="en-US" sz="1400" dirty="0" smtClean="0"/>
              <a:t>.(</a:t>
            </a:r>
            <a:r>
              <a:rPr lang="en-US" sz="1400" dirty="0"/>
              <a:t>1 </a:t>
            </a:r>
            <a:r>
              <a:rPr lang="en-US" sz="1400" dirty="0" smtClean="0"/>
              <a:t>Cor. 11:23</a:t>
            </a:r>
            <a:r>
              <a:rPr lang="en-US" sz="1400" dirty="0"/>
              <a:t>)              </a:t>
            </a:r>
          </a:p>
          <a:p>
            <a:r>
              <a:rPr lang="en-US" sz="1400" dirty="0"/>
              <a:t>•     Paul knows two things Jesus said at this last supper. (1 Cor. 11: 23– 25)              </a:t>
            </a:r>
          </a:p>
          <a:p>
            <a:r>
              <a:rPr lang="en-US" sz="1400" dirty="0"/>
              <a:t>•     Paul knows two other teachings of Jesus: </a:t>
            </a:r>
            <a:endParaRPr lang="en-US" sz="1400" dirty="0" smtClean="0"/>
          </a:p>
          <a:p>
            <a:r>
              <a:rPr lang="en-US" sz="1400" dirty="0"/>
              <a:t>	</a:t>
            </a:r>
            <a:r>
              <a:rPr lang="en-US" sz="1400" dirty="0" smtClean="0"/>
              <a:t>that Christians </a:t>
            </a:r>
            <a:r>
              <a:rPr lang="en-US" sz="1400" dirty="0"/>
              <a:t>should not get divorced (1 Cor. 7: 10) and </a:t>
            </a:r>
            <a:endParaRPr lang="en-US" sz="1400" dirty="0" smtClean="0"/>
          </a:p>
          <a:p>
            <a:r>
              <a:rPr lang="en-US" sz="1400" dirty="0"/>
              <a:t>	</a:t>
            </a:r>
            <a:r>
              <a:rPr lang="en-US" sz="1400" dirty="0" smtClean="0"/>
              <a:t>that </a:t>
            </a:r>
            <a:r>
              <a:rPr lang="en-US" sz="1400" dirty="0"/>
              <a:t>they should pay their preacher. (1 Cor. 9: 14)              </a:t>
            </a:r>
          </a:p>
          <a:p>
            <a:r>
              <a:rPr lang="en-US" sz="1400" dirty="0"/>
              <a:t>•     Jesus appeared before Pontius Pilate. (1 Tim. 6: 13; this datum </a:t>
            </a:r>
            <a:r>
              <a:rPr lang="en-US" sz="1400" dirty="0" smtClean="0"/>
              <a:t>found </a:t>
            </a:r>
            <a:r>
              <a:rPr lang="en-US" sz="1400" dirty="0"/>
              <a:t>only in a letter </a:t>
            </a:r>
            <a:r>
              <a:rPr lang="en-US" sz="1400" dirty="0" smtClean="0"/>
              <a:t>Paul wrote) </a:t>
            </a:r>
            <a:r>
              <a:rPr lang="en-US" sz="1400" dirty="0"/>
              <a:t>             </a:t>
            </a:r>
          </a:p>
          <a:p>
            <a:r>
              <a:rPr lang="en-US" sz="1400" dirty="0"/>
              <a:t>•     Jesus died of crucifixion. (1 Cor. 2: 2)              </a:t>
            </a:r>
          </a:p>
          <a:p>
            <a:r>
              <a:rPr lang="en-US" sz="1400" dirty="0"/>
              <a:t>•     Those responsible for his death were Judeans. (1 Thess. 2: 14– 15) </a:t>
            </a:r>
          </a:p>
          <a:p>
            <a:endParaRPr lang="en-US" sz="1400" dirty="0"/>
          </a:p>
        </p:txBody>
      </p:sp>
    </p:spTree>
    <p:extLst>
      <p:ext uri="{BB962C8B-B14F-4D97-AF65-F5344CB8AC3E}">
        <p14:creationId xmlns:p14="http://schemas.microsoft.com/office/powerpoint/2010/main" val="110676188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Corinthians </a:t>
            </a:r>
            <a:endParaRPr lang="en-US" dirty="0"/>
          </a:p>
        </p:txBody>
      </p:sp>
      <p:sp>
        <p:nvSpPr>
          <p:cNvPr id="3" name="TextBox 2"/>
          <p:cNvSpPr txBox="1"/>
          <p:nvPr/>
        </p:nvSpPr>
        <p:spPr>
          <a:xfrm>
            <a:off x="685800" y="1143000"/>
            <a:ext cx="8077200" cy="1169551"/>
          </a:xfrm>
          <a:prstGeom prst="rect">
            <a:avLst/>
          </a:prstGeom>
          <a:noFill/>
        </p:spPr>
        <p:txBody>
          <a:bodyPr wrap="square" rtlCol="0">
            <a:spAutoFit/>
          </a:bodyPr>
          <a:lstStyle/>
          <a:p>
            <a:r>
              <a:rPr lang="en-US" sz="1400" b="1" dirty="0"/>
              <a:t>1 Corinthians 1:1-3 (ESV) </a:t>
            </a:r>
            <a:r>
              <a:rPr lang="en-US" sz="1400" baseline="30000" dirty="0"/>
              <a:t>1 </a:t>
            </a:r>
            <a:r>
              <a:rPr lang="en-US" sz="1400" dirty="0"/>
              <a:t> Paul, called by the will of God </a:t>
            </a:r>
            <a:r>
              <a:rPr lang="en-US" sz="1400" dirty="0">
                <a:solidFill>
                  <a:srgbClr val="66FF66"/>
                </a:solidFill>
              </a:rPr>
              <a:t>to be an apostle of Christ Jesus</a:t>
            </a:r>
            <a:r>
              <a:rPr lang="en-US" sz="1400" dirty="0"/>
              <a:t>, and our brother </a:t>
            </a:r>
            <a:r>
              <a:rPr lang="en-US" sz="1400" dirty="0" err="1"/>
              <a:t>Sosthenes</a:t>
            </a:r>
            <a:r>
              <a:rPr lang="en-US" sz="1400" dirty="0"/>
              <a:t>, </a:t>
            </a:r>
            <a:br>
              <a:rPr lang="en-US" sz="1400" dirty="0"/>
            </a:br>
            <a:r>
              <a:rPr lang="en-US" sz="1400" baseline="30000" dirty="0"/>
              <a:t>2 </a:t>
            </a:r>
            <a:r>
              <a:rPr lang="en-US" sz="1400" dirty="0"/>
              <a:t> To the church of God that is in Corinth, </a:t>
            </a:r>
            <a:r>
              <a:rPr lang="en-US" sz="1400" dirty="0">
                <a:solidFill>
                  <a:srgbClr val="66FF66"/>
                </a:solidFill>
              </a:rPr>
              <a:t>to those sanctified in Christ Jesus</a:t>
            </a:r>
            <a:r>
              <a:rPr lang="en-US" sz="1400" dirty="0"/>
              <a:t>, called to be saints together with all those who in every place call upon the name of our </a:t>
            </a:r>
            <a:r>
              <a:rPr lang="en-US" sz="1400" dirty="0">
                <a:solidFill>
                  <a:srgbClr val="66FF66"/>
                </a:solidFill>
              </a:rPr>
              <a:t>Lord Jesus Christ</a:t>
            </a:r>
            <a:r>
              <a:rPr lang="en-US" sz="1400" dirty="0"/>
              <a:t>, both their Lord and ours: </a:t>
            </a:r>
            <a:r>
              <a:rPr lang="en-US" sz="1400" baseline="30000" dirty="0" smtClean="0"/>
              <a:t>3 </a:t>
            </a:r>
            <a:r>
              <a:rPr lang="en-US" sz="1400" dirty="0"/>
              <a:t> Grace to you and peace from God our Father and </a:t>
            </a:r>
            <a:r>
              <a:rPr lang="en-US" sz="1400" dirty="0">
                <a:solidFill>
                  <a:srgbClr val="66FF66"/>
                </a:solidFill>
              </a:rPr>
              <a:t>the Lord Jesus Christ</a:t>
            </a:r>
            <a:r>
              <a:rPr lang="en-US" sz="1400" dirty="0"/>
              <a:t>. </a:t>
            </a:r>
          </a:p>
        </p:txBody>
      </p:sp>
      <p:sp>
        <p:nvSpPr>
          <p:cNvPr id="4" name="TextBox 3"/>
          <p:cNvSpPr txBox="1"/>
          <p:nvPr/>
        </p:nvSpPr>
        <p:spPr>
          <a:xfrm>
            <a:off x="685800" y="838200"/>
            <a:ext cx="710451" cy="369332"/>
          </a:xfrm>
          <a:prstGeom prst="rect">
            <a:avLst/>
          </a:prstGeom>
          <a:noFill/>
        </p:spPr>
        <p:txBody>
          <a:bodyPr wrap="none" rtlCol="0">
            <a:spAutoFit/>
          </a:bodyPr>
          <a:lstStyle/>
          <a:p>
            <a:r>
              <a:rPr lang="en-US" dirty="0" smtClean="0">
                <a:solidFill>
                  <a:srgbClr val="FFFF00"/>
                </a:solidFill>
              </a:rPr>
              <a:t>Deity</a:t>
            </a:r>
            <a:endParaRPr lang="en-US" dirty="0">
              <a:solidFill>
                <a:srgbClr val="FFFF00"/>
              </a:solidFill>
            </a:endParaRPr>
          </a:p>
        </p:txBody>
      </p:sp>
      <p:sp>
        <p:nvSpPr>
          <p:cNvPr id="5" name="TextBox 4"/>
          <p:cNvSpPr txBox="1"/>
          <p:nvPr/>
        </p:nvSpPr>
        <p:spPr>
          <a:xfrm>
            <a:off x="685800" y="2514600"/>
            <a:ext cx="8077200" cy="1815882"/>
          </a:xfrm>
          <a:prstGeom prst="rect">
            <a:avLst/>
          </a:prstGeom>
          <a:noFill/>
        </p:spPr>
        <p:txBody>
          <a:bodyPr wrap="square" rtlCol="0">
            <a:spAutoFit/>
          </a:bodyPr>
          <a:lstStyle/>
          <a:p>
            <a:r>
              <a:rPr lang="en-US" sz="1400" b="1" dirty="0"/>
              <a:t>1 Corinthians 1:4-9 (ESV) </a:t>
            </a:r>
            <a:r>
              <a:rPr lang="en-US" sz="1400" baseline="30000" dirty="0"/>
              <a:t>4 </a:t>
            </a:r>
            <a:r>
              <a:rPr lang="en-US" sz="1400" dirty="0"/>
              <a:t> I give thanks to my God always for you because of the </a:t>
            </a:r>
            <a:r>
              <a:rPr lang="en-US" sz="1400" dirty="0">
                <a:solidFill>
                  <a:srgbClr val="66FF66"/>
                </a:solidFill>
              </a:rPr>
              <a:t>grace of God that was given you in Christ Jesus, </a:t>
            </a:r>
            <a:r>
              <a:rPr lang="en-US" sz="1400" dirty="0"/>
              <a:t/>
            </a:r>
            <a:br>
              <a:rPr lang="en-US" sz="1400" dirty="0"/>
            </a:br>
            <a:r>
              <a:rPr lang="en-US" sz="1400" baseline="30000" dirty="0"/>
              <a:t>5 </a:t>
            </a:r>
            <a:r>
              <a:rPr lang="en-US" sz="1400" dirty="0"/>
              <a:t> that in every way you were enriched in him in all speech and all knowledge— </a:t>
            </a:r>
            <a:br>
              <a:rPr lang="en-US" sz="1400" dirty="0"/>
            </a:br>
            <a:r>
              <a:rPr lang="en-US" sz="1400" baseline="30000" dirty="0"/>
              <a:t>6 </a:t>
            </a:r>
            <a:r>
              <a:rPr lang="en-US" sz="1400" dirty="0"/>
              <a:t> </a:t>
            </a:r>
            <a:r>
              <a:rPr lang="en-US" sz="1400" dirty="0">
                <a:solidFill>
                  <a:srgbClr val="00B0F0"/>
                </a:solidFill>
              </a:rPr>
              <a:t>even as the testimony about Christ was confirmed among you— </a:t>
            </a:r>
            <a:br>
              <a:rPr lang="en-US" sz="1400" dirty="0">
                <a:solidFill>
                  <a:srgbClr val="00B0F0"/>
                </a:solidFill>
              </a:rPr>
            </a:br>
            <a:r>
              <a:rPr lang="en-US" sz="1400" baseline="30000" dirty="0"/>
              <a:t>7 </a:t>
            </a:r>
            <a:r>
              <a:rPr lang="en-US" sz="1400" dirty="0"/>
              <a:t> so that you are not lacking in any gift, as you wait </a:t>
            </a:r>
            <a:r>
              <a:rPr lang="en-US" sz="1400" dirty="0">
                <a:solidFill>
                  <a:srgbClr val="66FF66"/>
                </a:solidFill>
              </a:rPr>
              <a:t>for the revealing of our Lord Jesus Christ</a:t>
            </a:r>
            <a:r>
              <a:rPr lang="en-US" sz="1400" dirty="0"/>
              <a:t>, </a:t>
            </a:r>
            <a:br>
              <a:rPr lang="en-US" sz="1400" dirty="0"/>
            </a:br>
            <a:r>
              <a:rPr lang="en-US" sz="1400" baseline="30000" dirty="0"/>
              <a:t>8 </a:t>
            </a:r>
            <a:r>
              <a:rPr lang="en-US" sz="1400" dirty="0"/>
              <a:t> who will sustain you to the end, guiltless in the day of our Lord Jesus Christ. </a:t>
            </a:r>
            <a:br>
              <a:rPr lang="en-US" sz="1400" dirty="0"/>
            </a:br>
            <a:r>
              <a:rPr lang="en-US" sz="1400" baseline="30000" dirty="0"/>
              <a:t>9 </a:t>
            </a:r>
            <a:r>
              <a:rPr lang="en-US" sz="1400" dirty="0"/>
              <a:t> God is faithful, by whom you were called into </a:t>
            </a:r>
            <a:r>
              <a:rPr lang="en-US" sz="1400" dirty="0">
                <a:solidFill>
                  <a:srgbClr val="66FF66"/>
                </a:solidFill>
              </a:rPr>
              <a:t>the fellowship of his Son, Jesus Christ our Lord. </a:t>
            </a:r>
          </a:p>
          <a:p>
            <a:endParaRPr lang="en-US" sz="1400" dirty="0"/>
          </a:p>
        </p:txBody>
      </p:sp>
      <p:sp>
        <p:nvSpPr>
          <p:cNvPr id="6" name="TextBox 5"/>
          <p:cNvSpPr txBox="1"/>
          <p:nvPr/>
        </p:nvSpPr>
        <p:spPr>
          <a:xfrm>
            <a:off x="6019800" y="3173313"/>
            <a:ext cx="851515" cy="307777"/>
          </a:xfrm>
          <a:prstGeom prst="rect">
            <a:avLst/>
          </a:prstGeom>
          <a:noFill/>
        </p:spPr>
        <p:txBody>
          <a:bodyPr wrap="none" rtlCol="0">
            <a:spAutoFit/>
          </a:bodyPr>
          <a:lstStyle/>
          <a:p>
            <a:r>
              <a:rPr lang="en-US" sz="1400" dirty="0" smtClean="0">
                <a:solidFill>
                  <a:srgbClr val="FFFF00"/>
                </a:solidFill>
              </a:rPr>
              <a:t>Gospel?</a:t>
            </a:r>
            <a:endParaRPr lang="en-US" sz="1400" dirty="0">
              <a:solidFill>
                <a:srgbClr val="FFFF00"/>
              </a:solidFill>
            </a:endParaRPr>
          </a:p>
        </p:txBody>
      </p:sp>
      <p:sp>
        <p:nvSpPr>
          <p:cNvPr id="7" name="TextBox 6"/>
          <p:cNvSpPr txBox="1"/>
          <p:nvPr/>
        </p:nvSpPr>
        <p:spPr>
          <a:xfrm>
            <a:off x="685800" y="4330482"/>
            <a:ext cx="8077200" cy="830997"/>
          </a:xfrm>
          <a:prstGeom prst="rect">
            <a:avLst/>
          </a:prstGeom>
          <a:noFill/>
        </p:spPr>
        <p:txBody>
          <a:bodyPr wrap="square" rtlCol="0">
            <a:spAutoFit/>
          </a:bodyPr>
          <a:lstStyle/>
          <a:p>
            <a:r>
              <a:rPr lang="en-US" sz="1200" b="1" dirty="0"/>
              <a:t>1 Corinthians 1:10 (ESV) </a:t>
            </a:r>
            <a:r>
              <a:rPr lang="en-US" sz="1200" baseline="30000" dirty="0"/>
              <a:t>10 </a:t>
            </a:r>
            <a:r>
              <a:rPr lang="en-US" sz="1200" dirty="0"/>
              <a:t> I appeal to you, brothers, </a:t>
            </a:r>
            <a:r>
              <a:rPr lang="en-US" sz="1200" dirty="0">
                <a:solidFill>
                  <a:srgbClr val="66FF66"/>
                </a:solidFill>
              </a:rPr>
              <a:t>by the name of our Lord Jesus Christ</a:t>
            </a:r>
            <a:r>
              <a:rPr lang="en-US" sz="1200" dirty="0"/>
              <a:t>, that all of you agree, and that there be no divisions among you, but that you be united in the same mind and the same judgment. </a:t>
            </a:r>
            <a:br>
              <a:rPr lang="en-US" sz="1200" dirty="0"/>
            </a:br>
            <a:endParaRPr lang="en-US" sz="1200" dirty="0"/>
          </a:p>
          <a:p>
            <a:endParaRPr lang="en-US" sz="1200" dirty="0"/>
          </a:p>
        </p:txBody>
      </p:sp>
    </p:spTree>
    <p:extLst>
      <p:ext uri="{BB962C8B-B14F-4D97-AF65-F5344CB8AC3E}">
        <p14:creationId xmlns:p14="http://schemas.microsoft.com/office/powerpoint/2010/main" val="155482380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Corinthians </a:t>
            </a:r>
            <a:endParaRPr lang="en-US" dirty="0"/>
          </a:p>
        </p:txBody>
      </p:sp>
      <p:sp>
        <p:nvSpPr>
          <p:cNvPr id="4" name="TextBox 3"/>
          <p:cNvSpPr txBox="1"/>
          <p:nvPr/>
        </p:nvSpPr>
        <p:spPr>
          <a:xfrm>
            <a:off x="6934200" y="838200"/>
            <a:ext cx="1492716" cy="369332"/>
          </a:xfrm>
          <a:prstGeom prst="rect">
            <a:avLst/>
          </a:prstGeom>
          <a:noFill/>
        </p:spPr>
        <p:txBody>
          <a:bodyPr wrap="none" rtlCol="0">
            <a:spAutoFit/>
          </a:bodyPr>
          <a:lstStyle/>
          <a:p>
            <a:r>
              <a:rPr lang="en-US" dirty="0" smtClean="0">
                <a:solidFill>
                  <a:srgbClr val="FFFF00"/>
                </a:solidFill>
              </a:rPr>
              <a:t>Resurrection</a:t>
            </a:r>
            <a:endParaRPr lang="en-US" dirty="0">
              <a:solidFill>
                <a:srgbClr val="FFFF00"/>
              </a:solidFill>
            </a:endParaRPr>
          </a:p>
        </p:txBody>
      </p:sp>
      <p:sp>
        <p:nvSpPr>
          <p:cNvPr id="8" name="TextBox 7"/>
          <p:cNvSpPr txBox="1"/>
          <p:nvPr/>
        </p:nvSpPr>
        <p:spPr>
          <a:xfrm>
            <a:off x="304800" y="914400"/>
            <a:ext cx="8686800" cy="5478423"/>
          </a:xfrm>
          <a:prstGeom prst="rect">
            <a:avLst/>
          </a:prstGeom>
          <a:noFill/>
        </p:spPr>
        <p:txBody>
          <a:bodyPr wrap="square" rtlCol="0">
            <a:spAutoFit/>
          </a:bodyPr>
          <a:lstStyle/>
          <a:p>
            <a:r>
              <a:rPr lang="en-US" sz="1400" b="1" dirty="0"/>
              <a:t>1 Corinthians </a:t>
            </a:r>
            <a:r>
              <a:rPr lang="en-US" sz="1400" b="1" dirty="0" smtClean="0"/>
              <a:t>1:17-31 </a:t>
            </a:r>
            <a:r>
              <a:rPr lang="en-US" sz="1400" b="1" dirty="0"/>
              <a:t>(ESV) </a:t>
            </a:r>
            <a:endParaRPr lang="en-US" sz="1400" b="1" dirty="0" smtClean="0"/>
          </a:p>
          <a:p>
            <a:r>
              <a:rPr lang="en-US" sz="1400" baseline="30000" dirty="0" smtClean="0"/>
              <a:t>17  </a:t>
            </a:r>
            <a:r>
              <a:rPr lang="en-US" sz="1400" dirty="0"/>
              <a:t>For Christ did not send me to baptize </a:t>
            </a:r>
            <a:r>
              <a:rPr lang="en-US" sz="1400" dirty="0">
                <a:solidFill>
                  <a:srgbClr val="FF00FF"/>
                </a:solidFill>
              </a:rPr>
              <a:t>but to preach the gospel</a:t>
            </a:r>
            <a:r>
              <a:rPr lang="en-US" sz="1400" dirty="0"/>
              <a:t>, and not with words of eloquent wisdom, </a:t>
            </a:r>
            <a:r>
              <a:rPr lang="en-US" sz="1400" dirty="0">
                <a:solidFill>
                  <a:srgbClr val="FFC000"/>
                </a:solidFill>
              </a:rPr>
              <a:t>lest the cross of Christ be emptied of its power</a:t>
            </a:r>
            <a:r>
              <a:rPr lang="en-US" sz="1400" dirty="0"/>
              <a:t>. </a:t>
            </a:r>
          </a:p>
          <a:p>
            <a:r>
              <a:rPr lang="en-US" sz="1400" baseline="30000" dirty="0" smtClean="0"/>
              <a:t>18 </a:t>
            </a:r>
            <a:r>
              <a:rPr lang="en-US" sz="1400" dirty="0"/>
              <a:t> For the word of </a:t>
            </a:r>
            <a:r>
              <a:rPr lang="en-US" sz="1400" dirty="0">
                <a:solidFill>
                  <a:schemeClr val="accent5">
                    <a:lumMod val="60000"/>
                    <a:lumOff val="40000"/>
                  </a:schemeClr>
                </a:solidFill>
              </a:rPr>
              <a:t>the cross is folly </a:t>
            </a:r>
            <a:r>
              <a:rPr lang="en-US" sz="1400" dirty="0"/>
              <a:t>to those who are perishing, but to us who are being saved it is the power of God. </a:t>
            </a:r>
            <a:br>
              <a:rPr lang="en-US" sz="1400" dirty="0"/>
            </a:br>
            <a:r>
              <a:rPr lang="en-US" sz="1400" baseline="30000" dirty="0"/>
              <a:t>19 </a:t>
            </a:r>
            <a:r>
              <a:rPr lang="en-US" sz="1400" dirty="0"/>
              <a:t> For it is written, “I will destroy the wisdom of the wise, and the discernment of the discerning I will thwart.” </a:t>
            </a:r>
            <a:br>
              <a:rPr lang="en-US" sz="1400" dirty="0"/>
            </a:br>
            <a:r>
              <a:rPr lang="en-US" sz="1400" baseline="30000" dirty="0"/>
              <a:t>20 </a:t>
            </a:r>
            <a:r>
              <a:rPr lang="en-US" sz="1400" dirty="0"/>
              <a:t> Where is the one who is wise? Where is the scribe? Where is the debater of this age? Has not God made foolish the wisdom of the world? </a:t>
            </a:r>
            <a:endParaRPr lang="en-US" sz="1400" dirty="0" smtClean="0"/>
          </a:p>
          <a:p>
            <a:r>
              <a:rPr lang="en-US" sz="1400" baseline="30000" dirty="0" smtClean="0"/>
              <a:t>21 </a:t>
            </a:r>
            <a:r>
              <a:rPr lang="en-US" sz="1400" dirty="0"/>
              <a:t> For since, in the wisdom of God, the world did not know God through wisdom, it pleased God through the folly of what we preach to save those who believe. </a:t>
            </a:r>
            <a:br>
              <a:rPr lang="en-US" sz="1400" dirty="0"/>
            </a:br>
            <a:r>
              <a:rPr lang="en-US" sz="1400" baseline="30000" dirty="0"/>
              <a:t>22 </a:t>
            </a:r>
            <a:r>
              <a:rPr lang="en-US" sz="1400" dirty="0"/>
              <a:t> For Jews demand signs and Greeks seek wisdom, </a:t>
            </a:r>
            <a:br>
              <a:rPr lang="en-US" sz="1400" dirty="0"/>
            </a:br>
            <a:r>
              <a:rPr lang="en-US" sz="1400" baseline="30000" dirty="0"/>
              <a:t>23 </a:t>
            </a:r>
            <a:r>
              <a:rPr lang="en-US" sz="1400" dirty="0"/>
              <a:t> </a:t>
            </a:r>
            <a:r>
              <a:rPr lang="en-US" sz="1400" dirty="0">
                <a:solidFill>
                  <a:schemeClr val="accent5">
                    <a:lumMod val="60000"/>
                    <a:lumOff val="40000"/>
                  </a:schemeClr>
                </a:solidFill>
              </a:rPr>
              <a:t>but we preach Christ crucified</a:t>
            </a:r>
            <a:r>
              <a:rPr lang="en-US" sz="1400" dirty="0"/>
              <a:t>, a stumbling block to Jews and folly to Gentiles, </a:t>
            </a:r>
            <a:br>
              <a:rPr lang="en-US" sz="1400" dirty="0"/>
            </a:br>
            <a:r>
              <a:rPr lang="en-US" sz="1400" baseline="30000" dirty="0"/>
              <a:t>24 </a:t>
            </a:r>
            <a:r>
              <a:rPr lang="en-US" sz="1400" dirty="0"/>
              <a:t> but to those who are called, both Jews and Greeks, Christ the power of God and the wisdom of God. </a:t>
            </a:r>
            <a:br>
              <a:rPr lang="en-US" sz="1400" dirty="0"/>
            </a:br>
            <a:r>
              <a:rPr lang="en-US" sz="1400" baseline="30000" dirty="0"/>
              <a:t>25 </a:t>
            </a:r>
            <a:r>
              <a:rPr lang="en-US" sz="1400" dirty="0"/>
              <a:t> For the foolishness of God is wiser than men, and the weakness of God is stronger than men. </a:t>
            </a:r>
            <a:br>
              <a:rPr lang="en-US" sz="1400" dirty="0"/>
            </a:br>
            <a:r>
              <a:rPr lang="en-US" sz="1400" baseline="30000" dirty="0"/>
              <a:t>26 </a:t>
            </a:r>
            <a:r>
              <a:rPr lang="en-US" sz="1400" dirty="0"/>
              <a:t> For consider your calling, brothers: </a:t>
            </a:r>
            <a:endParaRPr lang="en-US" sz="1400" dirty="0" smtClean="0"/>
          </a:p>
          <a:p>
            <a:r>
              <a:rPr lang="en-US" sz="1400" dirty="0"/>
              <a:t> </a:t>
            </a:r>
            <a:r>
              <a:rPr lang="en-US" sz="1400" dirty="0" smtClean="0"/>
              <a:t>            not </a:t>
            </a:r>
            <a:r>
              <a:rPr lang="en-US" sz="1400" dirty="0"/>
              <a:t>many of you were wise according to worldly standards, </a:t>
            </a:r>
            <a:endParaRPr lang="en-US" sz="1400" dirty="0" smtClean="0"/>
          </a:p>
          <a:p>
            <a:r>
              <a:rPr lang="en-US" sz="1400" dirty="0"/>
              <a:t> </a:t>
            </a:r>
            <a:r>
              <a:rPr lang="en-US" sz="1400" dirty="0" smtClean="0"/>
              <a:t>            not </a:t>
            </a:r>
            <a:r>
              <a:rPr lang="en-US" sz="1400" dirty="0"/>
              <a:t>many were powerful, not many were of noble birth. </a:t>
            </a:r>
            <a:br>
              <a:rPr lang="en-US" sz="1400" dirty="0"/>
            </a:br>
            <a:r>
              <a:rPr lang="en-US" sz="1400" baseline="30000" dirty="0"/>
              <a:t>27 </a:t>
            </a:r>
            <a:r>
              <a:rPr lang="en-US" sz="1400" dirty="0"/>
              <a:t> But God chose what is foolish in the world to shame the wise; </a:t>
            </a:r>
            <a:endParaRPr lang="en-US" sz="1400" dirty="0" smtClean="0"/>
          </a:p>
          <a:p>
            <a:r>
              <a:rPr lang="en-US" sz="1400" dirty="0"/>
              <a:t> </a:t>
            </a:r>
            <a:r>
              <a:rPr lang="en-US" sz="1400" dirty="0" smtClean="0"/>
              <a:t>          God </a:t>
            </a:r>
            <a:r>
              <a:rPr lang="en-US" sz="1400" dirty="0"/>
              <a:t>chose what is weak in the world to shame the strong; </a:t>
            </a:r>
            <a:br>
              <a:rPr lang="en-US" sz="1400" dirty="0"/>
            </a:br>
            <a:r>
              <a:rPr lang="en-US" sz="1400" baseline="30000" dirty="0"/>
              <a:t>28 </a:t>
            </a:r>
            <a:r>
              <a:rPr lang="en-US" sz="1400" dirty="0"/>
              <a:t> </a:t>
            </a:r>
            <a:r>
              <a:rPr lang="en-US" sz="1400" dirty="0" smtClean="0"/>
              <a:t>       God </a:t>
            </a:r>
            <a:r>
              <a:rPr lang="en-US" sz="1400" dirty="0"/>
              <a:t>chose what is low and despised in the world, even things that are not, to bring to nothing things that </a:t>
            </a:r>
            <a:r>
              <a:rPr lang="en-US" sz="1400" dirty="0" smtClean="0"/>
              <a:t>are, </a:t>
            </a:r>
            <a:r>
              <a:rPr lang="en-US" sz="1400" baseline="30000" dirty="0" smtClean="0"/>
              <a:t>29 </a:t>
            </a:r>
            <a:r>
              <a:rPr lang="en-US" sz="1400" dirty="0"/>
              <a:t> so that no human being might boast in the presence of God. </a:t>
            </a:r>
            <a:br>
              <a:rPr lang="en-US" sz="1400" dirty="0"/>
            </a:br>
            <a:r>
              <a:rPr lang="en-US" sz="1400" baseline="30000" dirty="0"/>
              <a:t>30 </a:t>
            </a:r>
            <a:r>
              <a:rPr lang="en-US" sz="1400" dirty="0"/>
              <a:t> And because of him you are in Christ Jesus, who became to us wisdom from God, righteousness and sanctification and redemption, </a:t>
            </a:r>
            <a:br>
              <a:rPr lang="en-US" sz="1400" dirty="0"/>
            </a:br>
            <a:r>
              <a:rPr lang="en-US" sz="1400" baseline="30000" dirty="0"/>
              <a:t>31 </a:t>
            </a:r>
            <a:r>
              <a:rPr lang="en-US" sz="1400" dirty="0"/>
              <a:t> so that, as it is written, “Let the one who boasts, boast in the Lord.” </a:t>
            </a:r>
          </a:p>
          <a:p>
            <a:endParaRPr lang="en-US" sz="1400" dirty="0"/>
          </a:p>
        </p:txBody>
      </p:sp>
    </p:spTree>
    <p:extLst>
      <p:ext uri="{BB962C8B-B14F-4D97-AF65-F5344CB8AC3E}">
        <p14:creationId xmlns:p14="http://schemas.microsoft.com/office/powerpoint/2010/main" val="64606306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228600" y="838200"/>
            <a:ext cx="8763000" cy="5867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25027" y="152400"/>
            <a:ext cx="3165973" cy="685800"/>
          </a:xfrm>
        </p:spPr>
        <p:txBody>
          <a:bodyPr/>
          <a:lstStyle/>
          <a:p>
            <a:r>
              <a:rPr lang="en-US" dirty="0" smtClean="0"/>
              <a:t>Galatians</a:t>
            </a:r>
            <a:endParaRPr lang="en-US" dirty="0"/>
          </a:p>
        </p:txBody>
      </p:sp>
      <p:sp>
        <p:nvSpPr>
          <p:cNvPr id="3" name="TextBox 2"/>
          <p:cNvSpPr txBox="1"/>
          <p:nvPr/>
        </p:nvSpPr>
        <p:spPr>
          <a:xfrm>
            <a:off x="685800" y="1295400"/>
            <a:ext cx="3324578" cy="1169551"/>
          </a:xfrm>
          <a:prstGeom prst="rect">
            <a:avLst/>
          </a:prstGeom>
          <a:noFill/>
        </p:spPr>
        <p:txBody>
          <a:bodyPr wrap="square" rtlCol="0">
            <a:spAutoFit/>
          </a:bodyPr>
          <a:lstStyle/>
          <a:p>
            <a:r>
              <a:rPr lang="en-US" sz="1400" b="1" dirty="0"/>
              <a:t>Galatians 1:1 (ESV) </a:t>
            </a:r>
            <a:r>
              <a:rPr lang="en-US" sz="1400" baseline="30000" dirty="0"/>
              <a:t>1 </a:t>
            </a:r>
            <a:r>
              <a:rPr lang="en-US" sz="1400" dirty="0"/>
              <a:t> Paul, an apostle—not from men nor through man, but through </a:t>
            </a:r>
            <a:r>
              <a:rPr lang="en-US" sz="1400" dirty="0">
                <a:solidFill>
                  <a:srgbClr val="66FF66"/>
                </a:solidFill>
              </a:rPr>
              <a:t>Jesus Christ and God the Father</a:t>
            </a:r>
            <a:r>
              <a:rPr lang="en-US" sz="1400" dirty="0"/>
              <a:t>, </a:t>
            </a:r>
            <a:r>
              <a:rPr lang="en-US" sz="1400" u="sng" dirty="0">
                <a:solidFill>
                  <a:srgbClr val="FFFF00"/>
                </a:solidFill>
              </a:rPr>
              <a:t>who raised him from the dead</a:t>
            </a:r>
            <a:r>
              <a:rPr lang="en-US" sz="1400" dirty="0">
                <a:solidFill>
                  <a:srgbClr val="FFFF00"/>
                </a:solidFill>
              </a:rPr>
              <a:t>— </a:t>
            </a:r>
          </a:p>
        </p:txBody>
      </p:sp>
      <p:sp>
        <p:nvSpPr>
          <p:cNvPr id="4" name="TextBox 3"/>
          <p:cNvSpPr txBox="1"/>
          <p:nvPr/>
        </p:nvSpPr>
        <p:spPr>
          <a:xfrm>
            <a:off x="685800" y="762000"/>
            <a:ext cx="1492716" cy="369332"/>
          </a:xfrm>
          <a:prstGeom prst="rect">
            <a:avLst/>
          </a:prstGeom>
          <a:noFill/>
        </p:spPr>
        <p:txBody>
          <a:bodyPr wrap="none" rtlCol="0">
            <a:spAutoFit/>
          </a:bodyPr>
          <a:lstStyle/>
          <a:p>
            <a:r>
              <a:rPr lang="en-US" dirty="0" smtClean="0">
                <a:solidFill>
                  <a:srgbClr val="FFFF00"/>
                </a:solidFill>
              </a:rPr>
              <a:t>Resurrection</a:t>
            </a:r>
            <a:endParaRPr lang="en-US" dirty="0">
              <a:solidFill>
                <a:srgbClr val="FFFF00"/>
              </a:solidFill>
            </a:endParaRPr>
          </a:p>
        </p:txBody>
      </p:sp>
      <p:sp>
        <p:nvSpPr>
          <p:cNvPr id="5" name="TextBox 4"/>
          <p:cNvSpPr txBox="1"/>
          <p:nvPr/>
        </p:nvSpPr>
        <p:spPr>
          <a:xfrm>
            <a:off x="4038600" y="762000"/>
            <a:ext cx="710451" cy="369332"/>
          </a:xfrm>
          <a:prstGeom prst="rect">
            <a:avLst/>
          </a:prstGeom>
          <a:noFill/>
        </p:spPr>
        <p:txBody>
          <a:bodyPr wrap="none" rtlCol="0">
            <a:spAutoFit/>
          </a:bodyPr>
          <a:lstStyle/>
          <a:p>
            <a:r>
              <a:rPr lang="en-US" dirty="0" smtClean="0">
                <a:solidFill>
                  <a:srgbClr val="FFFF00"/>
                </a:solidFill>
              </a:rPr>
              <a:t>Deity</a:t>
            </a:r>
            <a:endParaRPr lang="en-US" dirty="0">
              <a:solidFill>
                <a:srgbClr val="FFFF00"/>
              </a:solidFill>
            </a:endParaRPr>
          </a:p>
        </p:txBody>
      </p:sp>
      <p:sp>
        <p:nvSpPr>
          <p:cNvPr id="6" name="TextBox 5"/>
          <p:cNvSpPr txBox="1"/>
          <p:nvPr/>
        </p:nvSpPr>
        <p:spPr>
          <a:xfrm>
            <a:off x="6934200" y="762000"/>
            <a:ext cx="1043876" cy="369332"/>
          </a:xfrm>
          <a:prstGeom prst="rect">
            <a:avLst/>
          </a:prstGeom>
          <a:noFill/>
        </p:spPr>
        <p:txBody>
          <a:bodyPr wrap="none" rtlCol="0">
            <a:spAutoFit/>
          </a:bodyPr>
          <a:lstStyle/>
          <a:p>
            <a:r>
              <a:rPr lang="en-US" dirty="0" smtClean="0">
                <a:solidFill>
                  <a:srgbClr val="FFFF00"/>
                </a:solidFill>
              </a:rPr>
              <a:t>Miracles</a:t>
            </a:r>
            <a:endParaRPr lang="en-US" dirty="0">
              <a:solidFill>
                <a:srgbClr val="FFFF00"/>
              </a:solidFill>
            </a:endParaRPr>
          </a:p>
        </p:txBody>
      </p:sp>
      <p:sp>
        <p:nvSpPr>
          <p:cNvPr id="7" name="TextBox 6"/>
          <p:cNvSpPr txBox="1"/>
          <p:nvPr/>
        </p:nvSpPr>
        <p:spPr>
          <a:xfrm>
            <a:off x="3962400" y="1371600"/>
            <a:ext cx="2537178" cy="2031325"/>
          </a:xfrm>
          <a:prstGeom prst="rect">
            <a:avLst/>
          </a:prstGeom>
          <a:noFill/>
        </p:spPr>
        <p:txBody>
          <a:bodyPr wrap="square" rtlCol="0">
            <a:spAutoFit/>
          </a:bodyPr>
          <a:lstStyle/>
          <a:p>
            <a:r>
              <a:rPr lang="en-US" sz="1400" b="1" dirty="0"/>
              <a:t>Galatians 1:3-4 (ESV) </a:t>
            </a:r>
            <a:r>
              <a:rPr lang="en-US" sz="1400" baseline="30000" dirty="0"/>
              <a:t>3 </a:t>
            </a:r>
            <a:r>
              <a:rPr lang="en-US" sz="1400" dirty="0"/>
              <a:t> Grace to you and peace </a:t>
            </a:r>
            <a:r>
              <a:rPr lang="en-US" sz="1400" dirty="0">
                <a:solidFill>
                  <a:srgbClr val="66FF66"/>
                </a:solidFill>
              </a:rPr>
              <a:t>from God our Father and the Lord Jesus Christ</a:t>
            </a:r>
            <a:r>
              <a:rPr lang="en-US" sz="1400" dirty="0"/>
              <a:t>, </a:t>
            </a:r>
            <a:br>
              <a:rPr lang="en-US" sz="1400" dirty="0"/>
            </a:br>
            <a:r>
              <a:rPr lang="en-US" sz="1400" baseline="30000" dirty="0"/>
              <a:t>4 </a:t>
            </a:r>
            <a:r>
              <a:rPr lang="en-US" sz="1400" dirty="0"/>
              <a:t> </a:t>
            </a:r>
            <a:r>
              <a:rPr lang="en-US" sz="1400" dirty="0">
                <a:solidFill>
                  <a:srgbClr val="FFFF00"/>
                </a:solidFill>
              </a:rPr>
              <a:t>who gave himself for our sins to deliver us from the present evil age, </a:t>
            </a:r>
            <a:r>
              <a:rPr lang="en-US" sz="1400" dirty="0"/>
              <a:t>according to the will of our God and Father, </a:t>
            </a:r>
          </a:p>
        </p:txBody>
      </p:sp>
      <p:sp>
        <p:nvSpPr>
          <p:cNvPr id="12" name="TextBox 11"/>
          <p:cNvSpPr txBox="1"/>
          <p:nvPr/>
        </p:nvSpPr>
        <p:spPr>
          <a:xfrm>
            <a:off x="6540502" y="1131332"/>
            <a:ext cx="2298697" cy="2462213"/>
          </a:xfrm>
          <a:prstGeom prst="rect">
            <a:avLst/>
          </a:prstGeom>
          <a:noFill/>
        </p:spPr>
        <p:txBody>
          <a:bodyPr wrap="square" rtlCol="0">
            <a:spAutoFit/>
          </a:bodyPr>
          <a:lstStyle/>
          <a:p>
            <a:r>
              <a:rPr lang="en-US" sz="1400" b="1" dirty="0"/>
              <a:t>Galatians 1:15-16 (ESV) </a:t>
            </a:r>
            <a:r>
              <a:rPr lang="en-US" sz="1400" baseline="30000" dirty="0"/>
              <a:t>15 </a:t>
            </a:r>
            <a:r>
              <a:rPr lang="en-US" sz="1400" dirty="0"/>
              <a:t> But when he who had set me apart before I was born, and who called me by his grace, </a:t>
            </a:r>
            <a:br>
              <a:rPr lang="en-US" sz="1400" dirty="0"/>
            </a:br>
            <a:r>
              <a:rPr lang="en-US" sz="1400" baseline="30000" dirty="0"/>
              <a:t>16 </a:t>
            </a:r>
            <a:r>
              <a:rPr lang="en-US" sz="1400" dirty="0"/>
              <a:t> </a:t>
            </a:r>
            <a:r>
              <a:rPr lang="en-US" sz="1400" dirty="0">
                <a:solidFill>
                  <a:srgbClr val="00B0F0"/>
                </a:solidFill>
              </a:rPr>
              <a:t>was pleased to </a:t>
            </a:r>
            <a:r>
              <a:rPr lang="en-US" sz="1400" u="sng" dirty="0">
                <a:solidFill>
                  <a:srgbClr val="00B0F0"/>
                </a:solidFill>
              </a:rPr>
              <a:t>reveal </a:t>
            </a:r>
            <a:r>
              <a:rPr lang="en-US" sz="1400" dirty="0">
                <a:solidFill>
                  <a:srgbClr val="00B0F0"/>
                </a:solidFill>
              </a:rPr>
              <a:t>his Son to me, in order that I might preach him among the Gentiles</a:t>
            </a:r>
            <a:r>
              <a:rPr lang="en-US" sz="1400" dirty="0"/>
              <a:t>, I did not immediately consult with anyone; </a:t>
            </a:r>
          </a:p>
        </p:txBody>
      </p:sp>
      <p:sp>
        <p:nvSpPr>
          <p:cNvPr id="14" name="TextBox 13"/>
          <p:cNvSpPr txBox="1"/>
          <p:nvPr/>
        </p:nvSpPr>
        <p:spPr>
          <a:xfrm>
            <a:off x="-2514600" y="914400"/>
            <a:ext cx="1981200" cy="2893100"/>
          </a:xfrm>
          <a:prstGeom prst="rect">
            <a:avLst/>
          </a:prstGeom>
          <a:noFill/>
        </p:spPr>
        <p:txBody>
          <a:bodyPr wrap="square" rtlCol="0">
            <a:spAutoFit/>
          </a:bodyPr>
          <a:lstStyle/>
          <a:p>
            <a:r>
              <a:rPr lang="en-US" sz="1400" b="1" dirty="0"/>
              <a:t>Galatians 2:2 (ESV) </a:t>
            </a:r>
            <a:r>
              <a:rPr lang="en-US" sz="1400" baseline="30000" dirty="0"/>
              <a:t>2 </a:t>
            </a:r>
            <a:r>
              <a:rPr lang="en-US" sz="1400" dirty="0"/>
              <a:t> I went up because of a revelation and set before them (though privately before those who seemed influential) the gospel that I proclaim among the Gentiles, in order to make sure I was not running or had not run in vain. </a:t>
            </a:r>
            <a:br>
              <a:rPr lang="en-US" sz="1400" dirty="0"/>
            </a:br>
            <a:endParaRPr lang="en-US" sz="1400" dirty="0"/>
          </a:p>
        </p:txBody>
      </p:sp>
      <p:sp>
        <p:nvSpPr>
          <p:cNvPr id="16" name="TextBox 15"/>
          <p:cNvSpPr txBox="1"/>
          <p:nvPr/>
        </p:nvSpPr>
        <p:spPr>
          <a:xfrm>
            <a:off x="-2514600" y="3898345"/>
            <a:ext cx="2514600" cy="1815882"/>
          </a:xfrm>
          <a:prstGeom prst="rect">
            <a:avLst/>
          </a:prstGeom>
          <a:noFill/>
        </p:spPr>
        <p:txBody>
          <a:bodyPr wrap="square" rtlCol="0">
            <a:spAutoFit/>
          </a:bodyPr>
          <a:lstStyle/>
          <a:p>
            <a:r>
              <a:rPr lang="en-US" sz="1400" b="1" dirty="0"/>
              <a:t>Galatians 2:7 (ESV) </a:t>
            </a:r>
            <a:r>
              <a:rPr lang="en-US" sz="1400" baseline="30000" dirty="0"/>
              <a:t>7 </a:t>
            </a:r>
            <a:r>
              <a:rPr lang="en-US" sz="1400" dirty="0"/>
              <a:t> On the contrary, when they saw that I had been entrusted with the gospel to the uncircumcised, just as Peter had been entrusted with the gospel to the circumcised </a:t>
            </a:r>
            <a:br>
              <a:rPr lang="en-US" sz="1400" dirty="0"/>
            </a:br>
            <a:endParaRPr lang="en-US" sz="1400" dirty="0"/>
          </a:p>
        </p:txBody>
      </p:sp>
      <p:sp>
        <p:nvSpPr>
          <p:cNvPr id="18" name="TextBox 17"/>
          <p:cNvSpPr txBox="1"/>
          <p:nvPr/>
        </p:nvSpPr>
        <p:spPr>
          <a:xfrm>
            <a:off x="4025503" y="3600570"/>
            <a:ext cx="4828821" cy="1384995"/>
          </a:xfrm>
          <a:prstGeom prst="rect">
            <a:avLst/>
          </a:prstGeom>
          <a:noFill/>
        </p:spPr>
        <p:txBody>
          <a:bodyPr wrap="square" rtlCol="0">
            <a:spAutoFit/>
          </a:bodyPr>
          <a:lstStyle/>
          <a:p>
            <a:r>
              <a:rPr lang="en-US" sz="1400" b="1" dirty="0"/>
              <a:t>Galatians 2:20-21 (ESV) </a:t>
            </a:r>
            <a:r>
              <a:rPr lang="en-US" sz="1400" baseline="30000" dirty="0"/>
              <a:t>20 </a:t>
            </a:r>
            <a:r>
              <a:rPr lang="en-US" sz="1400" dirty="0"/>
              <a:t> </a:t>
            </a:r>
            <a:r>
              <a:rPr lang="en-US" sz="1400" dirty="0">
                <a:solidFill>
                  <a:srgbClr val="FFFF00"/>
                </a:solidFill>
              </a:rPr>
              <a:t>I have been crucified with Christ. It is no longer I who live</a:t>
            </a:r>
            <a:r>
              <a:rPr lang="en-US" sz="1400" dirty="0"/>
              <a:t>, but Christ who lives in me. And the life I now live in the flesh I live by faith in </a:t>
            </a:r>
            <a:r>
              <a:rPr lang="en-US" sz="1400" dirty="0">
                <a:solidFill>
                  <a:srgbClr val="66FF66"/>
                </a:solidFill>
              </a:rPr>
              <a:t>the Son of God</a:t>
            </a:r>
            <a:r>
              <a:rPr lang="en-US" sz="1400" dirty="0"/>
              <a:t>, who loved me and gave himself for me. </a:t>
            </a:r>
            <a:r>
              <a:rPr lang="en-US" sz="1400" baseline="30000" dirty="0" smtClean="0"/>
              <a:t>21 </a:t>
            </a:r>
            <a:r>
              <a:rPr lang="en-US" sz="1400" dirty="0"/>
              <a:t> I do not nullify the grace of God, for if righteousness were through the law, </a:t>
            </a:r>
            <a:r>
              <a:rPr lang="en-US" sz="1400" dirty="0">
                <a:solidFill>
                  <a:srgbClr val="FFFF00"/>
                </a:solidFill>
              </a:rPr>
              <a:t>then Christ died for no purpose. </a:t>
            </a:r>
          </a:p>
        </p:txBody>
      </p:sp>
      <p:sp>
        <p:nvSpPr>
          <p:cNvPr id="19" name="TextBox 18"/>
          <p:cNvSpPr txBox="1"/>
          <p:nvPr/>
        </p:nvSpPr>
        <p:spPr>
          <a:xfrm>
            <a:off x="838200" y="2743200"/>
            <a:ext cx="2971800" cy="1384995"/>
          </a:xfrm>
          <a:prstGeom prst="rect">
            <a:avLst/>
          </a:prstGeom>
          <a:noFill/>
        </p:spPr>
        <p:txBody>
          <a:bodyPr wrap="square" rtlCol="0">
            <a:spAutoFit/>
          </a:bodyPr>
          <a:lstStyle/>
          <a:p>
            <a:r>
              <a:rPr lang="en-US" sz="1400" b="1" dirty="0"/>
              <a:t>Galatians 3:1 (ESV) </a:t>
            </a:r>
            <a:r>
              <a:rPr lang="en-US" sz="1400" baseline="30000" dirty="0"/>
              <a:t>1 </a:t>
            </a:r>
            <a:r>
              <a:rPr lang="en-US" sz="1400" dirty="0"/>
              <a:t> O foolish Galatians! Who has bewitched you? </a:t>
            </a:r>
            <a:r>
              <a:rPr lang="en-US" sz="1400" dirty="0">
                <a:solidFill>
                  <a:srgbClr val="FFFF00"/>
                </a:solidFill>
              </a:rPr>
              <a:t>It was before your eyes that Jesus Christ was publicly portrayed as crucified. </a:t>
            </a:r>
            <a:r>
              <a:rPr lang="en-US" sz="1400" dirty="0"/>
              <a:t/>
            </a:r>
            <a:br>
              <a:rPr lang="en-US" sz="1400" dirty="0"/>
            </a:br>
            <a:endParaRPr lang="en-US" sz="1400" dirty="0"/>
          </a:p>
        </p:txBody>
      </p:sp>
      <p:sp>
        <p:nvSpPr>
          <p:cNvPr id="20" name="TextBox 19"/>
          <p:cNvSpPr txBox="1"/>
          <p:nvPr/>
        </p:nvSpPr>
        <p:spPr>
          <a:xfrm>
            <a:off x="3962400" y="5105400"/>
            <a:ext cx="5105400" cy="954107"/>
          </a:xfrm>
          <a:prstGeom prst="rect">
            <a:avLst/>
          </a:prstGeom>
          <a:noFill/>
        </p:spPr>
        <p:txBody>
          <a:bodyPr wrap="square" rtlCol="0">
            <a:spAutoFit/>
          </a:bodyPr>
          <a:lstStyle/>
          <a:p>
            <a:r>
              <a:rPr lang="en-US" sz="1400" b="1" dirty="0"/>
              <a:t>Galatians 4:4-5 (ESV) </a:t>
            </a:r>
            <a:r>
              <a:rPr lang="en-US" sz="1400" baseline="30000" dirty="0"/>
              <a:t>4 </a:t>
            </a:r>
            <a:r>
              <a:rPr lang="en-US" sz="1400" dirty="0"/>
              <a:t> But when the fullness of time had come, </a:t>
            </a:r>
            <a:r>
              <a:rPr lang="en-US" sz="1400" dirty="0">
                <a:solidFill>
                  <a:srgbClr val="66FF66"/>
                </a:solidFill>
              </a:rPr>
              <a:t>God sent forth his Son, born of woman, born under the law, </a:t>
            </a:r>
            <a:r>
              <a:rPr lang="en-US" sz="1400" baseline="30000" dirty="0" smtClean="0">
                <a:solidFill>
                  <a:srgbClr val="66FF66"/>
                </a:solidFill>
              </a:rPr>
              <a:t>5 </a:t>
            </a:r>
            <a:r>
              <a:rPr lang="en-US" sz="1400" dirty="0">
                <a:solidFill>
                  <a:srgbClr val="66FF66"/>
                </a:solidFill>
              </a:rPr>
              <a:t> to redeem those who were under the law</a:t>
            </a:r>
            <a:r>
              <a:rPr lang="en-US" sz="1400" dirty="0"/>
              <a:t>, so that we might receive adoption as sons. </a:t>
            </a:r>
          </a:p>
        </p:txBody>
      </p:sp>
    </p:spTree>
    <p:extLst>
      <p:ext uri="{BB962C8B-B14F-4D97-AF65-F5344CB8AC3E}">
        <p14:creationId xmlns:p14="http://schemas.microsoft.com/office/powerpoint/2010/main" val="122900528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228600" y="838200"/>
            <a:ext cx="8763000" cy="5867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1025027" y="152400"/>
            <a:ext cx="3165973" cy="685800"/>
          </a:xfrm>
        </p:spPr>
        <p:txBody>
          <a:bodyPr/>
          <a:lstStyle/>
          <a:p>
            <a:r>
              <a:rPr lang="en-US" dirty="0" smtClean="0"/>
              <a:t>Galatians</a:t>
            </a:r>
            <a:endParaRPr lang="en-US" dirty="0"/>
          </a:p>
        </p:txBody>
      </p:sp>
      <p:sp>
        <p:nvSpPr>
          <p:cNvPr id="8" name="TextBox 7"/>
          <p:cNvSpPr txBox="1"/>
          <p:nvPr/>
        </p:nvSpPr>
        <p:spPr>
          <a:xfrm>
            <a:off x="685800" y="897791"/>
            <a:ext cx="3771900" cy="1600438"/>
          </a:xfrm>
          <a:prstGeom prst="rect">
            <a:avLst/>
          </a:prstGeom>
          <a:noFill/>
        </p:spPr>
        <p:txBody>
          <a:bodyPr wrap="square" rtlCol="0">
            <a:spAutoFit/>
          </a:bodyPr>
          <a:lstStyle/>
          <a:p>
            <a:r>
              <a:rPr lang="en-US" sz="1400" b="1" dirty="0">
                <a:solidFill>
                  <a:prstClr val="white"/>
                </a:solidFill>
              </a:rPr>
              <a:t>Galatians 1:6-7 (ESV) </a:t>
            </a:r>
            <a:r>
              <a:rPr lang="en-US" sz="1400" baseline="30000" dirty="0">
                <a:solidFill>
                  <a:prstClr val="white"/>
                </a:solidFill>
              </a:rPr>
              <a:t>6 </a:t>
            </a:r>
            <a:r>
              <a:rPr lang="en-US" sz="1400" dirty="0">
                <a:solidFill>
                  <a:prstClr val="white"/>
                </a:solidFill>
              </a:rPr>
              <a:t> I am astonished that you are so quickly deserting him who called you in the grace of Christ and </a:t>
            </a:r>
            <a:r>
              <a:rPr lang="en-US" sz="1400" dirty="0">
                <a:solidFill>
                  <a:srgbClr val="FF00FF"/>
                </a:solidFill>
              </a:rPr>
              <a:t>are turning to a different gospel— </a:t>
            </a:r>
            <a:r>
              <a:rPr lang="en-US" sz="1400" dirty="0">
                <a:solidFill>
                  <a:prstClr val="white"/>
                </a:solidFill>
              </a:rPr>
              <a:t/>
            </a:r>
            <a:br>
              <a:rPr lang="en-US" sz="1400" dirty="0">
                <a:solidFill>
                  <a:prstClr val="white"/>
                </a:solidFill>
              </a:rPr>
            </a:br>
            <a:r>
              <a:rPr lang="en-US" sz="1400" baseline="30000" dirty="0">
                <a:solidFill>
                  <a:prstClr val="white"/>
                </a:solidFill>
              </a:rPr>
              <a:t>7 </a:t>
            </a:r>
            <a:r>
              <a:rPr lang="en-US" sz="1400" dirty="0">
                <a:solidFill>
                  <a:prstClr val="white"/>
                </a:solidFill>
              </a:rPr>
              <a:t> not that there is another one, but there are some who trouble you and want to distort the </a:t>
            </a:r>
            <a:r>
              <a:rPr lang="en-US" sz="1400" dirty="0">
                <a:solidFill>
                  <a:srgbClr val="FF00FF"/>
                </a:solidFill>
              </a:rPr>
              <a:t>gospel of Christ. </a:t>
            </a:r>
          </a:p>
        </p:txBody>
      </p:sp>
      <p:sp>
        <p:nvSpPr>
          <p:cNvPr id="9" name="TextBox 8"/>
          <p:cNvSpPr txBox="1"/>
          <p:nvPr/>
        </p:nvSpPr>
        <p:spPr>
          <a:xfrm>
            <a:off x="2743200" y="447436"/>
            <a:ext cx="915635" cy="369332"/>
          </a:xfrm>
          <a:prstGeom prst="rect">
            <a:avLst/>
          </a:prstGeom>
          <a:noFill/>
        </p:spPr>
        <p:txBody>
          <a:bodyPr wrap="none" rtlCol="0">
            <a:spAutoFit/>
          </a:bodyPr>
          <a:lstStyle/>
          <a:p>
            <a:r>
              <a:rPr lang="en-US" dirty="0" smtClean="0">
                <a:solidFill>
                  <a:srgbClr val="FFFF00"/>
                </a:solidFill>
              </a:rPr>
              <a:t>Gospel</a:t>
            </a:r>
            <a:endParaRPr lang="en-US" dirty="0">
              <a:solidFill>
                <a:srgbClr val="FFFF00"/>
              </a:solidFill>
            </a:endParaRPr>
          </a:p>
        </p:txBody>
      </p:sp>
      <p:sp>
        <p:nvSpPr>
          <p:cNvPr id="10" name="TextBox 9"/>
          <p:cNvSpPr txBox="1"/>
          <p:nvPr/>
        </p:nvSpPr>
        <p:spPr>
          <a:xfrm>
            <a:off x="701442" y="2498229"/>
            <a:ext cx="3505200" cy="954107"/>
          </a:xfrm>
          <a:prstGeom prst="rect">
            <a:avLst/>
          </a:prstGeom>
          <a:noFill/>
        </p:spPr>
        <p:txBody>
          <a:bodyPr wrap="square" rtlCol="0">
            <a:spAutoFit/>
          </a:bodyPr>
          <a:lstStyle/>
          <a:p>
            <a:r>
              <a:rPr lang="en-US" sz="1400" b="1" dirty="0">
                <a:solidFill>
                  <a:prstClr val="white"/>
                </a:solidFill>
              </a:rPr>
              <a:t>Galatians 1:9 (ESV) </a:t>
            </a:r>
            <a:r>
              <a:rPr lang="en-US" sz="1400" baseline="30000" dirty="0">
                <a:solidFill>
                  <a:prstClr val="white"/>
                </a:solidFill>
              </a:rPr>
              <a:t>9 </a:t>
            </a:r>
            <a:r>
              <a:rPr lang="en-US" sz="1400" dirty="0">
                <a:solidFill>
                  <a:prstClr val="white"/>
                </a:solidFill>
              </a:rPr>
              <a:t> As we have said before, so now I say again: </a:t>
            </a:r>
            <a:r>
              <a:rPr lang="en-US" sz="1400" dirty="0">
                <a:solidFill>
                  <a:srgbClr val="FF00FF"/>
                </a:solidFill>
              </a:rPr>
              <a:t>If anyone is preaching to you a gospel contrary to the one you received, let him be accursed. </a:t>
            </a:r>
          </a:p>
        </p:txBody>
      </p:sp>
      <p:sp>
        <p:nvSpPr>
          <p:cNvPr id="11" name="TextBox 10"/>
          <p:cNvSpPr txBox="1"/>
          <p:nvPr/>
        </p:nvSpPr>
        <p:spPr>
          <a:xfrm>
            <a:off x="4429125" y="919581"/>
            <a:ext cx="2362200" cy="2462213"/>
          </a:xfrm>
          <a:prstGeom prst="rect">
            <a:avLst/>
          </a:prstGeom>
          <a:noFill/>
        </p:spPr>
        <p:txBody>
          <a:bodyPr wrap="square" rtlCol="0">
            <a:spAutoFit/>
          </a:bodyPr>
          <a:lstStyle/>
          <a:p>
            <a:r>
              <a:rPr lang="en-US" sz="1400" b="1" dirty="0">
                <a:solidFill>
                  <a:prstClr val="white"/>
                </a:solidFill>
              </a:rPr>
              <a:t>Galatians 1:11-12 (ESV) </a:t>
            </a:r>
            <a:r>
              <a:rPr lang="en-US" sz="1400" baseline="30000" dirty="0">
                <a:solidFill>
                  <a:prstClr val="white"/>
                </a:solidFill>
              </a:rPr>
              <a:t>11 </a:t>
            </a:r>
            <a:r>
              <a:rPr lang="en-US" sz="1400" dirty="0">
                <a:solidFill>
                  <a:prstClr val="white"/>
                </a:solidFill>
              </a:rPr>
              <a:t> For I would have you know, brothers, </a:t>
            </a:r>
            <a:r>
              <a:rPr lang="en-US" sz="1400" dirty="0">
                <a:solidFill>
                  <a:srgbClr val="FF00FF"/>
                </a:solidFill>
              </a:rPr>
              <a:t>that the gospel that was preached by me is not man’s gospel. </a:t>
            </a:r>
            <a:r>
              <a:rPr lang="en-US" sz="1400" dirty="0">
                <a:solidFill>
                  <a:prstClr val="white"/>
                </a:solidFill>
              </a:rPr>
              <a:t/>
            </a:r>
            <a:br>
              <a:rPr lang="en-US" sz="1400" dirty="0">
                <a:solidFill>
                  <a:prstClr val="white"/>
                </a:solidFill>
              </a:rPr>
            </a:br>
            <a:r>
              <a:rPr lang="en-US" sz="1400" baseline="30000" dirty="0">
                <a:solidFill>
                  <a:prstClr val="white"/>
                </a:solidFill>
              </a:rPr>
              <a:t>12 </a:t>
            </a:r>
            <a:r>
              <a:rPr lang="en-US" sz="1400" dirty="0">
                <a:solidFill>
                  <a:prstClr val="white"/>
                </a:solidFill>
              </a:rPr>
              <a:t> For I did not receive it from any man, nor was I taught it, but I received it through a revelation of Jesus Christ. </a:t>
            </a:r>
          </a:p>
          <a:p>
            <a:endParaRPr lang="en-US" sz="1400" dirty="0">
              <a:solidFill>
                <a:prstClr val="white"/>
              </a:solidFill>
            </a:endParaRPr>
          </a:p>
        </p:txBody>
      </p:sp>
      <p:sp>
        <p:nvSpPr>
          <p:cNvPr id="14" name="TextBox 13"/>
          <p:cNvSpPr txBox="1"/>
          <p:nvPr/>
        </p:nvSpPr>
        <p:spPr>
          <a:xfrm>
            <a:off x="-2514600" y="914400"/>
            <a:ext cx="1981200" cy="2893100"/>
          </a:xfrm>
          <a:prstGeom prst="rect">
            <a:avLst/>
          </a:prstGeom>
          <a:noFill/>
        </p:spPr>
        <p:txBody>
          <a:bodyPr wrap="square" rtlCol="0">
            <a:spAutoFit/>
          </a:bodyPr>
          <a:lstStyle/>
          <a:p>
            <a:r>
              <a:rPr lang="en-US" sz="1400" b="1" dirty="0">
                <a:solidFill>
                  <a:prstClr val="white"/>
                </a:solidFill>
              </a:rPr>
              <a:t>Galatians 2:2 (ESV) </a:t>
            </a:r>
            <a:r>
              <a:rPr lang="en-US" sz="1400" baseline="30000" dirty="0">
                <a:solidFill>
                  <a:prstClr val="white"/>
                </a:solidFill>
              </a:rPr>
              <a:t>2 </a:t>
            </a:r>
            <a:r>
              <a:rPr lang="en-US" sz="1400" dirty="0">
                <a:solidFill>
                  <a:prstClr val="white"/>
                </a:solidFill>
              </a:rPr>
              <a:t> I went up because of a revelation and set before them (though privately before those who seemed influential) the gospel that I proclaim among the Gentiles, in order to make sure I was not running or had not run in vain. </a:t>
            </a:r>
            <a:br>
              <a:rPr lang="en-US" sz="1400" dirty="0">
                <a:solidFill>
                  <a:prstClr val="white"/>
                </a:solidFill>
              </a:rPr>
            </a:br>
            <a:endParaRPr lang="en-US" sz="1400" dirty="0">
              <a:solidFill>
                <a:prstClr val="white"/>
              </a:solidFill>
            </a:endParaRPr>
          </a:p>
        </p:txBody>
      </p:sp>
      <p:sp>
        <p:nvSpPr>
          <p:cNvPr id="15" name="TextBox 14"/>
          <p:cNvSpPr txBox="1"/>
          <p:nvPr/>
        </p:nvSpPr>
        <p:spPr>
          <a:xfrm>
            <a:off x="6762750" y="956934"/>
            <a:ext cx="1981200" cy="2031325"/>
          </a:xfrm>
          <a:prstGeom prst="rect">
            <a:avLst/>
          </a:prstGeom>
          <a:noFill/>
        </p:spPr>
        <p:txBody>
          <a:bodyPr wrap="square" rtlCol="0">
            <a:spAutoFit/>
          </a:bodyPr>
          <a:lstStyle/>
          <a:p>
            <a:r>
              <a:rPr lang="en-US" sz="1400" b="1" dirty="0">
                <a:solidFill>
                  <a:prstClr val="white"/>
                </a:solidFill>
              </a:rPr>
              <a:t>Galatians 2:2 (ESV) </a:t>
            </a:r>
            <a:r>
              <a:rPr lang="en-US" sz="1400" baseline="30000" dirty="0">
                <a:solidFill>
                  <a:prstClr val="white"/>
                </a:solidFill>
              </a:rPr>
              <a:t>2 </a:t>
            </a:r>
            <a:r>
              <a:rPr lang="en-US" sz="1400" dirty="0">
                <a:solidFill>
                  <a:prstClr val="white"/>
                </a:solidFill>
              </a:rPr>
              <a:t> </a:t>
            </a:r>
            <a:r>
              <a:rPr lang="en-US" sz="1400" dirty="0">
                <a:solidFill>
                  <a:srgbClr val="00B0F0"/>
                </a:solidFill>
              </a:rPr>
              <a:t>I went up because of a revelation </a:t>
            </a:r>
            <a:r>
              <a:rPr lang="en-US" sz="1400" dirty="0" smtClean="0">
                <a:solidFill>
                  <a:prstClr val="white"/>
                </a:solidFill>
              </a:rPr>
              <a:t>and… </a:t>
            </a:r>
            <a:r>
              <a:rPr lang="en-US" sz="1400" dirty="0" smtClean="0">
                <a:solidFill>
                  <a:srgbClr val="FF00FF"/>
                </a:solidFill>
              </a:rPr>
              <a:t>the </a:t>
            </a:r>
            <a:r>
              <a:rPr lang="en-US" sz="1400" dirty="0">
                <a:solidFill>
                  <a:srgbClr val="FF00FF"/>
                </a:solidFill>
              </a:rPr>
              <a:t>gospel that I proclaim among the Gentiles</a:t>
            </a:r>
            <a:r>
              <a:rPr lang="en-US" sz="1400" dirty="0">
                <a:solidFill>
                  <a:prstClr val="white"/>
                </a:solidFill>
              </a:rPr>
              <a:t>, in order to make sure I was not running or had not run in vain. </a:t>
            </a:r>
            <a:br>
              <a:rPr lang="en-US" sz="1400" dirty="0">
                <a:solidFill>
                  <a:prstClr val="white"/>
                </a:solidFill>
              </a:rPr>
            </a:br>
            <a:endParaRPr lang="en-US" sz="1400" dirty="0">
              <a:solidFill>
                <a:prstClr val="white"/>
              </a:solidFill>
            </a:endParaRPr>
          </a:p>
        </p:txBody>
      </p:sp>
      <p:sp>
        <p:nvSpPr>
          <p:cNvPr id="16" name="TextBox 15"/>
          <p:cNvSpPr txBox="1"/>
          <p:nvPr/>
        </p:nvSpPr>
        <p:spPr>
          <a:xfrm>
            <a:off x="-2514600" y="3898345"/>
            <a:ext cx="2514600" cy="1815882"/>
          </a:xfrm>
          <a:prstGeom prst="rect">
            <a:avLst/>
          </a:prstGeom>
          <a:noFill/>
        </p:spPr>
        <p:txBody>
          <a:bodyPr wrap="square" rtlCol="0">
            <a:spAutoFit/>
          </a:bodyPr>
          <a:lstStyle/>
          <a:p>
            <a:r>
              <a:rPr lang="en-US" sz="1400" b="1" dirty="0">
                <a:solidFill>
                  <a:prstClr val="white"/>
                </a:solidFill>
              </a:rPr>
              <a:t>Galatians 2:7 (ESV) </a:t>
            </a:r>
            <a:r>
              <a:rPr lang="en-US" sz="1400" baseline="30000" dirty="0">
                <a:solidFill>
                  <a:prstClr val="white"/>
                </a:solidFill>
              </a:rPr>
              <a:t>7 </a:t>
            </a:r>
            <a:r>
              <a:rPr lang="en-US" sz="1400" dirty="0">
                <a:solidFill>
                  <a:prstClr val="white"/>
                </a:solidFill>
              </a:rPr>
              <a:t> On the contrary, when they saw that I had been entrusted with the gospel to the uncircumcised, just as Peter had been entrusted with the gospel to the circumcised </a:t>
            </a:r>
            <a:br>
              <a:rPr lang="en-US" sz="1400" dirty="0">
                <a:solidFill>
                  <a:prstClr val="white"/>
                </a:solidFill>
              </a:rPr>
            </a:br>
            <a:endParaRPr lang="en-US" sz="1400" dirty="0">
              <a:solidFill>
                <a:prstClr val="white"/>
              </a:solidFill>
            </a:endParaRPr>
          </a:p>
        </p:txBody>
      </p:sp>
      <p:sp>
        <p:nvSpPr>
          <p:cNvPr id="17" name="TextBox 16"/>
          <p:cNvSpPr txBox="1"/>
          <p:nvPr/>
        </p:nvSpPr>
        <p:spPr>
          <a:xfrm>
            <a:off x="5410200" y="3623012"/>
            <a:ext cx="3733800" cy="954107"/>
          </a:xfrm>
          <a:prstGeom prst="rect">
            <a:avLst/>
          </a:prstGeom>
          <a:noFill/>
        </p:spPr>
        <p:txBody>
          <a:bodyPr wrap="square" rtlCol="0">
            <a:spAutoFit/>
          </a:bodyPr>
          <a:lstStyle/>
          <a:p>
            <a:r>
              <a:rPr lang="en-US" sz="1400" b="1" dirty="0">
                <a:solidFill>
                  <a:prstClr val="white"/>
                </a:solidFill>
              </a:rPr>
              <a:t>Galatians 2:7 (ESV) </a:t>
            </a:r>
            <a:r>
              <a:rPr lang="en-US" sz="1400" baseline="30000" dirty="0">
                <a:solidFill>
                  <a:prstClr val="white"/>
                </a:solidFill>
              </a:rPr>
              <a:t>7 </a:t>
            </a:r>
            <a:r>
              <a:rPr lang="en-US" sz="1400" dirty="0">
                <a:solidFill>
                  <a:prstClr val="white"/>
                </a:solidFill>
              </a:rPr>
              <a:t> </a:t>
            </a:r>
            <a:r>
              <a:rPr lang="en-US" sz="1400" dirty="0" smtClean="0">
                <a:solidFill>
                  <a:prstClr val="white"/>
                </a:solidFill>
              </a:rPr>
              <a:t>…that </a:t>
            </a:r>
            <a:r>
              <a:rPr lang="en-US" sz="1400" dirty="0">
                <a:solidFill>
                  <a:srgbClr val="FF00FF"/>
                </a:solidFill>
              </a:rPr>
              <a:t>I had been entrusted with the gospel to the uncircumcised, just as Peter had been entrusted with the gospel to the circumcised </a:t>
            </a:r>
          </a:p>
        </p:txBody>
      </p:sp>
      <p:sp>
        <p:nvSpPr>
          <p:cNvPr id="18" name="TextBox 17"/>
          <p:cNvSpPr txBox="1"/>
          <p:nvPr/>
        </p:nvSpPr>
        <p:spPr>
          <a:xfrm>
            <a:off x="701442" y="3657600"/>
            <a:ext cx="4587642" cy="954107"/>
          </a:xfrm>
          <a:prstGeom prst="rect">
            <a:avLst/>
          </a:prstGeom>
          <a:noFill/>
        </p:spPr>
        <p:txBody>
          <a:bodyPr wrap="square" rtlCol="0">
            <a:spAutoFit/>
          </a:bodyPr>
          <a:lstStyle/>
          <a:p>
            <a:r>
              <a:rPr lang="en-US" sz="1400" b="1" dirty="0"/>
              <a:t>Galatians 3:8 (ESV) </a:t>
            </a:r>
            <a:r>
              <a:rPr lang="en-US" sz="1400" baseline="30000" dirty="0"/>
              <a:t>8 </a:t>
            </a:r>
            <a:r>
              <a:rPr lang="en-US" sz="1400" dirty="0"/>
              <a:t> And the Scripture, foreseeing that God would justify the Gentiles by faith, </a:t>
            </a:r>
            <a:r>
              <a:rPr lang="en-US" sz="1400" dirty="0">
                <a:solidFill>
                  <a:srgbClr val="FF00FF"/>
                </a:solidFill>
              </a:rPr>
              <a:t>preached the gospel beforehand to Abraham,</a:t>
            </a:r>
            <a:r>
              <a:rPr lang="en-US" sz="1400" dirty="0"/>
              <a:t> saying, “In you shall all the nations be blessed.” </a:t>
            </a:r>
          </a:p>
        </p:txBody>
      </p:sp>
      <p:sp>
        <p:nvSpPr>
          <p:cNvPr id="19" name="TextBox 18"/>
          <p:cNvSpPr txBox="1"/>
          <p:nvPr/>
        </p:nvSpPr>
        <p:spPr>
          <a:xfrm>
            <a:off x="701442" y="4876800"/>
            <a:ext cx="8290158" cy="954107"/>
          </a:xfrm>
          <a:prstGeom prst="rect">
            <a:avLst/>
          </a:prstGeom>
          <a:noFill/>
        </p:spPr>
        <p:txBody>
          <a:bodyPr wrap="square" rtlCol="0">
            <a:spAutoFit/>
          </a:bodyPr>
          <a:lstStyle/>
          <a:p>
            <a:r>
              <a:rPr lang="en-US" sz="1400" b="1" dirty="0"/>
              <a:t>Galatians 3:13-14 (ESV) </a:t>
            </a:r>
            <a:r>
              <a:rPr lang="en-US" sz="1400" baseline="30000" dirty="0"/>
              <a:t>13 </a:t>
            </a:r>
            <a:r>
              <a:rPr lang="en-US" sz="1400" dirty="0"/>
              <a:t> </a:t>
            </a:r>
            <a:r>
              <a:rPr lang="en-US" sz="1400" dirty="0">
                <a:solidFill>
                  <a:srgbClr val="FF00FF"/>
                </a:solidFill>
              </a:rPr>
              <a:t>Christ redeemed us from the curse of the law by becoming a curse for us—for it is written</a:t>
            </a:r>
            <a:r>
              <a:rPr lang="en-US" sz="1400" dirty="0"/>
              <a:t>, “Cursed is everyone who is hanged on a tree”— </a:t>
            </a:r>
            <a:br>
              <a:rPr lang="en-US" sz="1400" dirty="0"/>
            </a:br>
            <a:r>
              <a:rPr lang="en-US" sz="1400" baseline="30000" dirty="0"/>
              <a:t>14 </a:t>
            </a:r>
            <a:r>
              <a:rPr lang="en-US" sz="1400" dirty="0"/>
              <a:t> so that in Christ Jesus the blessing of Abraham might come to the Gentiles, so that we might receive the promised Spirit through faith. </a:t>
            </a:r>
          </a:p>
        </p:txBody>
      </p:sp>
      <p:sp>
        <p:nvSpPr>
          <p:cNvPr id="20" name="TextBox 19"/>
          <p:cNvSpPr txBox="1"/>
          <p:nvPr/>
        </p:nvSpPr>
        <p:spPr>
          <a:xfrm>
            <a:off x="3658835" y="4580571"/>
            <a:ext cx="1797287" cy="307777"/>
          </a:xfrm>
          <a:prstGeom prst="rect">
            <a:avLst/>
          </a:prstGeom>
          <a:noFill/>
        </p:spPr>
        <p:txBody>
          <a:bodyPr wrap="none" rtlCol="0">
            <a:spAutoFit/>
          </a:bodyPr>
          <a:lstStyle/>
          <a:p>
            <a:r>
              <a:rPr lang="en-US" sz="1400" dirty="0" smtClean="0">
                <a:solidFill>
                  <a:srgbClr val="FFFF00"/>
                </a:solidFill>
              </a:rPr>
              <a:t>What is the Gospel?</a:t>
            </a:r>
            <a:endParaRPr lang="en-US" sz="1400" dirty="0">
              <a:solidFill>
                <a:srgbClr val="FFFF00"/>
              </a:solidFill>
            </a:endParaRPr>
          </a:p>
        </p:txBody>
      </p:sp>
    </p:spTree>
    <p:extLst>
      <p:ext uri="{BB962C8B-B14F-4D97-AF65-F5344CB8AC3E}">
        <p14:creationId xmlns:p14="http://schemas.microsoft.com/office/powerpoint/2010/main" val="40956694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Gospel Preached by Paul</a:t>
            </a:r>
            <a:endParaRPr lang="en-US" dirty="0"/>
          </a:p>
        </p:txBody>
      </p:sp>
      <p:sp>
        <p:nvSpPr>
          <p:cNvPr id="3" name="TextBox 2"/>
          <p:cNvSpPr txBox="1"/>
          <p:nvPr/>
        </p:nvSpPr>
        <p:spPr>
          <a:xfrm>
            <a:off x="914400" y="1676400"/>
            <a:ext cx="7696200" cy="4247317"/>
          </a:xfrm>
          <a:prstGeom prst="rect">
            <a:avLst/>
          </a:prstGeom>
          <a:noFill/>
        </p:spPr>
        <p:txBody>
          <a:bodyPr wrap="square" rtlCol="0">
            <a:spAutoFit/>
          </a:bodyPr>
          <a:lstStyle/>
          <a:p>
            <a:r>
              <a:rPr lang="en-US" b="1" dirty="0">
                <a:solidFill>
                  <a:prstClr val="white"/>
                </a:solidFill>
              </a:rPr>
              <a:t>1 Corinthians 15:1-8 (ESV</a:t>
            </a:r>
            <a:r>
              <a:rPr lang="en-US" b="1" dirty="0" smtClean="0">
                <a:solidFill>
                  <a:prstClr val="white"/>
                </a:solidFill>
              </a:rPr>
              <a:t>)</a:t>
            </a:r>
          </a:p>
          <a:p>
            <a:r>
              <a:rPr lang="en-US" b="1" dirty="0" smtClean="0">
                <a:solidFill>
                  <a:prstClr val="white"/>
                </a:solidFill>
              </a:rPr>
              <a:t> </a:t>
            </a:r>
            <a:r>
              <a:rPr lang="en-US" baseline="30000" dirty="0">
                <a:solidFill>
                  <a:prstClr val="white"/>
                </a:solidFill>
              </a:rPr>
              <a:t>1 </a:t>
            </a:r>
            <a:r>
              <a:rPr lang="en-US" dirty="0">
                <a:solidFill>
                  <a:prstClr val="white"/>
                </a:solidFill>
              </a:rPr>
              <a:t> Now I would remind you, brothers, of the gospel I preached to you, which you received, in which you stand, </a:t>
            </a:r>
            <a:br>
              <a:rPr lang="en-US" dirty="0">
                <a:solidFill>
                  <a:prstClr val="white"/>
                </a:solidFill>
              </a:rPr>
            </a:br>
            <a:r>
              <a:rPr lang="en-US" baseline="30000" dirty="0">
                <a:solidFill>
                  <a:prstClr val="white"/>
                </a:solidFill>
              </a:rPr>
              <a:t>2 </a:t>
            </a:r>
            <a:r>
              <a:rPr lang="en-US" dirty="0">
                <a:solidFill>
                  <a:prstClr val="white"/>
                </a:solidFill>
              </a:rPr>
              <a:t> and by which you are being saved, if you hold fast to the word I preached to you—unless you believed in vain. </a:t>
            </a:r>
            <a:br>
              <a:rPr lang="en-US" dirty="0">
                <a:solidFill>
                  <a:prstClr val="white"/>
                </a:solidFill>
              </a:rPr>
            </a:br>
            <a:r>
              <a:rPr lang="en-US" baseline="30000" dirty="0">
                <a:solidFill>
                  <a:prstClr val="white"/>
                </a:solidFill>
              </a:rPr>
              <a:t>3 </a:t>
            </a:r>
            <a:r>
              <a:rPr lang="en-US" dirty="0">
                <a:solidFill>
                  <a:prstClr val="white"/>
                </a:solidFill>
              </a:rPr>
              <a:t> For I delivered to you as of first importance what I also received: </a:t>
            </a:r>
            <a:endParaRPr lang="en-US" dirty="0" smtClean="0">
              <a:solidFill>
                <a:prstClr val="white"/>
              </a:solidFill>
            </a:endParaRPr>
          </a:p>
          <a:p>
            <a:r>
              <a:rPr lang="en-US" dirty="0" smtClean="0">
                <a:solidFill>
                  <a:srgbClr val="FFFF00"/>
                </a:solidFill>
              </a:rPr>
              <a:t>that </a:t>
            </a:r>
            <a:r>
              <a:rPr lang="en-US" dirty="0">
                <a:solidFill>
                  <a:srgbClr val="FFFF00"/>
                </a:solidFill>
              </a:rPr>
              <a:t>Christ died for our sins in accordance with the Scriptures, </a:t>
            </a:r>
            <a:r>
              <a:rPr lang="en-US" dirty="0">
                <a:solidFill>
                  <a:prstClr val="white"/>
                </a:solidFill>
              </a:rPr>
              <a:t/>
            </a:r>
            <a:br>
              <a:rPr lang="en-US" dirty="0">
                <a:solidFill>
                  <a:prstClr val="white"/>
                </a:solidFill>
              </a:rPr>
            </a:br>
            <a:r>
              <a:rPr lang="en-US" baseline="30000" dirty="0">
                <a:solidFill>
                  <a:prstClr val="white"/>
                </a:solidFill>
              </a:rPr>
              <a:t>4 </a:t>
            </a:r>
            <a:r>
              <a:rPr lang="en-US" dirty="0">
                <a:solidFill>
                  <a:prstClr val="white"/>
                </a:solidFill>
              </a:rPr>
              <a:t> </a:t>
            </a:r>
            <a:r>
              <a:rPr lang="en-US" dirty="0">
                <a:solidFill>
                  <a:srgbClr val="66FF66"/>
                </a:solidFill>
              </a:rPr>
              <a:t>that he was buried, that he was raised on the third day in accordance with the Scriptures, </a:t>
            </a:r>
            <a:r>
              <a:rPr lang="en-US" dirty="0">
                <a:solidFill>
                  <a:prstClr val="white"/>
                </a:solidFill>
              </a:rPr>
              <a:t/>
            </a:r>
            <a:br>
              <a:rPr lang="en-US" dirty="0">
                <a:solidFill>
                  <a:prstClr val="white"/>
                </a:solidFill>
              </a:rPr>
            </a:br>
            <a:r>
              <a:rPr lang="en-US" baseline="30000" dirty="0">
                <a:solidFill>
                  <a:prstClr val="white"/>
                </a:solidFill>
              </a:rPr>
              <a:t>5 </a:t>
            </a:r>
            <a:r>
              <a:rPr lang="en-US" dirty="0">
                <a:solidFill>
                  <a:srgbClr val="FFFF00"/>
                </a:solidFill>
              </a:rPr>
              <a:t> and that he appeared to Cephas, then to the twelve. </a:t>
            </a:r>
            <a:br>
              <a:rPr lang="en-US" dirty="0">
                <a:solidFill>
                  <a:srgbClr val="FFFF00"/>
                </a:solidFill>
              </a:rPr>
            </a:br>
            <a:r>
              <a:rPr lang="en-US" baseline="30000" dirty="0">
                <a:solidFill>
                  <a:srgbClr val="FFFF00"/>
                </a:solidFill>
              </a:rPr>
              <a:t>6 </a:t>
            </a:r>
            <a:r>
              <a:rPr lang="en-US" dirty="0">
                <a:solidFill>
                  <a:srgbClr val="FFFF00"/>
                </a:solidFill>
              </a:rPr>
              <a:t> Then he appeared to more than five hundred brothers at one time, most of whom are still alive, though some have fallen asleep. </a:t>
            </a:r>
            <a:br>
              <a:rPr lang="en-US" dirty="0">
                <a:solidFill>
                  <a:srgbClr val="FFFF00"/>
                </a:solidFill>
              </a:rPr>
            </a:br>
            <a:r>
              <a:rPr lang="en-US" baseline="30000" dirty="0">
                <a:solidFill>
                  <a:srgbClr val="FFFF00"/>
                </a:solidFill>
              </a:rPr>
              <a:t>7 </a:t>
            </a:r>
            <a:r>
              <a:rPr lang="en-US" dirty="0">
                <a:solidFill>
                  <a:srgbClr val="FFFF00"/>
                </a:solidFill>
              </a:rPr>
              <a:t> Then he appeared to James, then to all the apostles. </a:t>
            </a:r>
            <a:br>
              <a:rPr lang="en-US" dirty="0">
                <a:solidFill>
                  <a:srgbClr val="FFFF00"/>
                </a:solidFill>
              </a:rPr>
            </a:br>
            <a:r>
              <a:rPr lang="en-US" baseline="30000" dirty="0">
                <a:solidFill>
                  <a:srgbClr val="FFFF00"/>
                </a:solidFill>
              </a:rPr>
              <a:t>8 </a:t>
            </a:r>
            <a:r>
              <a:rPr lang="en-US" dirty="0">
                <a:solidFill>
                  <a:srgbClr val="FFFF00"/>
                </a:solidFill>
              </a:rPr>
              <a:t> Last of all, as to one untimely born, he appeared also to me. </a:t>
            </a:r>
          </a:p>
          <a:p>
            <a:endParaRPr lang="en-US" dirty="0">
              <a:solidFill>
                <a:srgbClr val="FFFF00"/>
              </a:solidFill>
            </a:endParaRPr>
          </a:p>
        </p:txBody>
      </p:sp>
    </p:spTree>
    <p:extLst>
      <p:ext uri="{BB962C8B-B14F-4D97-AF65-F5344CB8AC3E}">
        <p14:creationId xmlns:p14="http://schemas.microsoft.com/office/powerpoint/2010/main" val="336326810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 Thessalonians </a:t>
            </a:r>
          </a:p>
        </p:txBody>
      </p:sp>
      <p:sp>
        <p:nvSpPr>
          <p:cNvPr id="3" name="TextBox 2"/>
          <p:cNvSpPr txBox="1"/>
          <p:nvPr/>
        </p:nvSpPr>
        <p:spPr>
          <a:xfrm>
            <a:off x="676275" y="1295400"/>
            <a:ext cx="7543800" cy="1077218"/>
          </a:xfrm>
          <a:prstGeom prst="rect">
            <a:avLst/>
          </a:prstGeom>
          <a:noFill/>
        </p:spPr>
        <p:txBody>
          <a:bodyPr wrap="square" rtlCol="0">
            <a:spAutoFit/>
          </a:bodyPr>
          <a:lstStyle/>
          <a:p>
            <a:r>
              <a:rPr lang="en-US" sz="1600" b="1" dirty="0"/>
              <a:t>1 Thessalonians 1:5 (ESV) </a:t>
            </a:r>
            <a:r>
              <a:rPr lang="en-US" sz="1600" dirty="0"/>
              <a:t> because </a:t>
            </a:r>
            <a:r>
              <a:rPr lang="en-US" sz="1600" u="sng" dirty="0">
                <a:solidFill>
                  <a:srgbClr val="FFFF00"/>
                </a:solidFill>
              </a:rPr>
              <a:t>our gospel came to you not only in word, but also in power and in the Holy Spirit </a:t>
            </a:r>
            <a:r>
              <a:rPr lang="en-US" sz="1600" dirty="0"/>
              <a:t>and with full conviction. You know what kind of men we proved to be among you for your sake. </a:t>
            </a:r>
            <a:br>
              <a:rPr lang="en-US" sz="1600" dirty="0"/>
            </a:br>
            <a:endParaRPr lang="en-US" sz="1600" dirty="0"/>
          </a:p>
        </p:txBody>
      </p:sp>
      <p:sp>
        <p:nvSpPr>
          <p:cNvPr id="4" name="TextBox 3"/>
          <p:cNvSpPr txBox="1"/>
          <p:nvPr/>
        </p:nvSpPr>
        <p:spPr>
          <a:xfrm>
            <a:off x="676275" y="2372618"/>
            <a:ext cx="7772400" cy="1077218"/>
          </a:xfrm>
          <a:prstGeom prst="rect">
            <a:avLst/>
          </a:prstGeom>
          <a:noFill/>
        </p:spPr>
        <p:txBody>
          <a:bodyPr wrap="square" rtlCol="0">
            <a:spAutoFit/>
          </a:bodyPr>
          <a:lstStyle/>
          <a:p>
            <a:r>
              <a:rPr lang="en-US" sz="1600" b="1" dirty="0"/>
              <a:t>1 Thessalonians 1:9-10 (ESV) </a:t>
            </a:r>
            <a:r>
              <a:rPr lang="en-US" sz="1600" baseline="30000" dirty="0"/>
              <a:t>9 </a:t>
            </a:r>
            <a:r>
              <a:rPr lang="en-US" sz="1600" dirty="0"/>
              <a:t> For they themselves report concerning us the kind of reception we had among you, and how you turned to God from idols to serve the living and true God, </a:t>
            </a:r>
            <a:r>
              <a:rPr lang="en-US" sz="1600" baseline="30000" dirty="0"/>
              <a:t>10 </a:t>
            </a:r>
            <a:r>
              <a:rPr lang="en-US" sz="1600" dirty="0"/>
              <a:t> </a:t>
            </a:r>
            <a:r>
              <a:rPr lang="en-US" sz="1600" u="sng" dirty="0">
                <a:solidFill>
                  <a:srgbClr val="FFFF00"/>
                </a:solidFill>
              </a:rPr>
              <a:t>and to wait for his Son from heaven, whom he raised from the dead, Jesus who delivers us from the wrath to come. </a:t>
            </a:r>
          </a:p>
        </p:txBody>
      </p:sp>
      <p:sp>
        <p:nvSpPr>
          <p:cNvPr id="5" name="Rectangle 4"/>
          <p:cNvSpPr/>
          <p:nvPr/>
        </p:nvSpPr>
        <p:spPr>
          <a:xfrm>
            <a:off x="647700" y="3552825"/>
            <a:ext cx="7734300" cy="830997"/>
          </a:xfrm>
          <a:prstGeom prst="rect">
            <a:avLst/>
          </a:prstGeom>
        </p:spPr>
        <p:txBody>
          <a:bodyPr wrap="square">
            <a:spAutoFit/>
          </a:bodyPr>
          <a:lstStyle/>
          <a:p>
            <a:r>
              <a:rPr lang="en-US" sz="1600" b="1" dirty="0"/>
              <a:t>1 Thessalonians 2:4 (ESV) </a:t>
            </a:r>
            <a:r>
              <a:rPr lang="en-US" sz="1600" baseline="30000" dirty="0"/>
              <a:t>4 </a:t>
            </a:r>
            <a:r>
              <a:rPr lang="en-US" sz="1600" dirty="0"/>
              <a:t> but just as we have been approved by God to be </a:t>
            </a:r>
            <a:r>
              <a:rPr lang="en-US" sz="1600" dirty="0">
                <a:solidFill>
                  <a:srgbClr val="FFFF00"/>
                </a:solidFill>
              </a:rPr>
              <a:t>entrusted with the gospel</a:t>
            </a:r>
            <a:r>
              <a:rPr lang="en-US" sz="1600" dirty="0"/>
              <a:t>, so we speak, not to please man, but to please God who tests our hearts. </a:t>
            </a:r>
          </a:p>
        </p:txBody>
      </p:sp>
      <p:sp>
        <p:nvSpPr>
          <p:cNvPr id="6" name="Rectangle 5"/>
          <p:cNvSpPr/>
          <p:nvPr/>
        </p:nvSpPr>
        <p:spPr>
          <a:xfrm>
            <a:off x="647700" y="4476155"/>
            <a:ext cx="7734300" cy="584775"/>
          </a:xfrm>
          <a:prstGeom prst="rect">
            <a:avLst/>
          </a:prstGeom>
        </p:spPr>
        <p:txBody>
          <a:bodyPr wrap="square">
            <a:spAutoFit/>
          </a:bodyPr>
          <a:lstStyle/>
          <a:p>
            <a:r>
              <a:rPr lang="en-US" sz="1600" b="1" dirty="0"/>
              <a:t>1 Thessalonians 2:6 (ESV) </a:t>
            </a:r>
            <a:r>
              <a:rPr lang="en-US" sz="1600" baseline="30000" dirty="0"/>
              <a:t>6 </a:t>
            </a:r>
            <a:r>
              <a:rPr lang="en-US" sz="1600" dirty="0"/>
              <a:t> Nor did we seek glory from people, whether from you or from others, though we could have made demands </a:t>
            </a:r>
            <a:r>
              <a:rPr lang="en-US" sz="1600" dirty="0">
                <a:solidFill>
                  <a:srgbClr val="FFFF00"/>
                </a:solidFill>
              </a:rPr>
              <a:t>as apostles of Christ</a:t>
            </a:r>
            <a:r>
              <a:rPr lang="en-US" sz="1600" dirty="0"/>
              <a:t>. </a:t>
            </a:r>
          </a:p>
        </p:txBody>
      </p:sp>
      <p:sp>
        <p:nvSpPr>
          <p:cNvPr id="7" name="TextBox 6"/>
          <p:cNvSpPr txBox="1"/>
          <p:nvPr/>
        </p:nvSpPr>
        <p:spPr>
          <a:xfrm>
            <a:off x="685800" y="5105400"/>
            <a:ext cx="8001000" cy="830997"/>
          </a:xfrm>
          <a:prstGeom prst="rect">
            <a:avLst/>
          </a:prstGeom>
          <a:noFill/>
        </p:spPr>
        <p:txBody>
          <a:bodyPr wrap="square" rtlCol="0">
            <a:spAutoFit/>
          </a:bodyPr>
          <a:lstStyle/>
          <a:p>
            <a:r>
              <a:rPr lang="en-US" sz="1600" b="1" dirty="0"/>
              <a:t>1 Thessalonians 2:8 (ESV) </a:t>
            </a:r>
            <a:r>
              <a:rPr lang="en-US" sz="1600" baseline="30000" dirty="0"/>
              <a:t>8 </a:t>
            </a:r>
            <a:r>
              <a:rPr lang="en-US" sz="1600" dirty="0"/>
              <a:t> So, being affectionately desirous of you, </a:t>
            </a:r>
            <a:r>
              <a:rPr lang="en-US" sz="1600" dirty="0">
                <a:solidFill>
                  <a:srgbClr val="FFFF00"/>
                </a:solidFill>
              </a:rPr>
              <a:t>we were ready to share with you not only the gospel of God</a:t>
            </a:r>
            <a:r>
              <a:rPr lang="en-US" sz="1600" dirty="0"/>
              <a:t> but also our own selves, because you had become very dear to us. </a:t>
            </a:r>
          </a:p>
        </p:txBody>
      </p:sp>
    </p:spTree>
    <p:extLst>
      <p:ext uri="{BB962C8B-B14F-4D97-AF65-F5344CB8AC3E}">
        <p14:creationId xmlns:p14="http://schemas.microsoft.com/office/powerpoint/2010/main" val="6408219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5027" y="-152400"/>
            <a:ext cx="3165973" cy="990600"/>
          </a:xfrm>
        </p:spPr>
        <p:txBody>
          <a:bodyPr/>
          <a:lstStyle/>
          <a:p>
            <a:r>
              <a:rPr lang="en-US" dirty="0"/>
              <a:t>Class Objectives</a:t>
            </a:r>
          </a:p>
        </p:txBody>
      </p:sp>
      <p:sp>
        <p:nvSpPr>
          <p:cNvPr id="3" name="Content Placeholder 2"/>
          <p:cNvSpPr>
            <a:spLocks noGrp="1"/>
          </p:cNvSpPr>
          <p:nvPr>
            <p:ph idx="1"/>
          </p:nvPr>
        </p:nvSpPr>
        <p:spPr/>
        <p:txBody>
          <a:bodyPr/>
          <a:lstStyle/>
          <a:p>
            <a:r>
              <a:rPr lang="en-US" dirty="0"/>
              <a:t>Understand the number of people who observed Jesus after the Resurrection and evaluate what they observed to make additional conclusions to the death, burial and resurrection of Jesus.</a:t>
            </a:r>
          </a:p>
        </p:txBody>
      </p:sp>
    </p:spTree>
    <p:extLst>
      <p:ext uri="{BB962C8B-B14F-4D97-AF65-F5344CB8AC3E}">
        <p14:creationId xmlns:p14="http://schemas.microsoft.com/office/powerpoint/2010/main" val="322513044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 Thessalonians </a:t>
            </a:r>
          </a:p>
        </p:txBody>
      </p:sp>
      <p:sp>
        <p:nvSpPr>
          <p:cNvPr id="3" name="TextBox 2"/>
          <p:cNvSpPr txBox="1"/>
          <p:nvPr/>
        </p:nvSpPr>
        <p:spPr>
          <a:xfrm>
            <a:off x="685800" y="1066800"/>
            <a:ext cx="8077200" cy="1815882"/>
          </a:xfrm>
          <a:prstGeom prst="rect">
            <a:avLst/>
          </a:prstGeom>
          <a:noFill/>
        </p:spPr>
        <p:txBody>
          <a:bodyPr wrap="square" rtlCol="0">
            <a:spAutoFit/>
          </a:bodyPr>
          <a:lstStyle/>
          <a:p>
            <a:r>
              <a:rPr lang="en-US" sz="1600" b="1" dirty="0"/>
              <a:t>1 Thessalonians 2:14-16 (ESV) </a:t>
            </a:r>
            <a:r>
              <a:rPr lang="en-US" sz="1600" baseline="30000" dirty="0"/>
              <a:t>14 </a:t>
            </a:r>
            <a:r>
              <a:rPr lang="en-US" sz="1600" dirty="0"/>
              <a:t> For you, brothers, </a:t>
            </a:r>
            <a:r>
              <a:rPr lang="en-US" sz="1600" u="sng" dirty="0">
                <a:solidFill>
                  <a:srgbClr val="FFFF00"/>
                </a:solidFill>
              </a:rPr>
              <a:t>became imitators of the churches of God in Christ Jesus that are in Judea. </a:t>
            </a:r>
            <a:r>
              <a:rPr lang="en-US" sz="1600" dirty="0"/>
              <a:t>For you suffered the same things from your own countrymen as they did from the Jews, </a:t>
            </a:r>
            <a:br>
              <a:rPr lang="en-US" sz="1600" dirty="0"/>
            </a:br>
            <a:r>
              <a:rPr lang="en-US" sz="1600" baseline="30000" dirty="0"/>
              <a:t>15 </a:t>
            </a:r>
            <a:r>
              <a:rPr lang="en-US" sz="1600" dirty="0"/>
              <a:t> </a:t>
            </a:r>
            <a:r>
              <a:rPr lang="en-US" sz="1600" u="sng" dirty="0">
                <a:solidFill>
                  <a:srgbClr val="FFFF00"/>
                </a:solidFill>
              </a:rPr>
              <a:t>who killed both the Lord Jesus</a:t>
            </a:r>
            <a:r>
              <a:rPr lang="en-US" sz="1600" dirty="0"/>
              <a:t> and the prophets, and drove us out, and displease God and oppose all mankind </a:t>
            </a:r>
            <a:br>
              <a:rPr lang="en-US" sz="1600" dirty="0"/>
            </a:br>
            <a:r>
              <a:rPr lang="en-US" sz="1600" baseline="30000" dirty="0"/>
              <a:t>16 </a:t>
            </a:r>
            <a:r>
              <a:rPr lang="en-US" sz="1600" dirty="0"/>
              <a:t> by hindering us from speaking to the Gentiles that they might be saved—so as always to fill up the measure of their sins. But wrath has come upon them at last! </a:t>
            </a:r>
          </a:p>
        </p:txBody>
      </p:sp>
      <p:sp>
        <p:nvSpPr>
          <p:cNvPr id="4" name="TextBox 3"/>
          <p:cNvSpPr txBox="1"/>
          <p:nvPr/>
        </p:nvSpPr>
        <p:spPr>
          <a:xfrm>
            <a:off x="685800" y="3006150"/>
            <a:ext cx="8077200" cy="584775"/>
          </a:xfrm>
          <a:prstGeom prst="rect">
            <a:avLst/>
          </a:prstGeom>
          <a:noFill/>
        </p:spPr>
        <p:txBody>
          <a:bodyPr wrap="square" rtlCol="0">
            <a:spAutoFit/>
          </a:bodyPr>
          <a:lstStyle/>
          <a:p>
            <a:r>
              <a:rPr lang="en-US" sz="1600" b="1" dirty="0"/>
              <a:t>1 Thessalonians 3:2 (ESV) </a:t>
            </a:r>
            <a:r>
              <a:rPr lang="en-US" sz="1600" baseline="30000" dirty="0"/>
              <a:t>2 </a:t>
            </a:r>
            <a:r>
              <a:rPr lang="en-US" sz="1600" dirty="0"/>
              <a:t> and we sent Timothy, our brother and God’s coworker in </a:t>
            </a:r>
            <a:r>
              <a:rPr lang="en-US" sz="1600" u="sng" dirty="0">
                <a:solidFill>
                  <a:srgbClr val="FFFF00"/>
                </a:solidFill>
              </a:rPr>
              <a:t>the gospel of Christ</a:t>
            </a:r>
            <a:r>
              <a:rPr lang="en-US" sz="1600" dirty="0"/>
              <a:t>, to establish and exhort you in your faith, </a:t>
            </a:r>
          </a:p>
        </p:txBody>
      </p:sp>
      <p:sp>
        <p:nvSpPr>
          <p:cNvPr id="5" name="TextBox 4"/>
          <p:cNvSpPr txBox="1"/>
          <p:nvPr/>
        </p:nvSpPr>
        <p:spPr>
          <a:xfrm>
            <a:off x="685800" y="3710970"/>
            <a:ext cx="8077200" cy="1569660"/>
          </a:xfrm>
          <a:prstGeom prst="rect">
            <a:avLst/>
          </a:prstGeom>
          <a:noFill/>
        </p:spPr>
        <p:txBody>
          <a:bodyPr wrap="square" rtlCol="0">
            <a:spAutoFit/>
          </a:bodyPr>
          <a:lstStyle/>
          <a:p>
            <a:r>
              <a:rPr lang="en-US" sz="1600" b="1" dirty="0"/>
              <a:t>1 Thessalonians 3:11-13 (ESV) </a:t>
            </a:r>
            <a:r>
              <a:rPr lang="en-US" sz="1600" baseline="30000" dirty="0"/>
              <a:t>11 </a:t>
            </a:r>
            <a:r>
              <a:rPr lang="en-US" sz="1600" dirty="0"/>
              <a:t> </a:t>
            </a:r>
            <a:r>
              <a:rPr lang="en-US" sz="1600" u="sng" dirty="0">
                <a:solidFill>
                  <a:srgbClr val="FFFF00"/>
                </a:solidFill>
              </a:rPr>
              <a:t>Now may our God and Father himself, and our Lord Jesus, </a:t>
            </a:r>
            <a:r>
              <a:rPr lang="en-US" sz="1600" dirty="0"/>
              <a:t>direct our way to you, </a:t>
            </a:r>
            <a:br>
              <a:rPr lang="en-US" sz="1600" dirty="0"/>
            </a:br>
            <a:r>
              <a:rPr lang="en-US" sz="1600" baseline="30000" dirty="0"/>
              <a:t>12 </a:t>
            </a:r>
            <a:r>
              <a:rPr lang="en-US" sz="1600" dirty="0"/>
              <a:t> and may the Lord make you increase and abound in love for one another and for all, as we do for you, </a:t>
            </a:r>
            <a:br>
              <a:rPr lang="en-US" sz="1600" dirty="0"/>
            </a:br>
            <a:r>
              <a:rPr lang="en-US" sz="1600" baseline="30000" dirty="0"/>
              <a:t>13 </a:t>
            </a:r>
            <a:r>
              <a:rPr lang="en-US" sz="1600" dirty="0"/>
              <a:t> so that he may establish your hearts </a:t>
            </a:r>
            <a:r>
              <a:rPr lang="en-US" sz="1600" u="sng" dirty="0">
                <a:solidFill>
                  <a:srgbClr val="FFFF00"/>
                </a:solidFill>
              </a:rPr>
              <a:t>blameless in holiness before our God and Father, at the coming of our Lord Jesus with all his saints. </a:t>
            </a:r>
          </a:p>
        </p:txBody>
      </p:sp>
      <p:sp>
        <p:nvSpPr>
          <p:cNvPr id="6" name="TextBox 5"/>
          <p:cNvSpPr txBox="1"/>
          <p:nvPr/>
        </p:nvSpPr>
        <p:spPr>
          <a:xfrm>
            <a:off x="685800" y="5410200"/>
            <a:ext cx="8077200" cy="830997"/>
          </a:xfrm>
          <a:prstGeom prst="rect">
            <a:avLst/>
          </a:prstGeom>
          <a:noFill/>
        </p:spPr>
        <p:txBody>
          <a:bodyPr wrap="square" rtlCol="0">
            <a:spAutoFit/>
          </a:bodyPr>
          <a:lstStyle/>
          <a:p>
            <a:r>
              <a:rPr lang="en-US" sz="1600" b="1" dirty="0"/>
              <a:t>1 Thessalonians 4:1-3 (ESV)</a:t>
            </a:r>
            <a:r>
              <a:rPr lang="en-US" sz="1600" dirty="0"/>
              <a:t/>
            </a:r>
            <a:br>
              <a:rPr lang="en-US" sz="1600" dirty="0"/>
            </a:br>
            <a:r>
              <a:rPr lang="en-US" sz="1600" baseline="30000" dirty="0"/>
              <a:t>2 </a:t>
            </a:r>
            <a:r>
              <a:rPr lang="en-US" sz="1600" dirty="0"/>
              <a:t> </a:t>
            </a:r>
            <a:r>
              <a:rPr lang="en-US" sz="1600" u="sng" dirty="0">
                <a:solidFill>
                  <a:srgbClr val="FFFF00"/>
                </a:solidFill>
              </a:rPr>
              <a:t>For you know what instructions we gave you through the Lord Jesus</a:t>
            </a:r>
            <a:r>
              <a:rPr lang="en-US" sz="1600" dirty="0"/>
              <a:t>. </a:t>
            </a:r>
            <a:br>
              <a:rPr lang="en-US" sz="1600" dirty="0"/>
            </a:br>
            <a:r>
              <a:rPr lang="en-US" sz="1600" baseline="30000" dirty="0"/>
              <a:t>3 </a:t>
            </a:r>
            <a:r>
              <a:rPr lang="en-US" sz="1600" dirty="0"/>
              <a:t> For this is the will of God, your sanctification: that you abstain from sexual immorality; </a:t>
            </a:r>
          </a:p>
        </p:txBody>
      </p:sp>
    </p:spTree>
    <p:extLst>
      <p:ext uri="{BB962C8B-B14F-4D97-AF65-F5344CB8AC3E}">
        <p14:creationId xmlns:p14="http://schemas.microsoft.com/office/powerpoint/2010/main" val="149419296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 Thessalonians </a:t>
            </a:r>
          </a:p>
        </p:txBody>
      </p:sp>
      <p:sp>
        <p:nvSpPr>
          <p:cNvPr id="3" name="TextBox 2"/>
          <p:cNvSpPr txBox="1"/>
          <p:nvPr/>
        </p:nvSpPr>
        <p:spPr>
          <a:xfrm>
            <a:off x="762000" y="1143000"/>
            <a:ext cx="8001000" cy="1815882"/>
          </a:xfrm>
          <a:prstGeom prst="rect">
            <a:avLst/>
          </a:prstGeom>
          <a:noFill/>
        </p:spPr>
        <p:txBody>
          <a:bodyPr wrap="square" rtlCol="0">
            <a:spAutoFit/>
          </a:bodyPr>
          <a:lstStyle/>
          <a:p>
            <a:r>
              <a:rPr lang="en-US" sz="1600" b="1" dirty="0"/>
              <a:t>1 Thessalonians 4:14-16 (ESV) </a:t>
            </a:r>
            <a:r>
              <a:rPr lang="en-US" sz="1600" baseline="30000" dirty="0"/>
              <a:t>14 </a:t>
            </a:r>
            <a:r>
              <a:rPr lang="en-US" sz="1600" dirty="0"/>
              <a:t> </a:t>
            </a:r>
            <a:r>
              <a:rPr lang="en-US" sz="1600" u="sng" dirty="0">
                <a:solidFill>
                  <a:srgbClr val="FFFF00"/>
                </a:solidFill>
              </a:rPr>
              <a:t>For since we believe that Jesus died and rose again, even so, through Jesus, God will bring with him those who have fallen asleep</a:t>
            </a:r>
            <a:r>
              <a:rPr lang="en-US" sz="1600" dirty="0"/>
              <a:t>. </a:t>
            </a:r>
            <a:br>
              <a:rPr lang="en-US" sz="1600" dirty="0"/>
            </a:br>
            <a:r>
              <a:rPr lang="en-US" sz="1600" baseline="30000" dirty="0"/>
              <a:t>15 </a:t>
            </a:r>
            <a:r>
              <a:rPr lang="en-US" sz="1600" dirty="0"/>
              <a:t> For this we declare to you by a word from the Lord, that we who are alive, who are left until the coming of the Lord, will not precede those who have fallen asleep. </a:t>
            </a:r>
            <a:br>
              <a:rPr lang="en-US" sz="1600" dirty="0"/>
            </a:br>
            <a:r>
              <a:rPr lang="en-US" sz="1600" baseline="30000" dirty="0"/>
              <a:t>16 </a:t>
            </a:r>
            <a:r>
              <a:rPr lang="en-US" sz="1600" dirty="0"/>
              <a:t> </a:t>
            </a:r>
            <a:r>
              <a:rPr lang="en-US" sz="1600" u="sng" dirty="0">
                <a:solidFill>
                  <a:srgbClr val="FFFF00"/>
                </a:solidFill>
              </a:rPr>
              <a:t>For the Lord himself will descend from heaven with a cry of command, with the voice of an archangel, and with the sound of the trumpet of God. And the dead in Christ will rise first</a:t>
            </a:r>
            <a:r>
              <a:rPr lang="en-US" sz="1600" dirty="0"/>
              <a:t>. </a:t>
            </a:r>
          </a:p>
        </p:txBody>
      </p:sp>
      <p:sp>
        <p:nvSpPr>
          <p:cNvPr id="4" name="TextBox 3"/>
          <p:cNvSpPr txBox="1"/>
          <p:nvPr/>
        </p:nvSpPr>
        <p:spPr>
          <a:xfrm>
            <a:off x="685800" y="3200400"/>
            <a:ext cx="8077200" cy="830997"/>
          </a:xfrm>
          <a:prstGeom prst="rect">
            <a:avLst/>
          </a:prstGeom>
          <a:noFill/>
        </p:spPr>
        <p:txBody>
          <a:bodyPr wrap="square" rtlCol="0">
            <a:spAutoFit/>
          </a:bodyPr>
          <a:lstStyle/>
          <a:p>
            <a:r>
              <a:rPr lang="en-US" sz="1600" b="1" dirty="0"/>
              <a:t>1 Thessalonians 5:9-10 (ESV) </a:t>
            </a:r>
            <a:r>
              <a:rPr lang="en-US" sz="1600" baseline="30000" dirty="0"/>
              <a:t>9 </a:t>
            </a:r>
            <a:r>
              <a:rPr lang="en-US" sz="1600" dirty="0"/>
              <a:t> For God has not destined us for wrath, </a:t>
            </a:r>
            <a:r>
              <a:rPr lang="en-US" sz="1600" dirty="0">
                <a:solidFill>
                  <a:srgbClr val="FFFF00"/>
                </a:solidFill>
              </a:rPr>
              <a:t>but to obtain salvation through our Lord Jesus Christ, </a:t>
            </a:r>
            <a:r>
              <a:rPr lang="en-US" sz="1600" dirty="0"/>
              <a:t/>
            </a:r>
            <a:br>
              <a:rPr lang="en-US" sz="1600" dirty="0"/>
            </a:br>
            <a:r>
              <a:rPr lang="en-US" sz="1600" baseline="30000" dirty="0"/>
              <a:t>10 </a:t>
            </a:r>
            <a:r>
              <a:rPr lang="en-US" sz="1600" dirty="0"/>
              <a:t> who died for us so that whether we are awake or asleep we might live with him. </a:t>
            </a:r>
          </a:p>
        </p:txBody>
      </p:sp>
      <p:sp>
        <p:nvSpPr>
          <p:cNvPr id="5" name="TextBox 4"/>
          <p:cNvSpPr txBox="1"/>
          <p:nvPr/>
        </p:nvSpPr>
        <p:spPr>
          <a:xfrm>
            <a:off x="685800" y="4267200"/>
            <a:ext cx="8077200" cy="1077218"/>
          </a:xfrm>
          <a:prstGeom prst="rect">
            <a:avLst/>
          </a:prstGeom>
          <a:noFill/>
        </p:spPr>
        <p:txBody>
          <a:bodyPr wrap="square" rtlCol="0">
            <a:spAutoFit/>
          </a:bodyPr>
          <a:lstStyle/>
          <a:p>
            <a:r>
              <a:rPr lang="en-US" sz="1600" b="1" dirty="0"/>
              <a:t>1 Thessalonians 5:23 (ESV) </a:t>
            </a:r>
            <a:r>
              <a:rPr lang="en-US" sz="1600" baseline="30000" dirty="0"/>
              <a:t>23 </a:t>
            </a:r>
            <a:r>
              <a:rPr lang="en-US" sz="1600" dirty="0"/>
              <a:t> Now may the God of peace himself sanctify you completely, and may your whole spirit and soul and body be kept </a:t>
            </a:r>
            <a:r>
              <a:rPr lang="en-US" sz="1600" u="sng" dirty="0">
                <a:solidFill>
                  <a:srgbClr val="FFFF00"/>
                </a:solidFill>
              </a:rPr>
              <a:t>blameless at the coming of our Lord Jesus Christ. </a:t>
            </a:r>
            <a:r>
              <a:rPr lang="en-US" sz="1600" dirty="0"/>
              <a:t/>
            </a:r>
            <a:br>
              <a:rPr lang="en-US" sz="1600" dirty="0"/>
            </a:br>
            <a:endParaRPr lang="en-US" sz="1600" dirty="0"/>
          </a:p>
        </p:txBody>
      </p:sp>
    </p:spTree>
    <p:extLst>
      <p:ext uri="{BB962C8B-B14F-4D97-AF65-F5344CB8AC3E}">
        <p14:creationId xmlns:p14="http://schemas.microsoft.com/office/powerpoint/2010/main" val="53128273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Philippians </a:t>
            </a:r>
          </a:p>
        </p:txBody>
      </p:sp>
    </p:spTree>
    <p:extLst>
      <p:ext uri="{BB962C8B-B14F-4D97-AF65-F5344CB8AC3E}">
        <p14:creationId xmlns:p14="http://schemas.microsoft.com/office/powerpoint/2010/main" val="101284355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Philippians </a:t>
            </a:r>
          </a:p>
        </p:txBody>
      </p:sp>
      <p:sp>
        <p:nvSpPr>
          <p:cNvPr id="3" name="TextBox 2"/>
          <p:cNvSpPr txBox="1"/>
          <p:nvPr/>
        </p:nvSpPr>
        <p:spPr>
          <a:xfrm>
            <a:off x="762000" y="1143000"/>
            <a:ext cx="7924800" cy="923330"/>
          </a:xfrm>
          <a:prstGeom prst="rect">
            <a:avLst/>
          </a:prstGeom>
          <a:noFill/>
        </p:spPr>
        <p:txBody>
          <a:bodyPr wrap="square" rtlCol="0">
            <a:spAutoFit/>
          </a:bodyPr>
          <a:lstStyle/>
          <a:p>
            <a:r>
              <a:rPr lang="en-US" dirty="0"/>
              <a:t>a "case study" of a crucial passage that comprises a particularly revealing "window" upon early Christian belief and piety, especially with reference to the place of Jesus in early Christian faith and practice</a:t>
            </a:r>
            <a:r>
              <a:rPr lang="en-US" dirty="0" smtClean="0"/>
              <a:t>.'</a:t>
            </a:r>
            <a:endParaRPr lang="en-US" dirty="0"/>
          </a:p>
        </p:txBody>
      </p:sp>
      <p:sp>
        <p:nvSpPr>
          <p:cNvPr id="4" name="TextBox 3"/>
          <p:cNvSpPr txBox="1"/>
          <p:nvPr/>
        </p:nvSpPr>
        <p:spPr>
          <a:xfrm>
            <a:off x="457200" y="2209800"/>
            <a:ext cx="8382000" cy="3785652"/>
          </a:xfrm>
          <a:prstGeom prst="rect">
            <a:avLst/>
          </a:prstGeom>
          <a:noFill/>
        </p:spPr>
        <p:txBody>
          <a:bodyPr wrap="square" rtlCol="0">
            <a:spAutoFit/>
          </a:bodyPr>
          <a:lstStyle/>
          <a:p>
            <a:r>
              <a:rPr lang="en-US" sz="1600" b="1" dirty="0"/>
              <a:t>Philippians 2:5-11 (ESV) </a:t>
            </a:r>
            <a:r>
              <a:rPr lang="en-US" sz="1600" baseline="30000" dirty="0"/>
              <a:t>5 </a:t>
            </a:r>
            <a:r>
              <a:rPr lang="en-US" sz="1600" dirty="0"/>
              <a:t> Have this mind among yourselves, which is yours in Christ Jesus, </a:t>
            </a:r>
            <a:br>
              <a:rPr lang="en-US" sz="1600" dirty="0"/>
            </a:br>
            <a:r>
              <a:rPr lang="en-US" sz="1600" baseline="30000" dirty="0"/>
              <a:t>6 </a:t>
            </a:r>
            <a:r>
              <a:rPr lang="en-US" sz="1600" dirty="0"/>
              <a:t> who, though he was in the form of God, </a:t>
            </a:r>
            <a:endParaRPr lang="en-US" sz="1600" dirty="0" smtClean="0"/>
          </a:p>
          <a:p>
            <a:r>
              <a:rPr lang="en-US" sz="1600" dirty="0"/>
              <a:t>	</a:t>
            </a:r>
            <a:r>
              <a:rPr lang="en-US" sz="1600" dirty="0" smtClean="0"/>
              <a:t>		did </a:t>
            </a:r>
            <a:r>
              <a:rPr lang="en-US" sz="1600" dirty="0"/>
              <a:t>not count equality with God a thing to be grasped, </a:t>
            </a:r>
            <a:br>
              <a:rPr lang="en-US" sz="1600" dirty="0"/>
            </a:br>
            <a:r>
              <a:rPr lang="en-US" sz="1600" baseline="30000" dirty="0"/>
              <a:t>7 </a:t>
            </a:r>
            <a:r>
              <a:rPr lang="en-US" sz="1600" dirty="0"/>
              <a:t> but emptied himself, </a:t>
            </a:r>
            <a:endParaRPr lang="en-US" sz="1600" dirty="0" smtClean="0"/>
          </a:p>
          <a:p>
            <a:r>
              <a:rPr lang="en-US" sz="1600" dirty="0"/>
              <a:t> </a:t>
            </a:r>
            <a:r>
              <a:rPr lang="en-US" sz="1600" dirty="0" smtClean="0"/>
              <a:t>  by </a:t>
            </a:r>
            <a:r>
              <a:rPr lang="en-US" sz="1600" dirty="0"/>
              <a:t>taking the form of a servant, </a:t>
            </a:r>
            <a:endParaRPr lang="en-US" sz="1600" dirty="0" smtClean="0"/>
          </a:p>
          <a:p>
            <a:r>
              <a:rPr lang="en-US" sz="1600" dirty="0"/>
              <a:t> </a:t>
            </a:r>
            <a:r>
              <a:rPr lang="en-US" sz="1600" dirty="0" smtClean="0"/>
              <a:t>  being </a:t>
            </a:r>
            <a:r>
              <a:rPr lang="en-US" sz="1600" dirty="0"/>
              <a:t>born in the likeness of men. </a:t>
            </a:r>
            <a:br>
              <a:rPr lang="en-US" sz="1600" dirty="0"/>
            </a:br>
            <a:r>
              <a:rPr lang="en-US" sz="1600" baseline="30000" dirty="0"/>
              <a:t>8 </a:t>
            </a:r>
            <a:r>
              <a:rPr lang="en-US" sz="1600" dirty="0"/>
              <a:t> </a:t>
            </a:r>
            <a:r>
              <a:rPr lang="en-US" sz="1600" dirty="0" smtClean="0"/>
              <a:t>                And </a:t>
            </a:r>
            <a:r>
              <a:rPr lang="en-US" sz="1600" dirty="0"/>
              <a:t>being found in human form, </a:t>
            </a:r>
            <a:endParaRPr lang="en-US" sz="1600" dirty="0" smtClean="0"/>
          </a:p>
          <a:p>
            <a:r>
              <a:rPr lang="en-US" sz="1600" dirty="0"/>
              <a:t> </a:t>
            </a:r>
            <a:r>
              <a:rPr lang="en-US" sz="1600" dirty="0" smtClean="0"/>
              <a:t>                        he </a:t>
            </a:r>
            <a:r>
              <a:rPr lang="en-US" sz="1600" dirty="0"/>
              <a:t>humbled himself by becoming obedient to the point of death, </a:t>
            </a:r>
            <a:endParaRPr lang="en-US" sz="1600" dirty="0" smtClean="0"/>
          </a:p>
          <a:p>
            <a:r>
              <a:rPr lang="en-US" sz="1600" dirty="0"/>
              <a:t> </a:t>
            </a:r>
            <a:r>
              <a:rPr lang="en-US" sz="1600" dirty="0" smtClean="0"/>
              <a:t>                        even </a:t>
            </a:r>
            <a:r>
              <a:rPr lang="en-US" sz="1600" dirty="0"/>
              <a:t>death on a cross. </a:t>
            </a:r>
            <a:br>
              <a:rPr lang="en-US" sz="1600" dirty="0"/>
            </a:br>
            <a:r>
              <a:rPr lang="en-US" sz="1600" baseline="30000" dirty="0"/>
              <a:t>9 </a:t>
            </a:r>
            <a:r>
              <a:rPr lang="en-US" sz="1600" dirty="0"/>
              <a:t> Therefore God has highly exalted him </a:t>
            </a:r>
            <a:endParaRPr lang="en-US" sz="1600" dirty="0" smtClean="0"/>
          </a:p>
          <a:p>
            <a:r>
              <a:rPr lang="en-US" sz="1600" dirty="0"/>
              <a:t> </a:t>
            </a:r>
            <a:r>
              <a:rPr lang="en-US" sz="1600" dirty="0" smtClean="0"/>
              <a:t>                            and </a:t>
            </a:r>
            <a:r>
              <a:rPr lang="en-US" sz="1600" dirty="0"/>
              <a:t>bestowed on him the name that is above every name, </a:t>
            </a:r>
            <a:br>
              <a:rPr lang="en-US" sz="1600" dirty="0"/>
            </a:br>
            <a:r>
              <a:rPr lang="en-US" sz="1600" baseline="30000" dirty="0"/>
              <a:t>10 </a:t>
            </a:r>
            <a:r>
              <a:rPr lang="en-US" sz="1600" dirty="0"/>
              <a:t> so that at the name of Jesus every knee should bow, </a:t>
            </a:r>
            <a:endParaRPr lang="en-US" sz="1600" dirty="0" smtClean="0"/>
          </a:p>
          <a:p>
            <a:r>
              <a:rPr lang="en-US" sz="1600" dirty="0"/>
              <a:t> </a:t>
            </a:r>
            <a:r>
              <a:rPr lang="en-US" sz="1600" dirty="0" smtClean="0"/>
              <a:t>                            in </a:t>
            </a:r>
            <a:r>
              <a:rPr lang="en-US" sz="1600" dirty="0"/>
              <a:t>heaven and on earth and under the earth, </a:t>
            </a:r>
            <a:br>
              <a:rPr lang="en-US" sz="1600" dirty="0"/>
            </a:br>
            <a:r>
              <a:rPr lang="en-US" sz="1600" baseline="30000" dirty="0"/>
              <a:t>11 </a:t>
            </a:r>
            <a:r>
              <a:rPr lang="en-US" sz="1600" dirty="0"/>
              <a:t> and every tongue confess that Jesus Christ is Lord, to the glory of God the Father. </a:t>
            </a:r>
          </a:p>
        </p:txBody>
      </p:sp>
    </p:spTree>
    <p:extLst>
      <p:ext uri="{BB962C8B-B14F-4D97-AF65-F5344CB8AC3E}">
        <p14:creationId xmlns:p14="http://schemas.microsoft.com/office/powerpoint/2010/main" val="376880059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Philemon </a:t>
            </a:r>
          </a:p>
        </p:txBody>
      </p:sp>
    </p:spTree>
    <p:extLst>
      <p:ext uri="{BB962C8B-B14F-4D97-AF65-F5344CB8AC3E}">
        <p14:creationId xmlns:p14="http://schemas.microsoft.com/office/powerpoint/2010/main" val="410839508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II Thessalonians </a:t>
            </a:r>
          </a:p>
        </p:txBody>
      </p:sp>
      <p:sp>
        <p:nvSpPr>
          <p:cNvPr id="5" name="TextBox 4"/>
          <p:cNvSpPr txBox="1"/>
          <p:nvPr/>
        </p:nvSpPr>
        <p:spPr>
          <a:xfrm>
            <a:off x="685800" y="1219200"/>
            <a:ext cx="8077200" cy="830997"/>
          </a:xfrm>
          <a:prstGeom prst="rect">
            <a:avLst/>
          </a:prstGeom>
          <a:noFill/>
        </p:spPr>
        <p:txBody>
          <a:bodyPr wrap="square" rtlCol="0">
            <a:spAutoFit/>
          </a:bodyPr>
          <a:lstStyle/>
          <a:p>
            <a:r>
              <a:rPr lang="en-US" sz="1600" b="1" dirty="0"/>
              <a:t>2 Thessalonians 1:1-2 (ESV) </a:t>
            </a:r>
            <a:r>
              <a:rPr lang="en-US" sz="1600" baseline="30000" dirty="0"/>
              <a:t>1 </a:t>
            </a:r>
            <a:r>
              <a:rPr lang="en-US" sz="1600" dirty="0"/>
              <a:t> Paul, Silvanus, and Timothy, To the church of the Thessalonians </a:t>
            </a:r>
            <a:r>
              <a:rPr lang="en-US" sz="1600" u="sng" dirty="0">
                <a:solidFill>
                  <a:srgbClr val="FFFF00"/>
                </a:solidFill>
              </a:rPr>
              <a:t>in God our Father and the Lord Jesus Christ: </a:t>
            </a:r>
            <a:br>
              <a:rPr lang="en-US" sz="1600" u="sng" dirty="0">
                <a:solidFill>
                  <a:srgbClr val="FFFF00"/>
                </a:solidFill>
              </a:rPr>
            </a:br>
            <a:r>
              <a:rPr lang="en-US" sz="1600" u="sng" baseline="30000" dirty="0">
                <a:solidFill>
                  <a:srgbClr val="FFFF00"/>
                </a:solidFill>
              </a:rPr>
              <a:t>2 </a:t>
            </a:r>
            <a:r>
              <a:rPr lang="en-US" sz="1600" u="sng" dirty="0">
                <a:solidFill>
                  <a:srgbClr val="FFFF00"/>
                </a:solidFill>
              </a:rPr>
              <a:t> Grace to you and peace from God our Father and the Lord Jesus Christ. </a:t>
            </a:r>
          </a:p>
        </p:txBody>
      </p:sp>
      <p:sp>
        <p:nvSpPr>
          <p:cNvPr id="6" name="TextBox 5"/>
          <p:cNvSpPr txBox="1"/>
          <p:nvPr/>
        </p:nvSpPr>
        <p:spPr>
          <a:xfrm>
            <a:off x="685800" y="2133600"/>
            <a:ext cx="8077200" cy="1077218"/>
          </a:xfrm>
          <a:prstGeom prst="rect">
            <a:avLst/>
          </a:prstGeom>
          <a:noFill/>
        </p:spPr>
        <p:txBody>
          <a:bodyPr wrap="square" rtlCol="0">
            <a:spAutoFit/>
          </a:bodyPr>
          <a:lstStyle/>
          <a:p>
            <a:r>
              <a:rPr lang="en-US" sz="1600" b="1" dirty="0"/>
              <a:t>2 Thessalonians 1:7-8 (ESV) </a:t>
            </a:r>
            <a:r>
              <a:rPr lang="en-US" sz="1600" baseline="30000" dirty="0"/>
              <a:t>7 </a:t>
            </a:r>
            <a:r>
              <a:rPr lang="en-US" sz="1600" dirty="0"/>
              <a:t> and to grant relief to you who are afflicted as well as to us, </a:t>
            </a:r>
            <a:r>
              <a:rPr lang="en-US" sz="1600" u="sng" dirty="0">
                <a:solidFill>
                  <a:srgbClr val="FFFF00"/>
                </a:solidFill>
              </a:rPr>
              <a:t>when the Lord Jesus is revealed from heaven with his mighty angels </a:t>
            </a:r>
            <a:r>
              <a:rPr lang="en-US" sz="1600" baseline="30000" dirty="0"/>
              <a:t>8 </a:t>
            </a:r>
            <a:r>
              <a:rPr lang="en-US" sz="1600" dirty="0"/>
              <a:t> in flaming fire, inflicting vengeance on those who do not know God and on those who do not obey the gospel of our Lord Jesus. </a:t>
            </a:r>
          </a:p>
        </p:txBody>
      </p:sp>
      <p:sp>
        <p:nvSpPr>
          <p:cNvPr id="7" name="TextBox 6"/>
          <p:cNvSpPr txBox="1"/>
          <p:nvPr/>
        </p:nvSpPr>
        <p:spPr>
          <a:xfrm>
            <a:off x="685800" y="3330000"/>
            <a:ext cx="8077200" cy="584775"/>
          </a:xfrm>
          <a:prstGeom prst="rect">
            <a:avLst/>
          </a:prstGeom>
          <a:noFill/>
        </p:spPr>
        <p:txBody>
          <a:bodyPr wrap="square" rtlCol="0">
            <a:spAutoFit/>
          </a:bodyPr>
          <a:lstStyle/>
          <a:p>
            <a:r>
              <a:rPr lang="en-US" sz="1600" b="1" dirty="0"/>
              <a:t>2 Thessalonians 1:12 (ESV) </a:t>
            </a:r>
            <a:r>
              <a:rPr lang="en-US" sz="1600" baseline="30000" dirty="0"/>
              <a:t>12 </a:t>
            </a:r>
            <a:r>
              <a:rPr lang="en-US" sz="1600" dirty="0"/>
              <a:t> </a:t>
            </a:r>
            <a:r>
              <a:rPr lang="en-US" sz="1600" u="sng" dirty="0">
                <a:solidFill>
                  <a:srgbClr val="FFFF00"/>
                </a:solidFill>
              </a:rPr>
              <a:t>so that the name of our Lord Jesus may be glorified in you, and you in him, according to the grace of our God and the Lord Jesus Christ. </a:t>
            </a:r>
          </a:p>
        </p:txBody>
      </p:sp>
      <p:sp>
        <p:nvSpPr>
          <p:cNvPr id="8" name="TextBox 7"/>
          <p:cNvSpPr txBox="1"/>
          <p:nvPr/>
        </p:nvSpPr>
        <p:spPr>
          <a:xfrm>
            <a:off x="685800" y="4114800"/>
            <a:ext cx="8077200" cy="1323439"/>
          </a:xfrm>
          <a:prstGeom prst="rect">
            <a:avLst/>
          </a:prstGeom>
          <a:noFill/>
        </p:spPr>
        <p:txBody>
          <a:bodyPr wrap="square" rtlCol="0">
            <a:spAutoFit/>
          </a:bodyPr>
          <a:lstStyle/>
          <a:p>
            <a:r>
              <a:rPr lang="en-US" sz="1600" b="1" dirty="0"/>
              <a:t>2 Thessalonians 2:13-14 (ESV) </a:t>
            </a:r>
            <a:r>
              <a:rPr lang="en-US" sz="1600" baseline="30000" dirty="0"/>
              <a:t>13 </a:t>
            </a:r>
            <a:r>
              <a:rPr lang="en-US" sz="1600" dirty="0"/>
              <a:t> But we ought always to give thanks to God for you, brothers beloved by the Lord, because God chose you as the first fruits to be saved, through sanctification by the Spirit and belief in the truth.  </a:t>
            </a:r>
            <a:r>
              <a:rPr lang="en-US" sz="1600" baseline="30000" dirty="0"/>
              <a:t>14 </a:t>
            </a:r>
            <a:r>
              <a:rPr lang="en-US" sz="1600" dirty="0"/>
              <a:t> </a:t>
            </a:r>
            <a:r>
              <a:rPr lang="en-US" sz="1600" u="sng" dirty="0">
                <a:solidFill>
                  <a:srgbClr val="FFFF00"/>
                </a:solidFill>
              </a:rPr>
              <a:t>To this he called you through our gospel, so that you may obtain the glory of our Lord Jesus Christ. </a:t>
            </a:r>
          </a:p>
          <a:p>
            <a:endParaRPr lang="en-US" sz="1600" dirty="0"/>
          </a:p>
        </p:txBody>
      </p:sp>
      <p:sp>
        <p:nvSpPr>
          <p:cNvPr id="9" name="TextBox 8"/>
          <p:cNvSpPr txBox="1"/>
          <p:nvPr/>
        </p:nvSpPr>
        <p:spPr>
          <a:xfrm>
            <a:off x="685800" y="5438239"/>
            <a:ext cx="8077200" cy="830997"/>
          </a:xfrm>
          <a:prstGeom prst="rect">
            <a:avLst/>
          </a:prstGeom>
          <a:noFill/>
        </p:spPr>
        <p:txBody>
          <a:bodyPr wrap="square" rtlCol="0">
            <a:spAutoFit/>
          </a:bodyPr>
          <a:lstStyle/>
          <a:p>
            <a:r>
              <a:rPr lang="en-US" sz="1600" b="1" dirty="0"/>
              <a:t>2 Thessalonians 2:16-17 (ESV) </a:t>
            </a:r>
            <a:r>
              <a:rPr lang="en-US" sz="1600" baseline="30000" dirty="0"/>
              <a:t>16 </a:t>
            </a:r>
            <a:r>
              <a:rPr lang="en-US" sz="1600" dirty="0"/>
              <a:t> </a:t>
            </a:r>
            <a:r>
              <a:rPr lang="en-US" sz="1600" u="sng" dirty="0">
                <a:solidFill>
                  <a:srgbClr val="FFFF00"/>
                </a:solidFill>
              </a:rPr>
              <a:t>Now may our Lord Jesus Christ himself, and God our Father, </a:t>
            </a:r>
            <a:r>
              <a:rPr lang="en-US" sz="1600" dirty="0"/>
              <a:t>who loved us and gave us eternal comfort and good hope through grace, </a:t>
            </a:r>
            <a:br>
              <a:rPr lang="en-US" sz="1600" dirty="0"/>
            </a:br>
            <a:r>
              <a:rPr lang="en-US" sz="1600" baseline="30000" dirty="0"/>
              <a:t>17 </a:t>
            </a:r>
            <a:r>
              <a:rPr lang="en-US" sz="1600" dirty="0"/>
              <a:t> comfort your hearts and establish them in every good work and word. </a:t>
            </a:r>
          </a:p>
        </p:txBody>
      </p:sp>
    </p:spTree>
    <p:extLst>
      <p:ext uri="{BB962C8B-B14F-4D97-AF65-F5344CB8AC3E}">
        <p14:creationId xmlns:p14="http://schemas.microsoft.com/office/powerpoint/2010/main" val="280081974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II Thessalonians </a:t>
            </a:r>
          </a:p>
        </p:txBody>
      </p:sp>
      <p:sp>
        <p:nvSpPr>
          <p:cNvPr id="3" name="TextBox 2"/>
          <p:cNvSpPr txBox="1"/>
          <p:nvPr/>
        </p:nvSpPr>
        <p:spPr>
          <a:xfrm>
            <a:off x="685800" y="1219200"/>
            <a:ext cx="8077200" cy="646331"/>
          </a:xfrm>
          <a:prstGeom prst="rect">
            <a:avLst/>
          </a:prstGeom>
          <a:noFill/>
        </p:spPr>
        <p:txBody>
          <a:bodyPr wrap="square" rtlCol="0">
            <a:spAutoFit/>
          </a:bodyPr>
          <a:lstStyle/>
          <a:p>
            <a:r>
              <a:rPr lang="en-US" b="1" dirty="0"/>
              <a:t>2 Thessalonians 3:5 (ESV) </a:t>
            </a:r>
            <a:r>
              <a:rPr lang="en-US" baseline="30000" dirty="0"/>
              <a:t>5 </a:t>
            </a:r>
            <a:r>
              <a:rPr lang="en-US" dirty="0"/>
              <a:t> </a:t>
            </a:r>
            <a:r>
              <a:rPr lang="en-US" u="sng" dirty="0">
                <a:solidFill>
                  <a:srgbClr val="FFFF00"/>
                </a:solidFill>
              </a:rPr>
              <a:t>May the Lord direct your hearts to the love of God and to the steadfastness of Christ. </a:t>
            </a:r>
          </a:p>
        </p:txBody>
      </p:sp>
      <p:sp>
        <p:nvSpPr>
          <p:cNvPr id="4" name="TextBox 3"/>
          <p:cNvSpPr txBox="1"/>
          <p:nvPr/>
        </p:nvSpPr>
        <p:spPr>
          <a:xfrm>
            <a:off x="685800" y="2209800"/>
            <a:ext cx="8077200" cy="923330"/>
          </a:xfrm>
          <a:prstGeom prst="rect">
            <a:avLst/>
          </a:prstGeom>
          <a:noFill/>
        </p:spPr>
        <p:txBody>
          <a:bodyPr wrap="square" rtlCol="0">
            <a:spAutoFit/>
          </a:bodyPr>
          <a:lstStyle/>
          <a:p>
            <a:r>
              <a:rPr lang="en-US" b="1" dirty="0"/>
              <a:t>2 Thessalonians 3:6 (ESV) </a:t>
            </a:r>
            <a:r>
              <a:rPr lang="en-US" baseline="30000" dirty="0"/>
              <a:t>6 </a:t>
            </a:r>
            <a:r>
              <a:rPr lang="en-US" dirty="0"/>
              <a:t> Now we command you, brothers, </a:t>
            </a:r>
            <a:r>
              <a:rPr lang="en-US" u="sng" dirty="0">
                <a:solidFill>
                  <a:srgbClr val="FFFF00"/>
                </a:solidFill>
              </a:rPr>
              <a:t>in the name of our Lord Jesus Christ,</a:t>
            </a:r>
            <a:r>
              <a:rPr lang="en-US" dirty="0"/>
              <a:t> that you keep away from any brother who is walking in idleness and not in accord with the tradition that you received from us. </a:t>
            </a:r>
          </a:p>
        </p:txBody>
      </p:sp>
      <p:sp>
        <p:nvSpPr>
          <p:cNvPr id="11" name="TextBox 10"/>
          <p:cNvSpPr txBox="1"/>
          <p:nvPr/>
        </p:nvSpPr>
        <p:spPr>
          <a:xfrm>
            <a:off x="685800" y="3505200"/>
            <a:ext cx="8077200" cy="923330"/>
          </a:xfrm>
          <a:prstGeom prst="rect">
            <a:avLst/>
          </a:prstGeom>
          <a:noFill/>
        </p:spPr>
        <p:txBody>
          <a:bodyPr wrap="square" rtlCol="0">
            <a:spAutoFit/>
          </a:bodyPr>
          <a:lstStyle/>
          <a:p>
            <a:r>
              <a:rPr lang="en-US" b="1" dirty="0"/>
              <a:t>2 Thessalonians 3:12 (ESV) </a:t>
            </a:r>
            <a:r>
              <a:rPr lang="en-US" baseline="30000" dirty="0"/>
              <a:t>12 </a:t>
            </a:r>
            <a:r>
              <a:rPr lang="en-US" dirty="0"/>
              <a:t> Now such persons we command and </a:t>
            </a:r>
            <a:r>
              <a:rPr lang="en-US" u="sng" dirty="0">
                <a:solidFill>
                  <a:srgbClr val="FFFF00"/>
                </a:solidFill>
              </a:rPr>
              <a:t>encourage in the Lord Jesus Christ </a:t>
            </a:r>
            <a:r>
              <a:rPr lang="en-US" dirty="0"/>
              <a:t>to do their work quietly and to earn their own living. </a:t>
            </a:r>
          </a:p>
        </p:txBody>
      </p:sp>
      <p:sp>
        <p:nvSpPr>
          <p:cNvPr id="12" name="TextBox 11"/>
          <p:cNvSpPr txBox="1"/>
          <p:nvPr/>
        </p:nvSpPr>
        <p:spPr>
          <a:xfrm>
            <a:off x="685800" y="4724400"/>
            <a:ext cx="8001000" cy="1200329"/>
          </a:xfrm>
          <a:prstGeom prst="rect">
            <a:avLst/>
          </a:prstGeom>
          <a:noFill/>
        </p:spPr>
        <p:txBody>
          <a:bodyPr wrap="square" rtlCol="0">
            <a:spAutoFit/>
          </a:bodyPr>
          <a:lstStyle/>
          <a:p>
            <a:r>
              <a:rPr lang="en-US" b="1" dirty="0"/>
              <a:t>2 Thessalonians 3:17-18 (ESV) </a:t>
            </a:r>
            <a:r>
              <a:rPr lang="en-US" baseline="30000" dirty="0"/>
              <a:t>17 </a:t>
            </a:r>
            <a:r>
              <a:rPr lang="en-US" dirty="0"/>
              <a:t> I, Paul, write this greeting with my own hand. This is the sign of genuineness in every letter of mine; it is the way I write. </a:t>
            </a:r>
            <a:br>
              <a:rPr lang="en-US" dirty="0"/>
            </a:br>
            <a:r>
              <a:rPr lang="en-US" baseline="30000" dirty="0"/>
              <a:t>18 </a:t>
            </a:r>
            <a:r>
              <a:rPr lang="en-US" dirty="0"/>
              <a:t> </a:t>
            </a:r>
            <a:r>
              <a:rPr lang="en-US" u="sng" dirty="0">
                <a:solidFill>
                  <a:srgbClr val="FFFF00"/>
                </a:solidFill>
              </a:rPr>
              <a:t>The grace of our Lord Jesus Christ be with you all. </a:t>
            </a:r>
          </a:p>
        </p:txBody>
      </p:sp>
    </p:spTree>
    <p:extLst>
      <p:ext uri="{BB962C8B-B14F-4D97-AF65-F5344CB8AC3E}">
        <p14:creationId xmlns:p14="http://schemas.microsoft.com/office/powerpoint/2010/main" val="15344230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411163"/>
            <a:ext cx="3165973" cy="1143000"/>
          </a:xfrm>
        </p:spPr>
        <p:txBody>
          <a:bodyPr>
            <a:normAutofit/>
          </a:bodyPr>
          <a:lstStyle/>
          <a:p>
            <a:r>
              <a:rPr lang="en-US" dirty="0"/>
              <a:t>Questions</a:t>
            </a:r>
          </a:p>
        </p:txBody>
      </p:sp>
      <p:sp>
        <p:nvSpPr>
          <p:cNvPr id="3" name="Content Placeholder 2"/>
          <p:cNvSpPr>
            <a:spLocks noGrp="1"/>
          </p:cNvSpPr>
          <p:nvPr>
            <p:ph idx="1"/>
          </p:nvPr>
        </p:nvSpPr>
        <p:spPr>
          <a:xfrm>
            <a:off x="457200" y="1600200"/>
            <a:ext cx="8610600" cy="4525963"/>
          </a:xfrm>
        </p:spPr>
        <p:txBody>
          <a:bodyPr>
            <a:normAutofit/>
          </a:bodyPr>
          <a:lstStyle/>
          <a:p>
            <a:pPr lvl="0"/>
            <a:r>
              <a:rPr lang="en-US" dirty="0"/>
              <a:t>What about John 1:1-18 do you see that would help in speaking about the Gospel?</a:t>
            </a:r>
          </a:p>
          <a:p>
            <a:r>
              <a:rPr lang="en-US" dirty="0"/>
              <a:t> </a:t>
            </a:r>
          </a:p>
          <a:p>
            <a:pPr lvl="0"/>
            <a:r>
              <a:rPr lang="en-US" dirty="0"/>
              <a:t>If Jesus was not raised from the dead and appear before all of these people how can you explain what people saw?</a:t>
            </a:r>
          </a:p>
          <a:p>
            <a:pPr marL="457200" indent="-457200">
              <a:buFont typeface="+mj-lt"/>
              <a:buAutoNum type="arabicPeriod"/>
            </a:pPr>
            <a:endParaRPr lang="en-US" dirty="0"/>
          </a:p>
        </p:txBody>
      </p:sp>
      <p:sp>
        <p:nvSpPr>
          <p:cNvPr id="4" name="TextBox 3">
            <a:extLst>
              <a:ext uri="{FF2B5EF4-FFF2-40B4-BE49-F238E27FC236}">
                <a16:creationId xmlns:a16="http://schemas.microsoft.com/office/drawing/2014/main" xmlns="" id="{0DCF760B-E3AD-4065-A9BB-580F08C73E75}"/>
              </a:ext>
            </a:extLst>
          </p:cNvPr>
          <p:cNvSpPr txBox="1"/>
          <p:nvPr/>
        </p:nvSpPr>
        <p:spPr>
          <a:xfrm>
            <a:off x="990600" y="2426732"/>
            <a:ext cx="1954381" cy="369332"/>
          </a:xfrm>
          <a:prstGeom prst="rect">
            <a:avLst/>
          </a:prstGeom>
          <a:noFill/>
        </p:spPr>
        <p:txBody>
          <a:bodyPr wrap="none" rtlCol="0">
            <a:spAutoFit/>
          </a:bodyPr>
          <a:lstStyle/>
          <a:p>
            <a:r>
              <a:rPr lang="en-US" dirty="0">
                <a:solidFill>
                  <a:srgbClr val="FFFF00"/>
                </a:solidFill>
              </a:rPr>
              <a:t>The </a:t>
            </a:r>
            <a:r>
              <a:rPr lang="en-US" dirty="0" smtClean="0">
                <a:solidFill>
                  <a:srgbClr val="FFFF00"/>
                </a:solidFill>
              </a:rPr>
              <a:t>current </a:t>
            </a:r>
            <a:r>
              <a:rPr lang="en-US" dirty="0" smtClean="0">
                <a:solidFill>
                  <a:srgbClr val="FFFF00"/>
                </a:solidFill>
              </a:rPr>
              <a:t>class</a:t>
            </a:r>
            <a:endParaRPr lang="en-US" dirty="0">
              <a:solidFill>
                <a:srgbClr val="FFFF00"/>
              </a:solidFill>
            </a:endParaRPr>
          </a:p>
        </p:txBody>
      </p:sp>
      <p:sp>
        <p:nvSpPr>
          <p:cNvPr id="5" name="TextBox 4">
            <a:extLst>
              <a:ext uri="{FF2B5EF4-FFF2-40B4-BE49-F238E27FC236}">
                <a16:creationId xmlns:a16="http://schemas.microsoft.com/office/drawing/2014/main" xmlns="" id="{B7545CA2-9978-4C3B-A02A-964695F0C9FD}"/>
              </a:ext>
            </a:extLst>
          </p:cNvPr>
          <p:cNvSpPr txBox="1"/>
          <p:nvPr/>
        </p:nvSpPr>
        <p:spPr>
          <a:xfrm>
            <a:off x="-7772400" y="3124517"/>
            <a:ext cx="6981398" cy="1477328"/>
          </a:xfrm>
          <a:prstGeom prst="rect">
            <a:avLst/>
          </a:prstGeom>
          <a:noFill/>
        </p:spPr>
        <p:txBody>
          <a:bodyPr wrap="none" rtlCol="0">
            <a:spAutoFit/>
          </a:bodyPr>
          <a:lstStyle/>
          <a:p>
            <a:r>
              <a:rPr lang="en-US" dirty="0">
                <a:solidFill>
                  <a:srgbClr val="FFFF00"/>
                </a:solidFill>
              </a:rPr>
              <a:t>Mt 2: 5-6     Born in Bethlehem – Micah 5:2</a:t>
            </a:r>
          </a:p>
          <a:p>
            <a:r>
              <a:rPr lang="en-US" dirty="0">
                <a:solidFill>
                  <a:srgbClr val="FFFF00"/>
                </a:solidFill>
              </a:rPr>
              <a:t>Mt 2:13-15  Flees to Egypt  - Hosea 11:1</a:t>
            </a:r>
          </a:p>
          <a:p>
            <a:r>
              <a:rPr lang="en-US" dirty="0">
                <a:solidFill>
                  <a:srgbClr val="FFFF00"/>
                </a:solidFill>
              </a:rPr>
              <a:t>Mt 2:16-18  Death of male children in Bethlehem – Jeremiah 31:15</a:t>
            </a:r>
          </a:p>
          <a:p>
            <a:r>
              <a:rPr lang="en-US" dirty="0">
                <a:solidFill>
                  <a:srgbClr val="FFFF00"/>
                </a:solidFill>
              </a:rPr>
              <a:t>Mt 2:22-23  He shall be called a Nazarene ?</a:t>
            </a:r>
          </a:p>
          <a:p>
            <a:endParaRPr lang="en-US" dirty="0">
              <a:solidFill>
                <a:srgbClr val="FFFF00"/>
              </a:solidFill>
            </a:endParaRPr>
          </a:p>
        </p:txBody>
      </p:sp>
      <p:sp>
        <p:nvSpPr>
          <p:cNvPr id="6" name="AutoShape 4" descr="Image result for prophecies in Matthew 2"/>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10" name="TextBox 9">
            <a:extLst>
              <a:ext uri="{FF2B5EF4-FFF2-40B4-BE49-F238E27FC236}">
                <a16:creationId xmlns:a16="http://schemas.microsoft.com/office/drawing/2014/main" xmlns="" id="{0DCF760B-E3AD-4065-A9BB-580F08C73E75}"/>
              </a:ext>
            </a:extLst>
          </p:cNvPr>
          <p:cNvSpPr txBox="1"/>
          <p:nvPr/>
        </p:nvSpPr>
        <p:spPr>
          <a:xfrm>
            <a:off x="-2819400" y="3048000"/>
            <a:ext cx="2582758" cy="369332"/>
          </a:xfrm>
          <a:prstGeom prst="rect">
            <a:avLst/>
          </a:prstGeom>
          <a:noFill/>
        </p:spPr>
        <p:txBody>
          <a:bodyPr wrap="none" rtlCol="0">
            <a:spAutoFit/>
          </a:bodyPr>
          <a:lstStyle/>
          <a:p>
            <a:r>
              <a:rPr lang="en-US" dirty="0">
                <a:solidFill>
                  <a:srgbClr val="FFFF00"/>
                </a:solidFill>
              </a:rPr>
              <a:t>Confirms/gives context </a:t>
            </a:r>
          </a:p>
        </p:txBody>
      </p:sp>
      <p:sp>
        <p:nvSpPr>
          <p:cNvPr id="13" name="TextBox 12">
            <a:extLst>
              <a:ext uri="{FF2B5EF4-FFF2-40B4-BE49-F238E27FC236}">
                <a16:creationId xmlns:a16="http://schemas.microsoft.com/office/drawing/2014/main" xmlns="" id="{0DCF760B-E3AD-4065-A9BB-580F08C73E75}"/>
              </a:ext>
            </a:extLst>
          </p:cNvPr>
          <p:cNvSpPr txBox="1"/>
          <p:nvPr/>
        </p:nvSpPr>
        <p:spPr>
          <a:xfrm>
            <a:off x="838200" y="3863181"/>
            <a:ext cx="2018501" cy="369332"/>
          </a:xfrm>
          <a:prstGeom prst="rect">
            <a:avLst/>
          </a:prstGeom>
          <a:noFill/>
        </p:spPr>
        <p:txBody>
          <a:bodyPr wrap="none" rtlCol="0">
            <a:spAutoFit/>
          </a:bodyPr>
          <a:lstStyle/>
          <a:p>
            <a:r>
              <a:rPr lang="en-US" dirty="0">
                <a:solidFill>
                  <a:srgbClr val="FFFF00"/>
                </a:solidFill>
              </a:rPr>
              <a:t>The </a:t>
            </a:r>
            <a:r>
              <a:rPr lang="en-US" dirty="0" smtClean="0">
                <a:solidFill>
                  <a:srgbClr val="FFFF00"/>
                </a:solidFill>
              </a:rPr>
              <a:t>current class </a:t>
            </a:r>
            <a:endParaRPr lang="en-US" dirty="0">
              <a:solidFill>
                <a:srgbClr val="FFFF00"/>
              </a:solidFill>
            </a:endParaRPr>
          </a:p>
        </p:txBody>
      </p:sp>
      <p:sp>
        <p:nvSpPr>
          <p:cNvPr id="14" name="TextBox 13">
            <a:extLst>
              <a:ext uri="{FF2B5EF4-FFF2-40B4-BE49-F238E27FC236}">
                <a16:creationId xmlns:a16="http://schemas.microsoft.com/office/drawing/2014/main" xmlns="" id="{0DCF760B-E3AD-4065-A9BB-580F08C73E75}"/>
              </a:ext>
            </a:extLst>
          </p:cNvPr>
          <p:cNvSpPr txBox="1"/>
          <p:nvPr/>
        </p:nvSpPr>
        <p:spPr>
          <a:xfrm>
            <a:off x="-2283718" y="4920734"/>
            <a:ext cx="2018501" cy="369332"/>
          </a:xfrm>
          <a:prstGeom prst="rect">
            <a:avLst/>
          </a:prstGeom>
          <a:noFill/>
        </p:spPr>
        <p:txBody>
          <a:bodyPr wrap="none" rtlCol="0">
            <a:spAutoFit/>
          </a:bodyPr>
          <a:lstStyle/>
          <a:p>
            <a:r>
              <a:rPr lang="en-US" dirty="0">
                <a:solidFill>
                  <a:srgbClr val="FFFF00"/>
                </a:solidFill>
              </a:rPr>
              <a:t>The </a:t>
            </a:r>
            <a:r>
              <a:rPr lang="en-US" dirty="0" smtClean="0">
                <a:solidFill>
                  <a:srgbClr val="FFFF00"/>
                </a:solidFill>
              </a:rPr>
              <a:t>current class </a:t>
            </a:r>
            <a:endParaRPr lang="en-US" dirty="0">
              <a:solidFill>
                <a:srgbClr val="FFFF00"/>
              </a:solidFill>
            </a:endParaRPr>
          </a:p>
        </p:txBody>
      </p:sp>
    </p:spTree>
    <p:extLst>
      <p:ext uri="{BB962C8B-B14F-4D97-AF65-F5344CB8AC3E}">
        <p14:creationId xmlns:p14="http://schemas.microsoft.com/office/powerpoint/2010/main" val="42792474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Related imag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52400"/>
            <a:ext cx="8775700" cy="612457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57174" y="152400"/>
            <a:ext cx="8658225" cy="923330"/>
          </a:xfrm>
          <a:prstGeom prst="rect">
            <a:avLst/>
          </a:prstGeom>
        </p:spPr>
        <p:txBody>
          <a:bodyPr wrap="square">
            <a:spAutoFit/>
          </a:bodyPr>
          <a:lstStyle/>
          <a:p>
            <a:r>
              <a:rPr lang="en-US" b="1" dirty="0"/>
              <a:t>John 1:1 (NKJV) </a:t>
            </a:r>
            <a:r>
              <a:rPr lang="en-US" dirty="0" smtClean="0"/>
              <a:t>In </a:t>
            </a:r>
            <a:r>
              <a:rPr lang="en-US" dirty="0"/>
              <a:t>the beginning was the Word, and the Word was with God, and the Word was God. </a:t>
            </a:r>
            <a:br>
              <a:rPr lang="en-US" dirty="0"/>
            </a:br>
            <a:endParaRPr lang="en-US" dirty="0"/>
          </a:p>
        </p:txBody>
      </p:sp>
      <p:sp>
        <p:nvSpPr>
          <p:cNvPr id="5" name="TextBox 4"/>
          <p:cNvSpPr txBox="1"/>
          <p:nvPr/>
        </p:nvSpPr>
        <p:spPr>
          <a:xfrm>
            <a:off x="457200" y="990600"/>
            <a:ext cx="2362200" cy="2062103"/>
          </a:xfrm>
          <a:prstGeom prst="rect">
            <a:avLst/>
          </a:prstGeom>
          <a:solidFill>
            <a:schemeClr val="bg1">
              <a:alpha val="27000"/>
            </a:schemeClr>
          </a:solidFill>
        </p:spPr>
        <p:txBody>
          <a:bodyPr wrap="square" rtlCol="0">
            <a:spAutoFit/>
          </a:bodyPr>
          <a:lstStyle/>
          <a:p>
            <a:r>
              <a:rPr lang="en-US" sz="1600" b="1" dirty="0"/>
              <a:t>John 1:6-7 (NKJV) </a:t>
            </a:r>
            <a:r>
              <a:rPr lang="en-US" sz="1600" baseline="30000" dirty="0"/>
              <a:t>6 </a:t>
            </a:r>
            <a:r>
              <a:rPr lang="en-US" sz="1600" dirty="0"/>
              <a:t> There was a man sent from God, whose name </a:t>
            </a:r>
            <a:r>
              <a:rPr lang="en-US" sz="1600" i="1" dirty="0"/>
              <a:t>was</a:t>
            </a:r>
            <a:r>
              <a:rPr lang="en-US" sz="1600" dirty="0"/>
              <a:t> John. </a:t>
            </a:r>
            <a:r>
              <a:rPr lang="en-US" sz="1600" baseline="30000" dirty="0" smtClean="0"/>
              <a:t>7 </a:t>
            </a:r>
            <a:r>
              <a:rPr lang="en-US" sz="1600" dirty="0"/>
              <a:t> This man came for a witness, to bear witness of the Light, that all through him might believe. </a:t>
            </a:r>
          </a:p>
        </p:txBody>
      </p:sp>
      <p:sp>
        <p:nvSpPr>
          <p:cNvPr id="6" name="TextBox 5"/>
          <p:cNvSpPr txBox="1"/>
          <p:nvPr/>
        </p:nvSpPr>
        <p:spPr>
          <a:xfrm>
            <a:off x="609600" y="5562600"/>
            <a:ext cx="4114800" cy="584775"/>
          </a:xfrm>
          <a:prstGeom prst="rect">
            <a:avLst/>
          </a:prstGeom>
          <a:solidFill>
            <a:schemeClr val="bg1">
              <a:alpha val="27000"/>
            </a:schemeClr>
          </a:solidFill>
        </p:spPr>
        <p:txBody>
          <a:bodyPr wrap="square" rtlCol="0">
            <a:spAutoFit/>
          </a:bodyPr>
          <a:lstStyle>
            <a:defPPr>
              <a:defRPr lang="en-US"/>
            </a:defPPr>
            <a:lvl1pPr>
              <a:defRPr sz="1600" b="1"/>
            </a:lvl1pPr>
          </a:lstStyle>
          <a:p>
            <a:r>
              <a:rPr lang="en-US" dirty="0"/>
              <a:t>John 1:11 (NKJV) 11  He came to His own, and His own did not receive Him. </a:t>
            </a:r>
          </a:p>
        </p:txBody>
      </p:sp>
      <p:sp>
        <p:nvSpPr>
          <p:cNvPr id="8" name="TextBox 7"/>
          <p:cNvSpPr txBox="1"/>
          <p:nvPr/>
        </p:nvSpPr>
        <p:spPr>
          <a:xfrm>
            <a:off x="4586286" y="5562600"/>
            <a:ext cx="4357688" cy="1077218"/>
          </a:xfrm>
          <a:prstGeom prst="rect">
            <a:avLst/>
          </a:prstGeom>
          <a:solidFill>
            <a:schemeClr val="bg1"/>
          </a:solidFill>
        </p:spPr>
        <p:txBody>
          <a:bodyPr wrap="square" rtlCol="0">
            <a:spAutoFit/>
          </a:bodyPr>
          <a:lstStyle>
            <a:defPPr>
              <a:defRPr lang="en-US"/>
            </a:defPPr>
            <a:lvl1pPr>
              <a:defRPr sz="1600" b="1"/>
            </a:lvl1pPr>
          </a:lstStyle>
          <a:p>
            <a:r>
              <a:rPr lang="en-US" dirty="0"/>
              <a:t>John 1:12 (NKJV) </a:t>
            </a:r>
            <a:r>
              <a:rPr lang="en-US" baseline="30000" dirty="0"/>
              <a:t>12 </a:t>
            </a:r>
            <a:r>
              <a:rPr lang="en-US" dirty="0"/>
              <a:t> But as many as received Him, to them He gave the right to become children of God, to those who believe in His name</a:t>
            </a:r>
          </a:p>
        </p:txBody>
      </p:sp>
    </p:spTree>
    <p:extLst>
      <p:ext uri="{BB962C8B-B14F-4D97-AF65-F5344CB8AC3E}">
        <p14:creationId xmlns:p14="http://schemas.microsoft.com/office/powerpoint/2010/main" val="5539062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1600201"/>
            <a:ext cx="8229600" cy="1447800"/>
          </a:xfrm>
        </p:spPr>
        <p:txBody>
          <a:bodyPr>
            <a:normAutofit/>
          </a:bodyPr>
          <a:lstStyle/>
          <a:p>
            <a:r>
              <a:rPr lang="en-US" b="1" dirty="0"/>
              <a:t>Matthew 16:13 (NKJV) </a:t>
            </a:r>
            <a:r>
              <a:rPr lang="en-US" dirty="0"/>
              <a:t>When Jesus came into the region of Caesarea Philippi, He asked His disciples, saying</a:t>
            </a:r>
            <a:r>
              <a:rPr lang="en-US" dirty="0">
                <a:solidFill>
                  <a:srgbClr val="FFFF00"/>
                </a:solidFill>
              </a:rPr>
              <a:t>, "Who do men say that I, the Son of Man, am?" </a:t>
            </a:r>
          </a:p>
        </p:txBody>
      </p:sp>
      <p:sp>
        <p:nvSpPr>
          <p:cNvPr id="4" name="TextBox 3"/>
          <p:cNvSpPr txBox="1"/>
          <p:nvPr/>
        </p:nvSpPr>
        <p:spPr>
          <a:xfrm>
            <a:off x="990600" y="2895600"/>
            <a:ext cx="7391400" cy="646331"/>
          </a:xfrm>
          <a:prstGeom prst="rect">
            <a:avLst/>
          </a:prstGeom>
          <a:noFill/>
        </p:spPr>
        <p:txBody>
          <a:bodyPr wrap="square" rtlCol="0">
            <a:spAutoFit/>
          </a:bodyPr>
          <a:lstStyle/>
          <a:p>
            <a:r>
              <a:rPr lang="en-US" b="1" dirty="0">
                <a:solidFill>
                  <a:prstClr val="white"/>
                </a:solidFill>
              </a:rPr>
              <a:t>Matthew 16:14 (NKJV) </a:t>
            </a:r>
            <a:r>
              <a:rPr lang="en-US" dirty="0">
                <a:solidFill>
                  <a:prstClr val="white"/>
                </a:solidFill>
              </a:rPr>
              <a:t>So they said, "Some </a:t>
            </a:r>
            <a:r>
              <a:rPr lang="en-US" i="1" dirty="0">
                <a:solidFill>
                  <a:prstClr val="white"/>
                </a:solidFill>
              </a:rPr>
              <a:t>say</a:t>
            </a:r>
            <a:r>
              <a:rPr lang="en-US" dirty="0">
                <a:solidFill>
                  <a:prstClr val="white"/>
                </a:solidFill>
              </a:rPr>
              <a:t> John the Baptist, some Elijah, and others Jeremiah or one of the prophets." </a:t>
            </a:r>
          </a:p>
        </p:txBody>
      </p:sp>
      <p:sp>
        <p:nvSpPr>
          <p:cNvPr id="5" name="Rectangle 4"/>
          <p:cNvSpPr/>
          <p:nvPr/>
        </p:nvSpPr>
        <p:spPr>
          <a:xfrm>
            <a:off x="685800" y="3657600"/>
            <a:ext cx="7696200" cy="830997"/>
          </a:xfrm>
          <a:prstGeom prst="rect">
            <a:avLst/>
          </a:prstGeom>
        </p:spPr>
        <p:txBody>
          <a:bodyPr wrap="square">
            <a:spAutoFit/>
          </a:bodyPr>
          <a:lstStyle/>
          <a:p>
            <a:r>
              <a:rPr lang="en-US" sz="2400" b="1" dirty="0">
                <a:solidFill>
                  <a:srgbClr val="DFE6D0"/>
                </a:solidFill>
              </a:rPr>
              <a:t>Matthew 16:15 (NKJV)  He said to them, "But who do you say that I am?" </a:t>
            </a:r>
            <a:endParaRPr lang="en-US" dirty="0">
              <a:solidFill>
                <a:prstClr val="white"/>
              </a:solidFill>
            </a:endParaRPr>
          </a:p>
        </p:txBody>
      </p:sp>
      <p:sp>
        <p:nvSpPr>
          <p:cNvPr id="6" name="TextBox 5"/>
          <p:cNvSpPr txBox="1"/>
          <p:nvPr/>
        </p:nvSpPr>
        <p:spPr>
          <a:xfrm>
            <a:off x="1104900" y="4500099"/>
            <a:ext cx="7162800" cy="923330"/>
          </a:xfrm>
          <a:prstGeom prst="rect">
            <a:avLst/>
          </a:prstGeom>
          <a:noFill/>
        </p:spPr>
        <p:txBody>
          <a:bodyPr wrap="square" rtlCol="0">
            <a:spAutoFit/>
          </a:bodyPr>
          <a:lstStyle/>
          <a:p>
            <a:r>
              <a:rPr lang="en-US" b="1" dirty="0">
                <a:solidFill>
                  <a:prstClr val="white"/>
                </a:solidFill>
              </a:rPr>
              <a:t>Matthew 16:16 (NKJV) </a:t>
            </a:r>
            <a:r>
              <a:rPr lang="en-US" baseline="30000" dirty="0">
                <a:solidFill>
                  <a:prstClr val="white"/>
                </a:solidFill>
              </a:rPr>
              <a:t>16 </a:t>
            </a:r>
            <a:r>
              <a:rPr lang="en-US" dirty="0">
                <a:solidFill>
                  <a:prstClr val="white"/>
                </a:solidFill>
              </a:rPr>
              <a:t> Simon Peter answered and said,</a:t>
            </a:r>
          </a:p>
          <a:p>
            <a:r>
              <a:rPr lang="en-US" dirty="0">
                <a:solidFill>
                  <a:prstClr val="white"/>
                </a:solidFill>
              </a:rPr>
              <a:t> "You are the Christ, the Son of the living God." </a:t>
            </a:r>
            <a:br>
              <a:rPr lang="en-US" dirty="0">
                <a:solidFill>
                  <a:prstClr val="white"/>
                </a:solidFill>
              </a:rPr>
            </a:br>
            <a:endParaRPr lang="en-US" dirty="0">
              <a:solidFill>
                <a:prstClr val="white"/>
              </a:solidFill>
            </a:endParaRPr>
          </a:p>
        </p:txBody>
      </p:sp>
    </p:spTree>
    <p:extLst>
      <p:ext uri="{BB962C8B-B14F-4D97-AF65-F5344CB8AC3E}">
        <p14:creationId xmlns:p14="http://schemas.microsoft.com/office/powerpoint/2010/main" val="3769304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81275" y="0"/>
            <a:ext cx="6562725"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88938" y="8007"/>
            <a:ext cx="1858962" cy="1015663"/>
          </a:xfrm>
          <a:prstGeom prst="rect">
            <a:avLst/>
          </a:prstGeom>
        </p:spPr>
        <p:txBody>
          <a:bodyPr wrap="square">
            <a:spAutoFit/>
          </a:bodyPr>
          <a:lstStyle/>
          <a:p>
            <a:pPr algn="ctr" eaLnBrk="0" fontAlgn="base" hangingPunct="0">
              <a:spcBef>
                <a:spcPct val="0"/>
              </a:spcBef>
              <a:spcAft>
                <a:spcPct val="0"/>
              </a:spcAft>
            </a:pPr>
            <a:r>
              <a:rPr lang="en-US" altLang="en-US" sz="2000" b="1" dirty="0" smtClean="0">
                <a:solidFill>
                  <a:srgbClr val="FFFFFF"/>
                </a:solidFill>
                <a:latin typeface="Book Antiqua" pitchFamily="18" charset="0"/>
              </a:rPr>
              <a:t>Blaise Pascal</a:t>
            </a:r>
          </a:p>
          <a:p>
            <a:pPr algn="ctr" eaLnBrk="0" fontAlgn="base" hangingPunct="0">
              <a:spcBef>
                <a:spcPct val="0"/>
              </a:spcBef>
              <a:spcAft>
                <a:spcPct val="0"/>
              </a:spcAft>
            </a:pPr>
            <a:r>
              <a:rPr lang="en-US" altLang="en-US" sz="2000" b="1" dirty="0" smtClean="0">
                <a:solidFill>
                  <a:srgbClr val="FFFFFF"/>
                </a:solidFill>
                <a:latin typeface="Book Antiqua" pitchFamily="18" charset="0"/>
              </a:rPr>
              <a:t>“Pascal’s Wager”</a:t>
            </a:r>
            <a:endParaRPr lang="en-US" altLang="en-US" sz="2000" b="1" dirty="0">
              <a:solidFill>
                <a:srgbClr val="FFFFFF"/>
              </a:solidFill>
              <a:latin typeface="Book Antiqua" pitchFamily="18" charset="0"/>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8938" y="979197"/>
            <a:ext cx="1806575" cy="2449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250825" y="3429000"/>
            <a:ext cx="2082800" cy="1384995"/>
          </a:xfrm>
          <a:prstGeom prst="rect">
            <a:avLst/>
          </a:prstGeom>
        </p:spPr>
        <p:txBody>
          <a:bodyPr wrap="square">
            <a:spAutoFit/>
          </a:bodyPr>
          <a:lstStyle/>
          <a:p>
            <a:pPr algn="ctr" eaLnBrk="0" fontAlgn="base" hangingPunct="0">
              <a:spcBef>
                <a:spcPct val="0"/>
              </a:spcBef>
              <a:spcAft>
                <a:spcPct val="0"/>
              </a:spcAft>
            </a:pPr>
            <a:r>
              <a:rPr lang="en-US" sz="1400" dirty="0" smtClean="0">
                <a:solidFill>
                  <a:srgbClr val="FFFFFF"/>
                </a:solidFill>
                <a:latin typeface="Book Antiqua" pitchFamily="18" charset="0"/>
              </a:rPr>
              <a:t>“If Christianity isn’t true, it really doesn’t matter…</a:t>
            </a:r>
          </a:p>
          <a:p>
            <a:pPr algn="ctr" eaLnBrk="0" fontAlgn="base" hangingPunct="0">
              <a:spcBef>
                <a:spcPct val="0"/>
              </a:spcBef>
              <a:spcAft>
                <a:spcPct val="0"/>
              </a:spcAft>
            </a:pPr>
            <a:endParaRPr lang="en-US" sz="1400" dirty="0" smtClean="0">
              <a:solidFill>
                <a:srgbClr val="FFFFFF"/>
              </a:solidFill>
              <a:latin typeface="Book Antiqua" pitchFamily="18" charset="0"/>
            </a:endParaRPr>
          </a:p>
          <a:p>
            <a:pPr algn="ctr" eaLnBrk="0" fontAlgn="base" hangingPunct="0">
              <a:spcBef>
                <a:spcPct val="0"/>
              </a:spcBef>
              <a:spcAft>
                <a:spcPct val="0"/>
              </a:spcAft>
            </a:pPr>
            <a:r>
              <a:rPr lang="en-US" sz="1400" dirty="0" smtClean="0">
                <a:solidFill>
                  <a:srgbClr val="FFFFFF"/>
                </a:solidFill>
                <a:latin typeface="Book Antiqua" pitchFamily="18" charset="0"/>
              </a:rPr>
              <a:t>I lived a much happier life with it.”</a:t>
            </a:r>
          </a:p>
        </p:txBody>
      </p:sp>
      <p:sp>
        <p:nvSpPr>
          <p:cNvPr id="5" name="Rectangle 4"/>
          <p:cNvSpPr/>
          <p:nvPr/>
        </p:nvSpPr>
        <p:spPr>
          <a:xfrm>
            <a:off x="0" y="4882549"/>
            <a:ext cx="2733675" cy="1815882"/>
          </a:xfrm>
          <a:prstGeom prst="rect">
            <a:avLst/>
          </a:prstGeom>
        </p:spPr>
        <p:txBody>
          <a:bodyPr wrap="square">
            <a:spAutoFit/>
          </a:bodyPr>
          <a:lstStyle/>
          <a:p>
            <a:pPr eaLnBrk="0" fontAlgn="base" hangingPunct="0">
              <a:spcBef>
                <a:spcPct val="0"/>
              </a:spcBef>
              <a:spcAft>
                <a:spcPct val="0"/>
              </a:spcAft>
            </a:pPr>
            <a:r>
              <a:rPr lang="en-US" sz="1400" dirty="0" smtClean="0">
                <a:solidFill>
                  <a:srgbClr val="FFFFFF"/>
                </a:solidFill>
                <a:latin typeface="Arial" panose="020B0604020202020204" pitchFamily="34" charset="0"/>
                <a:cs typeface="Arial" panose="020B0604020202020204" pitchFamily="34" charset="0"/>
              </a:rPr>
              <a:t>1 Corinthians 15:17 &amp; 19</a:t>
            </a:r>
          </a:p>
          <a:p>
            <a:pPr eaLnBrk="0" fontAlgn="base" hangingPunct="0">
              <a:spcBef>
                <a:spcPct val="0"/>
              </a:spcBef>
              <a:spcAft>
                <a:spcPct val="0"/>
              </a:spcAft>
            </a:pPr>
            <a:r>
              <a:rPr lang="en-US" sz="1400" dirty="0" smtClean="0">
                <a:solidFill>
                  <a:srgbClr val="FFFFFF"/>
                </a:solidFill>
                <a:latin typeface="Arial" panose="020B0604020202020204" pitchFamily="34" charset="0"/>
                <a:cs typeface="Arial" panose="020B0604020202020204" pitchFamily="34" charset="0"/>
              </a:rPr>
              <a:t>And if Christ has not been raised, your faith is futile; you are still in your sins.</a:t>
            </a:r>
          </a:p>
          <a:p>
            <a:pPr eaLnBrk="0" fontAlgn="base" hangingPunct="0">
              <a:spcBef>
                <a:spcPct val="0"/>
              </a:spcBef>
              <a:spcAft>
                <a:spcPct val="0"/>
              </a:spcAft>
            </a:pPr>
            <a:endParaRPr lang="en-US" sz="1400" dirty="0" smtClean="0">
              <a:solidFill>
                <a:srgbClr val="FFFFFF"/>
              </a:solidFill>
              <a:latin typeface="Arial" panose="020B0604020202020204" pitchFamily="34" charset="0"/>
              <a:cs typeface="Arial" panose="020B0604020202020204" pitchFamily="34" charset="0"/>
            </a:endParaRPr>
          </a:p>
          <a:p>
            <a:pPr eaLnBrk="0" fontAlgn="base" hangingPunct="0">
              <a:spcBef>
                <a:spcPct val="0"/>
              </a:spcBef>
              <a:spcAft>
                <a:spcPct val="0"/>
              </a:spcAft>
            </a:pPr>
            <a:r>
              <a:rPr lang="en-US" sz="1400" dirty="0" smtClean="0">
                <a:solidFill>
                  <a:srgbClr val="FFFFFF"/>
                </a:solidFill>
                <a:latin typeface="Arial" panose="020B0604020202020204" pitchFamily="34" charset="0"/>
                <a:cs typeface="Arial" panose="020B0604020202020204" pitchFamily="34" charset="0"/>
              </a:rPr>
              <a:t>If only for this life we have hope in Christ, we are to be pitied more than all men. </a:t>
            </a:r>
          </a:p>
        </p:txBody>
      </p:sp>
    </p:spTree>
    <p:extLst>
      <p:ext uri="{BB962C8B-B14F-4D97-AF65-F5344CB8AC3E}">
        <p14:creationId xmlns:p14="http://schemas.microsoft.com/office/powerpoint/2010/main" val="2673269844"/>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hatch">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Me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10.xml><?xml version="1.0" encoding="utf-8"?>
<a:theme xmlns:a="http://schemas.openxmlformats.org/drawingml/2006/main" name="4_Thatch">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Me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Thatch">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Me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6.xml><?xml version="1.0" encoding="utf-8"?>
<a:theme xmlns:a="http://schemas.openxmlformats.org/drawingml/2006/main" name="2_Thatch">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Me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7.xml><?xml version="1.0" encoding="utf-8"?>
<a:theme xmlns:a="http://schemas.openxmlformats.org/drawingml/2006/main" name="14_Blank Presentation">
  <a:themeElements>
    <a:clrScheme name="Blank Presentation 2">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fontScheme name="14_Blank Presentation">
      <a:majorFont>
        <a:latin typeface=""/>
        <a:ea typeface="ＭＳ Ｐゴシック"/>
        <a:cs typeface="ＭＳ Ｐゴシック"/>
      </a:majorFont>
      <a:minorFont>
        <a:latin typeface=""/>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a:ln>
              <a:noFill/>
            </a:ln>
            <a:solidFill>
              <a:schemeClr val="bg1"/>
            </a:solidFill>
            <a:effectLst/>
            <a:latin typeface="Book Antiqua" pitchFamily="7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a:ln>
              <a:noFill/>
            </a:ln>
            <a:solidFill>
              <a:schemeClr val="bg1"/>
            </a:solidFill>
            <a:effectLst/>
            <a:latin typeface="Book Antiqua" pitchFamily="76"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5_Office Theme">
  <a:themeElements>
    <a:clrScheme name="Custom 1">
      <a:dk1>
        <a:srgbClr val="FFFFFF"/>
      </a:dk1>
      <a:lt1>
        <a:sysClr val="window" lastClr="FFFFFF"/>
      </a:lt1>
      <a:dk2>
        <a:srgbClr val="FFFFFF"/>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Word Font">
      <a:majorFont>
        <a:latin typeface="Papyrus"/>
        <a:ea typeface=""/>
        <a:cs typeface=""/>
      </a:majorFont>
      <a:minorFont>
        <a:latin typeface="Papyru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3_Thatch">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Me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Thatch</Template>
  <TotalTime>5912</TotalTime>
  <Words>4251</Words>
  <Application>Microsoft Office PowerPoint</Application>
  <PresentationFormat>On-screen Show (4:3)</PresentationFormat>
  <Paragraphs>964</Paragraphs>
  <Slides>56</Slides>
  <Notes>36</Notes>
  <HiddenSlides>15</HiddenSlides>
  <MMClips>0</MMClips>
  <ScaleCrop>false</ScaleCrop>
  <HeadingPairs>
    <vt:vector size="4" baseType="variant">
      <vt:variant>
        <vt:lpstr>Theme</vt:lpstr>
      </vt:variant>
      <vt:variant>
        <vt:i4>10</vt:i4>
      </vt:variant>
      <vt:variant>
        <vt:lpstr>Slide Titles</vt:lpstr>
      </vt:variant>
      <vt:variant>
        <vt:i4>56</vt:i4>
      </vt:variant>
    </vt:vector>
  </HeadingPairs>
  <TitlesOfParts>
    <vt:vector size="66" baseType="lpstr">
      <vt:lpstr>Thatch</vt:lpstr>
      <vt:lpstr>1_Office Theme</vt:lpstr>
      <vt:lpstr>2_Office Theme</vt:lpstr>
      <vt:lpstr>4_Office Theme</vt:lpstr>
      <vt:lpstr>1_Thatch</vt:lpstr>
      <vt:lpstr>2_Thatch</vt:lpstr>
      <vt:lpstr>14_Blank Presentation</vt:lpstr>
      <vt:lpstr>5_Office Theme</vt:lpstr>
      <vt:lpstr>3_Thatch</vt:lpstr>
      <vt:lpstr>4_Thatch</vt:lpstr>
      <vt:lpstr>What is the Evidence of that Jesus was seen Alive after His Death on the Cross?</vt:lpstr>
      <vt:lpstr>Class Outline</vt:lpstr>
      <vt:lpstr>PowerPoint Presentation</vt:lpstr>
      <vt:lpstr>PowerPoint Presentation</vt:lpstr>
      <vt:lpstr>Class Objectives</vt:lpstr>
      <vt:lpstr>Questions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Contradictions?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Class Objectives</vt:lpstr>
      <vt:lpstr>Questions</vt:lpstr>
      <vt:lpstr>PowerPoint Presentation</vt:lpstr>
      <vt:lpstr>Who is Jesus</vt:lpstr>
      <vt:lpstr>Jesus of Modern Scholar</vt:lpstr>
      <vt:lpstr>PowerPoint Presentation</vt:lpstr>
      <vt:lpstr>PowerPoint Presentation</vt:lpstr>
      <vt:lpstr>PowerPoint Presentation</vt:lpstr>
      <vt:lpstr>PowerPoint Presentation</vt:lpstr>
      <vt:lpstr>PowerPoint Presentation</vt:lpstr>
      <vt:lpstr>PowerPoint Presentation</vt:lpstr>
      <vt:lpstr>Written by Paul - Undisputed</vt:lpstr>
      <vt:lpstr>What Paul tells us about Jesus</vt:lpstr>
      <vt:lpstr>1 Corinthians </vt:lpstr>
      <vt:lpstr>1 Corinthians </vt:lpstr>
      <vt:lpstr>Galatians</vt:lpstr>
      <vt:lpstr>Galatians</vt:lpstr>
      <vt:lpstr>Gospel Preached by Paul</vt:lpstr>
      <vt:lpstr>I Thessalonians </vt:lpstr>
      <vt:lpstr>I Thessalonians </vt:lpstr>
      <vt:lpstr>I Thessalonians </vt:lpstr>
      <vt:lpstr>Philippians </vt:lpstr>
      <vt:lpstr>Philippians </vt:lpstr>
      <vt:lpstr>Philemon </vt:lpstr>
      <vt:lpstr>II Thessalonians </vt:lpstr>
      <vt:lpstr>II Thessalonians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Jesus of the Bible vs Reinvented Jesus of Modern Man</dc:title>
  <dc:creator>Danny Haynes</dc:creator>
  <cp:lastModifiedBy>Danny Haynes</cp:lastModifiedBy>
  <cp:revision>147</cp:revision>
  <cp:lastPrinted>2018-07-22T11:56:46Z</cp:lastPrinted>
  <dcterms:created xsi:type="dcterms:W3CDTF">2018-07-22T03:11:26Z</dcterms:created>
  <dcterms:modified xsi:type="dcterms:W3CDTF">2018-08-26T12:22:57Z</dcterms:modified>
</cp:coreProperties>
</file>