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44" r:id="rId4"/>
    <p:sldMasterId id="2147483757" r:id="rId5"/>
    <p:sldMasterId id="2147483793" r:id="rId6"/>
    <p:sldMasterId id="2147483817" r:id="rId7"/>
    <p:sldMasterId id="2147484064" r:id="rId8"/>
    <p:sldMasterId id="2147484112" r:id="rId9"/>
    <p:sldMasterId id="2147484124" r:id="rId10"/>
    <p:sldMasterId id="2147484136" r:id="rId11"/>
    <p:sldMasterId id="2147484148" r:id="rId12"/>
    <p:sldMasterId id="2147484161" r:id="rId13"/>
    <p:sldMasterId id="2147484174" r:id="rId14"/>
    <p:sldMasterId id="2147484187" r:id="rId15"/>
    <p:sldMasterId id="2147484200" r:id="rId16"/>
    <p:sldMasterId id="2147484213" r:id="rId17"/>
    <p:sldMasterId id="2147484225" r:id="rId18"/>
    <p:sldMasterId id="2147484237" r:id="rId19"/>
    <p:sldMasterId id="2147484249" r:id="rId20"/>
    <p:sldMasterId id="2147484261" r:id="rId21"/>
    <p:sldMasterId id="2147484273" r:id="rId22"/>
    <p:sldMasterId id="2147484297" r:id="rId23"/>
    <p:sldMasterId id="2147484310" r:id="rId24"/>
  </p:sldMasterIdLst>
  <p:notesMasterIdLst>
    <p:notesMasterId r:id="rId63"/>
  </p:notesMasterIdLst>
  <p:sldIdLst>
    <p:sldId id="272" r:id="rId25"/>
    <p:sldId id="275" r:id="rId26"/>
    <p:sldId id="284" r:id="rId27"/>
    <p:sldId id="285" r:id="rId28"/>
    <p:sldId id="259" r:id="rId29"/>
    <p:sldId id="274" r:id="rId30"/>
    <p:sldId id="294" r:id="rId31"/>
    <p:sldId id="424" r:id="rId32"/>
    <p:sldId id="430" r:id="rId33"/>
    <p:sldId id="443" r:id="rId34"/>
    <p:sldId id="426" r:id="rId35"/>
    <p:sldId id="422" r:id="rId36"/>
    <p:sldId id="441" r:id="rId37"/>
    <p:sldId id="440" r:id="rId38"/>
    <p:sldId id="442" r:id="rId39"/>
    <p:sldId id="427" r:id="rId40"/>
    <p:sldId id="429" r:id="rId41"/>
    <p:sldId id="438" r:id="rId42"/>
    <p:sldId id="444" r:id="rId43"/>
    <p:sldId id="462" r:id="rId44"/>
    <p:sldId id="445" r:id="rId45"/>
    <p:sldId id="446" r:id="rId46"/>
    <p:sldId id="447" r:id="rId47"/>
    <p:sldId id="448" r:id="rId48"/>
    <p:sldId id="449" r:id="rId49"/>
    <p:sldId id="450" r:id="rId50"/>
    <p:sldId id="451" r:id="rId51"/>
    <p:sldId id="453" r:id="rId52"/>
    <p:sldId id="452" r:id="rId53"/>
    <p:sldId id="454" r:id="rId54"/>
    <p:sldId id="455" r:id="rId55"/>
    <p:sldId id="456" r:id="rId56"/>
    <p:sldId id="457" r:id="rId57"/>
    <p:sldId id="458" r:id="rId58"/>
    <p:sldId id="459" r:id="rId59"/>
    <p:sldId id="461" r:id="rId60"/>
    <p:sldId id="437" r:id="rId61"/>
    <p:sldId id="46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p:scale>
          <a:sx n="120" d="100"/>
          <a:sy n="120" d="100"/>
        </p:scale>
        <p:origin x="-1290" y="-156"/>
      </p:cViewPr>
      <p:guideLst>
        <p:guide orient="horz" pos="2784"/>
        <p:guide pos="2880"/>
      </p:guideLst>
    </p:cSldViewPr>
  </p:slideViewPr>
  <p:notesTextViewPr>
    <p:cViewPr>
      <p:scale>
        <a:sx n="1" d="1"/>
        <a:sy n="1" d="1"/>
      </p:scale>
      <p:origin x="0" y="0"/>
    </p:cViewPr>
  </p:notesTextViewPr>
  <p:sorterViewPr>
    <p:cViewPr varScale="1">
      <p:scale>
        <a:sx n="100" d="100"/>
        <a:sy n="100" d="100"/>
      </p:scale>
      <p:origin x="0" y="1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9/30/2018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180131B-FD13-4522-9CF6-872130C432AB}" type="slidenum">
              <a:rPr lang="en-US" altLang="en-US">
                <a:solidFill>
                  <a:prstClr val="black"/>
                </a:solidFill>
              </a:rPr>
              <a:pPr eaLnBrk="1" hangingPunct="1"/>
              <a:t>24</a:t>
            </a:fld>
            <a:endParaRPr lang="en-US" altLang="en-US">
              <a:solidFill>
                <a:prstClr val="black"/>
              </a:solidFill>
            </a:endParaRPr>
          </a:p>
        </p:txBody>
      </p:sp>
      <p:sp>
        <p:nvSpPr>
          <p:cNvPr id="171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1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228600" indent="-228600">
              <a:lnSpc>
                <a:spcPct val="80000"/>
              </a:lnSpc>
            </a:pPr>
            <a:r>
              <a:rPr lang="en-US" altLang="en-US" b="1" smtClean="0"/>
              <a:t>Samaria: Introduction</a:t>
            </a:r>
          </a:p>
          <a:p>
            <a:pPr marL="228600" indent="-228600">
              <a:lnSpc>
                <a:spcPct val="80000"/>
              </a:lnSpc>
              <a:buFontTx/>
              <a:buAutoNum type="arabicPeriod"/>
            </a:pPr>
            <a:r>
              <a:rPr lang="en-US" altLang="en-US" smtClean="0"/>
              <a:t>The site may have been as large as 150 acres (as large as Hezekiah’s Jerusalem).  At 100 people per acre, the population would equal 15,000.</a:t>
            </a:r>
          </a:p>
          <a:p>
            <a:pPr marL="228600" indent="-228600">
              <a:lnSpc>
                <a:spcPct val="80000"/>
              </a:lnSpc>
              <a:buFontTx/>
              <a:buAutoNum type="arabicPeriod"/>
            </a:pPr>
            <a:r>
              <a:rPr lang="en-US" altLang="en-US" smtClean="0"/>
              <a:t>The importance of the site diminished with non-westward-looking rulers.  “For as long as there ruled in the land a power with no interests towards the coast and sea, Samaria was forced to yield again to central Shechem the supremacy which Ahab and Herod, with their western obligations, had taken from Shechem to give her” (G. A. Smith 1931: 229).</a:t>
            </a:r>
          </a:p>
          <a:p>
            <a:pPr marL="228600" indent="-228600">
              <a:lnSpc>
                <a:spcPct val="80000"/>
              </a:lnSpc>
              <a:buFontTx/>
              <a:buAutoNum type="arabicPeriod"/>
            </a:pPr>
            <a:r>
              <a:rPr lang="en-US" altLang="en-US" smtClean="0"/>
              <a:t>Isaiah 28:1 (NIV)  “Woe to that wreath, the pride of Ephraim’s drunkards, to the fading flower, his glorious beauty, set on the head of a fertile valley–to that city, the pride of those laid low by wine!”</a:t>
            </a:r>
          </a:p>
          <a:p>
            <a:pPr marL="228600" indent="-228600">
              <a:lnSpc>
                <a:spcPct val="80000"/>
              </a:lnSpc>
            </a:pPr>
            <a:endParaRPr lang="en-US" altLang="en-US" smtClean="0"/>
          </a:p>
          <a:p>
            <a:pPr marL="228600" indent="-228600">
              <a:lnSpc>
                <a:spcPct val="80000"/>
              </a:lnSpc>
            </a:pPr>
            <a:r>
              <a:rPr lang="en-US" altLang="en-US" b="1" smtClean="0"/>
              <a:t>Geographical Situation</a:t>
            </a:r>
          </a:p>
          <a:p>
            <a:pPr marL="228600" indent="-228600">
              <a:lnSpc>
                <a:spcPct val="80000"/>
              </a:lnSpc>
              <a:buFontTx/>
              <a:buAutoNum type="arabicPeriod"/>
            </a:pPr>
            <a:r>
              <a:rPr lang="en-US" altLang="en-US" smtClean="0"/>
              <a:t>Samaria was in the tribal territory of the sons of Joseph (Josh 16-17).</a:t>
            </a:r>
          </a:p>
          <a:p>
            <a:pPr marL="228600" indent="-228600">
              <a:lnSpc>
                <a:spcPct val="80000"/>
              </a:lnSpc>
              <a:buFontTx/>
              <a:buAutoNum type="arabicPeriod"/>
            </a:pPr>
            <a:r>
              <a:rPr lang="en-US" altLang="en-US" smtClean="0"/>
              <a:t>It was in a good position for defense, as illustrated by history.  The summit sits 300 ft above the valleys below.</a:t>
            </a:r>
          </a:p>
          <a:p>
            <a:pPr marL="228600" indent="-228600">
              <a:lnSpc>
                <a:spcPct val="80000"/>
              </a:lnSpc>
              <a:buFontTx/>
              <a:buAutoNum type="arabicPeriod"/>
            </a:pPr>
            <a:r>
              <a:rPr lang="en-US" altLang="en-US" smtClean="0"/>
              <a:t>It withstood lengthy sieges:</a:t>
            </a:r>
          </a:p>
          <a:p>
            <a:pPr marL="685800" lvl="1" indent="-228600">
              <a:lnSpc>
                <a:spcPct val="80000"/>
              </a:lnSpc>
              <a:buFontTx/>
              <a:buAutoNum type="alphaLcPeriod"/>
            </a:pPr>
            <a:r>
              <a:rPr lang="en-US" altLang="en-US" smtClean="0"/>
              <a:t>By the Syrians (2 Kings 6).</a:t>
            </a:r>
          </a:p>
          <a:p>
            <a:pPr marL="685800" lvl="1" indent="-228600">
              <a:lnSpc>
                <a:spcPct val="80000"/>
              </a:lnSpc>
              <a:buFontTx/>
              <a:buAutoNum type="alphaLcPeriod"/>
            </a:pPr>
            <a:r>
              <a:rPr lang="en-US" altLang="en-US" smtClean="0"/>
              <a:t>By the Assyrians–it withstood a 3 year Assyrian siege before capture (2 Ki 17:5).</a:t>
            </a:r>
          </a:p>
          <a:p>
            <a:pPr marL="685800" lvl="1" indent="-228600">
              <a:lnSpc>
                <a:spcPct val="80000"/>
              </a:lnSpc>
              <a:buFontTx/>
              <a:buAutoNum type="alphaLcPeriod"/>
            </a:pPr>
            <a:r>
              <a:rPr lang="en-US" altLang="en-US" smtClean="0"/>
              <a:t>By the Hasmoneans–it resisted Hasmonean capture for one year.</a:t>
            </a:r>
          </a:p>
          <a:p>
            <a:pPr marL="685800" lvl="1" indent="-228600">
              <a:lnSpc>
                <a:spcPct val="80000"/>
              </a:lnSpc>
              <a:buFontTx/>
              <a:buAutoNum type="alphaLcPeriod"/>
            </a:pPr>
            <a:r>
              <a:rPr lang="en-US" altLang="en-US" smtClean="0"/>
              <a:t>“‘It must before the invention of gun-powder have been almost impregnable’ (Conder).  The sieges of Samaria were always prolonged” (G. A. Smith 1931: 228).</a:t>
            </a:r>
          </a:p>
          <a:p>
            <a:pPr marL="228600" indent="-228600">
              <a:lnSpc>
                <a:spcPct val="80000"/>
              </a:lnSpc>
              <a:buFontTx/>
              <a:buAutoNum type="arabicPeriod"/>
            </a:pPr>
            <a:r>
              <a:rPr lang="en-US" altLang="en-US" smtClean="0"/>
              <a:t>It was centrally located on the Trans-Samaria highway, looking towards the west.  Samaria was the capital of the northern kingdom from the time of Omri (880 B.C.) to the final conquest of the nation (722 B.C.).  In this period of time, the two powerful dynasties of Omri and Jehu dominated the city and country, followed only by a quick succession of weak and short-lived rulers.</a:t>
            </a:r>
          </a:p>
          <a:p>
            <a:pPr marL="228600" indent="-228600">
              <a:lnSpc>
                <a:spcPct val="80000"/>
              </a:lnSpc>
              <a:buFontTx/>
              <a:buAutoNum type="arabicPeriod"/>
            </a:pPr>
            <a:r>
              <a:rPr lang="en-US" altLang="en-US" smtClean="0"/>
              <a:t>Mountains surround and overlook Samaria on three sides, but Samaria has a view to the west.  Thus the city faced toward Phoenicia, with easy access by a gentle valley to the coastal plain or through Dothan Valley to Jezreel Valley.  It was 23 mi from the coast.</a:t>
            </a:r>
          </a:p>
          <a:p>
            <a:pPr marL="685800" lvl="1" indent="-228600">
              <a:lnSpc>
                <a:spcPct val="80000"/>
              </a:lnSpc>
              <a:buFontTx/>
              <a:buAutoNum type="alphaLcPeriod"/>
            </a:pPr>
            <a:r>
              <a:rPr lang="en-US" altLang="en-US" smtClean="0"/>
              <a:t>Omri made a treaty with the king of Tyre, marrying his son Ahab to Jezebel. </a:t>
            </a:r>
          </a:p>
          <a:p>
            <a:pPr marL="685800" lvl="1" indent="-228600">
              <a:lnSpc>
                <a:spcPct val="80000"/>
              </a:lnSpc>
              <a:buFontTx/>
              <a:buAutoNum type="alphaLcPeriod"/>
            </a:pPr>
            <a:r>
              <a:rPr lang="en-US" altLang="en-US" smtClean="0"/>
              <a:t>A temple was built to Baal in Samaria. </a:t>
            </a:r>
          </a:p>
          <a:p>
            <a:pPr marL="685800" lvl="1" indent="-228600">
              <a:lnSpc>
                <a:spcPct val="80000"/>
              </a:lnSpc>
              <a:buFontTx/>
              <a:buAutoNum type="alphaLcPeriod"/>
            </a:pPr>
            <a:r>
              <a:rPr lang="en-US" altLang="en-US" smtClean="0"/>
              <a:t>Omri recognized that he needed this link to Tyre.  It gave him a good market for selling his grain, gave him a link to sea, and further facilitated the international relations which prospered his kingdom economically. </a:t>
            </a:r>
          </a:p>
          <a:p>
            <a:pPr marL="228600" indent="-228600">
              <a:lnSpc>
                <a:spcPct val="80000"/>
              </a:lnSpc>
              <a:buFontTx/>
              <a:buAutoNum type="arabicPeriod"/>
            </a:pPr>
            <a:r>
              <a:rPr lang="en-US" altLang="en-US" smtClean="0"/>
              <a:t>“Forts and isolated defensive towers protected important strategic points and roads in the kingdom.  About a dozen fortresses, discovered in a survey of the vicinity of Samaria, created a defensive belt around the capital and protected all its access roads” (Mazar 1990: 416).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4.xml"/><Relationship Id="rId4" Type="http://schemas.openxmlformats.org/officeDocument/2006/relationships/image" Target="../media/image18.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3" cy="112"/>
                      <a:chOff x="0" y="283"/>
                      <a:chExt cx="5760" cy="220"/>
                    </a:xfrm>
                  </p:grpSpPr>
                  <p:grpSp>
                    <p:nvGrpSpPr>
                      <p:cNvPr id="88" name="Group 16"/>
                      <p:cNvGrpSpPr>
                        <a:grpSpLocks/>
                      </p:cNvGrpSpPr>
                      <p:nvPr/>
                    </p:nvGrpSpPr>
                    <p:grpSpPr bwMode="auto">
                      <a:xfrm>
                        <a:off x="0" y="283"/>
                        <a:ext cx="822" cy="220"/>
                        <a:chOff x="240" y="720"/>
                        <a:chExt cx="3976" cy="1064"/>
                      </a:xfrm>
                    </p:grpSpPr>
                    <p:sp>
                      <p:nvSpPr>
                        <p:cNvPr id="107" name="Freeform 17"/>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 name="Freeform 18"/>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89" name="Group 19"/>
                      <p:cNvGrpSpPr>
                        <a:grpSpLocks/>
                      </p:cNvGrpSpPr>
                      <p:nvPr/>
                    </p:nvGrpSpPr>
                    <p:grpSpPr bwMode="auto">
                      <a:xfrm>
                        <a:off x="822" y="283"/>
                        <a:ext cx="824" cy="220"/>
                        <a:chOff x="237" y="720"/>
                        <a:chExt cx="3986" cy="1064"/>
                      </a:xfrm>
                    </p:grpSpPr>
                    <p:sp>
                      <p:nvSpPr>
                        <p:cNvPr id="105" name="Freeform 20"/>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6" name="Freeform 21"/>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90" name="Group 22"/>
                      <p:cNvGrpSpPr>
                        <a:grpSpLocks/>
                      </p:cNvGrpSpPr>
                      <p:nvPr/>
                    </p:nvGrpSpPr>
                    <p:grpSpPr bwMode="auto">
                      <a:xfrm>
                        <a:off x="1649" y="283"/>
                        <a:ext cx="820" cy="220"/>
                        <a:chOff x="1649" y="283"/>
                        <a:chExt cx="820" cy="220"/>
                      </a:xfrm>
                    </p:grpSpPr>
                    <p:sp>
                      <p:nvSpPr>
                        <p:cNvPr id="103" name="Freeform 23"/>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4"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91" name="Group 25"/>
                      <p:cNvGrpSpPr>
                        <a:grpSpLocks/>
                      </p:cNvGrpSpPr>
                      <p:nvPr/>
                    </p:nvGrpSpPr>
                    <p:grpSpPr bwMode="auto">
                      <a:xfrm>
                        <a:off x="2469" y="283"/>
                        <a:ext cx="822" cy="220"/>
                        <a:chOff x="239" y="720"/>
                        <a:chExt cx="3982" cy="1064"/>
                      </a:xfrm>
                    </p:grpSpPr>
                    <p:sp>
                      <p:nvSpPr>
                        <p:cNvPr id="101" name="Freeform 26"/>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2" name="Freeform 27"/>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92" name="Group 28"/>
                      <p:cNvGrpSpPr>
                        <a:grpSpLocks/>
                      </p:cNvGrpSpPr>
                      <p:nvPr/>
                    </p:nvGrpSpPr>
                    <p:grpSpPr bwMode="auto">
                      <a:xfrm>
                        <a:off x="3291" y="283"/>
                        <a:ext cx="822" cy="220"/>
                        <a:chOff x="241" y="720"/>
                        <a:chExt cx="3976" cy="1064"/>
                      </a:xfrm>
                    </p:grpSpPr>
                    <p:sp>
                      <p:nvSpPr>
                        <p:cNvPr id="99" name="Freeform 29"/>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0" name="Freeform 30"/>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93" name="Group 31"/>
                      <p:cNvGrpSpPr>
                        <a:grpSpLocks/>
                      </p:cNvGrpSpPr>
                      <p:nvPr/>
                    </p:nvGrpSpPr>
                    <p:grpSpPr bwMode="auto">
                      <a:xfrm>
                        <a:off x="4113" y="283"/>
                        <a:ext cx="824" cy="220"/>
                        <a:chOff x="237" y="720"/>
                        <a:chExt cx="3987" cy="1064"/>
                      </a:xfrm>
                    </p:grpSpPr>
                    <p:sp>
                      <p:nvSpPr>
                        <p:cNvPr id="97" name="Freeform 32"/>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98" name="Freeform 33"/>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94" name="Group 34"/>
                      <p:cNvGrpSpPr>
                        <a:grpSpLocks/>
                      </p:cNvGrpSpPr>
                      <p:nvPr/>
                    </p:nvGrpSpPr>
                    <p:grpSpPr bwMode="auto">
                      <a:xfrm>
                        <a:off x="4938" y="283"/>
                        <a:ext cx="822" cy="220"/>
                        <a:chOff x="243" y="720"/>
                        <a:chExt cx="3977" cy="1064"/>
                      </a:xfrm>
                    </p:grpSpPr>
                    <p:sp>
                      <p:nvSpPr>
                        <p:cNvPr id="95" name="Freeform 35"/>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96" name="Freeform 36"/>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3" cy="112"/>
                      <a:chOff x="0" y="283"/>
                      <a:chExt cx="5760" cy="220"/>
                    </a:xfrm>
                  </p:grpSpPr>
                  <p:grpSp>
                    <p:nvGrpSpPr>
                      <p:cNvPr id="50" name="Group 55"/>
                      <p:cNvGrpSpPr>
                        <a:grpSpLocks/>
                      </p:cNvGrpSpPr>
                      <p:nvPr/>
                    </p:nvGrpSpPr>
                    <p:grpSpPr bwMode="auto">
                      <a:xfrm>
                        <a:off x="0" y="283"/>
                        <a:ext cx="822" cy="220"/>
                        <a:chOff x="240" y="720"/>
                        <a:chExt cx="3976" cy="1064"/>
                      </a:xfrm>
                    </p:grpSpPr>
                    <p:sp>
                      <p:nvSpPr>
                        <p:cNvPr id="69" name="Freeform 56"/>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70" name="Freeform 57"/>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1" name="Group 58"/>
                      <p:cNvGrpSpPr>
                        <a:grpSpLocks/>
                      </p:cNvGrpSpPr>
                      <p:nvPr/>
                    </p:nvGrpSpPr>
                    <p:grpSpPr bwMode="auto">
                      <a:xfrm>
                        <a:off x="822" y="283"/>
                        <a:ext cx="824" cy="220"/>
                        <a:chOff x="237" y="720"/>
                        <a:chExt cx="3986" cy="1064"/>
                      </a:xfrm>
                    </p:grpSpPr>
                    <p:sp>
                      <p:nvSpPr>
                        <p:cNvPr id="67" name="Freeform 59"/>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68" name="Freeform 60"/>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2" name="Group 61"/>
                      <p:cNvGrpSpPr>
                        <a:grpSpLocks/>
                      </p:cNvGrpSpPr>
                      <p:nvPr/>
                    </p:nvGrpSpPr>
                    <p:grpSpPr bwMode="auto">
                      <a:xfrm>
                        <a:off x="1649" y="283"/>
                        <a:ext cx="820" cy="220"/>
                        <a:chOff x="1649" y="283"/>
                        <a:chExt cx="820" cy="220"/>
                      </a:xfrm>
                    </p:grpSpPr>
                    <p:sp>
                      <p:nvSpPr>
                        <p:cNvPr id="65" name="Freeform 62"/>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66"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3" name="Group 64"/>
                      <p:cNvGrpSpPr>
                        <a:grpSpLocks/>
                      </p:cNvGrpSpPr>
                      <p:nvPr/>
                    </p:nvGrpSpPr>
                    <p:grpSpPr bwMode="auto">
                      <a:xfrm>
                        <a:off x="2469" y="283"/>
                        <a:ext cx="822" cy="220"/>
                        <a:chOff x="239" y="720"/>
                        <a:chExt cx="3982" cy="1064"/>
                      </a:xfrm>
                    </p:grpSpPr>
                    <p:sp>
                      <p:nvSpPr>
                        <p:cNvPr id="63" name="Freeform 65"/>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64" name="Freeform 66"/>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4" name="Group 67"/>
                      <p:cNvGrpSpPr>
                        <a:grpSpLocks/>
                      </p:cNvGrpSpPr>
                      <p:nvPr/>
                    </p:nvGrpSpPr>
                    <p:grpSpPr bwMode="auto">
                      <a:xfrm>
                        <a:off x="3291" y="283"/>
                        <a:ext cx="822" cy="220"/>
                        <a:chOff x="241" y="720"/>
                        <a:chExt cx="3976" cy="1064"/>
                      </a:xfrm>
                    </p:grpSpPr>
                    <p:sp>
                      <p:nvSpPr>
                        <p:cNvPr id="61" name="Freeform 68"/>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62" name="Freeform 69"/>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5" name="Group 70"/>
                      <p:cNvGrpSpPr>
                        <a:grpSpLocks/>
                      </p:cNvGrpSpPr>
                      <p:nvPr/>
                    </p:nvGrpSpPr>
                    <p:grpSpPr bwMode="auto">
                      <a:xfrm>
                        <a:off x="4113" y="283"/>
                        <a:ext cx="824" cy="220"/>
                        <a:chOff x="237" y="720"/>
                        <a:chExt cx="3987" cy="1064"/>
                      </a:xfrm>
                    </p:grpSpPr>
                    <p:sp>
                      <p:nvSpPr>
                        <p:cNvPr id="59" name="Freeform 71"/>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60" name="Freeform 72"/>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56" name="Group 73"/>
                      <p:cNvGrpSpPr>
                        <a:grpSpLocks/>
                      </p:cNvGrpSpPr>
                      <p:nvPr/>
                    </p:nvGrpSpPr>
                    <p:grpSpPr bwMode="auto">
                      <a:xfrm>
                        <a:off x="4938" y="283"/>
                        <a:ext cx="822" cy="220"/>
                        <a:chOff x="243" y="720"/>
                        <a:chExt cx="3977" cy="1064"/>
                      </a:xfrm>
                    </p:grpSpPr>
                    <p:sp>
                      <p:nvSpPr>
                        <p:cNvPr id="57" name="Freeform 74"/>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58" name="Freeform 75"/>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32"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28"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29"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vl1pPr>
          </a:lstStyle>
          <a:p>
            <a:pPr>
              <a:defRPr/>
            </a:pPr>
            <a:endParaRPr lang="en-US">
              <a:solidFill>
                <a:srgbClr val="EBCD5D"/>
              </a:solidFill>
            </a:endParaRPr>
          </a:p>
        </p:txBody>
      </p:sp>
      <p:sp>
        <p:nvSpPr>
          <p:cNvPr id="110" name="Rectangle 98"/>
          <p:cNvSpPr>
            <a:spLocks noGrp="1" noChangeArrowheads="1"/>
          </p:cNvSpPr>
          <p:nvPr>
            <p:ph type="ftr" sz="quarter" idx="11"/>
          </p:nvPr>
        </p:nvSpPr>
        <p:spPr/>
        <p:txBody>
          <a:bodyPr/>
          <a:lstStyle>
            <a:lvl1pPr>
              <a:defRPr/>
            </a:lvl1pPr>
          </a:lstStyle>
          <a:p>
            <a:pPr>
              <a:defRPr/>
            </a:pPr>
            <a:endParaRPr lang="en-US">
              <a:solidFill>
                <a:srgbClr val="EBCD5D"/>
              </a:solidFill>
            </a:endParaRPr>
          </a:p>
        </p:txBody>
      </p:sp>
      <p:sp>
        <p:nvSpPr>
          <p:cNvPr id="111" name="Rectangle 99"/>
          <p:cNvSpPr>
            <a:spLocks noGrp="1" noChangeArrowheads="1"/>
          </p:cNvSpPr>
          <p:nvPr>
            <p:ph type="sldNum" sz="quarter" idx="12"/>
          </p:nvPr>
        </p:nvSpPr>
        <p:spPr/>
        <p:txBody>
          <a:bodyPr/>
          <a:lstStyle>
            <a:lvl1pPr>
              <a:defRPr/>
            </a:lvl1pPr>
          </a:lstStyle>
          <a:p>
            <a:pPr>
              <a:defRPr/>
            </a:pPr>
            <a:fld id="{335BB29E-08EA-450C-BBD0-683DFA39806B}"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098372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6A9C99F5-2BF4-4095-8EBF-34B23D615A9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3114031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18BDA8C1-D90C-40D9-A105-0975B676441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3375873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6D4F2F12-6D9B-4588-8EBF-A4D1707ED7D5}"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4961981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8"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9" name="Rectangle 99"/>
          <p:cNvSpPr>
            <a:spLocks noGrp="1" noChangeArrowheads="1"/>
          </p:cNvSpPr>
          <p:nvPr>
            <p:ph type="sldNum" sz="quarter" idx="12"/>
          </p:nvPr>
        </p:nvSpPr>
        <p:spPr>
          <a:ln/>
        </p:spPr>
        <p:txBody>
          <a:bodyPr/>
          <a:lstStyle>
            <a:lvl1pPr>
              <a:defRPr/>
            </a:lvl1pPr>
          </a:lstStyle>
          <a:p>
            <a:pPr>
              <a:defRPr/>
            </a:pPr>
            <a:fld id="{6216892D-1F3E-43AE-BB1A-C93BA6C7E0F0}"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9275970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4"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5" name="Rectangle 99"/>
          <p:cNvSpPr>
            <a:spLocks noGrp="1" noChangeArrowheads="1"/>
          </p:cNvSpPr>
          <p:nvPr>
            <p:ph type="sldNum" sz="quarter" idx="12"/>
          </p:nvPr>
        </p:nvSpPr>
        <p:spPr>
          <a:ln/>
        </p:spPr>
        <p:txBody>
          <a:bodyPr/>
          <a:lstStyle>
            <a:lvl1pPr>
              <a:defRPr/>
            </a:lvl1pPr>
          </a:lstStyle>
          <a:p>
            <a:pPr>
              <a:defRPr/>
            </a:pPr>
            <a:fld id="{5E43025E-8DCC-4FF6-96E6-2C39780A6BF3}"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0965034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3"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4" name="Rectangle 99"/>
          <p:cNvSpPr>
            <a:spLocks noGrp="1" noChangeArrowheads="1"/>
          </p:cNvSpPr>
          <p:nvPr>
            <p:ph type="sldNum" sz="quarter" idx="12"/>
          </p:nvPr>
        </p:nvSpPr>
        <p:spPr>
          <a:ln/>
        </p:spPr>
        <p:txBody>
          <a:bodyPr/>
          <a:lstStyle>
            <a:lvl1pPr>
              <a:defRPr/>
            </a:lvl1pPr>
          </a:lstStyle>
          <a:p>
            <a:pPr>
              <a:defRPr/>
            </a:pPr>
            <a:fld id="{4E43D3D1-F1A7-47B0-8D92-28DA190F1158}"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148439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54B8515E-5EF4-4885-BDFB-508DEA7538E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923341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ED9ADAE6-FD6B-42CE-AEBB-4D1A758B302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35622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97637A50-9259-4EE6-89ED-3C3FABE71804}"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9675032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4946F91B-9331-4CA2-ACC2-EC8C077E21D2}"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8444537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1990028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90882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1797057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731784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27719174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03763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3563786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29415538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7803727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1328630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9199139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3234920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5037145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885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33255505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14948261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391513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5571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7229866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7676211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2877222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19863138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16518804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15682267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35433420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48436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47481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40031962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35133183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8443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12651663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750305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41331960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2450357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15845375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4590372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933866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024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38093669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4823550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5654122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958249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20211464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17858724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3399587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14552414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3994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3878191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6003861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73354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7108906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924359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9940737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179937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10519058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39996300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2558159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42208175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4421849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16544319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1D69EB9-691F-4F4F-8185-FE784D6C3908}" type="slidenum">
              <a:rPr lang="en-US"/>
              <a:pPr>
                <a:defRPr/>
              </a:pPr>
              <a:t>‹#›</a:t>
            </a:fld>
            <a:endParaRPr lang="en-US"/>
          </a:p>
        </p:txBody>
      </p:sp>
    </p:spTree>
    <p:extLst>
      <p:ext uri="{BB962C8B-B14F-4D97-AF65-F5344CB8AC3E}">
        <p14:creationId xmlns:p14="http://schemas.microsoft.com/office/powerpoint/2010/main" val="34021614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1C2AFFB4-4E97-4258-B18E-5401F7C94380}" type="slidenum">
              <a:rPr lang="en-US"/>
              <a:pPr>
                <a:defRPr/>
              </a:pPr>
              <a:t>‹#›</a:t>
            </a:fld>
            <a:endParaRPr lang="en-US"/>
          </a:p>
        </p:txBody>
      </p:sp>
    </p:spTree>
    <p:extLst>
      <p:ext uri="{BB962C8B-B14F-4D97-AF65-F5344CB8AC3E}">
        <p14:creationId xmlns:p14="http://schemas.microsoft.com/office/powerpoint/2010/main" val="18324534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26DC8A5-BE1D-4212-8F8E-3AB3CB5103AD}" type="slidenum">
              <a:rPr lang="en-US"/>
              <a:pPr>
                <a:defRPr/>
              </a:pPr>
              <a:t>‹#›</a:t>
            </a:fld>
            <a:endParaRPr lang="en-US"/>
          </a:p>
        </p:txBody>
      </p:sp>
    </p:spTree>
    <p:extLst>
      <p:ext uri="{BB962C8B-B14F-4D97-AF65-F5344CB8AC3E}">
        <p14:creationId xmlns:p14="http://schemas.microsoft.com/office/powerpoint/2010/main" val="17142468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67F0F04-4F7D-424C-9268-70338B8A64CF}" type="slidenum">
              <a:rPr lang="en-US"/>
              <a:pPr>
                <a:defRPr/>
              </a:pPr>
              <a:t>‹#›</a:t>
            </a:fld>
            <a:endParaRPr lang="en-US"/>
          </a:p>
        </p:txBody>
      </p:sp>
    </p:spTree>
    <p:extLst>
      <p:ext uri="{BB962C8B-B14F-4D97-AF65-F5344CB8AC3E}">
        <p14:creationId xmlns:p14="http://schemas.microsoft.com/office/powerpoint/2010/main" val="30765155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BEBA389-DCB0-4DB1-9627-A8718E5AEDFA}" type="slidenum">
              <a:rPr lang="en-US"/>
              <a:pPr>
                <a:defRPr/>
              </a:pPr>
              <a:t>‹#›</a:t>
            </a:fld>
            <a:endParaRPr lang="en-US"/>
          </a:p>
        </p:txBody>
      </p:sp>
    </p:spTree>
    <p:extLst>
      <p:ext uri="{BB962C8B-B14F-4D97-AF65-F5344CB8AC3E}">
        <p14:creationId xmlns:p14="http://schemas.microsoft.com/office/powerpoint/2010/main" val="8372436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3175664-47CF-4512-A956-2620B2BBABBA}" type="slidenum">
              <a:rPr lang="en-US"/>
              <a:pPr>
                <a:defRPr/>
              </a:pPr>
              <a:t>‹#›</a:t>
            </a:fld>
            <a:endParaRPr lang="en-US"/>
          </a:p>
        </p:txBody>
      </p:sp>
    </p:spTree>
    <p:extLst>
      <p:ext uri="{BB962C8B-B14F-4D97-AF65-F5344CB8AC3E}">
        <p14:creationId xmlns:p14="http://schemas.microsoft.com/office/powerpoint/2010/main" val="40832509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673A21D-1AB1-4A06-B8F8-F1A5919A3803}" type="slidenum">
              <a:rPr lang="en-US"/>
              <a:pPr>
                <a:defRPr/>
              </a:pPr>
              <a:t>‹#›</a:t>
            </a:fld>
            <a:endParaRPr lang="en-US"/>
          </a:p>
        </p:txBody>
      </p:sp>
    </p:spTree>
    <p:extLst>
      <p:ext uri="{BB962C8B-B14F-4D97-AF65-F5344CB8AC3E}">
        <p14:creationId xmlns:p14="http://schemas.microsoft.com/office/powerpoint/2010/main" val="1842843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1CD287D4-1B6A-46CC-A448-EC27D18ADCA2}" type="slidenum">
              <a:rPr lang="en-US"/>
              <a:pPr>
                <a:defRPr/>
              </a:pPr>
              <a:t>‹#›</a:t>
            </a:fld>
            <a:endParaRPr lang="en-US"/>
          </a:p>
        </p:txBody>
      </p:sp>
    </p:spTree>
    <p:extLst>
      <p:ext uri="{BB962C8B-B14F-4D97-AF65-F5344CB8AC3E}">
        <p14:creationId xmlns:p14="http://schemas.microsoft.com/office/powerpoint/2010/main" val="29891206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6381EF5-7B74-44CB-972E-67F4DD02F45E}" type="slidenum">
              <a:rPr lang="en-US"/>
              <a:pPr>
                <a:defRPr/>
              </a:pPr>
              <a:t>‹#›</a:t>
            </a:fld>
            <a:endParaRPr lang="en-US"/>
          </a:p>
        </p:txBody>
      </p:sp>
    </p:spTree>
    <p:extLst>
      <p:ext uri="{BB962C8B-B14F-4D97-AF65-F5344CB8AC3E}">
        <p14:creationId xmlns:p14="http://schemas.microsoft.com/office/powerpoint/2010/main" val="37377837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F856F68-6F4B-4CCE-A912-BA02EA43F66A}" type="slidenum">
              <a:rPr lang="en-US"/>
              <a:pPr>
                <a:defRPr/>
              </a:pPr>
              <a:t>‹#›</a:t>
            </a:fld>
            <a:endParaRPr lang="en-US"/>
          </a:p>
        </p:txBody>
      </p:sp>
    </p:spTree>
    <p:extLst>
      <p:ext uri="{BB962C8B-B14F-4D97-AF65-F5344CB8AC3E}">
        <p14:creationId xmlns:p14="http://schemas.microsoft.com/office/powerpoint/2010/main" val="11469162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B584F31-91B1-4EEA-BC82-2477A663EF4B}" type="slidenum">
              <a:rPr lang="en-US"/>
              <a:pPr>
                <a:defRPr/>
              </a:pPr>
              <a:t>‹#›</a:t>
            </a:fld>
            <a:endParaRPr lang="en-US"/>
          </a:p>
        </p:txBody>
      </p:sp>
    </p:spTree>
    <p:extLst>
      <p:ext uri="{BB962C8B-B14F-4D97-AF65-F5344CB8AC3E}">
        <p14:creationId xmlns:p14="http://schemas.microsoft.com/office/powerpoint/2010/main" val="626355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5D3737-880B-478C-AD42-12E333C24A6E}" type="slidenum">
              <a:rPr lang="en-US"/>
              <a:pPr>
                <a:defRPr/>
              </a:pPr>
              <a:t>‹#›</a:t>
            </a:fld>
            <a:endParaRPr lang="en-US"/>
          </a:p>
        </p:txBody>
      </p:sp>
    </p:spTree>
    <p:extLst>
      <p:ext uri="{BB962C8B-B14F-4D97-AF65-F5344CB8AC3E}">
        <p14:creationId xmlns:p14="http://schemas.microsoft.com/office/powerpoint/2010/main" val="11929788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358FA468-AA12-496B-9D2A-DC4FACFE6842}" type="slidenum">
              <a:rPr lang="en-US"/>
              <a:pPr>
                <a:defRPr/>
              </a:pPr>
              <a:t>‹#›</a:t>
            </a:fld>
            <a:endParaRPr lang="en-US"/>
          </a:p>
        </p:txBody>
      </p:sp>
    </p:spTree>
    <p:extLst>
      <p:ext uri="{BB962C8B-B14F-4D97-AF65-F5344CB8AC3E}">
        <p14:creationId xmlns:p14="http://schemas.microsoft.com/office/powerpoint/2010/main" val="15956351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449937B-870D-491D-8BFE-3EEFDC03E28E}" type="slidenum">
              <a:rPr lang="en-US"/>
              <a:pPr>
                <a:defRPr/>
              </a:pPr>
              <a:t>‹#›</a:t>
            </a:fld>
            <a:endParaRPr lang="en-US"/>
          </a:p>
        </p:txBody>
      </p:sp>
    </p:spTree>
    <p:extLst>
      <p:ext uri="{BB962C8B-B14F-4D97-AF65-F5344CB8AC3E}">
        <p14:creationId xmlns:p14="http://schemas.microsoft.com/office/powerpoint/2010/main" val="9222339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E7700C4-7BB5-4234-A2A2-0FF7BA117B52}" type="slidenum">
              <a:rPr lang="en-US"/>
              <a:pPr>
                <a:defRPr/>
              </a:pPr>
              <a:t>‹#›</a:t>
            </a:fld>
            <a:endParaRPr lang="en-US"/>
          </a:p>
        </p:txBody>
      </p:sp>
    </p:spTree>
    <p:extLst>
      <p:ext uri="{BB962C8B-B14F-4D97-AF65-F5344CB8AC3E}">
        <p14:creationId xmlns:p14="http://schemas.microsoft.com/office/powerpoint/2010/main" val="39625271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F18BFB8-F0A9-484D-9430-36FF37CBF10D}" type="slidenum">
              <a:rPr lang="en-US"/>
              <a:pPr>
                <a:defRPr/>
              </a:pPr>
              <a:t>‹#›</a:t>
            </a:fld>
            <a:endParaRPr lang="en-US"/>
          </a:p>
        </p:txBody>
      </p:sp>
    </p:spTree>
    <p:extLst>
      <p:ext uri="{BB962C8B-B14F-4D97-AF65-F5344CB8AC3E}">
        <p14:creationId xmlns:p14="http://schemas.microsoft.com/office/powerpoint/2010/main" val="40049350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9EF7BD1-13DF-4E19-8900-B93BC355057A}" type="slidenum">
              <a:rPr lang="en-US"/>
              <a:pPr>
                <a:defRPr/>
              </a:pPr>
              <a:t>‹#›</a:t>
            </a:fld>
            <a:endParaRPr lang="en-US"/>
          </a:p>
        </p:txBody>
      </p:sp>
    </p:spTree>
    <p:extLst>
      <p:ext uri="{BB962C8B-B14F-4D97-AF65-F5344CB8AC3E}">
        <p14:creationId xmlns:p14="http://schemas.microsoft.com/office/powerpoint/2010/main" val="164414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739931-5572-42D4-8719-57F542605680}" type="slidenum">
              <a:rPr lang="en-US"/>
              <a:pPr>
                <a:defRPr/>
              </a:pPr>
              <a:t>‹#›</a:t>
            </a:fld>
            <a:endParaRPr lang="en-US"/>
          </a:p>
        </p:txBody>
      </p:sp>
    </p:spTree>
    <p:extLst>
      <p:ext uri="{BB962C8B-B14F-4D97-AF65-F5344CB8AC3E}">
        <p14:creationId xmlns:p14="http://schemas.microsoft.com/office/powerpoint/2010/main" val="6122321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9FA08C8-4B67-47B2-8F23-F8AC750FD9B3}" type="slidenum">
              <a:rPr lang="en-US"/>
              <a:pPr>
                <a:defRPr/>
              </a:pPr>
              <a:t>‹#›</a:t>
            </a:fld>
            <a:endParaRPr lang="en-US"/>
          </a:p>
        </p:txBody>
      </p:sp>
    </p:spTree>
    <p:extLst>
      <p:ext uri="{BB962C8B-B14F-4D97-AF65-F5344CB8AC3E}">
        <p14:creationId xmlns:p14="http://schemas.microsoft.com/office/powerpoint/2010/main" val="5879734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865D8B5-5FBA-4F2B-B30E-8DF5AFC7237D}" type="slidenum">
              <a:rPr lang="en-US"/>
              <a:pPr>
                <a:defRPr/>
              </a:pPr>
              <a:t>‹#›</a:t>
            </a:fld>
            <a:endParaRPr lang="en-US"/>
          </a:p>
        </p:txBody>
      </p:sp>
    </p:spTree>
    <p:extLst>
      <p:ext uri="{BB962C8B-B14F-4D97-AF65-F5344CB8AC3E}">
        <p14:creationId xmlns:p14="http://schemas.microsoft.com/office/powerpoint/2010/main" val="36779995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388A448-2717-496F-B7BA-8D1B2E8AC8AE}" type="slidenum">
              <a:rPr lang="en-US"/>
              <a:pPr>
                <a:defRPr/>
              </a:pPr>
              <a:t>‹#›</a:t>
            </a:fld>
            <a:endParaRPr lang="en-US"/>
          </a:p>
        </p:txBody>
      </p:sp>
    </p:spTree>
    <p:extLst>
      <p:ext uri="{BB962C8B-B14F-4D97-AF65-F5344CB8AC3E}">
        <p14:creationId xmlns:p14="http://schemas.microsoft.com/office/powerpoint/2010/main" val="34498830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43D6952-577D-41CD-ADB5-281214F0EF1C}" type="slidenum">
              <a:rPr lang="en-US"/>
              <a:pPr>
                <a:defRPr/>
              </a:pPr>
              <a:t>‹#›</a:t>
            </a:fld>
            <a:endParaRPr lang="en-US"/>
          </a:p>
        </p:txBody>
      </p:sp>
    </p:spTree>
    <p:extLst>
      <p:ext uri="{BB962C8B-B14F-4D97-AF65-F5344CB8AC3E}">
        <p14:creationId xmlns:p14="http://schemas.microsoft.com/office/powerpoint/2010/main" val="7903775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2319CFB-6C20-4D11-9C8E-F7EC86F89DF0}" type="slidenum">
              <a:rPr lang="en-US"/>
              <a:pPr>
                <a:defRPr/>
              </a:pPr>
              <a:t>‹#›</a:t>
            </a:fld>
            <a:endParaRPr lang="en-US"/>
          </a:p>
        </p:txBody>
      </p:sp>
    </p:spTree>
    <p:extLst>
      <p:ext uri="{BB962C8B-B14F-4D97-AF65-F5344CB8AC3E}">
        <p14:creationId xmlns:p14="http://schemas.microsoft.com/office/powerpoint/2010/main" val="18861083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F0B94789-020E-4E5A-89F4-977789FB82CD}" type="slidenum">
              <a:rPr lang="en-US"/>
              <a:pPr>
                <a:defRPr/>
              </a:pPr>
              <a:t>‹#›</a:t>
            </a:fld>
            <a:endParaRPr lang="en-US"/>
          </a:p>
        </p:txBody>
      </p:sp>
    </p:spTree>
    <p:extLst>
      <p:ext uri="{BB962C8B-B14F-4D97-AF65-F5344CB8AC3E}">
        <p14:creationId xmlns:p14="http://schemas.microsoft.com/office/powerpoint/2010/main" val="22930461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C8695D71-6E1D-4669-BC3B-4F50F4758239}" type="slidenum">
              <a:rPr lang="en-US"/>
              <a:pPr>
                <a:defRPr/>
              </a:pPr>
              <a:t>‹#›</a:t>
            </a:fld>
            <a:endParaRPr lang="en-US"/>
          </a:p>
        </p:txBody>
      </p:sp>
    </p:spTree>
    <p:extLst>
      <p:ext uri="{BB962C8B-B14F-4D97-AF65-F5344CB8AC3E}">
        <p14:creationId xmlns:p14="http://schemas.microsoft.com/office/powerpoint/2010/main" val="29417416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1FAE5DD1-A25D-4823-AD67-061F460D0B19}" type="slidenum">
              <a:rPr lang="en-US"/>
              <a:pPr>
                <a:defRPr/>
              </a:pPr>
              <a:t>‹#›</a:t>
            </a:fld>
            <a:endParaRPr lang="en-US"/>
          </a:p>
        </p:txBody>
      </p:sp>
    </p:spTree>
    <p:extLst>
      <p:ext uri="{BB962C8B-B14F-4D97-AF65-F5344CB8AC3E}">
        <p14:creationId xmlns:p14="http://schemas.microsoft.com/office/powerpoint/2010/main" val="26334638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cs typeface="Arial" pitchFamily="34" charset="0"/>
              </a:defRPr>
            </a:lvl1pPr>
          </a:lstStyle>
          <a:p>
            <a:pPr>
              <a:defRPr/>
            </a:pPr>
            <a:fld id="{CB17F34F-B809-444A-9ED4-A36E44CD02B6}" type="slidenum">
              <a:rPr lang="en-US"/>
              <a:pPr>
                <a:defRPr/>
              </a:pPr>
              <a:t>‹#›</a:t>
            </a:fld>
            <a:endParaRPr lang="en-US"/>
          </a:p>
        </p:txBody>
      </p:sp>
    </p:spTree>
    <p:extLst>
      <p:ext uri="{BB962C8B-B14F-4D97-AF65-F5344CB8AC3E}">
        <p14:creationId xmlns:p14="http://schemas.microsoft.com/office/powerpoint/2010/main" val="1139768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cs typeface="Arial" pitchFamily="34" charset="0"/>
              </a:defRPr>
            </a:lvl1pPr>
          </a:lstStyle>
          <a:p>
            <a:pPr>
              <a:defRPr/>
            </a:pPr>
            <a:fld id="{0B255A44-7F5B-468E-B427-6B52D6E2D492}" type="slidenum">
              <a:rPr lang="en-US"/>
              <a:pPr>
                <a:defRPr/>
              </a:pPr>
              <a:t>‹#›</a:t>
            </a:fld>
            <a:endParaRPr lang="en-US"/>
          </a:p>
        </p:txBody>
      </p:sp>
    </p:spTree>
    <p:extLst>
      <p:ext uri="{BB962C8B-B14F-4D97-AF65-F5344CB8AC3E}">
        <p14:creationId xmlns:p14="http://schemas.microsoft.com/office/powerpoint/2010/main" val="31807191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cs typeface="Arial" pitchFamily="34" charset="0"/>
              </a:defRPr>
            </a:lvl1pPr>
          </a:lstStyle>
          <a:p>
            <a:pPr>
              <a:defRPr/>
            </a:pPr>
            <a:fld id="{7B45B613-F706-46F5-B451-E65DEAEC0191}" type="slidenum">
              <a:rPr lang="en-US"/>
              <a:pPr>
                <a:defRPr/>
              </a:pPr>
              <a:t>‹#›</a:t>
            </a:fld>
            <a:endParaRPr lang="en-US"/>
          </a:p>
        </p:txBody>
      </p:sp>
    </p:spTree>
    <p:extLst>
      <p:ext uri="{BB962C8B-B14F-4D97-AF65-F5344CB8AC3E}">
        <p14:creationId xmlns:p14="http://schemas.microsoft.com/office/powerpoint/2010/main" val="5775339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07EBBEA6-A91B-4C9B-A434-6AB6E4F6FD7A}" type="slidenum">
              <a:rPr lang="en-US"/>
              <a:pPr>
                <a:defRPr/>
              </a:pPr>
              <a:t>‹#›</a:t>
            </a:fld>
            <a:endParaRPr lang="en-US"/>
          </a:p>
        </p:txBody>
      </p:sp>
    </p:spTree>
    <p:extLst>
      <p:ext uri="{BB962C8B-B14F-4D97-AF65-F5344CB8AC3E}">
        <p14:creationId xmlns:p14="http://schemas.microsoft.com/office/powerpoint/2010/main" val="41706715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pPr>
              <a:defRPr/>
            </a:pPr>
            <a:fld id="{4E32DED6-5E9E-44A1-986A-9530E691BB84}" type="slidenum">
              <a:rPr lang="en-US"/>
              <a:pPr>
                <a:defRPr/>
              </a:pPr>
              <a:t>‹#›</a:t>
            </a:fld>
            <a:endParaRPr lang="en-US"/>
          </a:p>
        </p:txBody>
      </p:sp>
    </p:spTree>
    <p:extLst>
      <p:ext uri="{BB962C8B-B14F-4D97-AF65-F5344CB8AC3E}">
        <p14:creationId xmlns:p14="http://schemas.microsoft.com/office/powerpoint/2010/main" val="9903165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4D5FCB58-178F-4D31-A7C2-C9A863F11278}" type="slidenum">
              <a:rPr lang="en-US"/>
              <a:pPr>
                <a:defRPr/>
              </a:pPr>
              <a:t>‹#›</a:t>
            </a:fld>
            <a:endParaRPr lang="en-US"/>
          </a:p>
        </p:txBody>
      </p:sp>
    </p:spTree>
    <p:extLst>
      <p:ext uri="{BB962C8B-B14F-4D97-AF65-F5344CB8AC3E}">
        <p14:creationId xmlns:p14="http://schemas.microsoft.com/office/powerpoint/2010/main" val="33871066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a:defRPr/>
            </a:pPr>
            <a:fld id="{DD19E1C5-F88F-472C-8C06-8653EFFF76F4}" type="slidenum">
              <a:rPr lang="en-US"/>
              <a:pPr>
                <a:defRPr/>
              </a:pPr>
              <a:t>‹#›</a:t>
            </a:fld>
            <a:endParaRPr lang="en-US"/>
          </a:p>
        </p:txBody>
      </p:sp>
    </p:spTree>
    <p:extLst>
      <p:ext uri="{BB962C8B-B14F-4D97-AF65-F5344CB8AC3E}">
        <p14:creationId xmlns:p14="http://schemas.microsoft.com/office/powerpoint/2010/main" val="10327591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defRPr>
            </a:lvl1pPr>
          </a:lstStyle>
          <a:p>
            <a:pPr>
              <a:defRPr/>
            </a:pPr>
            <a:fld id="{8CAEF896-D5E7-430C-A196-4BB2682AF0D5}" type="slidenum">
              <a:rPr lang="en-US"/>
              <a:pPr>
                <a:defRPr/>
              </a:pPr>
              <a:t>‹#›</a:t>
            </a:fld>
            <a:endParaRPr lang="en-US"/>
          </a:p>
        </p:txBody>
      </p:sp>
    </p:spTree>
    <p:extLst>
      <p:ext uri="{BB962C8B-B14F-4D97-AF65-F5344CB8AC3E}">
        <p14:creationId xmlns:p14="http://schemas.microsoft.com/office/powerpoint/2010/main" val="8381491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554D727A-5FA1-42DF-99B4-41594B9ABB18}" type="slidenum">
              <a:rPr lang="en-US"/>
              <a:pPr>
                <a:defRPr/>
              </a:pPr>
              <a:t>‹#›</a:t>
            </a:fld>
            <a:endParaRPr lang="en-US"/>
          </a:p>
        </p:txBody>
      </p:sp>
    </p:spTree>
    <p:extLst>
      <p:ext uri="{BB962C8B-B14F-4D97-AF65-F5344CB8AC3E}">
        <p14:creationId xmlns:p14="http://schemas.microsoft.com/office/powerpoint/2010/main" val="40771672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CC3F6315-040C-4DC4-BDC2-F020198C5434}" type="slidenum">
              <a:rPr lang="en-US"/>
              <a:pPr>
                <a:defRPr/>
              </a:pPr>
              <a:t>‹#›</a:t>
            </a:fld>
            <a:endParaRPr lang="en-US"/>
          </a:p>
        </p:txBody>
      </p:sp>
    </p:spTree>
    <p:extLst>
      <p:ext uri="{BB962C8B-B14F-4D97-AF65-F5344CB8AC3E}">
        <p14:creationId xmlns:p14="http://schemas.microsoft.com/office/powerpoint/2010/main" val="10025759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72F3D1E6-4627-46B1-A44B-DE7F3BA6EF58}" type="slidenum">
              <a:rPr lang="en-US"/>
              <a:pPr>
                <a:defRPr/>
              </a:pPr>
              <a:t>‹#›</a:t>
            </a:fld>
            <a:endParaRPr lang="en-US"/>
          </a:p>
        </p:txBody>
      </p:sp>
    </p:spTree>
    <p:extLst>
      <p:ext uri="{BB962C8B-B14F-4D97-AF65-F5344CB8AC3E}">
        <p14:creationId xmlns:p14="http://schemas.microsoft.com/office/powerpoint/2010/main" val="3402029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defRPr>
            </a:lvl1pPr>
          </a:lstStyle>
          <a:p>
            <a:pPr>
              <a:defRPr/>
            </a:pPr>
            <a:fld id="{DBB62F54-B90D-44F3-ABC3-654865024CA5}" type="slidenum">
              <a:rPr lang="en-US"/>
              <a:pPr>
                <a:defRPr/>
              </a:pPr>
              <a:t>‹#›</a:t>
            </a:fld>
            <a:endParaRPr lang="en-US"/>
          </a:p>
        </p:txBody>
      </p:sp>
    </p:spTree>
    <p:extLst>
      <p:ext uri="{BB962C8B-B14F-4D97-AF65-F5344CB8AC3E}">
        <p14:creationId xmlns:p14="http://schemas.microsoft.com/office/powerpoint/2010/main" val="39514366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defRPr>
            </a:lvl1pPr>
          </a:lstStyle>
          <a:p>
            <a:pPr>
              <a:defRPr/>
            </a:pPr>
            <a:fld id="{A91B9033-6CA5-45EB-B344-E98561A32740}" type="slidenum">
              <a:rPr lang="en-US"/>
              <a:pPr>
                <a:defRPr/>
              </a:pPr>
              <a:t>‹#›</a:t>
            </a:fld>
            <a:endParaRPr lang="en-US"/>
          </a:p>
        </p:txBody>
      </p:sp>
    </p:spTree>
    <p:extLst>
      <p:ext uri="{BB962C8B-B14F-4D97-AF65-F5344CB8AC3E}">
        <p14:creationId xmlns:p14="http://schemas.microsoft.com/office/powerpoint/2010/main" val="21766842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defRPr>
            </a:lvl1pPr>
          </a:lstStyle>
          <a:p>
            <a:pPr>
              <a:defRPr/>
            </a:pPr>
            <a:fld id="{818AE11D-7E8D-433C-9585-13CA009B9B1E}" type="slidenum">
              <a:rPr lang="en-US"/>
              <a:pPr>
                <a:defRPr/>
              </a:pPr>
              <a:t>‹#›</a:t>
            </a:fld>
            <a:endParaRPr lang="en-US"/>
          </a:p>
        </p:txBody>
      </p:sp>
    </p:spTree>
    <p:extLst>
      <p:ext uri="{BB962C8B-B14F-4D97-AF65-F5344CB8AC3E}">
        <p14:creationId xmlns:p14="http://schemas.microsoft.com/office/powerpoint/2010/main" val="13887684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60EE976A-EEBA-4EB3-BF99-5E9CCA01E641}" type="slidenum">
              <a:rPr lang="en-US"/>
              <a:pPr>
                <a:defRPr/>
              </a:pPr>
              <a:t>‹#›</a:t>
            </a:fld>
            <a:endParaRPr lang="en-US"/>
          </a:p>
        </p:txBody>
      </p:sp>
    </p:spTree>
    <p:extLst>
      <p:ext uri="{BB962C8B-B14F-4D97-AF65-F5344CB8AC3E}">
        <p14:creationId xmlns:p14="http://schemas.microsoft.com/office/powerpoint/2010/main" val="14161521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B1481B97-655F-484E-9CAF-AAC7B50E7171}" type="slidenum">
              <a:rPr lang="en-US"/>
              <a:pPr>
                <a:defRPr/>
              </a:pPr>
              <a:t>‹#›</a:t>
            </a:fld>
            <a:endParaRPr lang="en-US"/>
          </a:p>
        </p:txBody>
      </p:sp>
    </p:spTree>
    <p:extLst>
      <p:ext uri="{BB962C8B-B14F-4D97-AF65-F5344CB8AC3E}">
        <p14:creationId xmlns:p14="http://schemas.microsoft.com/office/powerpoint/2010/main" val="16086860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01F35959-C34B-4CF3-A552-1DC2A2C46F89}" type="slidenum">
              <a:rPr lang="en-US"/>
              <a:pPr>
                <a:defRPr/>
              </a:pPr>
              <a:t>‹#›</a:t>
            </a:fld>
            <a:endParaRPr lang="en-US"/>
          </a:p>
        </p:txBody>
      </p:sp>
    </p:spTree>
    <p:extLst>
      <p:ext uri="{BB962C8B-B14F-4D97-AF65-F5344CB8AC3E}">
        <p14:creationId xmlns:p14="http://schemas.microsoft.com/office/powerpoint/2010/main" val="961725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4255B290-7840-44C0-8AD8-48B577871858}" type="slidenum">
              <a:rPr lang="en-US"/>
              <a:pPr>
                <a:defRPr/>
              </a:pPr>
              <a:t>‹#›</a:t>
            </a:fld>
            <a:endParaRPr lang="en-US"/>
          </a:p>
        </p:txBody>
      </p:sp>
    </p:spTree>
    <p:extLst>
      <p:ext uri="{BB962C8B-B14F-4D97-AF65-F5344CB8AC3E}">
        <p14:creationId xmlns:p14="http://schemas.microsoft.com/office/powerpoint/2010/main" val="26537498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8D20C66-AA2F-4CBB-9AF5-7C628F234226}" type="slidenum">
              <a:rPr lang="en-US"/>
              <a:pPr>
                <a:defRPr/>
              </a:pPr>
              <a:t>‹#›</a:t>
            </a:fld>
            <a:endParaRPr lang="en-US"/>
          </a:p>
        </p:txBody>
      </p:sp>
    </p:spTree>
    <p:extLst>
      <p:ext uri="{BB962C8B-B14F-4D97-AF65-F5344CB8AC3E}">
        <p14:creationId xmlns:p14="http://schemas.microsoft.com/office/powerpoint/2010/main" val="40536069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5E47DDF-0233-4D2F-A81E-B82DE31F71C2}" type="slidenum">
              <a:rPr lang="en-US"/>
              <a:pPr>
                <a:defRPr/>
              </a:pPr>
              <a:t>‹#›</a:t>
            </a:fld>
            <a:endParaRPr lang="en-US"/>
          </a:p>
        </p:txBody>
      </p:sp>
    </p:spTree>
    <p:extLst>
      <p:ext uri="{BB962C8B-B14F-4D97-AF65-F5344CB8AC3E}">
        <p14:creationId xmlns:p14="http://schemas.microsoft.com/office/powerpoint/2010/main" val="8731416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45B56B9-C0F9-4D74-80B6-0A882E79F0F3}" type="slidenum">
              <a:rPr lang="en-US"/>
              <a:pPr>
                <a:defRPr/>
              </a:pPr>
              <a:t>‹#›</a:t>
            </a:fld>
            <a:endParaRPr lang="en-US"/>
          </a:p>
        </p:txBody>
      </p:sp>
    </p:spTree>
    <p:extLst>
      <p:ext uri="{BB962C8B-B14F-4D97-AF65-F5344CB8AC3E}">
        <p14:creationId xmlns:p14="http://schemas.microsoft.com/office/powerpoint/2010/main" val="2221733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7FCFFFE0-2F3C-4BA1-8EA6-9A15FFBCA721}" type="slidenum">
              <a:rPr lang="en-US"/>
              <a:pPr>
                <a:defRPr/>
              </a:pPr>
              <a:t>‹#›</a:t>
            </a:fld>
            <a:endParaRPr lang="en-US"/>
          </a:p>
        </p:txBody>
      </p:sp>
    </p:spTree>
    <p:extLst>
      <p:ext uri="{BB962C8B-B14F-4D97-AF65-F5344CB8AC3E}">
        <p14:creationId xmlns:p14="http://schemas.microsoft.com/office/powerpoint/2010/main" val="9361709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D4DAA36-B17D-47FF-8C3A-E442E6E0842A}" type="slidenum">
              <a:rPr lang="en-US"/>
              <a:pPr>
                <a:defRPr/>
              </a:pPr>
              <a:t>‹#›</a:t>
            </a:fld>
            <a:endParaRPr lang="en-US"/>
          </a:p>
        </p:txBody>
      </p:sp>
    </p:spTree>
    <p:extLst>
      <p:ext uri="{BB962C8B-B14F-4D97-AF65-F5344CB8AC3E}">
        <p14:creationId xmlns:p14="http://schemas.microsoft.com/office/powerpoint/2010/main" val="17741479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1D6F5C4-AF1E-4DDF-BF97-3F4CC0C004CD}" type="slidenum">
              <a:rPr lang="en-US"/>
              <a:pPr>
                <a:defRPr/>
              </a:pPr>
              <a:t>‹#›</a:t>
            </a:fld>
            <a:endParaRPr lang="en-US"/>
          </a:p>
        </p:txBody>
      </p:sp>
    </p:spTree>
    <p:extLst>
      <p:ext uri="{BB962C8B-B14F-4D97-AF65-F5344CB8AC3E}">
        <p14:creationId xmlns:p14="http://schemas.microsoft.com/office/powerpoint/2010/main" val="16137842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706E70F1-9E35-4B8C-83FC-106E1294E3CA}" type="slidenum">
              <a:rPr lang="en-US"/>
              <a:pPr>
                <a:defRPr/>
              </a:pPr>
              <a:t>‹#›</a:t>
            </a:fld>
            <a:endParaRPr lang="en-US"/>
          </a:p>
        </p:txBody>
      </p:sp>
    </p:spTree>
    <p:extLst>
      <p:ext uri="{BB962C8B-B14F-4D97-AF65-F5344CB8AC3E}">
        <p14:creationId xmlns:p14="http://schemas.microsoft.com/office/powerpoint/2010/main" val="15639012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F802F85-CBAF-451B-A6AA-32F0690A9A32}" type="slidenum">
              <a:rPr lang="en-US"/>
              <a:pPr>
                <a:defRPr/>
              </a:pPr>
              <a:t>‹#›</a:t>
            </a:fld>
            <a:endParaRPr lang="en-US"/>
          </a:p>
        </p:txBody>
      </p:sp>
    </p:spTree>
    <p:extLst>
      <p:ext uri="{BB962C8B-B14F-4D97-AF65-F5344CB8AC3E}">
        <p14:creationId xmlns:p14="http://schemas.microsoft.com/office/powerpoint/2010/main" val="39264835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7BEEA03-B0D0-4070-B873-56A4ACA79637}" type="slidenum">
              <a:rPr lang="en-US"/>
              <a:pPr>
                <a:defRPr/>
              </a:pPr>
              <a:t>‹#›</a:t>
            </a:fld>
            <a:endParaRPr lang="en-US"/>
          </a:p>
        </p:txBody>
      </p:sp>
    </p:spTree>
    <p:extLst>
      <p:ext uri="{BB962C8B-B14F-4D97-AF65-F5344CB8AC3E}">
        <p14:creationId xmlns:p14="http://schemas.microsoft.com/office/powerpoint/2010/main" val="29194011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9D26CE9-B878-48FF-AE69-82100F27E845}" type="slidenum">
              <a:rPr lang="en-US"/>
              <a:pPr>
                <a:defRPr/>
              </a:pPr>
              <a:t>‹#›</a:t>
            </a:fld>
            <a:endParaRPr lang="en-US"/>
          </a:p>
        </p:txBody>
      </p:sp>
    </p:spTree>
    <p:extLst>
      <p:ext uri="{BB962C8B-B14F-4D97-AF65-F5344CB8AC3E}">
        <p14:creationId xmlns:p14="http://schemas.microsoft.com/office/powerpoint/2010/main" val="34661027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216D403-06C1-4930-BA31-7F0D381D0722}" type="slidenum">
              <a:rPr lang="en-US"/>
              <a:pPr>
                <a:defRPr/>
              </a:pPr>
              <a:t>‹#›</a:t>
            </a:fld>
            <a:endParaRPr lang="en-US"/>
          </a:p>
        </p:txBody>
      </p:sp>
    </p:spTree>
    <p:extLst>
      <p:ext uri="{BB962C8B-B14F-4D97-AF65-F5344CB8AC3E}">
        <p14:creationId xmlns:p14="http://schemas.microsoft.com/office/powerpoint/2010/main" val="2319992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58475D7-484E-4C6C-A7AB-F04CA3D49ABE}" type="slidenum">
              <a:rPr lang="en-US"/>
              <a:pPr>
                <a:defRPr/>
              </a:pPr>
              <a:t>‹#›</a:t>
            </a:fld>
            <a:endParaRPr lang="en-US"/>
          </a:p>
        </p:txBody>
      </p:sp>
    </p:spTree>
    <p:extLst>
      <p:ext uri="{BB962C8B-B14F-4D97-AF65-F5344CB8AC3E}">
        <p14:creationId xmlns:p14="http://schemas.microsoft.com/office/powerpoint/2010/main" val="33144173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1290C0EF-D0DC-45A3-83FC-22A044024ABF}" type="slidenum">
              <a:rPr lang="en-US"/>
              <a:pPr>
                <a:defRPr/>
              </a:pPr>
              <a:t>‹#›</a:t>
            </a:fld>
            <a:endParaRPr lang="en-US"/>
          </a:p>
        </p:txBody>
      </p:sp>
    </p:spTree>
    <p:extLst>
      <p:ext uri="{BB962C8B-B14F-4D97-AF65-F5344CB8AC3E}">
        <p14:creationId xmlns:p14="http://schemas.microsoft.com/office/powerpoint/2010/main" val="348931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34283880-78B2-43A0-B4EA-8EE89FAB90A7}" type="slidenum">
              <a:rPr lang="en-US"/>
              <a:pPr>
                <a:defRPr/>
              </a:pPr>
              <a:t>‹#›</a:t>
            </a:fld>
            <a:endParaRPr lang="en-US"/>
          </a:p>
        </p:txBody>
      </p:sp>
    </p:spTree>
    <p:extLst>
      <p:ext uri="{BB962C8B-B14F-4D97-AF65-F5344CB8AC3E}">
        <p14:creationId xmlns:p14="http://schemas.microsoft.com/office/powerpoint/2010/main" val="20850882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28B18E-292C-4E83-8EED-08A0EC3A9147}" type="slidenum">
              <a:rPr lang="en-US"/>
              <a:pPr>
                <a:defRPr/>
              </a:pPr>
              <a:t>‹#›</a:t>
            </a:fld>
            <a:endParaRPr lang="en-US"/>
          </a:p>
        </p:txBody>
      </p:sp>
    </p:spTree>
    <p:extLst>
      <p:ext uri="{BB962C8B-B14F-4D97-AF65-F5344CB8AC3E}">
        <p14:creationId xmlns:p14="http://schemas.microsoft.com/office/powerpoint/2010/main" val="29631977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463CF80-634C-452C-B3AC-1E8568634B92}" type="slidenum">
              <a:rPr lang="en-US"/>
              <a:pPr>
                <a:defRPr/>
              </a:pPr>
              <a:t>‹#›</a:t>
            </a:fld>
            <a:endParaRPr lang="en-US"/>
          </a:p>
        </p:txBody>
      </p:sp>
    </p:spTree>
    <p:extLst>
      <p:ext uri="{BB962C8B-B14F-4D97-AF65-F5344CB8AC3E}">
        <p14:creationId xmlns:p14="http://schemas.microsoft.com/office/powerpoint/2010/main" val="8275518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878F0C1-6B6A-4576-8636-DA7B5BD0F3B3}" type="slidenum">
              <a:rPr lang="en-US"/>
              <a:pPr>
                <a:defRPr/>
              </a:pPr>
              <a:t>‹#›</a:t>
            </a:fld>
            <a:endParaRPr lang="en-US"/>
          </a:p>
        </p:txBody>
      </p:sp>
    </p:spTree>
    <p:extLst>
      <p:ext uri="{BB962C8B-B14F-4D97-AF65-F5344CB8AC3E}">
        <p14:creationId xmlns:p14="http://schemas.microsoft.com/office/powerpoint/2010/main" val="20201267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54E164-42EA-4F66-BCAF-BC8421A3DE1A}" type="slidenum">
              <a:rPr lang="en-US"/>
              <a:pPr>
                <a:defRPr/>
              </a:pPr>
              <a:t>‹#›</a:t>
            </a:fld>
            <a:endParaRPr lang="en-US"/>
          </a:p>
        </p:txBody>
      </p:sp>
    </p:spTree>
    <p:extLst>
      <p:ext uri="{BB962C8B-B14F-4D97-AF65-F5344CB8AC3E}">
        <p14:creationId xmlns:p14="http://schemas.microsoft.com/office/powerpoint/2010/main" val="11722262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034F2195-AFB8-4BE8-9DA9-29536573B923}" type="slidenum">
              <a:rPr lang="en-US"/>
              <a:pPr>
                <a:defRPr/>
              </a:pPr>
              <a:t>‹#›</a:t>
            </a:fld>
            <a:endParaRPr lang="en-US"/>
          </a:p>
        </p:txBody>
      </p:sp>
    </p:spTree>
    <p:extLst>
      <p:ext uri="{BB962C8B-B14F-4D97-AF65-F5344CB8AC3E}">
        <p14:creationId xmlns:p14="http://schemas.microsoft.com/office/powerpoint/2010/main" val="1669728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AD04924-CD9D-4AFA-A677-B0499B64C3E5}" type="slidenum">
              <a:rPr lang="en-US"/>
              <a:pPr>
                <a:defRPr/>
              </a:pPr>
              <a:t>‹#›</a:t>
            </a:fld>
            <a:endParaRPr lang="en-US"/>
          </a:p>
        </p:txBody>
      </p:sp>
    </p:spTree>
    <p:extLst>
      <p:ext uri="{BB962C8B-B14F-4D97-AF65-F5344CB8AC3E}">
        <p14:creationId xmlns:p14="http://schemas.microsoft.com/office/powerpoint/2010/main" val="3575462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4715D2-3996-4490-8FD5-58C6040EE211}" type="slidenum">
              <a:rPr lang="en-US"/>
              <a:pPr>
                <a:defRPr/>
              </a:pPr>
              <a:t>‹#›</a:t>
            </a:fld>
            <a:endParaRPr lang="en-US"/>
          </a:p>
        </p:txBody>
      </p:sp>
    </p:spTree>
    <p:extLst>
      <p:ext uri="{BB962C8B-B14F-4D97-AF65-F5344CB8AC3E}">
        <p14:creationId xmlns:p14="http://schemas.microsoft.com/office/powerpoint/2010/main" val="21357985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21B1EF2-5FC8-4A28-969A-BED371D2C37C}" type="slidenum">
              <a:rPr lang="en-US"/>
              <a:pPr>
                <a:defRPr/>
              </a:pPr>
              <a:t>‹#›</a:t>
            </a:fld>
            <a:endParaRPr lang="en-US"/>
          </a:p>
        </p:txBody>
      </p:sp>
    </p:spTree>
    <p:extLst>
      <p:ext uri="{BB962C8B-B14F-4D97-AF65-F5344CB8AC3E}">
        <p14:creationId xmlns:p14="http://schemas.microsoft.com/office/powerpoint/2010/main" val="19964071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189060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07441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7406923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19113850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1590489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712629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3394394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14064620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33595855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16163811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1675505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39232301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165652A7-818A-4686-BFEB-B0939DF27137}" type="slidenum">
              <a:rPr lang="en-US"/>
              <a:pPr>
                <a:defRPr/>
              </a:pPr>
              <a:t>‹#›</a:t>
            </a:fld>
            <a:endParaRPr lang="en-US"/>
          </a:p>
        </p:txBody>
      </p:sp>
    </p:spTree>
    <p:extLst>
      <p:ext uri="{BB962C8B-B14F-4D97-AF65-F5344CB8AC3E}">
        <p14:creationId xmlns:p14="http://schemas.microsoft.com/office/powerpoint/2010/main" val="18885704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17F4A60-B150-4EAF-8233-68ADF56CA9AD}" type="slidenum">
              <a:rPr lang="en-US"/>
              <a:pPr>
                <a:defRPr/>
              </a:pPr>
              <a:t>‹#›</a:t>
            </a:fld>
            <a:endParaRPr lang="en-US"/>
          </a:p>
        </p:txBody>
      </p:sp>
    </p:spTree>
    <p:extLst>
      <p:ext uri="{BB962C8B-B14F-4D97-AF65-F5344CB8AC3E}">
        <p14:creationId xmlns:p14="http://schemas.microsoft.com/office/powerpoint/2010/main" val="37192865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996E3D6-2A22-4037-BCA5-B0E444556F42}" type="slidenum">
              <a:rPr lang="en-US"/>
              <a:pPr>
                <a:defRPr/>
              </a:pPr>
              <a:t>‹#›</a:t>
            </a:fld>
            <a:endParaRPr lang="en-US"/>
          </a:p>
        </p:txBody>
      </p:sp>
    </p:spTree>
    <p:extLst>
      <p:ext uri="{BB962C8B-B14F-4D97-AF65-F5344CB8AC3E}">
        <p14:creationId xmlns:p14="http://schemas.microsoft.com/office/powerpoint/2010/main" val="25358918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C1C777AA-C613-4C66-9A10-016E31469DB6}" type="slidenum">
              <a:rPr lang="en-US"/>
              <a:pPr>
                <a:defRPr/>
              </a:pPr>
              <a:t>‹#›</a:t>
            </a:fld>
            <a:endParaRPr lang="en-US"/>
          </a:p>
        </p:txBody>
      </p:sp>
    </p:spTree>
    <p:extLst>
      <p:ext uri="{BB962C8B-B14F-4D97-AF65-F5344CB8AC3E}">
        <p14:creationId xmlns:p14="http://schemas.microsoft.com/office/powerpoint/2010/main" val="3007708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E79C4E59-EF03-4796-B3ED-9DA030A1AD94}" type="slidenum">
              <a:rPr lang="en-US"/>
              <a:pPr>
                <a:defRPr/>
              </a:pPr>
              <a:t>‹#›</a:t>
            </a:fld>
            <a:endParaRPr lang="en-US"/>
          </a:p>
        </p:txBody>
      </p:sp>
    </p:spTree>
    <p:extLst>
      <p:ext uri="{BB962C8B-B14F-4D97-AF65-F5344CB8AC3E}">
        <p14:creationId xmlns:p14="http://schemas.microsoft.com/office/powerpoint/2010/main" val="1691723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90F610E7-14F4-440C-ABE2-E77EA227BD6F}" type="slidenum">
              <a:rPr lang="en-US"/>
              <a:pPr>
                <a:defRPr/>
              </a:pPr>
              <a:t>‹#›</a:t>
            </a:fld>
            <a:endParaRPr lang="en-US"/>
          </a:p>
        </p:txBody>
      </p:sp>
    </p:spTree>
    <p:extLst>
      <p:ext uri="{BB962C8B-B14F-4D97-AF65-F5344CB8AC3E}">
        <p14:creationId xmlns:p14="http://schemas.microsoft.com/office/powerpoint/2010/main" val="7753155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537DA570-E520-480A-81FE-18447B37C55B}" type="slidenum">
              <a:rPr lang="en-US"/>
              <a:pPr>
                <a:defRPr/>
              </a:pPr>
              <a:t>‹#›</a:t>
            </a:fld>
            <a:endParaRPr lang="en-US"/>
          </a:p>
        </p:txBody>
      </p:sp>
    </p:spTree>
    <p:extLst>
      <p:ext uri="{BB962C8B-B14F-4D97-AF65-F5344CB8AC3E}">
        <p14:creationId xmlns:p14="http://schemas.microsoft.com/office/powerpoint/2010/main" val="24955963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BDF148D5-4E2C-452A-89B1-148D63FF8D60}" type="slidenum">
              <a:rPr lang="en-US"/>
              <a:pPr>
                <a:defRPr/>
              </a:pPr>
              <a:t>‹#›</a:t>
            </a:fld>
            <a:endParaRPr lang="en-US"/>
          </a:p>
        </p:txBody>
      </p:sp>
    </p:spTree>
    <p:extLst>
      <p:ext uri="{BB962C8B-B14F-4D97-AF65-F5344CB8AC3E}">
        <p14:creationId xmlns:p14="http://schemas.microsoft.com/office/powerpoint/2010/main" val="13920095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EEDB087D-9FF6-47F1-AC90-5099135F9A91}" type="slidenum">
              <a:rPr lang="en-US"/>
              <a:pPr>
                <a:defRPr/>
              </a:pPr>
              <a:t>‹#›</a:t>
            </a:fld>
            <a:endParaRPr lang="en-US"/>
          </a:p>
        </p:txBody>
      </p:sp>
    </p:spTree>
    <p:extLst>
      <p:ext uri="{BB962C8B-B14F-4D97-AF65-F5344CB8AC3E}">
        <p14:creationId xmlns:p14="http://schemas.microsoft.com/office/powerpoint/2010/main" val="2764547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0F1DF263-6ECB-4A48-95C5-E5A3E1F2E369}" type="slidenum">
              <a:rPr lang="en-US"/>
              <a:pPr>
                <a:defRPr/>
              </a:pPr>
              <a:t>‹#›</a:t>
            </a:fld>
            <a:endParaRPr lang="en-US"/>
          </a:p>
        </p:txBody>
      </p:sp>
    </p:spTree>
    <p:extLst>
      <p:ext uri="{BB962C8B-B14F-4D97-AF65-F5344CB8AC3E}">
        <p14:creationId xmlns:p14="http://schemas.microsoft.com/office/powerpoint/2010/main" val="39292725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41A78CC1-CDB8-4929-A91A-123410B15EF6}" type="slidenum">
              <a:rPr lang="en-US"/>
              <a:pPr>
                <a:defRPr/>
              </a:pPr>
              <a:t>‹#›</a:t>
            </a:fld>
            <a:endParaRPr lang="en-US"/>
          </a:p>
        </p:txBody>
      </p:sp>
    </p:spTree>
    <p:extLst>
      <p:ext uri="{BB962C8B-B14F-4D97-AF65-F5344CB8AC3E}">
        <p14:creationId xmlns:p14="http://schemas.microsoft.com/office/powerpoint/2010/main" val="2654388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350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77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3410613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467097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186442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906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425915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95069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72507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6705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17152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3136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826201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02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07499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33561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501632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38999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24212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2916386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91041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755006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646259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9/30/2018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9/30/2018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9/30/2018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9/30/2018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9/30/2018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9/30/2018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9/30/2018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9/30/2018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9/30/2018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9/30/2018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9/30/2018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8095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3093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643961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107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105357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kern="0" dirty="0" smtClean="0">
                  <a:solidFill>
                    <a:prstClr val="white"/>
                  </a:solidFill>
                  <a:latin typeface="Britannic Bold" panose="020B0903060703020204" pitchFamily="34" charset="0"/>
                  <a:cs typeface="Arial"/>
                  <a:sym typeface="Arial"/>
                  <a:rtl val="0"/>
                </a:rPr>
                <a:t>Minor </a:t>
              </a:r>
            </a:p>
            <a:p>
              <a:pPr algn="ct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Tree>
    <p:extLst>
      <p:ext uri="{BB962C8B-B14F-4D97-AF65-F5344CB8AC3E}">
        <p14:creationId xmlns:p14="http://schemas.microsoft.com/office/powerpoint/2010/main" val="2542428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543173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530332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43052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00265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275357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8.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6.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28.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2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26.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28.pn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2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26.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28.pn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2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26.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28.pn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2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26.pn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image" Target="../media/image28.png"/><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image" Target="../media/image27.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26.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image" Target="../media/image28.png"/><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image" Target="../media/image27.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3.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7.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6" Type="http://schemas.openxmlformats.org/officeDocument/2006/relationships/image" Target="../media/image20.png"/><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image" Target="../media/image19.png"/><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p:cNvGrpSpPr>
            <a:grpSpLocks/>
          </p:cNvGrpSpPr>
          <p:nvPr/>
        </p:nvGrpSpPr>
        <p:grpSpPr bwMode="auto">
          <a:xfrm>
            <a:off x="0" y="0"/>
            <a:ext cx="9144000" cy="6858000"/>
            <a:chOff x="0" y="0"/>
            <a:chExt cx="5760" cy="4320"/>
          </a:xfrm>
        </p:grpSpPr>
        <p:grpSp>
          <p:nvGrpSpPr>
            <p:cNvPr id="1032" name="Group 100"/>
            <p:cNvGrpSpPr>
              <a:grpSpLocks/>
            </p:cNvGrpSpPr>
            <p:nvPr userDrawn="1"/>
          </p:nvGrpSpPr>
          <p:grpSpPr bwMode="auto">
            <a:xfrm>
              <a:off x="0" y="0"/>
              <a:ext cx="5760" cy="4320"/>
              <a:chOff x="0" y="0"/>
              <a:chExt cx="5760" cy="4320"/>
            </a:xfrm>
          </p:grpSpPr>
          <p:sp>
            <p:nvSpPr>
              <p:cNvPr id="1034"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035"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1038"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nvGrpSpPr>
              <p:cNvPr id="1039" name="Group 8"/>
              <p:cNvGrpSpPr>
                <a:grpSpLocks/>
              </p:cNvGrpSpPr>
              <p:nvPr/>
            </p:nvGrpSpPr>
            <p:grpSpPr bwMode="auto">
              <a:xfrm>
                <a:off x="8" y="32"/>
                <a:ext cx="5724" cy="608"/>
                <a:chOff x="8" y="32"/>
                <a:chExt cx="5724" cy="608"/>
              </a:xfrm>
            </p:grpSpPr>
            <p:sp>
              <p:nvSpPr>
                <p:cNvPr id="1040"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sp>
              <p:nvSpPr>
                <p:cNvPr id="1041"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nvGrpSpPr>
                <p:cNvPr id="1042" name="Group 11"/>
                <p:cNvGrpSpPr>
                  <a:grpSpLocks/>
                </p:cNvGrpSpPr>
                <p:nvPr userDrawn="1"/>
              </p:nvGrpSpPr>
              <p:grpSpPr bwMode="auto">
                <a:xfrm>
                  <a:off x="272" y="400"/>
                  <a:ext cx="5208" cy="113"/>
                  <a:chOff x="254" y="463"/>
                  <a:chExt cx="5208" cy="113"/>
                </a:xfrm>
              </p:grpSpPr>
              <p:sp>
                <p:nvSpPr>
                  <p:cNvPr id="1088"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9"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nvGrpSpPr>
                  <p:cNvPr id="1090" name="Group 14"/>
                  <p:cNvGrpSpPr>
                    <a:grpSpLocks/>
                  </p:cNvGrpSpPr>
                  <p:nvPr/>
                </p:nvGrpSpPr>
                <p:grpSpPr bwMode="auto">
                  <a:xfrm>
                    <a:off x="450" y="463"/>
                    <a:ext cx="4812" cy="113"/>
                    <a:chOff x="450" y="463"/>
                    <a:chExt cx="4812" cy="113"/>
                  </a:xfrm>
                </p:grpSpPr>
                <p:grpSp>
                  <p:nvGrpSpPr>
                    <p:cNvPr id="1091" name="Group 15"/>
                    <p:cNvGrpSpPr>
                      <a:grpSpLocks/>
                    </p:cNvGrpSpPr>
                    <p:nvPr/>
                  </p:nvGrpSpPr>
                  <p:grpSpPr bwMode="auto">
                    <a:xfrm>
                      <a:off x="450" y="464"/>
                      <a:ext cx="2928" cy="112"/>
                      <a:chOff x="0" y="283"/>
                      <a:chExt cx="5760" cy="220"/>
                    </a:xfrm>
                  </p:grpSpPr>
                  <p:grpSp>
                    <p:nvGrpSpPr>
                      <p:cNvPr id="1105" name="Group 16"/>
                      <p:cNvGrpSpPr>
                        <a:grpSpLocks/>
                      </p:cNvGrpSpPr>
                      <p:nvPr/>
                    </p:nvGrpSpPr>
                    <p:grpSpPr bwMode="auto">
                      <a:xfrm>
                        <a:off x="0" y="283"/>
                        <a:ext cx="823" cy="220"/>
                        <a:chOff x="240" y="720"/>
                        <a:chExt cx="3980" cy="1064"/>
                      </a:xfrm>
                    </p:grpSpPr>
                    <p:sp>
                      <p:nvSpPr>
                        <p:cNvPr id="1124"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25"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06" name="Group 19"/>
                      <p:cNvGrpSpPr>
                        <a:grpSpLocks/>
                      </p:cNvGrpSpPr>
                      <p:nvPr/>
                    </p:nvGrpSpPr>
                    <p:grpSpPr bwMode="auto">
                      <a:xfrm>
                        <a:off x="823" y="283"/>
                        <a:ext cx="823" cy="220"/>
                        <a:chOff x="240" y="720"/>
                        <a:chExt cx="3980" cy="1064"/>
                      </a:xfrm>
                    </p:grpSpPr>
                    <p:sp>
                      <p:nvSpPr>
                        <p:cNvPr id="1122"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23"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07" name="Group 22"/>
                      <p:cNvGrpSpPr>
                        <a:grpSpLocks/>
                      </p:cNvGrpSpPr>
                      <p:nvPr/>
                    </p:nvGrpSpPr>
                    <p:grpSpPr bwMode="auto">
                      <a:xfrm>
                        <a:off x="1646" y="283"/>
                        <a:ext cx="823" cy="220"/>
                        <a:chOff x="1646" y="283"/>
                        <a:chExt cx="823" cy="220"/>
                      </a:xfrm>
                    </p:grpSpPr>
                    <p:sp>
                      <p:nvSpPr>
                        <p:cNvPr id="1120" name="Freeform 23"/>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21" name="Freeform 2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08" name="Group 25"/>
                      <p:cNvGrpSpPr>
                        <a:grpSpLocks/>
                      </p:cNvGrpSpPr>
                      <p:nvPr/>
                    </p:nvGrpSpPr>
                    <p:grpSpPr bwMode="auto">
                      <a:xfrm>
                        <a:off x="2469" y="283"/>
                        <a:ext cx="822" cy="220"/>
                        <a:chOff x="240" y="720"/>
                        <a:chExt cx="3980" cy="1064"/>
                      </a:xfrm>
                    </p:grpSpPr>
                    <p:sp>
                      <p:nvSpPr>
                        <p:cNvPr id="1118"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19"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09" name="Group 28"/>
                      <p:cNvGrpSpPr>
                        <a:grpSpLocks/>
                      </p:cNvGrpSpPr>
                      <p:nvPr/>
                    </p:nvGrpSpPr>
                    <p:grpSpPr bwMode="auto">
                      <a:xfrm>
                        <a:off x="3291" y="283"/>
                        <a:ext cx="823" cy="220"/>
                        <a:chOff x="240" y="720"/>
                        <a:chExt cx="3980" cy="1064"/>
                      </a:xfrm>
                    </p:grpSpPr>
                    <p:sp>
                      <p:nvSpPr>
                        <p:cNvPr id="1116"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17"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10" name="Group 31"/>
                      <p:cNvGrpSpPr>
                        <a:grpSpLocks/>
                      </p:cNvGrpSpPr>
                      <p:nvPr/>
                    </p:nvGrpSpPr>
                    <p:grpSpPr bwMode="auto">
                      <a:xfrm>
                        <a:off x="4114" y="283"/>
                        <a:ext cx="823" cy="220"/>
                        <a:chOff x="240" y="720"/>
                        <a:chExt cx="3980" cy="1064"/>
                      </a:xfrm>
                    </p:grpSpPr>
                    <p:sp>
                      <p:nvSpPr>
                        <p:cNvPr id="1114"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15"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111" name="Group 34"/>
                      <p:cNvGrpSpPr>
                        <a:grpSpLocks/>
                      </p:cNvGrpSpPr>
                      <p:nvPr/>
                    </p:nvGrpSpPr>
                    <p:grpSpPr bwMode="auto">
                      <a:xfrm>
                        <a:off x="4937" y="283"/>
                        <a:ext cx="823" cy="220"/>
                        <a:chOff x="240" y="720"/>
                        <a:chExt cx="3980" cy="1064"/>
                      </a:xfrm>
                    </p:grpSpPr>
                    <p:sp>
                      <p:nvSpPr>
                        <p:cNvPr id="1112"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13"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1092" name="Group 37"/>
                    <p:cNvGrpSpPr>
                      <a:grpSpLocks/>
                    </p:cNvGrpSpPr>
                    <p:nvPr/>
                  </p:nvGrpSpPr>
                  <p:grpSpPr bwMode="auto">
                    <a:xfrm>
                      <a:off x="3378" y="463"/>
                      <a:ext cx="418" cy="112"/>
                      <a:chOff x="240" y="720"/>
                      <a:chExt cx="3980" cy="1064"/>
                    </a:xfrm>
                  </p:grpSpPr>
                  <p:sp>
                    <p:nvSpPr>
                      <p:cNvPr id="1103"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04"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93" name="Group 40"/>
                    <p:cNvGrpSpPr>
                      <a:grpSpLocks/>
                    </p:cNvGrpSpPr>
                    <p:nvPr/>
                  </p:nvGrpSpPr>
                  <p:grpSpPr bwMode="auto">
                    <a:xfrm>
                      <a:off x="3796" y="463"/>
                      <a:ext cx="419" cy="112"/>
                      <a:chOff x="240" y="720"/>
                      <a:chExt cx="3980" cy="1064"/>
                    </a:xfrm>
                  </p:grpSpPr>
                  <p:sp>
                    <p:nvSpPr>
                      <p:cNvPr id="1101"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02"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94" name="Group 43"/>
                    <p:cNvGrpSpPr>
                      <a:grpSpLocks/>
                    </p:cNvGrpSpPr>
                    <p:nvPr/>
                  </p:nvGrpSpPr>
                  <p:grpSpPr bwMode="auto">
                    <a:xfrm>
                      <a:off x="4215" y="463"/>
                      <a:ext cx="418" cy="112"/>
                      <a:chOff x="1646" y="283"/>
                      <a:chExt cx="823" cy="220"/>
                    </a:xfrm>
                  </p:grpSpPr>
                  <p:sp>
                    <p:nvSpPr>
                      <p:cNvPr id="1099"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100"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95" name="Group 46"/>
                    <p:cNvGrpSpPr>
                      <a:grpSpLocks/>
                    </p:cNvGrpSpPr>
                    <p:nvPr/>
                  </p:nvGrpSpPr>
                  <p:grpSpPr bwMode="auto">
                    <a:xfrm>
                      <a:off x="4633" y="463"/>
                      <a:ext cx="418" cy="112"/>
                      <a:chOff x="240" y="720"/>
                      <a:chExt cx="3980" cy="1064"/>
                    </a:xfrm>
                  </p:grpSpPr>
                  <p:sp>
                    <p:nvSpPr>
                      <p:cNvPr id="1097"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98"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1096"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1043" name="Group 50"/>
                <p:cNvGrpSpPr>
                  <a:grpSpLocks/>
                </p:cNvGrpSpPr>
                <p:nvPr userDrawn="1"/>
              </p:nvGrpSpPr>
              <p:grpSpPr bwMode="auto">
                <a:xfrm>
                  <a:off x="262" y="399"/>
                  <a:ext cx="5208" cy="113"/>
                  <a:chOff x="254" y="463"/>
                  <a:chExt cx="5208" cy="113"/>
                </a:xfrm>
              </p:grpSpPr>
              <p:sp>
                <p:nvSpPr>
                  <p:cNvPr id="1050"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51"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nvGrpSpPr>
                  <p:cNvPr id="1052" name="Group 53"/>
                  <p:cNvGrpSpPr>
                    <a:grpSpLocks/>
                  </p:cNvGrpSpPr>
                  <p:nvPr/>
                </p:nvGrpSpPr>
                <p:grpSpPr bwMode="auto">
                  <a:xfrm>
                    <a:off x="450" y="463"/>
                    <a:ext cx="4812" cy="113"/>
                    <a:chOff x="450" y="463"/>
                    <a:chExt cx="4812" cy="113"/>
                  </a:xfrm>
                </p:grpSpPr>
                <p:grpSp>
                  <p:nvGrpSpPr>
                    <p:cNvPr id="1053" name="Group 54"/>
                    <p:cNvGrpSpPr>
                      <a:grpSpLocks/>
                    </p:cNvGrpSpPr>
                    <p:nvPr/>
                  </p:nvGrpSpPr>
                  <p:grpSpPr bwMode="auto">
                    <a:xfrm>
                      <a:off x="450" y="464"/>
                      <a:ext cx="2928" cy="112"/>
                      <a:chOff x="0" y="283"/>
                      <a:chExt cx="5760" cy="220"/>
                    </a:xfrm>
                  </p:grpSpPr>
                  <p:grpSp>
                    <p:nvGrpSpPr>
                      <p:cNvPr id="1067" name="Group 55"/>
                      <p:cNvGrpSpPr>
                        <a:grpSpLocks/>
                      </p:cNvGrpSpPr>
                      <p:nvPr/>
                    </p:nvGrpSpPr>
                    <p:grpSpPr bwMode="auto">
                      <a:xfrm>
                        <a:off x="0" y="283"/>
                        <a:ext cx="823" cy="220"/>
                        <a:chOff x="240" y="720"/>
                        <a:chExt cx="3980" cy="1064"/>
                      </a:xfrm>
                    </p:grpSpPr>
                    <p:sp>
                      <p:nvSpPr>
                        <p:cNvPr id="1086"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7"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68" name="Group 58"/>
                      <p:cNvGrpSpPr>
                        <a:grpSpLocks/>
                      </p:cNvGrpSpPr>
                      <p:nvPr/>
                    </p:nvGrpSpPr>
                    <p:grpSpPr bwMode="auto">
                      <a:xfrm>
                        <a:off x="823" y="283"/>
                        <a:ext cx="823" cy="220"/>
                        <a:chOff x="240" y="720"/>
                        <a:chExt cx="3980" cy="1064"/>
                      </a:xfrm>
                    </p:grpSpPr>
                    <p:sp>
                      <p:nvSpPr>
                        <p:cNvPr id="1084"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5"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69" name="Group 61"/>
                      <p:cNvGrpSpPr>
                        <a:grpSpLocks/>
                      </p:cNvGrpSpPr>
                      <p:nvPr/>
                    </p:nvGrpSpPr>
                    <p:grpSpPr bwMode="auto">
                      <a:xfrm>
                        <a:off x="1646" y="283"/>
                        <a:ext cx="823" cy="220"/>
                        <a:chOff x="1646" y="283"/>
                        <a:chExt cx="823" cy="220"/>
                      </a:xfrm>
                    </p:grpSpPr>
                    <p:sp>
                      <p:nvSpPr>
                        <p:cNvPr id="1082" name="Freeform 62"/>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3" name="Freeform 63"/>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70" name="Group 64"/>
                      <p:cNvGrpSpPr>
                        <a:grpSpLocks/>
                      </p:cNvGrpSpPr>
                      <p:nvPr/>
                    </p:nvGrpSpPr>
                    <p:grpSpPr bwMode="auto">
                      <a:xfrm>
                        <a:off x="2469" y="283"/>
                        <a:ext cx="822" cy="220"/>
                        <a:chOff x="240" y="720"/>
                        <a:chExt cx="3980" cy="1064"/>
                      </a:xfrm>
                    </p:grpSpPr>
                    <p:sp>
                      <p:nvSpPr>
                        <p:cNvPr id="1080"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81"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71" name="Group 67"/>
                      <p:cNvGrpSpPr>
                        <a:grpSpLocks/>
                      </p:cNvGrpSpPr>
                      <p:nvPr/>
                    </p:nvGrpSpPr>
                    <p:grpSpPr bwMode="auto">
                      <a:xfrm>
                        <a:off x="3291" y="283"/>
                        <a:ext cx="823" cy="220"/>
                        <a:chOff x="240" y="720"/>
                        <a:chExt cx="3980" cy="1064"/>
                      </a:xfrm>
                    </p:grpSpPr>
                    <p:sp>
                      <p:nvSpPr>
                        <p:cNvPr id="1078"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79"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72" name="Group 70"/>
                      <p:cNvGrpSpPr>
                        <a:grpSpLocks/>
                      </p:cNvGrpSpPr>
                      <p:nvPr/>
                    </p:nvGrpSpPr>
                    <p:grpSpPr bwMode="auto">
                      <a:xfrm>
                        <a:off x="4114" y="283"/>
                        <a:ext cx="823" cy="220"/>
                        <a:chOff x="240" y="720"/>
                        <a:chExt cx="3980" cy="1064"/>
                      </a:xfrm>
                    </p:grpSpPr>
                    <p:sp>
                      <p:nvSpPr>
                        <p:cNvPr id="1076"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77"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73" name="Group 73"/>
                      <p:cNvGrpSpPr>
                        <a:grpSpLocks/>
                      </p:cNvGrpSpPr>
                      <p:nvPr/>
                    </p:nvGrpSpPr>
                    <p:grpSpPr bwMode="auto">
                      <a:xfrm>
                        <a:off x="4937" y="283"/>
                        <a:ext cx="823" cy="220"/>
                        <a:chOff x="240" y="720"/>
                        <a:chExt cx="3980" cy="1064"/>
                      </a:xfrm>
                    </p:grpSpPr>
                    <p:sp>
                      <p:nvSpPr>
                        <p:cNvPr id="1074"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75"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1054" name="Group 76"/>
                    <p:cNvGrpSpPr>
                      <a:grpSpLocks/>
                    </p:cNvGrpSpPr>
                    <p:nvPr/>
                  </p:nvGrpSpPr>
                  <p:grpSpPr bwMode="auto">
                    <a:xfrm>
                      <a:off x="3378" y="463"/>
                      <a:ext cx="418" cy="112"/>
                      <a:chOff x="240" y="720"/>
                      <a:chExt cx="3980" cy="1064"/>
                    </a:xfrm>
                  </p:grpSpPr>
                  <p:sp>
                    <p:nvSpPr>
                      <p:cNvPr id="1065"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66"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55" name="Group 79"/>
                    <p:cNvGrpSpPr>
                      <a:grpSpLocks/>
                    </p:cNvGrpSpPr>
                    <p:nvPr/>
                  </p:nvGrpSpPr>
                  <p:grpSpPr bwMode="auto">
                    <a:xfrm>
                      <a:off x="3796" y="463"/>
                      <a:ext cx="419" cy="112"/>
                      <a:chOff x="240" y="720"/>
                      <a:chExt cx="3980" cy="1064"/>
                    </a:xfrm>
                  </p:grpSpPr>
                  <p:sp>
                    <p:nvSpPr>
                      <p:cNvPr id="1063"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64"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56" name="Group 82"/>
                    <p:cNvGrpSpPr>
                      <a:grpSpLocks/>
                    </p:cNvGrpSpPr>
                    <p:nvPr/>
                  </p:nvGrpSpPr>
                  <p:grpSpPr bwMode="auto">
                    <a:xfrm>
                      <a:off x="4215" y="463"/>
                      <a:ext cx="418" cy="112"/>
                      <a:chOff x="1646" y="283"/>
                      <a:chExt cx="823" cy="220"/>
                    </a:xfrm>
                  </p:grpSpPr>
                  <p:sp>
                    <p:nvSpPr>
                      <p:cNvPr id="1061"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62"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nvGrpSpPr>
                    <p:cNvPr id="1057" name="Group 85"/>
                    <p:cNvGrpSpPr>
                      <a:grpSpLocks/>
                    </p:cNvGrpSpPr>
                    <p:nvPr/>
                  </p:nvGrpSpPr>
                  <p:grpSpPr bwMode="auto">
                    <a:xfrm>
                      <a:off x="4633" y="463"/>
                      <a:ext cx="418" cy="112"/>
                      <a:chOff x="240" y="720"/>
                      <a:chExt cx="3980" cy="1064"/>
                    </a:xfrm>
                  </p:grpSpPr>
                  <p:sp>
                    <p:nvSpPr>
                      <p:cNvPr id="1059"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60"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1058"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grpSp>
            <p:grpSp>
              <p:nvGrpSpPr>
                <p:cNvPr id="1044" name="Group 89"/>
                <p:cNvGrpSpPr>
                  <a:grpSpLocks/>
                </p:cNvGrpSpPr>
                <p:nvPr userDrawn="1"/>
              </p:nvGrpSpPr>
              <p:grpSpPr bwMode="auto">
                <a:xfrm>
                  <a:off x="8" y="32"/>
                  <a:ext cx="568" cy="608"/>
                  <a:chOff x="8" y="32"/>
                  <a:chExt cx="568" cy="608"/>
                </a:xfrm>
              </p:grpSpPr>
              <p:sp>
                <p:nvSpPr>
                  <p:cNvPr id="1048"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49"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grpSp>
            <p:sp>
              <p:nvSpPr>
                <p:cNvPr id="1045"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46"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smtClean="0">
                    <a:solidFill>
                      <a:srgbClr val="EAEAEA"/>
                    </a:solidFill>
                    <a:cs typeface="Arial"/>
                    <a:sym typeface="Arial"/>
                    <a:rtl val="0"/>
                  </a:endParaRPr>
                </a:p>
              </p:txBody>
            </p:sp>
            <p:sp>
              <p:nvSpPr>
                <p:cNvPr id="1047"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grpSp>
        <p:sp>
          <p:nvSpPr>
            <p:cNvPr id="1033"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smtClean="0">
                <a:solidFill>
                  <a:srgbClr val="EAEAEA"/>
                </a:solidFill>
                <a:cs typeface="Arial"/>
                <a:sym typeface="Arial"/>
                <a:rtl val="0"/>
              </a:endParaRPr>
            </a:p>
          </p:txBody>
        </p:sp>
      </p:grpSp>
      <p:sp>
        <p:nvSpPr>
          <p:cNvPr id="1027"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chemeClr val="tx2"/>
                </a:solidFill>
              </a:defRPr>
            </a:lvl1pPr>
          </a:lstStyle>
          <a:p>
            <a:pPr fontAlgn="base">
              <a:spcBef>
                <a:spcPct val="0"/>
              </a:spcBef>
              <a:spcAft>
                <a:spcPct val="0"/>
              </a:spcAft>
              <a:defRPr/>
            </a:pPr>
            <a:endParaRPr lang="en-US">
              <a:solidFill>
                <a:srgbClr val="EBCD5D"/>
              </a:solidFill>
              <a:cs typeface="Arial"/>
              <a:sym typeface="Arial"/>
              <a:rtl val="0"/>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i="1">
                <a:solidFill>
                  <a:schemeClr val="tx2"/>
                </a:solidFill>
              </a:defRPr>
            </a:lvl1pPr>
          </a:lstStyle>
          <a:p>
            <a:pPr algn="ctr" fontAlgn="base">
              <a:spcBef>
                <a:spcPct val="0"/>
              </a:spcBef>
              <a:spcAft>
                <a:spcPct val="0"/>
              </a:spcAft>
              <a:defRPr/>
            </a:pPr>
            <a:endParaRPr lang="en-US">
              <a:solidFill>
                <a:srgbClr val="EBCD5D"/>
              </a:solidFill>
              <a:cs typeface="Arial"/>
              <a:sym typeface="Arial"/>
              <a:rtl val="0"/>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chemeClr val="tx2"/>
                </a:solidFill>
              </a:defRPr>
            </a:lvl1pPr>
          </a:lstStyle>
          <a:p>
            <a:pPr fontAlgn="base">
              <a:spcBef>
                <a:spcPct val="0"/>
              </a:spcBef>
              <a:spcAft>
                <a:spcPct val="0"/>
              </a:spcAft>
              <a:defRPr/>
            </a:pPr>
            <a:fld id="{75D2C5A5-2FC5-40DE-8492-060C66D4D5D2}" type="slidenum">
              <a:rPr lang="en-US">
                <a:solidFill>
                  <a:srgbClr val="EBCD5D"/>
                </a:solidFill>
                <a:cs typeface="Arial"/>
                <a:sym typeface="Arial"/>
                <a:rtl val="0"/>
              </a:rPr>
              <a:pPr fontAlgn="base">
                <a:spcBef>
                  <a:spcPct val="0"/>
                </a:spcBef>
                <a:spcAft>
                  <a:spcPct val="0"/>
                </a:spcAft>
                <a:defRPr/>
              </a:pPr>
              <a:t>‹#›</a:t>
            </a:fld>
            <a:endParaRPr lang="en-US">
              <a:solidFill>
                <a:srgbClr val="EBCD5D"/>
              </a:solidFill>
              <a:cs typeface="Arial"/>
              <a:sym typeface="Arial"/>
              <a:rtl val="0"/>
            </a:endParaRPr>
          </a:p>
        </p:txBody>
      </p:sp>
    </p:spTree>
    <p:extLst>
      <p:ext uri="{BB962C8B-B14F-4D97-AF65-F5344CB8AC3E}">
        <p14:creationId xmlns:p14="http://schemas.microsoft.com/office/powerpoint/2010/main" val="909468823"/>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595892071"/>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3440596071"/>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1006549628"/>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417027998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1949497209"/>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
          <p:cNvGrpSpPr>
            <a:grpSpLocks/>
          </p:cNvGrpSpPr>
          <p:nvPr/>
        </p:nvGrpSpPr>
        <p:grpSpPr bwMode="auto">
          <a:xfrm>
            <a:off x="0" y="0"/>
            <a:ext cx="9144000" cy="6858000"/>
            <a:chOff x="0" y="0"/>
            <a:chExt cx="5760" cy="4320"/>
          </a:xfrm>
        </p:grpSpPr>
        <p:grpSp>
          <p:nvGrpSpPr>
            <p:cNvPr id="3080" name="Group 100"/>
            <p:cNvGrpSpPr>
              <a:grpSpLocks/>
            </p:cNvGrpSpPr>
            <p:nvPr userDrawn="1"/>
          </p:nvGrpSpPr>
          <p:grpSpPr bwMode="auto">
            <a:xfrm>
              <a:off x="0" y="0"/>
              <a:ext cx="5760" cy="4320"/>
              <a:chOff x="0" y="0"/>
              <a:chExt cx="5760" cy="4320"/>
            </a:xfrm>
          </p:grpSpPr>
          <p:sp>
            <p:nvSpPr>
              <p:cNvPr id="3082"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3083"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086"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3087" name="Group 8"/>
              <p:cNvGrpSpPr>
                <a:grpSpLocks/>
              </p:cNvGrpSpPr>
              <p:nvPr/>
            </p:nvGrpSpPr>
            <p:grpSpPr bwMode="auto">
              <a:xfrm>
                <a:off x="8" y="32"/>
                <a:ext cx="5724" cy="608"/>
                <a:chOff x="8" y="32"/>
                <a:chExt cx="5724" cy="608"/>
              </a:xfrm>
            </p:grpSpPr>
            <p:sp>
              <p:nvSpPr>
                <p:cNvPr id="3088"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3089"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3090" name="Group 11"/>
                <p:cNvGrpSpPr>
                  <a:grpSpLocks/>
                </p:cNvGrpSpPr>
                <p:nvPr userDrawn="1"/>
              </p:nvGrpSpPr>
              <p:grpSpPr bwMode="auto">
                <a:xfrm>
                  <a:off x="272" y="400"/>
                  <a:ext cx="5208" cy="113"/>
                  <a:chOff x="254" y="463"/>
                  <a:chExt cx="5208" cy="113"/>
                </a:xfrm>
              </p:grpSpPr>
              <p:sp>
                <p:nvSpPr>
                  <p:cNvPr id="3136"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37"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138" name="Group 14"/>
                  <p:cNvGrpSpPr>
                    <a:grpSpLocks/>
                  </p:cNvGrpSpPr>
                  <p:nvPr/>
                </p:nvGrpSpPr>
                <p:grpSpPr bwMode="auto">
                  <a:xfrm>
                    <a:off x="450" y="463"/>
                    <a:ext cx="4812" cy="113"/>
                    <a:chOff x="450" y="463"/>
                    <a:chExt cx="4812" cy="113"/>
                  </a:xfrm>
                </p:grpSpPr>
                <p:grpSp>
                  <p:nvGrpSpPr>
                    <p:cNvPr id="3139" name="Group 15"/>
                    <p:cNvGrpSpPr>
                      <a:grpSpLocks/>
                    </p:cNvGrpSpPr>
                    <p:nvPr/>
                  </p:nvGrpSpPr>
                  <p:grpSpPr bwMode="auto">
                    <a:xfrm>
                      <a:off x="450" y="464"/>
                      <a:ext cx="2928" cy="112"/>
                      <a:chOff x="0" y="283"/>
                      <a:chExt cx="5760" cy="220"/>
                    </a:xfrm>
                  </p:grpSpPr>
                  <p:grpSp>
                    <p:nvGrpSpPr>
                      <p:cNvPr id="3153" name="Group 16"/>
                      <p:cNvGrpSpPr>
                        <a:grpSpLocks/>
                      </p:cNvGrpSpPr>
                      <p:nvPr/>
                    </p:nvGrpSpPr>
                    <p:grpSpPr bwMode="auto">
                      <a:xfrm>
                        <a:off x="0" y="283"/>
                        <a:ext cx="823" cy="220"/>
                        <a:chOff x="240" y="720"/>
                        <a:chExt cx="3980" cy="1064"/>
                      </a:xfrm>
                    </p:grpSpPr>
                    <p:sp>
                      <p:nvSpPr>
                        <p:cNvPr id="3172"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73"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4" name="Group 19"/>
                      <p:cNvGrpSpPr>
                        <a:grpSpLocks/>
                      </p:cNvGrpSpPr>
                      <p:nvPr/>
                    </p:nvGrpSpPr>
                    <p:grpSpPr bwMode="auto">
                      <a:xfrm>
                        <a:off x="823" y="283"/>
                        <a:ext cx="823" cy="220"/>
                        <a:chOff x="240" y="720"/>
                        <a:chExt cx="3980" cy="1064"/>
                      </a:xfrm>
                    </p:grpSpPr>
                    <p:sp>
                      <p:nvSpPr>
                        <p:cNvPr id="3170"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71"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5" name="Group 22"/>
                      <p:cNvGrpSpPr>
                        <a:grpSpLocks/>
                      </p:cNvGrpSpPr>
                      <p:nvPr/>
                    </p:nvGrpSpPr>
                    <p:grpSpPr bwMode="auto">
                      <a:xfrm>
                        <a:off x="1646" y="283"/>
                        <a:ext cx="823" cy="220"/>
                        <a:chOff x="1646" y="283"/>
                        <a:chExt cx="823" cy="220"/>
                      </a:xfrm>
                    </p:grpSpPr>
                    <p:sp>
                      <p:nvSpPr>
                        <p:cNvPr id="3168"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69"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6" name="Group 25"/>
                      <p:cNvGrpSpPr>
                        <a:grpSpLocks/>
                      </p:cNvGrpSpPr>
                      <p:nvPr/>
                    </p:nvGrpSpPr>
                    <p:grpSpPr bwMode="auto">
                      <a:xfrm>
                        <a:off x="2469" y="283"/>
                        <a:ext cx="822" cy="220"/>
                        <a:chOff x="240" y="720"/>
                        <a:chExt cx="3980" cy="1064"/>
                      </a:xfrm>
                    </p:grpSpPr>
                    <p:sp>
                      <p:nvSpPr>
                        <p:cNvPr id="3166"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67"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7" name="Group 28"/>
                      <p:cNvGrpSpPr>
                        <a:grpSpLocks/>
                      </p:cNvGrpSpPr>
                      <p:nvPr/>
                    </p:nvGrpSpPr>
                    <p:grpSpPr bwMode="auto">
                      <a:xfrm>
                        <a:off x="3291" y="283"/>
                        <a:ext cx="823" cy="220"/>
                        <a:chOff x="240" y="720"/>
                        <a:chExt cx="3980" cy="1064"/>
                      </a:xfrm>
                    </p:grpSpPr>
                    <p:sp>
                      <p:nvSpPr>
                        <p:cNvPr id="3164"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65"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8" name="Group 31"/>
                      <p:cNvGrpSpPr>
                        <a:grpSpLocks/>
                      </p:cNvGrpSpPr>
                      <p:nvPr/>
                    </p:nvGrpSpPr>
                    <p:grpSpPr bwMode="auto">
                      <a:xfrm>
                        <a:off x="4114" y="283"/>
                        <a:ext cx="823" cy="220"/>
                        <a:chOff x="240" y="720"/>
                        <a:chExt cx="3980" cy="1064"/>
                      </a:xfrm>
                    </p:grpSpPr>
                    <p:sp>
                      <p:nvSpPr>
                        <p:cNvPr id="3162"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63"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59" name="Group 34"/>
                      <p:cNvGrpSpPr>
                        <a:grpSpLocks/>
                      </p:cNvGrpSpPr>
                      <p:nvPr/>
                    </p:nvGrpSpPr>
                    <p:grpSpPr bwMode="auto">
                      <a:xfrm>
                        <a:off x="4937" y="283"/>
                        <a:ext cx="823" cy="220"/>
                        <a:chOff x="240" y="720"/>
                        <a:chExt cx="3980" cy="1064"/>
                      </a:xfrm>
                    </p:grpSpPr>
                    <p:sp>
                      <p:nvSpPr>
                        <p:cNvPr id="3160"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61"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140" name="Group 37"/>
                    <p:cNvGrpSpPr>
                      <a:grpSpLocks/>
                    </p:cNvGrpSpPr>
                    <p:nvPr/>
                  </p:nvGrpSpPr>
                  <p:grpSpPr bwMode="auto">
                    <a:xfrm>
                      <a:off x="3378" y="463"/>
                      <a:ext cx="418" cy="112"/>
                      <a:chOff x="240" y="720"/>
                      <a:chExt cx="3980" cy="1064"/>
                    </a:xfrm>
                  </p:grpSpPr>
                  <p:sp>
                    <p:nvSpPr>
                      <p:cNvPr id="3151"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52"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41" name="Group 40"/>
                    <p:cNvGrpSpPr>
                      <a:grpSpLocks/>
                    </p:cNvGrpSpPr>
                    <p:nvPr/>
                  </p:nvGrpSpPr>
                  <p:grpSpPr bwMode="auto">
                    <a:xfrm>
                      <a:off x="3796" y="463"/>
                      <a:ext cx="419" cy="112"/>
                      <a:chOff x="240" y="720"/>
                      <a:chExt cx="3980" cy="1064"/>
                    </a:xfrm>
                  </p:grpSpPr>
                  <p:sp>
                    <p:nvSpPr>
                      <p:cNvPr id="3149"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50"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42" name="Group 43"/>
                    <p:cNvGrpSpPr>
                      <a:grpSpLocks/>
                    </p:cNvGrpSpPr>
                    <p:nvPr/>
                  </p:nvGrpSpPr>
                  <p:grpSpPr bwMode="auto">
                    <a:xfrm>
                      <a:off x="4215" y="463"/>
                      <a:ext cx="418" cy="112"/>
                      <a:chOff x="1646" y="283"/>
                      <a:chExt cx="823" cy="220"/>
                    </a:xfrm>
                  </p:grpSpPr>
                  <p:sp>
                    <p:nvSpPr>
                      <p:cNvPr id="3147"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48"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43" name="Group 46"/>
                    <p:cNvGrpSpPr>
                      <a:grpSpLocks/>
                    </p:cNvGrpSpPr>
                    <p:nvPr/>
                  </p:nvGrpSpPr>
                  <p:grpSpPr bwMode="auto">
                    <a:xfrm>
                      <a:off x="4633" y="463"/>
                      <a:ext cx="418" cy="112"/>
                      <a:chOff x="240" y="720"/>
                      <a:chExt cx="3980" cy="1064"/>
                    </a:xfrm>
                  </p:grpSpPr>
                  <p:sp>
                    <p:nvSpPr>
                      <p:cNvPr id="3145"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46"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3144"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091" name="Group 50"/>
                <p:cNvGrpSpPr>
                  <a:grpSpLocks/>
                </p:cNvGrpSpPr>
                <p:nvPr userDrawn="1"/>
              </p:nvGrpSpPr>
              <p:grpSpPr bwMode="auto">
                <a:xfrm>
                  <a:off x="262" y="399"/>
                  <a:ext cx="5208" cy="113"/>
                  <a:chOff x="254" y="463"/>
                  <a:chExt cx="5208" cy="113"/>
                </a:xfrm>
              </p:grpSpPr>
              <p:sp>
                <p:nvSpPr>
                  <p:cNvPr id="3098"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99"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100" name="Group 53"/>
                  <p:cNvGrpSpPr>
                    <a:grpSpLocks/>
                  </p:cNvGrpSpPr>
                  <p:nvPr/>
                </p:nvGrpSpPr>
                <p:grpSpPr bwMode="auto">
                  <a:xfrm>
                    <a:off x="450" y="463"/>
                    <a:ext cx="4812" cy="113"/>
                    <a:chOff x="450" y="463"/>
                    <a:chExt cx="4812" cy="113"/>
                  </a:xfrm>
                </p:grpSpPr>
                <p:grpSp>
                  <p:nvGrpSpPr>
                    <p:cNvPr id="3101" name="Group 54"/>
                    <p:cNvGrpSpPr>
                      <a:grpSpLocks/>
                    </p:cNvGrpSpPr>
                    <p:nvPr/>
                  </p:nvGrpSpPr>
                  <p:grpSpPr bwMode="auto">
                    <a:xfrm>
                      <a:off x="450" y="464"/>
                      <a:ext cx="2928" cy="112"/>
                      <a:chOff x="0" y="283"/>
                      <a:chExt cx="5760" cy="220"/>
                    </a:xfrm>
                  </p:grpSpPr>
                  <p:grpSp>
                    <p:nvGrpSpPr>
                      <p:cNvPr id="3115" name="Group 55"/>
                      <p:cNvGrpSpPr>
                        <a:grpSpLocks/>
                      </p:cNvGrpSpPr>
                      <p:nvPr/>
                    </p:nvGrpSpPr>
                    <p:grpSpPr bwMode="auto">
                      <a:xfrm>
                        <a:off x="0" y="283"/>
                        <a:ext cx="823" cy="220"/>
                        <a:chOff x="240" y="720"/>
                        <a:chExt cx="3980" cy="1064"/>
                      </a:xfrm>
                    </p:grpSpPr>
                    <p:sp>
                      <p:nvSpPr>
                        <p:cNvPr id="3134"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35"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16" name="Group 58"/>
                      <p:cNvGrpSpPr>
                        <a:grpSpLocks/>
                      </p:cNvGrpSpPr>
                      <p:nvPr/>
                    </p:nvGrpSpPr>
                    <p:grpSpPr bwMode="auto">
                      <a:xfrm>
                        <a:off x="823" y="283"/>
                        <a:ext cx="823" cy="220"/>
                        <a:chOff x="240" y="720"/>
                        <a:chExt cx="3980" cy="1064"/>
                      </a:xfrm>
                    </p:grpSpPr>
                    <p:sp>
                      <p:nvSpPr>
                        <p:cNvPr id="3132"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33"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17" name="Group 61"/>
                      <p:cNvGrpSpPr>
                        <a:grpSpLocks/>
                      </p:cNvGrpSpPr>
                      <p:nvPr/>
                    </p:nvGrpSpPr>
                    <p:grpSpPr bwMode="auto">
                      <a:xfrm>
                        <a:off x="1646" y="283"/>
                        <a:ext cx="823" cy="220"/>
                        <a:chOff x="1646" y="283"/>
                        <a:chExt cx="823" cy="220"/>
                      </a:xfrm>
                    </p:grpSpPr>
                    <p:sp>
                      <p:nvSpPr>
                        <p:cNvPr id="3130"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31"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18" name="Group 64"/>
                      <p:cNvGrpSpPr>
                        <a:grpSpLocks/>
                      </p:cNvGrpSpPr>
                      <p:nvPr/>
                    </p:nvGrpSpPr>
                    <p:grpSpPr bwMode="auto">
                      <a:xfrm>
                        <a:off x="2469" y="283"/>
                        <a:ext cx="822" cy="220"/>
                        <a:chOff x="240" y="720"/>
                        <a:chExt cx="3980" cy="1064"/>
                      </a:xfrm>
                    </p:grpSpPr>
                    <p:sp>
                      <p:nvSpPr>
                        <p:cNvPr id="3128"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29"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19" name="Group 67"/>
                      <p:cNvGrpSpPr>
                        <a:grpSpLocks/>
                      </p:cNvGrpSpPr>
                      <p:nvPr/>
                    </p:nvGrpSpPr>
                    <p:grpSpPr bwMode="auto">
                      <a:xfrm>
                        <a:off x="3291" y="283"/>
                        <a:ext cx="823" cy="220"/>
                        <a:chOff x="240" y="720"/>
                        <a:chExt cx="3980" cy="1064"/>
                      </a:xfrm>
                    </p:grpSpPr>
                    <p:sp>
                      <p:nvSpPr>
                        <p:cNvPr id="3126"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27"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20" name="Group 70"/>
                      <p:cNvGrpSpPr>
                        <a:grpSpLocks/>
                      </p:cNvGrpSpPr>
                      <p:nvPr/>
                    </p:nvGrpSpPr>
                    <p:grpSpPr bwMode="auto">
                      <a:xfrm>
                        <a:off x="4114" y="283"/>
                        <a:ext cx="823" cy="220"/>
                        <a:chOff x="240" y="720"/>
                        <a:chExt cx="3980" cy="1064"/>
                      </a:xfrm>
                    </p:grpSpPr>
                    <p:sp>
                      <p:nvSpPr>
                        <p:cNvPr id="3124"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25"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21" name="Group 73"/>
                      <p:cNvGrpSpPr>
                        <a:grpSpLocks/>
                      </p:cNvGrpSpPr>
                      <p:nvPr/>
                    </p:nvGrpSpPr>
                    <p:grpSpPr bwMode="auto">
                      <a:xfrm>
                        <a:off x="4937" y="283"/>
                        <a:ext cx="823" cy="220"/>
                        <a:chOff x="240" y="720"/>
                        <a:chExt cx="3980" cy="1064"/>
                      </a:xfrm>
                    </p:grpSpPr>
                    <p:sp>
                      <p:nvSpPr>
                        <p:cNvPr id="3122"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23"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102" name="Group 76"/>
                    <p:cNvGrpSpPr>
                      <a:grpSpLocks/>
                    </p:cNvGrpSpPr>
                    <p:nvPr/>
                  </p:nvGrpSpPr>
                  <p:grpSpPr bwMode="auto">
                    <a:xfrm>
                      <a:off x="3378" y="463"/>
                      <a:ext cx="418" cy="112"/>
                      <a:chOff x="240" y="720"/>
                      <a:chExt cx="3980" cy="1064"/>
                    </a:xfrm>
                  </p:grpSpPr>
                  <p:sp>
                    <p:nvSpPr>
                      <p:cNvPr id="3113"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14"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03" name="Group 79"/>
                    <p:cNvGrpSpPr>
                      <a:grpSpLocks/>
                    </p:cNvGrpSpPr>
                    <p:nvPr/>
                  </p:nvGrpSpPr>
                  <p:grpSpPr bwMode="auto">
                    <a:xfrm>
                      <a:off x="3796" y="463"/>
                      <a:ext cx="419" cy="112"/>
                      <a:chOff x="240" y="720"/>
                      <a:chExt cx="3980" cy="1064"/>
                    </a:xfrm>
                  </p:grpSpPr>
                  <p:sp>
                    <p:nvSpPr>
                      <p:cNvPr id="3111"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12"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04" name="Group 82"/>
                    <p:cNvGrpSpPr>
                      <a:grpSpLocks/>
                    </p:cNvGrpSpPr>
                    <p:nvPr/>
                  </p:nvGrpSpPr>
                  <p:grpSpPr bwMode="auto">
                    <a:xfrm>
                      <a:off x="4215" y="463"/>
                      <a:ext cx="418" cy="112"/>
                      <a:chOff x="1646" y="283"/>
                      <a:chExt cx="823" cy="220"/>
                    </a:xfrm>
                  </p:grpSpPr>
                  <p:sp>
                    <p:nvSpPr>
                      <p:cNvPr id="3109"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10"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105" name="Group 85"/>
                    <p:cNvGrpSpPr>
                      <a:grpSpLocks/>
                    </p:cNvGrpSpPr>
                    <p:nvPr/>
                  </p:nvGrpSpPr>
                  <p:grpSpPr bwMode="auto">
                    <a:xfrm>
                      <a:off x="4633" y="463"/>
                      <a:ext cx="418" cy="112"/>
                      <a:chOff x="240" y="720"/>
                      <a:chExt cx="3980" cy="1064"/>
                    </a:xfrm>
                  </p:grpSpPr>
                  <p:sp>
                    <p:nvSpPr>
                      <p:cNvPr id="3107"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108"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3106"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092" name="Group 89"/>
                <p:cNvGrpSpPr>
                  <a:grpSpLocks/>
                </p:cNvGrpSpPr>
                <p:nvPr userDrawn="1"/>
              </p:nvGrpSpPr>
              <p:grpSpPr bwMode="auto">
                <a:xfrm>
                  <a:off x="8" y="32"/>
                  <a:ext cx="568" cy="608"/>
                  <a:chOff x="8" y="32"/>
                  <a:chExt cx="568" cy="608"/>
                </a:xfrm>
              </p:grpSpPr>
              <p:sp>
                <p:nvSpPr>
                  <p:cNvPr id="3096"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97"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3093"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94"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95"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081"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3075"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283EE7A8-6179-4EE1-B49F-87AB860D990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62088910"/>
      </p:ext>
    </p:extLst>
  </p:cSld>
  <p:clrMap bg1="dk2" tx1="lt1" bg2="dk1"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102"/>
          <p:cNvGrpSpPr>
            <a:grpSpLocks/>
          </p:cNvGrpSpPr>
          <p:nvPr/>
        </p:nvGrpSpPr>
        <p:grpSpPr bwMode="auto">
          <a:xfrm>
            <a:off x="0" y="0"/>
            <a:ext cx="9144000" cy="6858000"/>
            <a:chOff x="0" y="0"/>
            <a:chExt cx="5760" cy="4320"/>
          </a:xfrm>
        </p:grpSpPr>
        <p:grpSp>
          <p:nvGrpSpPr>
            <p:cNvPr id="7176" name="Group 100"/>
            <p:cNvGrpSpPr>
              <a:grpSpLocks/>
            </p:cNvGrpSpPr>
            <p:nvPr userDrawn="1"/>
          </p:nvGrpSpPr>
          <p:grpSpPr bwMode="auto">
            <a:xfrm>
              <a:off x="0" y="0"/>
              <a:ext cx="5760" cy="4320"/>
              <a:chOff x="0" y="0"/>
              <a:chExt cx="5760" cy="4320"/>
            </a:xfrm>
          </p:grpSpPr>
          <p:sp>
            <p:nvSpPr>
              <p:cNvPr id="7178"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7179"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7182"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7183" name="Group 8"/>
              <p:cNvGrpSpPr>
                <a:grpSpLocks/>
              </p:cNvGrpSpPr>
              <p:nvPr/>
            </p:nvGrpSpPr>
            <p:grpSpPr bwMode="auto">
              <a:xfrm>
                <a:off x="8" y="32"/>
                <a:ext cx="5724" cy="608"/>
                <a:chOff x="8" y="32"/>
                <a:chExt cx="5724" cy="608"/>
              </a:xfrm>
            </p:grpSpPr>
            <p:sp>
              <p:nvSpPr>
                <p:cNvPr id="7184"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7185"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7186" name="Group 11"/>
                <p:cNvGrpSpPr>
                  <a:grpSpLocks/>
                </p:cNvGrpSpPr>
                <p:nvPr userDrawn="1"/>
              </p:nvGrpSpPr>
              <p:grpSpPr bwMode="auto">
                <a:xfrm>
                  <a:off x="272" y="400"/>
                  <a:ext cx="5208" cy="113"/>
                  <a:chOff x="254" y="463"/>
                  <a:chExt cx="5208" cy="113"/>
                </a:xfrm>
              </p:grpSpPr>
              <p:sp>
                <p:nvSpPr>
                  <p:cNvPr id="7232"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33"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234" name="Group 14"/>
                  <p:cNvGrpSpPr>
                    <a:grpSpLocks/>
                  </p:cNvGrpSpPr>
                  <p:nvPr/>
                </p:nvGrpSpPr>
                <p:grpSpPr bwMode="auto">
                  <a:xfrm>
                    <a:off x="450" y="463"/>
                    <a:ext cx="4812" cy="113"/>
                    <a:chOff x="450" y="463"/>
                    <a:chExt cx="4812" cy="113"/>
                  </a:xfrm>
                </p:grpSpPr>
                <p:grpSp>
                  <p:nvGrpSpPr>
                    <p:cNvPr id="7235" name="Group 15"/>
                    <p:cNvGrpSpPr>
                      <a:grpSpLocks/>
                    </p:cNvGrpSpPr>
                    <p:nvPr/>
                  </p:nvGrpSpPr>
                  <p:grpSpPr bwMode="auto">
                    <a:xfrm>
                      <a:off x="450" y="464"/>
                      <a:ext cx="2928" cy="112"/>
                      <a:chOff x="0" y="283"/>
                      <a:chExt cx="5760" cy="220"/>
                    </a:xfrm>
                  </p:grpSpPr>
                  <p:grpSp>
                    <p:nvGrpSpPr>
                      <p:cNvPr id="7249" name="Group 16"/>
                      <p:cNvGrpSpPr>
                        <a:grpSpLocks/>
                      </p:cNvGrpSpPr>
                      <p:nvPr/>
                    </p:nvGrpSpPr>
                    <p:grpSpPr bwMode="auto">
                      <a:xfrm>
                        <a:off x="0" y="283"/>
                        <a:ext cx="823" cy="220"/>
                        <a:chOff x="240" y="720"/>
                        <a:chExt cx="3980" cy="1064"/>
                      </a:xfrm>
                    </p:grpSpPr>
                    <p:sp>
                      <p:nvSpPr>
                        <p:cNvPr id="7268"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9"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0" name="Group 19"/>
                      <p:cNvGrpSpPr>
                        <a:grpSpLocks/>
                      </p:cNvGrpSpPr>
                      <p:nvPr/>
                    </p:nvGrpSpPr>
                    <p:grpSpPr bwMode="auto">
                      <a:xfrm>
                        <a:off x="823" y="283"/>
                        <a:ext cx="823" cy="220"/>
                        <a:chOff x="240" y="720"/>
                        <a:chExt cx="3980" cy="1064"/>
                      </a:xfrm>
                    </p:grpSpPr>
                    <p:sp>
                      <p:nvSpPr>
                        <p:cNvPr id="7266"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7"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1" name="Group 22"/>
                      <p:cNvGrpSpPr>
                        <a:grpSpLocks/>
                      </p:cNvGrpSpPr>
                      <p:nvPr/>
                    </p:nvGrpSpPr>
                    <p:grpSpPr bwMode="auto">
                      <a:xfrm>
                        <a:off x="1646" y="283"/>
                        <a:ext cx="823" cy="220"/>
                        <a:chOff x="1646" y="283"/>
                        <a:chExt cx="823" cy="220"/>
                      </a:xfrm>
                    </p:grpSpPr>
                    <p:sp>
                      <p:nvSpPr>
                        <p:cNvPr id="7264"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5"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2" name="Group 25"/>
                      <p:cNvGrpSpPr>
                        <a:grpSpLocks/>
                      </p:cNvGrpSpPr>
                      <p:nvPr/>
                    </p:nvGrpSpPr>
                    <p:grpSpPr bwMode="auto">
                      <a:xfrm>
                        <a:off x="2469" y="283"/>
                        <a:ext cx="822" cy="220"/>
                        <a:chOff x="240" y="720"/>
                        <a:chExt cx="3980" cy="1064"/>
                      </a:xfrm>
                    </p:grpSpPr>
                    <p:sp>
                      <p:nvSpPr>
                        <p:cNvPr id="7262"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3"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3" name="Group 28"/>
                      <p:cNvGrpSpPr>
                        <a:grpSpLocks/>
                      </p:cNvGrpSpPr>
                      <p:nvPr/>
                    </p:nvGrpSpPr>
                    <p:grpSpPr bwMode="auto">
                      <a:xfrm>
                        <a:off x="3291" y="283"/>
                        <a:ext cx="823" cy="220"/>
                        <a:chOff x="240" y="720"/>
                        <a:chExt cx="3980" cy="1064"/>
                      </a:xfrm>
                    </p:grpSpPr>
                    <p:sp>
                      <p:nvSpPr>
                        <p:cNvPr id="7260"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1"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4" name="Group 31"/>
                      <p:cNvGrpSpPr>
                        <a:grpSpLocks/>
                      </p:cNvGrpSpPr>
                      <p:nvPr/>
                    </p:nvGrpSpPr>
                    <p:grpSpPr bwMode="auto">
                      <a:xfrm>
                        <a:off x="4114" y="283"/>
                        <a:ext cx="823" cy="220"/>
                        <a:chOff x="240" y="720"/>
                        <a:chExt cx="3980" cy="1064"/>
                      </a:xfrm>
                    </p:grpSpPr>
                    <p:sp>
                      <p:nvSpPr>
                        <p:cNvPr id="7258"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59"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5" name="Group 34"/>
                      <p:cNvGrpSpPr>
                        <a:grpSpLocks/>
                      </p:cNvGrpSpPr>
                      <p:nvPr/>
                    </p:nvGrpSpPr>
                    <p:grpSpPr bwMode="auto">
                      <a:xfrm>
                        <a:off x="4937" y="283"/>
                        <a:ext cx="823" cy="220"/>
                        <a:chOff x="240" y="720"/>
                        <a:chExt cx="3980" cy="1064"/>
                      </a:xfrm>
                    </p:grpSpPr>
                    <p:sp>
                      <p:nvSpPr>
                        <p:cNvPr id="7256"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57"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236" name="Group 37"/>
                    <p:cNvGrpSpPr>
                      <a:grpSpLocks/>
                    </p:cNvGrpSpPr>
                    <p:nvPr/>
                  </p:nvGrpSpPr>
                  <p:grpSpPr bwMode="auto">
                    <a:xfrm>
                      <a:off x="3378" y="463"/>
                      <a:ext cx="418" cy="112"/>
                      <a:chOff x="240" y="720"/>
                      <a:chExt cx="3980" cy="1064"/>
                    </a:xfrm>
                  </p:grpSpPr>
                  <p:sp>
                    <p:nvSpPr>
                      <p:cNvPr id="7247"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8"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7" name="Group 40"/>
                    <p:cNvGrpSpPr>
                      <a:grpSpLocks/>
                    </p:cNvGrpSpPr>
                    <p:nvPr/>
                  </p:nvGrpSpPr>
                  <p:grpSpPr bwMode="auto">
                    <a:xfrm>
                      <a:off x="3796" y="463"/>
                      <a:ext cx="419" cy="112"/>
                      <a:chOff x="240" y="720"/>
                      <a:chExt cx="3980" cy="1064"/>
                    </a:xfrm>
                  </p:grpSpPr>
                  <p:sp>
                    <p:nvSpPr>
                      <p:cNvPr id="7245"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6"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8" name="Group 43"/>
                    <p:cNvGrpSpPr>
                      <a:grpSpLocks/>
                    </p:cNvGrpSpPr>
                    <p:nvPr/>
                  </p:nvGrpSpPr>
                  <p:grpSpPr bwMode="auto">
                    <a:xfrm>
                      <a:off x="4215" y="463"/>
                      <a:ext cx="418" cy="112"/>
                      <a:chOff x="1646" y="283"/>
                      <a:chExt cx="823" cy="220"/>
                    </a:xfrm>
                  </p:grpSpPr>
                  <p:sp>
                    <p:nvSpPr>
                      <p:cNvPr id="7243"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4"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9" name="Group 46"/>
                    <p:cNvGrpSpPr>
                      <a:grpSpLocks/>
                    </p:cNvGrpSpPr>
                    <p:nvPr/>
                  </p:nvGrpSpPr>
                  <p:grpSpPr bwMode="auto">
                    <a:xfrm>
                      <a:off x="4633" y="463"/>
                      <a:ext cx="418" cy="112"/>
                      <a:chOff x="240" y="720"/>
                      <a:chExt cx="3980" cy="1064"/>
                    </a:xfrm>
                  </p:grpSpPr>
                  <p:sp>
                    <p:nvSpPr>
                      <p:cNvPr id="7241"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2"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240"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87" name="Group 50"/>
                <p:cNvGrpSpPr>
                  <a:grpSpLocks/>
                </p:cNvGrpSpPr>
                <p:nvPr userDrawn="1"/>
              </p:nvGrpSpPr>
              <p:grpSpPr bwMode="auto">
                <a:xfrm>
                  <a:off x="262" y="399"/>
                  <a:ext cx="5208" cy="113"/>
                  <a:chOff x="254" y="463"/>
                  <a:chExt cx="5208" cy="113"/>
                </a:xfrm>
              </p:grpSpPr>
              <p:sp>
                <p:nvSpPr>
                  <p:cNvPr id="7194"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5"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196" name="Group 53"/>
                  <p:cNvGrpSpPr>
                    <a:grpSpLocks/>
                  </p:cNvGrpSpPr>
                  <p:nvPr/>
                </p:nvGrpSpPr>
                <p:grpSpPr bwMode="auto">
                  <a:xfrm>
                    <a:off x="450" y="463"/>
                    <a:ext cx="4812" cy="113"/>
                    <a:chOff x="450" y="463"/>
                    <a:chExt cx="4812" cy="113"/>
                  </a:xfrm>
                </p:grpSpPr>
                <p:grpSp>
                  <p:nvGrpSpPr>
                    <p:cNvPr id="7197" name="Group 54"/>
                    <p:cNvGrpSpPr>
                      <a:grpSpLocks/>
                    </p:cNvGrpSpPr>
                    <p:nvPr/>
                  </p:nvGrpSpPr>
                  <p:grpSpPr bwMode="auto">
                    <a:xfrm>
                      <a:off x="450" y="464"/>
                      <a:ext cx="2928" cy="112"/>
                      <a:chOff x="0" y="283"/>
                      <a:chExt cx="5760" cy="220"/>
                    </a:xfrm>
                  </p:grpSpPr>
                  <p:grpSp>
                    <p:nvGrpSpPr>
                      <p:cNvPr id="7211" name="Group 55"/>
                      <p:cNvGrpSpPr>
                        <a:grpSpLocks/>
                      </p:cNvGrpSpPr>
                      <p:nvPr/>
                    </p:nvGrpSpPr>
                    <p:grpSpPr bwMode="auto">
                      <a:xfrm>
                        <a:off x="0" y="283"/>
                        <a:ext cx="823" cy="220"/>
                        <a:chOff x="240" y="720"/>
                        <a:chExt cx="3980" cy="1064"/>
                      </a:xfrm>
                    </p:grpSpPr>
                    <p:sp>
                      <p:nvSpPr>
                        <p:cNvPr id="7230"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31"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2" name="Group 58"/>
                      <p:cNvGrpSpPr>
                        <a:grpSpLocks/>
                      </p:cNvGrpSpPr>
                      <p:nvPr/>
                    </p:nvGrpSpPr>
                    <p:grpSpPr bwMode="auto">
                      <a:xfrm>
                        <a:off x="823" y="283"/>
                        <a:ext cx="823" cy="220"/>
                        <a:chOff x="240" y="720"/>
                        <a:chExt cx="3980" cy="1064"/>
                      </a:xfrm>
                    </p:grpSpPr>
                    <p:sp>
                      <p:nvSpPr>
                        <p:cNvPr id="7228"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9"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3" name="Group 61"/>
                      <p:cNvGrpSpPr>
                        <a:grpSpLocks/>
                      </p:cNvGrpSpPr>
                      <p:nvPr/>
                    </p:nvGrpSpPr>
                    <p:grpSpPr bwMode="auto">
                      <a:xfrm>
                        <a:off x="1646" y="283"/>
                        <a:ext cx="823" cy="220"/>
                        <a:chOff x="1646" y="283"/>
                        <a:chExt cx="823" cy="220"/>
                      </a:xfrm>
                    </p:grpSpPr>
                    <p:sp>
                      <p:nvSpPr>
                        <p:cNvPr id="7226"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7"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4" name="Group 64"/>
                      <p:cNvGrpSpPr>
                        <a:grpSpLocks/>
                      </p:cNvGrpSpPr>
                      <p:nvPr/>
                    </p:nvGrpSpPr>
                    <p:grpSpPr bwMode="auto">
                      <a:xfrm>
                        <a:off x="2469" y="283"/>
                        <a:ext cx="822" cy="220"/>
                        <a:chOff x="240" y="720"/>
                        <a:chExt cx="3980" cy="1064"/>
                      </a:xfrm>
                    </p:grpSpPr>
                    <p:sp>
                      <p:nvSpPr>
                        <p:cNvPr id="7224"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5"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5" name="Group 67"/>
                      <p:cNvGrpSpPr>
                        <a:grpSpLocks/>
                      </p:cNvGrpSpPr>
                      <p:nvPr/>
                    </p:nvGrpSpPr>
                    <p:grpSpPr bwMode="auto">
                      <a:xfrm>
                        <a:off x="3291" y="283"/>
                        <a:ext cx="823" cy="220"/>
                        <a:chOff x="240" y="720"/>
                        <a:chExt cx="3980" cy="1064"/>
                      </a:xfrm>
                    </p:grpSpPr>
                    <p:sp>
                      <p:nvSpPr>
                        <p:cNvPr id="7222"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3"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6" name="Group 70"/>
                      <p:cNvGrpSpPr>
                        <a:grpSpLocks/>
                      </p:cNvGrpSpPr>
                      <p:nvPr/>
                    </p:nvGrpSpPr>
                    <p:grpSpPr bwMode="auto">
                      <a:xfrm>
                        <a:off x="4114" y="283"/>
                        <a:ext cx="823" cy="220"/>
                        <a:chOff x="240" y="720"/>
                        <a:chExt cx="3980" cy="1064"/>
                      </a:xfrm>
                    </p:grpSpPr>
                    <p:sp>
                      <p:nvSpPr>
                        <p:cNvPr id="7220"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1"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7" name="Group 73"/>
                      <p:cNvGrpSpPr>
                        <a:grpSpLocks/>
                      </p:cNvGrpSpPr>
                      <p:nvPr/>
                    </p:nvGrpSpPr>
                    <p:grpSpPr bwMode="auto">
                      <a:xfrm>
                        <a:off x="4937" y="283"/>
                        <a:ext cx="823" cy="220"/>
                        <a:chOff x="240" y="720"/>
                        <a:chExt cx="3980" cy="1064"/>
                      </a:xfrm>
                    </p:grpSpPr>
                    <p:sp>
                      <p:nvSpPr>
                        <p:cNvPr id="7218"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19"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98" name="Group 76"/>
                    <p:cNvGrpSpPr>
                      <a:grpSpLocks/>
                    </p:cNvGrpSpPr>
                    <p:nvPr/>
                  </p:nvGrpSpPr>
                  <p:grpSpPr bwMode="auto">
                    <a:xfrm>
                      <a:off x="3378" y="463"/>
                      <a:ext cx="418" cy="112"/>
                      <a:chOff x="240" y="720"/>
                      <a:chExt cx="3980" cy="1064"/>
                    </a:xfrm>
                  </p:grpSpPr>
                  <p:sp>
                    <p:nvSpPr>
                      <p:cNvPr id="7209"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10"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199" name="Group 79"/>
                    <p:cNvGrpSpPr>
                      <a:grpSpLocks/>
                    </p:cNvGrpSpPr>
                    <p:nvPr/>
                  </p:nvGrpSpPr>
                  <p:grpSpPr bwMode="auto">
                    <a:xfrm>
                      <a:off x="3796" y="463"/>
                      <a:ext cx="419" cy="112"/>
                      <a:chOff x="240" y="720"/>
                      <a:chExt cx="3980" cy="1064"/>
                    </a:xfrm>
                  </p:grpSpPr>
                  <p:sp>
                    <p:nvSpPr>
                      <p:cNvPr id="7207"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8"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00" name="Group 82"/>
                    <p:cNvGrpSpPr>
                      <a:grpSpLocks/>
                    </p:cNvGrpSpPr>
                    <p:nvPr/>
                  </p:nvGrpSpPr>
                  <p:grpSpPr bwMode="auto">
                    <a:xfrm>
                      <a:off x="4215" y="463"/>
                      <a:ext cx="418" cy="112"/>
                      <a:chOff x="1646" y="283"/>
                      <a:chExt cx="823" cy="220"/>
                    </a:xfrm>
                  </p:grpSpPr>
                  <p:sp>
                    <p:nvSpPr>
                      <p:cNvPr id="7205"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6"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01" name="Group 85"/>
                    <p:cNvGrpSpPr>
                      <a:grpSpLocks/>
                    </p:cNvGrpSpPr>
                    <p:nvPr/>
                  </p:nvGrpSpPr>
                  <p:grpSpPr bwMode="auto">
                    <a:xfrm>
                      <a:off x="4633" y="463"/>
                      <a:ext cx="418" cy="112"/>
                      <a:chOff x="240" y="720"/>
                      <a:chExt cx="3980" cy="1064"/>
                    </a:xfrm>
                  </p:grpSpPr>
                  <p:sp>
                    <p:nvSpPr>
                      <p:cNvPr id="7203"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4"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202"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88" name="Group 89"/>
                <p:cNvGrpSpPr>
                  <a:grpSpLocks/>
                </p:cNvGrpSpPr>
                <p:nvPr userDrawn="1"/>
              </p:nvGrpSpPr>
              <p:grpSpPr bwMode="auto">
                <a:xfrm>
                  <a:off x="8" y="32"/>
                  <a:ext cx="568" cy="608"/>
                  <a:chOff x="8" y="32"/>
                  <a:chExt cx="568" cy="608"/>
                </a:xfrm>
              </p:grpSpPr>
              <p:sp>
                <p:nvSpPr>
                  <p:cNvPr id="7192"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3"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189"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0"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1"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7177"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7171"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47EC0D98-EA0D-40B3-AAA2-4CF3A646B9F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52342702"/>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102"/>
          <p:cNvGrpSpPr>
            <a:grpSpLocks/>
          </p:cNvGrpSpPr>
          <p:nvPr/>
        </p:nvGrpSpPr>
        <p:grpSpPr bwMode="auto">
          <a:xfrm>
            <a:off x="0" y="0"/>
            <a:ext cx="9144000" cy="6858000"/>
            <a:chOff x="0" y="0"/>
            <a:chExt cx="5760" cy="4320"/>
          </a:xfrm>
        </p:grpSpPr>
        <p:grpSp>
          <p:nvGrpSpPr>
            <p:cNvPr id="5128" name="Group 100"/>
            <p:cNvGrpSpPr>
              <a:grpSpLocks/>
            </p:cNvGrpSpPr>
            <p:nvPr userDrawn="1"/>
          </p:nvGrpSpPr>
          <p:grpSpPr bwMode="auto">
            <a:xfrm>
              <a:off x="0" y="0"/>
              <a:ext cx="5760" cy="4320"/>
              <a:chOff x="0" y="0"/>
              <a:chExt cx="5760" cy="4320"/>
            </a:xfrm>
          </p:grpSpPr>
          <p:sp>
            <p:nvSpPr>
              <p:cNvPr id="5130"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5131"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5134"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5135" name="Group 8"/>
              <p:cNvGrpSpPr>
                <a:grpSpLocks/>
              </p:cNvGrpSpPr>
              <p:nvPr/>
            </p:nvGrpSpPr>
            <p:grpSpPr bwMode="auto">
              <a:xfrm>
                <a:off x="8" y="32"/>
                <a:ext cx="5724" cy="608"/>
                <a:chOff x="8" y="32"/>
                <a:chExt cx="5724" cy="608"/>
              </a:xfrm>
            </p:grpSpPr>
            <p:sp>
              <p:nvSpPr>
                <p:cNvPr id="5136"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5137"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5138" name="Group 11"/>
                <p:cNvGrpSpPr>
                  <a:grpSpLocks/>
                </p:cNvGrpSpPr>
                <p:nvPr userDrawn="1"/>
              </p:nvGrpSpPr>
              <p:grpSpPr bwMode="auto">
                <a:xfrm>
                  <a:off x="272" y="400"/>
                  <a:ext cx="5208" cy="113"/>
                  <a:chOff x="254" y="463"/>
                  <a:chExt cx="5208" cy="113"/>
                </a:xfrm>
              </p:grpSpPr>
              <p:sp>
                <p:nvSpPr>
                  <p:cNvPr id="5184"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85"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5186" name="Group 14"/>
                  <p:cNvGrpSpPr>
                    <a:grpSpLocks/>
                  </p:cNvGrpSpPr>
                  <p:nvPr/>
                </p:nvGrpSpPr>
                <p:grpSpPr bwMode="auto">
                  <a:xfrm>
                    <a:off x="450" y="463"/>
                    <a:ext cx="4812" cy="113"/>
                    <a:chOff x="450" y="463"/>
                    <a:chExt cx="4812" cy="113"/>
                  </a:xfrm>
                </p:grpSpPr>
                <p:grpSp>
                  <p:nvGrpSpPr>
                    <p:cNvPr id="5187" name="Group 15"/>
                    <p:cNvGrpSpPr>
                      <a:grpSpLocks/>
                    </p:cNvGrpSpPr>
                    <p:nvPr/>
                  </p:nvGrpSpPr>
                  <p:grpSpPr bwMode="auto">
                    <a:xfrm>
                      <a:off x="450" y="464"/>
                      <a:ext cx="2928" cy="112"/>
                      <a:chOff x="0" y="283"/>
                      <a:chExt cx="5760" cy="220"/>
                    </a:xfrm>
                  </p:grpSpPr>
                  <p:grpSp>
                    <p:nvGrpSpPr>
                      <p:cNvPr id="5201" name="Group 16"/>
                      <p:cNvGrpSpPr>
                        <a:grpSpLocks/>
                      </p:cNvGrpSpPr>
                      <p:nvPr/>
                    </p:nvGrpSpPr>
                    <p:grpSpPr bwMode="auto">
                      <a:xfrm>
                        <a:off x="0" y="283"/>
                        <a:ext cx="823" cy="220"/>
                        <a:chOff x="240" y="720"/>
                        <a:chExt cx="3980" cy="1064"/>
                      </a:xfrm>
                    </p:grpSpPr>
                    <p:sp>
                      <p:nvSpPr>
                        <p:cNvPr id="5220"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21"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2" name="Group 19"/>
                      <p:cNvGrpSpPr>
                        <a:grpSpLocks/>
                      </p:cNvGrpSpPr>
                      <p:nvPr/>
                    </p:nvGrpSpPr>
                    <p:grpSpPr bwMode="auto">
                      <a:xfrm>
                        <a:off x="823" y="283"/>
                        <a:ext cx="823" cy="220"/>
                        <a:chOff x="240" y="720"/>
                        <a:chExt cx="3980" cy="1064"/>
                      </a:xfrm>
                    </p:grpSpPr>
                    <p:sp>
                      <p:nvSpPr>
                        <p:cNvPr id="5218"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19"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3" name="Group 22"/>
                      <p:cNvGrpSpPr>
                        <a:grpSpLocks/>
                      </p:cNvGrpSpPr>
                      <p:nvPr/>
                    </p:nvGrpSpPr>
                    <p:grpSpPr bwMode="auto">
                      <a:xfrm>
                        <a:off x="1646" y="283"/>
                        <a:ext cx="823" cy="220"/>
                        <a:chOff x="1646" y="283"/>
                        <a:chExt cx="823" cy="220"/>
                      </a:xfrm>
                    </p:grpSpPr>
                    <p:sp>
                      <p:nvSpPr>
                        <p:cNvPr id="5216"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17"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4" name="Group 25"/>
                      <p:cNvGrpSpPr>
                        <a:grpSpLocks/>
                      </p:cNvGrpSpPr>
                      <p:nvPr/>
                    </p:nvGrpSpPr>
                    <p:grpSpPr bwMode="auto">
                      <a:xfrm>
                        <a:off x="2469" y="283"/>
                        <a:ext cx="822" cy="220"/>
                        <a:chOff x="240" y="720"/>
                        <a:chExt cx="3980" cy="1064"/>
                      </a:xfrm>
                    </p:grpSpPr>
                    <p:sp>
                      <p:nvSpPr>
                        <p:cNvPr id="5214"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15"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5" name="Group 28"/>
                      <p:cNvGrpSpPr>
                        <a:grpSpLocks/>
                      </p:cNvGrpSpPr>
                      <p:nvPr/>
                    </p:nvGrpSpPr>
                    <p:grpSpPr bwMode="auto">
                      <a:xfrm>
                        <a:off x="3291" y="283"/>
                        <a:ext cx="823" cy="220"/>
                        <a:chOff x="240" y="720"/>
                        <a:chExt cx="3980" cy="1064"/>
                      </a:xfrm>
                    </p:grpSpPr>
                    <p:sp>
                      <p:nvSpPr>
                        <p:cNvPr id="5212"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13"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6" name="Group 31"/>
                      <p:cNvGrpSpPr>
                        <a:grpSpLocks/>
                      </p:cNvGrpSpPr>
                      <p:nvPr/>
                    </p:nvGrpSpPr>
                    <p:grpSpPr bwMode="auto">
                      <a:xfrm>
                        <a:off x="4114" y="283"/>
                        <a:ext cx="823" cy="220"/>
                        <a:chOff x="240" y="720"/>
                        <a:chExt cx="3980" cy="1064"/>
                      </a:xfrm>
                    </p:grpSpPr>
                    <p:sp>
                      <p:nvSpPr>
                        <p:cNvPr id="5210"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11"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07" name="Group 34"/>
                      <p:cNvGrpSpPr>
                        <a:grpSpLocks/>
                      </p:cNvGrpSpPr>
                      <p:nvPr/>
                    </p:nvGrpSpPr>
                    <p:grpSpPr bwMode="auto">
                      <a:xfrm>
                        <a:off x="4937" y="283"/>
                        <a:ext cx="823" cy="220"/>
                        <a:chOff x="240" y="720"/>
                        <a:chExt cx="3980" cy="1064"/>
                      </a:xfrm>
                    </p:grpSpPr>
                    <p:sp>
                      <p:nvSpPr>
                        <p:cNvPr id="5208"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09"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5188" name="Group 37"/>
                    <p:cNvGrpSpPr>
                      <a:grpSpLocks/>
                    </p:cNvGrpSpPr>
                    <p:nvPr/>
                  </p:nvGrpSpPr>
                  <p:grpSpPr bwMode="auto">
                    <a:xfrm>
                      <a:off x="3378" y="463"/>
                      <a:ext cx="418" cy="112"/>
                      <a:chOff x="240" y="720"/>
                      <a:chExt cx="3980" cy="1064"/>
                    </a:xfrm>
                  </p:grpSpPr>
                  <p:sp>
                    <p:nvSpPr>
                      <p:cNvPr id="5199"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200"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89" name="Group 40"/>
                    <p:cNvGrpSpPr>
                      <a:grpSpLocks/>
                    </p:cNvGrpSpPr>
                    <p:nvPr/>
                  </p:nvGrpSpPr>
                  <p:grpSpPr bwMode="auto">
                    <a:xfrm>
                      <a:off x="3796" y="463"/>
                      <a:ext cx="419" cy="112"/>
                      <a:chOff x="240" y="720"/>
                      <a:chExt cx="3980" cy="1064"/>
                    </a:xfrm>
                  </p:grpSpPr>
                  <p:sp>
                    <p:nvSpPr>
                      <p:cNvPr id="5197"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98"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90" name="Group 43"/>
                    <p:cNvGrpSpPr>
                      <a:grpSpLocks/>
                    </p:cNvGrpSpPr>
                    <p:nvPr/>
                  </p:nvGrpSpPr>
                  <p:grpSpPr bwMode="auto">
                    <a:xfrm>
                      <a:off x="4215" y="463"/>
                      <a:ext cx="418" cy="112"/>
                      <a:chOff x="1646" y="283"/>
                      <a:chExt cx="823" cy="220"/>
                    </a:xfrm>
                  </p:grpSpPr>
                  <p:sp>
                    <p:nvSpPr>
                      <p:cNvPr id="5195"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96"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91" name="Group 46"/>
                    <p:cNvGrpSpPr>
                      <a:grpSpLocks/>
                    </p:cNvGrpSpPr>
                    <p:nvPr/>
                  </p:nvGrpSpPr>
                  <p:grpSpPr bwMode="auto">
                    <a:xfrm>
                      <a:off x="4633" y="463"/>
                      <a:ext cx="418" cy="112"/>
                      <a:chOff x="240" y="720"/>
                      <a:chExt cx="3980" cy="1064"/>
                    </a:xfrm>
                  </p:grpSpPr>
                  <p:sp>
                    <p:nvSpPr>
                      <p:cNvPr id="5193"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94"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5192"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5139" name="Group 50"/>
                <p:cNvGrpSpPr>
                  <a:grpSpLocks/>
                </p:cNvGrpSpPr>
                <p:nvPr userDrawn="1"/>
              </p:nvGrpSpPr>
              <p:grpSpPr bwMode="auto">
                <a:xfrm>
                  <a:off x="262" y="399"/>
                  <a:ext cx="5208" cy="113"/>
                  <a:chOff x="254" y="463"/>
                  <a:chExt cx="5208" cy="113"/>
                </a:xfrm>
              </p:grpSpPr>
              <p:sp>
                <p:nvSpPr>
                  <p:cNvPr id="5146"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47"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5148" name="Group 53"/>
                  <p:cNvGrpSpPr>
                    <a:grpSpLocks/>
                  </p:cNvGrpSpPr>
                  <p:nvPr/>
                </p:nvGrpSpPr>
                <p:grpSpPr bwMode="auto">
                  <a:xfrm>
                    <a:off x="450" y="463"/>
                    <a:ext cx="4812" cy="113"/>
                    <a:chOff x="450" y="463"/>
                    <a:chExt cx="4812" cy="113"/>
                  </a:xfrm>
                </p:grpSpPr>
                <p:grpSp>
                  <p:nvGrpSpPr>
                    <p:cNvPr id="5149" name="Group 54"/>
                    <p:cNvGrpSpPr>
                      <a:grpSpLocks/>
                    </p:cNvGrpSpPr>
                    <p:nvPr/>
                  </p:nvGrpSpPr>
                  <p:grpSpPr bwMode="auto">
                    <a:xfrm>
                      <a:off x="450" y="464"/>
                      <a:ext cx="2928" cy="112"/>
                      <a:chOff x="0" y="283"/>
                      <a:chExt cx="5760" cy="220"/>
                    </a:xfrm>
                  </p:grpSpPr>
                  <p:grpSp>
                    <p:nvGrpSpPr>
                      <p:cNvPr id="5163" name="Group 55"/>
                      <p:cNvGrpSpPr>
                        <a:grpSpLocks/>
                      </p:cNvGrpSpPr>
                      <p:nvPr/>
                    </p:nvGrpSpPr>
                    <p:grpSpPr bwMode="auto">
                      <a:xfrm>
                        <a:off x="0" y="283"/>
                        <a:ext cx="823" cy="220"/>
                        <a:chOff x="240" y="720"/>
                        <a:chExt cx="3980" cy="1064"/>
                      </a:xfrm>
                    </p:grpSpPr>
                    <p:sp>
                      <p:nvSpPr>
                        <p:cNvPr id="5182"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83"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4" name="Group 58"/>
                      <p:cNvGrpSpPr>
                        <a:grpSpLocks/>
                      </p:cNvGrpSpPr>
                      <p:nvPr/>
                    </p:nvGrpSpPr>
                    <p:grpSpPr bwMode="auto">
                      <a:xfrm>
                        <a:off x="823" y="283"/>
                        <a:ext cx="823" cy="220"/>
                        <a:chOff x="240" y="720"/>
                        <a:chExt cx="3980" cy="1064"/>
                      </a:xfrm>
                    </p:grpSpPr>
                    <p:sp>
                      <p:nvSpPr>
                        <p:cNvPr id="5180"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81"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5" name="Group 61"/>
                      <p:cNvGrpSpPr>
                        <a:grpSpLocks/>
                      </p:cNvGrpSpPr>
                      <p:nvPr/>
                    </p:nvGrpSpPr>
                    <p:grpSpPr bwMode="auto">
                      <a:xfrm>
                        <a:off x="1646" y="283"/>
                        <a:ext cx="823" cy="220"/>
                        <a:chOff x="1646" y="283"/>
                        <a:chExt cx="823" cy="220"/>
                      </a:xfrm>
                    </p:grpSpPr>
                    <p:sp>
                      <p:nvSpPr>
                        <p:cNvPr id="5178"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79"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6" name="Group 64"/>
                      <p:cNvGrpSpPr>
                        <a:grpSpLocks/>
                      </p:cNvGrpSpPr>
                      <p:nvPr/>
                    </p:nvGrpSpPr>
                    <p:grpSpPr bwMode="auto">
                      <a:xfrm>
                        <a:off x="2469" y="283"/>
                        <a:ext cx="822" cy="220"/>
                        <a:chOff x="240" y="720"/>
                        <a:chExt cx="3980" cy="1064"/>
                      </a:xfrm>
                    </p:grpSpPr>
                    <p:sp>
                      <p:nvSpPr>
                        <p:cNvPr id="5176"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77"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7" name="Group 67"/>
                      <p:cNvGrpSpPr>
                        <a:grpSpLocks/>
                      </p:cNvGrpSpPr>
                      <p:nvPr/>
                    </p:nvGrpSpPr>
                    <p:grpSpPr bwMode="auto">
                      <a:xfrm>
                        <a:off x="3291" y="283"/>
                        <a:ext cx="823" cy="220"/>
                        <a:chOff x="240" y="720"/>
                        <a:chExt cx="3980" cy="1064"/>
                      </a:xfrm>
                    </p:grpSpPr>
                    <p:sp>
                      <p:nvSpPr>
                        <p:cNvPr id="5174"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75"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8" name="Group 70"/>
                      <p:cNvGrpSpPr>
                        <a:grpSpLocks/>
                      </p:cNvGrpSpPr>
                      <p:nvPr/>
                    </p:nvGrpSpPr>
                    <p:grpSpPr bwMode="auto">
                      <a:xfrm>
                        <a:off x="4114" y="283"/>
                        <a:ext cx="823" cy="220"/>
                        <a:chOff x="240" y="720"/>
                        <a:chExt cx="3980" cy="1064"/>
                      </a:xfrm>
                    </p:grpSpPr>
                    <p:sp>
                      <p:nvSpPr>
                        <p:cNvPr id="5172"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73"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69" name="Group 73"/>
                      <p:cNvGrpSpPr>
                        <a:grpSpLocks/>
                      </p:cNvGrpSpPr>
                      <p:nvPr/>
                    </p:nvGrpSpPr>
                    <p:grpSpPr bwMode="auto">
                      <a:xfrm>
                        <a:off x="4937" y="283"/>
                        <a:ext cx="823" cy="220"/>
                        <a:chOff x="240" y="720"/>
                        <a:chExt cx="3980" cy="1064"/>
                      </a:xfrm>
                    </p:grpSpPr>
                    <p:sp>
                      <p:nvSpPr>
                        <p:cNvPr id="5170"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71"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5150" name="Group 76"/>
                    <p:cNvGrpSpPr>
                      <a:grpSpLocks/>
                    </p:cNvGrpSpPr>
                    <p:nvPr/>
                  </p:nvGrpSpPr>
                  <p:grpSpPr bwMode="auto">
                    <a:xfrm>
                      <a:off x="3378" y="463"/>
                      <a:ext cx="418" cy="112"/>
                      <a:chOff x="240" y="720"/>
                      <a:chExt cx="3980" cy="1064"/>
                    </a:xfrm>
                  </p:grpSpPr>
                  <p:sp>
                    <p:nvSpPr>
                      <p:cNvPr id="5161"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62"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51" name="Group 79"/>
                    <p:cNvGrpSpPr>
                      <a:grpSpLocks/>
                    </p:cNvGrpSpPr>
                    <p:nvPr/>
                  </p:nvGrpSpPr>
                  <p:grpSpPr bwMode="auto">
                    <a:xfrm>
                      <a:off x="3796" y="463"/>
                      <a:ext cx="419" cy="112"/>
                      <a:chOff x="240" y="720"/>
                      <a:chExt cx="3980" cy="1064"/>
                    </a:xfrm>
                  </p:grpSpPr>
                  <p:sp>
                    <p:nvSpPr>
                      <p:cNvPr id="5159"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60"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52" name="Group 82"/>
                    <p:cNvGrpSpPr>
                      <a:grpSpLocks/>
                    </p:cNvGrpSpPr>
                    <p:nvPr/>
                  </p:nvGrpSpPr>
                  <p:grpSpPr bwMode="auto">
                    <a:xfrm>
                      <a:off x="4215" y="463"/>
                      <a:ext cx="418" cy="112"/>
                      <a:chOff x="1646" y="283"/>
                      <a:chExt cx="823" cy="220"/>
                    </a:xfrm>
                  </p:grpSpPr>
                  <p:sp>
                    <p:nvSpPr>
                      <p:cNvPr id="5157"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58"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53" name="Group 85"/>
                    <p:cNvGrpSpPr>
                      <a:grpSpLocks/>
                    </p:cNvGrpSpPr>
                    <p:nvPr/>
                  </p:nvGrpSpPr>
                  <p:grpSpPr bwMode="auto">
                    <a:xfrm>
                      <a:off x="4633" y="463"/>
                      <a:ext cx="418" cy="112"/>
                      <a:chOff x="240" y="720"/>
                      <a:chExt cx="3980" cy="1064"/>
                    </a:xfrm>
                  </p:grpSpPr>
                  <p:sp>
                    <p:nvSpPr>
                      <p:cNvPr id="5155"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56"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5154"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5140" name="Group 89"/>
                <p:cNvGrpSpPr>
                  <a:grpSpLocks/>
                </p:cNvGrpSpPr>
                <p:nvPr userDrawn="1"/>
              </p:nvGrpSpPr>
              <p:grpSpPr bwMode="auto">
                <a:xfrm>
                  <a:off x="8" y="32"/>
                  <a:ext cx="568" cy="608"/>
                  <a:chOff x="8" y="32"/>
                  <a:chExt cx="568" cy="608"/>
                </a:xfrm>
              </p:grpSpPr>
              <p:sp>
                <p:nvSpPr>
                  <p:cNvPr id="5144"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45"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5141"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42"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143"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5129"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5123"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4"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BC23A3B6-FCFB-4C09-BE7C-B966C6E494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9893709"/>
      </p:ext>
    </p:extLst>
  </p:cSld>
  <p:clrMap bg1="dk2" tx1="lt1" bg2="dk1" tx2="lt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102"/>
          <p:cNvGrpSpPr>
            <a:grpSpLocks/>
          </p:cNvGrpSpPr>
          <p:nvPr/>
        </p:nvGrpSpPr>
        <p:grpSpPr bwMode="auto">
          <a:xfrm>
            <a:off x="0" y="0"/>
            <a:ext cx="9144000" cy="6858000"/>
            <a:chOff x="0" y="0"/>
            <a:chExt cx="5760" cy="4320"/>
          </a:xfrm>
        </p:grpSpPr>
        <p:grpSp>
          <p:nvGrpSpPr>
            <p:cNvPr id="8200" name="Group 100"/>
            <p:cNvGrpSpPr>
              <a:grpSpLocks/>
            </p:cNvGrpSpPr>
            <p:nvPr userDrawn="1"/>
          </p:nvGrpSpPr>
          <p:grpSpPr bwMode="auto">
            <a:xfrm>
              <a:off x="0" y="0"/>
              <a:ext cx="5760" cy="4320"/>
              <a:chOff x="0" y="0"/>
              <a:chExt cx="5760" cy="4320"/>
            </a:xfrm>
          </p:grpSpPr>
          <p:sp>
            <p:nvSpPr>
              <p:cNvPr id="8202"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8203"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8206"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8207" name="Group 8"/>
              <p:cNvGrpSpPr>
                <a:grpSpLocks/>
              </p:cNvGrpSpPr>
              <p:nvPr/>
            </p:nvGrpSpPr>
            <p:grpSpPr bwMode="auto">
              <a:xfrm>
                <a:off x="8" y="32"/>
                <a:ext cx="5724" cy="608"/>
                <a:chOff x="8" y="32"/>
                <a:chExt cx="5724" cy="608"/>
              </a:xfrm>
            </p:grpSpPr>
            <p:sp>
              <p:nvSpPr>
                <p:cNvPr id="8208"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8209"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8210" name="Group 11"/>
                <p:cNvGrpSpPr>
                  <a:grpSpLocks/>
                </p:cNvGrpSpPr>
                <p:nvPr userDrawn="1"/>
              </p:nvGrpSpPr>
              <p:grpSpPr bwMode="auto">
                <a:xfrm>
                  <a:off x="272" y="400"/>
                  <a:ext cx="5208" cy="113"/>
                  <a:chOff x="254" y="463"/>
                  <a:chExt cx="5208" cy="113"/>
                </a:xfrm>
              </p:grpSpPr>
              <p:sp>
                <p:nvSpPr>
                  <p:cNvPr id="8256"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7"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8258" name="Group 14"/>
                  <p:cNvGrpSpPr>
                    <a:grpSpLocks/>
                  </p:cNvGrpSpPr>
                  <p:nvPr/>
                </p:nvGrpSpPr>
                <p:grpSpPr bwMode="auto">
                  <a:xfrm>
                    <a:off x="450" y="463"/>
                    <a:ext cx="4812" cy="113"/>
                    <a:chOff x="450" y="463"/>
                    <a:chExt cx="4812" cy="113"/>
                  </a:xfrm>
                </p:grpSpPr>
                <p:grpSp>
                  <p:nvGrpSpPr>
                    <p:cNvPr id="8259" name="Group 15"/>
                    <p:cNvGrpSpPr>
                      <a:grpSpLocks/>
                    </p:cNvGrpSpPr>
                    <p:nvPr/>
                  </p:nvGrpSpPr>
                  <p:grpSpPr bwMode="auto">
                    <a:xfrm>
                      <a:off x="450" y="464"/>
                      <a:ext cx="2928" cy="112"/>
                      <a:chOff x="0" y="283"/>
                      <a:chExt cx="5760" cy="220"/>
                    </a:xfrm>
                  </p:grpSpPr>
                  <p:grpSp>
                    <p:nvGrpSpPr>
                      <p:cNvPr id="8273" name="Group 16"/>
                      <p:cNvGrpSpPr>
                        <a:grpSpLocks/>
                      </p:cNvGrpSpPr>
                      <p:nvPr/>
                    </p:nvGrpSpPr>
                    <p:grpSpPr bwMode="auto">
                      <a:xfrm>
                        <a:off x="0" y="283"/>
                        <a:ext cx="823" cy="220"/>
                        <a:chOff x="240" y="720"/>
                        <a:chExt cx="3980" cy="1064"/>
                      </a:xfrm>
                    </p:grpSpPr>
                    <p:sp>
                      <p:nvSpPr>
                        <p:cNvPr id="8292"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93"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4" name="Group 19"/>
                      <p:cNvGrpSpPr>
                        <a:grpSpLocks/>
                      </p:cNvGrpSpPr>
                      <p:nvPr/>
                    </p:nvGrpSpPr>
                    <p:grpSpPr bwMode="auto">
                      <a:xfrm>
                        <a:off x="823" y="283"/>
                        <a:ext cx="823" cy="220"/>
                        <a:chOff x="240" y="720"/>
                        <a:chExt cx="3980" cy="1064"/>
                      </a:xfrm>
                    </p:grpSpPr>
                    <p:sp>
                      <p:nvSpPr>
                        <p:cNvPr id="8290"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91"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5" name="Group 22"/>
                      <p:cNvGrpSpPr>
                        <a:grpSpLocks/>
                      </p:cNvGrpSpPr>
                      <p:nvPr/>
                    </p:nvGrpSpPr>
                    <p:grpSpPr bwMode="auto">
                      <a:xfrm>
                        <a:off x="1646" y="283"/>
                        <a:ext cx="823" cy="220"/>
                        <a:chOff x="1646" y="283"/>
                        <a:chExt cx="823" cy="220"/>
                      </a:xfrm>
                    </p:grpSpPr>
                    <p:sp>
                      <p:nvSpPr>
                        <p:cNvPr id="8288" name="Freeform 2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9"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6" name="Group 25"/>
                      <p:cNvGrpSpPr>
                        <a:grpSpLocks/>
                      </p:cNvGrpSpPr>
                      <p:nvPr/>
                    </p:nvGrpSpPr>
                    <p:grpSpPr bwMode="auto">
                      <a:xfrm>
                        <a:off x="2469" y="283"/>
                        <a:ext cx="822" cy="220"/>
                        <a:chOff x="240" y="720"/>
                        <a:chExt cx="3980" cy="1064"/>
                      </a:xfrm>
                    </p:grpSpPr>
                    <p:sp>
                      <p:nvSpPr>
                        <p:cNvPr id="8286"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7"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7" name="Group 28"/>
                      <p:cNvGrpSpPr>
                        <a:grpSpLocks/>
                      </p:cNvGrpSpPr>
                      <p:nvPr/>
                    </p:nvGrpSpPr>
                    <p:grpSpPr bwMode="auto">
                      <a:xfrm>
                        <a:off x="3291" y="283"/>
                        <a:ext cx="823" cy="220"/>
                        <a:chOff x="240" y="720"/>
                        <a:chExt cx="3980" cy="1064"/>
                      </a:xfrm>
                    </p:grpSpPr>
                    <p:sp>
                      <p:nvSpPr>
                        <p:cNvPr id="8284"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5"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8" name="Group 31"/>
                      <p:cNvGrpSpPr>
                        <a:grpSpLocks/>
                      </p:cNvGrpSpPr>
                      <p:nvPr/>
                    </p:nvGrpSpPr>
                    <p:grpSpPr bwMode="auto">
                      <a:xfrm>
                        <a:off x="4114" y="283"/>
                        <a:ext cx="823" cy="220"/>
                        <a:chOff x="240" y="720"/>
                        <a:chExt cx="3980" cy="1064"/>
                      </a:xfrm>
                    </p:grpSpPr>
                    <p:sp>
                      <p:nvSpPr>
                        <p:cNvPr id="8282"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3"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9" name="Group 34"/>
                      <p:cNvGrpSpPr>
                        <a:grpSpLocks/>
                      </p:cNvGrpSpPr>
                      <p:nvPr/>
                    </p:nvGrpSpPr>
                    <p:grpSpPr bwMode="auto">
                      <a:xfrm>
                        <a:off x="4937" y="283"/>
                        <a:ext cx="823" cy="220"/>
                        <a:chOff x="240" y="720"/>
                        <a:chExt cx="3980" cy="1064"/>
                      </a:xfrm>
                    </p:grpSpPr>
                    <p:sp>
                      <p:nvSpPr>
                        <p:cNvPr id="8280"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1"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60" name="Group 37"/>
                    <p:cNvGrpSpPr>
                      <a:grpSpLocks/>
                    </p:cNvGrpSpPr>
                    <p:nvPr/>
                  </p:nvGrpSpPr>
                  <p:grpSpPr bwMode="auto">
                    <a:xfrm>
                      <a:off x="3378" y="463"/>
                      <a:ext cx="418" cy="112"/>
                      <a:chOff x="240" y="720"/>
                      <a:chExt cx="3980" cy="1064"/>
                    </a:xfrm>
                  </p:grpSpPr>
                  <p:sp>
                    <p:nvSpPr>
                      <p:cNvPr id="8271"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72"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1" name="Group 40"/>
                    <p:cNvGrpSpPr>
                      <a:grpSpLocks/>
                    </p:cNvGrpSpPr>
                    <p:nvPr/>
                  </p:nvGrpSpPr>
                  <p:grpSpPr bwMode="auto">
                    <a:xfrm>
                      <a:off x="3796" y="463"/>
                      <a:ext cx="419" cy="112"/>
                      <a:chOff x="240" y="720"/>
                      <a:chExt cx="3980" cy="1064"/>
                    </a:xfrm>
                  </p:grpSpPr>
                  <p:sp>
                    <p:nvSpPr>
                      <p:cNvPr id="8269"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70"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2" name="Group 43"/>
                    <p:cNvGrpSpPr>
                      <a:grpSpLocks/>
                    </p:cNvGrpSpPr>
                    <p:nvPr/>
                  </p:nvGrpSpPr>
                  <p:grpSpPr bwMode="auto">
                    <a:xfrm>
                      <a:off x="4215" y="463"/>
                      <a:ext cx="418" cy="112"/>
                      <a:chOff x="1646" y="283"/>
                      <a:chExt cx="823" cy="220"/>
                    </a:xfrm>
                  </p:grpSpPr>
                  <p:sp>
                    <p:nvSpPr>
                      <p:cNvPr id="8267" name="Freeform 44"/>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68" name="Freeform 45"/>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3" name="Group 46"/>
                    <p:cNvGrpSpPr>
                      <a:grpSpLocks/>
                    </p:cNvGrpSpPr>
                    <p:nvPr/>
                  </p:nvGrpSpPr>
                  <p:grpSpPr bwMode="auto">
                    <a:xfrm>
                      <a:off x="4633" y="463"/>
                      <a:ext cx="418" cy="112"/>
                      <a:chOff x="240" y="720"/>
                      <a:chExt cx="3980" cy="1064"/>
                    </a:xfrm>
                  </p:grpSpPr>
                  <p:sp>
                    <p:nvSpPr>
                      <p:cNvPr id="8265"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66"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64"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11" name="Group 50"/>
                <p:cNvGrpSpPr>
                  <a:grpSpLocks/>
                </p:cNvGrpSpPr>
                <p:nvPr userDrawn="1"/>
              </p:nvGrpSpPr>
              <p:grpSpPr bwMode="auto">
                <a:xfrm>
                  <a:off x="262" y="399"/>
                  <a:ext cx="5208" cy="113"/>
                  <a:chOff x="254" y="463"/>
                  <a:chExt cx="5208" cy="113"/>
                </a:xfrm>
              </p:grpSpPr>
              <p:sp>
                <p:nvSpPr>
                  <p:cNvPr id="8218"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9"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8220" name="Group 53"/>
                  <p:cNvGrpSpPr>
                    <a:grpSpLocks/>
                  </p:cNvGrpSpPr>
                  <p:nvPr/>
                </p:nvGrpSpPr>
                <p:grpSpPr bwMode="auto">
                  <a:xfrm>
                    <a:off x="450" y="463"/>
                    <a:ext cx="4812" cy="113"/>
                    <a:chOff x="450" y="463"/>
                    <a:chExt cx="4812" cy="113"/>
                  </a:xfrm>
                </p:grpSpPr>
                <p:grpSp>
                  <p:nvGrpSpPr>
                    <p:cNvPr id="8221" name="Group 54"/>
                    <p:cNvGrpSpPr>
                      <a:grpSpLocks/>
                    </p:cNvGrpSpPr>
                    <p:nvPr/>
                  </p:nvGrpSpPr>
                  <p:grpSpPr bwMode="auto">
                    <a:xfrm>
                      <a:off x="450" y="464"/>
                      <a:ext cx="2928" cy="112"/>
                      <a:chOff x="0" y="283"/>
                      <a:chExt cx="5760" cy="220"/>
                    </a:xfrm>
                  </p:grpSpPr>
                  <p:grpSp>
                    <p:nvGrpSpPr>
                      <p:cNvPr id="8235" name="Group 55"/>
                      <p:cNvGrpSpPr>
                        <a:grpSpLocks/>
                      </p:cNvGrpSpPr>
                      <p:nvPr/>
                    </p:nvGrpSpPr>
                    <p:grpSpPr bwMode="auto">
                      <a:xfrm>
                        <a:off x="0" y="283"/>
                        <a:ext cx="823" cy="220"/>
                        <a:chOff x="240" y="720"/>
                        <a:chExt cx="3980" cy="1064"/>
                      </a:xfrm>
                    </p:grpSpPr>
                    <p:sp>
                      <p:nvSpPr>
                        <p:cNvPr id="8254"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5"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6" name="Group 58"/>
                      <p:cNvGrpSpPr>
                        <a:grpSpLocks/>
                      </p:cNvGrpSpPr>
                      <p:nvPr/>
                    </p:nvGrpSpPr>
                    <p:grpSpPr bwMode="auto">
                      <a:xfrm>
                        <a:off x="823" y="283"/>
                        <a:ext cx="823" cy="220"/>
                        <a:chOff x="240" y="720"/>
                        <a:chExt cx="3980" cy="1064"/>
                      </a:xfrm>
                    </p:grpSpPr>
                    <p:sp>
                      <p:nvSpPr>
                        <p:cNvPr id="8252"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3"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7" name="Group 61"/>
                      <p:cNvGrpSpPr>
                        <a:grpSpLocks/>
                      </p:cNvGrpSpPr>
                      <p:nvPr/>
                    </p:nvGrpSpPr>
                    <p:grpSpPr bwMode="auto">
                      <a:xfrm>
                        <a:off x="1646" y="283"/>
                        <a:ext cx="823" cy="220"/>
                        <a:chOff x="1646" y="283"/>
                        <a:chExt cx="823" cy="220"/>
                      </a:xfrm>
                    </p:grpSpPr>
                    <p:sp>
                      <p:nvSpPr>
                        <p:cNvPr id="8250" name="Freeform 62"/>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1"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8" name="Group 64"/>
                      <p:cNvGrpSpPr>
                        <a:grpSpLocks/>
                      </p:cNvGrpSpPr>
                      <p:nvPr/>
                    </p:nvGrpSpPr>
                    <p:grpSpPr bwMode="auto">
                      <a:xfrm>
                        <a:off x="2469" y="283"/>
                        <a:ext cx="822" cy="220"/>
                        <a:chOff x="240" y="720"/>
                        <a:chExt cx="3980" cy="1064"/>
                      </a:xfrm>
                    </p:grpSpPr>
                    <p:sp>
                      <p:nvSpPr>
                        <p:cNvPr id="8248"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9"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9" name="Group 67"/>
                      <p:cNvGrpSpPr>
                        <a:grpSpLocks/>
                      </p:cNvGrpSpPr>
                      <p:nvPr/>
                    </p:nvGrpSpPr>
                    <p:grpSpPr bwMode="auto">
                      <a:xfrm>
                        <a:off x="3291" y="283"/>
                        <a:ext cx="823" cy="220"/>
                        <a:chOff x="240" y="720"/>
                        <a:chExt cx="3980" cy="1064"/>
                      </a:xfrm>
                    </p:grpSpPr>
                    <p:sp>
                      <p:nvSpPr>
                        <p:cNvPr id="8246"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7"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40" name="Group 70"/>
                      <p:cNvGrpSpPr>
                        <a:grpSpLocks/>
                      </p:cNvGrpSpPr>
                      <p:nvPr/>
                    </p:nvGrpSpPr>
                    <p:grpSpPr bwMode="auto">
                      <a:xfrm>
                        <a:off x="4114" y="283"/>
                        <a:ext cx="823" cy="220"/>
                        <a:chOff x="240" y="720"/>
                        <a:chExt cx="3980" cy="1064"/>
                      </a:xfrm>
                    </p:grpSpPr>
                    <p:sp>
                      <p:nvSpPr>
                        <p:cNvPr id="8244"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5"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41" name="Group 73"/>
                      <p:cNvGrpSpPr>
                        <a:grpSpLocks/>
                      </p:cNvGrpSpPr>
                      <p:nvPr/>
                    </p:nvGrpSpPr>
                    <p:grpSpPr bwMode="auto">
                      <a:xfrm>
                        <a:off x="4937" y="283"/>
                        <a:ext cx="823" cy="220"/>
                        <a:chOff x="240" y="720"/>
                        <a:chExt cx="3980" cy="1064"/>
                      </a:xfrm>
                    </p:grpSpPr>
                    <p:sp>
                      <p:nvSpPr>
                        <p:cNvPr id="8242"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3"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22" name="Group 76"/>
                    <p:cNvGrpSpPr>
                      <a:grpSpLocks/>
                    </p:cNvGrpSpPr>
                    <p:nvPr/>
                  </p:nvGrpSpPr>
                  <p:grpSpPr bwMode="auto">
                    <a:xfrm>
                      <a:off x="3378" y="463"/>
                      <a:ext cx="418" cy="112"/>
                      <a:chOff x="240" y="720"/>
                      <a:chExt cx="3980" cy="1064"/>
                    </a:xfrm>
                  </p:grpSpPr>
                  <p:sp>
                    <p:nvSpPr>
                      <p:cNvPr id="8233"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4"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3" name="Group 79"/>
                    <p:cNvGrpSpPr>
                      <a:grpSpLocks/>
                    </p:cNvGrpSpPr>
                    <p:nvPr/>
                  </p:nvGrpSpPr>
                  <p:grpSpPr bwMode="auto">
                    <a:xfrm>
                      <a:off x="3796" y="463"/>
                      <a:ext cx="419" cy="112"/>
                      <a:chOff x="240" y="720"/>
                      <a:chExt cx="3980" cy="1064"/>
                    </a:xfrm>
                  </p:grpSpPr>
                  <p:sp>
                    <p:nvSpPr>
                      <p:cNvPr id="8231"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2"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4" name="Group 82"/>
                    <p:cNvGrpSpPr>
                      <a:grpSpLocks/>
                    </p:cNvGrpSpPr>
                    <p:nvPr/>
                  </p:nvGrpSpPr>
                  <p:grpSpPr bwMode="auto">
                    <a:xfrm>
                      <a:off x="4215" y="463"/>
                      <a:ext cx="418" cy="112"/>
                      <a:chOff x="1646" y="283"/>
                      <a:chExt cx="823" cy="220"/>
                    </a:xfrm>
                  </p:grpSpPr>
                  <p:sp>
                    <p:nvSpPr>
                      <p:cNvPr id="8229" name="Freeform 8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0" name="Freeform 8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5" name="Group 85"/>
                    <p:cNvGrpSpPr>
                      <a:grpSpLocks/>
                    </p:cNvGrpSpPr>
                    <p:nvPr/>
                  </p:nvGrpSpPr>
                  <p:grpSpPr bwMode="auto">
                    <a:xfrm>
                      <a:off x="4633" y="463"/>
                      <a:ext cx="418" cy="112"/>
                      <a:chOff x="240" y="720"/>
                      <a:chExt cx="3980" cy="1064"/>
                    </a:xfrm>
                  </p:grpSpPr>
                  <p:sp>
                    <p:nvSpPr>
                      <p:cNvPr id="8227"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28"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26"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12" name="Group 89"/>
                <p:cNvGrpSpPr>
                  <a:grpSpLocks/>
                </p:cNvGrpSpPr>
                <p:nvPr userDrawn="1"/>
              </p:nvGrpSpPr>
              <p:grpSpPr bwMode="auto">
                <a:xfrm>
                  <a:off x="8" y="32"/>
                  <a:ext cx="568" cy="608"/>
                  <a:chOff x="8" y="32"/>
                  <a:chExt cx="568" cy="608"/>
                </a:xfrm>
              </p:grpSpPr>
              <p:sp>
                <p:nvSpPr>
                  <p:cNvPr id="8216"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7"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13"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4"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5"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8201"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8195"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6"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6FE9D3EA-D1D8-4A5D-A674-F681BC2C891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68911134"/>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102"/>
          <p:cNvGrpSpPr>
            <a:grpSpLocks/>
          </p:cNvGrpSpPr>
          <p:nvPr/>
        </p:nvGrpSpPr>
        <p:grpSpPr bwMode="auto">
          <a:xfrm>
            <a:off x="0" y="0"/>
            <a:ext cx="9144000" cy="6858000"/>
            <a:chOff x="0" y="0"/>
            <a:chExt cx="5760" cy="4320"/>
          </a:xfrm>
        </p:grpSpPr>
        <p:grpSp>
          <p:nvGrpSpPr>
            <p:cNvPr id="10248" name="Group 100"/>
            <p:cNvGrpSpPr>
              <a:grpSpLocks/>
            </p:cNvGrpSpPr>
            <p:nvPr userDrawn="1"/>
          </p:nvGrpSpPr>
          <p:grpSpPr bwMode="auto">
            <a:xfrm>
              <a:off x="0" y="0"/>
              <a:ext cx="5760" cy="4320"/>
              <a:chOff x="0" y="0"/>
              <a:chExt cx="5760" cy="4320"/>
            </a:xfrm>
          </p:grpSpPr>
          <p:sp>
            <p:nvSpPr>
              <p:cNvPr id="10250"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251"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0254"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10255" name="Group 8"/>
              <p:cNvGrpSpPr>
                <a:grpSpLocks/>
              </p:cNvGrpSpPr>
              <p:nvPr/>
            </p:nvGrpSpPr>
            <p:grpSpPr bwMode="auto">
              <a:xfrm>
                <a:off x="8" y="32"/>
                <a:ext cx="5724" cy="608"/>
                <a:chOff x="8" y="32"/>
                <a:chExt cx="5724" cy="608"/>
              </a:xfrm>
            </p:grpSpPr>
            <p:sp>
              <p:nvSpPr>
                <p:cNvPr id="10256"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257"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10258" name="Group 11"/>
                <p:cNvGrpSpPr>
                  <a:grpSpLocks/>
                </p:cNvGrpSpPr>
                <p:nvPr userDrawn="1"/>
              </p:nvGrpSpPr>
              <p:grpSpPr bwMode="auto">
                <a:xfrm>
                  <a:off x="272" y="400"/>
                  <a:ext cx="5208" cy="113"/>
                  <a:chOff x="254" y="463"/>
                  <a:chExt cx="5208" cy="113"/>
                </a:xfrm>
              </p:grpSpPr>
              <p:sp>
                <p:nvSpPr>
                  <p:cNvPr id="10304"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5"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10306" name="Group 14"/>
                  <p:cNvGrpSpPr>
                    <a:grpSpLocks/>
                  </p:cNvGrpSpPr>
                  <p:nvPr/>
                </p:nvGrpSpPr>
                <p:grpSpPr bwMode="auto">
                  <a:xfrm>
                    <a:off x="450" y="463"/>
                    <a:ext cx="4812" cy="113"/>
                    <a:chOff x="450" y="463"/>
                    <a:chExt cx="4812" cy="113"/>
                  </a:xfrm>
                </p:grpSpPr>
                <p:grpSp>
                  <p:nvGrpSpPr>
                    <p:cNvPr id="10307" name="Group 15"/>
                    <p:cNvGrpSpPr>
                      <a:grpSpLocks/>
                    </p:cNvGrpSpPr>
                    <p:nvPr/>
                  </p:nvGrpSpPr>
                  <p:grpSpPr bwMode="auto">
                    <a:xfrm>
                      <a:off x="450" y="464"/>
                      <a:ext cx="2928" cy="112"/>
                      <a:chOff x="0" y="283"/>
                      <a:chExt cx="5760" cy="220"/>
                    </a:xfrm>
                  </p:grpSpPr>
                  <p:grpSp>
                    <p:nvGrpSpPr>
                      <p:cNvPr id="10321" name="Group 16"/>
                      <p:cNvGrpSpPr>
                        <a:grpSpLocks/>
                      </p:cNvGrpSpPr>
                      <p:nvPr/>
                    </p:nvGrpSpPr>
                    <p:grpSpPr bwMode="auto">
                      <a:xfrm>
                        <a:off x="0" y="283"/>
                        <a:ext cx="823" cy="220"/>
                        <a:chOff x="240" y="720"/>
                        <a:chExt cx="3980" cy="1064"/>
                      </a:xfrm>
                    </p:grpSpPr>
                    <p:sp>
                      <p:nvSpPr>
                        <p:cNvPr id="10340"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41"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2" name="Group 19"/>
                      <p:cNvGrpSpPr>
                        <a:grpSpLocks/>
                      </p:cNvGrpSpPr>
                      <p:nvPr/>
                    </p:nvGrpSpPr>
                    <p:grpSpPr bwMode="auto">
                      <a:xfrm>
                        <a:off x="823" y="283"/>
                        <a:ext cx="823" cy="220"/>
                        <a:chOff x="240" y="720"/>
                        <a:chExt cx="3980" cy="1064"/>
                      </a:xfrm>
                    </p:grpSpPr>
                    <p:sp>
                      <p:nvSpPr>
                        <p:cNvPr id="10338"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9"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3" name="Group 22"/>
                      <p:cNvGrpSpPr>
                        <a:grpSpLocks/>
                      </p:cNvGrpSpPr>
                      <p:nvPr/>
                    </p:nvGrpSpPr>
                    <p:grpSpPr bwMode="auto">
                      <a:xfrm>
                        <a:off x="1646" y="283"/>
                        <a:ext cx="823" cy="220"/>
                        <a:chOff x="1646" y="283"/>
                        <a:chExt cx="823" cy="220"/>
                      </a:xfrm>
                    </p:grpSpPr>
                    <p:sp>
                      <p:nvSpPr>
                        <p:cNvPr id="10336"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7"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4" name="Group 25"/>
                      <p:cNvGrpSpPr>
                        <a:grpSpLocks/>
                      </p:cNvGrpSpPr>
                      <p:nvPr/>
                    </p:nvGrpSpPr>
                    <p:grpSpPr bwMode="auto">
                      <a:xfrm>
                        <a:off x="2469" y="283"/>
                        <a:ext cx="822" cy="220"/>
                        <a:chOff x="240" y="720"/>
                        <a:chExt cx="3980" cy="1064"/>
                      </a:xfrm>
                    </p:grpSpPr>
                    <p:sp>
                      <p:nvSpPr>
                        <p:cNvPr id="10334"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5"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5" name="Group 28"/>
                      <p:cNvGrpSpPr>
                        <a:grpSpLocks/>
                      </p:cNvGrpSpPr>
                      <p:nvPr/>
                    </p:nvGrpSpPr>
                    <p:grpSpPr bwMode="auto">
                      <a:xfrm>
                        <a:off x="3291" y="283"/>
                        <a:ext cx="823" cy="220"/>
                        <a:chOff x="240" y="720"/>
                        <a:chExt cx="3980" cy="1064"/>
                      </a:xfrm>
                    </p:grpSpPr>
                    <p:sp>
                      <p:nvSpPr>
                        <p:cNvPr id="10332"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3"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6" name="Group 31"/>
                      <p:cNvGrpSpPr>
                        <a:grpSpLocks/>
                      </p:cNvGrpSpPr>
                      <p:nvPr/>
                    </p:nvGrpSpPr>
                    <p:grpSpPr bwMode="auto">
                      <a:xfrm>
                        <a:off x="4114" y="283"/>
                        <a:ext cx="823" cy="220"/>
                        <a:chOff x="240" y="720"/>
                        <a:chExt cx="3980" cy="1064"/>
                      </a:xfrm>
                    </p:grpSpPr>
                    <p:sp>
                      <p:nvSpPr>
                        <p:cNvPr id="10330"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1"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7" name="Group 34"/>
                      <p:cNvGrpSpPr>
                        <a:grpSpLocks/>
                      </p:cNvGrpSpPr>
                      <p:nvPr/>
                    </p:nvGrpSpPr>
                    <p:grpSpPr bwMode="auto">
                      <a:xfrm>
                        <a:off x="4937" y="283"/>
                        <a:ext cx="823" cy="220"/>
                        <a:chOff x="240" y="720"/>
                        <a:chExt cx="3980" cy="1064"/>
                      </a:xfrm>
                    </p:grpSpPr>
                    <p:sp>
                      <p:nvSpPr>
                        <p:cNvPr id="10328"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29"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308" name="Group 37"/>
                    <p:cNvGrpSpPr>
                      <a:grpSpLocks/>
                    </p:cNvGrpSpPr>
                    <p:nvPr/>
                  </p:nvGrpSpPr>
                  <p:grpSpPr bwMode="auto">
                    <a:xfrm>
                      <a:off x="3378" y="463"/>
                      <a:ext cx="418" cy="112"/>
                      <a:chOff x="240" y="720"/>
                      <a:chExt cx="3980" cy="1064"/>
                    </a:xfrm>
                  </p:grpSpPr>
                  <p:sp>
                    <p:nvSpPr>
                      <p:cNvPr id="10319"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20"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09" name="Group 40"/>
                    <p:cNvGrpSpPr>
                      <a:grpSpLocks/>
                    </p:cNvGrpSpPr>
                    <p:nvPr/>
                  </p:nvGrpSpPr>
                  <p:grpSpPr bwMode="auto">
                    <a:xfrm>
                      <a:off x="3796" y="463"/>
                      <a:ext cx="419" cy="112"/>
                      <a:chOff x="240" y="720"/>
                      <a:chExt cx="3980" cy="1064"/>
                    </a:xfrm>
                  </p:grpSpPr>
                  <p:sp>
                    <p:nvSpPr>
                      <p:cNvPr id="10317"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8"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10" name="Group 43"/>
                    <p:cNvGrpSpPr>
                      <a:grpSpLocks/>
                    </p:cNvGrpSpPr>
                    <p:nvPr/>
                  </p:nvGrpSpPr>
                  <p:grpSpPr bwMode="auto">
                    <a:xfrm>
                      <a:off x="4215" y="463"/>
                      <a:ext cx="418" cy="112"/>
                      <a:chOff x="1646" y="283"/>
                      <a:chExt cx="823" cy="220"/>
                    </a:xfrm>
                  </p:grpSpPr>
                  <p:sp>
                    <p:nvSpPr>
                      <p:cNvPr id="10315"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6"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11" name="Group 46"/>
                    <p:cNvGrpSpPr>
                      <a:grpSpLocks/>
                    </p:cNvGrpSpPr>
                    <p:nvPr/>
                  </p:nvGrpSpPr>
                  <p:grpSpPr bwMode="auto">
                    <a:xfrm>
                      <a:off x="4633" y="463"/>
                      <a:ext cx="418" cy="112"/>
                      <a:chOff x="240" y="720"/>
                      <a:chExt cx="3980" cy="1064"/>
                    </a:xfrm>
                  </p:grpSpPr>
                  <p:sp>
                    <p:nvSpPr>
                      <p:cNvPr id="10313"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4"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312"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59" name="Group 50"/>
                <p:cNvGrpSpPr>
                  <a:grpSpLocks/>
                </p:cNvGrpSpPr>
                <p:nvPr userDrawn="1"/>
              </p:nvGrpSpPr>
              <p:grpSpPr bwMode="auto">
                <a:xfrm>
                  <a:off x="262" y="399"/>
                  <a:ext cx="5208" cy="113"/>
                  <a:chOff x="254" y="463"/>
                  <a:chExt cx="5208" cy="113"/>
                </a:xfrm>
              </p:grpSpPr>
              <p:sp>
                <p:nvSpPr>
                  <p:cNvPr id="10266"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7"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10268" name="Group 53"/>
                  <p:cNvGrpSpPr>
                    <a:grpSpLocks/>
                  </p:cNvGrpSpPr>
                  <p:nvPr/>
                </p:nvGrpSpPr>
                <p:grpSpPr bwMode="auto">
                  <a:xfrm>
                    <a:off x="450" y="463"/>
                    <a:ext cx="4812" cy="113"/>
                    <a:chOff x="450" y="463"/>
                    <a:chExt cx="4812" cy="113"/>
                  </a:xfrm>
                </p:grpSpPr>
                <p:grpSp>
                  <p:nvGrpSpPr>
                    <p:cNvPr id="10269" name="Group 54"/>
                    <p:cNvGrpSpPr>
                      <a:grpSpLocks/>
                    </p:cNvGrpSpPr>
                    <p:nvPr/>
                  </p:nvGrpSpPr>
                  <p:grpSpPr bwMode="auto">
                    <a:xfrm>
                      <a:off x="450" y="464"/>
                      <a:ext cx="2928" cy="112"/>
                      <a:chOff x="0" y="283"/>
                      <a:chExt cx="5760" cy="220"/>
                    </a:xfrm>
                  </p:grpSpPr>
                  <p:grpSp>
                    <p:nvGrpSpPr>
                      <p:cNvPr id="10283" name="Group 55"/>
                      <p:cNvGrpSpPr>
                        <a:grpSpLocks/>
                      </p:cNvGrpSpPr>
                      <p:nvPr/>
                    </p:nvGrpSpPr>
                    <p:grpSpPr bwMode="auto">
                      <a:xfrm>
                        <a:off x="0" y="283"/>
                        <a:ext cx="823" cy="220"/>
                        <a:chOff x="240" y="720"/>
                        <a:chExt cx="3980" cy="1064"/>
                      </a:xfrm>
                    </p:grpSpPr>
                    <p:sp>
                      <p:nvSpPr>
                        <p:cNvPr id="10302"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3"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4" name="Group 58"/>
                      <p:cNvGrpSpPr>
                        <a:grpSpLocks/>
                      </p:cNvGrpSpPr>
                      <p:nvPr/>
                    </p:nvGrpSpPr>
                    <p:grpSpPr bwMode="auto">
                      <a:xfrm>
                        <a:off x="823" y="283"/>
                        <a:ext cx="823" cy="220"/>
                        <a:chOff x="240" y="720"/>
                        <a:chExt cx="3980" cy="1064"/>
                      </a:xfrm>
                    </p:grpSpPr>
                    <p:sp>
                      <p:nvSpPr>
                        <p:cNvPr id="10300"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1"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5" name="Group 61"/>
                      <p:cNvGrpSpPr>
                        <a:grpSpLocks/>
                      </p:cNvGrpSpPr>
                      <p:nvPr/>
                    </p:nvGrpSpPr>
                    <p:grpSpPr bwMode="auto">
                      <a:xfrm>
                        <a:off x="1646" y="283"/>
                        <a:ext cx="823" cy="220"/>
                        <a:chOff x="1646" y="283"/>
                        <a:chExt cx="823" cy="220"/>
                      </a:xfrm>
                    </p:grpSpPr>
                    <p:sp>
                      <p:nvSpPr>
                        <p:cNvPr id="10298"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9"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6" name="Group 64"/>
                      <p:cNvGrpSpPr>
                        <a:grpSpLocks/>
                      </p:cNvGrpSpPr>
                      <p:nvPr/>
                    </p:nvGrpSpPr>
                    <p:grpSpPr bwMode="auto">
                      <a:xfrm>
                        <a:off x="2469" y="283"/>
                        <a:ext cx="822" cy="220"/>
                        <a:chOff x="240" y="720"/>
                        <a:chExt cx="3980" cy="1064"/>
                      </a:xfrm>
                    </p:grpSpPr>
                    <p:sp>
                      <p:nvSpPr>
                        <p:cNvPr id="10296"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7"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7" name="Group 67"/>
                      <p:cNvGrpSpPr>
                        <a:grpSpLocks/>
                      </p:cNvGrpSpPr>
                      <p:nvPr/>
                    </p:nvGrpSpPr>
                    <p:grpSpPr bwMode="auto">
                      <a:xfrm>
                        <a:off x="3291" y="283"/>
                        <a:ext cx="823" cy="220"/>
                        <a:chOff x="240" y="720"/>
                        <a:chExt cx="3980" cy="1064"/>
                      </a:xfrm>
                    </p:grpSpPr>
                    <p:sp>
                      <p:nvSpPr>
                        <p:cNvPr id="10294"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5"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8" name="Group 70"/>
                      <p:cNvGrpSpPr>
                        <a:grpSpLocks/>
                      </p:cNvGrpSpPr>
                      <p:nvPr/>
                    </p:nvGrpSpPr>
                    <p:grpSpPr bwMode="auto">
                      <a:xfrm>
                        <a:off x="4114" y="283"/>
                        <a:ext cx="823" cy="220"/>
                        <a:chOff x="240" y="720"/>
                        <a:chExt cx="3980" cy="1064"/>
                      </a:xfrm>
                    </p:grpSpPr>
                    <p:sp>
                      <p:nvSpPr>
                        <p:cNvPr id="10292"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3"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9" name="Group 73"/>
                      <p:cNvGrpSpPr>
                        <a:grpSpLocks/>
                      </p:cNvGrpSpPr>
                      <p:nvPr/>
                    </p:nvGrpSpPr>
                    <p:grpSpPr bwMode="auto">
                      <a:xfrm>
                        <a:off x="4937" y="283"/>
                        <a:ext cx="823" cy="220"/>
                        <a:chOff x="240" y="720"/>
                        <a:chExt cx="3980" cy="1064"/>
                      </a:xfrm>
                    </p:grpSpPr>
                    <p:sp>
                      <p:nvSpPr>
                        <p:cNvPr id="10290"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1"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70" name="Group 76"/>
                    <p:cNvGrpSpPr>
                      <a:grpSpLocks/>
                    </p:cNvGrpSpPr>
                    <p:nvPr/>
                  </p:nvGrpSpPr>
                  <p:grpSpPr bwMode="auto">
                    <a:xfrm>
                      <a:off x="3378" y="463"/>
                      <a:ext cx="418" cy="112"/>
                      <a:chOff x="240" y="720"/>
                      <a:chExt cx="3980" cy="1064"/>
                    </a:xfrm>
                  </p:grpSpPr>
                  <p:sp>
                    <p:nvSpPr>
                      <p:cNvPr id="10281"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82"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1" name="Group 79"/>
                    <p:cNvGrpSpPr>
                      <a:grpSpLocks/>
                    </p:cNvGrpSpPr>
                    <p:nvPr/>
                  </p:nvGrpSpPr>
                  <p:grpSpPr bwMode="auto">
                    <a:xfrm>
                      <a:off x="3796" y="463"/>
                      <a:ext cx="419" cy="112"/>
                      <a:chOff x="240" y="720"/>
                      <a:chExt cx="3980" cy="1064"/>
                    </a:xfrm>
                  </p:grpSpPr>
                  <p:sp>
                    <p:nvSpPr>
                      <p:cNvPr id="10279"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80"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2" name="Group 82"/>
                    <p:cNvGrpSpPr>
                      <a:grpSpLocks/>
                    </p:cNvGrpSpPr>
                    <p:nvPr/>
                  </p:nvGrpSpPr>
                  <p:grpSpPr bwMode="auto">
                    <a:xfrm>
                      <a:off x="4215" y="463"/>
                      <a:ext cx="418" cy="112"/>
                      <a:chOff x="1646" y="283"/>
                      <a:chExt cx="823" cy="220"/>
                    </a:xfrm>
                  </p:grpSpPr>
                  <p:sp>
                    <p:nvSpPr>
                      <p:cNvPr id="10277"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78"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3" name="Group 85"/>
                    <p:cNvGrpSpPr>
                      <a:grpSpLocks/>
                    </p:cNvGrpSpPr>
                    <p:nvPr/>
                  </p:nvGrpSpPr>
                  <p:grpSpPr bwMode="auto">
                    <a:xfrm>
                      <a:off x="4633" y="463"/>
                      <a:ext cx="418" cy="112"/>
                      <a:chOff x="240" y="720"/>
                      <a:chExt cx="3980" cy="1064"/>
                    </a:xfrm>
                  </p:grpSpPr>
                  <p:sp>
                    <p:nvSpPr>
                      <p:cNvPr id="10275"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76"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274"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60" name="Group 89"/>
                <p:cNvGrpSpPr>
                  <a:grpSpLocks/>
                </p:cNvGrpSpPr>
                <p:nvPr userDrawn="1"/>
              </p:nvGrpSpPr>
              <p:grpSpPr bwMode="auto">
                <a:xfrm>
                  <a:off x="8" y="32"/>
                  <a:ext cx="568" cy="608"/>
                  <a:chOff x="8" y="32"/>
                  <a:chExt cx="568" cy="608"/>
                </a:xfrm>
              </p:grpSpPr>
              <p:sp>
                <p:nvSpPr>
                  <p:cNvPr id="10264"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5"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261"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2"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3"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10249"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10243"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4"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0C864F3F-F0F2-40F1-8F16-5AC9C520456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1465243"/>
      </p:ext>
    </p:extLst>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102"/>
          <p:cNvGrpSpPr>
            <a:grpSpLocks/>
          </p:cNvGrpSpPr>
          <p:nvPr/>
        </p:nvGrpSpPr>
        <p:grpSpPr bwMode="auto">
          <a:xfrm>
            <a:off x="0" y="0"/>
            <a:ext cx="9144000" cy="6858000"/>
            <a:chOff x="0" y="0"/>
            <a:chExt cx="5760" cy="4320"/>
          </a:xfrm>
        </p:grpSpPr>
        <p:grpSp>
          <p:nvGrpSpPr>
            <p:cNvPr id="9224" name="Group 100"/>
            <p:cNvGrpSpPr>
              <a:grpSpLocks/>
            </p:cNvGrpSpPr>
            <p:nvPr userDrawn="1"/>
          </p:nvGrpSpPr>
          <p:grpSpPr bwMode="auto">
            <a:xfrm>
              <a:off x="0" y="0"/>
              <a:ext cx="5760" cy="4320"/>
              <a:chOff x="0" y="0"/>
              <a:chExt cx="5760" cy="4320"/>
            </a:xfrm>
          </p:grpSpPr>
          <p:sp>
            <p:nvSpPr>
              <p:cNvPr id="9226"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227"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9230"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9231" name="Group 8"/>
              <p:cNvGrpSpPr>
                <a:grpSpLocks/>
              </p:cNvGrpSpPr>
              <p:nvPr/>
            </p:nvGrpSpPr>
            <p:grpSpPr bwMode="auto">
              <a:xfrm>
                <a:off x="8" y="32"/>
                <a:ext cx="5724" cy="608"/>
                <a:chOff x="8" y="32"/>
                <a:chExt cx="5724" cy="608"/>
              </a:xfrm>
            </p:grpSpPr>
            <p:sp>
              <p:nvSpPr>
                <p:cNvPr id="9232"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233"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9234" name="Group 11"/>
                <p:cNvGrpSpPr>
                  <a:grpSpLocks/>
                </p:cNvGrpSpPr>
                <p:nvPr userDrawn="1"/>
              </p:nvGrpSpPr>
              <p:grpSpPr bwMode="auto">
                <a:xfrm>
                  <a:off x="272" y="400"/>
                  <a:ext cx="5208" cy="113"/>
                  <a:chOff x="254" y="463"/>
                  <a:chExt cx="5208" cy="113"/>
                </a:xfrm>
              </p:grpSpPr>
              <p:sp>
                <p:nvSpPr>
                  <p:cNvPr id="9280"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81"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9282" name="Group 14"/>
                  <p:cNvGrpSpPr>
                    <a:grpSpLocks/>
                  </p:cNvGrpSpPr>
                  <p:nvPr/>
                </p:nvGrpSpPr>
                <p:grpSpPr bwMode="auto">
                  <a:xfrm>
                    <a:off x="450" y="463"/>
                    <a:ext cx="4812" cy="113"/>
                    <a:chOff x="450" y="463"/>
                    <a:chExt cx="4812" cy="113"/>
                  </a:xfrm>
                </p:grpSpPr>
                <p:grpSp>
                  <p:nvGrpSpPr>
                    <p:cNvPr id="9283" name="Group 15"/>
                    <p:cNvGrpSpPr>
                      <a:grpSpLocks/>
                    </p:cNvGrpSpPr>
                    <p:nvPr/>
                  </p:nvGrpSpPr>
                  <p:grpSpPr bwMode="auto">
                    <a:xfrm>
                      <a:off x="450" y="464"/>
                      <a:ext cx="2928" cy="112"/>
                      <a:chOff x="0" y="283"/>
                      <a:chExt cx="5760" cy="220"/>
                    </a:xfrm>
                  </p:grpSpPr>
                  <p:grpSp>
                    <p:nvGrpSpPr>
                      <p:cNvPr id="9297" name="Group 16"/>
                      <p:cNvGrpSpPr>
                        <a:grpSpLocks/>
                      </p:cNvGrpSpPr>
                      <p:nvPr/>
                    </p:nvGrpSpPr>
                    <p:grpSpPr bwMode="auto">
                      <a:xfrm>
                        <a:off x="0" y="283"/>
                        <a:ext cx="823" cy="220"/>
                        <a:chOff x="240" y="720"/>
                        <a:chExt cx="3980" cy="1064"/>
                      </a:xfrm>
                    </p:grpSpPr>
                    <p:sp>
                      <p:nvSpPr>
                        <p:cNvPr id="9316"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7"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98" name="Group 19"/>
                      <p:cNvGrpSpPr>
                        <a:grpSpLocks/>
                      </p:cNvGrpSpPr>
                      <p:nvPr/>
                    </p:nvGrpSpPr>
                    <p:grpSpPr bwMode="auto">
                      <a:xfrm>
                        <a:off x="823" y="283"/>
                        <a:ext cx="823" cy="220"/>
                        <a:chOff x="240" y="720"/>
                        <a:chExt cx="3980" cy="1064"/>
                      </a:xfrm>
                    </p:grpSpPr>
                    <p:sp>
                      <p:nvSpPr>
                        <p:cNvPr id="9314"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5"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99" name="Group 22"/>
                      <p:cNvGrpSpPr>
                        <a:grpSpLocks/>
                      </p:cNvGrpSpPr>
                      <p:nvPr/>
                    </p:nvGrpSpPr>
                    <p:grpSpPr bwMode="auto">
                      <a:xfrm>
                        <a:off x="1646" y="283"/>
                        <a:ext cx="823" cy="220"/>
                        <a:chOff x="1646" y="283"/>
                        <a:chExt cx="823" cy="220"/>
                      </a:xfrm>
                    </p:grpSpPr>
                    <p:sp>
                      <p:nvSpPr>
                        <p:cNvPr id="9312"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3"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0" name="Group 25"/>
                      <p:cNvGrpSpPr>
                        <a:grpSpLocks/>
                      </p:cNvGrpSpPr>
                      <p:nvPr/>
                    </p:nvGrpSpPr>
                    <p:grpSpPr bwMode="auto">
                      <a:xfrm>
                        <a:off x="2469" y="283"/>
                        <a:ext cx="822" cy="220"/>
                        <a:chOff x="240" y="720"/>
                        <a:chExt cx="3980" cy="1064"/>
                      </a:xfrm>
                    </p:grpSpPr>
                    <p:sp>
                      <p:nvSpPr>
                        <p:cNvPr id="9310"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1"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1" name="Group 28"/>
                      <p:cNvGrpSpPr>
                        <a:grpSpLocks/>
                      </p:cNvGrpSpPr>
                      <p:nvPr/>
                    </p:nvGrpSpPr>
                    <p:grpSpPr bwMode="auto">
                      <a:xfrm>
                        <a:off x="3291" y="283"/>
                        <a:ext cx="823" cy="220"/>
                        <a:chOff x="240" y="720"/>
                        <a:chExt cx="3980" cy="1064"/>
                      </a:xfrm>
                    </p:grpSpPr>
                    <p:sp>
                      <p:nvSpPr>
                        <p:cNvPr id="9308"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9"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2" name="Group 31"/>
                      <p:cNvGrpSpPr>
                        <a:grpSpLocks/>
                      </p:cNvGrpSpPr>
                      <p:nvPr/>
                    </p:nvGrpSpPr>
                    <p:grpSpPr bwMode="auto">
                      <a:xfrm>
                        <a:off x="4114" y="283"/>
                        <a:ext cx="823" cy="220"/>
                        <a:chOff x="240" y="720"/>
                        <a:chExt cx="3980" cy="1064"/>
                      </a:xfrm>
                    </p:grpSpPr>
                    <p:sp>
                      <p:nvSpPr>
                        <p:cNvPr id="9306"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7"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3" name="Group 34"/>
                      <p:cNvGrpSpPr>
                        <a:grpSpLocks/>
                      </p:cNvGrpSpPr>
                      <p:nvPr/>
                    </p:nvGrpSpPr>
                    <p:grpSpPr bwMode="auto">
                      <a:xfrm>
                        <a:off x="4937" y="283"/>
                        <a:ext cx="823" cy="220"/>
                        <a:chOff x="240" y="720"/>
                        <a:chExt cx="3980" cy="1064"/>
                      </a:xfrm>
                    </p:grpSpPr>
                    <p:sp>
                      <p:nvSpPr>
                        <p:cNvPr id="9304"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5"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84" name="Group 37"/>
                    <p:cNvGrpSpPr>
                      <a:grpSpLocks/>
                    </p:cNvGrpSpPr>
                    <p:nvPr/>
                  </p:nvGrpSpPr>
                  <p:grpSpPr bwMode="auto">
                    <a:xfrm>
                      <a:off x="3378" y="463"/>
                      <a:ext cx="418" cy="112"/>
                      <a:chOff x="240" y="720"/>
                      <a:chExt cx="3980" cy="1064"/>
                    </a:xfrm>
                  </p:grpSpPr>
                  <p:sp>
                    <p:nvSpPr>
                      <p:cNvPr id="9295"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6"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5" name="Group 40"/>
                    <p:cNvGrpSpPr>
                      <a:grpSpLocks/>
                    </p:cNvGrpSpPr>
                    <p:nvPr/>
                  </p:nvGrpSpPr>
                  <p:grpSpPr bwMode="auto">
                    <a:xfrm>
                      <a:off x="3796" y="463"/>
                      <a:ext cx="419" cy="112"/>
                      <a:chOff x="240" y="720"/>
                      <a:chExt cx="3980" cy="1064"/>
                    </a:xfrm>
                  </p:grpSpPr>
                  <p:sp>
                    <p:nvSpPr>
                      <p:cNvPr id="9293"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4"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6" name="Group 43"/>
                    <p:cNvGrpSpPr>
                      <a:grpSpLocks/>
                    </p:cNvGrpSpPr>
                    <p:nvPr/>
                  </p:nvGrpSpPr>
                  <p:grpSpPr bwMode="auto">
                    <a:xfrm>
                      <a:off x="4215" y="463"/>
                      <a:ext cx="418" cy="112"/>
                      <a:chOff x="1646" y="283"/>
                      <a:chExt cx="823" cy="220"/>
                    </a:xfrm>
                  </p:grpSpPr>
                  <p:sp>
                    <p:nvSpPr>
                      <p:cNvPr id="9291"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2"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7" name="Group 46"/>
                    <p:cNvGrpSpPr>
                      <a:grpSpLocks/>
                    </p:cNvGrpSpPr>
                    <p:nvPr/>
                  </p:nvGrpSpPr>
                  <p:grpSpPr bwMode="auto">
                    <a:xfrm>
                      <a:off x="4633" y="463"/>
                      <a:ext cx="418" cy="112"/>
                      <a:chOff x="240" y="720"/>
                      <a:chExt cx="3980" cy="1064"/>
                    </a:xfrm>
                  </p:grpSpPr>
                  <p:sp>
                    <p:nvSpPr>
                      <p:cNvPr id="9289"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0"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88"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35" name="Group 50"/>
                <p:cNvGrpSpPr>
                  <a:grpSpLocks/>
                </p:cNvGrpSpPr>
                <p:nvPr userDrawn="1"/>
              </p:nvGrpSpPr>
              <p:grpSpPr bwMode="auto">
                <a:xfrm>
                  <a:off x="262" y="399"/>
                  <a:ext cx="5208" cy="113"/>
                  <a:chOff x="254" y="463"/>
                  <a:chExt cx="5208" cy="113"/>
                </a:xfrm>
              </p:grpSpPr>
              <p:sp>
                <p:nvSpPr>
                  <p:cNvPr id="9242"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43"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9244" name="Group 53"/>
                  <p:cNvGrpSpPr>
                    <a:grpSpLocks/>
                  </p:cNvGrpSpPr>
                  <p:nvPr/>
                </p:nvGrpSpPr>
                <p:grpSpPr bwMode="auto">
                  <a:xfrm>
                    <a:off x="450" y="463"/>
                    <a:ext cx="4812" cy="113"/>
                    <a:chOff x="450" y="463"/>
                    <a:chExt cx="4812" cy="113"/>
                  </a:xfrm>
                </p:grpSpPr>
                <p:grpSp>
                  <p:nvGrpSpPr>
                    <p:cNvPr id="9245" name="Group 54"/>
                    <p:cNvGrpSpPr>
                      <a:grpSpLocks/>
                    </p:cNvGrpSpPr>
                    <p:nvPr/>
                  </p:nvGrpSpPr>
                  <p:grpSpPr bwMode="auto">
                    <a:xfrm>
                      <a:off x="450" y="464"/>
                      <a:ext cx="2928" cy="112"/>
                      <a:chOff x="0" y="283"/>
                      <a:chExt cx="5760" cy="220"/>
                    </a:xfrm>
                  </p:grpSpPr>
                  <p:grpSp>
                    <p:nvGrpSpPr>
                      <p:cNvPr id="9259" name="Group 55"/>
                      <p:cNvGrpSpPr>
                        <a:grpSpLocks/>
                      </p:cNvGrpSpPr>
                      <p:nvPr/>
                    </p:nvGrpSpPr>
                    <p:grpSpPr bwMode="auto">
                      <a:xfrm>
                        <a:off x="0" y="283"/>
                        <a:ext cx="823" cy="220"/>
                        <a:chOff x="240" y="720"/>
                        <a:chExt cx="3980" cy="1064"/>
                      </a:xfrm>
                    </p:grpSpPr>
                    <p:sp>
                      <p:nvSpPr>
                        <p:cNvPr id="9278"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9"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0" name="Group 58"/>
                      <p:cNvGrpSpPr>
                        <a:grpSpLocks/>
                      </p:cNvGrpSpPr>
                      <p:nvPr/>
                    </p:nvGrpSpPr>
                    <p:grpSpPr bwMode="auto">
                      <a:xfrm>
                        <a:off x="823" y="283"/>
                        <a:ext cx="823" cy="220"/>
                        <a:chOff x="240" y="720"/>
                        <a:chExt cx="3980" cy="1064"/>
                      </a:xfrm>
                    </p:grpSpPr>
                    <p:sp>
                      <p:nvSpPr>
                        <p:cNvPr id="9276"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7"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1" name="Group 61"/>
                      <p:cNvGrpSpPr>
                        <a:grpSpLocks/>
                      </p:cNvGrpSpPr>
                      <p:nvPr/>
                    </p:nvGrpSpPr>
                    <p:grpSpPr bwMode="auto">
                      <a:xfrm>
                        <a:off x="1646" y="283"/>
                        <a:ext cx="823" cy="220"/>
                        <a:chOff x="1646" y="283"/>
                        <a:chExt cx="823" cy="220"/>
                      </a:xfrm>
                    </p:grpSpPr>
                    <p:sp>
                      <p:nvSpPr>
                        <p:cNvPr id="9274"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5"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2" name="Group 64"/>
                      <p:cNvGrpSpPr>
                        <a:grpSpLocks/>
                      </p:cNvGrpSpPr>
                      <p:nvPr/>
                    </p:nvGrpSpPr>
                    <p:grpSpPr bwMode="auto">
                      <a:xfrm>
                        <a:off x="2469" y="283"/>
                        <a:ext cx="822" cy="220"/>
                        <a:chOff x="240" y="720"/>
                        <a:chExt cx="3980" cy="1064"/>
                      </a:xfrm>
                    </p:grpSpPr>
                    <p:sp>
                      <p:nvSpPr>
                        <p:cNvPr id="9272"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3"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3" name="Group 67"/>
                      <p:cNvGrpSpPr>
                        <a:grpSpLocks/>
                      </p:cNvGrpSpPr>
                      <p:nvPr/>
                    </p:nvGrpSpPr>
                    <p:grpSpPr bwMode="auto">
                      <a:xfrm>
                        <a:off x="3291" y="283"/>
                        <a:ext cx="823" cy="220"/>
                        <a:chOff x="240" y="720"/>
                        <a:chExt cx="3980" cy="1064"/>
                      </a:xfrm>
                    </p:grpSpPr>
                    <p:sp>
                      <p:nvSpPr>
                        <p:cNvPr id="9270"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1"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4" name="Group 70"/>
                      <p:cNvGrpSpPr>
                        <a:grpSpLocks/>
                      </p:cNvGrpSpPr>
                      <p:nvPr/>
                    </p:nvGrpSpPr>
                    <p:grpSpPr bwMode="auto">
                      <a:xfrm>
                        <a:off x="4114" y="283"/>
                        <a:ext cx="823" cy="220"/>
                        <a:chOff x="240" y="720"/>
                        <a:chExt cx="3980" cy="1064"/>
                      </a:xfrm>
                    </p:grpSpPr>
                    <p:sp>
                      <p:nvSpPr>
                        <p:cNvPr id="9268"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69"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5" name="Group 73"/>
                      <p:cNvGrpSpPr>
                        <a:grpSpLocks/>
                      </p:cNvGrpSpPr>
                      <p:nvPr/>
                    </p:nvGrpSpPr>
                    <p:grpSpPr bwMode="auto">
                      <a:xfrm>
                        <a:off x="4937" y="283"/>
                        <a:ext cx="823" cy="220"/>
                        <a:chOff x="240" y="720"/>
                        <a:chExt cx="3980" cy="1064"/>
                      </a:xfrm>
                    </p:grpSpPr>
                    <p:sp>
                      <p:nvSpPr>
                        <p:cNvPr id="9266"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67"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46" name="Group 76"/>
                    <p:cNvGrpSpPr>
                      <a:grpSpLocks/>
                    </p:cNvGrpSpPr>
                    <p:nvPr/>
                  </p:nvGrpSpPr>
                  <p:grpSpPr bwMode="auto">
                    <a:xfrm>
                      <a:off x="3378" y="463"/>
                      <a:ext cx="418" cy="112"/>
                      <a:chOff x="240" y="720"/>
                      <a:chExt cx="3980" cy="1064"/>
                    </a:xfrm>
                  </p:grpSpPr>
                  <p:sp>
                    <p:nvSpPr>
                      <p:cNvPr id="9257"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8"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7" name="Group 79"/>
                    <p:cNvGrpSpPr>
                      <a:grpSpLocks/>
                    </p:cNvGrpSpPr>
                    <p:nvPr/>
                  </p:nvGrpSpPr>
                  <p:grpSpPr bwMode="auto">
                    <a:xfrm>
                      <a:off x="3796" y="463"/>
                      <a:ext cx="419" cy="112"/>
                      <a:chOff x="240" y="720"/>
                      <a:chExt cx="3980" cy="1064"/>
                    </a:xfrm>
                  </p:grpSpPr>
                  <p:sp>
                    <p:nvSpPr>
                      <p:cNvPr id="9255"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6"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8" name="Group 82"/>
                    <p:cNvGrpSpPr>
                      <a:grpSpLocks/>
                    </p:cNvGrpSpPr>
                    <p:nvPr/>
                  </p:nvGrpSpPr>
                  <p:grpSpPr bwMode="auto">
                    <a:xfrm>
                      <a:off x="4215" y="463"/>
                      <a:ext cx="418" cy="112"/>
                      <a:chOff x="1646" y="283"/>
                      <a:chExt cx="823" cy="220"/>
                    </a:xfrm>
                  </p:grpSpPr>
                  <p:sp>
                    <p:nvSpPr>
                      <p:cNvPr id="9253"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4"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9" name="Group 85"/>
                    <p:cNvGrpSpPr>
                      <a:grpSpLocks/>
                    </p:cNvGrpSpPr>
                    <p:nvPr/>
                  </p:nvGrpSpPr>
                  <p:grpSpPr bwMode="auto">
                    <a:xfrm>
                      <a:off x="4633" y="463"/>
                      <a:ext cx="418" cy="112"/>
                      <a:chOff x="240" y="720"/>
                      <a:chExt cx="3980" cy="1064"/>
                    </a:xfrm>
                  </p:grpSpPr>
                  <p:sp>
                    <p:nvSpPr>
                      <p:cNvPr id="9251"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2"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50"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36" name="Group 89"/>
                <p:cNvGrpSpPr>
                  <a:grpSpLocks/>
                </p:cNvGrpSpPr>
                <p:nvPr userDrawn="1"/>
              </p:nvGrpSpPr>
              <p:grpSpPr bwMode="auto">
                <a:xfrm>
                  <a:off x="8" y="32"/>
                  <a:ext cx="568" cy="608"/>
                  <a:chOff x="8" y="32"/>
                  <a:chExt cx="568" cy="608"/>
                </a:xfrm>
              </p:grpSpPr>
              <p:sp>
                <p:nvSpPr>
                  <p:cNvPr id="9240"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41"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37"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38"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39"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9225"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9219"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8B909165-8D91-418A-9D2A-486B2B29414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87034298"/>
      </p:ext>
    </p:extLst>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552055646"/>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fontAlgn="base">
              <a:spcAft>
                <a:spcPct val="0"/>
              </a:spcAft>
              <a:defRPr/>
            </a:pPr>
            <a:fld id="{A10909CD-FEA0-4F62-AB99-4F164E13CBAF}" type="slidenum">
              <a:rPr lang="en-US"/>
              <a:pPr fontAlgn="base">
                <a:spcAft>
                  <a:spcPct val="0"/>
                </a:spcAft>
                <a:defRPr/>
              </a:pPr>
              <a:t>‹#›</a:t>
            </a:fld>
            <a:endParaRPr lang="en-US"/>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64705695"/>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1762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83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9/30/2018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15551746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9/30/2018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18" Type="http://schemas.openxmlformats.org/officeDocument/2006/relationships/image" Target="../media/image54.jpe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jp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jpe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0.jpeg"/><Relationship Id="rId21" Type="http://schemas.openxmlformats.org/officeDocument/2006/relationships/image" Target="../media/image73.pn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png"/><Relationship Id="rId2" Type="http://schemas.openxmlformats.org/officeDocument/2006/relationships/image" Target="../media/image46.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jpeg"/><Relationship Id="rId19" Type="http://schemas.openxmlformats.org/officeDocument/2006/relationships/image" Target="../media/image71.png"/><Relationship Id="rId4" Type="http://schemas.openxmlformats.org/officeDocument/2006/relationships/image" Target="../media/image51.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2.xml"/><Relationship Id="rId1" Type="http://schemas.openxmlformats.org/officeDocument/2006/relationships/tags" Target="../tags/tag1.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64.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6.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10.xml"/><Relationship Id="rId1" Type="http://schemas.openxmlformats.org/officeDocument/2006/relationships/tags" Target="../tags/tag2.xml"/><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1.xml"/></Relationships>
</file>

<file path=ppt/slides/_rels/slide3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1.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1.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8.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43.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4.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448300" y="979675"/>
            <a:ext cx="3695700" cy="1400175"/>
          </a:xfrm>
        </p:spPr>
        <p:txBody>
          <a:bodyPr/>
          <a:lstStyle/>
          <a:p>
            <a:pPr algn="l"/>
            <a:r>
              <a:rPr lang="en-US" altLang="en-US" dirty="0"/>
              <a:t>Lesson </a:t>
            </a:r>
            <a:r>
              <a:rPr lang="en-US" altLang="en-US" dirty="0" smtClean="0"/>
              <a:t>7</a:t>
            </a:r>
            <a:endParaRPr lang="en-US" altLang="en-US" dirty="0"/>
          </a:p>
          <a:p>
            <a:pPr lvl="0" algn="l"/>
            <a:r>
              <a:rPr lang="en-US" b="1" dirty="0">
                <a:ea typeface="Calibri"/>
                <a:cs typeface="Calibri"/>
                <a:sym typeface="Calibri"/>
              </a:rPr>
              <a:t>Isaiah, Micah and the Kings of Judah Alone</a:t>
            </a:r>
            <a:endParaRPr lang="en" b="1"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endParaRPr lang="en-US" altLang="en-US" smtClean="0"/>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300038"/>
            <a:ext cx="818673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556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Temp\BibleMaps &amp; Clipart\Waldron Bible Maps\JPEG Folder\Assyr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263"/>
            <a:ext cx="87915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685800" y="495300"/>
            <a:ext cx="7772400" cy="1143000"/>
          </a:xfrm>
          <a:solidFill>
            <a:schemeClr val="bg2"/>
          </a:solidFill>
        </p:spPr>
        <p:txBody>
          <a:bodyPr/>
          <a:lstStyle/>
          <a:p>
            <a:pPr eaLnBrk="1" hangingPunct="1"/>
            <a:r>
              <a:rPr lang="en-US" altLang="en-US" smtClean="0"/>
              <a:t>Prophets of the Assyrian Period</a:t>
            </a:r>
          </a:p>
        </p:txBody>
      </p:sp>
      <p:sp>
        <p:nvSpPr>
          <p:cNvPr id="6148" name="Text Box 4"/>
          <p:cNvSpPr txBox="1">
            <a:spLocks noChangeArrowheads="1"/>
          </p:cNvSpPr>
          <p:nvPr/>
        </p:nvSpPr>
        <p:spPr bwMode="ltGray">
          <a:xfrm>
            <a:off x="152400" y="1752600"/>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Obadiah (~845 BC)</a:t>
            </a:r>
          </a:p>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Joel (~830)</a:t>
            </a:r>
          </a:p>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Jonah (~780)</a:t>
            </a:r>
          </a:p>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Amos (~755)</a:t>
            </a:r>
          </a:p>
        </p:txBody>
      </p:sp>
      <p:sp>
        <p:nvSpPr>
          <p:cNvPr id="6149" name="Text Box 5"/>
          <p:cNvSpPr txBox="1">
            <a:spLocks noChangeArrowheads="1"/>
          </p:cNvSpPr>
          <p:nvPr/>
        </p:nvSpPr>
        <p:spPr bwMode="ltGray">
          <a:xfrm>
            <a:off x="176213" y="3076575"/>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Hosea (750-725)</a:t>
            </a:r>
          </a:p>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Isaiah (740-690)</a:t>
            </a:r>
          </a:p>
          <a:p>
            <a:pPr algn="ctr" eaLnBrk="1" fontAlgn="base" hangingPunct="1">
              <a:spcBef>
                <a:spcPct val="0"/>
              </a:spcBef>
              <a:spcAft>
                <a:spcPct val="0"/>
              </a:spcAft>
            </a:pPr>
            <a:r>
              <a:rPr lang="en-US" altLang="en-US" sz="2000" smtClean="0">
                <a:solidFill>
                  <a:srgbClr val="EAEAEA"/>
                </a:solidFill>
                <a:latin typeface="Tahoma" pitchFamily="34" charset="0"/>
                <a:cs typeface="Arial"/>
                <a:sym typeface="Arial"/>
                <a:rtl val="0"/>
              </a:rPr>
              <a:t>Micah (735-700)</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4769186" cy="2294197"/>
          </a:xfrm>
          <a:prstGeom prst="rect">
            <a:avLst/>
          </a:prstGeom>
          <a:solidFill>
            <a:schemeClr val="accent2">
              <a:lumMod val="20000"/>
              <a:lumOff val="80000"/>
            </a:schemeClr>
          </a:solidFill>
          <a:ln>
            <a:noFill/>
          </a:ln>
          <a:effectLst/>
          <a:extLst/>
        </p:spPr>
      </p:pic>
    </p:spTree>
    <p:extLst>
      <p:ext uri="{BB962C8B-B14F-4D97-AF65-F5344CB8AC3E}">
        <p14:creationId xmlns:p14="http://schemas.microsoft.com/office/powerpoint/2010/main" val="571584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7966" y="179444"/>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a:t>
            </a:r>
            <a:r>
              <a:rPr lang="en-US" dirty="0" smtClean="0">
                <a:solidFill>
                  <a:prstClr val="white"/>
                </a:solidFill>
              </a:rPr>
              <a:t>Judges</a:t>
            </a:r>
            <a:endParaRPr lang="en-US" dirty="0">
              <a:solidFill>
                <a:prstClr val="white"/>
              </a:solidFill>
            </a:endParaRPr>
          </a:p>
        </p:txBody>
      </p:sp>
      <p:sp>
        <p:nvSpPr>
          <p:cNvPr id="14" name="Rectangle 13"/>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155" y="192997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67155" y="3004724"/>
            <a:ext cx="1171575" cy="1477328"/>
          </a:xfrm>
          <a:prstGeom prst="rect">
            <a:avLst/>
          </a:prstGeom>
        </p:spPr>
        <p:txBody>
          <a:bodyPr wrap="square">
            <a:spAutoFit/>
          </a:bodyPr>
          <a:lstStyle/>
          <a:p>
            <a:pPr algn="ctr"/>
            <a:r>
              <a:rPr lang="en-US" dirty="0" smtClean="0">
                <a:solidFill>
                  <a:prstClr val="white"/>
                </a:solidFill>
              </a:rPr>
              <a:t>Divided Kingdom</a:t>
            </a:r>
          </a:p>
          <a:p>
            <a:pPr algn="ctr"/>
            <a:endParaRPr lang="en-US" dirty="0">
              <a:solidFill>
                <a:prstClr val="white"/>
              </a:solidFill>
            </a:endParaRPr>
          </a:p>
          <a:p>
            <a:pPr algn="ctr"/>
            <a:r>
              <a:rPr lang="en-US" dirty="0" smtClean="0">
                <a:solidFill>
                  <a:prstClr val="white"/>
                </a:solidFill>
              </a:rPr>
              <a:t>Israel &amp; Judah</a:t>
            </a:r>
            <a:endParaRPr lang="en-US" dirty="0">
              <a:solidFill>
                <a:prstClr val="white"/>
              </a:solidFill>
            </a:endParaRPr>
          </a:p>
        </p:txBody>
      </p:sp>
      <p:sp>
        <p:nvSpPr>
          <p:cNvPr id="23" name="Rectangle 22"/>
          <p:cNvSpPr/>
          <p:nvPr/>
        </p:nvSpPr>
        <p:spPr>
          <a:xfrm>
            <a:off x="3368393" y="1143000"/>
            <a:ext cx="4330487" cy="646331"/>
          </a:xfrm>
          <a:prstGeom prst="rect">
            <a:avLst/>
          </a:prstGeom>
          <a:ln>
            <a:solidFill>
              <a:schemeClr val="accent1"/>
            </a:solidFill>
          </a:ln>
        </p:spPr>
        <p:txBody>
          <a:bodyPr wrap="square">
            <a:spAutoFit/>
          </a:bodyPr>
          <a:lstStyle/>
          <a:p>
            <a:r>
              <a:rPr lang="en-US" dirty="0">
                <a:solidFill>
                  <a:prstClr val="black"/>
                </a:solidFill>
              </a:rPr>
              <a:t>Judah </a:t>
            </a:r>
            <a:r>
              <a:rPr lang="en-US" dirty="0" smtClean="0">
                <a:solidFill>
                  <a:prstClr val="black"/>
                </a:solidFill>
              </a:rPr>
              <a:t>see </a:t>
            </a:r>
            <a:r>
              <a:rPr lang="en-US" dirty="0">
                <a:solidFill>
                  <a:prstClr val="black"/>
                </a:solidFill>
              </a:rPr>
              <a:t>severe locust plague as a </a:t>
            </a:r>
            <a:r>
              <a:rPr lang="en-US" dirty="0" smtClean="0">
                <a:solidFill>
                  <a:prstClr val="black"/>
                </a:solidFill>
              </a:rPr>
              <a:t>coming</a:t>
            </a:r>
          </a:p>
          <a:p>
            <a:r>
              <a:rPr lang="en-US" dirty="0" smtClean="0">
                <a:solidFill>
                  <a:prstClr val="black"/>
                </a:solidFill>
              </a:rPr>
              <a:t>Day </a:t>
            </a:r>
            <a:r>
              <a:rPr lang="en-US" dirty="0">
                <a:solidFill>
                  <a:prstClr val="black"/>
                </a:solidFill>
              </a:rPr>
              <a:t>of the LORD</a:t>
            </a:r>
            <a:endParaRPr lang="en-US" b="1" dirty="0" smtClean="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00"/>
            <a:ext cx="3409368" cy="807061"/>
          </a:xfrm>
          <a:prstGeom prst="rect">
            <a:avLst/>
          </a:prstGeom>
        </p:spPr>
      </p:pic>
      <p:sp>
        <p:nvSpPr>
          <p:cNvPr id="7" name="TextBox 6"/>
          <p:cNvSpPr txBox="1"/>
          <p:nvPr/>
        </p:nvSpPr>
        <p:spPr>
          <a:xfrm>
            <a:off x="746081" y="1182555"/>
            <a:ext cx="1064715"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JOEL</a:t>
            </a:r>
            <a:endParaRPr lang="en-US" sz="3200" i="1" dirty="0">
              <a:solidFill>
                <a:prstClr val="black"/>
              </a:solidFill>
              <a:latin typeface="AvantGarde Md BT" pitchFamily="34" charset="0"/>
              <a:cs typeface="Aharoni" pitchFamily="2" charset="-79"/>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7"/>
          </a:xfrm>
          <a:prstGeom prst="rect">
            <a:avLst/>
          </a:prstGeom>
        </p:spPr>
      </p:pic>
      <p:sp>
        <p:nvSpPr>
          <p:cNvPr id="20" name="TextBox 19"/>
          <p:cNvSpPr txBox="1"/>
          <p:nvPr/>
        </p:nvSpPr>
        <p:spPr>
          <a:xfrm>
            <a:off x="576510" y="2001171"/>
            <a:ext cx="1483098"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JONAH</a:t>
            </a:r>
            <a:endParaRPr lang="en-US" sz="3200" i="1" dirty="0">
              <a:solidFill>
                <a:prstClr val="black"/>
              </a:solidFill>
              <a:latin typeface="AvantGarde Md BT" pitchFamily="34" charset="0"/>
              <a:cs typeface="Aharoni" pitchFamily="2" charset="-79"/>
            </a:endParaRPr>
          </a:p>
        </p:txBody>
      </p:sp>
      <p:sp>
        <p:nvSpPr>
          <p:cNvPr id="25" name="Rectangle 24"/>
          <p:cNvSpPr/>
          <p:nvPr/>
        </p:nvSpPr>
        <p:spPr>
          <a:xfrm>
            <a:off x="3368393" y="1858914"/>
            <a:ext cx="4330487" cy="646331"/>
          </a:xfrm>
          <a:prstGeom prst="rect">
            <a:avLst/>
          </a:prstGeom>
          <a:ln>
            <a:solidFill>
              <a:schemeClr val="accent1"/>
            </a:solidFill>
          </a:ln>
        </p:spPr>
        <p:txBody>
          <a:bodyPr wrap="square">
            <a:spAutoFit/>
          </a:bodyPr>
          <a:lstStyle/>
          <a:p>
            <a:r>
              <a:rPr lang="en-US" dirty="0" smtClean="0">
                <a:solidFill>
                  <a:prstClr val="black"/>
                </a:solidFill>
              </a:rPr>
              <a:t>Told to preach </a:t>
            </a:r>
            <a:r>
              <a:rPr lang="en-US" dirty="0">
                <a:solidFill>
                  <a:prstClr val="black"/>
                </a:solidFill>
              </a:rPr>
              <a:t>in Nineveh resulted in his being swallowed by a </a:t>
            </a:r>
            <a:r>
              <a:rPr lang="en-US" dirty="0" smtClean="0">
                <a:solidFill>
                  <a:prstClr val="black"/>
                </a:solidFill>
              </a:rPr>
              <a:t>fish &amp; city repenting</a:t>
            </a:r>
            <a:endParaRPr lang="en-US" b="1" dirty="0" smtClean="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06"/>
            <a:ext cx="131638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AMOS</a:t>
            </a:r>
            <a:endParaRPr lang="en-US" sz="3200" i="1" dirty="0">
              <a:solidFill>
                <a:prstClr val="black"/>
              </a:solidFill>
              <a:latin typeface="AvantGarde Md BT" pitchFamily="34" charset="0"/>
              <a:cs typeface="Aharoni" pitchFamily="2" charset="-79"/>
            </a:endParaRPr>
          </a:p>
        </p:txBody>
      </p:sp>
      <p:sp>
        <p:nvSpPr>
          <p:cNvPr id="28" name="Rectangle 27"/>
          <p:cNvSpPr/>
          <p:nvPr/>
        </p:nvSpPr>
        <p:spPr>
          <a:xfrm>
            <a:off x="3368393" y="2721549"/>
            <a:ext cx="4330487" cy="646331"/>
          </a:xfrm>
          <a:prstGeom prst="rect">
            <a:avLst/>
          </a:prstGeom>
          <a:ln>
            <a:solidFill>
              <a:schemeClr val="accent1"/>
            </a:solidFill>
          </a:ln>
        </p:spPr>
        <p:txBody>
          <a:bodyPr wrap="square">
            <a:spAutoFit/>
          </a:bodyPr>
          <a:lstStyle/>
          <a:p>
            <a:r>
              <a:rPr lang="en-US" dirty="0" smtClean="0">
                <a:solidFill>
                  <a:prstClr val="black"/>
                </a:solidFill>
              </a:rPr>
              <a:t>Israel,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1"/>
            <a:ext cx="3355646" cy="848264"/>
          </a:xfrm>
          <a:prstGeom prst="rect">
            <a:avLst/>
          </a:prstGeom>
        </p:spPr>
      </p:pic>
      <p:sp>
        <p:nvSpPr>
          <p:cNvPr id="30" name="TextBox 29"/>
          <p:cNvSpPr txBox="1"/>
          <p:nvPr/>
        </p:nvSpPr>
        <p:spPr>
          <a:xfrm>
            <a:off x="533286" y="3708615"/>
            <a:ext cx="1414170"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HOSEA</a:t>
            </a:r>
            <a:endParaRPr lang="en-US" sz="3200" i="1" dirty="0">
              <a:solidFill>
                <a:prstClr val="black"/>
              </a:solidFill>
              <a:latin typeface="AvantGarde Md BT" pitchFamily="34" charset="0"/>
              <a:cs typeface="Aharoni" pitchFamily="2" charset="-79"/>
            </a:endParaRPr>
          </a:p>
        </p:txBody>
      </p:sp>
      <p:sp>
        <p:nvSpPr>
          <p:cNvPr id="31" name="Rectangle 30"/>
          <p:cNvSpPr/>
          <p:nvPr/>
        </p:nvSpPr>
        <p:spPr>
          <a:xfrm>
            <a:off x="3368393" y="3636335"/>
            <a:ext cx="4330487" cy="369332"/>
          </a:xfrm>
          <a:prstGeom prst="rect">
            <a:avLst/>
          </a:prstGeom>
          <a:ln>
            <a:solidFill>
              <a:schemeClr val="accent1"/>
            </a:solidFill>
          </a:ln>
        </p:spPr>
        <p:txBody>
          <a:bodyPr wrap="square">
            <a:spAutoFit/>
          </a:bodyPr>
          <a:lstStyle/>
          <a:p>
            <a:r>
              <a:rPr lang="en-US" dirty="0" smtClean="0">
                <a:solidFill>
                  <a:prstClr val="black"/>
                </a:solidFill>
              </a:rPr>
              <a:t>His life with adulterous wife like God &amp; Israel</a:t>
            </a:r>
            <a:endParaRPr lang="en-US" b="1" dirty="0" smtClean="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17"/>
            <a:ext cx="3355646" cy="848264"/>
          </a:xfrm>
          <a:prstGeom prst="rect">
            <a:avLst/>
          </a:prstGeom>
        </p:spPr>
      </p:pic>
      <p:sp>
        <p:nvSpPr>
          <p:cNvPr id="33" name="TextBox 32"/>
          <p:cNvSpPr txBox="1"/>
          <p:nvPr/>
        </p:nvSpPr>
        <p:spPr>
          <a:xfrm>
            <a:off x="423414" y="4517671"/>
            <a:ext cx="144943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MICAH</a:t>
            </a:r>
            <a:endParaRPr lang="en-US" sz="3200" i="1" dirty="0">
              <a:solidFill>
                <a:prstClr val="black"/>
              </a:solidFill>
              <a:latin typeface="AvantGarde Md BT" pitchFamily="34" charset="0"/>
              <a:cs typeface="Aharoni" pitchFamily="2" charset="-79"/>
            </a:endParaRPr>
          </a:p>
        </p:txBody>
      </p:sp>
      <p:sp>
        <p:nvSpPr>
          <p:cNvPr id="35" name="Rectangle 34"/>
          <p:cNvSpPr/>
          <p:nvPr/>
        </p:nvSpPr>
        <p:spPr>
          <a:xfrm>
            <a:off x="3368393" y="4456115"/>
            <a:ext cx="4330487" cy="646331"/>
          </a:xfrm>
          <a:prstGeom prst="rect">
            <a:avLst/>
          </a:prstGeom>
          <a:ln>
            <a:solidFill>
              <a:schemeClr val="accent1"/>
            </a:solidFill>
          </a:ln>
        </p:spPr>
        <p:txBody>
          <a:bodyPr wrap="square">
            <a:spAutoFit/>
          </a:bodyPr>
          <a:lstStyle/>
          <a:p>
            <a:r>
              <a:rPr lang="en-US" dirty="0" smtClean="0">
                <a:solidFill>
                  <a:prstClr val="black"/>
                </a:solidFill>
              </a:rPr>
              <a:t>Judah,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1"/>
            <a:ext cx="3355646" cy="1391080"/>
          </a:xfrm>
          <a:prstGeom prst="rect">
            <a:avLst/>
          </a:prstGeom>
        </p:spPr>
      </p:pic>
      <p:sp>
        <p:nvSpPr>
          <p:cNvPr id="37" name="TextBox 36"/>
          <p:cNvSpPr txBox="1"/>
          <p:nvPr/>
        </p:nvSpPr>
        <p:spPr>
          <a:xfrm>
            <a:off x="423414" y="5365935"/>
            <a:ext cx="1334211"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ISAIAH</a:t>
            </a:r>
            <a:endParaRPr lang="en-US" sz="3200" i="1" dirty="0">
              <a:solidFill>
                <a:prstClr val="black"/>
              </a:solidFill>
              <a:latin typeface="AvantGarde Md BT" pitchFamily="34" charset="0"/>
              <a:cs typeface="Aharoni" pitchFamily="2" charset="-79"/>
            </a:endParaRPr>
          </a:p>
        </p:txBody>
      </p:sp>
      <p:sp>
        <p:nvSpPr>
          <p:cNvPr id="38" name="Rectangle 37"/>
          <p:cNvSpPr/>
          <p:nvPr/>
        </p:nvSpPr>
        <p:spPr>
          <a:xfrm>
            <a:off x="3368393" y="5240133"/>
            <a:ext cx="4449573" cy="1477328"/>
          </a:xfrm>
          <a:prstGeom prst="rect">
            <a:avLst/>
          </a:prstGeom>
          <a:ln>
            <a:solidFill>
              <a:schemeClr val="accent1"/>
            </a:solidFill>
          </a:ln>
        </p:spPr>
        <p:txBody>
          <a:bodyPr wrap="square">
            <a:spAutoFit/>
          </a:bodyPr>
          <a:lstStyle/>
          <a:p>
            <a:pPr marL="1031875" indent="-1031875"/>
            <a:r>
              <a:rPr lang="en-US" dirty="0" smtClean="0">
                <a:solidFill>
                  <a:prstClr val="black"/>
                </a:solidFill>
              </a:rPr>
              <a:t>Isaiah 1-6   Reason for God’s Actions &amp;   </a:t>
            </a:r>
          </a:p>
          <a:p>
            <a:pPr marL="1031875" indent="-1031875"/>
            <a:r>
              <a:rPr lang="en-US" dirty="0">
                <a:solidFill>
                  <a:prstClr val="black"/>
                </a:solidFill>
              </a:rPr>
              <a:t>	</a:t>
            </a:r>
            <a:r>
              <a:rPr lang="en-US" dirty="0" smtClean="0">
                <a:solidFill>
                  <a:prstClr val="black"/>
                </a:solidFill>
              </a:rPr>
              <a:t> Isaiah’s Call</a:t>
            </a:r>
          </a:p>
          <a:p>
            <a:pPr marL="1031875" indent="-1031875"/>
            <a:r>
              <a:rPr lang="en-US" dirty="0" smtClean="0">
                <a:solidFill>
                  <a:prstClr val="black"/>
                </a:solidFill>
              </a:rPr>
              <a:t>Isaiah 7-35 Immediate threat &amp; Judgments</a:t>
            </a:r>
          </a:p>
          <a:p>
            <a:pPr marL="1031875" indent="-1031875"/>
            <a:r>
              <a:rPr lang="en-US" dirty="0" smtClean="0">
                <a:solidFill>
                  <a:prstClr val="black"/>
                </a:solidFill>
              </a:rPr>
              <a:t>Isaiah 36-39 Historical account of siege</a:t>
            </a:r>
          </a:p>
          <a:p>
            <a:pPr marL="1031875" indent="-1031875"/>
            <a:r>
              <a:rPr lang="en-US" dirty="0" smtClean="0">
                <a:solidFill>
                  <a:prstClr val="black"/>
                </a:solidFill>
              </a:rPr>
              <a:t>Isaiah 40-66 Cyrus, Future Threats &amp; Hopes</a:t>
            </a:r>
          </a:p>
        </p:txBody>
      </p:sp>
      <p:sp>
        <p:nvSpPr>
          <p:cNvPr id="2" name="TextBox 1"/>
          <p:cNvSpPr txBox="1"/>
          <p:nvPr/>
        </p:nvSpPr>
        <p:spPr>
          <a:xfrm>
            <a:off x="1143197" y="1641964"/>
            <a:ext cx="458780" cy="307777"/>
          </a:xfrm>
          <a:prstGeom prst="rect">
            <a:avLst/>
          </a:prstGeom>
          <a:noFill/>
        </p:spPr>
        <p:txBody>
          <a:bodyPr wrap="none" rtlCol="0">
            <a:spAutoFit/>
          </a:bodyPr>
          <a:lstStyle/>
          <a:p>
            <a:r>
              <a:rPr lang="en-US" sz="1400" dirty="0" smtClean="0">
                <a:solidFill>
                  <a:prstClr val="black"/>
                </a:solidFill>
              </a:rPr>
              <a:t>830</a:t>
            </a:r>
            <a:endParaRPr lang="en-US" sz="1400" dirty="0">
              <a:solidFill>
                <a:prstClr val="black"/>
              </a:solidFill>
            </a:endParaRPr>
          </a:p>
        </p:txBody>
      </p:sp>
      <p:sp>
        <p:nvSpPr>
          <p:cNvPr id="41" name="TextBox 40"/>
          <p:cNvSpPr txBox="1"/>
          <p:nvPr/>
        </p:nvSpPr>
        <p:spPr>
          <a:xfrm>
            <a:off x="220141" y="2502732"/>
            <a:ext cx="1103764" cy="307777"/>
          </a:xfrm>
          <a:prstGeom prst="rect">
            <a:avLst/>
          </a:prstGeom>
          <a:noFill/>
        </p:spPr>
        <p:txBody>
          <a:bodyPr wrap="none" rtlCol="0">
            <a:spAutoFit/>
          </a:bodyPr>
          <a:lstStyle/>
          <a:p>
            <a:r>
              <a:rPr lang="en-US" sz="1400" dirty="0" smtClean="0">
                <a:solidFill>
                  <a:prstClr val="black"/>
                </a:solidFill>
              </a:rPr>
              <a:t>780 Nineveh</a:t>
            </a:r>
            <a:endParaRPr lang="en-US" sz="1400" dirty="0">
              <a:solidFill>
                <a:prstClr val="black"/>
              </a:solidFill>
            </a:endParaRPr>
          </a:p>
        </p:txBody>
      </p:sp>
      <p:sp>
        <p:nvSpPr>
          <p:cNvPr id="42" name="TextBox 41"/>
          <p:cNvSpPr txBox="1"/>
          <p:nvPr/>
        </p:nvSpPr>
        <p:spPr>
          <a:xfrm>
            <a:off x="139588" y="3367880"/>
            <a:ext cx="458780" cy="307777"/>
          </a:xfrm>
          <a:prstGeom prst="rect">
            <a:avLst/>
          </a:prstGeom>
          <a:noFill/>
        </p:spPr>
        <p:txBody>
          <a:bodyPr wrap="none" rtlCol="0">
            <a:spAutoFit/>
          </a:bodyPr>
          <a:lstStyle/>
          <a:p>
            <a:r>
              <a:rPr lang="en-US" sz="1400" dirty="0" smtClean="0">
                <a:solidFill>
                  <a:prstClr val="black"/>
                </a:solidFill>
              </a:rPr>
              <a:t>755</a:t>
            </a:r>
            <a:endParaRPr lang="en-US" sz="1400" dirty="0">
              <a:solidFill>
                <a:prstClr val="black"/>
              </a:solidFill>
            </a:endParaRPr>
          </a:p>
        </p:txBody>
      </p:sp>
      <p:sp>
        <p:nvSpPr>
          <p:cNvPr id="43" name="TextBox 42"/>
          <p:cNvSpPr txBox="1"/>
          <p:nvPr/>
        </p:nvSpPr>
        <p:spPr>
          <a:xfrm>
            <a:off x="182812" y="4204446"/>
            <a:ext cx="787395" cy="307777"/>
          </a:xfrm>
          <a:prstGeom prst="rect">
            <a:avLst/>
          </a:prstGeom>
          <a:noFill/>
        </p:spPr>
        <p:txBody>
          <a:bodyPr wrap="none" rtlCol="0">
            <a:spAutoFit/>
          </a:bodyPr>
          <a:lstStyle/>
          <a:p>
            <a:r>
              <a:rPr lang="en-US" sz="1400" dirty="0" smtClean="0">
                <a:solidFill>
                  <a:prstClr val="black"/>
                </a:solidFill>
              </a:rPr>
              <a:t>750-725</a:t>
            </a:r>
            <a:endParaRPr lang="en-US" sz="1400" dirty="0">
              <a:solidFill>
                <a:prstClr val="black"/>
              </a:solidFill>
            </a:endParaRPr>
          </a:p>
        </p:txBody>
      </p:sp>
      <p:sp>
        <p:nvSpPr>
          <p:cNvPr id="44" name="TextBox 43"/>
          <p:cNvSpPr txBox="1"/>
          <p:nvPr/>
        </p:nvSpPr>
        <p:spPr>
          <a:xfrm>
            <a:off x="1433782" y="5036333"/>
            <a:ext cx="787395" cy="307777"/>
          </a:xfrm>
          <a:prstGeom prst="rect">
            <a:avLst/>
          </a:prstGeom>
          <a:noFill/>
        </p:spPr>
        <p:txBody>
          <a:bodyPr wrap="none" rtlCol="0">
            <a:spAutoFit/>
          </a:bodyPr>
          <a:lstStyle/>
          <a:p>
            <a:r>
              <a:rPr lang="en-US" sz="1400" dirty="0" smtClean="0">
                <a:solidFill>
                  <a:prstClr val="black"/>
                </a:solidFill>
              </a:rPr>
              <a:t>735-700</a:t>
            </a:r>
            <a:endParaRPr lang="en-US" sz="1400" dirty="0">
              <a:solidFill>
                <a:prstClr val="black"/>
              </a:solidFill>
            </a:endParaRPr>
          </a:p>
        </p:txBody>
      </p:sp>
      <p:sp>
        <p:nvSpPr>
          <p:cNvPr id="45" name="TextBox 44"/>
          <p:cNvSpPr txBox="1"/>
          <p:nvPr/>
        </p:nvSpPr>
        <p:spPr>
          <a:xfrm>
            <a:off x="767208" y="6302836"/>
            <a:ext cx="787395" cy="307777"/>
          </a:xfrm>
          <a:prstGeom prst="rect">
            <a:avLst/>
          </a:prstGeom>
          <a:noFill/>
        </p:spPr>
        <p:txBody>
          <a:bodyPr wrap="none" rtlCol="0">
            <a:spAutoFit/>
          </a:bodyPr>
          <a:lstStyle/>
          <a:p>
            <a:r>
              <a:rPr lang="en-US" sz="1400" dirty="0" smtClean="0">
                <a:solidFill>
                  <a:prstClr val="black"/>
                </a:solidFill>
              </a:rPr>
              <a:t>740-690</a:t>
            </a:r>
            <a:endParaRPr lang="en-US" sz="1400" dirty="0">
              <a:solidFill>
                <a:prstClr val="black"/>
              </a:solidFill>
            </a:endParaRPr>
          </a:p>
        </p:txBody>
      </p:sp>
      <p:sp>
        <p:nvSpPr>
          <p:cNvPr id="47" name="TextBox 46"/>
          <p:cNvSpPr txBox="1"/>
          <p:nvPr/>
        </p:nvSpPr>
        <p:spPr>
          <a:xfrm>
            <a:off x="623570" y="405825"/>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277419" y="226527"/>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sp>
        <p:nvSpPr>
          <p:cNvPr id="50" name="TextBox 49"/>
          <p:cNvSpPr txBox="1"/>
          <p:nvPr/>
        </p:nvSpPr>
        <p:spPr>
          <a:xfrm>
            <a:off x="405791" y="836711"/>
            <a:ext cx="916213" cy="307777"/>
          </a:xfrm>
          <a:prstGeom prst="rect">
            <a:avLst/>
          </a:prstGeom>
          <a:noFill/>
        </p:spPr>
        <p:txBody>
          <a:bodyPr wrap="none" rtlCol="0">
            <a:spAutoFit/>
          </a:bodyPr>
          <a:lstStyle/>
          <a:p>
            <a:r>
              <a:rPr lang="en-US" sz="1400" dirty="0" smtClean="0">
                <a:solidFill>
                  <a:prstClr val="black"/>
                </a:solidFill>
              </a:rPr>
              <a:t>845 Edom</a:t>
            </a:r>
            <a:endParaRPr lang="en-US" sz="1400" dirty="0">
              <a:solidFill>
                <a:prstClr val="black"/>
              </a:solidFill>
            </a:endParaRPr>
          </a:p>
        </p:txBody>
      </p:sp>
    </p:spTree>
    <p:extLst>
      <p:ext uri="{BB962C8B-B14F-4D97-AF65-F5344CB8AC3E}">
        <p14:creationId xmlns:p14="http://schemas.microsoft.com/office/powerpoint/2010/main" val="3515809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58900" y="-191072"/>
            <a:ext cx="6477000" cy="1143000"/>
          </a:xfrm>
        </p:spPr>
        <p:txBody>
          <a:bodyPr/>
          <a:lstStyle/>
          <a:p>
            <a:r>
              <a:rPr lang="en-US" altLang="en-US" dirty="0" smtClean="0"/>
              <a:t>Prophets Time Line</a:t>
            </a:r>
          </a:p>
        </p:txBody>
      </p:sp>
      <p:pic>
        <p:nvPicPr>
          <p:cNvPr id="266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6363" y="977900"/>
            <a:ext cx="15335251"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4730890" flipH="1">
            <a:off x="4510461" y="829369"/>
            <a:ext cx="628650" cy="38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6" name="Right Arrow 5"/>
          <p:cNvSpPr/>
          <p:nvPr/>
        </p:nvSpPr>
        <p:spPr>
          <a:xfrm flipH="1">
            <a:off x="4824786" y="7042150"/>
            <a:ext cx="627062" cy="38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26631" name="Rectangle 1"/>
          <p:cNvSpPr>
            <a:spLocks noChangeArrowheads="1"/>
          </p:cNvSpPr>
          <p:nvPr/>
        </p:nvSpPr>
        <p:spPr bwMode="auto">
          <a:xfrm>
            <a:off x="2233115" y="6858000"/>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dirty="0">
                <a:solidFill>
                  <a:prstClr val="black"/>
                </a:solidFill>
                <a:sym typeface="Arial"/>
                <a:rtl val="0"/>
              </a:rPr>
              <a:t>Zachariah &amp; Ezra</a:t>
            </a:r>
            <a:endParaRPr lang="en-US" altLang="en-US" dirty="0">
              <a:solidFill>
                <a:prstClr val="black"/>
              </a:solidFill>
              <a:sym typeface="Arial"/>
              <a:rtl val="0"/>
            </a:endParaRPr>
          </a:p>
        </p:txBody>
      </p:sp>
    </p:spTree>
    <p:extLst>
      <p:ext uri="{BB962C8B-B14F-4D97-AF65-F5344CB8AC3E}">
        <p14:creationId xmlns:p14="http://schemas.microsoft.com/office/powerpoint/2010/main" val="3613802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601788"/>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smtClean="0"/>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609</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597</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538</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458</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latin typeface="Aegean" pitchFamily="34" charset="0"/>
                <a:sym typeface="Arial"/>
                <a:rtl val="0"/>
              </a:rPr>
              <a:t>Captivity </a:t>
            </a:r>
          </a:p>
          <a:p>
            <a:pPr eaLnBrk="1" fontAlgn="base" hangingPunct="1">
              <a:spcBef>
                <a:spcPct val="0"/>
              </a:spcBef>
              <a:spcAft>
                <a:spcPct val="0"/>
              </a:spcAft>
            </a:pPr>
            <a:r>
              <a:rPr lang="en-US" altLang="en-US" sz="1400" b="1">
                <a:solidFill>
                  <a:prstClr val="black"/>
                </a:solidFill>
                <a:latin typeface="Aegean"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C00000"/>
                </a:solidFill>
                <a:sym typeface="Arial"/>
                <a:rtl val="0"/>
              </a:rPr>
              <a:t>Moses</a:t>
            </a:r>
          </a:p>
          <a:p>
            <a:pPr algn="ctr" eaLnBrk="1" fontAlgn="base" hangingPunct="1">
              <a:spcBef>
                <a:spcPct val="0"/>
              </a:spcBef>
              <a:spcAft>
                <a:spcPct val="0"/>
              </a:spcAft>
            </a:pPr>
            <a:r>
              <a:rPr lang="en-US" altLang="en-US" sz="1400" b="1">
                <a:solidFill>
                  <a:srgbClr val="C00000"/>
                </a:solidFill>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Return</a:t>
            </a:r>
          </a:p>
        </p:txBody>
      </p:sp>
      <p:sp>
        <p:nvSpPr>
          <p:cNvPr id="2" name="Rectangle 1"/>
          <p:cNvSpPr/>
          <p:nvPr/>
        </p:nvSpPr>
        <p:spPr>
          <a:xfrm>
            <a:off x="5331619" y="4548188"/>
            <a:ext cx="399256" cy="1539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sym typeface="Arial"/>
              <a:rtl val="0"/>
            </a:endParaRPr>
          </a:p>
        </p:txBody>
      </p:sp>
      <p:sp>
        <p:nvSpPr>
          <p:cNvPr id="3" name="TextBox 2"/>
          <p:cNvSpPr txBox="1"/>
          <p:nvPr/>
        </p:nvSpPr>
        <p:spPr>
          <a:xfrm rot="16200000">
            <a:off x="5061631" y="3886299"/>
            <a:ext cx="1010213" cy="307777"/>
          </a:xfrm>
          <a:prstGeom prst="rect">
            <a:avLst/>
          </a:prstGeom>
          <a:noFill/>
        </p:spPr>
        <p:txBody>
          <a:bodyPr wrap="none" rtlCol="0">
            <a:spAutoFit/>
          </a:bodyPr>
          <a:lstStyle/>
          <a:p>
            <a:r>
              <a:rPr lang="en-US" sz="1400" kern="0" dirty="0" smtClean="0">
                <a:solidFill>
                  <a:srgbClr val="FFFF00"/>
                </a:solidFill>
                <a:latin typeface="Arial"/>
                <a:cs typeface="Arial"/>
                <a:sym typeface="Arial"/>
                <a:rtl val="0"/>
              </a:rPr>
              <a:t>Manasseh</a:t>
            </a:r>
            <a:endParaRPr lang="en-US" sz="1400" kern="0" dirty="0">
              <a:solidFill>
                <a:srgbClr val="FFFF00"/>
              </a:solidFill>
              <a:latin typeface="Arial"/>
              <a:cs typeface="Arial"/>
              <a:sym typeface="Arial"/>
              <a:rtl val="0"/>
            </a:endParaRPr>
          </a:p>
        </p:txBody>
      </p:sp>
    </p:spTree>
    <p:extLst>
      <p:ext uri="{BB962C8B-B14F-4D97-AF65-F5344CB8AC3E}">
        <p14:creationId xmlns:p14="http://schemas.microsoft.com/office/powerpoint/2010/main" val="1275353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155" y="50014"/>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10"/>
            <a:ext cx="3409368" cy="807061"/>
          </a:xfrm>
          <a:prstGeom prst="rect">
            <a:avLst/>
          </a:prstGeom>
        </p:spPr>
      </p:pic>
      <p:sp>
        <p:nvSpPr>
          <p:cNvPr id="26" name="TextBox 25"/>
          <p:cNvSpPr txBox="1"/>
          <p:nvPr/>
        </p:nvSpPr>
        <p:spPr>
          <a:xfrm>
            <a:off x="656062" y="1080765"/>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8"/>
            <a:ext cx="3355646" cy="839037"/>
          </a:xfrm>
          <a:prstGeom prst="rect">
            <a:avLst/>
          </a:prstGeom>
        </p:spPr>
      </p:pic>
      <p:sp>
        <p:nvSpPr>
          <p:cNvPr id="28" name="TextBox 27"/>
          <p:cNvSpPr txBox="1"/>
          <p:nvPr/>
        </p:nvSpPr>
        <p:spPr>
          <a:xfrm>
            <a:off x="351166" y="1949743"/>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122695" y="1853518"/>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03" y="2845764"/>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440" y="202708"/>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920439" y="971903"/>
            <a:ext cx="1171575" cy="2585323"/>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Judah</a:t>
            </a:r>
            <a:endParaRPr lang="en-US" dirty="0">
              <a:solidFill>
                <a:prstClr val="white"/>
              </a:solidFill>
            </a:endParaRPr>
          </a:p>
        </p:txBody>
      </p:sp>
      <p:sp>
        <p:nvSpPr>
          <p:cNvPr id="35" name="TextBox 34"/>
          <p:cNvSpPr txBox="1"/>
          <p:nvPr/>
        </p:nvSpPr>
        <p:spPr>
          <a:xfrm>
            <a:off x="234931" y="1535683"/>
            <a:ext cx="1432380" cy="307777"/>
          </a:xfrm>
          <a:prstGeom prst="rect">
            <a:avLst/>
          </a:prstGeom>
          <a:noFill/>
        </p:spPr>
        <p:txBody>
          <a:bodyPr wrap="none" rtlCol="0">
            <a:spAutoFit/>
          </a:bodyPr>
          <a:lstStyle/>
          <a:p>
            <a:r>
              <a:rPr lang="en-US" sz="1400" dirty="0" smtClean="0">
                <a:solidFill>
                  <a:prstClr val="black"/>
                </a:solidFill>
              </a:rPr>
              <a:t>630-612 Nineveh</a:t>
            </a:r>
            <a:endParaRPr lang="en-US" sz="1400" dirty="0">
              <a:solidFill>
                <a:prstClr val="black"/>
              </a:solidFill>
            </a:endParaRPr>
          </a:p>
        </p:txBody>
      </p:sp>
      <p:sp>
        <p:nvSpPr>
          <p:cNvPr id="41" name="TextBox 40"/>
          <p:cNvSpPr txBox="1"/>
          <p:nvPr/>
        </p:nvSpPr>
        <p:spPr>
          <a:xfrm>
            <a:off x="1461144" y="2458940"/>
            <a:ext cx="787395" cy="307777"/>
          </a:xfrm>
          <a:prstGeom prst="rect">
            <a:avLst/>
          </a:prstGeom>
          <a:noFill/>
        </p:spPr>
        <p:txBody>
          <a:bodyPr wrap="none" rtlCol="0">
            <a:spAutoFit/>
          </a:bodyPr>
          <a:lstStyle/>
          <a:p>
            <a:r>
              <a:rPr lang="en-US" sz="1400" dirty="0" smtClean="0">
                <a:solidFill>
                  <a:prstClr val="black"/>
                </a:solidFill>
              </a:rPr>
              <a:t>630-625</a:t>
            </a:r>
            <a:endParaRPr lang="en-US" sz="1400" dirty="0">
              <a:solidFill>
                <a:prstClr val="black"/>
              </a:solidFill>
            </a:endParaRPr>
          </a:p>
        </p:txBody>
      </p:sp>
      <p:sp>
        <p:nvSpPr>
          <p:cNvPr id="42" name="TextBox 41"/>
          <p:cNvSpPr txBox="1"/>
          <p:nvPr/>
        </p:nvSpPr>
        <p:spPr>
          <a:xfrm>
            <a:off x="1358845" y="3313043"/>
            <a:ext cx="787395" cy="307777"/>
          </a:xfrm>
          <a:prstGeom prst="rect">
            <a:avLst/>
          </a:prstGeom>
          <a:noFill/>
        </p:spPr>
        <p:txBody>
          <a:bodyPr wrap="none" rtlCol="0">
            <a:spAutoFit/>
          </a:bodyPr>
          <a:lstStyle/>
          <a:p>
            <a:r>
              <a:rPr lang="en-US" sz="1400" dirty="0" smtClean="0">
                <a:solidFill>
                  <a:prstClr val="black"/>
                </a:solidFill>
              </a:rPr>
              <a:t>612-606</a:t>
            </a:r>
            <a:endParaRPr lang="en-US" sz="1400" dirty="0">
              <a:solidFill>
                <a:prstClr val="black"/>
              </a:solidFill>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5"/>
            <a:ext cx="3355646" cy="848264"/>
          </a:xfrm>
          <a:prstGeom prst="rect">
            <a:avLst/>
          </a:prstGeom>
        </p:spPr>
      </p:pic>
      <p:sp>
        <p:nvSpPr>
          <p:cNvPr id="47" name="TextBox 46"/>
          <p:cNvSpPr txBox="1"/>
          <p:nvPr/>
        </p:nvSpPr>
        <p:spPr>
          <a:xfrm>
            <a:off x="268510" y="4173489"/>
            <a:ext cx="198002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JEREMIAH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153886" y="3858957"/>
            <a:ext cx="4534253" cy="1477328"/>
          </a:xfrm>
          <a:prstGeom prst="rect">
            <a:avLst/>
          </a:prstGeom>
          <a:ln>
            <a:solidFill>
              <a:schemeClr val="accent1"/>
            </a:solidFill>
          </a:ln>
        </p:spPr>
        <p:txBody>
          <a:bodyPr wrap="square">
            <a:spAutoFit/>
          </a:bodyPr>
          <a:lstStyle/>
          <a:p>
            <a:r>
              <a:rPr lang="en-US" dirty="0" err="1" smtClean="0">
                <a:solidFill>
                  <a:prstClr val="black"/>
                </a:solidFill>
              </a:rPr>
              <a:t>Jer</a:t>
            </a:r>
            <a:r>
              <a:rPr lang="en-US" dirty="0" smtClean="0">
                <a:solidFill>
                  <a:prstClr val="black"/>
                </a:solidFill>
              </a:rPr>
              <a:t> 1-20 	Sermons &amp; prophecies during Josiah</a:t>
            </a:r>
          </a:p>
          <a:p>
            <a:r>
              <a:rPr lang="en-US" dirty="0" err="1" smtClean="0">
                <a:solidFill>
                  <a:prstClr val="black"/>
                </a:solidFill>
              </a:rPr>
              <a:t>Jer</a:t>
            </a:r>
            <a:r>
              <a:rPr lang="en-US" dirty="0" smtClean="0">
                <a:solidFill>
                  <a:prstClr val="black"/>
                </a:solidFill>
              </a:rPr>
              <a:t> 21-39 Prophecies of Specific Events</a:t>
            </a:r>
          </a:p>
          <a:p>
            <a:r>
              <a:rPr lang="en-US" dirty="0" err="1" smtClean="0">
                <a:solidFill>
                  <a:prstClr val="black"/>
                </a:solidFill>
              </a:rPr>
              <a:t>Jer</a:t>
            </a:r>
            <a:r>
              <a:rPr lang="en-US" dirty="0" smtClean="0">
                <a:solidFill>
                  <a:prstClr val="black"/>
                </a:solidFill>
              </a:rPr>
              <a:t> 40-45 Sermons after fall of Israel</a:t>
            </a:r>
          </a:p>
          <a:p>
            <a:r>
              <a:rPr lang="en-US" dirty="0" err="1" smtClean="0">
                <a:solidFill>
                  <a:prstClr val="black"/>
                </a:solidFill>
              </a:rPr>
              <a:t>Jer</a:t>
            </a:r>
            <a:r>
              <a:rPr lang="en-US" dirty="0" smtClean="0">
                <a:solidFill>
                  <a:prstClr val="black"/>
                </a:solidFill>
              </a:rPr>
              <a:t> 46-51 God’s Judgment on Foreign Nations</a:t>
            </a:r>
          </a:p>
          <a:p>
            <a:r>
              <a:rPr lang="en-US" dirty="0" err="1" smtClean="0">
                <a:solidFill>
                  <a:prstClr val="black"/>
                </a:solidFill>
              </a:rPr>
              <a:t>Jer</a:t>
            </a:r>
            <a:r>
              <a:rPr lang="en-US" dirty="0" smtClean="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04"/>
            <a:ext cx="2232984" cy="461665"/>
          </a:xfrm>
          <a:prstGeom prst="rect">
            <a:avLst/>
          </a:prstGeom>
          <a:noFill/>
        </p:spPr>
        <p:txBody>
          <a:bodyPr wrap="none" rtlCol="0">
            <a:spAutoFit/>
          </a:bodyPr>
          <a:lstStyle/>
          <a:p>
            <a:r>
              <a:rPr lang="en-US" sz="2400" i="1" dirty="0" smtClean="0">
                <a:solidFill>
                  <a:prstClr val="black"/>
                </a:solidFill>
                <a:latin typeface="AvantGarde Md BT" pitchFamily="34" charset="0"/>
                <a:cs typeface="Aharoni" pitchFamily="2" charset="-79"/>
              </a:rPr>
              <a:t>LAMENTATIONS</a:t>
            </a:r>
            <a:endParaRPr lang="en-US" sz="2400" i="1" dirty="0">
              <a:solidFill>
                <a:prstClr val="black"/>
              </a:solidFill>
              <a:latin typeface="AvantGarde Md BT" pitchFamily="34" charset="0"/>
              <a:cs typeface="Aharoni" pitchFamily="2" charset="-79"/>
            </a:endParaRPr>
          </a:p>
        </p:txBody>
      </p:sp>
      <p:sp>
        <p:nvSpPr>
          <p:cNvPr id="51" name="Rectangle 50"/>
          <p:cNvSpPr/>
          <p:nvPr/>
        </p:nvSpPr>
        <p:spPr>
          <a:xfrm>
            <a:off x="3153885" y="5368317"/>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smtClean="0">
              <a:solidFill>
                <a:prstClr val="black"/>
              </a:solidFill>
            </a:endParaRPr>
          </a:p>
        </p:txBody>
      </p:sp>
      <p:sp>
        <p:nvSpPr>
          <p:cNvPr id="52" name="TextBox 51"/>
          <p:cNvSpPr txBox="1"/>
          <p:nvPr/>
        </p:nvSpPr>
        <p:spPr>
          <a:xfrm>
            <a:off x="1407426" y="4681428"/>
            <a:ext cx="787395" cy="307777"/>
          </a:xfrm>
          <a:prstGeom prst="rect">
            <a:avLst/>
          </a:prstGeom>
          <a:noFill/>
        </p:spPr>
        <p:txBody>
          <a:bodyPr wrap="none" rtlCol="0">
            <a:spAutoFit/>
          </a:bodyPr>
          <a:lstStyle/>
          <a:p>
            <a:r>
              <a:rPr lang="en-US" sz="1400" dirty="0" smtClean="0">
                <a:solidFill>
                  <a:prstClr val="black"/>
                </a:solidFill>
              </a:rPr>
              <a:t>627-586</a:t>
            </a:r>
            <a:endParaRPr lang="en-US" sz="1400" dirty="0">
              <a:solidFill>
                <a:prstClr val="black"/>
              </a:solidFill>
            </a:endParaRPr>
          </a:p>
        </p:txBody>
      </p:sp>
      <p:sp>
        <p:nvSpPr>
          <p:cNvPr id="53" name="TextBox 52"/>
          <p:cNvSpPr txBox="1"/>
          <p:nvPr/>
        </p:nvSpPr>
        <p:spPr>
          <a:xfrm>
            <a:off x="1650244" y="5807837"/>
            <a:ext cx="458780" cy="307777"/>
          </a:xfrm>
          <a:prstGeom prst="rect">
            <a:avLst/>
          </a:prstGeom>
          <a:noFill/>
        </p:spPr>
        <p:txBody>
          <a:bodyPr wrap="none" rtlCol="0">
            <a:spAutoFit/>
          </a:bodyPr>
          <a:lstStyle/>
          <a:p>
            <a:r>
              <a:rPr lang="en-US" sz="1400" dirty="0" smtClean="0">
                <a:solidFill>
                  <a:prstClr val="black"/>
                </a:solidFill>
              </a:rPr>
              <a:t>586</a:t>
            </a:r>
            <a:endParaRPr lang="en-US" sz="1400" dirty="0">
              <a:solidFill>
                <a:prstClr val="black"/>
              </a:solidFill>
            </a:endParaRPr>
          </a:p>
        </p:txBody>
      </p:sp>
    </p:spTree>
    <p:extLst>
      <p:ext uri="{BB962C8B-B14F-4D97-AF65-F5344CB8AC3E}">
        <p14:creationId xmlns:p14="http://schemas.microsoft.com/office/powerpoint/2010/main" val="812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2"/>
            <a:ext cx="730300" cy="1096371"/>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0"/>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13" y="4648200"/>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57"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32" y="3244333"/>
            <a:ext cx="1187505" cy="369332"/>
          </a:xfrm>
          <a:prstGeom prst="rect">
            <a:avLst/>
          </a:prstGeom>
          <a:noFill/>
        </p:spPr>
        <p:txBody>
          <a:bodyPr wrap="none" rtlCol="0">
            <a:spAutoFit/>
          </a:bodyPr>
          <a:lstStyle/>
          <a:p>
            <a:r>
              <a:rPr lang="en-US" dirty="0" smtClean="0"/>
              <a:t>Early Kings</a:t>
            </a:r>
            <a:endParaRPr lang="en-US"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799" y="4627521"/>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62752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2133600"/>
            <a:ext cx="1051891" cy="523220"/>
          </a:xfrm>
          <a:prstGeom prst="rect">
            <a:avLst/>
          </a:prstGeom>
          <a:noFill/>
        </p:spPr>
        <p:txBody>
          <a:bodyPr wrap="none" rtlCol="0">
            <a:spAutoFit/>
          </a:bodyPr>
          <a:lstStyle/>
          <a:p>
            <a:r>
              <a:rPr lang="en-US" sz="1400" dirty="0" smtClean="0"/>
              <a:t>Ahijah</a:t>
            </a:r>
          </a:p>
          <a:p>
            <a:r>
              <a:rPr lang="en-US" sz="1400" dirty="0" smtClean="0"/>
              <a:t>Man of God</a:t>
            </a:r>
            <a:endParaRPr lang="en-US" sz="1400" dirty="0"/>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smtClean="0"/>
              <a:t>Omri</a:t>
            </a:r>
            <a:r>
              <a:rPr lang="en-US" dirty="0" smtClean="0"/>
              <a:t> Kings</a:t>
            </a:r>
            <a:endParaRPr lang="en-US" dirty="0"/>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729" y="3297855"/>
            <a:ext cx="1164101" cy="369332"/>
          </a:xfrm>
          <a:prstGeom prst="rect">
            <a:avLst/>
          </a:prstGeom>
          <a:noFill/>
        </p:spPr>
        <p:txBody>
          <a:bodyPr wrap="none" rtlCol="0">
            <a:spAutoFit/>
          </a:bodyPr>
          <a:lstStyle/>
          <a:p>
            <a:r>
              <a:rPr lang="en-US" dirty="0" smtClean="0"/>
              <a:t>Jehu Kings</a:t>
            </a:r>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531" y="2207994"/>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46" y="2195915"/>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79"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575"/>
            <a:ext cx="425116" cy="246221"/>
          </a:xfrm>
          <a:prstGeom prst="rect">
            <a:avLst/>
          </a:prstGeom>
          <a:noFill/>
        </p:spPr>
        <p:txBody>
          <a:bodyPr wrap="none" rtlCol="0">
            <a:spAutoFit/>
          </a:bodyPr>
          <a:lstStyle/>
          <a:p>
            <a:r>
              <a:rPr lang="en-US" sz="1000" dirty="0" smtClean="0"/>
              <a:t>Jehu</a:t>
            </a:r>
            <a:endParaRPr lang="en-US" sz="1000" dirty="0"/>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583" y="383651"/>
            <a:ext cx="1167417" cy="1752600"/>
          </a:xfrm>
          <a:prstGeom prst="rect">
            <a:avLst/>
          </a:prstGeom>
        </p:spPr>
      </p:pic>
      <p:sp>
        <p:nvSpPr>
          <p:cNvPr id="27" name="TextBox 26"/>
          <p:cNvSpPr txBox="1"/>
          <p:nvPr/>
        </p:nvSpPr>
        <p:spPr>
          <a:xfrm>
            <a:off x="2548248" y="1932032"/>
            <a:ext cx="554960" cy="246221"/>
          </a:xfrm>
          <a:prstGeom prst="rect">
            <a:avLst/>
          </a:prstGeom>
          <a:noFill/>
        </p:spPr>
        <p:txBody>
          <a:bodyPr wrap="none" rtlCol="0">
            <a:spAutoFit/>
          </a:bodyPr>
          <a:lstStyle/>
          <a:p>
            <a:r>
              <a:rPr lang="en-US" sz="1000" dirty="0" smtClean="0"/>
              <a:t>Baasha</a:t>
            </a:r>
            <a:endParaRPr lang="en-US" sz="1000" dirty="0"/>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83" y="639726"/>
            <a:ext cx="737087" cy="1364395"/>
          </a:xfrm>
          <a:prstGeom prst="rect">
            <a:avLst/>
          </a:prstGeom>
        </p:spPr>
      </p:pic>
      <p:sp>
        <p:nvSpPr>
          <p:cNvPr id="29" name="TextBox 28"/>
          <p:cNvSpPr txBox="1"/>
          <p:nvPr/>
        </p:nvSpPr>
        <p:spPr>
          <a:xfrm>
            <a:off x="1066800" y="6407762"/>
            <a:ext cx="902811" cy="307777"/>
          </a:xfrm>
          <a:prstGeom prst="rect">
            <a:avLst/>
          </a:prstGeom>
          <a:noFill/>
        </p:spPr>
        <p:txBody>
          <a:bodyPr wrap="none" rtlCol="0">
            <a:spAutoFit/>
          </a:bodyPr>
          <a:lstStyle/>
          <a:p>
            <a:r>
              <a:rPr lang="en-US" sz="1400" dirty="0" smtClean="0"/>
              <a:t>Shemaiah</a:t>
            </a:r>
            <a:endParaRPr lang="en-US" sz="1400" dirty="0"/>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smtClean="0"/>
              <a:t>Azariah</a:t>
            </a:r>
            <a:endParaRPr lang="en-US" sz="1400" dirty="0" smtClean="0"/>
          </a:p>
          <a:p>
            <a:r>
              <a:rPr lang="en-US" sz="1400" dirty="0" err="1" smtClean="0"/>
              <a:t>Hanani</a:t>
            </a:r>
            <a:r>
              <a:rPr lang="en-US" sz="1400" dirty="0" smtClean="0"/>
              <a:t> the Seer</a:t>
            </a:r>
            <a:endParaRPr lang="en-US" sz="1400" dirty="0"/>
          </a:p>
        </p:txBody>
      </p:sp>
      <p:sp>
        <p:nvSpPr>
          <p:cNvPr id="21" name="TextBox 20"/>
          <p:cNvSpPr txBox="1"/>
          <p:nvPr/>
        </p:nvSpPr>
        <p:spPr>
          <a:xfrm>
            <a:off x="2261583" y="4371201"/>
            <a:ext cx="1084977" cy="276999"/>
          </a:xfrm>
          <a:prstGeom prst="rect">
            <a:avLst/>
          </a:prstGeom>
          <a:solidFill>
            <a:srgbClr val="FF0000"/>
          </a:solidFill>
        </p:spPr>
        <p:txBody>
          <a:bodyPr wrap="none" rtlCol="0">
            <a:spAutoFit/>
          </a:bodyPr>
          <a:lstStyle/>
          <a:p>
            <a:r>
              <a:rPr lang="en-US" sz="1200" b="1" dirty="0" smtClean="0"/>
              <a:t>Brings in Syria</a:t>
            </a:r>
            <a:endParaRPr lang="en-US" sz="1200" b="1" dirty="0"/>
          </a:p>
        </p:txBody>
      </p:sp>
      <p:sp>
        <p:nvSpPr>
          <p:cNvPr id="22" name="TextBox 21"/>
          <p:cNvSpPr txBox="1"/>
          <p:nvPr/>
        </p:nvSpPr>
        <p:spPr>
          <a:xfrm>
            <a:off x="2331842" y="2256710"/>
            <a:ext cx="987771" cy="400110"/>
          </a:xfrm>
          <a:prstGeom prst="rect">
            <a:avLst/>
          </a:prstGeom>
          <a:noFill/>
        </p:spPr>
        <p:txBody>
          <a:bodyPr wrap="none" rtlCol="0">
            <a:spAutoFit/>
          </a:bodyPr>
          <a:lstStyle/>
          <a:p>
            <a:r>
              <a:rPr lang="en-US" sz="1000" dirty="0" smtClean="0"/>
              <a:t>Rocks for</a:t>
            </a:r>
          </a:p>
          <a:p>
            <a:r>
              <a:rPr lang="en-US" sz="1000" dirty="0" err="1" smtClean="0"/>
              <a:t>Mizpah</a:t>
            </a:r>
            <a:r>
              <a:rPr lang="en-US" sz="1000" dirty="0" smtClean="0"/>
              <a:t> &amp; </a:t>
            </a:r>
            <a:r>
              <a:rPr lang="en-US" sz="1000" dirty="0" err="1" smtClean="0"/>
              <a:t>Geba</a:t>
            </a:r>
            <a:endParaRPr lang="en-US" sz="1000" dirty="0"/>
          </a:p>
        </p:txBody>
      </p:sp>
      <p:sp>
        <p:nvSpPr>
          <p:cNvPr id="24" name="TextBox 23"/>
          <p:cNvSpPr txBox="1"/>
          <p:nvPr/>
        </p:nvSpPr>
        <p:spPr>
          <a:xfrm>
            <a:off x="5447391" y="843598"/>
            <a:ext cx="1022627" cy="738664"/>
          </a:xfrm>
          <a:prstGeom prst="rect">
            <a:avLst/>
          </a:prstGeom>
          <a:noFill/>
        </p:spPr>
        <p:txBody>
          <a:bodyPr wrap="square" rtlCol="0">
            <a:spAutoFit/>
          </a:bodyPr>
          <a:lstStyle/>
          <a:p>
            <a:r>
              <a:rPr lang="en-US" sz="1400" dirty="0" err="1" smtClean="0"/>
              <a:t>Ahaziah</a:t>
            </a:r>
            <a:endParaRPr lang="en-US" sz="1400" dirty="0" smtClean="0"/>
          </a:p>
          <a:p>
            <a:endParaRPr lang="en-US" sz="1400" dirty="0" smtClean="0"/>
          </a:p>
          <a:p>
            <a:r>
              <a:rPr lang="en-US" sz="1400" dirty="0" smtClean="0"/>
              <a:t>    </a:t>
            </a:r>
            <a:r>
              <a:rPr lang="en-US" sz="1400" dirty="0" err="1" smtClean="0"/>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3"/>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3"/>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09" y="4213035"/>
            <a:ext cx="1236051" cy="403531"/>
          </a:xfrm>
          <a:prstGeom prst="rect">
            <a:avLst/>
          </a:prstGeom>
        </p:spPr>
      </p:pic>
      <p:sp>
        <p:nvSpPr>
          <p:cNvPr id="41" name="TextBox 40"/>
          <p:cNvSpPr txBox="1"/>
          <p:nvPr/>
        </p:nvSpPr>
        <p:spPr>
          <a:xfrm>
            <a:off x="4975943" y="4263479"/>
            <a:ext cx="880369" cy="215444"/>
          </a:xfrm>
          <a:prstGeom prst="rect">
            <a:avLst/>
          </a:prstGeom>
          <a:noFill/>
        </p:spPr>
        <p:txBody>
          <a:bodyPr wrap="none" rtlCol="0">
            <a:spAutoFit/>
          </a:bodyPr>
          <a:lstStyle/>
          <a:p>
            <a:r>
              <a:rPr lang="en-US" sz="800" i="1" dirty="0" smtClean="0">
                <a:solidFill>
                  <a:prstClr val="black"/>
                </a:solidFill>
                <a:latin typeface="AvantGarde Md BT" pitchFamily="34" charset="0"/>
                <a:cs typeface="Aharoni" pitchFamily="2" charset="-79"/>
              </a:rPr>
              <a:t>Obadiah - 830</a:t>
            </a:r>
            <a:endParaRPr lang="en-US" sz="800" i="1" dirty="0">
              <a:solidFill>
                <a:prstClr val="black"/>
              </a:solidFill>
              <a:latin typeface="AvantGarde Md BT" pitchFamily="34" charset="0"/>
              <a:cs typeface="Aharoni" pitchFamily="2" charset="-79"/>
            </a:endParaRPr>
          </a:p>
        </p:txBody>
      </p:sp>
      <p:sp>
        <p:nvSpPr>
          <p:cNvPr id="1032" name="TextBox 1031"/>
          <p:cNvSpPr txBox="1"/>
          <p:nvPr/>
        </p:nvSpPr>
        <p:spPr>
          <a:xfrm>
            <a:off x="6106603" y="4371201"/>
            <a:ext cx="893193" cy="246221"/>
          </a:xfrm>
          <a:prstGeom prst="rect">
            <a:avLst/>
          </a:prstGeom>
          <a:noFill/>
        </p:spPr>
        <p:txBody>
          <a:bodyPr wrap="none" rtlCol="0">
            <a:spAutoFit/>
          </a:bodyPr>
          <a:lstStyle/>
          <a:p>
            <a:r>
              <a:rPr lang="en-US" sz="1000" dirty="0" smtClean="0"/>
              <a:t>Killed by Jehu</a:t>
            </a:r>
            <a:endParaRPr lang="en-US" sz="1000" dirty="0"/>
          </a:p>
        </p:txBody>
      </p:sp>
      <p:sp>
        <p:nvSpPr>
          <p:cNvPr id="44" name="TextBox 43"/>
          <p:cNvSpPr txBox="1"/>
          <p:nvPr/>
        </p:nvSpPr>
        <p:spPr>
          <a:xfrm>
            <a:off x="5603329" y="1547149"/>
            <a:ext cx="893193" cy="246221"/>
          </a:xfrm>
          <a:prstGeom prst="rect">
            <a:avLst/>
          </a:prstGeom>
          <a:noFill/>
        </p:spPr>
        <p:txBody>
          <a:bodyPr wrap="none" rtlCol="0">
            <a:spAutoFit/>
          </a:bodyPr>
          <a:lstStyle/>
          <a:p>
            <a:r>
              <a:rPr lang="en-US" sz="1000" dirty="0" smtClean="0"/>
              <a:t>Killed by Jehu</a:t>
            </a:r>
            <a:endParaRPr lang="en-US" sz="1000" dirty="0"/>
          </a:p>
        </p:txBody>
      </p:sp>
    </p:spTree>
    <p:extLst>
      <p:ext uri="{BB962C8B-B14F-4D97-AF65-F5344CB8AC3E}">
        <p14:creationId xmlns:p14="http://schemas.microsoft.com/office/powerpoint/2010/main" val="139878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77" y="462487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217" y="3277475"/>
            <a:ext cx="1164101" cy="369332"/>
          </a:xfrm>
          <a:prstGeom prst="rect">
            <a:avLst/>
          </a:prstGeom>
          <a:noFill/>
        </p:spPr>
        <p:txBody>
          <a:bodyPr wrap="none" rtlCol="0">
            <a:spAutoFit/>
          </a:bodyPr>
          <a:lstStyle/>
          <a:p>
            <a:r>
              <a:rPr lang="en-US" dirty="0" smtClean="0">
                <a:solidFill>
                  <a:prstClr val="black"/>
                </a:solidFill>
              </a:rPr>
              <a:t>Jehu Kings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6"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2"/>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6925"/>
            <a:ext cx="425116" cy="246221"/>
          </a:xfrm>
          <a:prstGeom prst="rect">
            <a:avLst/>
          </a:prstGeom>
          <a:noFill/>
        </p:spPr>
        <p:txBody>
          <a:bodyPr wrap="none" rtlCol="0">
            <a:spAutoFit/>
          </a:bodyPr>
          <a:lstStyle/>
          <a:p>
            <a:r>
              <a:rPr lang="en-US" sz="1000" dirty="0" smtClean="0">
                <a:solidFill>
                  <a:prstClr val="black"/>
                </a:solidFill>
              </a:rPr>
              <a:t>Jehu</a:t>
            </a:r>
            <a:endParaRPr lang="en-US" sz="1000" dirty="0">
              <a:solidFill>
                <a:prstClr val="black"/>
              </a:solidFill>
            </a:endParaRP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08" y="327747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72" y="1066799"/>
            <a:ext cx="795557" cy="1194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76"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14" y="1066800"/>
            <a:ext cx="795557" cy="11943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85" y="106876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03" y="462135"/>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02" y="555297"/>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681" y="1071733"/>
            <a:ext cx="795557" cy="119433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61" y="1078635"/>
            <a:ext cx="606669" cy="1039445"/>
          </a:xfrm>
          <a:prstGeom prst="rect">
            <a:avLst/>
          </a:prstGeom>
        </p:spPr>
      </p:pic>
      <p:sp>
        <p:nvSpPr>
          <p:cNvPr id="26" name="Rectangle 25"/>
          <p:cNvSpPr/>
          <p:nvPr/>
        </p:nvSpPr>
        <p:spPr>
          <a:xfrm>
            <a:off x="3020066" y="2261137"/>
            <a:ext cx="665567" cy="246221"/>
          </a:xfrm>
          <a:prstGeom prst="rect">
            <a:avLst/>
          </a:prstGeom>
        </p:spPr>
        <p:txBody>
          <a:bodyPr wrap="none">
            <a:spAutoFit/>
          </a:bodyPr>
          <a:lstStyle/>
          <a:p>
            <a:r>
              <a:rPr lang="en-US" sz="1000" dirty="0" smtClean="0"/>
              <a:t>Jehoahaz</a:t>
            </a:r>
            <a:endParaRPr lang="en-US" sz="1000" dirty="0"/>
          </a:p>
        </p:txBody>
      </p:sp>
      <p:sp>
        <p:nvSpPr>
          <p:cNvPr id="49" name="Rectangle 48"/>
          <p:cNvSpPr/>
          <p:nvPr/>
        </p:nvSpPr>
        <p:spPr>
          <a:xfrm>
            <a:off x="3906433" y="2266072"/>
            <a:ext cx="760144" cy="553998"/>
          </a:xfrm>
          <a:prstGeom prst="rect">
            <a:avLst/>
          </a:prstGeom>
        </p:spPr>
        <p:txBody>
          <a:bodyPr wrap="none">
            <a:spAutoFit/>
          </a:bodyPr>
          <a:lstStyle/>
          <a:p>
            <a:r>
              <a:rPr lang="en-US" sz="1000" dirty="0" smtClean="0"/>
              <a:t>Jehoash</a:t>
            </a:r>
          </a:p>
          <a:p>
            <a:r>
              <a:rPr lang="en-US" sz="1000" dirty="0" smtClean="0"/>
              <a:t>Elisha &amp; </a:t>
            </a:r>
          </a:p>
          <a:p>
            <a:r>
              <a:rPr lang="en-US" sz="1000" dirty="0" smtClean="0"/>
              <a:t>the Arrows</a:t>
            </a:r>
            <a:endParaRPr lang="en-US" sz="1000" dirty="0"/>
          </a:p>
        </p:txBody>
      </p:sp>
      <p:sp>
        <p:nvSpPr>
          <p:cNvPr id="50" name="Rectangle 49"/>
          <p:cNvSpPr/>
          <p:nvPr/>
        </p:nvSpPr>
        <p:spPr>
          <a:xfrm>
            <a:off x="4860935" y="2261136"/>
            <a:ext cx="793807" cy="246221"/>
          </a:xfrm>
          <a:prstGeom prst="rect">
            <a:avLst/>
          </a:prstGeom>
        </p:spPr>
        <p:txBody>
          <a:bodyPr wrap="none">
            <a:spAutoFit/>
          </a:bodyPr>
          <a:lstStyle/>
          <a:p>
            <a:r>
              <a:rPr lang="en-US" sz="1000" dirty="0" smtClean="0"/>
              <a:t>Jeroboam II</a:t>
            </a:r>
            <a:endParaRPr lang="en-US" sz="1000" dirty="0"/>
          </a:p>
        </p:txBody>
      </p:sp>
      <p:sp>
        <p:nvSpPr>
          <p:cNvPr id="51" name="Rectangle 50"/>
          <p:cNvSpPr/>
          <p:nvPr/>
        </p:nvSpPr>
        <p:spPr>
          <a:xfrm>
            <a:off x="5997093" y="2261135"/>
            <a:ext cx="692818" cy="246221"/>
          </a:xfrm>
          <a:prstGeom prst="rect">
            <a:avLst/>
          </a:prstGeom>
        </p:spPr>
        <p:txBody>
          <a:bodyPr wrap="none">
            <a:spAutoFit/>
          </a:bodyPr>
          <a:lstStyle/>
          <a:p>
            <a:r>
              <a:rPr lang="en-US" sz="1000" dirty="0" smtClean="0"/>
              <a:t>Zechariah</a:t>
            </a:r>
            <a:endParaRPr lang="en-US" sz="1000" dirty="0"/>
          </a:p>
        </p:txBody>
      </p:sp>
      <p:sp>
        <p:nvSpPr>
          <p:cNvPr id="52" name="TextBox 51"/>
          <p:cNvSpPr txBox="1"/>
          <p:nvPr/>
        </p:nvSpPr>
        <p:spPr>
          <a:xfrm>
            <a:off x="1774704" y="2081732"/>
            <a:ext cx="617477" cy="246221"/>
          </a:xfrm>
          <a:prstGeom prst="rect">
            <a:avLst/>
          </a:prstGeom>
          <a:noFill/>
        </p:spPr>
        <p:txBody>
          <a:bodyPr wrap="none" rtlCol="0">
            <a:spAutoFit/>
          </a:bodyPr>
          <a:lstStyle/>
          <a:p>
            <a:r>
              <a:rPr lang="en-US" sz="1000" dirty="0" smtClean="0">
                <a:solidFill>
                  <a:prstClr val="black"/>
                </a:solidFill>
              </a:rPr>
              <a:t>841-814</a:t>
            </a:r>
            <a:endParaRPr lang="en-US" sz="1000" dirty="0">
              <a:solidFill>
                <a:prstClr val="black"/>
              </a:solidFill>
            </a:endParaRPr>
          </a:p>
        </p:txBody>
      </p:sp>
      <p:sp>
        <p:nvSpPr>
          <p:cNvPr id="53" name="TextBox 52"/>
          <p:cNvSpPr txBox="1"/>
          <p:nvPr/>
        </p:nvSpPr>
        <p:spPr>
          <a:xfrm>
            <a:off x="4949099" y="2480353"/>
            <a:ext cx="617477" cy="246221"/>
          </a:xfrm>
          <a:prstGeom prst="rect">
            <a:avLst/>
          </a:prstGeom>
          <a:noFill/>
        </p:spPr>
        <p:txBody>
          <a:bodyPr wrap="none" rtlCol="0">
            <a:spAutoFit/>
          </a:bodyPr>
          <a:lstStyle/>
          <a:p>
            <a:r>
              <a:rPr lang="en-US" sz="1000" dirty="0" smtClean="0">
                <a:solidFill>
                  <a:prstClr val="black"/>
                </a:solidFill>
              </a:rPr>
              <a:t>793-753</a:t>
            </a:r>
            <a:endParaRPr lang="en-US" sz="1000" dirty="0">
              <a:solidFill>
                <a:prstClr val="black"/>
              </a:solidFill>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592" y="1598357"/>
            <a:ext cx="1241287" cy="769986"/>
          </a:xfrm>
          <a:prstGeom prst="rect">
            <a:avLst/>
          </a:prstGeom>
        </p:spPr>
      </p:pic>
      <p:sp>
        <p:nvSpPr>
          <p:cNvPr id="55" name="Rectangle 54"/>
          <p:cNvSpPr/>
          <p:nvPr/>
        </p:nvSpPr>
        <p:spPr>
          <a:xfrm>
            <a:off x="7821264" y="2327953"/>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6972" y="462487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505"/>
            <a:ext cx="471604" cy="246221"/>
          </a:xfrm>
          <a:prstGeom prst="rect">
            <a:avLst/>
          </a:prstGeom>
        </p:spPr>
        <p:txBody>
          <a:bodyPr wrap="none">
            <a:spAutoFit/>
          </a:bodyPr>
          <a:lstStyle/>
          <a:p>
            <a:r>
              <a:rPr lang="en-US" sz="1000" dirty="0"/>
              <a:t>J</a:t>
            </a:r>
            <a:r>
              <a:rPr lang="en-US" sz="1000" dirty="0" smtClean="0"/>
              <a:t>oash</a:t>
            </a:r>
            <a:endParaRPr lang="en-US" sz="1000" dirty="0"/>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5" y="5986394"/>
            <a:ext cx="630301" cy="246221"/>
          </a:xfrm>
          <a:prstGeom prst="rect">
            <a:avLst/>
          </a:prstGeom>
        </p:spPr>
        <p:txBody>
          <a:bodyPr wrap="none">
            <a:spAutoFit/>
          </a:bodyPr>
          <a:lstStyle/>
          <a:p>
            <a:r>
              <a:rPr lang="en-US" sz="1000" dirty="0" err="1" smtClean="0"/>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393"/>
            <a:ext cx="526106" cy="246221"/>
          </a:xfrm>
          <a:prstGeom prst="rect">
            <a:avLst/>
          </a:prstGeom>
        </p:spPr>
        <p:txBody>
          <a:bodyPr wrap="none">
            <a:spAutoFit/>
          </a:bodyPr>
          <a:lstStyle/>
          <a:p>
            <a:r>
              <a:rPr lang="en-US" sz="1000" dirty="0" err="1" smtClean="0"/>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676"/>
            <a:ext cx="567784" cy="246221"/>
          </a:xfrm>
          <a:prstGeom prst="rect">
            <a:avLst/>
          </a:prstGeom>
        </p:spPr>
        <p:txBody>
          <a:bodyPr wrap="none">
            <a:spAutoFit/>
          </a:bodyPr>
          <a:lstStyle/>
          <a:p>
            <a:r>
              <a:rPr lang="en-US" sz="1000" dirty="0" err="1" smtClean="0"/>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407"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392"/>
            <a:ext cx="437940" cy="246221"/>
          </a:xfrm>
          <a:prstGeom prst="rect">
            <a:avLst/>
          </a:prstGeom>
        </p:spPr>
        <p:txBody>
          <a:bodyPr wrap="none">
            <a:spAutoFit/>
          </a:bodyPr>
          <a:lstStyle/>
          <a:p>
            <a:r>
              <a:rPr lang="en-US" sz="1000" dirty="0" smtClean="0"/>
              <a:t>Ahaz</a:t>
            </a:r>
            <a:endParaRPr lang="en-US" sz="1000" dirty="0"/>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574"/>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1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64" y="2868467"/>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8"/>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893"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680" y="4378913"/>
            <a:ext cx="1133987" cy="261610"/>
          </a:xfrm>
          <a:prstGeom prst="rect">
            <a:avLst/>
          </a:prstGeom>
          <a:solidFill>
            <a:srgbClr val="FF0000"/>
          </a:solidFill>
        </p:spPr>
        <p:txBody>
          <a:bodyPr wrap="square" rtlCol="0">
            <a:spAutoFit/>
          </a:bodyPr>
          <a:lstStyle/>
          <a:p>
            <a:r>
              <a:rPr lang="en-US" sz="1100" b="1" dirty="0" smtClean="0"/>
              <a:t>Brings in Assyria</a:t>
            </a:r>
            <a:endParaRPr lang="en-US" sz="1100" b="1" dirty="0"/>
          </a:p>
        </p:txBody>
      </p:sp>
    </p:spTree>
    <p:extLst>
      <p:ext uri="{BB962C8B-B14F-4D97-AF65-F5344CB8AC3E}">
        <p14:creationId xmlns:p14="http://schemas.microsoft.com/office/powerpoint/2010/main" val="2157750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3" y="1721484"/>
            <a:ext cx="2170209" cy="1477328"/>
          </a:xfrm>
          <a:prstGeom prst="rect">
            <a:avLst/>
          </a:prstGeom>
          <a:noFill/>
        </p:spPr>
        <p:txBody>
          <a:bodyPr wrap="none" rtlCol="0">
            <a:spAutoFit/>
          </a:bodyPr>
          <a:lstStyle/>
          <a:p>
            <a:r>
              <a:rPr lang="en-US" dirty="0" smtClean="0"/>
              <a:t>Shallum        752</a:t>
            </a:r>
          </a:p>
          <a:p>
            <a:r>
              <a:rPr lang="en-US" dirty="0" err="1" smtClean="0"/>
              <a:t>Menahem</a:t>
            </a:r>
            <a:r>
              <a:rPr lang="en-US" dirty="0" smtClean="0"/>
              <a:t>    752-742</a:t>
            </a:r>
          </a:p>
          <a:p>
            <a:r>
              <a:rPr lang="en-US" dirty="0" err="1" smtClean="0"/>
              <a:t>Pekahiah</a:t>
            </a:r>
            <a:r>
              <a:rPr lang="en-US" dirty="0" smtClean="0"/>
              <a:t>      742-740</a:t>
            </a:r>
          </a:p>
          <a:p>
            <a:r>
              <a:rPr lang="en-US" dirty="0" err="1" smtClean="0"/>
              <a:t>Pekah</a:t>
            </a:r>
            <a:r>
              <a:rPr lang="en-US" dirty="0" smtClean="0"/>
              <a:t>(752)  740-732</a:t>
            </a:r>
          </a:p>
          <a:p>
            <a:r>
              <a:rPr lang="en-US" dirty="0" err="1" smtClean="0"/>
              <a:t>Hoshea</a:t>
            </a:r>
            <a:r>
              <a:rPr lang="en-US" dirty="0" smtClean="0"/>
              <a:t>         732-722</a:t>
            </a:r>
            <a:endParaRPr lang="en-US" dirty="0"/>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3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smtClean="0"/>
              <a:t>Ahaz</a:t>
            </a:r>
          </a:p>
        </p:txBody>
      </p:sp>
      <p:sp>
        <p:nvSpPr>
          <p:cNvPr id="125955" name="Text Box 4"/>
          <p:cNvSpPr txBox="1">
            <a:spLocks noChangeArrowheads="1"/>
          </p:cNvSpPr>
          <p:nvPr/>
        </p:nvSpPr>
        <p:spPr bwMode="auto">
          <a:xfrm>
            <a:off x="860425" y="558800"/>
            <a:ext cx="7793038" cy="6197600"/>
          </a:xfrm>
          <a:prstGeom prst="rect">
            <a:avLst/>
          </a:prstGeom>
          <a:solidFill>
            <a:srgbClr val="FFFFFF"/>
          </a:solidFill>
          <a:ln>
            <a:noFill/>
          </a:ln>
          <a:effectLst/>
          <a:extLst>
            <a:ext uri="{91240B29-F687-4F45-9708-019B960494DF}">
              <a14:hiddenLine xmlns:a14="http://schemas.microsoft.com/office/drawing/2010/main" w="9525">
                <a:solidFill>
                  <a:srgbClr val="8D0C00"/>
                </a:solidFill>
                <a:miter lim="800000"/>
                <a:headEnd/>
                <a:tailEnd/>
              </a14:hiddenLine>
            </a:ext>
            <a:ext uri="{AF507438-7753-43E0-B8FC-AC1667EBCBE1}">
              <a14:hiddenEffects xmlns:a14="http://schemas.microsoft.com/office/drawing/2010/main">
                <a:effectLst>
                  <a:outerShdw dist="35921" dir="2700000" algn="ctr" rotWithShape="0">
                    <a:srgbClr val="8E0C00"/>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ts val="500"/>
              </a:spcBef>
              <a:spcAft>
                <a:spcPts val="500"/>
              </a:spcAft>
            </a:pPr>
            <a:r>
              <a:rPr lang="en-US" altLang="en-US" sz="1400">
                <a:solidFill>
                  <a:srgbClr val="000000"/>
                </a:solidFill>
              </a:rPr>
              <a:t>Ahaz was an evil man who participated in the most monstrous of idolatrous practices.</a:t>
            </a:r>
          </a:p>
          <a:p>
            <a:pPr eaLnBrk="1" fontAlgn="base" hangingPunct="1">
              <a:spcBef>
                <a:spcPct val="0"/>
              </a:spcBef>
              <a:spcAft>
                <a:spcPts val="1000"/>
              </a:spcAft>
            </a:pPr>
            <a:r>
              <a:rPr lang="en-US" altLang="en-US" sz="1400" b="1">
                <a:solidFill>
                  <a:srgbClr val="000000"/>
                </a:solidFill>
              </a:rPr>
              <a:t>2 Kings 16				2 Chronicles 28	</a:t>
            </a:r>
            <a:endParaRPr lang="en-US" altLang="en-US" sz="1400">
              <a:solidFill>
                <a:prstClr val="black"/>
              </a:solidFill>
              <a:latin typeface="Times New Roman" pitchFamily="18" charset="0"/>
            </a:endParaRPr>
          </a:p>
          <a:p>
            <a:pPr eaLnBrk="1" fontAlgn="base" hangingPunct="1">
              <a:spcBef>
                <a:spcPct val="0"/>
              </a:spcBef>
              <a:spcAft>
                <a:spcPts val="1000"/>
              </a:spcAft>
            </a:pPr>
            <a:r>
              <a:rPr lang="en-US" altLang="en-US" sz="1400">
                <a:solidFill>
                  <a:srgbClr val="000000"/>
                </a:solidFill>
              </a:rPr>
              <a:t>2 – Did not do what was right in eyes of Lord	1 – Did not do what was right in eyes of Lord</a:t>
            </a:r>
            <a:endParaRPr lang="en-US" altLang="en-US" sz="1400">
              <a:solidFill>
                <a:prstClr val="black"/>
              </a:solidFill>
              <a:latin typeface="Times New Roman" pitchFamily="18" charset="0"/>
            </a:endParaRPr>
          </a:p>
          <a:p>
            <a:pPr eaLnBrk="1" fontAlgn="base" hangingPunct="1">
              <a:spcBef>
                <a:spcPct val="0"/>
              </a:spcBef>
              <a:spcAft>
                <a:spcPts val="1000"/>
              </a:spcAft>
            </a:pPr>
            <a:r>
              <a:rPr lang="en-US" altLang="en-US" sz="1400">
                <a:solidFill>
                  <a:srgbClr val="000000"/>
                </a:solidFill>
              </a:rPr>
              <a:t>3 - Walked in ways of Kings of Israel		2- Walked in ways of Kings of Israel	</a:t>
            </a:r>
            <a:endParaRPr lang="en-US" altLang="en-US" sz="1400">
              <a:solidFill>
                <a:prstClr val="black"/>
              </a:solidFill>
              <a:latin typeface="Times New Roman" pitchFamily="18" charset="0"/>
            </a:endParaRPr>
          </a:p>
          <a:p>
            <a:pPr eaLnBrk="1" fontAlgn="base" hangingPunct="1">
              <a:spcBef>
                <a:spcPct val="0"/>
              </a:spcBef>
              <a:spcAft>
                <a:spcPts val="1000"/>
              </a:spcAft>
            </a:pPr>
            <a:r>
              <a:rPr lang="en-US" altLang="en-US" sz="1400">
                <a:solidFill>
                  <a:srgbClr val="000000"/>
                </a:solidFill>
              </a:rPr>
              <a:t>3 - burned his son as an offering		2 – Made metal images of Baal	</a:t>
            </a:r>
            <a:endParaRPr lang="en-US" altLang="en-US" sz="1400">
              <a:solidFill>
                <a:prstClr val="black"/>
              </a:solidFill>
              <a:latin typeface="Times New Roman" pitchFamily="18" charset="0"/>
            </a:endParaRPr>
          </a:p>
          <a:p>
            <a:pPr eaLnBrk="1" fontAlgn="base" hangingPunct="1">
              <a:spcBef>
                <a:spcPts val="500"/>
              </a:spcBef>
              <a:spcAft>
                <a:spcPts val="500"/>
              </a:spcAft>
            </a:pPr>
            <a:r>
              <a:rPr lang="en-US" altLang="en-US" sz="1400">
                <a:solidFill>
                  <a:srgbClr val="000000"/>
                </a:solidFill>
              </a:rPr>
              <a:t>4-scarificed –high places, hills, </a:t>
            </a:r>
          </a:p>
          <a:p>
            <a:pPr eaLnBrk="1" fontAlgn="base" hangingPunct="1">
              <a:spcBef>
                <a:spcPts val="500"/>
              </a:spcBef>
              <a:spcAft>
                <a:spcPts val="500"/>
              </a:spcAft>
            </a:pPr>
            <a:r>
              <a:rPr lang="en-US" altLang="en-US" sz="1400">
                <a:solidFill>
                  <a:srgbClr val="000000"/>
                </a:solidFill>
              </a:rPr>
              <a:t>   under every tree			3 made offering in Valley of Hinnom</a:t>
            </a:r>
          </a:p>
          <a:p>
            <a:pPr eaLnBrk="1" fontAlgn="base" hangingPunct="1">
              <a:spcBef>
                <a:spcPct val="0"/>
              </a:spcBef>
              <a:spcAft>
                <a:spcPts val="1000"/>
              </a:spcAft>
            </a:pPr>
            <a:r>
              <a:rPr lang="en-US" altLang="en-US" sz="1400">
                <a:solidFill>
                  <a:srgbClr val="000000"/>
                </a:solidFill>
              </a:rPr>
              <a:t>3 burned his son as an offering	</a:t>
            </a:r>
            <a:endParaRPr lang="en-US" altLang="en-US" sz="1400">
              <a:solidFill>
                <a:prstClr val="black"/>
              </a:solidFill>
              <a:latin typeface="Times New Roman" pitchFamily="18" charset="0"/>
            </a:endParaRPr>
          </a:p>
          <a:p>
            <a:pPr eaLnBrk="1" fontAlgn="base" hangingPunct="1">
              <a:spcBef>
                <a:spcPts val="500"/>
              </a:spcBef>
              <a:spcAft>
                <a:spcPts val="500"/>
              </a:spcAft>
            </a:pPr>
            <a:r>
              <a:rPr lang="en-US" altLang="en-US" sz="1400">
                <a:solidFill>
                  <a:srgbClr val="000000"/>
                </a:solidFill>
              </a:rPr>
              <a:t>10-13 – Made altar like one in Damascus	4-scarificed –high places, hills, </a:t>
            </a:r>
          </a:p>
          <a:p>
            <a:pPr eaLnBrk="1" fontAlgn="base" hangingPunct="1">
              <a:spcBef>
                <a:spcPct val="0"/>
              </a:spcBef>
              <a:spcAft>
                <a:spcPts val="1000"/>
              </a:spcAft>
            </a:pPr>
            <a:r>
              <a:rPr lang="en-US" altLang="en-US" sz="1400">
                <a:solidFill>
                  <a:srgbClr val="000000"/>
                </a:solidFill>
              </a:rPr>
              <a:t>   under every tree	</a:t>
            </a:r>
            <a:endParaRPr lang="en-US" altLang="en-US" sz="1400">
              <a:solidFill>
                <a:prstClr val="black"/>
              </a:solidFill>
              <a:latin typeface="Times New Roman" pitchFamily="18" charset="0"/>
            </a:endParaRPr>
          </a:p>
          <a:p>
            <a:pPr eaLnBrk="1" fontAlgn="base" hangingPunct="1">
              <a:spcBef>
                <a:spcPct val="0"/>
              </a:spcBef>
              <a:spcAft>
                <a:spcPts val="1000"/>
              </a:spcAft>
            </a:pPr>
            <a:r>
              <a:rPr lang="en-US" altLang="en-US" sz="1400">
                <a:solidFill>
                  <a:srgbClr val="000000"/>
                </a:solidFill>
              </a:rPr>
              <a:t>				23 sacrificed to gods of Damascus	</a:t>
            </a:r>
            <a:endParaRPr lang="en-US" altLang="en-US" sz="1400">
              <a:solidFill>
                <a:prstClr val="black"/>
              </a:solidFill>
              <a:latin typeface="Times New Roman" pitchFamily="18" charset="0"/>
            </a:endParaRPr>
          </a:p>
          <a:p>
            <a:pPr eaLnBrk="1" fontAlgn="base" hangingPunct="1">
              <a:spcBef>
                <a:spcPts val="500"/>
              </a:spcBef>
              <a:spcAft>
                <a:spcPts val="500"/>
              </a:spcAft>
            </a:pPr>
            <a:r>
              <a:rPr lang="en-US" altLang="en-US" sz="1400">
                <a:solidFill>
                  <a:srgbClr val="000000"/>
                </a:solidFill>
              </a:rPr>
              <a:t>				24 shut up doors of house of the Lord</a:t>
            </a:r>
          </a:p>
          <a:p>
            <a:pPr eaLnBrk="1" fontAlgn="base" hangingPunct="1">
              <a:spcBef>
                <a:spcPts val="500"/>
              </a:spcBef>
              <a:spcAft>
                <a:spcPts val="500"/>
              </a:spcAft>
            </a:pPr>
            <a:r>
              <a:rPr lang="en-US" altLang="en-US" sz="1400">
                <a:solidFill>
                  <a:srgbClr val="000000"/>
                </a:solidFill>
              </a:rPr>
              <a:t>				24 made altars in every corner of Jerusalem</a:t>
            </a:r>
          </a:p>
          <a:p>
            <a:pPr eaLnBrk="1" fontAlgn="base" hangingPunct="1">
              <a:spcBef>
                <a:spcPct val="0"/>
              </a:spcBef>
              <a:spcAft>
                <a:spcPts val="1000"/>
              </a:spcAft>
            </a:pPr>
            <a:r>
              <a:rPr lang="en-US" altLang="en-US" sz="1400">
                <a:solidFill>
                  <a:srgbClr val="000000"/>
                </a:solidFill>
              </a:rPr>
              <a:t>				25 in every city of Judah he made high places</a:t>
            </a:r>
          </a:p>
          <a:p>
            <a:pPr eaLnBrk="1" fontAlgn="base" hangingPunct="1">
              <a:spcBef>
                <a:spcPts val="500"/>
              </a:spcBef>
              <a:spcAft>
                <a:spcPts val="500"/>
              </a:spcAft>
            </a:pPr>
            <a:r>
              <a:rPr lang="en-US" altLang="en-US" sz="1400">
                <a:solidFill>
                  <a:srgbClr val="000000"/>
                </a:solidFill>
              </a:rPr>
              <a:t>Isaiah gave counsel to Ahaz during the Syro-Ephraimitic crisis (Isaiah 7), when Rezin, king of Syria, and Pekah, king of Israel, joined forces to attack Jerusalem. Ahaz refused the prophet’s advice and appealed for help to Tiglath-pileser III of Assyria. That appeal and the resulting entanglement had unfortunate results religiously and politically in that Ahaz surrendered to Assyrian domination.  The prophet Oded rescued some captives from Israel (2 Chron. 28). </a:t>
            </a:r>
            <a:endParaRPr lang="en-US" altLang="en-US" sz="1400">
              <a:solidFill>
                <a:prstClr val="black"/>
              </a:solidFill>
            </a:endParaRPr>
          </a:p>
        </p:txBody>
      </p:sp>
    </p:spTree>
    <p:extLst>
      <p:ext uri="{BB962C8B-B14F-4D97-AF65-F5344CB8AC3E}">
        <p14:creationId xmlns:p14="http://schemas.microsoft.com/office/powerpoint/2010/main" val="3257733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13" y="1616075"/>
            <a:ext cx="386238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63"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smtClean="0"/>
              <a:t>Seeking Help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8229600" cy="5232400"/>
          </a:xfrm>
          <a:prstGeom prst="rect">
            <a:avLst/>
          </a:prstGeom>
        </p:spPr>
      </p:pic>
      <p:sp>
        <p:nvSpPr>
          <p:cNvPr id="4" name="TextBox 3"/>
          <p:cNvSpPr txBox="1"/>
          <p:nvPr/>
        </p:nvSpPr>
        <p:spPr>
          <a:xfrm>
            <a:off x="3581400" y="1152041"/>
            <a:ext cx="1524000" cy="923330"/>
          </a:xfrm>
          <a:prstGeom prst="rect">
            <a:avLst/>
          </a:prstGeom>
          <a:noFill/>
        </p:spPr>
        <p:txBody>
          <a:bodyPr wrap="square" rtlCol="0">
            <a:spAutoFit/>
          </a:bodyPr>
          <a:lstStyle/>
          <a:p>
            <a:pPr algn="ctr"/>
            <a:r>
              <a:rPr lang="en-US" dirty="0" smtClean="0">
                <a:solidFill>
                  <a:prstClr val="black"/>
                </a:solidFill>
              </a:rPr>
              <a:t>Asa ask Syria for Help 2 </a:t>
            </a:r>
          </a:p>
          <a:p>
            <a:pPr algn="ctr"/>
            <a:r>
              <a:rPr lang="en-US" dirty="0" smtClean="0">
                <a:solidFill>
                  <a:prstClr val="black"/>
                </a:solidFill>
              </a:rPr>
              <a:t>2 Chr 16:2</a:t>
            </a:r>
            <a:endParaRPr lang="en-US" dirty="0">
              <a:solidFill>
                <a:prstClr val="black"/>
              </a:solidFill>
            </a:endParaRPr>
          </a:p>
        </p:txBody>
      </p:sp>
      <p:sp>
        <p:nvSpPr>
          <p:cNvPr id="5" name="TextBox 4"/>
          <p:cNvSpPr txBox="1"/>
          <p:nvPr/>
        </p:nvSpPr>
        <p:spPr>
          <a:xfrm>
            <a:off x="5181600" y="1137834"/>
            <a:ext cx="1752600" cy="584775"/>
          </a:xfrm>
          <a:prstGeom prst="rect">
            <a:avLst/>
          </a:prstGeom>
          <a:noFill/>
        </p:spPr>
        <p:txBody>
          <a:bodyPr wrap="square" rtlCol="0">
            <a:spAutoFit/>
          </a:bodyPr>
          <a:lstStyle/>
          <a:p>
            <a:r>
              <a:rPr lang="en-US" sz="1600" dirty="0" smtClean="0">
                <a:solidFill>
                  <a:prstClr val="black"/>
                </a:solidFill>
              </a:rPr>
              <a:t>Ahaz ask Assyria to help 2 Chr 28:16</a:t>
            </a:r>
            <a:endParaRPr lang="en-US" sz="1600" dirty="0">
              <a:solidFill>
                <a:prstClr val="black"/>
              </a:solidFill>
            </a:endParaRPr>
          </a:p>
        </p:txBody>
      </p:sp>
    </p:spTree>
    <p:extLst>
      <p:ext uri="{BB962C8B-B14F-4D97-AF65-F5344CB8AC3E}">
        <p14:creationId xmlns:p14="http://schemas.microsoft.com/office/powerpoint/2010/main" val="2669695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altLang="en-US" smtClean="0"/>
          </a:p>
        </p:txBody>
      </p:sp>
      <p:sp>
        <p:nvSpPr>
          <p:cNvPr id="126979" name="Text Box 4"/>
          <p:cNvSpPr txBox="1">
            <a:spLocks noChangeArrowheads="1"/>
          </p:cNvSpPr>
          <p:nvPr/>
        </p:nvSpPr>
        <p:spPr bwMode="auto">
          <a:xfrm>
            <a:off x="1003300" y="247650"/>
            <a:ext cx="2749550" cy="4171950"/>
          </a:xfrm>
          <a:prstGeom prst="rect">
            <a:avLst/>
          </a:prstGeom>
          <a:solidFill>
            <a:srgbClr val="FFFFFF">
              <a:alpha val="90195"/>
            </a:srgbClr>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ts val="1000"/>
              </a:spcAft>
            </a:pPr>
            <a:r>
              <a:rPr lang="en-US" altLang="zh-CN" sz="1400" b="1">
                <a:solidFill>
                  <a:prstClr val="black"/>
                </a:solidFill>
                <a:latin typeface="Calibri" pitchFamily="34" charset="0"/>
              </a:rPr>
              <a:t>2 Chronicles 28:4-6(ESV) </a:t>
            </a:r>
            <a:r>
              <a:rPr lang="en-US" altLang="zh-CN" sz="1400">
                <a:solidFill>
                  <a:prstClr val="black"/>
                </a:solidFill>
                <a:latin typeface="Times New Roman" pitchFamily="18" charset="0"/>
              </a:rPr>
              <a:t/>
            </a:r>
            <a:br>
              <a:rPr lang="en-US" altLang="zh-CN" sz="1400">
                <a:solidFill>
                  <a:prstClr val="black"/>
                </a:solidFill>
                <a:latin typeface="Times New Roman" pitchFamily="18" charset="0"/>
              </a:rPr>
            </a:br>
            <a:r>
              <a:rPr lang="en-US" altLang="zh-CN" sz="1400" baseline="30000">
                <a:solidFill>
                  <a:prstClr val="black"/>
                </a:solidFill>
                <a:latin typeface="Calibri" pitchFamily="34" charset="0"/>
              </a:rPr>
              <a:t>4</a:t>
            </a:r>
            <a:r>
              <a:rPr lang="en-US" altLang="zh-CN" sz="1400">
                <a:solidFill>
                  <a:prstClr val="black"/>
                </a:solidFill>
                <a:latin typeface="Calibri" pitchFamily="34" charset="0"/>
              </a:rPr>
              <a:t>And he sacrificed and made offerings on the high places and on the hills and under every green tree. </a:t>
            </a:r>
            <a:br>
              <a:rPr lang="en-US" altLang="zh-CN" sz="1400">
                <a:solidFill>
                  <a:prstClr val="black"/>
                </a:solidFill>
                <a:latin typeface="Calibri" pitchFamily="34" charset="0"/>
              </a:rPr>
            </a:br>
            <a:r>
              <a:rPr lang="en-US" altLang="zh-CN" sz="1400" u="sng" baseline="30000">
                <a:solidFill>
                  <a:prstClr val="black"/>
                </a:solidFill>
                <a:latin typeface="Calibri" pitchFamily="34" charset="0"/>
              </a:rPr>
              <a:t>5</a:t>
            </a:r>
            <a:r>
              <a:rPr lang="en-US" altLang="zh-CN" sz="1400" u="sng">
                <a:solidFill>
                  <a:prstClr val="black"/>
                </a:solidFill>
                <a:latin typeface="Calibri" pitchFamily="34" charset="0"/>
              </a:rPr>
              <a:t>Therefore</a:t>
            </a:r>
            <a:r>
              <a:rPr lang="en-US" altLang="zh-CN" sz="1400">
                <a:solidFill>
                  <a:prstClr val="black"/>
                </a:solidFill>
                <a:latin typeface="Calibri" pitchFamily="34" charset="0"/>
              </a:rPr>
              <a:t> the Lord his God gave him into the hand of the king of Syria, who defeated him and took captive a great number of his people and brought them to Damascus. He was also given into the hand of the king of Israel, who struck him with great force.  </a:t>
            </a:r>
            <a:r>
              <a:rPr lang="en-US" altLang="zh-CN" sz="1400" baseline="30000">
                <a:solidFill>
                  <a:prstClr val="black"/>
                </a:solidFill>
                <a:latin typeface="Calibri" pitchFamily="34" charset="0"/>
              </a:rPr>
              <a:t>6</a:t>
            </a:r>
            <a:r>
              <a:rPr lang="en-US" altLang="zh-CN" sz="1400">
                <a:solidFill>
                  <a:prstClr val="black"/>
                </a:solidFill>
                <a:latin typeface="Calibri" pitchFamily="34" charset="0"/>
              </a:rPr>
              <a:t>For Pekah the son of Remaliah killed 120,000 from Judah in one day, all of them men of valor, because they had forsaken the Lord, the God of their fathers. </a:t>
            </a:r>
            <a:endParaRPr lang="en-US" altLang="en-US" sz="1400">
              <a:solidFill>
                <a:prstClr val="black"/>
              </a:solidFill>
            </a:endParaRPr>
          </a:p>
        </p:txBody>
      </p:sp>
      <p:pic>
        <p:nvPicPr>
          <p:cNvPr id="1269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0"/>
            <a:ext cx="4258921" cy="702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006475" y="4459288"/>
            <a:ext cx="2746375" cy="2132012"/>
          </a:xfrm>
          <a:prstGeom prst="rect">
            <a:avLst/>
          </a:prstGeom>
          <a:solidFill>
            <a:srgbClr val="FFFFFF">
              <a:alpha val="90195"/>
            </a:srgbClr>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ts val="1000"/>
              </a:spcAft>
            </a:pPr>
            <a:r>
              <a:rPr lang="en-US" altLang="zh-CN" sz="1400" b="1">
                <a:solidFill>
                  <a:prstClr val="black"/>
                </a:solidFill>
                <a:latin typeface="Calibri" pitchFamily="34" charset="0"/>
              </a:rPr>
              <a:t>2 Chronicles 28:19-20(ESV) </a:t>
            </a:r>
            <a:r>
              <a:rPr lang="en-US" altLang="zh-CN" sz="1400">
                <a:solidFill>
                  <a:prstClr val="black"/>
                </a:solidFill>
                <a:latin typeface="Times New Roman" pitchFamily="18" charset="0"/>
              </a:rPr>
              <a:t/>
            </a:r>
            <a:br>
              <a:rPr lang="en-US" altLang="zh-CN" sz="1400">
                <a:solidFill>
                  <a:prstClr val="black"/>
                </a:solidFill>
                <a:latin typeface="Times New Roman" pitchFamily="18" charset="0"/>
              </a:rPr>
            </a:br>
            <a:r>
              <a:rPr lang="en-US" altLang="zh-CN" sz="1400" baseline="30000">
                <a:solidFill>
                  <a:prstClr val="black"/>
                </a:solidFill>
                <a:latin typeface="Calibri" pitchFamily="34" charset="0"/>
              </a:rPr>
              <a:t>19</a:t>
            </a:r>
            <a:r>
              <a:rPr lang="en-US" altLang="zh-CN" sz="1400">
                <a:solidFill>
                  <a:prstClr val="black"/>
                </a:solidFill>
                <a:latin typeface="Calibri" pitchFamily="34" charset="0"/>
              </a:rPr>
              <a:t>For the Lord humbled Judah because of Ahaz king of Israel, for he had made Judah act sinfully and had been very unfaithful to the Lord.  </a:t>
            </a:r>
            <a:r>
              <a:rPr lang="en-US" altLang="zh-CN" sz="1400" baseline="30000">
                <a:solidFill>
                  <a:prstClr val="black"/>
                </a:solidFill>
                <a:latin typeface="Calibri" pitchFamily="34" charset="0"/>
              </a:rPr>
              <a:t>20</a:t>
            </a:r>
            <a:r>
              <a:rPr lang="en-US" altLang="zh-CN" sz="1400">
                <a:solidFill>
                  <a:prstClr val="black"/>
                </a:solidFill>
                <a:latin typeface="Calibri" pitchFamily="34" charset="0"/>
              </a:rPr>
              <a:t>So Tiglath-pileser king of Assyria came against him and afflicted him instead of strengthening him. </a:t>
            </a:r>
            <a:endParaRPr lang="en-US" altLang="en-US" sz="1400">
              <a:solidFill>
                <a:prstClr val="black"/>
              </a:solidFill>
            </a:endParaRPr>
          </a:p>
        </p:txBody>
      </p:sp>
    </p:spTree>
    <p:extLst>
      <p:ext uri="{BB962C8B-B14F-4D97-AF65-F5344CB8AC3E}">
        <p14:creationId xmlns:p14="http://schemas.microsoft.com/office/powerpoint/2010/main" val="1249924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mtClean="0"/>
              <a:t>Outline of Micah</a:t>
            </a:r>
          </a:p>
        </p:txBody>
      </p:sp>
      <p:sp>
        <p:nvSpPr>
          <p:cNvPr id="129027" name="TextBox 3"/>
          <p:cNvSpPr txBox="1">
            <a:spLocks noChangeArrowheads="1"/>
          </p:cNvSpPr>
          <p:nvPr/>
        </p:nvSpPr>
        <p:spPr bwMode="auto">
          <a:xfrm>
            <a:off x="1889125" y="1335088"/>
            <a:ext cx="60579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2713" indent="-112713" eaLnBrk="0" hangingPunct="0">
              <a:defRPr>
                <a:solidFill>
                  <a:schemeClr val="tx1"/>
                </a:solidFill>
                <a:latin typeface="Arial" pitchFamily="34" charset="0"/>
                <a:cs typeface="Arial" pitchFamily="34" charset="0"/>
              </a:defRPr>
            </a:lvl1pPr>
            <a:lvl2pPr marL="233363" indent="-1206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Calibri" pitchFamily="34" charset="0"/>
              <a:buAutoNum type="romanUcPeriod"/>
            </a:pPr>
            <a:r>
              <a:rPr lang="en-US" altLang="en-US" sz="2400" b="1" dirty="0">
                <a:solidFill>
                  <a:srgbClr val="000000"/>
                </a:solidFill>
              </a:rPr>
              <a:t>Judgment 1:1-3:12</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Judgment on People   (1:1-2:13)</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Judgment on Leaders (3:1-3:12)</a:t>
            </a:r>
          </a:p>
          <a:p>
            <a:pPr eaLnBrk="1" fontAlgn="base" hangingPunct="1">
              <a:spcBef>
                <a:spcPct val="0"/>
              </a:spcBef>
              <a:spcAft>
                <a:spcPct val="0"/>
              </a:spcAft>
              <a:buFont typeface="Calibri" pitchFamily="34" charset="0"/>
              <a:buAutoNum type="romanUcPeriod"/>
            </a:pPr>
            <a:r>
              <a:rPr lang="en-US" altLang="en-US" sz="2400" b="1" dirty="0">
                <a:solidFill>
                  <a:srgbClr val="000000"/>
                </a:solidFill>
              </a:rPr>
              <a:t>Promises of Restoration 4:1-5:15</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Promise of Coming Kingdom (4:1-4:5)</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Promise of Coming Captivity (4:6-5:1)</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Promise of Coming King (5:2-5:15)</a:t>
            </a:r>
          </a:p>
          <a:p>
            <a:pPr eaLnBrk="1" fontAlgn="base" hangingPunct="1">
              <a:spcBef>
                <a:spcPct val="0"/>
              </a:spcBef>
              <a:spcAft>
                <a:spcPct val="0"/>
              </a:spcAft>
              <a:buFont typeface="Calibri" pitchFamily="34" charset="0"/>
              <a:buAutoNum type="romanUcPeriod"/>
            </a:pPr>
            <a:r>
              <a:rPr lang="en-US" altLang="en-US" sz="2400" b="1" dirty="0">
                <a:solidFill>
                  <a:srgbClr val="000000"/>
                </a:solidFill>
              </a:rPr>
              <a:t>Plea for Repentance 6:1-7:20</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First Plea of God (6:1-6:9)</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Second Plea of God (6:10-7:6)</a:t>
            </a:r>
          </a:p>
          <a:p>
            <a:pPr lvl="1" eaLnBrk="1" fontAlgn="base" hangingPunct="1">
              <a:spcBef>
                <a:spcPct val="0"/>
              </a:spcBef>
              <a:spcAft>
                <a:spcPct val="0"/>
              </a:spcAft>
              <a:buFont typeface="Calibri" pitchFamily="34" charset="0"/>
              <a:buAutoNum type="alphaUcPeriod"/>
            </a:pPr>
            <a:r>
              <a:rPr lang="en-US" altLang="en-US" sz="2400" dirty="0">
                <a:solidFill>
                  <a:srgbClr val="000000"/>
                </a:solidFill>
              </a:rPr>
              <a:t>Promise of Final Salvation (7:7-7:20)</a:t>
            </a:r>
          </a:p>
        </p:txBody>
      </p:sp>
    </p:spTree>
    <p:extLst>
      <p:ext uri="{BB962C8B-B14F-4D97-AF65-F5344CB8AC3E}">
        <p14:creationId xmlns:p14="http://schemas.microsoft.com/office/powerpoint/2010/main" val="1334229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endParaRPr lang="en-US" altLang="en-US" smtClean="0"/>
          </a:p>
        </p:txBody>
      </p:sp>
      <p:sp>
        <p:nvSpPr>
          <p:cNvPr id="130051" name="Rectangle 3" descr="DSC00812"/>
          <p:cNvSpPr>
            <a:spLocks noGrp="1" noChangeAspect="1" noChangeArrowheads="1"/>
          </p:cNvSpPr>
          <p:nvPr/>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0052" name="Text Box 4"/>
          <p:cNvSpPr txBox="1">
            <a:spLocks noChangeArrowheads="1"/>
          </p:cNvSpPr>
          <p:nvPr/>
        </p:nvSpPr>
        <p:spPr bwMode="ltGray">
          <a:xfrm>
            <a:off x="3886200" y="215900"/>
            <a:ext cx="5229225" cy="27860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400" b="1">
                <a:solidFill>
                  <a:prstClr val="black"/>
                </a:solidFill>
              </a:rPr>
              <a:t>Micah 1:3 - 4 (NKJV)</a:t>
            </a:r>
          </a:p>
          <a:p>
            <a:pPr eaLnBrk="1" fontAlgn="base" hangingPunct="1">
              <a:spcBef>
                <a:spcPct val="50000"/>
              </a:spcBef>
              <a:spcAft>
                <a:spcPct val="0"/>
              </a:spcAft>
            </a:pPr>
            <a:r>
              <a:rPr lang="en-US" altLang="en-US" sz="1400" b="1">
                <a:solidFill>
                  <a:prstClr val="black"/>
                </a:solidFill>
              </a:rPr>
              <a:t> </a:t>
            </a:r>
            <a:r>
              <a:rPr lang="en-US" altLang="en-US" sz="1400" baseline="30000">
                <a:solidFill>
                  <a:prstClr val="black"/>
                </a:solidFill>
                <a:latin typeface="Default"/>
              </a:rPr>
              <a:t>3</a:t>
            </a:r>
            <a:r>
              <a:rPr lang="en-US" altLang="en-US" sz="1400">
                <a:solidFill>
                  <a:prstClr val="black"/>
                </a:solidFill>
                <a:latin typeface="Default"/>
              </a:rPr>
              <a:t>    For behold, the Lord is coming out of His place;</a:t>
            </a:r>
            <a:endParaRPr lang="en-US" altLang="en-US" sz="1400">
              <a:solidFill>
                <a:prstClr val="black"/>
              </a:solidFill>
            </a:endParaRPr>
          </a:p>
          <a:p>
            <a:pPr eaLnBrk="1" fontAlgn="base" hangingPunct="1">
              <a:spcBef>
                <a:spcPct val="50000"/>
              </a:spcBef>
              <a:spcAft>
                <a:spcPct val="0"/>
              </a:spcAft>
            </a:pPr>
            <a:r>
              <a:rPr lang="en-US" altLang="en-US" sz="1400">
                <a:solidFill>
                  <a:prstClr val="black"/>
                </a:solidFill>
              </a:rPr>
              <a:t>       </a:t>
            </a:r>
            <a:r>
              <a:rPr lang="en-US" altLang="en-US" sz="1400">
                <a:solidFill>
                  <a:prstClr val="black"/>
                </a:solidFill>
                <a:latin typeface="Default"/>
              </a:rPr>
              <a:t>He will come down</a:t>
            </a:r>
            <a:r>
              <a:rPr lang="en-US" altLang="en-US" sz="1400">
                <a:solidFill>
                  <a:prstClr val="black"/>
                </a:solidFill>
              </a:rPr>
              <a:t> </a:t>
            </a:r>
          </a:p>
          <a:p>
            <a:pPr eaLnBrk="1" fontAlgn="base" hangingPunct="1">
              <a:spcBef>
                <a:spcPct val="50000"/>
              </a:spcBef>
              <a:spcAft>
                <a:spcPct val="0"/>
              </a:spcAft>
            </a:pPr>
            <a:r>
              <a:rPr lang="en-US" altLang="en-US" sz="1400">
                <a:solidFill>
                  <a:prstClr val="black"/>
                </a:solidFill>
              </a:rPr>
              <a:t>	</a:t>
            </a:r>
            <a:r>
              <a:rPr lang="en-US" altLang="en-US" sz="1400">
                <a:solidFill>
                  <a:prstClr val="black"/>
                </a:solidFill>
                <a:latin typeface="Default"/>
              </a:rPr>
              <a:t>And tread on the high places of the earth.</a:t>
            </a:r>
            <a:r>
              <a:rPr lang="en-US" altLang="en-US" sz="1400">
                <a:solidFill>
                  <a:prstClr val="black"/>
                </a:solidFill>
              </a:rPr>
              <a:t> </a:t>
            </a:r>
          </a:p>
          <a:p>
            <a:pPr eaLnBrk="1" fontAlgn="base" hangingPunct="1">
              <a:spcBef>
                <a:spcPct val="50000"/>
              </a:spcBef>
              <a:spcAft>
                <a:spcPct val="0"/>
              </a:spcAft>
            </a:pPr>
            <a:r>
              <a:rPr lang="en-US" altLang="en-US" sz="1400" baseline="30000">
                <a:solidFill>
                  <a:prstClr val="black"/>
                </a:solidFill>
                <a:latin typeface="Default"/>
              </a:rPr>
              <a:t>4</a:t>
            </a:r>
            <a:r>
              <a:rPr lang="en-US" altLang="en-US" sz="1400">
                <a:solidFill>
                  <a:prstClr val="black"/>
                </a:solidFill>
                <a:latin typeface="Default"/>
              </a:rPr>
              <a:t>    The mountains will melt under Him,</a:t>
            </a:r>
            <a:r>
              <a:rPr lang="en-US" altLang="en-US" sz="1400">
                <a:solidFill>
                  <a:prstClr val="black"/>
                </a:solidFill>
              </a:rPr>
              <a:t> </a:t>
            </a:r>
          </a:p>
          <a:p>
            <a:pPr eaLnBrk="1" fontAlgn="base" hangingPunct="1">
              <a:spcBef>
                <a:spcPct val="50000"/>
              </a:spcBef>
              <a:spcAft>
                <a:spcPct val="0"/>
              </a:spcAft>
            </a:pPr>
            <a:r>
              <a:rPr lang="en-US" altLang="en-US" sz="1400">
                <a:solidFill>
                  <a:prstClr val="black"/>
                </a:solidFill>
              </a:rPr>
              <a:t>	</a:t>
            </a:r>
            <a:r>
              <a:rPr lang="en-US" altLang="en-US" sz="1400">
                <a:solidFill>
                  <a:prstClr val="black"/>
                </a:solidFill>
                <a:latin typeface="Default"/>
              </a:rPr>
              <a:t>And the valleys will split</a:t>
            </a:r>
            <a:endParaRPr lang="en-US" altLang="en-US" sz="1400">
              <a:solidFill>
                <a:prstClr val="black"/>
              </a:solidFill>
            </a:endParaRPr>
          </a:p>
          <a:p>
            <a:pPr eaLnBrk="1" fontAlgn="base" hangingPunct="1">
              <a:spcBef>
                <a:spcPct val="50000"/>
              </a:spcBef>
              <a:spcAft>
                <a:spcPct val="0"/>
              </a:spcAft>
            </a:pPr>
            <a:r>
              <a:rPr lang="en-US" altLang="en-US" sz="1400">
                <a:solidFill>
                  <a:prstClr val="black"/>
                </a:solidFill>
              </a:rPr>
              <a:t>	</a:t>
            </a:r>
            <a:r>
              <a:rPr lang="en-US" altLang="en-US" sz="1400">
                <a:solidFill>
                  <a:prstClr val="black"/>
                </a:solidFill>
                <a:latin typeface="Default"/>
              </a:rPr>
              <a:t>Like wax before the fire,</a:t>
            </a:r>
            <a:endParaRPr lang="en-US" altLang="en-US" sz="1400">
              <a:solidFill>
                <a:prstClr val="black"/>
              </a:solidFill>
            </a:endParaRPr>
          </a:p>
          <a:p>
            <a:pPr eaLnBrk="1" fontAlgn="base" hangingPunct="1">
              <a:spcBef>
                <a:spcPct val="50000"/>
              </a:spcBef>
              <a:spcAft>
                <a:spcPct val="0"/>
              </a:spcAft>
            </a:pPr>
            <a:r>
              <a:rPr lang="en-US" altLang="en-US" sz="1400">
                <a:solidFill>
                  <a:prstClr val="black"/>
                </a:solidFill>
              </a:rPr>
              <a:t>	</a:t>
            </a:r>
            <a:r>
              <a:rPr lang="en-US" altLang="en-US" sz="1400" b="1" u="sng">
                <a:solidFill>
                  <a:prstClr val="black"/>
                </a:solidFill>
                <a:latin typeface="Default"/>
              </a:rPr>
              <a:t>Like waters poured down a steep place.</a:t>
            </a:r>
            <a:r>
              <a:rPr lang="en-US" altLang="en-US" sz="1400">
                <a:solidFill>
                  <a:prstClr val="black"/>
                </a:solidFill>
              </a:rPr>
              <a:t> </a:t>
            </a:r>
            <a:br>
              <a:rPr lang="en-US" altLang="en-US" sz="1400">
                <a:solidFill>
                  <a:prstClr val="black"/>
                </a:solidFill>
              </a:rPr>
            </a:br>
            <a:endParaRPr lang="en-US" altLang="en-US" sz="1400">
              <a:solidFill>
                <a:prstClr val="black"/>
              </a:solidFill>
            </a:endParaRPr>
          </a:p>
        </p:txBody>
      </p:sp>
      <p:sp>
        <p:nvSpPr>
          <p:cNvPr id="2" name="Rectangle 1"/>
          <p:cNvSpPr/>
          <p:nvPr/>
        </p:nvSpPr>
        <p:spPr>
          <a:xfrm>
            <a:off x="3886200" y="2985154"/>
            <a:ext cx="5257800" cy="461665"/>
          </a:xfrm>
          <a:prstGeom prst="rect">
            <a:avLst/>
          </a:prstGeom>
          <a:solidFill>
            <a:srgbClr val="FFFF00"/>
          </a:solidFill>
        </p:spPr>
        <p:txBody>
          <a:bodyPr wrap="square">
            <a:spAutoFit/>
          </a:bodyPr>
          <a:lstStyle/>
          <a:p>
            <a:pPr lvl="1" fontAlgn="base">
              <a:spcBef>
                <a:spcPct val="0"/>
              </a:spcBef>
              <a:spcAft>
                <a:spcPct val="0"/>
              </a:spcAft>
            </a:pPr>
            <a:r>
              <a:rPr lang="en-US" altLang="en-US" sz="2400" dirty="0">
                <a:solidFill>
                  <a:srgbClr val="000000"/>
                </a:solidFill>
                <a:latin typeface="Arial" pitchFamily="34" charset="0"/>
                <a:cs typeface="Arial" pitchFamily="34" charset="0"/>
              </a:rPr>
              <a:t>Judgment on People   (1:1-2:13)</a:t>
            </a:r>
          </a:p>
        </p:txBody>
      </p:sp>
    </p:spTree>
    <p:extLst>
      <p:ext uri="{BB962C8B-B14F-4D97-AF65-F5344CB8AC3E}">
        <p14:creationId xmlns:p14="http://schemas.microsoft.com/office/powerpoint/2010/main" val="494014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hidden="1"/>
          <p:cNvSpPr>
            <a:spLocks noGrp="1" noChangeArrowheads="1"/>
          </p:cNvSpPr>
          <p:nvPr>
            <p:ph type="title"/>
          </p:nvPr>
        </p:nvSpPr>
        <p:spPr/>
        <p:txBody>
          <a:bodyPr/>
          <a:lstStyle/>
          <a:p>
            <a:pPr eaLnBrk="1" hangingPunct="1"/>
            <a:r>
              <a:rPr lang="en-US" altLang="en-US" sz="2800" smtClean="0">
                <a:solidFill>
                  <a:schemeClr val="bg1"/>
                </a:solidFill>
              </a:rPr>
              <a:t>Tell Samaria from south</a:t>
            </a:r>
            <a:endParaRPr lang="en-US" altLang="en-US" smtClean="0"/>
          </a:p>
        </p:txBody>
      </p:sp>
      <p:pic>
        <p:nvPicPr>
          <p:cNvPr id="131075" name="Picture 3" descr="Samaria tell from south, tb n050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31076" name="Text Box 4"/>
          <p:cNvSpPr txBox="1">
            <a:spLocks noChangeArrowheads="1"/>
          </p:cNvSpPr>
          <p:nvPr/>
        </p:nvSpPr>
        <p:spPr bwMode="auto">
          <a:xfrm>
            <a:off x="685800" y="60007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dirty="0">
                <a:solidFill>
                  <a:prstClr val="white"/>
                </a:solidFill>
              </a:rPr>
              <a:t>Tell Samaria from south</a:t>
            </a:r>
          </a:p>
        </p:txBody>
      </p:sp>
      <p:sp>
        <p:nvSpPr>
          <p:cNvPr id="131077" name="Text Box 5"/>
          <p:cNvSpPr txBox="1">
            <a:spLocks noChangeArrowheads="1"/>
          </p:cNvSpPr>
          <p:nvPr/>
        </p:nvSpPr>
        <p:spPr bwMode="ltGray">
          <a:xfrm>
            <a:off x="3070225" y="206375"/>
            <a:ext cx="6073775" cy="20621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b="1">
                <a:solidFill>
                  <a:prstClr val="black"/>
                </a:solidFill>
              </a:rPr>
              <a:t>Micah 1:6 (NKJV) </a:t>
            </a:r>
          </a:p>
          <a:p>
            <a:pPr eaLnBrk="1" fontAlgn="base" hangingPunct="1">
              <a:spcBef>
                <a:spcPct val="50000"/>
              </a:spcBef>
              <a:spcAft>
                <a:spcPct val="0"/>
              </a:spcAft>
            </a:pPr>
            <a:r>
              <a:rPr lang="en-US" altLang="en-US" sz="1600" baseline="30000">
                <a:solidFill>
                  <a:prstClr val="black"/>
                </a:solidFill>
                <a:latin typeface="Default"/>
              </a:rPr>
              <a:t>6</a:t>
            </a:r>
            <a:r>
              <a:rPr lang="en-US" altLang="en-US" sz="1600">
                <a:solidFill>
                  <a:prstClr val="black"/>
                </a:solidFill>
                <a:latin typeface="Default"/>
              </a:rPr>
              <a:t>    “Therefore I will make Samaria a heap of ruins in the field,</a:t>
            </a:r>
            <a:endParaRPr lang="en-US" altLang="en-US" sz="1600">
              <a:solidFill>
                <a:prstClr val="black"/>
              </a:solidFill>
            </a:endParaRPr>
          </a:p>
          <a:p>
            <a:pPr eaLnBrk="1" fontAlgn="base" hangingPunct="1">
              <a:spcBef>
                <a:spcPct val="50000"/>
              </a:spcBef>
              <a:spcAft>
                <a:spcPct val="0"/>
              </a:spcAft>
            </a:pPr>
            <a:r>
              <a:rPr lang="en-US" altLang="en-US" sz="1600">
                <a:solidFill>
                  <a:prstClr val="black"/>
                </a:solidFill>
              </a:rPr>
              <a:t>       </a:t>
            </a:r>
            <a:r>
              <a:rPr lang="en-US" altLang="en-US" sz="1600">
                <a:solidFill>
                  <a:prstClr val="black"/>
                </a:solidFill>
                <a:latin typeface="Default"/>
              </a:rPr>
              <a:t>Places for planting a vineyard;</a:t>
            </a:r>
            <a:endParaRPr lang="en-US" altLang="en-US" sz="1600">
              <a:solidFill>
                <a:prstClr val="black"/>
              </a:solidFill>
            </a:endParaRPr>
          </a:p>
          <a:p>
            <a:pPr eaLnBrk="1" fontAlgn="base" hangingPunct="1">
              <a:spcBef>
                <a:spcPct val="50000"/>
              </a:spcBef>
              <a:spcAft>
                <a:spcPct val="0"/>
              </a:spcAft>
            </a:pPr>
            <a:r>
              <a:rPr lang="en-US" altLang="en-US" sz="1600">
                <a:solidFill>
                  <a:prstClr val="black"/>
                </a:solidFill>
              </a:rPr>
              <a:t>      </a:t>
            </a:r>
            <a:r>
              <a:rPr lang="en-US" altLang="en-US" sz="1600">
                <a:solidFill>
                  <a:prstClr val="black"/>
                </a:solidFill>
                <a:latin typeface="Default"/>
              </a:rPr>
              <a:t>I will pour down her stones into the valley,</a:t>
            </a:r>
            <a:endParaRPr lang="en-US" altLang="en-US" sz="1600">
              <a:solidFill>
                <a:prstClr val="black"/>
              </a:solidFill>
            </a:endParaRPr>
          </a:p>
          <a:p>
            <a:pPr eaLnBrk="1" fontAlgn="base" hangingPunct="1">
              <a:spcBef>
                <a:spcPct val="50000"/>
              </a:spcBef>
              <a:spcAft>
                <a:spcPct val="0"/>
              </a:spcAft>
            </a:pPr>
            <a:r>
              <a:rPr lang="en-US" altLang="en-US" sz="1600">
                <a:solidFill>
                  <a:prstClr val="black"/>
                </a:solidFill>
              </a:rPr>
              <a:t>      </a:t>
            </a:r>
            <a:r>
              <a:rPr lang="en-US" altLang="en-US" sz="1600">
                <a:solidFill>
                  <a:prstClr val="black"/>
                </a:solidFill>
                <a:latin typeface="Default"/>
              </a:rPr>
              <a:t>And I will uncover her foundations.</a:t>
            </a:r>
            <a:r>
              <a:rPr lang="en-US" altLang="en-US" sz="1600">
                <a:solidFill>
                  <a:prstClr val="black"/>
                </a:solidFill>
              </a:rPr>
              <a:t> </a:t>
            </a:r>
            <a:br>
              <a:rPr lang="en-US" altLang="en-US" sz="1600">
                <a:solidFill>
                  <a:prstClr val="black"/>
                </a:solidFill>
              </a:rPr>
            </a:br>
            <a:endParaRPr lang="en-US" altLang="en-US" sz="1600">
              <a:solidFill>
                <a:prstClr val="black"/>
              </a:solidFill>
            </a:endParaRPr>
          </a:p>
        </p:txBody>
      </p:sp>
      <p:sp>
        <p:nvSpPr>
          <p:cNvPr id="6" name="Rectangle 5"/>
          <p:cNvSpPr/>
          <p:nvPr/>
        </p:nvSpPr>
        <p:spPr>
          <a:xfrm>
            <a:off x="3736075" y="6006227"/>
            <a:ext cx="5257800" cy="461665"/>
          </a:xfrm>
          <a:prstGeom prst="rect">
            <a:avLst/>
          </a:prstGeom>
          <a:solidFill>
            <a:srgbClr val="FFFF00"/>
          </a:solidFill>
        </p:spPr>
        <p:txBody>
          <a:bodyPr wrap="square">
            <a:spAutoFit/>
          </a:bodyPr>
          <a:lstStyle/>
          <a:p>
            <a:pPr lvl="1" fontAlgn="base">
              <a:spcBef>
                <a:spcPct val="0"/>
              </a:spcBef>
              <a:spcAft>
                <a:spcPct val="0"/>
              </a:spcAft>
            </a:pPr>
            <a:r>
              <a:rPr lang="en-US" altLang="en-US" sz="2400" dirty="0">
                <a:solidFill>
                  <a:srgbClr val="000000"/>
                </a:solidFill>
                <a:latin typeface="Arial" pitchFamily="34" charset="0"/>
                <a:cs typeface="Arial" pitchFamily="34" charset="0"/>
              </a:rPr>
              <a:t>Judgment on People   (1:1-2:13)</a:t>
            </a:r>
          </a:p>
        </p:txBody>
      </p:sp>
    </p:spTree>
    <p:extLst>
      <p:ext uri="{BB962C8B-B14F-4D97-AF65-F5344CB8AC3E}">
        <p14:creationId xmlns:p14="http://schemas.microsoft.com/office/powerpoint/2010/main" val="6167583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52425" y="285750"/>
            <a:ext cx="8496300" cy="1143000"/>
          </a:xfrm>
          <a:solidFill>
            <a:schemeClr val="accent1"/>
          </a:solidFill>
        </p:spPr>
        <p:txBody>
          <a:bodyPr/>
          <a:lstStyle/>
          <a:p>
            <a:pP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13414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4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1"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415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3415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b="1" dirty="0">
                <a:solidFill>
                  <a:prstClr val="black"/>
                </a:solidFill>
              </a:rPr>
              <a:t>Micah’s </a:t>
            </a:r>
          </a:p>
          <a:p>
            <a:pPr eaLnBrk="1" fontAlgn="base" hangingPunct="1">
              <a:spcBef>
                <a:spcPct val="0"/>
              </a:spcBef>
              <a:spcAft>
                <a:spcPct val="0"/>
              </a:spcAft>
            </a:pPr>
            <a:r>
              <a:rPr lang="en-US" altLang="en-US" sz="1200" b="1" dirty="0">
                <a:solidFill>
                  <a:prstClr val="black"/>
                </a:solidFill>
              </a:rPr>
              <a:t>hometown</a:t>
            </a:r>
          </a:p>
        </p:txBody>
      </p:sp>
      <p:sp>
        <p:nvSpPr>
          <p:cNvPr id="134157"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Beth-le-aphrah/ophrah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124">
            <a:off x="2789361" y="2152796"/>
            <a:ext cx="1952377" cy="42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60" y="4085595"/>
            <a:ext cx="534476" cy="206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603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1007921" y="-209550"/>
            <a:ext cx="7772400" cy="1143000"/>
          </a:xfrm>
        </p:spPr>
        <p:txBody>
          <a:bodyPr/>
          <a:lstStyle/>
          <a:p>
            <a:pPr algn="l" eaLnBrk="1" hangingPunct="1"/>
            <a:r>
              <a:rPr lang="en-US" altLang="en-US" sz="3600" dirty="0" smtClean="0"/>
              <a:t>Beds of Ivory</a:t>
            </a:r>
          </a:p>
        </p:txBody>
      </p:sp>
      <p:pic>
        <p:nvPicPr>
          <p:cNvPr id="149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2711450"/>
            <a:ext cx="756285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Box 3"/>
          <p:cNvSpPr txBox="1">
            <a:spLocks noChangeArrowheads="1"/>
          </p:cNvSpPr>
          <p:nvPr/>
        </p:nvSpPr>
        <p:spPr bwMode="auto">
          <a:xfrm>
            <a:off x="4344974" y="33158"/>
            <a:ext cx="4689475" cy="3140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white"/>
                </a:solidFill>
                <a:latin typeface="Tahoma" pitchFamily="34" charset="0"/>
                <a:cs typeface="Tahoma" pitchFamily="34" charset="0"/>
              </a:rPr>
              <a:t>Micah 2</a:t>
            </a:r>
          </a:p>
          <a:p>
            <a:pPr eaLnBrk="1" fontAlgn="base" hangingPunct="1">
              <a:spcBef>
                <a:spcPct val="0"/>
              </a:spcBef>
              <a:spcAft>
                <a:spcPct val="0"/>
              </a:spcAft>
            </a:pPr>
            <a:r>
              <a:rPr lang="en-US" altLang="en-US" baseline="30000">
                <a:solidFill>
                  <a:prstClr val="white"/>
                </a:solidFill>
                <a:latin typeface="Tahoma" pitchFamily="34" charset="0"/>
                <a:cs typeface="Tahoma" pitchFamily="34" charset="0"/>
              </a:rPr>
              <a:t>1</a:t>
            </a:r>
            <a:r>
              <a:rPr lang="en-US" altLang="en-US">
                <a:solidFill>
                  <a:prstClr val="white"/>
                </a:solidFill>
                <a:latin typeface="Tahoma" pitchFamily="34" charset="0"/>
                <a:cs typeface="Tahoma" pitchFamily="34" charset="0"/>
              </a:rPr>
              <a:t>    Woe to those who devise iniquity,</a:t>
            </a:r>
          </a:p>
          <a:p>
            <a:pPr eaLnBrk="1" fontAlgn="base" hangingPunct="1">
              <a:spcBef>
                <a:spcPct val="0"/>
              </a:spcBef>
              <a:spcAft>
                <a:spcPct val="0"/>
              </a:spcAft>
            </a:pPr>
            <a:r>
              <a:rPr lang="en-US" altLang="en-US">
                <a:solidFill>
                  <a:prstClr val="white"/>
                </a:solidFill>
                <a:latin typeface="Tahoma" pitchFamily="34" charset="0"/>
                <a:cs typeface="Tahoma" pitchFamily="34" charset="0"/>
              </a:rPr>
              <a:t>    And work out evil on their beds!</a:t>
            </a:r>
          </a:p>
          <a:p>
            <a:pPr eaLnBrk="1" fontAlgn="base" hangingPunct="1">
              <a:spcBef>
                <a:spcPct val="0"/>
              </a:spcBef>
              <a:spcAft>
                <a:spcPct val="0"/>
              </a:spcAft>
            </a:pPr>
            <a:r>
              <a:rPr lang="en-US" altLang="en-US">
                <a:solidFill>
                  <a:prstClr val="white"/>
                </a:solidFill>
                <a:latin typeface="Tahoma" pitchFamily="34" charset="0"/>
                <a:cs typeface="Tahoma" pitchFamily="34" charset="0"/>
              </a:rPr>
              <a:t>    At morning light they practice it,</a:t>
            </a:r>
          </a:p>
          <a:p>
            <a:pPr eaLnBrk="1" fontAlgn="base" hangingPunct="1">
              <a:spcBef>
                <a:spcPct val="0"/>
              </a:spcBef>
              <a:spcAft>
                <a:spcPct val="0"/>
              </a:spcAft>
            </a:pPr>
            <a:r>
              <a:rPr lang="en-US" altLang="en-US">
                <a:solidFill>
                  <a:prstClr val="white"/>
                </a:solidFill>
                <a:latin typeface="Tahoma" pitchFamily="34" charset="0"/>
                <a:cs typeface="Tahoma" pitchFamily="34" charset="0"/>
              </a:rPr>
              <a:t>    Because it is in the power of their hand.</a:t>
            </a:r>
          </a:p>
          <a:p>
            <a:pPr eaLnBrk="1" fontAlgn="base" hangingPunct="1">
              <a:spcBef>
                <a:spcPct val="0"/>
              </a:spcBef>
              <a:spcAft>
                <a:spcPct val="0"/>
              </a:spcAft>
            </a:pPr>
            <a:r>
              <a:rPr lang="en-US" altLang="en-US" baseline="30000">
                <a:solidFill>
                  <a:prstClr val="white"/>
                </a:solidFill>
                <a:latin typeface="Tahoma" pitchFamily="34" charset="0"/>
                <a:cs typeface="Tahoma" pitchFamily="34" charset="0"/>
              </a:rPr>
              <a:t>2</a:t>
            </a:r>
            <a:r>
              <a:rPr lang="en-US" altLang="en-US">
                <a:solidFill>
                  <a:prstClr val="white"/>
                </a:solidFill>
                <a:latin typeface="Tahoma" pitchFamily="34" charset="0"/>
                <a:cs typeface="Tahoma" pitchFamily="34" charset="0"/>
              </a:rPr>
              <a:t>    They covet fields and take </a:t>
            </a:r>
            <a:r>
              <a:rPr lang="en-US" altLang="en-US" i="1">
                <a:solidFill>
                  <a:prstClr val="white"/>
                </a:solidFill>
                <a:latin typeface="Tahoma" pitchFamily="34" charset="0"/>
                <a:cs typeface="Tahoma" pitchFamily="34" charset="0"/>
              </a:rPr>
              <a:t>them</a:t>
            </a:r>
            <a:r>
              <a:rPr lang="en-US" altLang="en-US">
                <a:solidFill>
                  <a:prstClr val="white"/>
                </a:solidFill>
                <a:latin typeface="Tahoma" pitchFamily="34" charset="0"/>
                <a:cs typeface="Tahoma" pitchFamily="34" charset="0"/>
              </a:rPr>
              <a:t> by 	violence,</a:t>
            </a:r>
          </a:p>
          <a:p>
            <a:pPr eaLnBrk="1" fontAlgn="base" hangingPunct="1">
              <a:spcBef>
                <a:spcPct val="0"/>
              </a:spcBef>
              <a:spcAft>
                <a:spcPct val="0"/>
              </a:spcAft>
            </a:pPr>
            <a:r>
              <a:rPr lang="en-US" altLang="en-US">
                <a:solidFill>
                  <a:prstClr val="white"/>
                </a:solidFill>
                <a:latin typeface="Tahoma" pitchFamily="34" charset="0"/>
                <a:cs typeface="Tahoma" pitchFamily="34" charset="0"/>
              </a:rPr>
              <a:t>    Also houses, and seize </a:t>
            </a:r>
            <a:r>
              <a:rPr lang="en-US" altLang="en-US" i="1">
                <a:solidFill>
                  <a:prstClr val="white"/>
                </a:solidFill>
                <a:latin typeface="Tahoma" pitchFamily="34" charset="0"/>
                <a:cs typeface="Tahoma" pitchFamily="34" charset="0"/>
              </a:rPr>
              <a:t>them.</a:t>
            </a:r>
            <a:endParaRPr lang="en-US" altLang="en-US">
              <a:solidFill>
                <a:prstClr val="white"/>
              </a:solidFill>
              <a:latin typeface="Tahoma" pitchFamily="34" charset="0"/>
              <a:cs typeface="Tahoma" pitchFamily="34" charset="0"/>
            </a:endParaRPr>
          </a:p>
          <a:p>
            <a:pPr eaLnBrk="1" fontAlgn="base" hangingPunct="1">
              <a:spcBef>
                <a:spcPct val="0"/>
              </a:spcBef>
              <a:spcAft>
                <a:spcPct val="0"/>
              </a:spcAft>
            </a:pPr>
            <a:r>
              <a:rPr lang="en-US" altLang="en-US">
                <a:solidFill>
                  <a:prstClr val="white"/>
                </a:solidFill>
                <a:latin typeface="Tahoma" pitchFamily="34" charset="0"/>
                <a:cs typeface="Tahoma" pitchFamily="34" charset="0"/>
              </a:rPr>
              <a:t>    So they oppress a man and his house,</a:t>
            </a:r>
          </a:p>
          <a:p>
            <a:pPr eaLnBrk="1" fontAlgn="base" hangingPunct="1">
              <a:spcBef>
                <a:spcPct val="0"/>
              </a:spcBef>
              <a:spcAft>
                <a:spcPct val="0"/>
              </a:spcAft>
            </a:pPr>
            <a:r>
              <a:rPr lang="en-US" altLang="en-US">
                <a:solidFill>
                  <a:prstClr val="white"/>
                </a:solidFill>
                <a:latin typeface="Tahoma" pitchFamily="34" charset="0"/>
                <a:cs typeface="Tahoma" pitchFamily="34" charset="0"/>
              </a:rPr>
              <a:t>    A man and his inheritance.</a:t>
            </a:r>
          </a:p>
          <a:p>
            <a:pPr eaLnBrk="1" fontAlgn="base" hangingPunct="1">
              <a:spcBef>
                <a:spcPct val="0"/>
              </a:spcBef>
              <a:spcAft>
                <a:spcPct val="0"/>
              </a:spcAft>
            </a:pPr>
            <a:endParaRPr lang="en-US" altLang="en-US">
              <a:solidFill>
                <a:prstClr val="white"/>
              </a:solidFill>
              <a:latin typeface="Tahoma" pitchFamily="34" charset="0"/>
              <a:cs typeface="Tahoma" pitchFamily="34" charset="0"/>
            </a:endParaRPr>
          </a:p>
        </p:txBody>
      </p:sp>
      <p:sp>
        <p:nvSpPr>
          <p:cNvPr id="149509" name="TextBox 2"/>
          <p:cNvSpPr txBox="1">
            <a:spLocks noChangeArrowheads="1"/>
          </p:cNvSpPr>
          <p:nvPr/>
        </p:nvSpPr>
        <p:spPr bwMode="auto">
          <a:xfrm>
            <a:off x="493713" y="933450"/>
            <a:ext cx="3744912" cy="5632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white"/>
                </a:solidFill>
                <a:latin typeface="Tahoma" pitchFamily="34" charset="0"/>
                <a:cs typeface="Tahoma" pitchFamily="34" charset="0"/>
              </a:rPr>
              <a:t>Amos 6:3-7(NKJV) </a:t>
            </a:r>
            <a:r>
              <a:rPr lang="en-US" altLang="en-US">
                <a:solidFill>
                  <a:prstClr val="white"/>
                </a:solidFill>
                <a:latin typeface="Tahoma" pitchFamily="34" charset="0"/>
                <a:cs typeface="Tahoma" pitchFamily="34" charset="0"/>
              </a:rPr>
              <a:t/>
            </a:r>
            <a:br>
              <a:rPr lang="en-US" altLang="en-US">
                <a:solidFill>
                  <a:prstClr val="white"/>
                </a:solidFill>
                <a:latin typeface="Tahoma" pitchFamily="34" charset="0"/>
                <a:cs typeface="Tahoma" pitchFamily="34" charset="0"/>
              </a:rPr>
            </a:br>
            <a:r>
              <a:rPr lang="en-US" altLang="en-US" baseline="30000">
                <a:solidFill>
                  <a:prstClr val="white"/>
                </a:solidFill>
                <a:latin typeface="Tahoma" pitchFamily="34" charset="0"/>
                <a:cs typeface="Tahoma" pitchFamily="34" charset="0"/>
              </a:rPr>
              <a:t>3</a:t>
            </a:r>
            <a:r>
              <a:rPr lang="en-US" altLang="en-US">
                <a:solidFill>
                  <a:prstClr val="white"/>
                </a:solidFill>
                <a:latin typeface="Tahoma" pitchFamily="34" charset="0"/>
                <a:cs typeface="Tahoma" pitchFamily="34" charset="0"/>
              </a:rPr>
              <a:t> </a:t>
            </a:r>
            <a:r>
              <a:rPr lang="en-US" altLang="en-US" i="1">
                <a:solidFill>
                  <a:prstClr val="white"/>
                </a:solidFill>
                <a:latin typeface="Tahoma" pitchFamily="34" charset="0"/>
                <a:cs typeface="Tahoma" pitchFamily="34" charset="0"/>
              </a:rPr>
              <a:t>Woe to</a:t>
            </a:r>
            <a:r>
              <a:rPr lang="en-US" altLang="en-US">
                <a:solidFill>
                  <a:prstClr val="white"/>
                </a:solidFill>
                <a:latin typeface="Tahoma" pitchFamily="34" charset="0"/>
                <a:cs typeface="Tahoma" pitchFamily="34" charset="0"/>
              </a:rPr>
              <a:t> you who put far off the day of doom, Who cause the seat of violence to come near; </a:t>
            </a:r>
            <a:r>
              <a:rPr lang="en-US" altLang="en-US">
                <a:solidFill>
                  <a:prstClr val="black"/>
                </a:solidFill>
                <a:latin typeface="Tahoma" pitchFamily="34" charset="0"/>
                <a:cs typeface="Tahoma" pitchFamily="34" charset="0"/>
              </a:rPr>
              <a:t/>
            </a:r>
            <a:br>
              <a:rPr lang="en-US" altLang="en-US">
                <a:solidFill>
                  <a:prstClr val="black"/>
                </a:solidFill>
                <a:latin typeface="Tahoma" pitchFamily="34" charset="0"/>
                <a:cs typeface="Tahoma" pitchFamily="34" charset="0"/>
              </a:rPr>
            </a:br>
            <a:r>
              <a:rPr lang="en-US" altLang="en-US" baseline="30000">
                <a:solidFill>
                  <a:srgbClr val="FFFF00"/>
                </a:solidFill>
                <a:latin typeface="Tahoma" pitchFamily="34" charset="0"/>
                <a:cs typeface="Tahoma" pitchFamily="34" charset="0"/>
              </a:rPr>
              <a:t>4</a:t>
            </a:r>
            <a:r>
              <a:rPr lang="en-US" altLang="en-US">
                <a:solidFill>
                  <a:srgbClr val="FFFF00"/>
                </a:solidFill>
                <a:latin typeface="Tahoma" pitchFamily="34" charset="0"/>
                <a:cs typeface="Tahoma" pitchFamily="34" charset="0"/>
              </a:rPr>
              <a:t> Who lie on beds of ivory, Stretch out on your couches, Eat lambs from the flock And calves from the midst of the stall; </a:t>
            </a:r>
            <a:r>
              <a:rPr lang="en-US" altLang="en-US">
                <a:solidFill>
                  <a:prstClr val="black"/>
                </a:solidFill>
                <a:latin typeface="Tahoma" pitchFamily="34" charset="0"/>
                <a:cs typeface="Tahoma" pitchFamily="34" charset="0"/>
              </a:rPr>
              <a:t/>
            </a:r>
            <a:br>
              <a:rPr lang="en-US" altLang="en-US">
                <a:solidFill>
                  <a:prstClr val="black"/>
                </a:solidFill>
                <a:latin typeface="Tahoma" pitchFamily="34" charset="0"/>
                <a:cs typeface="Tahoma" pitchFamily="34" charset="0"/>
              </a:rPr>
            </a:br>
            <a:r>
              <a:rPr lang="en-US" altLang="en-US" baseline="30000">
                <a:solidFill>
                  <a:prstClr val="black"/>
                </a:solidFill>
                <a:latin typeface="Tahoma" pitchFamily="34" charset="0"/>
                <a:cs typeface="Tahoma" pitchFamily="34" charset="0"/>
              </a:rPr>
              <a:t>5</a:t>
            </a:r>
            <a:r>
              <a:rPr lang="en-US" altLang="en-US">
                <a:solidFill>
                  <a:prstClr val="black"/>
                </a:solidFill>
                <a:latin typeface="Tahoma" pitchFamily="34" charset="0"/>
                <a:cs typeface="Tahoma" pitchFamily="34" charset="0"/>
              </a:rPr>
              <a:t> </a:t>
            </a:r>
            <a:r>
              <a:rPr lang="en-US" altLang="en-US">
                <a:solidFill>
                  <a:prstClr val="white"/>
                </a:solidFill>
                <a:latin typeface="Tahoma" pitchFamily="34" charset="0"/>
                <a:cs typeface="Tahoma" pitchFamily="34" charset="0"/>
              </a:rPr>
              <a:t>Who sing idly to the sound of stringed instruments, </a:t>
            </a:r>
            <a:r>
              <a:rPr lang="en-US" altLang="en-US" i="1">
                <a:solidFill>
                  <a:prstClr val="white"/>
                </a:solidFill>
                <a:latin typeface="Tahoma" pitchFamily="34" charset="0"/>
                <a:cs typeface="Tahoma" pitchFamily="34" charset="0"/>
              </a:rPr>
              <a:t>And</a:t>
            </a:r>
            <a:r>
              <a:rPr lang="en-US" altLang="en-US">
                <a:solidFill>
                  <a:prstClr val="white"/>
                </a:solidFill>
                <a:latin typeface="Tahoma" pitchFamily="34" charset="0"/>
                <a:cs typeface="Tahoma" pitchFamily="34" charset="0"/>
              </a:rPr>
              <a:t> invent for yourselves musical instruments like David; </a:t>
            </a:r>
            <a:br>
              <a:rPr lang="en-US" altLang="en-US">
                <a:solidFill>
                  <a:prstClr val="white"/>
                </a:solidFill>
                <a:latin typeface="Tahoma" pitchFamily="34" charset="0"/>
                <a:cs typeface="Tahoma" pitchFamily="34" charset="0"/>
              </a:rPr>
            </a:br>
            <a:r>
              <a:rPr lang="en-US" altLang="en-US" baseline="30000">
                <a:solidFill>
                  <a:prstClr val="white"/>
                </a:solidFill>
                <a:latin typeface="Tahoma" pitchFamily="34" charset="0"/>
                <a:cs typeface="Tahoma" pitchFamily="34" charset="0"/>
              </a:rPr>
              <a:t>6</a:t>
            </a:r>
            <a:r>
              <a:rPr lang="en-US" altLang="en-US">
                <a:solidFill>
                  <a:prstClr val="white"/>
                </a:solidFill>
                <a:latin typeface="Tahoma" pitchFamily="34" charset="0"/>
                <a:cs typeface="Tahoma" pitchFamily="34" charset="0"/>
              </a:rPr>
              <a:t> Who drink wine from bowls, And anoint yourselves with the best ointments, But are not grieved for the affliction of Joseph. </a:t>
            </a:r>
            <a:br>
              <a:rPr lang="en-US" altLang="en-US">
                <a:solidFill>
                  <a:prstClr val="white"/>
                </a:solidFill>
                <a:latin typeface="Tahoma" pitchFamily="34" charset="0"/>
                <a:cs typeface="Tahoma" pitchFamily="34" charset="0"/>
              </a:rPr>
            </a:br>
            <a:r>
              <a:rPr lang="en-US" altLang="en-US" baseline="30000">
                <a:solidFill>
                  <a:prstClr val="white"/>
                </a:solidFill>
                <a:latin typeface="Tahoma" pitchFamily="34" charset="0"/>
                <a:cs typeface="Tahoma" pitchFamily="34" charset="0"/>
              </a:rPr>
              <a:t>7</a:t>
            </a:r>
            <a:r>
              <a:rPr lang="en-US" altLang="en-US">
                <a:solidFill>
                  <a:prstClr val="white"/>
                </a:solidFill>
                <a:latin typeface="Tahoma" pitchFamily="34" charset="0"/>
                <a:cs typeface="Tahoma" pitchFamily="34" charset="0"/>
              </a:rPr>
              <a:t> Therefore they shall now go captive as the first of the captives, And those who recline at banquets shall be removed. </a:t>
            </a:r>
          </a:p>
        </p:txBody>
      </p:sp>
      <p:sp>
        <p:nvSpPr>
          <p:cNvPr id="6" name="Rectangle 5"/>
          <p:cNvSpPr/>
          <p:nvPr/>
        </p:nvSpPr>
        <p:spPr>
          <a:xfrm>
            <a:off x="4344974" y="2835182"/>
            <a:ext cx="4689475" cy="400110"/>
          </a:xfrm>
          <a:prstGeom prst="rect">
            <a:avLst/>
          </a:prstGeom>
          <a:solidFill>
            <a:srgbClr val="FFFF00"/>
          </a:solidFill>
        </p:spPr>
        <p:txBody>
          <a:bodyPr wrap="square">
            <a:spAutoFit/>
          </a:bodyPr>
          <a:lstStyle/>
          <a:p>
            <a:pPr lvl="1" fontAlgn="base">
              <a:spcBef>
                <a:spcPct val="0"/>
              </a:spcBef>
              <a:spcAft>
                <a:spcPct val="0"/>
              </a:spcAft>
            </a:pPr>
            <a:r>
              <a:rPr lang="en-US" altLang="en-US" sz="2000" dirty="0">
                <a:solidFill>
                  <a:srgbClr val="000000"/>
                </a:solidFill>
                <a:latin typeface="Arial" pitchFamily="34" charset="0"/>
                <a:cs typeface="Arial" pitchFamily="34" charset="0"/>
              </a:rPr>
              <a:t>Judgment on People   (1:1-2:13)</a:t>
            </a:r>
          </a:p>
        </p:txBody>
      </p:sp>
    </p:spTree>
    <p:extLst>
      <p:ext uri="{BB962C8B-B14F-4D97-AF65-F5344CB8AC3E}">
        <p14:creationId xmlns:p14="http://schemas.microsoft.com/office/powerpoint/2010/main" val="455751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itle 1"/>
          <p:cNvSpPr>
            <a:spLocks noGrp="1"/>
          </p:cNvSpPr>
          <p:nvPr>
            <p:ph type="title"/>
          </p:nvPr>
        </p:nvSpPr>
        <p:spPr>
          <a:xfrm>
            <a:off x="685800" y="-160338"/>
            <a:ext cx="7772400" cy="1143001"/>
          </a:xfrm>
        </p:spPr>
        <p:txBody>
          <a:bodyPr/>
          <a:lstStyle/>
          <a:p>
            <a:pPr eaLnBrk="1" hangingPunct="1"/>
            <a:r>
              <a:rPr lang="en-US" altLang="en-US" sz="3600" smtClean="0">
                <a:solidFill>
                  <a:srgbClr val="000000"/>
                </a:solidFill>
              </a:rPr>
              <a:t>Hear Micah</a:t>
            </a:r>
          </a:p>
        </p:txBody>
      </p:sp>
      <p:sp>
        <p:nvSpPr>
          <p:cNvPr id="152580"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Sermon 1</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Hear All </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You Peoples</a:t>
            </a:r>
          </a:p>
        </p:txBody>
      </p:sp>
      <p:sp>
        <p:nvSpPr>
          <p:cNvPr id="24581"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
        <p:nvSpPr>
          <p:cNvPr id="152582"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1:1</a:t>
            </a:r>
          </a:p>
        </p:txBody>
      </p:sp>
      <p:sp>
        <p:nvSpPr>
          <p:cNvPr id="152583"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1:2-16</a:t>
            </a:r>
          </a:p>
        </p:txBody>
      </p:sp>
      <p:sp>
        <p:nvSpPr>
          <p:cNvPr id="152584"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2:12-13</a:t>
            </a:r>
          </a:p>
        </p:txBody>
      </p:sp>
      <p:sp>
        <p:nvSpPr>
          <p:cNvPr id="152585"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2:1-11</a:t>
            </a:r>
          </a:p>
        </p:txBody>
      </p:sp>
      <p:sp>
        <p:nvSpPr>
          <p:cNvPr id="152586"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Words of Comfort &amp; Hope</a:t>
            </a:r>
          </a:p>
        </p:txBody>
      </p:sp>
      <p:sp>
        <p:nvSpPr>
          <p:cNvPr id="152587"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Words of Warning/Judgment</a:t>
            </a:r>
          </a:p>
        </p:txBody>
      </p:sp>
      <p:sp>
        <p:nvSpPr>
          <p:cNvPr id="152588"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latin typeface="Tahoma" pitchFamily="34" charset="0"/>
                <a:cs typeface="Tahoma" pitchFamily="34" charset="0"/>
              </a:rPr>
              <a:t>Mentions</a:t>
            </a:r>
          </a:p>
          <a:p>
            <a:pPr algn="ctr" eaLnBrk="1" fontAlgn="base" hangingPunct="1">
              <a:spcBef>
                <a:spcPct val="0"/>
              </a:spcBef>
              <a:spcAft>
                <a:spcPct val="0"/>
              </a:spcAft>
            </a:pPr>
            <a:r>
              <a:rPr lang="en-US" altLang="en-US">
                <a:solidFill>
                  <a:srgbClr val="000000"/>
                </a:solidFill>
                <a:latin typeface="Tahoma" pitchFamily="34" charset="0"/>
                <a:cs typeface="Tahoma" pitchFamily="34" charset="0"/>
              </a:rPr>
              <a:t>Samaria</a:t>
            </a:r>
          </a:p>
          <a:p>
            <a:pPr algn="ctr" eaLnBrk="1" fontAlgn="base" hangingPunct="1">
              <a:spcBef>
                <a:spcPct val="0"/>
              </a:spcBef>
              <a:spcAft>
                <a:spcPct val="0"/>
              </a:spcAft>
            </a:pPr>
            <a:r>
              <a:rPr lang="en-US" altLang="en-US">
                <a:solidFill>
                  <a:srgbClr val="000000"/>
                </a:solidFill>
                <a:latin typeface="Tahoma" pitchFamily="34" charset="0"/>
                <a:cs typeface="Tahoma" pitchFamily="34" charset="0"/>
              </a:rPr>
              <a:t>&amp; Jerusalem</a:t>
            </a:r>
          </a:p>
        </p:txBody>
      </p:sp>
      <p:sp>
        <p:nvSpPr>
          <p:cNvPr id="24589"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
        <p:nvSpPr>
          <p:cNvPr id="152590"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Sermon 2</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 Hear now</a:t>
            </a:r>
          </a:p>
        </p:txBody>
      </p:sp>
      <p:sp>
        <p:nvSpPr>
          <p:cNvPr id="152591"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3:1-12</a:t>
            </a:r>
          </a:p>
        </p:txBody>
      </p:sp>
      <p:sp>
        <p:nvSpPr>
          <p:cNvPr id="152592" name="TextBox 21"/>
          <p:cNvSpPr txBox="1">
            <a:spLocks noChangeArrowheads="1"/>
          </p:cNvSpPr>
          <p:nvPr/>
        </p:nvSpPr>
        <p:spPr bwMode="auto">
          <a:xfrm>
            <a:off x="3760788" y="5226050"/>
            <a:ext cx="1208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latin typeface="Tahoma" pitchFamily="34" charset="0"/>
                <a:cs typeface="Tahoma" pitchFamily="34" charset="0"/>
              </a:rPr>
              <a:t>Focus on</a:t>
            </a:r>
          </a:p>
          <a:p>
            <a:pPr algn="ctr" eaLnBrk="1" fontAlgn="base" hangingPunct="1">
              <a:spcBef>
                <a:spcPct val="0"/>
              </a:spcBef>
              <a:spcAft>
                <a:spcPct val="0"/>
              </a:spcAft>
            </a:pPr>
            <a:r>
              <a:rPr lang="en-US" altLang="en-US">
                <a:solidFill>
                  <a:srgbClr val="000000"/>
                </a:solidFill>
                <a:latin typeface="Tahoma" pitchFamily="34" charset="0"/>
                <a:cs typeface="Tahoma" pitchFamily="34" charset="0"/>
              </a:rPr>
              <a:t>Jerusalem</a:t>
            </a:r>
          </a:p>
        </p:txBody>
      </p:sp>
      <p:sp>
        <p:nvSpPr>
          <p:cNvPr id="152593"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4:1-13</a:t>
            </a:r>
          </a:p>
        </p:txBody>
      </p:sp>
      <p:sp>
        <p:nvSpPr>
          <p:cNvPr id="152594"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Sermon 3</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 He has Laid</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Siege</a:t>
            </a:r>
          </a:p>
        </p:txBody>
      </p:sp>
      <p:sp>
        <p:nvSpPr>
          <p:cNvPr id="24595"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
        <p:nvSpPr>
          <p:cNvPr id="152596"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5:1, 10-15</a:t>
            </a:r>
          </a:p>
        </p:txBody>
      </p:sp>
      <p:sp>
        <p:nvSpPr>
          <p:cNvPr id="152597"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5:2-9</a:t>
            </a:r>
          </a:p>
        </p:txBody>
      </p:sp>
      <p:sp>
        <p:nvSpPr>
          <p:cNvPr id="152598"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Sermon 4</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 Hear now</a:t>
            </a:r>
          </a:p>
        </p:txBody>
      </p:sp>
      <p:sp>
        <p:nvSpPr>
          <p:cNvPr id="24599"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
        <p:nvSpPr>
          <p:cNvPr id="152600"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6:1-16</a:t>
            </a:r>
          </a:p>
        </p:txBody>
      </p:sp>
      <p:sp>
        <p:nvSpPr>
          <p:cNvPr id="24601"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
        <p:nvSpPr>
          <p:cNvPr id="152602" name="TextBox 31"/>
          <p:cNvSpPr txBox="1">
            <a:spLocks noChangeArrowheads="1"/>
          </p:cNvSpPr>
          <p:nvPr/>
        </p:nvSpPr>
        <p:spPr bwMode="auto">
          <a:xfrm>
            <a:off x="6980238"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Sermon 5</a:t>
            </a:r>
          </a:p>
          <a:p>
            <a:pPr algn="ctr" eaLnBrk="1" fontAlgn="base" hangingPunct="1">
              <a:spcBef>
                <a:spcPct val="0"/>
              </a:spcBef>
              <a:spcAft>
                <a:spcPct val="0"/>
              </a:spcAft>
            </a:pPr>
            <a:r>
              <a:rPr lang="en-US" altLang="en-US" b="1">
                <a:solidFill>
                  <a:srgbClr val="000000"/>
                </a:solidFill>
                <a:latin typeface="Tahoma" pitchFamily="34" charset="0"/>
                <a:cs typeface="Tahoma" pitchFamily="34" charset="0"/>
              </a:rPr>
              <a:t> Woe is me</a:t>
            </a:r>
          </a:p>
        </p:txBody>
      </p:sp>
      <p:sp>
        <p:nvSpPr>
          <p:cNvPr id="152603"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7:7-20</a:t>
            </a:r>
          </a:p>
        </p:txBody>
      </p:sp>
      <p:sp>
        <p:nvSpPr>
          <p:cNvPr id="152604"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000000"/>
                </a:solidFill>
                <a:latin typeface="Tahoma" pitchFamily="34" charset="0"/>
                <a:cs typeface="Tahoma" pitchFamily="34" charset="0"/>
              </a:rPr>
              <a:t>7:1-6</a:t>
            </a:r>
          </a:p>
        </p:txBody>
      </p:sp>
      <p:sp>
        <p:nvSpPr>
          <p:cNvPr id="152605" name="TextBox 1"/>
          <p:cNvSpPr txBox="1">
            <a:spLocks noChangeArrowheads="1"/>
          </p:cNvSpPr>
          <p:nvPr/>
        </p:nvSpPr>
        <p:spPr bwMode="auto">
          <a:xfrm>
            <a:off x="784225" y="3767138"/>
            <a:ext cx="1311275" cy="230187"/>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900" b="1">
                <a:solidFill>
                  <a:srgbClr val="262730"/>
                </a:solidFill>
                <a:latin typeface="Tahoma" pitchFamily="34" charset="0"/>
                <a:cs typeface="Tahoma" pitchFamily="34" charset="0"/>
              </a:rPr>
              <a:t>Hear All you People</a:t>
            </a:r>
          </a:p>
        </p:txBody>
      </p:sp>
      <p:sp>
        <p:nvSpPr>
          <p:cNvPr id="152606" name="TextBox 29"/>
          <p:cNvSpPr txBox="1">
            <a:spLocks noChangeArrowheads="1"/>
          </p:cNvSpPr>
          <p:nvPr/>
        </p:nvSpPr>
        <p:spPr bwMode="auto">
          <a:xfrm>
            <a:off x="3422650" y="3787775"/>
            <a:ext cx="1104900" cy="508000"/>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Hear Now</a:t>
            </a:r>
          </a:p>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He will not hear</a:t>
            </a:r>
          </a:p>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Now hear this</a:t>
            </a:r>
          </a:p>
        </p:txBody>
      </p:sp>
      <p:sp>
        <p:nvSpPr>
          <p:cNvPr id="152607" name="TextBox 30"/>
          <p:cNvSpPr txBox="1">
            <a:spLocks noChangeArrowheads="1"/>
          </p:cNvSpPr>
          <p:nvPr/>
        </p:nvSpPr>
        <p:spPr bwMode="auto">
          <a:xfrm>
            <a:off x="5961063" y="5594350"/>
            <a:ext cx="1452562" cy="508000"/>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Hear Now</a:t>
            </a:r>
          </a:p>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Hear Lord’s complaint</a:t>
            </a:r>
          </a:p>
          <a:p>
            <a:pPr eaLnBrk="1" fontAlgn="base" hangingPunct="1">
              <a:spcBef>
                <a:spcPct val="0"/>
              </a:spcBef>
              <a:spcAft>
                <a:spcPct val="0"/>
              </a:spcAft>
            </a:pPr>
            <a:r>
              <a:rPr lang="en-US" altLang="en-US" sz="900" b="1">
                <a:solidFill>
                  <a:srgbClr val="262730"/>
                </a:solidFill>
                <a:latin typeface="Tahoma" pitchFamily="34" charset="0"/>
                <a:cs typeface="Tahoma" pitchFamily="34" charset="0"/>
              </a:rPr>
              <a:t>Hear the rod</a:t>
            </a:r>
          </a:p>
        </p:txBody>
      </p:sp>
      <p:sp>
        <p:nvSpPr>
          <p:cNvPr id="152608" name="TextBox 31"/>
          <p:cNvSpPr txBox="1">
            <a:spLocks noChangeArrowheads="1"/>
          </p:cNvSpPr>
          <p:nvPr/>
        </p:nvSpPr>
        <p:spPr bwMode="auto">
          <a:xfrm>
            <a:off x="5207000" y="4867275"/>
            <a:ext cx="1222375" cy="230188"/>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900" b="1">
                <a:solidFill>
                  <a:srgbClr val="262730"/>
                </a:solidFill>
                <a:latin typeface="Tahoma" pitchFamily="34" charset="0"/>
                <a:cs typeface="Tahoma" pitchFamily="34" charset="0"/>
              </a:rPr>
              <a:t>Nations not heard</a:t>
            </a:r>
          </a:p>
        </p:txBody>
      </p:sp>
      <p:sp>
        <p:nvSpPr>
          <p:cNvPr id="152609" name="TextBox 32"/>
          <p:cNvSpPr txBox="1">
            <a:spLocks noChangeArrowheads="1"/>
          </p:cNvSpPr>
          <p:nvPr/>
        </p:nvSpPr>
        <p:spPr bwMode="auto">
          <a:xfrm>
            <a:off x="7062788" y="1330325"/>
            <a:ext cx="1163637" cy="231775"/>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900" b="1">
                <a:solidFill>
                  <a:srgbClr val="262730"/>
                </a:solidFill>
                <a:latin typeface="Tahoma" pitchFamily="34" charset="0"/>
                <a:cs typeface="Tahoma" pitchFamily="34" charset="0"/>
              </a:rPr>
              <a:t>God will hear me</a:t>
            </a:r>
          </a:p>
        </p:txBody>
      </p:sp>
    </p:spTree>
    <p:extLst>
      <p:ext uri="{BB962C8B-B14F-4D97-AF65-F5344CB8AC3E}">
        <p14:creationId xmlns:p14="http://schemas.microsoft.com/office/powerpoint/2010/main" val="1836276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endParaRPr lang="en-US" altLang="en-US" smtClean="0"/>
          </a:p>
        </p:txBody>
      </p:sp>
      <p:pic>
        <p:nvPicPr>
          <p:cNvPr id="154627" name="Picture 2" descr="L:\Images\OT-Return from Exile\Nehemiah's 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6291263"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3" descr="Macherus farmer boy plowing rock field, 87-22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08450" y="0"/>
            <a:ext cx="50355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 name="TextBox 4"/>
          <p:cNvSpPr txBox="1"/>
          <p:nvPr/>
        </p:nvSpPr>
        <p:spPr>
          <a:xfrm>
            <a:off x="4635500" y="2909888"/>
            <a:ext cx="4344988" cy="3970337"/>
          </a:xfrm>
          <a:prstGeom prst="rect">
            <a:avLst/>
          </a:prstGeom>
          <a:solidFill>
            <a:schemeClr val="accent2"/>
          </a:solidFill>
        </p:spPr>
        <p:txBody>
          <a:bodyPr>
            <a:spAutoFit/>
          </a:bodyPr>
          <a:lstStyle/>
          <a:p>
            <a:pPr fontAlgn="base">
              <a:spcBef>
                <a:spcPct val="0"/>
              </a:spcBef>
              <a:spcAft>
                <a:spcPct val="0"/>
              </a:spcAft>
              <a:defRPr/>
            </a:pPr>
            <a:r>
              <a:rPr lang="en-US" dirty="0">
                <a:solidFill>
                  <a:srgbClr val="EAEAEA">
                    <a:lumMod val="10000"/>
                  </a:srgbClr>
                </a:solidFill>
                <a:cs typeface="Arial" pitchFamily="34" charset="0"/>
              </a:rPr>
              <a:t>Micah 3:9-11</a:t>
            </a:r>
          </a:p>
          <a:p>
            <a:pPr fontAlgn="base">
              <a:spcBef>
                <a:spcPct val="0"/>
              </a:spcBef>
              <a:spcAft>
                <a:spcPct val="0"/>
              </a:spcAft>
              <a:defRPr/>
            </a:pPr>
            <a:r>
              <a:rPr lang="en-US" baseline="30000" dirty="0">
                <a:solidFill>
                  <a:srgbClr val="EAEAEA">
                    <a:lumMod val="10000"/>
                  </a:srgbClr>
                </a:solidFill>
                <a:cs typeface="Arial" pitchFamily="34" charset="0"/>
              </a:rPr>
              <a:t>9</a:t>
            </a:r>
            <a:r>
              <a:rPr lang="en-US" dirty="0">
                <a:solidFill>
                  <a:srgbClr val="EAEAEA">
                    <a:lumMod val="10000"/>
                  </a:srgbClr>
                </a:solidFill>
                <a:cs typeface="Arial" pitchFamily="34" charset="0"/>
              </a:rPr>
              <a:t> Now hear this,</a:t>
            </a:r>
          </a:p>
          <a:p>
            <a:pPr fontAlgn="base">
              <a:spcBef>
                <a:spcPct val="0"/>
              </a:spcBef>
              <a:spcAft>
                <a:spcPct val="0"/>
              </a:spcAft>
              <a:defRPr/>
            </a:pPr>
            <a:r>
              <a:rPr lang="en-US" dirty="0">
                <a:solidFill>
                  <a:srgbClr val="EAEAEA">
                    <a:lumMod val="10000"/>
                  </a:srgbClr>
                </a:solidFill>
                <a:cs typeface="Arial" pitchFamily="34" charset="0"/>
              </a:rPr>
              <a:t>     …rulers of the house of Israel,</a:t>
            </a:r>
          </a:p>
          <a:p>
            <a:pPr fontAlgn="base">
              <a:spcBef>
                <a:spcPct val="0"/>
              </a:spcBef>
              <a:spcAft>
                <a:spcPct val="0"/>
              </a:spcAft>
              <a:defRPr/>
            </a:pPr>
            <a:r>
              <a:rPr lang="en-US" dirty="0">
                <a:solidFill>
                  <a:srgbClr val="EAEAEA">
                    <a:lumMod val="10000"/>
                  </a:srgbClr>
                </a:solidFill>
                <a:cs typeface="Arial" pitchFamily="34" charset="0"/>
              </a:rPr>
              <a:t>     …judge for a bribe,</a:t>
            </a:r>
          </a:p>
          <a:p>
            <a:pPr fontAlgn="base">
              <a:spcBef>
                <a:spcPct val="0"/>
              </a:spcBef>
              <a:spcAft>
                <a:spcPct val="0"/>
              </a:spcAft>
              <a:defRPr/>
            </a:pPr>
            <a:r>
              <a:rPr lang="en-US" dirty="0">
                <a:solidFill>
                  <a:srgbClr val="EAEAEA">
                    <a:lumMod val="10000"/>
                  </a:srgbClr>
                </a:solidFill>
                <a:cs typeface="Arial" pitchFamily="34" charset="0"/>
              </a:rPr>
              <a:t>     ….priests teach for pay,</a:t>
            </a:r>
          </a:p>
          <a:p>
            <a:pPr fontAlgn="base">
              <a:spcBef>
                <a:spcPct val="0"/>
              </a:spcBef>
              <a:spcAft>
                <a:spcPct val="0"/>
              </a:spcAft>
              <a:defRPr/>
            </a:pPr>
            <a:r>
              <a:rPr lang="en-US" dirty="0">
                <a:solidFill>
                  <a:srgbClr val="EAEAEA">
                    <a:lumMod val="10000"/>
                  </a:srgbClr>
                </a:solidFill>
                <a:cs typeface="Arial" pitchFamily="34" charset="0"/>
              </a:rPr>
              <a:t>     …prophets divine for money.</a:t>
            </a:r>
          </a:p>
          <a:p>
            <a:pPr fontAlgn="base">
              <a:spcBef>
                <a:spcPct val="0"/>
              </a:spcBef>
              <a:spcAft>
                <a:spcPct val="0"/>
              </a:spcAft>
              <a:defRPr/>
            </a:pPr>
            <a:r>
              <a:rPr lang="en-US" dirty="0">
                <a:solidFill>
                  <a:srgbClr val="EAEAEA">
                    <a:lumMod val="10000"/>
                  </a:srgbClr>
                </a:solidFill>
                <a:cs typeface="Arial" pitchFamily="34" charset="0"/>
              </a:rPr>
              <a:t>    Yet they lean on the </a:t>
            </a:r>
            <a:r>
              <a:rPr lang="en-US" cap="small" dirty="0">
                <a:solidFill>
                  <a:srgbClr val="EAEAEA">
                    <a:lumMod val="10000"/>
                  </a:srgbClr>
                </a:solidFill>
                <a:cs typeface="Arial" pitchFamily="34" charset="0"/>
              </a:rPr>
              <a:t>Lord</a:t>
            </a:r>
            <a:r>
              <a:rPr lang="en-US" dirty="0">
                <a:solidFill>
                  <a:srgbClr val="EAEAEA">
                    <a:lumMod val="10000"/>
                  </a:srgbClr>
                </a:solidFill>
                <a:cs typeface="Arial" pitchFamily="34" charset="0"/>
              </a:rPr>
              <a:t>, and say,</a:t>
            </a:r>
          </a:p>
          <a:p>
            <a:pPr fontAlgn="base">
              <a:spcBef>
                <a:spcPct val="0"/>
              </a:spcBef>
              <a:spcAft>
                <a:spcPct val="0"/>
              </a:spcAft>
              <a:defRPr/>
            </a:pPr>
            <a:r>
              <a:rPr lang="en-US" dirty="0">
                <a:solidFill>
                  <a:srgbClr val="EAEAEA">
                    <a:lumMod val="10000"/>
                  </a:srgbClr>
                </a:solidFill>
                <a:cs typeface="Arial" pitchFamily="34" charset="0"/>
              </a:rPr>
              <a:t>    “Is not the </a:t>
            </a:r>
            <a:r>
              <a:rPr lang="en-US" cap="small" dirty="0">
                <a:solidFill>
                  <a:srgbClr val="EAEAEA">
                    <a:lumMod val="10000"/>
                  </a:srgbClr>
                </a:solidFill>
                <a:cs typeface="Arial" pitchFamily="34" charset="0"/>
              </a:rPr>
              <a:t>Lord</a:t>
            </a:r>
            <a:r>
              <a:rPr lang="en-US" dirty="0">
                <a:solidFill>
                  <a:srgbClr val="EAEAEA">
                    <a:lumMod val="10000"/>
                  </a:srgbClr>
                </a:solidFill>
                <a:cs typeface="Arial" pitchFamily="34" charset="0"/>
              </a:rPr>
              <a:t> among us?</a:t>
            </a:r>
          </a:p>
          <a:p>
            <a:pPr fontAlgn="base">
              <a:spcBef>
                <a:spcPct val="0"/>
              </a:spcBef>
              <a:spcAft>
                <a:spcPct val="0"/>
              </a:spcAft>
              <a:defRPr/>
            </a:pPr>
            <a:r>
              <a:rPr lang="en-US" dirty="0">
                <a:solidFill>
                  <a:srgbClr val="EAEAEA">
                    <a:lumMod val="10000"/>
                  </a:srgbClr>
                </a:solidFill>
                <a:cs typeface="Arial" pitchFamily="34" charset="0"/>
              </a:rPr>
              <a:t>    No harm can come upon us.”</a:t>
            </a:r>
          </a:p>
          <a:p>
            <a:pPr fontAlgn="base">
              <a:spcBef>
                <a:spcPct val="0"/>
              </a:spcBef>
              <a:spcAft>
                <a:spcPct val="0"/>
              </a:spcAft>
              <a:defRPr/>
            </a:pPr>
            <a:r>
              <a:rPr lang="en-US" b="1" baseline="30000" dirty="0">
                <a:solidFill>
                  <a:srgbClr val="EAEAEA">
                    <a:lumMod val="10000"/>
                  </a:srgbClr>
                </a:solidFill>
                <a:cs typeface="Arial" pitchFamily="34" charset="0"/>
              </a:rPr>
              <a:t>12</a:t>
            </a:r>
            <a:r>
              <a:rPr lang="en-US" b="1" dirty="0">
                <a:solidFill>
                  <a:srgbClr val="EAEAEA">
                    <a:lumMod val="10000"/>
                  </a:srgbClr>
                </a:solidFill>
                <a:cs typeface="Arial" pitchFamily="34" charset="0"/>
              </a:rPr>
              <a:t>    Therefore because of you</a:t>
            </a:r>
          </a:p>
          <a:p>
            <a:pPr fontAlgn="base">
              <a:spcBef>
                <a:spcPct val="0"/>
              </a:spcBef>
              <a:spcAft>
                <a:spcPct val="0"/>
              </a:spcAft>
              <a:defRPr/>
            </a:pPr>
            <a:r>
              <a:rPr lang="en-US" b="1" dirty="0">
                <a:solidFill>
                  <a:srgbClr val="EAEAEA">
                    <a:lumMod val="10000"/>
                  </a:srgbClr>
                </a:solidFill>
                <a:cs typeface="Arial" pitchFamily="34" charset="0"/>
              </a:rPr>
              <a:t>    Zion shall be plowed </a:t>
            </a:r>
            <a:r>
              <a:rPr lang="en-US" b="1" i="1" dirty="0">
                <a:solidFill>
                  <a:srgbClr val="EAEAEA">
                    <a:lumMod val="10000"/>
                  </a:srgbClr>
                </a:solidFill>
                <a:cs typeface="Arial" pitchFamily="34" charset="0"/>
              </a:rPr>
              <a:t>like</a:t>
            </a:r>
            <a:r>
              <a:rPr lang="en-US" b="1" dirty="0">
                <a:solidFill>
                  <a:srgbClr val="EAEAEA">
                    <a:lumMod val="10000"/>
                  </a:srgbClr>
                </a:solidFill>
                <a:cs typeface="Arial" pitchFamily="34" charset="0"/>
              </a:rPr>
              <a:t> a field,</a:t>
            </a:r>
          </a:p>
          <a:p>
            <a:pPr fontAlgn="base">
              <a:spcBef>
                <a:spcPct val="0"/>
              </a:spcBef>
              <a:spcAft>
                <a:spcPct val="0"/>
              </a:spcAft>
              <a:defRPr/>
            </a:pPr>
            <a:r>
              <a:rPr lang="en-US" b="1" dirty="0">
                <a:solidFill>
                  <a:srgbClr val="EAEAEA">
                    <a:lumMod val="10000"/>
                  </a:srgbClr>
                </a:solidFill>
                <a:cs typeface="Arial" pitchFamily="34" charset="0"/>
              </a:rPr>
              <a:t>    Jerusalem shall become heaps of ruins,</a:t>
            </a:r>
          </a:p>
          <a:p>
            <a:pPr fontAlgn="base">
              <a:spcBef>
                <a:spcPct val="0"/>
              </a:spcBef>
              <a:spcAft>
                <a:spcPct val="0"/>
              </a:spcAft>
              <a:defRPr/>
            </a:pPr>
            <a:r>
              <a:rPr lang="en-US" b="1" dirty="0">
                <a:solidFill>
                  <a:srgbClr val="EAEAEA">
                    <a:lumMod val="10000"/>
                  </a:srgbClr>
                </a:solidFill>
                <a:cs typeface="Arial" pitchFamily="34" charset="0"/>
              </a:rPr>
              <a:t>    And the mountain of the temple</a:t>
            </a:r>
          </a:p>
          <a:p>
            <a:pPr fontAlgn="base">
              <a:spcBef>
                <a:spcPct val="0"/>
              </a:spcBef>
              <a:spcAft>
                <a:spcPct val="0"/>
              </a:spcAft>
              <a:defRPr/>
            </a:pPr>
            <a:r>
              <a:rPr lang="en-US" b="1" dirty="0">
                <a:solidFill>
                  <a:srgbClr val="EAEAEA">
                    <a:lumMod val="10000"/>
                  </a:srgbClr>
                </a:solidFill>
                <a:cs typeface="Arial" pitchFamily="34" charset="0"/>
              </a:rPr>
              <a:t>    Like the bare hills of the forest.</a:t>
            </a:r>
          </a:p>
        </p:txBody>
      </p:sp>
      <p:pic>
        <p:nvPicPr>
          <p:cNvPr id="154630" name="Picture 3" descr="C:\Users\Danny Haynes\Documents\Haynes Docs\Documents\Danny's Bible Classes\Haggi to Malichai\Pictures\Altar with Temple Broken2.psd.jpg"/>
          <p:cNvPicPr>
            <a:picLocks noChangeAspect="1" noChangeArrowheads="1"/>
          </p:cNvPicPr>
          <p:nvPr/>
        </p:nvPicPr>
        <p:blipFill>
          <a:blip r:embed="rId5">
            <a:extLst>
              <a:ext uri="{28A0092B-C50C-407E-A947-70E740481C1C}">
                <a14:useLocalDpi xmlns:a14="http://schemas.microsoft.com/office/drawing/2010/main" val="0"/>
              </a:ext>
            </a:extLst>
          </a:blip>
          <a:srcRect t="3305" b="13817"/>
          <a:stretch>
            <a:fillRect/>
          </a:stretch>
        </p:blipFill>
        <p:spPr bwMode="auto">
          <a:xfrm>
            <a:off x="-3175" y="-92075"/>
            <a:ext cx="5657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6163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352425" y="285750"/>
            <a:ext cx="8496300" cy="1143000"/>
          </a:xfrm>
          <a:solidFill>
            <a:schemeClr val="accent1"/>
          </a:solidFill>
        </p:spPr>
        <p:txBody>
          <a:bodyPr/>
          <a:lstStyle/>
          <a:p>
            <a:pPr algn="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156675"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3"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4"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5"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6"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7"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8"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901"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sz="1400" smtClean="0">
                <a:solidFill>
                  <a:srgbClr val="EAEAEA"/>
                </a:solidFill>
                <a:latin typeface="Arial" pitchFamily="34" charset="0"/>
                <a:cs typeface="Arial" pitchFamily="34" charset="0"/>
              </a:rPr>
              <a:t>Beth-le-aphrah/ophrah</a:t>
            </a:r>
          </a:p>
        </p:txBody>
      </p:sp>
      <p:sp>
        <p:nvSpPr>
          <p:cNvPr id="2" name="TextBox 1"/>
          <p:cNvSpPr txBox="1"/>
          <p:nvPr/>
        </p:nvSpPr>
        <p:spPr>
          <a:xfrm>
            <a:off x="101600" y="95250"/>
            <a:ext cx="3663950" cy="3293209"/>
          </a:xfrm>
          <a:prstGeom prst="rect">
            <a:avLst/>
          </a:prstGeom>
          <a:solidFill>
            <a:srgbClr val="000000"/>
          </a:solidFill>
        </p:spPr>
        <p:txBody>
          <a:bodyPr>
            <a:spAutoFit/>
          </a:bodyPr>
          <a:lstStyle/>
          <a:p>
            <a:pPr fontAlgn="base">
              <a:spcBef>
                <a:spcPct val="0"/>
              </a:spcBef>
              <a:spcAft>
                <a:spcPct val="0"/>
              </a:spcAft>
              <a:defRPr/>
            </a:pPr>
            <a:r>
              <a:rPr lang="en-US" sz="1600" b="1" dirty="0">
                <a:solidFill>
                  <a:srgbClr val="EAEAEA"/>
                </a:solidFill>
                <a:cs typeface="Arial" pitchFamily="34" charset="0"/>
              </a:rPr>
              <a:t>Micah 5</a:t>
            </a:r>
            <a:endParaRPr lang="en-US" sz="1600" dirty="0">
              <a:solidFill>
                <a:srgbClr val="EAEAEA"/>
              </a:solidFill>
              <a:cs typeface="Arial" pitchFamily="34" charset="0"/>
            </a:endParaRPr>
          </a:p>
          <a:p>
            <a:pPr fontAlgn="base">
              <a:spcBef>
                <a:spcPct val="0"/>
              </a:spcBef>
              <a:spcAft>
                <a:spcPct val="0"/>
              </a:spcAft>
              <a:defRPr/>
            </a:pPr>
            <a:r>
              <a:rPr lang="en-US" sz="1600" dirty="0">
                <a:solidFill>
                  <a:srgbClr val="EAEAEA"/>
                </a:solidFill>
                <a:cs typeface="Arial" pitchFamily="34" charset="0"/>
              </a:rPr>
              <a:t> </a:t>
            </a:r>
            <a:r>
              <a:rPr lang="en-US" sz="1600" baseline="30000" dirty="0" smtClean="0">
                <a:solidFill>
                  <a:srgbClr val="EAEAEA"/>
                </a:solidFill>
                <a:cs typeface="Arial" pitchFamily="34" charset="0"/>
              </a:rPr>
              <a:t>1</a:t>
            </a:r>
            <a:r>
              <a:rPr lang="en-US" sz="1600" dirty="0">
                <a:solidFill>
                  <a:srgbClr val="EAEAEA"/>
                </a:solidFill>
                <a:cs typeface="Arial" pitchFamily="34" charset="0"/>
              </a:rPr>
              <a:t>    Now gather yourself in troops,</a:t>
            </a:r>
          </a:p>
          <a:p>
            <a:pPr marL="463550" indent="-463550" fontAlgn="base">
              <a:spcBef>
                <a:spcPct val="0"/>
              </a:spcBef>
              <a:spcAft>
                <a:spcPct val="0"/>
              </a:spcAft>
              <a:defRPr/>
            </a:pPr>
            <a:r>
              <a:rPr lang="en-US" sz="1600" dirty="0">
                <a:solidFill>
                  <a:srgbClr val="EAEAEA"/>
                </a:solidFill>
                <a:cs typeface="Arial" pitchFamily="34" charset="0"/>
              </a:rPr>
              <a:t>    O daughter of troops;</a:t>
            </a:r>
          </a:p>
          <a:p>
            <a:pPr marL="463550" indent="-463550" fontAlgn="base">
              <a:spcBef>
                <a:spcPct val="0"/>
              </a:spcBef>
              <a:spcAft>
                <a:spcPct val="0"/>
              </a:spcAft>
              <a:defRPr/>
            </a:pPr>
            <a:r>
              <a:rPr lang="en-US" sz="1600" dirty="0">
                <a:solidFill>
                  <a:srgbClr val="EAEAEA"/>
                </a:solidFill>
                <a:cs typeface="Arial" pitchFamily="34" charset="0"/>
              </a:rPr>
              <a:t>   </a:t>
            </a:r>
            <a:r>
              <a:rPr lang="en-US" sz="1600" dirty="0">
                <a:solidFill>
                  <a:srgbClr val="FFFF00"/>
                </a:solidFill>
                <a:cs typeface="Arial" pitchFamily="34" charset="0"/>
              </a:rPr>
              <a:t> He has laid siege against us;</a:t>
            </a:r>
          </a:p>
          <a:p>
            <a:pPr marL="463550" indent="-463550" fontAlgn="base">
              <a:spcBef>
                <a:spcPct val="0"/>
              </a:spcBef>
              <a:spcAft>
                <a:spcPct val="0"/>
              </a:spcAft>
              <a:defRPr/>
            </a:pPr>
            <a:r>
              <a:rPr lang="en-US" sz="1600" dirty="0">
                <a:solidFill>
                  <a:srgbClr val="FFFF00"/>
                </a:solidFill>
                <a:cs typeface="Arial" pitchFamily="34" charset="0"/>
              </a:rPr>
              <a:t>    They will strike the judge of Israel with </a:t>
            </a:r>
            <a:r>
              <a:rPr lang="en-US" sz="1600" dirty="0">
                <a:solidFill>
                  <a:srgbClr val="EAEAEA"/>
                </a:solidFill>
                <a:cs typeface="Arial" pitchFamily="34" charset="0"/>
              </a:rPr>
              <a:t>a rod on the cheek.</a:t>
            </a:r>
          </a:p>
          <a:p>
            <a:pPr marL="463550" indent="-463550" fontAlgn="base">
              <a:spcBef>
                <a:spcPct val="0"/>
              </a:spcBef>
              <a:spcAft>
                <a:spcPct val="0"/>
              </a:spcAft>
              <a:defRPr/>
            </a:pPr>
            <a:r>
              <a:rPr lang="en-US" sz="1600" baseline="30000" dirty="0">
                <a:solidFill>
                  <a:srgbClr val="EAEAEA"/>
                </a:solidFill>
                <a:cs typeface="Arial" pitchFamily="34" charset="0"/>
              </a:rPr>
              <a:t>2</a:t>
            </a:r>
            <a:r>
              <a:rPr lang="en-US" sz="1600" dirty="0">
                <a:solidFill>
                  <a:srgbClr val="EAEAEA"/>
                </a:solidFill>
                <a:cs typeface="Arial" pitchFamily="34" charset="0"/>
              </a:rPr>
              <a:t>    “But you, Bethlehem </a:t>
            </a:r>
            <a:r>
              <a:rPr lang="en-US" sz="1600" dirty="0" err="1">
                <a:solidFill>
                  <a:srgbClr val="EAEAEA"/>
                </a:solidFill>
                <a:cs typeface="Arial" pitchFamily="34" charset="0"/>
              </a:rPr>
              <a:t>Ephrathah</a:t>
            </a:r>
            <a:r>
              <a:rPr lang="en-US" sz="1600" dirty="0">
                <a:solidFill>
                  <a:srgbClr val="EAEAEA"/>
                </a:solidFill>
                <a:cs typeface="Arial" pitchFamily="34" charset="0"/>
              </a:rPr>
              <a:t>,</a:t>
            </a:r>
          </a:p>
          <a:p>
            <a:pPr marL="463550" indent="-463550" fontAlgn="base">
              <a:spcBef>
                <a:spcPct val="0"/>
              </a:spcBef>
              <a:spcAft>
                <a:spcPct val="0"/>
              </a:spcAft>
              <a:defRPr/>
            </a:pPr>
            <a:r>
              <a:rPr lang="en-US" sz="1600" dirty="0">
                <a:solidFill>
                  <a:srgbClr val="EAEAEA"/>
                </a:solidFill>
                <a:cs typeface="Arial" pitchFamily="34" charset="0"/>
              </a:rPr>
              <a:t>    </a:t>
            </a:r>
            <a:r>
              <a:rPr lang="en-US" sz="1600" i="1" dirty="0">
                <a:solidFill>
                  <a:srgbClr val="EAEAEA"/>
                </a:solidFill>
                <a:cs typeface="Arial" pitchFamily="34" charset="0"/>
              </a:rPr>
              <a:t>Though</a:t>
            </a:r>
            <a:r>
              <a:rPr lang="en-US" sz="1600" dirty="0">
                <a:solidFill>
                  <a:srgbClr val="EAEAEA"/>
                </a:solidFill>
                <a:cs typeface="Arial" pitchFamily="34" charset="0"/>
              </a:rPr>
              <a:t> you are little among the thousands of Judah,</a:t>
            </a:r>
          </a:p>
          <a:p>
            <a:pPr marL="463550" indent="-463550" fontAlgn="base">
              <a:spcBef>
                <a:spcPct val="0"/>
              </a:spcBef>
              <a:spcAft>
                <a:spcPct val="0"/>
              </a:spcAft>
              <a:defRPr/>
            </a:pPr>
            <a:r>
              <a:rPr lang="en-US" sz="1600" dirty="0">
                <a:solidFill>
                  <a:srgbClr val="EAEAEA"/>
                </a:solidFill>
                <a:cs typeface="Arial" pitchFamily="34" charset="0"/>
              </a:rPr>
              <a:t>    </a:t>
            </a:r>
            <a:r>
              <a:rPr lang="en-US" sz="1600" i="1" dirty="0">
                <a:solidFill>
                  <a:srgbClr val="EAEAEA"/>
                </a:solidFill>
                <a:cs typeface="Arial" pitchFamily="34" charset="0"/>
              </a:rPr>
              <a:t>Yet</a:t>
            </a:r>
            <a:r>
              <a:rPr lang="en-US" sz="1600" dirty="0">
                <a:solidFill>
                  <a:srgbClr val="EAEAEA"/>
                </a:solidFill>
                <a:cs typeface="Arial" pitchFamily="34" charset="0"/>
              </a:rPr>
              <a:t> out of you shall come forth to Me</a:t>
            </a:r>
          </a:p>
          <a:p>
            <a:pPr marL="463550" indent="-463550" fontAlgn="base">
              <a:spcBef>
                <a:spcPct val="0"/>
              </a:spcBef>
              <a:spcAft>
                <a:spcPct val="0"/>
              </a:spcAft>
              <a:defRPr/>
            </a:pPr>
            <a:r>
              <a:rPr lang="en-US" sz="1600" dirty="0">
                <a:solidFill>
                  <a:srgbClr val="EAEAEA"/>
                </a:solidFill>
                <a:cs typeface="Arial" pitchFamily="34" charset="0"/>
              </a:rPr>
              <a:t>    The One to be Ruler in Israel,</a:t>
            </a:r>
          </a:p>
          <a:p>
            <a:pPr marL="463550" indent="-463550" fontAlgn="base">
              <a:spcBef>
                <a:spcPct val="0"/>
              </a:spcBef>
              <a:spcAft>
                <a:spcPct val="0"/>
              </a:spcAft>
              <a:defRPr/>
            </a:pPr>
            <a:r>
              <a:rPr lang="en-US" sz="1600" dirty="0">
                <a:solidFill>
                  <a:srgbClr val="EAEAEA"/>
                </a:solidFill>
                <a:cs typeface="Arial" pitchFamily="34" charset="0"/>
              </a:rPr>
              <a:t>    Whose goings forth </a:t>
            </a:r>
            <a:r>
              <a:rPr lang="en-US" sz="1600" i="1" dirty="0">
                <a:solidFill>
                  <a:srgbClr val="EAEAEA"/>
                </a:solidFill>
                <a:cs typeface="Arial" pitchFamily="34" charset="0"/>
              </a:rPr>
              <a:t>are</a:t>
            </a:r>
            <a:r>
              <a:rPr lang="en-US" sz="1600" dirty="0">
                <a:solidFill>
                  <a:srgbClr val="EAEAEA"/>
                </a:solidFill>
                <a:cs typeface="Arial" pitchFamily="34" charset="0"/>
              </a:rPr>
              <a:t> from of old,</a:t>
            </a:r>
          </a:p>
          <a:p>
            <a:pPr marL="463550" indent="-463550" fontAlgn="base">
              <a:spcBef>
                <a:spcPct val="0"/>
              </a:spcBef>
              <a:spcAft>
                <a:spcPct val="0"/>
              </a:spcAft>
              <a:defRPr/>
            </a:pPr>
            <a:r>
              <a:rPr lang="en-US" sz="1600" dirty="0">
                <a:solidFill>
                  <a:srgbClr val="EAEAEA"/>
                </a:solidFill>
                <a:cs typeface="Arial" pitchFamily="34" charset="0"/>
              </a:rPr>
              <a:t>    From everlasting.”</a:t>
            </a:r>
          </a:p>
        </p:txBody>
      </p:sp>
      <p:sp>
        <p:nvSpPr>
          <p:cNvPr id="3" name="Right Arrow 2"/>
          <p:cNvSpPr/>
          <p:nvPr/>
        </p:nvSpPr>
        <p:spPr bwMode="auto">
          <a:xfrm rot="1232426">
            <a:off x="4109060" y="3152605"/>
            <a:ext cx="2857215" cy="374783"/>
          </a:xfrm>
          <a:prstGeom prst="rightArrow">
            <a:avLst/>
          </a:prstGeom>
          <a:solidFill>
            <a:srgbClr val="000000"/>
          </a:solidFill>
          <a:ln w="9525" cap="flat" cmpd="sng" algn="ctr">
            <a:solidFill>
              <a:schemeClr val="tx1"/>
            </a:solidFill>
            <a:prstDash val="solid"/>
            <a:round/>
            <a:headEnd type="none" w="med" len="med"/>
            <a:tailEnd type="none" w="med" len="med"/>
          </a:ln>
          <a:effectLs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Tree>
    <p:extLst>
      <p:ext uri="{BB962C8B-B14F-4D97-AF65-F5344CB8AC3E}">
        <p14:creationId xmlns:p14="http://schemas.microsoft.com/office/powerpoint/2010/main" val="1706308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475"/>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700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8"/>
            <a:ext cx="7581900" cy="15700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57231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algn="l"/>
            <a:r>
              <a:rPr lang="en-US" altLang="en-US" sz="3200" dirty="0" smtClean="0"/>
              <a:t>Who is speaking in verses 6:1 thru 5?</a:t>
            </a:r>
            <a:br>
              <a:rPr lang="en-US" altLang="en-US" sz="3200" dirty="0" smtClean="0"/>
            </a:br>
            <a:endParaRPr lang="en-US" altLang="en-US" sz="3200" dirty="0" smtClean="0"/>
          </a:p>
        </p:txBody>
      </p:sp>
      <p:sp>
        <p:nvSpPr>
          <p:cNvPr id="3" name="TextBox 2"/>
          <p:cNvSpPr txBox="1"/>
          <p:nvPr/>
        </p:nvSpPr>
        <p:spPr>
          <a:xfrm>
            <a:off x="755650" y="1520825"/>
            <a:ext cx="4868863" cy="4770438"/>
          </a:xfrm>
          <a:prstGeom prst="rect">
            <a:avLst/>
          </a:prstGeom>
          <a:solidFill>
            <a:schemeClr val="tx1">
              <a:lumMod val="10000"/>
            </a:schemeClr>
          </a:solidFill>
        </p:spPr>
        <p:txBody>
          <a:bodyPr>
            <a:spAutoFit/>
          </a:bodyPr>
          <a:lstStyle/>
          <a:p>
            <a:pPr fontAlgn="base">
              <a:spcBef>
                <a:spcPct val="0"/>
              </a:spcBef>
              <a:spcAft>
                <a:spcPct val="0"/>
              </a:spcAft>
              <a:defRPr/>
            </a:pPr>
            <a:r>
              <a:rPr lang="en-US" sz="1600" baseline="30000" dirty="0">
                <a:solidFill>
                  <a:srgbClr val="FFFF00"/>
                </a:solidFill>
                <a:latin typeface="Arial" pitchFamily="34" charset="0"/>
                <a:cs typeface="Arial" pitchFamily="34" charset="0"/>
              </a:rPr>
              <a:t>1</a:t>
            </a:r>
            <a:r>
              <a:rPr lang="en-US" sz="1600" dirty="0">
                <a:solidFill>
                  <a:srgbClr val="FFFF00"/>
                </a:solidFill>
                <a:latin typeface="Arial" pitchFamily="34" charset="0"/>
                <a:cs typeface="Arial" pitchFamily="34" charset="0"/>
              </a:rPr>
              <a:t>Hear now what the </a:t>
            </a:r>
            <a:r>
              <a:rPr lang="en-US" sz="1600" cap="small" dirty="0">
                <a:solidFill>
                  <a:srgbClr val="FFFF00"/>
                </a:solidFill>
                <a:latin typeface="Arial" pitchFamily="34" charset="0"/>
                <a:cs typeface="Arial" pitchFamily="34" charset="0"/>
              </a:rPr>
              <a:t>Lord</a:t>
            </a:r>
            <a:r>
              <a:rPr lang="en-US" sz="1600" dirty="0">
                <a:solidFill>
                  <a:srgbClr val="FFFF00"/>
                </a:solidFill>
                <a:latin typeface="Arial" pitchFamily="34" charset="0"/>
                <a:cs typeface="Arial" pitchFamily="34" charset="0"/>
              </a:rPr>
              <a:t> says:</a:t>
            </a:r>
          </a:p>
          <a:p>
            <a:pPr fontAlgn="base">
              <a:spcBef>
                <a:spcPct val="0"/>
              </a:spcBef>
              <a:spcAft>
                <a:spcPct val="0"/>
              </a:spcAft>
              <a:defRPr/>
            </a:pPr>
            <a:r>
              <a:rPr lang="en-US" sz="1600" dirty="0">
                <a:solidFill>
                  <a:srgbClr val="EAEAEA"/>
                </a:solidFill>
                <a:latin typeface="Arial" pitchFamily="34" charset="0"/>
                <a:cs typeface="Arial" pitchFamily="34" charset="0"/>
              </a:rPr>
              <a:t>    “Arise, plead your case before the mountains,</a:t>
            </a:r>
          </a:p>
          <a:p>
            <a:pPr fontAlgn="base">
              <a:spcBef>
                <a:spcPct val="0"/>
              </a:spcBef>
              <a:spcAft>
                <a:spcPct val="0"/>
              </a:spcAft>
              <a:defRPr/>
            </a:pPr>
            <a:r>
              <a:rPr lang="en-US" sz="1600" dirty="0">
                <a:solidFill>
                  <a:srgbClr val="EAEAEA"/>
                </a:solidFill>
                <a:latin typeface="Arial" pitchFamily="34" charset="0"/>
                <a:cs typeface="Arial" pitchFamily="34" charset="0"/>
              </a:rPr>
              <a:t>    And let the hills hear your voice.</a:t>
            </a:r>
          </a:p>
          <a:p>
            <a:pPr fontAlgn="base">
              <a:spcBef>
                <a:spcPct val="0"/>
              </a:spcBef>
              <a:spcAft>
                <a:spcPct val="0"/>
              </a:spcAft>
              <a:defRPr/>
            </a:pPr>
            <a:r>
              <a:rPr lang="en-US" sz="1600" baseline="30000" dirty="0">
                <a:solidFill>
                  <a:srgbClr val="EAEAEA"/>
                </a:solidFill>
                <a:latin typeface="Arial" pitchFamily="34" charset="0"/>
                <a:cs typeface="Arial" pitchFamily="34" charset="0"/>
              </a:rPr>
              <a:t>2</a:t>
            </a:r>
            <a:r>
              <a:rPr lang="en-US" sz="1600" dirty="0">
                <a:solidFill>
                  <a:srgbClr val="EAEAEA"/>
                </a:solidFill>
                <a:latin typeface="Arial" pitchFamily="34" charset="0"/>
                <a:cs typeface="Arial" pitchFamily="34" charset="0"/>
              </a:rPr>
              <a:t>    Hear, O you mountains, the </a:t>
            </a:r>
            <a:r>
              <a:rPr lang="en-US" sz="1600" cap="small" dirty="0" err="1">
                <a:solidFill>
                  <a:srgbClr val="EAEAEA"/>
                </a:solidFill>
                <a:latin typeface="Arial" pitchFamily="34" charset="0"/>
                <a:cs typeface="Arial" pitchFamily="34" charset="0"/>
              </a:rPr>
              <a:t>Lord</a:t>
            </a:r>
            <a:r>
              <a:rPr lang="en-US" sz="1600" dirty="0" err="1">
                <a:solidFill>
                  <a:srgbClr val="EAEAEA"/>
                </a:solidFill>
                <a:latin typeface="Arial" pitchFamily="34" charset="0"/>
                <a:cs typeface="Arial" pitchFamily="34" charset="0"/>
              </a:rPr>
              <a:t>’S</a:t>
            </a:r>
            <a:r>
              <a:rPr lang="en-US" sz="1600" dirty="0">
                <a:solidFill>
                  <a:srgbClr val="EAEAEA"/>
                </a:solidFill>
                <a:latin typeface="Arial" pitchFamily="34" charset="0"/>
                <a:cs typeface="Arial" pitchFamily="34" charset="0"/>
              </a:rPr>
              <a:t> complaint,</a:t>
            </a:r>
          </a:p>
          <a:p>
            <a:pPr fontAlgn="base">
              <a:spcBef>
                <a:spcPct val="0"/>
              </a:spcBef>
              <a:spcAft>
                <a:spcPct val="0"/>
              </a:spcAft>
              <a:defRPr/>
            </a:pPr>
            <a:r>
              <a:rPr lang="en-US" sz="1600" dirty="0">
                <a:solidFill>
                  <a:srgbClr val="EAEAEA"/>
                </a:solidFill>
                <a:latin typeface="Arial" pitchFamily="34" charset="0"/>
                <a:cs typeface="Arial" pitchFamily="34" charset="0"/>
              </a:rPr>
              <a:t>    And you strong foundations of the earth;</a:t>
            </a:r>
          </a:p>
          <a:p>
            <a:pPr fontAlgn="base">
              <a:spcBef>
                <a:spcPct val="0"/>
              </a:spcBef>
              <a:spcAft>
                <a:spcPct val="0"/>
              </a:spcAft>
              <a:defRPr/>
            </a:pPr>
            <a:r>
              <a:rPr lang="en-US" sz="1600" dirty="0">
                <a:solidFill>
                  <a:srgbClr val="EAEAEA"/>
                </a:solidFill>
                <a:latin typeface="Arial" pitchFamily="34" charset="0"/>
                <a:cs typeface="Arial" pitchFamily="34" charset="0"/>
              </a:rPr>
              <a:t>    For the </a:t>
            </a:r>
            <a:r>
              <a:rPr lang="en-US" sz="1600" cap="small" dirty="0">
                <a:solidFill>
                  <a:srgbClr val="EAEAEA"/>
                </a:solidFill>
                <a:latin typeface="Arial" pitchFamily="34" charset="0"/>
                <a:cs typeface="Arial" pitchFamily="34" charset="0"/>
              </a:rPr>
              <a:t>Lord</a:t>
            </a:r>
            <a:r>
              <a:rPr lang="en-US" sz="1600" dirty="0">
                <a:solidFill>
                  <a:srgbClr val="EAEAEA"/>
                </a:solidFill>
                <a:latin typeface="Arial" pitchFamily="34" charset="0"/>
                <a:cs typeface="Arial" pitchFamily="34" charset="0"/>
              </a:rPr>
              <a:t> has a complaint against His people,</a:t>
            </a:r>
          </a:p>
          <a:p>
            <a:pPr fontAlgn="base">
              <a:spcBef>
                <a:spcPct val="0"/>
              </a:spcBef>
              <a:spcAft>
                <a:spcPct val="0"/>
              </a:spcAft>
              <a:defRPr/>
            </a:pPr>
            <a:r>
              <a:rPr lang="en-US" sz="1600" dirty="0">
                <a:solidFill>
                  <a:srgbClr val="EAEAEA"/>
                </a:solidFill>
                <a:latin typeface="Arial" pitchFamily="34" charset="0"/>
                <a:cs typeface="Arial" pitchFamily="34" charset="0"/>
              </a:rPr>
              <a:t>    And He will contend with Israel.</a:t>
            </a:r>
          </a:p>
          <a:p>
            <a:pPr fontAlgn="base">
              <a:spcBef>
                <a:spcPct val="0"/>
              </a:spcBef>
              <a:spcAft>
                <a:spcPct val="0"/>
              </a:spcAft>
              <a:defRPr/>
            </a:pPr>
            <a:r>
              <a:rPr lang="en-US" sz="1600" baseline="30000" dirty="0">
                <a:solidFill>
                  <a:srgbClr val="EAEAEA"/>
                </a:solidFill>
                <a:latin typeface="Arial" pitchFamily="34" charset="0"/>
                <a:cs typeface="Arial" pitchFamily="34" charset="0"/>
              </a:rPr>
              <a:t>3</a:t>
            </a:r>
            <a:r>
              <a:rPr lang="en-US" sz="1600" dirty="0">
                <a:solidFill>
                  <a:srgbClr val="EAEAEA"/>
                </a:solidFill>
                <a:latin typeface="Arial" pitchFamily="34" charset="0"/>
                <a:cs typeface="Arial" pitchFamily="34" charset="0"/>
              </a:rPr>
              <a:t>    “O My people, what have I done to you?</a:t>
            </a:r>
          </a:p>
          <a:p>
            <a:pPr fontAlgn="base">
              <a:spcBef>
                <a:spcPct val="0"/>
              </a:spcBef>
              <a:spcAft>
                <a:spcPct val="0"/>
              </a:spcAft>
              <a:defRPr/>
            </a:pPr>
            <a:r>
              <a:rPr lang="en-US" sz="1600" dirty="0">
                <a:solidFill>
                  <a:srgbClr val="EAEAEA"/>
                </a:solidFill>
                <a:latin typeface="Arial" pitchFamily="34" charset="0"/>
                <a:cs typeface="Arial" pitchFamily="34" charset="0"/>
              </a:rPr>
              <a:t>    And how have I wearied you?</a:t>
            </a:r>
          </a:p>
          <a:p>
            <a:pPr fontAlgn="base">
              <a:spcBef>
                <a:spcPct val="0"/>
              </a:spcBef>
              <a:spcAft>
                <a:spcPct val="0"/>
              </a:spcAft>
              <a:defRPr/>
            </a:pPr>
            <a:r>
              <a:rPr lang="en-US" sz="1600" dirty="0">
                <a:solidFill>
                  <a:srgbClr val="EAEAEA"/>
                </a:solidFill>
                <a:latin typeface="Arial" pitchFamily="34" charset="0"/>
                <a:cs typeface="Arial" pitchFamily="34" charset="0"/>
              </a:rPr>
              <a:t>    Testify against Me.</a:t>
            </a:r>
          </a:p>
          <a:p>
            <a:pPr fontAlgn="base">
              <a:spcBef>
                <a:spcPct val="0"/>
              </a:spcBef>
              <a:spcAft>
                <a:spcPct val="0"/>
              </a:spcAft>
              <a:defRPr/>
            </a:pPr>
            <a:r>
              <a:rPr lang="en-US" sz="1600" baseline="30000" dirty="0">
                <a:solidFill>
                  <a:srgbClr val="EAEAEA"/>
                </a:solidFill>
                <a:latin typeface="Arial" pitchFamily="34" charset="0"/>
                <a:cs typeface="Arial" pitchFamily="34" charset="0"/>
              </a:rPr>
              <a:t>4</a:t>
            </a:r>
            <a:r>
              <a:rPr lang="en-US" sz="1600" dirty="0">
                <a:solidFill>
                  <a:srgbClr val="EAEAEA"/>
                </a:solidFill>
                <a:latin typeface="Arial" pitchFamily="34" charset="0"/>
                <a:cs typeface="Arial" pitchFamily="34" charset="0"/>
              </a:rPr>
              <a:t>    For I brought you up from the land of Egypt,</a:t>
            </a:r>
          </a:p>
          <a:p>
            <a:pPr fontAlgn="base">
              <a:spcBef>
                <a:spcPct val="0"/>
              </a:spcBef>
              <a:spcAft>
                <a:spcPct val="0"/>
              </a:spcAft>
              <a:defRPr/>
            </a:pPr>
            <a:r>
              <a:rPr lang="en-US" sz="1600" dirty="0">
                <a:solidFill>
                  <a:srgbClr val="EAEAEA"/>
                </a:solidFill>
                <a:latin typeface="Arial" pitchFamily="34" charset="0"/>
                <a:cs typeface="Arial" pitchFamily="34" charset="0"/>
              </a:rPr>
              <a:t>    I redeemed you from the house of bondage;</a:t>
            </a:r>
          </a:p>
          <a:p>
            <a:pPr fontAlgn="base">
              <a:spcBef>
                <a:spcPct val="0"/>
              </a:spcBef>
              <a:spcAft>
                <a:spcPct val="0"/>
              </a:spcAft>
              <a:defRPr/>
            </a:pPr>
            <a:r>
              <a:rPr lang="en-US" sz="1600" dirty="0">
                <a:solidFill>
                  <a:srgbClr val="EAEAEA"/>
                </a:solidFill>
                <a:latin typeface="Arial" pitchFamily="34" charset="0"/>
                <a:cs typeface="Arial" pitchFamily="34" charset="0"/>
              </a:rPr>
              <a:t>    And I sent before you Moses, Aaron, and Miriam.</a:t>
            </a:r>
          </a:p>
          <a:p>
            <a:pPr fontAlgn="base">
              <a:spcBef>
                <a:spcPct val="0"/>
              </a:spcBef>
              <a:spcAft>
                <a:spcPct val="0"/>
              </a:spcAft>
              <a:defRPr/>
            </a:pPr>
            <a:r>
              <a:rPr lang="en-US" sz="1600" baseline="30000" dirty="0">
                <a:solidFill>
                  <a:srgbClr val="EAEAEA"/>
                </a:solidFill>
                <a:latin typeface="Arial" pitchFamily="34" charset="0"/>
                <a:cs typeface="Arial" pitchFamily="34" charset="0"/>
              </a:rPr>
              <a:t>5</a:t>
            </a:r>
            <a:r>
              <a:rPr lang="en-US" sz="1600" dirty="0">
                <a:solidFill>
                  <a:srgbClr val="EAEAEA"/>
                </a:solidFill>
                <a:latin typeface="Arial" pitchFamily="34" charset="0"/>
                <a:cs typeface="Arial" pitchFamily="34" charset="0"/>
              </a:rPr>
              <a:t>    O My people, remember now</a:t>
            </a:r>
          </a:p>
          <a:p>
            <a:pPr fontAlgn="base">
              <a:spcBef>
                <a:spcPct val="0"/>
              </a:spcBef>
              <a:spcAft>
                <a:spcPct val="0"/>
              </a:spcAft>
              <a:defRPr/>
            </a:pPr>
            <a:r>
              <a:rPr lang="en-US" sz="1600" dirty="0">
                <a:solidFill>
                  <a:srgbClr val="EAEAEA"/>
                </a:solidFill>
                <a:latin typeface="Arial" pitchFamily="34" charset="0"/>
                <a:cs typeface="Arial" pitchFamily="34" charset="0"/>
              </a:rPr>
              <a:t>    What </a:t>
            </a:r>
            <a:r>
              <a:rPr lang="en-US" sz="1600" dirty="0" err="1">
                <a:solidFill>
                  <a:srgbClr val="EAEAEA"/>
                </a:solidFill>
                <a:latin typeface="Arial" pitchFamily="34" charset="0"/>
                <a:cs typeface="Arial" pitchFamily="34" charset="0"/>
              </a:rPr>
              <a:t>Balak</a:t>
            </a:r>
            <a:r>
              <a:rPr lang="en-US" sz="1600" dirty="0">
                <a:solidFill>
                  <a:srgbClr val="EAEAEA"/>
                </a:solidFill>
                <a:latin typeface="Arial" pitchFamily="34" charset="0"/>
                <a:cs typeface="Arial" pitchFamily="34" charset="0"/>
              </a:rPr>
              <a:t> king of Moab counseled,</a:t>
            </a:r>
          </a:p>
          <a:p>
            <a:pPr fontAlgn="base">
              <a:spcBef>
                <a:spcPct val="0"/>
              </a:spcBef>
              <a:spcAft>
                <a:spcPct val="0"/>
              </a:spcAft>
              <a:defRPr/>
            </a:pPr>
            <a:r>
              <a:rPr lang="en-US" sz="1600" dirty="0">
                <a:solidFill>
                  <a:srgbClr val="EAEAEA"/>
                </a:solidFill>
                <a:latin typeface="Arial" pitchFamily="34" charset="0"/>
                <a:cs typeface="Arial" pitchFamily="34" charset="0"/>
              </a:rPr>
              <a:t>    And what Balaam the son of </a:t>
            </a:r>
            <a:r>
              <a:rPr lang="en-US" sz="1600" dirty="0" err="1">
                <a:solidFill>
                  <a:srgbClr val="EAEAEA"/>
                </a:solidFill>
                <a:latin typeface="Arial" pitchFamily="34" charset="0"/>
                <a:cs typeface="Arial" pitchFamily="34" charset="0"/>
              </a:rPr>
              <a:t>Beor</a:t>
            </a:r>
            <a:r>
              <a:rPr lang="en-US" sz="1600" dirty="0">
                <a:solidFill>
                  <a:srgbClr val="EAEAEA"/>
                </a:solidFill>
                <a:latin typeface="Arial" pitchFamily="34" charset="0"/>
                <a:cs typeface="Arial" pitchFamily="34" charset="0"/>
              </a:rPr>
              <a:t> answered him,</a:t>
            </a:r>
          </a:p>
          <a:p>
            <a:pPr fontAlgn="base">
              <a:spcBef>
                <a:spcPct val="0"/>
              </a:spcBef>
              <a:spcAft>
                <a:spcPct val="0"/>
              </a:spcAft>
              <a:defRPr/>
            </a:pPr>
            <a:r>
              <a:rPr lang="en-US" sz="1600" dirty="0">
                <a:solidFill>
                  <a:srgbClr val="EAEAEA"/>
                </a:solidFill>
                <a:latin typeface="Arial" pitchFamily="34" charset="0"/>
                <a:cs typeface="Arial" pitchFamily="34" charset="0"/>
              </a:rPr>
              <a:t>    From Acacia Grove to </a:t>
            </a:r>
            <a:r>
              <a:rPr lang="en-US" sz="1600" dirty="0" err="1">
                <a:solidFill>
                  <a:srgbClr val="EAEAEA"/>
                </a:solidFill>
                <a:latin typeface="Arial" pitchFamily="34" charset="0"/>
                <a:cs typeface="Arial" pitchFamily="34" charset="0"/>
              </a:rPr>
              <a:t>Gilgal</a:t>
            </a:r>
            <a:r>
              <a:rPr lang="en-US" sz="1600" dirty="0">
                <a:solidFill>
                  <a:srgbClr val="EAEAEA"/>
                </a:solidFill>
                <a:latin typeface="Arial" pitchFamily="34" charset="0"/>
                <a:cs typeface="Arial" pitchFamily="34" charset="0"/>
              </a:rPr>
              <a:t>,</a:t>
            </a:r>
          </a:p>
          <a:p>
            <a:pPr fontAlgn="base">
              <a:spcBef>
                <a:spcPct val="0"/>
              </a:spcBef>
              <a:spcAft>
                <a:spcPct val="0"/>
              </a:spcAft>
              <a:defRPr/>
            </a:pPr>
            <a:r>
              <a:rPr lang="en-US" sz="1600" dirty="0">
                <a:solidFill>
                  <a:srgbClr val="EAEAEA"/>
                </a:solidFill>
                <a:latin typeface="Arial" pitchFamily="34" charset="0"/>
                <a:cs typeface="Arial" pitchFamily="34" charset="0"/>
              </a:rPr>
              <a:t>    That you may know the righteousness of the </a:t>
            </a:r>
            <a:r>
              <a:rPr lang="en-US" sz="1600" cap="small" dirty="0">
                <a:solidFill>
                  <a:srgbClr val="EAEAEA"/>
                </a:solidFill>
                <a:latin typeface="Arial" pitchFamily="34" charset="0"/>
                <a:cs typeface="Arial" pitchFamily="34" charset="0"/>
              </a:rPr>
              <a:t>Lord</a:t>
            </a:r>
            <a:r>
              <a:rPr lang="en-US" sz="1600" dirty="0">
                <a:solidFill>
                  <a:srgbClr val="EAEAEA"/>
                </a:solidFill>
                <a:latin typeface="Arial" pitchFamily="34" charset="0"/>
                <a:cs typeface="Arial" pitchFamily="34" charset="0"/>
              </a:rPr>
              <a:t>.”</a:t>
            </a:r>
          </a:p>
          <a:p>
            <a:pPr fontAlgn="base">
              <a:spcBef>
                <a:spcPct val="0"/>
              </a:spcBef>
              <a:spcAft>
                <a:spcPct val="0"/>
              </a:spcAft>
              <a:defRPr/>
            </a:pPr>
            <a:endParaRPr lang="en-US" sz="1600" dirty="0">
              <a:solidFill>
                <a:srgbClr val="EAEAEA"/>
              </a:solidFill>
              <a:latin typeface="Arial" pitchFamily="34" charset="0"/>
              <a:cs typeface="Arial" pitchFamily="34" charset="0"/>
            </a:endParaRPr>
          </a:p>
        </p:txBody>
      </p:sp>
      <p:sp>
        <p:nvSpPr>
          <p:cNvPr id="158724" name="Rectangle 3"/>
          <p:cNvSpPr>
            <a:spLocks noChangeArrowheads="1"/>
          </p:cNvSpPr>
          <p:nvPr/>
        </p:nvSpPr>
        <p:spPr bwMode="auto">
          <a:xfrm>
            <a:off x="5624513" y="1520825"/>
            <a:ext cx="24955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God is Lord Of History</a:t>
            </a:r>
          </a:p>
        </p:txBody>
      </p:sp>
      <p:sp>
        <p:nvSpPr>
          <p:cNvPr id="158725" name="Rectangle 4"/>
          <p:cNvSpPr>
            <a:spLocks noChangeArrowheads="1"/>
          </p:cNvSpPr>
          <p:nvPr/>
        </p:nvSpPr>
        <p:spPr bwMode="auto">
          <a:xfrm>
            <a:off x="5624513" y="2773363"/>
            <a:ext cx="1963737"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Election of Israel</a:t>
            </a:r>
          </a:p>
        </p:txBody>
      </p:sp>
      <p:sp>
        <p:nvSpPr>
          <p:cNvPr id="158726" name="Rectangle 5"/>
          <p:cNvSpPr>
            <a:spLocks noChangeArrowheads="1"/>
          </p:cNvSpPr>
          <p:nvPr/>
        </p:nvSpPr>
        <p:spPr bwMode="auto">
          <a:xfrm>
            <a:off x="5624513" y="5708650"/>
            <a:ext cx="1979612"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Judgment of God</a:t>
            </a:r>
          </a:p>
        </p:txBody>
      </p:sp>
      <p:sp>
        <p:nvSpPr>
          <p:cNvPr id="158727" name="Rectangle 6"/>
          <p:cNvSpPr>
            <a:spLocks noChangeArrowheads="1"/>
          </p:cNvSpPr>
          <p:nvPr/>
        </p:nvSpPr>
        <p:spPr bwMode="auto">
          <a:xfrm>
            <a:off x="5624513" y="4010025"/>
            <a:ext cx="1963737"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Election of Israel</a:t>
            </a:r>
          </a:p>
        </p:txBody>
      </p:sp>
      <p:sp>
        <p:nvSpPr>
          <p:cNvPr id="158728" name="Rectangle 7"/>
          <p:cNvSpPr>
            <a:spLocks noChangeArrowheads="1"/>
          </p:cNvSpPr>
          <p:nvPr/>
        </p:nvSpPr>
        <p:spPr bwMode="auto">
          <a:xfrm>
            <a:off x="5624513" y="4371975"/>
            <a:ext cx="24955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God is Lord Of History</a:t>
            </a:r>
          </a:p>
        </p:txBody>
      </p:sp>
      <p:sp>
        <p:nvSpPr>
          <p:cNvPr id="158729" name="Rectangle 8"/>
          <p:cNvSpPr>
            <a:spLocks noChangeArrowheads="1"/>
          </p:cNvSpPr>
          <p:nvPr/>
        </p:nvSpPr>
        <p:spPr bwMode="auto">
          <a:xfrm>
            <a:off x="5845175" y="3097213"/>
            <a:ext cx="2055813"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Rebellion of Israel</a:t>
            </a:r>
          </a:p>
        </p:txBody>
      </p:sp>
    </p:spTree>
    <p:extLst>
      <p:ext uri="{BB962C8B-B14F-4D97-AF65-F5344CB8AC3E}">
        <p14:creationId xmlns:p14="http://schemas.microsoft.com/office/powerpoint/2010/main" val="438555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638175" y="-104775"/>
            <a:ext cx="6748587" cy="1371600"/>
          </a:xfrm>
        </p:spPr>
        <p:txBody>
          <a:bodyPr/>
          <a:lstStyle/>
          <a:p>
            <a:pPr algn="l"/>
            <a:r>
              <a:rPr lang="en-US" altLang="en-US" sz="3200" dirty="0" smtClean="0">
                <a:solidFill>
                  <a:srgbClr val="000000"/>
                </a:solidFill>
              </a:rPr>
              <a:t>Who is His Audience 6:6 thru 7?</a:t>
            </a:r>
            <a:br>
              <a:rPr lang="en-US" altLang="en-US" sz="3200" dirty="0" smtClean="0">
                <a:solidFill>
                  <a:srgbClr val="000000"/>
                </a:solidFill>
              </a:rPr>
            </a:br>
            <a:endParaRPr lang="en-US" altLang="en-US" sz="3200" dirty="0" smtClean="0">
              <a:solidFill>
                <a:srgbClr val="000000"/>
              </a:solidFill>
            </a:endParaRPr>
          </a:p>
        </p:txBody>
      </p:sp>
      <p:pic>
        <p:nvPicPr>
          <p:cNvPr id="15974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35438" y="835025"/>
            <a:ext cx="4849812"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solidFill>
                  <a:srgbClr val="FFFFFF"/>
                </a:solidFill>
                <a:latin typeface="Arial" pitchFamily="34" charset="0"/>
                <a:cs typeface="Arial" pitchFamily="34" charset="0"/>
              </a:rPr>
              <a:t>With what shall I come before the Lord,</a:t>
            </a:r>
          </a:p>
          <a:p>
            <a:pPr fontAlgn="base">
              <a:spcBef>
                <a:spcPct val="0"/>
              </a:spcBef>
              <a:spcAft>
                <a:spcPct val="0"/>
              </a:spcAft>
              <a:defRPr/>
            </a:pPr>
            <a:r>
              <a:rPr lang="en-US" baseline="0" dirty="0">
                <a:solidFill>
                  <a:srgbClr val="FFFFFF"/>
                </a:solidFill>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Shall I come before Him with burnt offerings,</a:t>
            </a:r>
          </a:p>
          <a:p>
            <a:pPr fontAlgn="base">
              <a:spcBef>
                <a:spcPct val="0"/>
              </a:spcBef>
              <a:spcAft>
                <a:spcPct val="0"/>
              </a:spcAft>
              <a:defRPr/>
            </a:pPr>
            <a:r>
              <a:rPr lang="en-US"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baseline="0" dirty="0">
                <a:solidFill>
                  <a:srgbClr val="FFFFFF"/>
                </a:solidFill>
                <a:latin typeface="Arial" pitchFamily="34" charset="0"/>
                <a:cs typeface="Arial" pitchFamily="34" charset="0"/>
              </a:rPr>
              <a:t>Will the Lord be pleased with thousands of rams,</a:t>
            </a:r>
          </a:p>
          <a:p>
            <a:pPr fontAlgn="base">
              <a:spcBef>
                <a:spcPct val="0"/>
              </a:spcBef>
              <a:spcAft>
                <a:spcPct val="0"/>
              </a:spcAft>
              <a:defRPr/>
            </a:pPr>
            <a:r>
              <a:rPr lang="en-US" baseline="0" dirty="0">
                <a:solidFill>
                  <a:srgbClr val="FFFFFF"/>
                </a:solidFill>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Shall I give my firstborn for my transgression,</a:t>
            </a:r>
          </a:p>
          <a:p>
            <a:pPr fontAlgn="base">
              <a:spcBef>
                <a:spcPct val="0"/>
              </a:spcBef>
              <a:spcAft>
                <a:spcPct val="0"/>
              </a:spcAft>
              <a:defRPr/>
            </a:pPr>
            <a:r>
              <a:rPr lang="en-US" baseline="0" dirty="0">
                <a:solidFill>
                  <a:srgbClr val="FFFFFF"/>
                </a:solidFill>
                <a:latin typeface="Arial" pitchFamily="34" charset="0"/>
                <a:cs typeface="Arial" pitchFamily="34" charset="0"/>
              </a:rPr>
              <a:t>    The fruit of my body for the sin of my soul</a:t>
            </a:r>
            <a:r>
              <a:rPr lang="en-US"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latin typeface="Arial" pitchFamily="34" charset="0"/>
                <a:cs typeface="Arial" pitchFamily="34" charset="0"/>
              </a:rPr>
              <a:t>8    </a:t>
            </a:r>
            <a:r>
              <a:rPr lang="en-US" baseline="0" dirty="0">
                <a:latin typeface="Arial" pitchFamily="34" charset="0"/>
                <a:cs typeface="Arial" pitchFamily="34" charset="0"/>
              </a:rPr>
              <a:t>He has shown you, O man, what </a:t>
            </a:r>
            <a:r>
              <a:rPr lang="en-US" i="1" baseline="0" dirty="0">
                <a:latin typeface="Arial" pitchFamily="34" charset="0"/>
                <a:cs typeface="Arial" pitchFamily="34" charset="0"/>
              </a:rPr>
              <a:t>is</a:t>
            </a:r>
            <a:r>
              <a:rPr lang="en-US" baseline="0" dirty="0">
                <a:latin typeface="Arial" pitchFamily="34" charset="0"/>
                <a:cs typeface="Arial" pitchFamily="34" charset="0"/>
              </a:rPr>
              <a:t> good;</a:t>
            </a:r>
          </a:p>
          <a:p>
            <a:pPr fontAlgn="base">
              <a:spcBef>
                <a:spcPct val="0"/>
              </a:spcBef>
              <a:spcAft>
                <a:spcPct val="0"/>
              </a:spcAft>
              <a:defRPr/>
            </a:pPr>
            <a:r>
              <a:rPr lang="en-US" baseline="0" dirty="0">
                <a:latin typeface="Arial" pitchFamily="34" charset="0"/>
                <a:cs typeface="Arial" pitchFamily="34" charset="0"/>
              </a:rPr>
              <a:t>    And what does the </a:t>
            </a:r>
            <a:r>
              <a:rPr lang="en-US" cap="small" baseline="0" dirty="0">
                <a:latin typeface="Arial" pitchFamily="34" charset="0"/>
                <a:cs typeface="Arial" pitchFamily="34" charset="0"/>
              </a:rPr>
              <a:t>Lord</a:t>
            </a:r>
            <a:r>
              <a:rPr lang="en-US" baseline="0" dirty="0">
                <a:latin typeface="Arial" pitchFamily="34" charset="0"/>
                <a:cs typeface="Arial" pitchFamily="34" charset="0"/>
              </a:rPr>
              <a:t> require of you</a:t>
            </a:r>
          </a:p>
          <a:p>
            <a:pPr fontAlgn="base">
              <a:spcBef>
                <a:spcPct val="0"/>
              </a:spcBef>
              <a:spcAft>
                <a:spcPct val="0"/>
              </a:spcAft>
              <a:defRPr/>
            </a:pPr>
            <a:r>
              <a:rPr lang="en-US" baseline="0" dirty="0">
                <a:latin typeface="Arial" pitchFamily="34" charset="0"/>
                <a:cs typeface="Arial" pitchFamily="34" charset="0"/>
              </a:rPr>
              <a:t>    But to do justly,</a:t>
            </a:r>
          </a:p>
          <a:p>
            <a:pPr fontAlgn="base">
              <a:spcBef>
                <a:spcPct val="0"/>
              </a:spcBef>
              <a:spcAft>
                <a:spcPct val="0"/>
              </a:spcAft>
              <a:defRPr/>
            </a:pPr>
            <a:r>
              <a:rPr lang="en-US" baseline="0" dirty="0">
                <a:latin typeface="Arial" pitchFamily="34" charset="0"/>
                <a:cs typeface="Arial" pitchFamily="34" charset="0"/>
              </a:rPr>
              <a:t>    To love mercy,</a:t>
            </a:r>
          </a:p>
          <a:p>
            <a:pPr fontAlgn="base">
              <a:spcBef>
                <a:spcPct val="0"/>
              </a:spcBef>
              <a:spcAft>
                <a:spcPct val="0"/>
              </a:spcAft>
              <a:defRPr/>
            </a:pPr>
            <a:r>
              <a:rPr lang="en-US" baseline="0" dirty="0">
                <a:latin typeface="Arial" pitchFamily="34" charset="0"/>
                <a:cs typeface="Arial" pitchFamily="34" charset="0"/>
              </a:rPr>
              <a:t>    And to walk humbly with your God</a:t>
            </a:r>
            <a:r>
              <a:rPr lang="en-US" baseline="0" dirty="0" smtClean="0">
                <a:latin typeface="Arial" pitchFamily="34" charset="0"/>
                <a:cs typeface="Arial" pitchFamily="34" charset="0"/>
              </a:rPr>
              <a:t>?</a:t>
            </a:r>
            <a:endParaRPr lang="en-US" baseline="0" dirty="0">
              <a:latin typeface="Arial" pitchFamily="34" charset="0"/>
              <a:cs typeface="Arial" pitchFamily="34" charset="0"/>
            </a:endParaRPr>
          </a:p>
        </p:txBody>
      </p:sp>
    </p:spTree>
    <p:extLst>
      <p:ext uri="{BB962C8B-B14F-4D97-AF65-F5344CB8AC3E}">
        <p14:creationId xmlns:p14="http://schemas.microsoft.com/office/powerpoint/2010/main" val="3135207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638175" y="-104775"/>
            <a:ext cx="6794500" cy="1371600"/>
          </a:xfrm>
        </p:spPr>
        <p:txBody>
          <a:bodyPr/>
          <a:lstStyle/>
          <a:p>
            <a:pPr algn="l"/>
            <a:r>
              <a:rPr lang="en-US" altLang="en-US" sz="3200" smtClean="0">
                <a:solidFill>
                  <a:srgbClr val="000000"/>
                </a:solidFill>
              </a:rPr>
              <a:t>What is their question to the Lord?</a:t>
            </a:r>
            <a:br>
              <a:rPr lang="en-US" altLang="en-US" sz="3200" smtClean="0">
                <a:solidFill>
                  <a:srgbClr val="000000"/>
                </a:solidFill>
              </a:rPr>
            </a:br>
            <a:endParaRPr lang="en-US" altLang="en-US" sz="3200" smtClean="0">
              <a:solidFill>
                <a:srgbClr val="000000"/>
              </a:solidFill>
            </a:endParaRPr>
          </a:p>
        </p:txBody>
      </p:sp>
      <p:pic>
        <p:nvPicPr>
          <p:cNvPr id="16077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025900" y="835025"/>
            <a:ext cx="4959350"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latin typeface="Arial" pitchFamily="34" charset="0"/>
                <a:cs typeface="Arial" pitchFamily="34" charset="0"/>
              </a:rPr>
              <a:t>With what shall I come before the Lord,</a:t>
            </a:r>
          </a:p>
          <a:p>
            <a:pPr fontAlgn="base">
              <a:spcBef>
                <a:spcPct val="0"/>
              </a:spcBef>
              <a:spcAft>
                <a:spcPct val="0"/>
              </a:spcAft>
              <a:defRPr/>
            </a:pPr>
            <a:r>
              <a:rPr lang="en-US" baseline="0" dirty="0">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come before Him with burnt offerings,</a:t>
            </a:r>
          </a:p>
          <a:p>
            <a:pPr fontAlgn="base">
              <a:spcBef>
                <a:spcPct val="0"/>
              </a:spcBef>
              <a:spcAft>
                <a:spcPct val="0"/>
              </a:spcAft>
              <a:defRPr/>
            </a:pPr>
            <a:r>
              <a:rPr lang="en-US" u="sng"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u="sng" baseline="0" dirty="0">
                <a:latin typeface="Arial" pitchFamily="34" charset="0"/>
                <a:cs typeface="Arial" pitchFamily="34" charset="0"/>
              </a:rPr>
              <a:t>Will the Lord be pleased with thousands of rams,</a:t>
            </a:r>
          </a:p>
          <a:p>
            <a:pPr fontAlgn="base">
              <a:spcBef>
                <a:spcPct val="0"/>
              </a:spcBef>
              <a:spcAft>
                <a:spcPct val="0"/>
              </a:spcAft>
              <a:defRPr/>
            </a:pPr>
            <a:r>
              <a:rPr lang="en-US" u="sng" baseline="0" dirty="0">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give my firstborn for my transgression,</a:t>
            </a:r>
          </a:p>
          <a:p>
            <a:pPr fontAlgn="base">
              <a:spcBef>
                <a:spcPct val="0"/>
              </a:spcBef>
              <a:spcAft>
                <a:spcPct val="0"/>
              </a:spcAft>
              <a:defRPr/>
            </a:pPr>
            <a:r>
              <a:rPr lang="en-US" u="sng" baseline="0" dirty="0">
                <a:solidFill>
                  <a:srgbClr val="FFFFFF"/>
                </a:solidFill>
                <a:latin typeface="Arial" pitchFamily="34" charset="0"/>
                <a:cs typeface="Arial" pitchFamily="34" charset="0"/>
              </a:rPr>
              <a:t>    The fruit of my body for the sin of my soul</a:t>
            </a:r>
            <a:r>
              <a:rPr lang="en-US" u="sng"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solidFill>
                  <a:srgbClr val="FF66CC"/>
                </a:solidFill>
                <a:latin typeface="Arial" pitchFamily="34" charset="0"/>
                <a:cs typeface="Arial" pitchFamily="34" charset="0"/>
              </a:rPr>
              <a:t>8    </a:t>
            </a:r>
            <a:r>
              <a:rPr lang="en-US" baseline="0" dirty="0">
                <a:solidFill>
                  <a:srgbClr val="FF66CC"/>
                </a:solidFill>
                <a:latin typeface="Arial" pitchFamily="34" charset="0"/>
                <a:cs typeface="Arial" pitchFamily="34" charset="0"/>
              </a:rPr>
              <a:t>He has shown you, O man, what </a:t>
            </a:r>
            <a:r>
              <a:rPr lang="en-US" i="1" baseline="0" dirty="0">
                <a:solidFill>
                  <a:srgbClr val="FF66CC"/>
                </a:solidFill>
                <a:latin typeface="Arial" pitchFamily="34" charset="0"/>
                <a:cs typeface="Arial" pitchFamily="34" charset="0"/>
              </a:rPr>
              <a:t>is</a:t>
            </a:r>
            <a:r>
              <a:rPr lang="en-US" baseline="0" dirty="0">
                <a:solidFill>
                  <a:srgbClr val="FF66CC"/>
                </a:solidFill>
                <a:latin typeface="Arial" pitchFamily="34" charset="0"/>
                <a:cs typeface="Arial" pitchFamily="34" charset="0"/>
              </a:rPr>
              <a:t> good;</a:t>
            </a:r>
          </a:p>
          <a:p>
            <a:pPr fontAlgn="base">
              <a:spcBef>
                <a:spcPct val="0"/>
              </a:spcBef>
              <a:spcAft>
                <a:spcPct val="0"/>
              </a:spcAft>
              <a:defRPr/>
            </a:pPr>
            <a:r>
              <a:rPr lang="en-US" baseline="0" dirty="0">
                <a:solidFill>
                  <a:srgbClr val="FF66CC"/>
                </a:solidFill>
                <a:latin typeface="Arial" pitchFamily="34" charset="0"/>
                <a:cs typeface="Arial" pitchFamily="34" charset="0"/>
              </a:rPr>
              <a:t>    And what does the </a:t>
            </a:r>
            <a:r>
              <a:rPr lang="en-US" cap="small" baseline="0" dirty="0">
                <a:solidFill>
                  <a:srgbClr val="FF66CC"/>
                </a:solidFill>
                <a:latin typeface="Arial" pitchFamily="34" charset="0"/>
                <a:cs typeface="Arial" pitchFamily="34" charset="0"/>
              </a:rPr>
              <a:t>Lord</a:t>
            </a:r>
            <a:r>
              <a:rPr lang="en-US" baseline="0" dirty="0">
                <a:solidFill>
                  <a:srgbClr val="FF66CC"/>
                </a:solidFill>
                <a:latin typeface="Arial" pitchFamily="34" charset="0"/>
                <a:cs typeface="Arial" pitchFamily="34" charset="0"/>
              </a:rPr>
              <a:t> require of you</a:t>
            </a:r>
          </a:p>
          <a:p>
            <a:pPr fontAlgn="base">
              <a:spcBef>
                <a:spcPct val="0"/>
              </a:spcBef>
              <a:spcAft>
                <a:spcPct val="0"/>
              </a:spcAft>
              <a:defRPr/>
            </a:pPr>
            <a:r>
              <a:rPr lang="en-US" baseline="0" dirty="0">
                <a:solidFill>
                  <a:srgbClr val="FF66CC"/>
                </a:solidFill>
                <a:latin typeface="Arial" pitchFamily="34" charset="0"/>
                <a:cs typeface="Arial" pitchFamily="34" charset="0"/>
              </a:rPr>
              <a:t>    But to do justly,</a:t>
            </a:r>
          </a:p>
          <a:p>
            <a:pPr fontAlgn="base">
              <a:spcBef>
                <a:spcPct val="0"/>
              </a:spcBef>
              <a:spcAft>
                <a:spcPct val="0"/>
              </a:spcAft>
              <a:defRPr/>
            </a:pPr>
            <a:r>
              <a:rPr lang="en-US" baseline="0" dirty="0">
                <a:solidFill>
                  <a:srgbClr val="FF66CC"/>
                </a:solidFill>
                <a:latin typeface="Arial" pitchFamily="34" charset="0"/>
                <a:cs typeface="Arial" pitchFamily="34" charset="0"/>
              </a:rPr>
              <a:t>    To love mercy,</a:t>
            </a:r>
          </a:p>
          <a:p>
            <a:pPr fontAlgn="base">
              <a:spcBef>
                <a:spcPct val="0"/>
              </a:spcBef>
              <a:spcAft>
                <a:spcPct val="0"/>
              </a:spcAft>
              <a:defRPr/>
            </a:pPr>
            <a:r>
              <a:rPr lang="en-US" baseline="0" dirty="0">
                <a:solidFill>
                  <a:srgbClr val="FF66CC"/>
                </a:solidFill>
                <a:latin typeface="Arial" pitchFamily="34" charset="0"/>
                <a:cs typeface="Arial" pitchFamily="34" charset="0"/>
              </a:rPr>
              <a:t>    And to walk humbly with your God</a:t>
            </a:r>
            <a:r>
              <a:rPr lang="en-US" baseline="0" dirty="0" smtClean="0">
                <a:solidFill>
                  <a:srgbClr val="FF66CC"/>
                </a:solidFill>
                <a:latin typeface="Arial" pitchFamily="34" charset="0"/>
                <a:cs typeface="Arial" pitchFamily="34" charset="0"/>
              </a:rPr>
              <a:t>?</a:t>
            </a:r>
            <a:endParaRPr lang="en-US" baseline="0" dirty="0">
              <a:solidFill>
                <a:srgbClr val="FF66CC"/>
              </a:solidFill>
              <a:latin typeface="Arial" pitchFamily="34" charset="0"/>
              <a:cs typeface="Arial" pitchFamily="34" charset="0"/>
            </a:endParaRPr>
          </a:p>
        </p:txBody>
      </p:sp>
    </p:spTree>
    <p:extLst>
      <p:ext uri="{BB962C8B-B14F-4D97-AF65-F5344CB8AC3E}">
        <p14:creationId xmlns:p14="http://schemas.microsoft.com/office/powerpoint/2010/main" val="3621437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638175" y="-104775"/>
            <a:ext cx="7516813" cy="1371600"/>
          </a:xfrm>
        </p:spPr>
        <p:txBody>
          <a:bodyPr/>
          <a:lstStyle/>
          <a:p>
            <a:pPr algn="l"/>
            <a:r>
              <a:rPr lang="en-US" altLang="en-US" sz="3200" smtClean="0">
                <a:solidFill>
                  <a:srgbClr val="000000"/>
                </a:solidFill>
              </a:rPr>
              <a:t>What is their understanding of the Lord?</a:t>
            </a:r>
            <a:br>
              <a:rPr lang="en-US" altLang="en-US" sz="3200" smtClean="0">
                <a:solidFill>
                  <a:srgbClr val="000000"/>
                </a:solidFill>
              </a:rPr>
            </a:br>
            <a:endParaRPr lang="en-US" altLang="en-US" sz="3200" smtClean="0">
              <a:solidFill>
                <a:srgbClr val="000000"/>
              </a:solidFill>
            </a:endParaRPr>
          </a:p>
        </p:txBody>
      </p:sp>
      <p:pic>
        <p:nvPicPr>
          <p:cNvPr id="161795"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62425" y="835025"/>
            <a:ext cx="4822825"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latin typeface="Arial" pitchFamily="34" charset="0"/>
                <a:cs typeface="Arial" pitchFamily="34" charset="0"/>
              </a:rPr>
              <a:t>With what shall I come before the Lord,</a:t>
            </a:r>
          </a:p>
          <a:p>
            <a:pPr fontAlgn="base">
              <a:spcBef>
                <a:spcPct val="0"/>
              </a:spcBef>
              <a:spcAft>
                <a:spcPct val="0"/>
              </a:spcAft>
              <a:defRPr/>
            </a:pPr>
            <a:r>
              <a:rPr lang="en-US" baseline="0" dirty="0">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come before Him with burnt offerings,</a:t>
            </a:r>
          </a:p>
          <a:p>
            <a:pPr fontAlgn="base">
              <a:spcBef>
                <a:spcPct val="0"/>
              </a:spcBef>
              <a:spcAft>
                <a:spcPct val="0"/>
              </a:spcAft>
              <a:defRPr/>
            </a:pPr>
            <a:r>
              <a:rPr lang="en-US" u="sng"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u="sng" baseline="0" dirty="0">
                <a:latin typeface="Arial" pitchFamily="34" charset="0"/>
                <a:cs typeface="Arial" pitchFamily="34" charset="0"/>
              </a:rPr>
              <a:t>Will the Lord be pleased with thousands of rams,</a:t>
            </a:r>
          </a:p>
          <a:p>
            <a:pPr fontAlgn="base">
              <a:spcBef>
                <a:spcPct val="0"/>
              </a:spcBef>
              <a:spcAft>
                <a:spcPct val="0"/>
              </a:spcAft>
              <a:defRPr/>
            </a:pPr>
            <a:r>
              <a:rPr lang="en-US" u="sng" baseline="0" dirty="0">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give my firstborn for my transgression,</a:t>
            </a:r>
          </a:p>
          <a:p>
            <a:pPr fontAlgn="base">
              <a:spcBef>
                <a:spcPct val="0"/>
              </a:spcBef>
              <a:spcAft>
                <a:spcPct val="0"/>
              </a:spcAft>
              <a:defRPr/>
            </a:pPr>
            <a:r>
              <a:rPr lang="en-US" u="sng" baseline="0" dirty="0">
                <a:solidFill>
                  <a:srgbClr val="FFFFFF"/>
                </a:solidFill>
                <a:latin typeface="Arial" pitchFamily="34" charset="0"/>
                <a:cs typeface="Arial" pitchFamily="34" charset="0"/>
              </a:rPr>
              <a:t>    The fruit of my body for the sin of my soul</a:t>
            </a:r>
            <a:r>
              <a:rPr lang="en-US" u="sng"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solidFill>
                  <a:srgbClr val="FF66CC"/>
                </a:solidFill>
                <a:latin typeface="Arial" pitchFamily="34" charset="0"/>
                <a:cs typeface="Arial" pitchFamily="34" charset="0"/>
              </a:rPr>
              <a:t>8    </a:t>
            </a:r>
            <a:r>
              <a:rPr lang="en-US" baseline="0" dirty="0">
                <a:solidFill>
                  <a:srgbClr val="FF66CC"/>
                </a:solidFill>
                <a:latin typeface="Arial" pitchFamily="34" charset="0"/>
                <a:cs typeface="Arial" pitchFamily="34" charset="0"/>
              </a:rPr>
              <a:t>He has shown you, O man, what </a:t>
            </a:r>
            <a:r>
              <a:rPr lang="en-US" i="1" baseline="0" dirty="0">
                <a:solidFill>
                  <a:srgbClr val="FF66CC"/>
                </a:solidFill>
                <a:latin typeface="Arial" pitchFamily="34" charset="0"/>
                <a:cs typeface="Arial" pitchFamily="34" charset="0"/>
              </a:rPr>
              <a:t>is</a:t>
            </a:r>
            <a:r>
              <a:rPr lang="en-US" baseline="0" dirty="0">
                <a:solidFill>
                  <a:srgbClr val="FF66CC"/>
                </a:solidFill>
                <a:latin typeface="Arial" pitchFamily="34" charset="0"/>
                <a:cs typeface="Arial" pitchFamily="34" charset="0"/>
              </a:rPr>
              <a:t> good;</a:t>
            </a:r>
          </a:p>
          <a:p>
            <a:pPr fontAlgn="base">
              <a:spcBef>
                <a:spcPct val="0"/>
              </a:spcBef>
              <a:spcAft>
                <a:spcPct val="0"/>
              </a:spcAft>
              <a:defRPr/>
            </a:pPr>
            <a:r>
              <a:rPr lang="en-US" baseline="0" dirty="0">
                <a:solidFill>
                  <a:srgbClr val="FF66CC"/>
                </a:solidFill>
                <a:latin typeface="Arial" pitchFamily="34" charset="0"/>
                <a:cs typeface="Arial" pitchFamily="34" charset="0"/>
              </a:rPr>
              <a:t>    And what does the </a:t>
            </a:r>
            <a:r>
              <a:rPr lang="en-US" cap="small" baseline="0" dirty="0">
                <a:solidFill>
                  <a:srgbClr val="FF66CC"/>
                </a:solidFill>
                <a:latin typeface="Arial" pitchFamily="34" charset="0"/>
                <a:cs typeface="Arial" pitchFamily="34" charset="0"/>
              </a:rPr>
              <a:t>Lord</a:t>
            </a:r>
            <a:r>
              <a:rPr lang="en-US" baseline="0" dirty="0">
                <a:solidFill>
                  <a:srgbClr val="FF66CC"/>
                </a:solidFill>
                <a:latin typeface="Arial" pitchFamily="34" charset="0"/>
                <a:cs typeface="Arial" pitchFamily="34" charset="0"/>
              </a:rPr>
              <a:t> require of you</a:t>
            </a:r>
          </a:p>
          <a:p>
            <a:pPr fontAlgn="base">
              <a:spcBef>
                <a:spcPct val="0"/>
              </a:spcBef>
              <a:spcAft>
                <a:spcPct val="0"/>
              </a:spcAft>
              <a:defRPr/>
            </a:pPr>
            <a:r>
              <a:rPr lang="en-US" baseline="0" dirty="0">
                <a:solidFill>
                  <a:srgbClr val="FF66CC"/>
                </a:solidFill>
                <a:latin typeface="Arial" pitchFamily="34" charset="0"/>
                <a:cs typeface="Arial" pitchFamily="34" charset="0"/>
              </a:rPr>
              <a:t>    But to do justly,</a:t>
            </a:r>
          </a:p>
          <a:p>
            <a:pPr fontAlgn="base">
              <a:spcBef>
                <a:spcPct val="0"/>
              </a:spcBef>
              <a:spcAft>
                <a:spcPct val="0"/>
              </a:spcAft>
              <a:defRPr/>
            </a:pPr>
            <a:r>
              <a:rPr lang="en-US" baseline="0" dirty="0">
                <a:solidFill>
                  <a:srgbClr val="FF66CC"/>
                </a:solidFill>
                <a:latin typeface="Arial" pitchFamily="34" charset="0"/>
                <a:cs typeface="Arial" pitchFamily="34" charset="0"/>
              </a:rPr>
              <a:t>    To love mercy,</a:t>
            </a:r>
          </a:p>
          <a:p>
            <a:pPr fontAlgn="base">
              <a:spcBef>
                <a:spcPct val="0"/>
              </a:spcBef>
              <a:spcAft>
                <a:spcPct val="0"/>
              </a:spcAft>
              <a:defRPr/>
            </a:pPr>
            <a:r>
              <a:rPr lang="en-US" baseline="0" dirty="0">
                <a:solidFill>
                  <a:srgbClr val="FF66CC"/>
                </a:solidFill>
                <a:latin typeface="Arial" pitchFamily="34" charset="0"/>
                <a:cs typeface="Arial" pitchFamily="34" charset="0"/>
              </a:rPr>
              <a:t>    And to walk humbly with your God</a:t>
            </a:r>
            <a:r>
              <a:rPr lang="en-US" baseline="0" dirty="0" smtClean="0">
                <a:solidFill>
                  <a:srgbClr val="FF66CC"/>
                </a:solidFill>
                <a:latin typeface="Arial" pitchFamily="34" charset="0"/>
                <a:cs typeface="Arial" pitchFamily="34" charset="0"/>
              </a:rPr>
              <a:t>?</a:t>
            </a:r>
            <a:endParaRPr lang="en-US" baseline="0" dirty="0">
              <a:solidFill>
                <a:srgbClr val="FF66CC"/>
              </a:solidFill>
              <a:latin typeface="Arial" pitchFamily="34" charset="0"/>
              <a:cs typeface="Arial" pitchFamily="34" charset="0"/>
            </a:endParaRPr>
          </a:p>
        </p:txBody>
      </p:sp>
    </p:spTree>
    <p:extLst>
      <p:ext uri="{BB962C8B-B14F-4D97-AF65-F5344CB8AC3E}">
        <p14:creationId xmlns:p14="http://schemas.microsoft.com/office/powerpoint/2010/main" val="831427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L:\Images\Life-Nazreth Village\Lamps-Scribes\normal_Nazareth_20__DSC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a:spLocks noGrp="1"/>
          </p:cNvSpPr>
          <p:nvPr>
            <p:ph type="title"/>
          </p:nvPr>
        </p:nvSpPr>
        <p:spPr>
          <a:xfrm>
            <a:off x="674688" y="115888"/>
            <a:ext cx="7772400" cy="1143000"/>
          </a:xfrm>
        </p:spPr>
        <p:txBody>
          <a:bodyPr/>
          <a:lstStyle/>
          <a:p>
            <a:pPr algn="l"/>
            <a:r>
              <a:rPr lang="en-US" altLang="en-US" sz="2400" smtClean="0"/>
              <a:t>What is the attitude of the God-fearing individual as expressed in verses 7 to 8?</a:t>
            </a:r>
          </a:p>
        </p:txBody>
      </p:sp>
      <p:sp>
        <p:nvSpPr>
          <p:cNvPr id="5" name="TextBox 4"/>
          <p:cNvSpPr txBox="1"/>
          <p:nvPr/>
        </p:nvSpPr>
        <p:spPr>
          <a:xfrm>
            <a:off x="5475288" y="1244600"/>
            <a:ext cx="3562350" cy="1814513"/>
          </a:xfrm>
          <a:prstGeom prst="rect">
            <a:avLst/>
          </a:prstGeom>
          <a:solidFill>
            <a:srgbClr val="000000"/>
          </a:solidFill>
        </p:spPr>
        <p:txBody>
          <a:bodyPr>
            <a:spAutoFit/>
          </a:bodyPr>
          <a:lstStyle/>
          <a:p>
            <a:pPr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Micah 7</a:t>
            </a:r>
          </a:p>
          <a:p>
            <a:pPr marL="233363" indent="-233363" fontAlgn="base">
              <a:spcBef>
                <a:spcPct val="0"/>
              </a:spcBef>
              <a:spcAft>
                <a:spcPct val="0"/>
              </a:spcAft>
              <a:defRPr/>
            </a:pPr>
            <a:r>
              <a:rPr lang="en-US" sz="1400" baseline="30000" dirty="0">
                <a:solidFill>
                  <a:srgbClr val="EAEAEA"/>
                </a:solidFill>
                <a:latin typeface="Tahoma" pitchFamily="34" charset="0"/>
                <a:ea typeface="Tahoma" pitchFamily="34" charset="0"/>
                <a:cs typeface="Tahoma" pitchFamily="34" charset="0"/>
              </a:rPr>
              <a:t>7</a:t>
            </a:r>
            <a:r>
              <a:rPr lang="en-US" sz="1400" dirty="0">
                <a:solidFill>
                  <a:srgbClr val="EAEAEA"/>
                </a:solidFill>
                <a:latin typeface="Tahoma" pitchFamily="34" charset="0"/>
                <a:ea typeface="Tahoma" pitchFamily="34" charset="0"/>
                <a:cs typeface="Tahoma" pitchFamily="34" charset="0"/>
              </a:rPr>
              <a:t>    Therefore I will look to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I will wait for the God of my salvation;</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My God will hear me.</a:t>
            </a:r>
          </a:p>
          <a:p>
            <a:pPr marL="233363" indent="-233363" fontAlgn="base">
              <a:spcBef>
                <a:spcPct val="0"/>
              </a:spcBef>
              <a:spcAft>
                <a:spcPct val="0"/>
              </a:spcAft>
              <a:defRPr/>
            </a:pPr>
            <a:r>
              <a:rPr lang="en-US" sz="1400" baseline="30000" dirty="0">
                <a:solidFill>
                  <a:srgbClr val="EAEAEA"/>
                </a:solidFill>
                <a:latin typeface="Tahoma" pitchFamily="34" charset="0"/>
                <a:ea typeface="Tahoma" pitchFamily="34" charset="0"/>
                <a:cs typeface="Tahoma" pitchFamily="34" charset="0"/>
              </a:rPr>
              <a:t>8</a:t>
            </a:r>
            <a:r>
              <a:rPr lang="en-US" sz="1400" dirty="0">
                <a:solidFill>
                  <a:srgbClr val="EAEAEA"/>
                </a:solidFill>
                <a:latin typeface="Tahoma" pitchFamily="34" charset="0"/>
                <a:ea typeface="Tahoma" pitchFamily="34" charset="0"/>
                <a:cs typeface="Tahoma" pitchFamily="34" charset="0"/>
              </a:rPr>
              <a:t>    Do not rejoice over me, my enemy;</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When I fall, I will arise;</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When I sit in darkness,</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 </a:t>
            </a:r>
            <a:r>
              <a:rPr lang="en-US" sz="1400" i="1" dirty="0">
                <a:solidFill>
                  <a:srgbClr val="EAEAEA"/>
                </a:solidFill>
                <a:latin typeface="Tahoma" pitchFamily="34" charset="0"/>
                <a:ea typeface="Tahoma" pitchFamily="34" charset="0"/>
                <a:cs typeface="Tahoma" pitchFamily="34" charset="0"/>
              </a:rPr>
              <a:t>will be</a:t>
            </a:r>
            <a:r>
              <a:rPr lang="en-US" sz="1400" dirty="0">
                <a:solidFill>
                  <a:srgbClr val="EAEAEA"/>
                </a:solidFill>
                <a:latin typeface="Tahoma" pitchFamily="34" charset="0"/>
                <a:ea typeface="Tahoma" pitchFamily="34" charset="0"/>
                <a:cs typeface="Tahoma" pitchFamily="34" charset="0"/>
              </a:rPr>
              <a:t> a light to me.</a:t>
            </a:r>
          </a:p>
        </p:txBody>
      </p:sp>
    </p:spTree>
    <p:extLst>
      <p:ext uri="{BB962C8B-B14F-4D97-AF65-F5344CB8AC3E}">
        <p14:creationId xmlns:p14="http://schemas.microsoft.com/office/powerpoint/2010/main" val="2382375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685800" y="819150"/>
            <a:ext cx="3398838" cy="1316038"/>
          </a:xfrm>
        </p:spPr>
        <p:txBody>
          <a:bodyPr/>
          <a:lstStyle/>
          <a:p>
            <a:r>
              <a:rPr lang="en-US" altLang="en-US" sz="2400" smtClean="0"/>
              <a:t>How will the other nations react to that as stated in verses 16 to 17?</a:t>
            </a:r>
          </a:p>
        </p:txBody>
      </p:sp>
      <p:pic>
        <p:nvPicPr>
          <p:cNvPr id="163843" name="Picture 2" descr="L:\Bible Maps\Waldron Bible Maps\JPEG Folder\Jeroboam 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0"/>
            <a:ext cx="5059362"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5925" y="2098675"/>
            <a:ext cx="4262438" cy="2801938"/>
          </a:xfrm>
          <a:prstGeom prst="rect">
            <a:avLst/>
          </a:prstGeom>
          <a:solidFill>
            <a:schemeClr val="tx1">
              <a:lumMod val="10000"/>
            </a:schemeClr>
          </a:solidFill>
        </p:spPr>
        <p:txBody>
          <a:bodyPr>
            <a:spAutoFit/>
          </a:bodyPr>
          <a:lstStyle/>
          <a:p>
            <a:pPr fontAlgn="base">
              <a:spcBef>
                <a:spcPct val="0"/>
              </a:spcBef>
              <a:spcAft>
                <a:spcPct val="0"/>
              </a:spcAft>
              <a:defRPr/>
            </a:pPr>
            <a:r>
              <a:rPr lang="en-US" sz="1600" dirty="0">
                <a:solidFill>
                  <a:srgbClr val="EAEAEA"/>
                </a:solidFill>
                <a:cs typeface="Arial" pitchFamily="34" charset="0"/>
              </a:rPr>
              <a:t>Micah 7</a:t>
            </a:r>
          </a:p>
          <a:p>
            <a:pPr marL="285750" indent="-285750" fontAlgn="base">
              <a:spcBef>
                <a:spcPct val="0"/>
              </a:spcBef>
              <a:spcAft>
                <a:spcPct val="0"/>
              </a:spcAft>
              <a:defRPr/>
            </a:pPr>
            <a:r>
              <a:rPr lang="en-US" sz="1600" baseline="30000" dirty="0">
                <a:solidFill>
                  <a:srgbClr val="EAEAEA"/>
                </a:solidFill>
                <a:cs typeface="Arial" pitchFamily="34" charset="0"/>
              </a:rPr>
              <a:t>16</a:t>
            </a:r>
            <a:r>
              <a:rPr lang="en-US" sz="1600" dirty="0">
                <a:solidFill>
                  <a:srgbClr val="EAEAEA"/>
                </a:solidFill>
                <a:cs typeface="Arial" pitchFamily="34" charset="0"/>
              </a:rPr>
              <a:t>    The nations </a:t>
            </a:r>
            <a:r>
              <a:rPr lang="en-US" sz="1600" u="sng" dirty="0">
                <a:solidFill>
                  <a:srgbClr val="FFFF00"/>
                </a:solidFill>
                <a:cs typeface="Arial" pitchFamily="34" charset="0"/>
              </a:rPr>
              <a:t>shall see </a:t>
            </a:r>
            <a:r>
              <a:rPr lang="en-US" sz="1600" dirty="0">
                <a:solidFill>
                  <a:srgbClr val="EAEAEA"/>
                </a:solidFill>
                <a:cs typeface="Arial" pitchFamily="34" charset="0"/>
              </a:rPr>
              <a:t>and be ashamed of all their might;</a:t>
            </a:r>
          </a:p>
          <a:p>
            <a:pPr marL="285750" indent="-285750" fontAlgn="base">
              <a:spcBef>
                <a:spcPct val="0"/>
              </a:spcBef>
              <a:spcAft>
                <a:spcPct val="0"/>
              </a:spcAft>
              <a:defRPr/>
            </a:pPr>
            <a:r>
              <a:rPr lang="en-US" sz="1600" dirty="0">
                <a:solidFill>
                  <a:srgbClr val="EAEAEA"/>
                </a:solidFill>
                <a:cs typeface="Arial" pitchFamily="34" charset="0"/>
              </a:rPr>
              <a:t>    They shall put </a:t>
            </a:r>
            <a:r>
              <a:rPr lang="en-US" sz="1600" i="1" dirty="0">
                <a:solidFill>
                  <a:srgbClr val="EAEAEA"/>
                </a:solidFill>
                <a:cs typeface="Arial" pitchFamily="34" charset="0"/>
              </a:rPr>
              <a:t>their</a:t>
            </a:r>
            <a:r>
              <a:rPr lang="en-US" sz="1600" dirty="0">
                <a:solidFill>
                  <a:srgbClr val="EAEAEA"/>
                </a:solidFill>
                <a:cs typeface="Arial" pitchFamily="34" charset="0"/>
              </a:rPr>
              <a:t> </a:t>
            </a:r>
            <a:r>
              <a:rPr lang="en-US" sz="1600" u="sng" dirty="0">
                <a:solidFill>
                  <a:srgbClr val="FFFF00"/>
                </a:solidFill>
                <a:cs typeface="Arial" pitchFamily="34" charset="0"/>
              </a:rPr>
              <a:t>hand over </a:t>
            </a:r>
            <a:r>
              <a:rPr lang="en-US" sz="1600" i="1" u="sng" dirty="0">
                <a:solidFill>
                  <a:srgbClr val="FFFF00"/>
                </a:solidFill>
                <a:cs typeface="Arial" pitchFamily="34" charset="0"/>
              </a:rPr>
              <a:t>their</a:t>
            </a:r>
            <a:r>
              <a:rPr lang="en-US" sz="1600" u="sng" dirty="0">
                <a:solidFill>
                  <a:srgbClr val="FFFF00"/>
                </a:solidFill>
                <a:cs typeface="Arial" pitchFamily="34" charset="0"/>
              </a:rPr>
              <a:t> mouth</a:t>
            </a:r>
            <a:r>
              <a:rPr lang="en-US" sz="1600" dirty="0">
                <a:solidFill>
                  <a:srgbClr val="EAEAEA"/>
                </a:solidFill>
                <a:cs typeface="Arial" pitchFamily="34" charset="0"/>
              </a:rPr>
              <a:t>;</a:t>
            </a:r>
          </a:p>
          <a:p>
            <a:pPr marL="285750" indent="-285750" fontAlgn="base">
              <a:spcBef>
                <a:spcPct val="0"/>
              </a:spcBef>
              <a:spcAft>
                <a:spcPct val="0"/>
              </a:spcAft>
              <a:defRPr/>
            </a:pPr>
            <a:r>
              <a:rPr lang="en-US" sz="1600" dirty="0">
                <a:solidFill>
                  <a:srgbClr val="EAEAEA"/>
                </a:solidFill>
                <a:cs typeface="Arial" pitchFamily="34" charset="0"/>
              </a:rPr>
              <a:t>    </a:t>
            </a:r>
            <a:r>
              <a:rPr lang="en-US" sz="1600" u="sng" dirty="0">
                <a:solidFill>
                  <a:srgbClr val="FFFF00"/>
                </a:solidFill>
                <a:cs typeface="Arial" pitchFamily="34" charset="0"/>
              </a:rPr>
              <a:t>Their ears shall be deaf</a:t>
            </a:r>
            <a:r>
              <a:rPr lang="en-US" sz="1600" dirty="0">
                <a:solidFill>
                  <a:srgbClr val="EAEAEA"/>
                </a:solidFill>
                <a:cs typeface="Arial" pitchFamily="34" charset="0"/>
              </a:rPr>
              <a:t>.</a:t>
            </a:r>
          </a:p>
          <a:p>
            <a:pPr marL="285750" indent="-285750" fontAlgn="base">
              <a:spcBef>
                <a:spcPct val="0"/>
              </a:spcBef>
              <a:spcAft>
                <a:spcPct val="0"/>
              </a:spcAft>
              <a:defRPr/>
            </a:pPr>
            <a:r>
              <a:rPr lang="en-US" sz="1600" baseline="30000" dirty="0">
                <a:solidFill>
                  <a:srgbClr val="EAEAEA"/>
                </a:solidFill>
                <a:cs typeface="Arial" pitchFamily="34" charset="0"/>
              </a:rPr>
              <a:t>17</a:t>
            </a:r>
            <a:r>
              <a:rPr lang="en-US" sz="1600" dirty="0">
                <a:solidFill>
                  <a:srgbClr val="EAEAEA"/>
                </a:solidFill>
                <a:cs typeface="Arial" pitchFamily="34" charset="0"/>
              </a:rPr>
              <a:t>    They shall lick the dust like a serpent;</a:t>
            </a:r>
          </a:p>
          <a:p>
            <a:pPr marL="285750" indent="-285750" fontAlgn="base">
              <a:spcBef>
                <a:spcPct val="0"/>
              </a:spcBef>
              <a:spcAft>
                <a:spcPct val="0"/>
              </a:spcAft>
              <a:defRPr/>
            </a:pPr>
            <a:r>
              <a:rPr lang="en-US" sz="1600" dirty="0">
                <a:solidFill>
                  <a:srgbClr val="EAEAEA"/>
                </a:solidFill>
                <a:cs typeface="Arial" pitchFamily="34" charset="0"/>
              </a:rPr>
              <a:t>    They shall crawl from their holes like snakes of the earth.</a:t>
            </a:r>
          </a:p>
          <a:p>
            <a:pPr marL="285750" indent="-285750" fontAlgn="base">
              <a:spcBef>
                <a:spcPct val="0"/>
              </a:spcBef>
              <a:spcAft>
                <a:spcPct val="0"/>
              </a:spcAft>
              <a:defRPr/>
            </a:pPr>
            <a:r>
              <a:rPr lang="en-US" sz="1600" dirty="0">
                <a:solidFill>
                  <a:srgbClr val="EAEAEA"/>
                </a:solidFill>
                <a:cs typeface="Arial" pitchFamily="34" charset="0"/>
              </a:rPr>
              <a:t>    They shall be afraid of the </a:t>
            </a:r>
            <a:r>
              <a:rPr lang="en-US" sz="1600" cap="small" dirty="0">
                <a:solidFill>
                  <a:srgbClr val="EAEAEA"/>
                </a:solidFill>
                <a:cs typeface="Arial" pitchFamily="34" charset="0"/>
              </a:rPr>
              <a:t>Lord</a:t>
            </a:r>
            <a:r>
              <a:rPr lang="en-US" sz="1600" dirty="0">
                <a:solidFill>
                  <a:srgbClr val="EAEAEA"/>
                </a:solidFill>
                <a:cs typeface="Arial" pitchFamily="34" charset="0"/>
              </a:rPr>
              <a:t> our God,</a:t>
            </a:r>
          </a:p>
          <a:p>
            <a:pPr marL="285750" indent="-285750" fontAlgn="base">
              <a:spcBef>
                <a:spcPct val="0"/>
              </a:spcBef>
              <a:spcAft>
                <a:spcPct val="0"/>
              </a:spcAft>
              <a:defRPr/>
            </a:pPr>
            <a:r>
              <a:rPr lang="en-US" sz="1600" dirty="0">
                <a:solidFill>
                  <a:srgbClr val="EAEAEA"/>
                </a:solidFill>
                <a:cs typeface="Arial" pitchFamily="34" charset="0"/>
              </a:rPr>
              <a:t>    And shall fear because of You.</a:t>
            </a:r>
          </a:p>
          <a:p>
            <a:pPr marL="285750" indent="-285750" fontAlgn="base">
              <a:spcBef>
                <a:spcPct val="0"/>
              </a:spcBef>
              <a:spcAft>
                <a:spcPct val="0"/>
              </a:spcAft>
              <a:defRPr/>
            </a:pPr>
            <a:endParaRPr lang="en-US" sz="1600" dirty="0">
              <a:solidFill>
                <a:srgbClr val="EAEAEA"/>
              </a:solidFill>
              <a:cs typeface="Arial" pitchFamily="34" charset="0"/>
            </a:endParaRPr>
          </a:p>
        </p:txBody>
      </p:sp>
      <p:pic>
        <p:nvPicPr>
          <p:cNvPr id="163845" name="Picture 4" descr="http://www.myfellowamerican.tv/blog/wp-content/uploads/2012/02/See-No-evil-Hear-No-Evil-Speak-No-Evil-Lessonsontheenglishlongsword.blogspot.com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107950"/>
            <a:ext cx="298926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387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endParaRPr lang="en-US" altLang="en-US" smtClean="0"/>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838200"/>
            <a:ext cx="5243513" cy="544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29338" y="1624013"/>
            <a:ext cx="3014662" cy="2123658"/>
          </a:xfrm>
          <a:prstGeom prst="rect">
            <a:avLst/>
          </a:prstGeom>
          <a:noFill/>
        </p:spPr>
        <p:txBody>
          <a:bodyPr>
            <a:spAutoFit/>
          </a:bodyPr>
          <a:lstStyle/>
          <a:p>
            <a:pPr fontAlgn="base">
              <a:spcBef>
                <a:spcPct val="0"/>
              </a:spcBef>
              <a:spcAft>
                <a:spcPct val="0"/>
              </a:spcAft>
              <a:defRPr/>
            </a:pPr>
            <a:r>
              <a:rPr lang="en-US" sz="1200" dirty="0">
                <a:solidFill>
                  <a:srgbClr val="7030A0"/>
                </a:solidFill>
                <a:latin typeface="Arial" pitchFamily="34" charset="0"/>
                <a:cs typeface="Arial" pitchFamily="34" charset="0"/>
              </a:rPr>
              <a:t>Place the following prophecies</a:t>
            </a:r>
          </a:p>
          <a:p>
            <a:pPr fontAlgn="base">
              <a:spcBef>
                <a:spcPct val="0"/>
              </a:spcBef>
              <a:spcAft>
                <a:spcPct val="0"/>
              </a:spcAft>
              <a:defRPr/>
            </a:pPr>
            <a:r>
              <a:rPr lang="en-US" sz="1200" dirty="0">
                <a:solidFill>
                  <a:srgbClr val="7030A0"/>
                </a:solidFill>
                <a:latin typeface="Arial" pitchFamily="34" charset="0"/>
                <a:cs typeface="Arial" pitchFamily="34" charset="0"/>
              </a:rPr>
              <a:t>under the correct prophecy range</a:t>
            </a:r>
          </a:p>
          <a:p>
            <a:pPr fontAlgn="base">
              <a:spcBef>
                <a:spcPct val="0"/>
              </a:spcBef>
              <a:spcAft>
                <a:spcPct val="0"/>
              </a:spcAft>
              <a:defRPr/>
            </a:pPr>
            <a:endParaRPr lang="en-US" sz="1200" dirty="0">
              <a:solidFill>
                <a:prstClr val="black"/>
              </a:solidFill>
              <a:latin typeface="Arial" pitchFamily="34" charset="0"/>
              <a:cs typeface="Arial" pitchFamily="34" charset="0"/>
            </a:endParaRPr>
          </a:p>
          <a:p>
            <a:pPr fontAlgn="base">
              <a:spcBef>
                <a:spcPct val="0"/>
              </a:spcBef>
              <a:spcAft>
                <a:spcPct val="0"/>
              </a:spcAft>
              <a:defRPr/>
            </a:pPr>
            <a:r>
              <a:rPr lang="en-US" sz="1200" dirty="0">
                <a:solidFill>
                  <a:prstClr val="black"/>
                </a:solidFill>
                <a:latin typeface="Arial" pitchFamily="34" charset="0"/>
                <a:cs typeface="Arial" pitchFamily="34" charset="0"/>
              </a:rPr>
              <a:t>1:6-7   Fall of Samaria in 722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1:9-16 Invasion of Judah by Sennacherib (701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3:12,7:13 Fall of Jerusalem (586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4:10     Exile in Babylon (586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4:10     Return </a:t>
            </a:r>
            <a:r>
              <a:rPr lang="en-US" sz="1200" dirty="0" err="1">
                <a:solidFill>
                  <a:prstClr val="black"/>
                </a:solidFill>
                <a:latin typeface="Arial" pitchFamily="34" charset="0"/>
                <a:cs typeface="Arial" pitchFamily="34" charset="0"/>
              </a:rPr>
              <a:t>fr</a:t>
            </a:r>
            <a:r>
              <a:rPr lang="en-US" sz="1200" dirty="0">
                <a:solidFill>
                  <a:prstClr val="black"/>
                </a:solidFill>
                <a:latin typeface="Arial" pitchFamily="34" charset="0"/>
                <a:cs typeface="Arial" pitchFamily="34" charset="0"/>
              </a:rPr>
              <a:t> captivity (~516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5:2       Birth of Jesus (~4 BC)</a:t>
            </a:r>
          </a:p>
          <a:p>
            <a:pPr marL="463550" indent="-463550" fontAlgn="base">
              <a:spcBef>
                <a:spcPct val="0"/>
              </a:spcBef>
              <a:spcAft>
                <a:spcPct val="0"/>
              </a:spcAft>
              <a:defRPr/>
            </a:pPr>
            <a:r>
              <a:rPr lang="en-US" sz="1200" dirty="0">
                <a:solidFill>
                  <a:prstClr val="black"/>
                </a:solidFill>
                <a:latin typeface="Arial" pitchFamily="34" charset="0"/>
                <a:cs typeface="Arial" pitchFamily="34" charset="0"/>
              </a:rPr>
              <a:t>4:1-5    Kingdom of God</a:t>
            </a:r>
          </a:p>
        </p:txBody>
      </p:sp>
    </p:spTree>
    <p:extLst>
      <p:ext uri="{BB962C8B-B14F-4D97-AF65-F5344CB8AC3E}">
        <p14:creationId xmlns:p14="http://schemas.microsoft.com/office/powerpoint/2010/main" val="2882924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7030A0"/>
                </a:solidFill>
              </a:rPr>
              <a:t>List Your Favorite Verse/s</a:t>
            </a:r>
            <a:br>
              <a:rPr lang="en-US" b="1" dirty="0">
                <a:solidFill>
                  <a:srgbClr val="7030A0"/>
                </a:solidFill>
              </a:rPr>
            </a:br>
            <a:endParaRPr lang="en-US" dirty="0"/>
          </a:p>
        </p:txBody>
      </p:sp>
      <p:sp>
        <p:nvSpPr>
          <p:cNvPr id="5" name="Rectangle 4"/>
          <p:cNvSpPr/>
          <p:nvPr/>
        </p:nvSpPr>
        <p:spPr>
          <a:xfrm>
            <a:off x="1163752" y="1498581"/>
            <a:ext cx="7414945"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sym typeface="Arial"/>
              <a:rtl val="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800600"/>
            <a:ext cx="2133600" cy="2050472"/>
          </a:xfrm>
          <a:prstGeom prst="rect">
            <a:avLst/>
          </a:prstGeom>
        </p:spPr>
      </p:pic>
    </p:spTree>
    <p:extLst>
      <p:ext uri="{BB962C8B-B14F-4D97-AF65-F5344CB8AC3E}">
        <p14:creationId xmlns:p14="http://schemas.microsoft.com/office/powerpoint/2010/main" val="2310825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0" y="135450"/>
            <a:ext cx="7772400" cy="1143000"/>
          </a:xfrm>
        </p:spPr>
        <p:txBody>
          <a:bodyPr/>
          <a:lstStyle/>
          <a:p>
            <a:pPr eaLnBrk="1" hangingPunct="1">
              <a:defRPr/>
            </a:pPr>
            <a:r>
              <a:rPr lang="en-US" dirty="0" smtClean="0"/>
              <a:t>Life of Hezekiah; Bible </a:t>
            </a:r>
            <a:r>
              <a:rPr lang="en-US" dirty="0"/>
              <a:t>Conflict?</a:t>
            </a:r>
            <a:br>
              <a:rPr lang="en-US" dirty="0"/>
            </a:br>
            <a:r>
              <a:rPr lang="en-US" dirty="0"/>
              <a:t>728 or 725 BC</a:t>
            </a:r>
            <a:r>
              <a:rPr lang="en-US" dirty="0" smtClean="0"/>
              <a:t>?</a:t>
            </a:r>
          </a:p>
        </p:txBody>
      </p:sp>
      <p:cxnSp>
        <p:nvCxnSpPr>
          <p:cNvPr id="211971" name="Straight Arrow Connector 3"/>
          <p:cNvCxnSpPr>
            <a:cxnSpLocks noChangeShapeType="1"/>
          </p:cNvCxnSpPr>
          <p:nvPr/>
        </p:nvCxnSpPr>
        <p:spPr bwMode="auto">
          <a:xfrm flipV="1">
            <a:off x="1323975" y="2484438"/>
            <a:ext cx="6386513" cy="12700"/>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211972" name="Straight Connector 5"/>
          <p:cNvCxnSpPr>
            <a:cxnSpLocks noChangeShapeType="1"/>
          </p:cNvCxnSpPr>
          <p:nvPr/>
        </p:nvCxnSpPr>
        <p:spPr bwMode="auto">
          <a:xfrm rot="5400000">
            <a:off x="1493043" y="2777332"/>
            <a:ext cx="506413"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211973" name="TextBox 6"/>
          <p:cNvSpPr txBox="1">
            <a:spLocks noChangeArrowheads="1"/>
          </p:cNvSpPr>
          <p:nvPr/>
        </p:nvSpPr>
        <p:spPr bwMode="auto">
          <a:xfrm rot="-5400000">
            <a:off x="956469" y="3507581"/>
            <a:ext cx="152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a:solidFill>
                  <a:srgbClr val="FFFFFF"/>
                </a:solidFill>
              </a:rPr>
              <a:t>25 yrs old</a:t>
            </a:r>
          </a:p>
        </p:txBody>
      </p:sp>
      <p:sp>
        <p:nvSpPr>
          <p:cNvPr id="211974" name="TextBox 7"/>
          <p:cNvSpPr txBox="1">
            <a:spLocks noChangeArrowheads="1"/>
          </p:cNvSpPr>
          <p:nvPr/>
        </p:nvSpPr>
        <p:spPr bwMode="auto">
          <a:xfrm>
            <a:off x="1230313" y="4522788"/>
            <a:ext cx="8905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FFFFFF"/>
                </a:solidFill>
              </a:rPr>
              <a:t>3rd yr </a:t>
            </a:r>
          </a:p>
          <a:p>
            <a:pPr algn="ctr" eaLnBrk="1" fontAlgn="base" hangingPunct="1">
              <a:spcBef>
                <a:spcPct val="20000"/>
              </a:spcBef>
              <a:spcAft>
                <a:spcPct val="0"/>
              </a:spcAft>
            </a:pPr>
            <a:r>
              <a:rPr lang="en-US" altLang="en-US" sz="1600">
                <a:solidFill>
                  <a:srgbClr val="FFFFFF"/>
                </a:solidFill>
              </a:rPr>
              <a:t>Hoshea</a:t>
            </a:r>
          </a:p>
        </p:txBody>
      </p:sp>
      <p:sp>
        <p:nvSpPr>
          <p:cNvPr id="211975" name="TextBox 8"/>
          <p:cNvSpPr txBox="1">
            <a:spLocks noChangeArrowheads="1"/>
          </p:cNvSpPr>
          <p:nvPr/>
        </p:nvSpPr>
        <p:spPr bwMode="auto">
          <a:xfrm rot="-5400000">
            <a:off x="1474788" y="3560763"/>
            <a:ext cx="22891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a:solidFill>
                  <a:srgbClr val="FFFFFF"/>
                </a:solidFill>
              </a:rPr>
              <a:t>4</a:t>
            </a:r>
            <a:r>
              <a:rPr lang="en-US" altLang="en-US" sz="2400" baseline="30000">
                <a:solidFill>
                  <a:srgbClr val="FFFFFF"/>
                </a:solidFill>
              </a:rPr>
              <a:t>th</a:t>
            </a:r>
            <a:r>
              <a:rPr lang="en-US" altLang="en-US" sz="2400">
                <a:solidFill>
                  <a:srgbClr val="FFFFFF"/>
                </a:solidFill>
              </a:rPr>
              <a:t> yr- Samaria </a:t>
            </a:r>
          </a:p>
          <a:p>
            <a:pPr algn="ctr" eaLnBrk="1" fontAlgn="base" hangingPunct="1">
              <a:spcBef>
                <a:spcPct val="20000"/>
              </a:spcBef>
              <a:spcAft>
                <a:spcPct val="0"/>
              </a:spcAft>
            </a:pPr>
            <a:r>
              <a:rPr lang="en-US" altLang="en-US" sz="2400">
                <a:solidFill>
                  <a:srgbClr val="FFFFFF"/>
                </a:solidFill>
              </a:rPr>
              <a:t>Under Siege</a:t>
            </a:r>
          </a:p>
        </p:txBody>
      </p:sp>
      <p:cxnSp>
        <p:nvCxnSpPr>
          <p:cNvPr id="211976" name="Straight Connector 9"/>
          <p:cNvCxnSpPr>
            <a:cxnSpLocks noChangeShapeType="1"/>
          </p:cNvCxnSpPr>
          <p:nvPr/>
        </p:nvCxnSpPr>
        <p:spPr bwMode="auto">
          <a:xfrm rot="5400000">
            <a:off x="2397125" y="2765426"/>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211977" name="TextBox 11"/>
          <p:cNvSpPr txBox="1">
            <a:spLocks noChangeArrowheads="1"/>
          </p:cNvSpPr>
          <p:nvPr/>
        </p:nvSpPr>
        <p:spPr bwMode="auto">
          <a:xfrm rot="-5400000">
            <a:off x="2000250" y="3727450"/>
            <a:ext cx="3317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a:solidFill>
                  <a:srgbClr val="FFFFFF"/>
                </a:solidFill>
              </a:rPr>
              <a:t>6</a:t>
            </a:r>
            <a:r>
              <a:rPr lang="en-US" altLang="en-US" sz="2400" baseline="30000">
                <a:solidFill>
                  <a:srgbClr val="FFFFFF"/>
                </a:solidFill>
              </a:rPr>
              <a:t>th</a:t>
            </a:r>
            <a:r>
              <a:rPr lang="en-US" altLang="en-US" sz="2400">
                <a:solidFill>
                  <a:srgbClr val="FFFFFF"/>
                </a:solidFill>
              </a:rPr>
              <a:t> yr- Samaria </a:t>
            </a:r>
          </a:p>
          <a:p>
            <a:pPr algn="ctr" eaLnBrk="1" fontAlgn="base" hangingPunct="1">
              <a:spcBef>
                <a:spcPct val="20000"/>
              </a:spcBef>
              <a:spcAft>
                <a:spcPct val="0"/>
              </a:spcAft>
            </a:pPr>
            <a:r>
              <a:rPr lang="en-US" altLang="en-US" sz="2400">
                <a:solidFill>
                  <a:srgbClr val="FFFFFF"/>
                </a:solidFill>
              </a:rPr>
              <a:t>Taken by Shalmaneser</a:t>
            </a:r>
          </a:p>
        </p:txBody>
      </p:sp>
      <p:cxnSp>
        <p:nvCxnSpPr>
          <p:cNvPr id="211978" name="Straight Connector 12"/>
          <p:cNvCxnSpPr>
            <a:cxnSpLocks noChangeShapeType="1"/>
          </p:cNvCxnSpPr>
          <p:nvPr/>
        </p:nvCxnSpPr>
        <p:spPr bwMode="auto">
          <a:xfrm rot="5400000">
            <a:off x="3259137" y="2741613"/>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07" name="TextBox 13"/>
          <p:cNvSpPr txBox="1">
            <a:spLocks noChangeArrowheads="1"/>
          </p:cNvSpPr>
          <p:nvPr/>
        </p:nvSpPr>
        <p:spPr bwMode="auto">
          <a:xfrm>
            <a:off x="3276600" y="1951038"/>
            <a:ext cx="646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722</a:t>
            </a:r>
          </a:p>
        </p:txBody>
      </p:sp>
      <p:sp>
        <p:nvSpPr>
          <p:cNvPr id="55308" name="TextBox 14"/>
          <p:cNvSpPr txBox="1">
            <a:spLocks noChangeArrowheads="1"/>
          </p:cNvSpPr>
          <p:nvPr/>
        </p:nvSpPr>
        <p:spPr bwMode="auto">
          <a:xfrm>
            <a:off x="1490663" y="1995488"/>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728</a:t>
            </a:r>
          </a:p>
        </p:txBody>
      </p:sp>
      <p:sp>
        <p:nvSpPr>
          <p:cNvPr id="55309" name="TextBox 15"/>
          <p:cNvSpPr txBox="1">
            <a:spLocks noChangeArrowheads="1"/>
          </p:cNvSpPr>
          <p:nvPr/>
        </p:nvSpPr>
        <p:spPr bwMode="auto">
          <a:xfrm>
            <a:off x="7523163" y="2584450"/>
            <a:ext cx="1360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~699/697</a:t>
            </a:r>
          </a:p>
        </p:txBody>
      </p:sp>
      <p:sp>
        <p:nvSpPr>
          <p:cNvPr id="211982" name="TextBox 16"/>
          <p:cNvSpPr txBox="1">
            <a:spLocks noChangeArrowheads="1"/>
          </p:cNvSpPr>
          <p:nvPr/>
        </p:nvSpPr>
        <p:spPr bwMode="auto">
          <a:xfrm rot="-5400000">
            <a:off x="3866356" y="4469607"/>
            <a:ext cx="3521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a:solidFill>
                  <a:srgbClr val="FFFF00"/>
                </a:solidFill>
              </a:rPr>
              <a:t>Sick life extended 15 </a:t>
            </a:r>
            <a:r>
              <a:rPr lang="en-US" altLang="en-US" sz="2400" dirty="0" err="1">
                <a:solidFill>
                  <a:srgbClr val="FFFF00"/>
                </a:solidFill>
              </a:rPr>
              <a:t>yrs</a:t>
            </a:r>
            <a:endParaRPr lang="en-US" altLang="en-US" sz="2400" dirty="0">
              <a:solidFill>
                <a:srgbClr val="FFFF00"/>
              </a:solidFill>
            </a:endParaRPr>
          </a:p>
        </p:txBody>
      </p:sp>
      <p:cxnSp>
        <p:nvCxnSpPr>
          <p:cNvPr id="211983" name="Straight Connector 17"/>
          <p:cNvCxnSpPr>
            <a:cxnSpLocks noChangeShapeType="1"/>
          </p:cNvCxnSpPr>
          <p:nvPr/>
        </p:nvCxnSpPr>
        <p:spPr bwMode="auto">
          <a:xfrm rot="5400000">
            <a:off x="5364162" y="2743201"/>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12" name="TextBox 18"/>
          <p:cNvSpPr txBox="1">
            <a:spLocks noChangeArrowheads="1"/>
          </p:cNvSpPr>
          <p:nvPr/>
        </p:nvSpPr>
        <p:spPr bwMode="auto">
          <a:xfrm>
            <a:off x="5143500" y="1966913"/>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dirty="0" smtClean="0">
                <a:solidFill>
                  <a:srgbClr val="FFFF00"/>
                </a:solidFill>
                <a:cs typeface="Arial" pitchFamily="34" charset="0"/>
              </a:rPr>
              <a:t>714/13</a:t>
            </a:r>
          </a:p>
        </p:txBody>
      </p:sp>
      <p:sp>
        <p:nvSpPr>
          <p:cNvPr id="211985" name="TextBox 19"/>
          <p:cNvSpPr txBox="1">
            <a:spLocks noChangeArrowheads="1"/>
          </p:cNvSpPr>
          <p:nvPr/>
        </p:nvSpPr>
        <p:spPr bwMode="auto">
          <a:xfrm rot="-5400000">
            <a:off x="5360368" y="4277525"/>
            <a:ext cx="239360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smtClean="0">
                <a:solidFill>
                  <a:srgbClr val="FFFFFF"/>
                </a:solidFill>
              </a:rPr>
              <a:t>Manasseh born </a:t>
            </a:r>
          </a:p>
          <a:p>
            <a:pPr algn="ctr" eaLnBrk="1" fontAlgn="base" hangingPunct="1">
              <a:spcBef>
                <a:spcPct val="20000"/>
              </a:spcBef>
              <a:spcAft>
                <a:spcPct val="0"/>
              </a:spcAft>
            </a:pPr>
            <a:r>
              <a:rPr lang="en-US" altLang="en-US" sz="2400" dirty="0" smtClean="0">
                <a:solidFill>
                  <a:srgbClr val="FFFFFF"/>
                </a:solidFill>
              </a:rPr>
              <a:t>12 </a:t>
            </a:r>
            <a:r>
              <a:rPr lang="en-US" altLang="en-US" sz="2400" dirty="0" err="1">
                <a:solidFill>
                  <a:srgbClr val="FFFFFF"/>
                </a:solidFill>
              </a:rPr>
              <a:t>yrs</a:t>
            </a:r>
            <a:r>
              <a:rPr lang="en-US" altLang="en-US" sz="2400" dirty="0">
                <a:solidFill>
                  <a:srgbClr val="FFFFFF"/>
                </a:solidFill>
              </a:rPr>
              <a:t> old</a:t>
            </a:r>
          </a:p>
        </p:txBody>
      </p:sp>
      <p:cxnSp>
        <p:nvCxnSpPr>
          <p:cNvPr id="211986" name="Straight Connector 20"/>
          <p:cNvCxnSpPr>
            <a:cxnSpLocks noChangeShapeType="1"/>
          </p:cNvCxnSpPr>
          <p:nvPr/>
        </p:nvCxnSpPr>
        <p:spPr bwMode="auto">
          <a:xfrm rot="5400000">
            <a:off x="6294437" y="2773363"/>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15" name="TextBox 21"/>
          <p:cNvSpPr txBox="1">
            <a:spLocks noChangeArrowheads="1"/>
          </p:cNvSpPr>
          <p:nvPr/>
        </p:nvSpPr>
        <p:spPr bwMode="auto">
          <a:xfrm>
            <a:off x="6029325" y="1997075"/>
            <a:ext cx="1182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711/709</a:t>
            </a:r>
          </a:p>
        </p:txBody>
      </p:sp>
      <p:sp>
        <p:nvSpPr>
          <p:cNvPr id="211988" name="TextBox 22"/>
          <p:cNvSpPr txBox="1">
            <a:spLocks noChangeArrowheads="1"/>
          </p:cNvSpPr>
          <p:nvPr/>
        </p:nvSpPr>
        <p:spPr bwMode="auto">
          <a:xfrm>
            <a:off x="4189413" y="2565400"/>
            <a:ext cx="1149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FFFFFF"/>
                </a:solidFill>
              </a:rPr>
              <a:t>Sargon attacks Judah</a:t>
            </a:r>
          </a:p>
        </p:txBody>
      </p:sp>
      <p:sp>
        <p:nvSpPr>
          <p:cNvPr id="55317" name="TextBox 23"/>
          <p:cNvSpPr txBox="1">
            <a:spLocks noChangeArrowheads="1"/>
          </p:cNvSpPr>
          <p:nvPr/>
        </p:nvSpPr>
        <p:spPr bwMode="auto">
          <a:xfrm>
            <a:off x="4465638" y="1995488"/>
            <a:ext cx="647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720</a:t>
            </a:r>
          </a:p>
        </p:txBody>
      </p:sp>
      <p:sp useBgFill="1">
        <p:nvSpPr>
          <p:cNvPr id="211990" name="TextBox 24"/>
          <p:cNvSpPr txBox="1">
            <a:spLocks noChangeArrowheads="1"/>
          </p:cNvSpPr>
          <p:nvPr/>
        </p:nvSpPr>
        <p:spPr bwMode="auto">
          <a:xfrm>
            <a:off x="5143500" y="1171575"/>
            <a:ext cx="1150938" cy="8302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FFFFFF"/>
                </a:solidFill>
              </a:rPr>
              <a:t>Sargon attacks Judah</a:t>
            </a:r>
          </a:p>
        </p:txBody>
      </p:sp>
      <p:sp>
        <p:nvSpPr>
          <p:cNvPr id="211991" name="TextBox 25"/>
          <p:cNvSpPr txBox="1">
            <a:spLocks noChangeArrowheads="1"/>
          </p:cNvSpPr>
          <p:nvPr/>
        </p:nvSpPr>
        <p:spPr bwMode="auto">
          <a:xfrm rot="-5400000">
            <a:off x="5937426" y="3591463"/>
            <a:ext cx="30861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smtClean="0">
                <a:solidFill>
                  <a:srgbClr val="FFFFFF"/>
                </a:solidFill>
              </a:rPr>
              <a:t>Sennacherib</a:t>
            </a:r>
          </a:p>
          <a:p>
            <a:pPr algn="ctr" eaLnBrk="1" fontAlgn="base" hangingPunct="1">
              <a:spcBef>
                <a:spcPct val="20000"/>
              </a:spcBef>
              <a:spcAft>
                <a:spcPct val="0"/>
              </a:spcAft>
            </a:pPr>
            <a:r>
              <a:rPr lang="en-US" altLang="en-US" sz="2400" dirty="0" smtClean="0">
                <a:solidFill>
                  <a:srgbClr val="FFFFFF"/>
                </a:solidFill>
              </a:rPr>
              <a:t> </a:t>
            </a:r>
            <a:r>
              <a:rPr lang="en-US" altLang="en-US" sz="2400" dirty="0">
                <a:solidFill>
                  <a:srgbClr val="FFFFFF"/>
                </a:solidFill>
              </a:rPr>
              <a:t>attacks</a:t>
            </a:r>
          </a:p>
        </p:txBody>
      </p:sp>
      <p:cxnSp>
        <p:nvCxnSpPr>
          <p:cNvPr id="211992" name="Straight Connector 26"/>
          <p:cNvCxnSpPr>
            <a:cxnSpLocks noChangeShapeType="1"/>
          </p:cNvCxnSpPr>
          <p:nvPr/>
        </p:nvCxnSpPr>
        <p:spPr bwMode="auto">
          <a:xfrm rot="5400000">
            <a:off x="7019925" y="2789238"/>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21" name="TextBox 27"/>
          <p:cNvSpPr txBox="1">
            <a:spLocks noChangeArrowheads="1"/>
          </p:cNvSpPr>
          <p:nvPr/>
        </p:nvSpPr>
        <p:spPr bwMode="auto">
          <a:xfrm>
            <a:off x="7102475" y="1955800"/>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701</a:t>
            </a:r>
          </a:p>
        </p:txBody>
      </p:sp>
      <p:sp>
        <p:nvSpPr>
          <p:cNvPr id="3" name="TextBox 2"/>
          <p:cNvSpPr txBox="1"/>
          <p:nvPr/>
        </p:nvSpPr>
        <p:spPr>
          <a:xfrm>
            <a:off x="743393" y="5735807"/>
            <a:ext cx="3690162" cy="1015663"/>
          </a:xfrm>
          <a:prstGeom prst="rect">
            <a:avLst/>
          </a:prstGeom>
          <a:noFill/>
        </p:spPr>
        <p:txBody>
          <a:bodyPr wrap="square" rtlCol="0">
            <a:spAutoFit/>
          </a:bodyPr>
          <a:lstStyle/>
          <a:p>
            <a:pPr fontAlgn="base">
              <a:spcBef>
                <a:spcPct val="0"/>
              </a:spcBef>
              <a:spcAft>
                <a:spcPct val="0"/>
              </a:spcAft>
            </a:pPr>
            <a:r>
              <a:rPr lang="en-US" sz="1000" b="1" dirty="0" smtClean="0">
                <a:solidFill>
                  <a:srgbClr val="FFFFFF"/>
                </a:solidFill>
                <a:latin typeface="Arial" pitchFamily="34" charset="0"/>
                <a:cs typeface="Arial" pitchFamily="34" charset="0"/>
              </a:rPr>
              <a:t>2 </a:t>
            </a:r>
            <a:r>
              <a:rPr lang="en-US" sz="1000" b="1" dirty="0">
                <a:solidFill>
                  <a:srgbClr val="FFFFFF"/>
                </a:solidFill>
                <a:latin typeface="Arial" pitchFamily="34" charset="0"/>
                <a:cs typeface="Arial" pitchFamily="34" charset="0"/>
              </a:rPr>
              <a:t>Kings 18:1-2(ESV) </a:t>
            </a:r>
            <a:r>
              <a:rPr lang="en-US" sz="1000" dirty="0">
                <a:solidFill>
                  <a:srgbClr val="FFFFFF"/>
                </a:solidFill>
                <a:latin typeface="Arial" pitchFamily="34" charset="0"/>
                <a:cs typeface="Arial" pitchFamily="34" charset="0"/>
              </a:rPr>
              <a:t/>
            </a:r>
            <a:br>
              <a:rPr lang="en-US" sz="1000" dirty="0">
                <a:solidFill>
                  <a:srgbClr val="FFFFFF"/>
                </a:solidFill>
                <a:latin typeface="Arial" pitchFamily="34" charset="0"/>
                <a:cs typeface="Arial" pitchFamily="34" charset="0"/>
              </a:rPr>
            </a:br>
            <a:r>
              <a:rPr lang="en-US" sz="1000" baseline="30000" dirty="0">
                <a:solidFill>
                  <a:srgbClr val="FFFFFF"/>
                </a:solidFill>
                <a:latin typeface="Arial" pitchFamily="34" charset="0"/>
                <a:cs typeface="Arial" pitchFamily="34" charset="0"/>
              </a:rPr>
              <a:t>1</a:t>
            </a:r>
            <a:r>
              <a:rPr lang="en-US" sz="1000" dirty="0">
                <a:solidFill>
                  <a:srgbClr val="FFFFFF"/>
                </a:solidFill>
                <a:latin typeface="Arial" pitchFamily="34" charset="0"/>
                <a:cs typeface="Arial" pitchFamily="34" charset="0"/>
              </a:rPr>
              <a:t>In the third year of </a:t>
            </a:r>
            <a:r>
              <a:rPr lang="en-US" sz="1000" dirty="0" err="1">
                <a:solidFill>
                  <a:srgbClr val="FFFFFF"/>
                </a:solidFill>
                <a:latin typeface="Arial" pitchFamily="34" charset="0"/>
                <a:cs typeface="Arial" pitchFamily="34" charset="0"/>
              </a:rPr>
              <a:t>Hoshea</a:t>
            </a:r>
            <a:r>
              <a:rPr lang="en-US" sz="1000" dirty="0">
                <a:solidFill>
                  <a:srgbClr val="FFFFFF"/>
                </a:solidFill>
                <a:latin typeface="Arial" pitchFamily="34" charset="0"/>
                <a:cs typeface="Arial" pitchFamily="34" charset="0"/>
              </a:rPr>
              <a:t> son of </a:t>
            </a:r>
            <a:r>
              <a:rPr lang="en-US" sz="1000" dirty="0" err="1">
                <a:solidFill>
                  <a:srgbClr val="FFFFFF"/>
                </a:solidFill>
                <a:latin typeface="Arial" pitchFamily="34" charset="0"/>
                <a:cs typeface="Arial" pitchFamily="34" charset="0"/>
              </a:rPr>
              <a:t>Elah</a:t>
            </a:r>
            <a:r>
              <a:rPr lang="en-US" sz="1000" dirty="0">
                <a:solidFill>
                  <a:srgbClr val="FFFFFF"/>
                </a:solidFill>
                <a:latin typeface="Arial" pitchFamily="34" charset="0"/>
                <a:cs typeface="Arial" pitchFamily="34" charset="0"/>
              </a:rPr>
              <a:t>, king of Israel, Hezekiah the son of Ahaz, king of Judah, began to reign.  </a:t>
            </a:r>
            <a:br>
              <a:rPr lang="en-US" sz="1000" dirty="0">
                <a:solidFill>
                  <a:srgbClr val="FFFFFF"/>
                </a:solidFill>
                <a:latin typeface="Arial" pitchFamily="34" charset="0"/>
                <a:cs typeface="Arial" pitchFamily="34" charset="0"/>
              </a:rPr>
            </a:br>
            <a:r>
              <a:rPr lang="en-US" sz="1000" baseline="30000" dirty="0">
                <a:solidFill>
                  <a:srgbClr val="FFFFFF"/>
                </a:solidFill>
                <a:latin typeface="Arial" pitchFamily="34" charset="0"/>
                <a:cs typeface="Arial" pitchFamily="34" charset="0"/>
              </a:rPr>
              <a:t>2</a:t>
            </a:r>
            <a:r>
              <a:rPr lang="en-US" sz="1000" dirty="0">
                <a:solidFill>
                  <a:srgbClr val="FFFFFF"/>
                </a:solidFill>
                <a:latin typeface="Arial" pitchFamily="34" charset="0"/>
                <a:cs typeface="Arial" pitchFamily="34" charset="0"/>
              </a:rPr>
              <a:t>He was twenty-five years old when he began to reign, and he reigned twenty-nine years in Jerusalem. His mother’s name was Abi the daughter of Zechariah.  </a:t>
            </a:r>
          </a:p>
        </p:txBody>
      </p:sp>
      <p:sp>
        <p:nvSpPr>
          <p:cNvPr id="27" name="Rectangle 26"/>
          <p:cNvSpPr/>
          <p:nvPr/>
        </p:nvSpPr>
        <p:spPr>
          <a:xfrm>
            <a:off x="4428697" y="4063354"/>
            <a:ext cx="885179" cy="338554"/>
          </a:xfrm>
          <a:prstGeom prst="rect">
            <a:avLst/>
          </a:prstGeom>
        </p:spPr>
        <p:txBody>
          <a:bodyPr wrap="none">
            <a:spAutoFit/>
          </a:bodyPr>
          <a:lstStyle/>
          <a:p>
            <a:pPr algn="ctr" fontAlgn="base">
              <a:spcBef>
                <a:spcPct val="0"/>
              </a:spcBef>
              <a:spcAft>
                <a:spcPct val="0"/>
              </a:spcAft>
            </a:pPr>
            <a:r>
              <a:rPr lang="en-US" sz="800" dirty="0">
                <a:solidFill>
                  <a:srgbClr val="FFFFFF"/>
                </a:solidFill>
                <a:latin typeface="Arial" pitchFamily="34" charset="0"/>
                <a:cs typeface="Arial" pitchFamily="34" charset="0"/>
              </a:rPr>
              <a:t>Sargon II </a:t>
            </a:r>
            <a:endParaRPr lang="en-US" sz="800" dirty="0" smtClean="0">
              <a:solidFill>
                <a:srgbClr val="FFFFFF"/>
              </a:solidFill>
              <a:latin typeface="Arial" pitchFamily="34" charset="0"/>
              <a:cs typeface="Arial" pitchFamily="34" charset="0"/>
            </a:endParaRPr>
          </a:p>
          <a:p>
            <a:pPr algn="ctr" fontAlgn="base">
              <a:spcBef>
                <a:spcPct val="0"/>
              </a:spcBef>
              <a:spcAft>
                <a:spcPct val="0"/>
              </a:spcAft>
            </a:pPr>
            <a:r>
              <a:rPr lang="en-US" sz="800" dirty="0" smtClean="0">
                <a:solidFill>
                  <a:srgbClr val="FFFFFF"/>
                </a:solidFill>
                <a:latin typeface="Arial" pitchFamily="34" charset="0"/>
                <a:cs typeface="Arial" pitchFamily="34" charset="0"/>
              </a:rPr>
              <a:t>(</a:t>
            </a:r>
            <a:r>
              <a:rPr lang="en-US" sz="800" dirty="0">
                <a:solidFill>
                  <a:srgbClr val="FFFFFF"/>
                </a:solidFill>
                <a:latin typeface="Arial" pitchFamily="34" charset="0"/>
                <a:cs typeface="Arial" pitchFamily="34" charset="0"/>
              </a:rPr>
              <a:t>722–705 </a:t>
            </a:r>
            <a:r>
              <a:rPr lang="en-US" sz="800" cap="small" dirty="0" err="1">
                <a:solidFill>
                  <a:srgbClr val="FFFFFF"/>
                </a:solidFill>
                <a:latin typeface="Arial" pitchFamily="34" charset="0"/>
                <a:cs typeface="Arial" pitchFamily="34" charset="0"/>
              </a:rPr>
              <a:t>b.c.</a:t>
            </a:r>
            <a:r>
              <a:rPr lang="en-US" sz="800" dirty="0">
                <a:solidFill>
                  <a:srgbClr val="FFFFFF"/>
                </a:solidFill>
                <a:latin typeface="Arial" pitchFamily="34" charset="0"/>
                <a:cs typeface="Arial" pitchFamily="34" charset="0"/>
              </a:rPr>
              <a:t>) </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638" y="3496734"/>
            <a:ext cx="913443" cy="566620"/>
          </a:xfrm>
          <a:prstGeom prst="rect">
            <a:avLst/>
          </a:prstGeom>
        </p:spPr>
      </p:pic>
      <p:sp>
        <p:nvSpPr>
          <p:cNvPr id="29" name="TextBox 28"/>
          <p:cNvSpPr txBox="1"/>
          <p:nvPr/>
        </p:nvSpPr>
        <p:spPr>
          <a:xfrm>
            <a:off x="4433555" y="4449117"/>
            <a:ext cx="917239" cy="461665"/>
          </a:xfrm>
          <a:prstGeom prst="rect">
            <a:avLst/>
          </a:prstGeom>
          <a:noFill/>
        </p:spPr>
        <p:txBody>
          <a:bodyPr wrap="none" rtlCol="0">
            <a:spAutoFit/>
          </a:bodyPr>
          <a:lstStyle/>
          <a:p>
            <a:pPr fontAlgn="base">
              <a:spcBef>
                <a:spcPct val="0"/>
              </a:spcBef>
              <a:spcAft>
                <a:spcPct val="0"/>
              </a:spcAft>
            </a:pPr>
            <a:r>
              <a:rPr lang="en-US" sz="1200" dirty="0" smtClean="0">
                <a:solidFill>
                  <a:srgbClr val="FFFFFF"/>
                </a:solidFill>
                <a:latin typeface="Arial" pitchFamily="34" charset="0"/>
                <a:cs typeface="Arial" pitchFamily="34" charset="0"/>
              </a:rPr>
              <a:t>Philistines </a:t>
            </a:r>
          </a:p>
          <a:p>
            <a:pPr fontAlgn="base">
              <a:spcBef>
                <a:spcPct val="0"/>
              </a:spcBef>
              <a:spcAft>
                <a:spcPct val="0"/>
              </a:spcAft>
            </a:pPr>
            <a:r>
              <a:rPr lang="en-US" sz="1200" dirty="0" smtClean="0">
                <a:solidFill>
                  <a:srgbClr val="FFFFFF"/>
                </a:solidFill>
                <a:latin typeface="Arial" pitchFamily="34" charset="0"/>
                <a:cs typeface="Arial" pitchFamily="34" charset="0"/>
              </a:rPr>
              <a:t>fall</a:t>
            </a:r>
          </a:p>
        </p:txBody>
      </p:sp>
      <p:sp useBgFill="1">
        <p:nvSpPr>
          <p:cNvPr id="4" name="Rectangle 3"/>
          <p:cNvSpPr/>
          <p:nvPr/>
        </p:nvSpPr>
        <p:spPr>
          <a:xfrm>
            <a:off x="741876" y="1267391"/>
            <a:ext cx="4572000" cy="553998"/>
          </a:xfrm>
          <a:prstGeom prst="rect">
            <a:avLst/>
          </a:prstGeom>
        </p:spPr>
        <p:txBody>
          <a:bodyPr wrap="square" rtlCol="0">
            <a:spAutoFit/>
          </a:bodyPr>
          <a:lstStyle/>
          <a:p>
            <a:pPr fontAlgn="base">
              <a:spcBef>
                <a:spcPct val="0"/>
              </a:spcBef>
              <a:spcAft>
                <a:spcPct val="0"/>
              </a:spcAft>
            </a:pPr>
            <a:r>
              <a:rPr lang="en-US" sz="1000" dirty="0" smtClean="0">
                <a:solidFill>
                  <a:srgbClr val="FFFFFF"/>
                </a:solidFill>
                <a:latin typeface="Arial" pitchFamily="34" charset="0"/>
                <a:cs typeface="Arial" pitchFamily="34" charset="0"/>
              </a:rPr>
              <a:t>2 </a:t>
            </a:r>
            <a:r>
              <a:rPr lang="en-US" sz="1000" dirty="0">
                <a:solidFill>
                  <a:srgbClr val="FFFFFF"/>
                </a:solidFill>
                <a:latin typeface="Arial" pitchFamily="34" charset="0"/>
                <a:cs typeface="Arial" pitchFamily="34" charset="0"/>
              </a:rPr>
              <a:t>Kings 18:10(ESV) </a:t>
            </a:r>
            <a:br>
              <a:rPr lang="en-US" sz="1000" dirty="0">
                <a:solidFill>
                  <a:srgbClr val="FFFFFF"/>
                </a:solidFill>
                <a:latin typeface="Arial" pitchFamily="34" charset="0"/>
                <a:cs typeface="Arial" pitchFamily="34" charset="0"/>
              </a:rPr>
            </a:br>
            <a:r>
              <a:rPr lang="en-US" sz="1000" dirty="0" smtClean="0">
                <a:solidFill>
                  <a:srgbClr val="FFFFFF"/>
                </a:solidFill>
                <a:latin typeface="Arial" pitchFamily="34" charset="0"/>
                <a:cs typeface="Arial" pitchFamily="34" charset="0"/>
              </a:rPr>
              <a:t>and </a:t>
            </a:r>
            <a:r>
              <a:rPr lang="en-US" sz="1000" dirty="0">
                <a:solidFill>
                  <a:srgbClr val="FFFFFF"/>
                </a:solidFill>
                <a:latin typeface="Arial" pitchFamily="34" charset="0"/>
                <a:cs typeface="Arial" pitchFamily="34" charset="0"/>
              </a:rPr>
              <a:t>at the end of three years he took it. In the sixth year of Hezekiah, which was the ninth year of </a:t>
            </a:r>
            <a:r>
              <a:rPr lang="en-US" sz="1000" dirty="0" err="1">
                <a:solidFill>
                  <a:srgbClr val="FFFFFF"/>
                </a:solidFill>
                <a:latin typeface="Arial" pitchFamily="34" charset="0"/>
                <a:cs typeface="Arial" pitchFamily="34" charset="0"/>
              </a:rPr>
              <a:t>Hoshea</a:t>
            </a:r>
            <a:r>
              <a:rPr lang="en-US" sz="1000" dirty="0">
                <a:solidFill>
                  <a:srgbClr val="FFFFFF"/>
                </a:solidFill>
                <a:latin typeface="Arial" pitchFamily="34" charset="0"/>
                <a:cs typeface="Arial" pitchFamily="34" charset="0"/>
              </a:rPr>
              <a:t> king of Israel, Samaria was taken.  </a:t>
            </a:r>
          </a:p>
        </p:txBody>
      </p:sp>
      <p:sp>
        <p:nvSpPr>
          <p:cNvPr id="6" name="Rectangle 5"/>
          <p:cNvSpPr/>
          <p:nvPr/>
        </p:nvSpPr>
        <p:spPr>
          <a:xfrm>
            <a:off x="6620669" y="740688"/>
            <a:ext cx="2410710" cy="861774"/>
          </a:xfrm>
          <a:prstGeom prst="rect">
            <a:avLst/>
          </a:prstGeom>
          <a:solidFill>
            <a:schemeClr val="accent4"/>
          </a:solidFill>
        </p:spPr>
        <p:txBody>
          <a:bodyPr wrap="square" rtlCol="0">
            <a:spAutoFit/>
          </a:bodyPr>
          <a:lstStyle/>
          <a:p>
            <a:pPr fontAlgn="base">
              <a:spcBef>
                <a:spcPct val="0"/>
              </a:spcBef>
              <a:spcAft>
                <a:spcPct val="0"/>
              </a:spcAft>
            </a:pPr>
            <a:r>
              <a:rPr lang="en-US" sz="1000" dirty="0" smtClean="0">
                <a:solidFill>
                  <a:srgbClr val="FFFFFF"/>
                </a:solidFill>
                <a:latin typeface="Arial" pitchFamily="34" charset="0"/>
                <a:cs typeface="Arial" pitchFamily="34" charset="0"/>
              </a:rPr>
              <a:t>2 </a:t>
            </a:r>
            <a:r>
              <a:rPr lang="en-US" sz="1000" dirty="0">
                <a:solidFill>
                  <a:srgbClr val="FFFFFF"/>
                </a:solidFill>
                <a:latin typeface="Arial" pitchFamily="34" charset="0"/>
                <a:cs typeface="Arial" pitchFamily="34" charset="0"/>
              </a:rPr>
              <a:t>Kings 18:13(ESV) </a:t>
            </a:r>
            <a:br>
              <a:rPr lang="en-US" sz="1000" dirty="0">
                <a:solidFill>
                  <a:srgbClr val="FFFFFF"/>
                </a:solidFill>
                <a:latin typeface="Arial" pitchFamily="34" charset="0"/>
                <a:cs typeface="Arial" pitchFamily="34" charset="0"/>
              </a:rPr>
            </a:br>
            <a:r>
              <a:rPr lang="en-US" sz="1000" dirty="0" smtClean="0">
                <a:solidFill>
                  <a:srgbClr val="FFFFFF"/>
                </a:solidFill>
                <a:latin typeface="Arial" pitchFamily="34" charset="0"/>
                <a:cs typeface="Arial" pitchFamily="34" charset="0"/>
              </a:rPr>
              <a:t>In </a:t>
            </a:r>
            <a:r>
              <a:rPr lang="en-US" sz="1000" dirty="0">
                <a:solidFill>
                  <a:srgbClr val="FFFFFF"/>
                </a:solidFill>
                <a:latin typeface="Arial" pitchFamily="34" charset="0"/>
                <a:cs typeface="Arial" pitchFamily="34" charset="0"/>
              </a:rPr>
              <a:t>the fourteenth year of King Hezekiah, Sennacherib king of Assyria came up against all the fortified cities of Judah and took them.  </a:t>
            </a:r>
          </a:p>
        </p:txBody>
      </p:sp>
      <p:sp>
        <p:nvSpPr>
          <p:cNvPr id="32" name="Rectangle 31"/>
          <p:cNvSpPr/>
          <p:nvPr/>
        </p:nvSpPr>
        <p:spPr>
          <a:xfrm>
            <a:off x="6620669" y="5586945"/>
            <a:ext cx="2410710" cy="861774"/>
          </a:xfrm>
          <a:prstGeom prst="rect">
            <a:avLst/>
          </a:prstGeom>
          <a:noFill/>
        </p:spPr>
        <p:txBody>
          <a:bodyPr wrap="square" rtlCol="0">
            <a:spAutoFit/>
          </a:bodyPr>
          <a:lstStyle/>
          <a:p>
            <a:pPr fontAlgn="base">
              <a:spcBef>
                <a:spcPct val="0"/>
              </a:spcBef>
              <a:spcAft>
                <a:spcPct val="0"/>
              </a:spcAft>
            </a:pPr>
            <a:r>
              <a:rPr lang="en-US" sz="1000" dirty="0" smtClean="0">
                <a:solidFill>
                  <a:srgbClr val="FFFF00"/>
                </a:solidFill>
                <a:latin typeface="Arial" pitchFamily="34" charset="0"/>
                <a:cs typeface="Arial" pitchFamily="34" charset="0"/>
              </a:rPr>
              <a:t>2 </a:t>
            </a:r>
            <a:r>
              <a:rPr lang="en-US" sz="1000" dirty="0">
                <a:solidFill>
                  <a:srgbClr val="FFFF00"/>
                </a:solidFill>
                <a:latin typeface="Arial" pitchFamily="34" charset="0"/>
                <a:cs typeface="Arial" pitchFamily="34" charset="0"/>
              </a:rPr>
              <a:t>Kings 18:13(ESV) </a:t>
            </a:r>
            <a:br>
              <a:rPr lang="en-US" sz="1000" dirty="0">
                <a:solidFill>
                  <a:srgbClr val="FFFF00"/>
                </a:solidFill>
                <a:latin typeface="Arial" pitchFamily="34" charset="0"/>
                <a:cs typeface="Arial" pitchFamily="34" charset="0"/>
              </a:rPr>
            </a:br>
            <a:r>
              <a:rPr lang="en-US" sz="1000" dirty="0" smtClean="0">
                <a:solidFill>
                  <a:srgbClr val="FFFF00"/>
                </a:solidFill>
                <a:latin typeface="Arial" pitchFamily="34" charset="0"/>
                <a:cs typeface="Arial" pitchFamily="34" charset="0"/>
              </a:rPr>
              <a:t>In </a:t>
            </a:r>
            <a:r>
              <a:rPr lang="en-US" sz="1000" dirty="0">
                <a:solidFill>
                  <a:srgbClr val="FFFF00"/>
                </a:solidFill>
                <a:latin typeface="Arial" pitchFamily="34" charset="0"/>
                <a:cs typeface="Arial" pitchFamily="34" charset="0"/>
              </a:rPr>
              <a:t>the fourteenth </a:t>
            </a:r>
            <a:r>
              <a:rPr lang="en-US" sz="1000" dirty="0" smtClean="0">
                <a:solidFill>
                  <a:srgbClr val="FFFF00"/>
                </a:solidFill>
                <a:latin typeface="Arial" pitchFamily="34" charset="0"/>
                <a:cs typeface="Arial" pitchFamily="34" charset="0"/>
              </a:rPr>
              <a:t>year </a:t>
            </a:r>
            <a:r>
              <a:rPr lang="en-US" sz="1000" dirty="0" smtClean="0">
                <a:solidFill>
                  <a:srgbClr val="FB0BCD"/>
                </a:solidFill>
                <a:latin typeface="Arial" pitchFamily="34" charset="0"/>
                <a:cs typeface="Arial" pitchFamily="34" charset="0"/>
              </a:rPr>
              <a:t>(life extended) </a:t>
            </a:r>
            <a:r>
              <a:rPr lang="en-US" sz="1000" dirty="0">
                <a:solidFill>
                  <a:srgbClr val="FFFF00"/>
                </a:solidFill>
                <a:latin typeface="Arial" pitchFamily="34" charset="0"/>
                <a:cs typeface="Arial" pitchFamily="34" charset="0"/>
              </a:rPr>
              <a:t>of King Hezekiah, Sennacherib king of Assyria came up against all the fortified cities of Judah and took them.  </a:t>
            </a:r>
          </a:p>
        </p:txBody>
      </p:sp>
      <p:sp>
        <p:nvSpPr>
          <p:cNvPr id="5" name="Right Arrow 4"/>
          <p:cNvSpPr/>
          <p:nvPr/>
        </p:nvSpPr>
        <p:spPr bwMode="auto">
          <a:xfrm rot="10800000">
            <a:off x="6181724" y="1701209"/>
            <a:ext cx="1090613" cy="38277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956140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543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11930600" flipV="1">
            <a:off x="7480152" y="172087"/>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2370138" y="1144588"/>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Tree>
    <p:extLst>
      <p:ext uri="{BB962C8B-B14F-4D97-AF65-F5344CB8AC3E}">
        <p14:creationId xmlns:p14="http://schemas.microsoft.com/office/powerpoint/2010/main" val="213298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583" y="1752600"/>
            <a:ext cx="792024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19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ENAME" val="D:\0Adds\050800 Scout Trip\sr\Samaria tell from south, tb n050800 sr.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Macherus farmer boy plowing rock field, 87-22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2657</TotalTime>
  <Words>1697</Words>
  <Application>Microsoft Office PowerPoint</Application>
  <PresentationFormat>On-screen Show (4:3)</PresentationFormat>
  <Paragraphs>578</Paragraphs>
  <Slides>38</Slides>
  <Notes>3</Notes>
  <HiddenSlides>5</HiddenSlides>
  <MMClips>0</MMClips>
  <ScaleCrop>false</ScaleCrop>
  <HeadingPairs>
    <vt:vector size="4" baseType="variant">
      <vt:variant>
        <vt:lpstr>Theme</vt:lpstr>
      </vt:variant>
      <vt:variant>
        <vt:i4>24</vt:i4>
      </vt:variant>
      <vt:variant>
        <vt:lpstr>Slide Titles</vt:lpstr>
      </vt:variant>
      <vt:variant>
        <vt:i4>38</vt:i4>
      </vt:variant>
    </vt:vector>
  </HeadingPairs>
  <TitlesOfParts>
    <vt:vector size="62" baseType="lpstr">
      <vt:lpstr>Office Theme</vt:lpstr>
      <vt:lpstr>2_Office Theme</vt:lpstr>
      <vt:lpstr>5_Office Theme</vt:lpstr>
      <vt:lpstr>6_Office Theme</vt:lpstr>
      <vt:lpstr>1_Expedition</vt:lpstr>
      <vt:lpstr>8_Office Theme</vt:lpstr>
      <vt:lpstr>9_Office Theme</vt:lpstr>
      <vt:lpstr>10_Office Theme</vt:lpstr>
      <vt:lpstr>11_Office Theme</vt:lpstr>
      <vt:lpstr>5_Romanesque</vt:lpstr>
      <vt:lpstr>1_Office Theme</vt:lpstr>
      <vt:lpstr>3_Office Theme</vt:lpstr>
      <vt:lpstr>4_Office Theme</vt:lpstr>
      <vt:lpstr>7_Office Theme</vt:lpstr>
      <vt:lpstr>12_Office Theme</vt:lpstr>
      <vt:lpstr>13_Office Theme</vt:lpstr>
      <vt:lpstr>1_Romanesque</vt:lpstr>
      <vt:lpstr>10_Romanesque</vt:lpstr>
      <vt:lpstr>2_Romanesque</vt:lpstr>
      <vt:lpstr>11_Romanesque</vt:lpstr>
      <vt:lpstr>4_Romanesque</vt:lpstr>
      <vt:lpstr>3_Romanesque</vt:lpstr>
      <vt:lpstr>14_Office Theme</vt:lpstr>
      <vt:lpstr>Expedition</vt:lpstr>
      <vt:lpstr>PowerPoint Presentation</vt:lpstr>
      <vt:lpstr>PowerPoint Presentation</vt:lpstr>
      <vt:lpstr>The Role of the Prophets </vt:lpstr>
      <vt:lpstr>God’s Test for a Prophet</vt:lpstr>
      <vt:lpstr>Kings of United &amp; Divided Kingdom</vt:lpstr>
      <vt:lpstr>PowerPoint Presentation</vt:lpstr>
      <vt:lpstr>PowerPoint Presentation</vt:lpstr>
      <vt:lpstr>PowerPoint Presentation</vt:lpstr>
      <vt:lpstr>PowerPoint Presentation</vt:lpstr>
      <vt:lpstr>PowerPoint Presentation</vt:lpstr>
      <vt:lpstr>Prophets of the Assyrian Period</vt:lpstr>
      <vt:lpstr>PowerPoint Presentation</vt:lpstr>
      <vt:lpstr>Prophets Time Line</vt:lpstr>
      <vt:lpstr>Prophetic Waves</vt:lpstr>
      <vt:lpstr>PowerPoint Presentation</vt:lpstr>
      <vt:lpstr>PowerPoint Presentation</vt:lpstr>
      <vt:lpstr>PowerPoint Presentation</vt:lpstr>
      <vt:lpstr>PowerPoint Presentation</vt:lpstr>
      <vt:lpstr>Ahaz</vt:lpstr>
      <vt:lpstr>Seeking Help</vt:lpstr>
      <vt:lpstr>PowerPoint Presentation</vt:lpstr>
      <vt:lpstr>Outline of Micah</vt:lpstr>
      <vt:lpstr>PowerPoint Presentation</vt:lpstr>
      <vt:lpstr>Tell Samaria from south</vt:lpstr>
      <vt:lpstr>Sennacherib  in Philistia  &amp; Judah 701 BC</vt:lpstr>
      <vt:lpstr>Beds of Ivory</vt:lpstr>
      <vt:lpstr>Hear Micah</vt:lpstr>
      <vt:lpstr>PowerPoint Presentation</vt:lpstr>
      <vt:lpstr>Sennacherib  in Philistia  &amp; Judah 701 BC</vt:lpstr>
      <vt:lpstr>Who is speaking in verses 6:1 thru 5? </vt:lpstr>
      <vt:lpstr>Who is His Audience 6:6 thru 7? </vt:lpstr>
      <vt:lpstr>What is their question to the Lord? </vt:lpstr>
      <vt:lpstr>What is their understanding of the Lord? </vt:lpstr>
      <vt:lpstr>What is the attitude of the God-fearing individual as expressed in verses 7 to 8?</vt:lpstr>
      <vt:lpstr>How will the other nations react to that as stated in verses 16 to 17?</vt:lpstr>
      <vt:lpstr>PowerPoint Presentation</vt:lpstr>
      <vt:lpstr>List Your Favorite Verse/s </vt:lpstr>
      <vt:lpstr>Life of Hezekiah; Bible Conflict? 728 or 725 BC?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57</cp:revision>
  <dcterms:created xsi:type="dcterms:W3CDTF">2018-09-05T14:20:18Z</dcterms:created>
  <dcterms:modified xsi:type="dcterms:W3CDTF">2018-09-30T11:52:29Z</dcterms:modified>
</cp:coreProperties>
</file>