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97" r:id="rId3"/>
  </p:sldMasterIdLst>
  <p:notesMasterIdLst>
    <p:notesMasterId r:id="rId16"/>
  </p:notesMasterIdLst>
  <p:sldIdLst>
    <p:sldId id="258" r:id="rId4"/>
    <p:sldId id="257" r:id="rId5"/>
    <p:sldId id="259" r:id="rId6"/>
    <p:sldId id="266" r:id="rId7"/>
    <p:sldId id="265" r:id="rId8"/>
    <p:sldId id="264" r:id="rId9"/>
    <p:sldId id="267" r:id="rId10"/>
    <p:sldId id="268" r:id="rId11"/>
    <p:sldId id="261" r:id="rId12"/>
    <p:sldId id="262" r:id="rId13"/>
    <p:sldId id="263" r:id="rId14"/>
    <p:sldId id="269"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9" d="100"/>
          <a:sy n="119" d="100"/>
        </p:scale>
        <p:origin x="1296" y="84"/>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stacked"/>
        <c:varyColors val="0"/>
        <c:ser>
          <c:idx val="0"/>
          <c:order val="0"/>
          <c:tx>
            <c:strRef>
              <c:f>Sheet1!$B$1</c:f>
              <c:strCache>
                <c:ptCount val="1"/>
                <c:pt idx="0">
                  <c:v>Series 1</c:v>
                </c:pt>
              </c:strCache>
            </c:strRef>
          </c:tx>
          <c:invertIfNegative val="0"/>
          <c:cat>
            <c:strRef>
              <c:f>Sheet1!$A$2:$A$6</c:f>
              <c:strCache>
                <c:ptCount val="5"/>
                <c:pt idx="0">
                  <c:v>Doctrine</c:v>
                </c:pt>
                <c:pt idx="1">
                  <c:v>Apathy/Indifference</c:v>
                </c:pt>
                <c:pt idx="2">
                  <c:v>Worldly Influence/Immorality</c:v>
                </c:pt>
                <c:pt idx="3">
                  <c:v>Lack of Follow-Through</c:v>
                </c:pt>
                <c:pt idx="4">
                  <c:v>Persecution</c:v>
                </c:pt>
              </c:strCache>
            </c:strRef>
          </c:cat>
          <c:val>
            <c:numRef>
              <c:f>Sheet1!$B$2:$B$6</c:f>
              <c:numCache>
                <c:formatCode>0%</c:formatCode>
                <c:ptCount val="5"/>
                <c:pt idx="0">
                  <c:v>0.18</c:v>
                </c:pt>
                <c:pt idx="1">
                  <c:v>0.35</c:v>
                </c:pt>
                <c:pt idx="2">
                  <c:v>0.39</c:v>
                </c:pt>
                <c:pt idx="3">
                  <c:v>0.04</c:v>
                </c:pt>
                <c:pt idx="4">
                  <c:v>0.04</c:v>
                </c:pt>
              </c:numCache>
            </c:numRef>
          </c:val>
          <c:extLst>
            <c:ext xmlns:c16="http://schemas.microsoft.com/office/drawing/2014/chart" uri="{C3380CC4-5D6E-409C-BE32-E72D297353CC}">
              <c16:uniqueId val="{00000000-746D-49A0-891B-3F7850DA49FE}"/>
            </c:ext>
          </c:extLst>
        </c:ser>
        <c:ser>
          <c:idx val="1"/>
          <c:order val="1"/>
          <c:tx>
            <c:strRef>
              <c:f>Sheet1!$C$1</c:f>
              <c:strCache>
                <c:ptCount val="1"/>
                <c:pt idx="0">
                  <c:v>Column1</c:v>
                </c:pt>
              </c:strCache>
            </c:strRef>
          </c:tx>
          <c:invertIfNegative val="0"/>
          <c:cat>
            <c:strRef>
              <c:f>Sheet1!$A$2:$A$6</c:f>
              <c:strCache>
                <c:ptCount val="5"/>
                <c:pt idx="0">
                  <c:v>Doctrine</c:v>
                </c:pt>
                <c:pt idx="1">
                  <c:v>Apathy/Indifference</c:v>
                </c:pt>
                <c:pt idx="2">
                  <c:v>Worldly Influence/Immorality</c:v>
                </c:pt>
                <c:pt idx="3">
                  <c:v>Lack of Follow-Through</c:v>
                </c:pt>
                <c:pt idx="4">
                  <c:v>Persecution</c:v>
                </c:pt>
              </c:strCache>
            </c:strRef>
          </c:cat>
          <c:val>
            <c:numRef>
              <c:f>Sheet1!$C$2:$C$6</c:f>
              <c:numCache>
                <c:formatCode>General</c:formatCode>
                <c:ptCount val="5"/>
              </c:numCache>
            </c:numRef>
          </c:val>
          <c:extLst>
            <c:ext xmlns:c16="http://schemas.microsoft.com/office/drawing/2014/chart" uri="{C3380CC4-5D6E-409C-BE32-E72D297353CC}">
              <c16:uniqueId val="{00000001-746D-49A0-891B-3F7850DA49FE}"/>
            </c:ext>
          </c:extLst>
        </c:ser>
        <c:ser>
          <c:idx val="2"/>
          <c:order val="2"/>
          <c:tx>
            <c:strRef>
              <c:f>Sheet1!$D$1</c:f>
              <c:strCache>
                <c:ptCount val="1"/>
                <c:pt idx="0">
                  <c:v>Column2</c:v>
                </c:pt>
              </c:strCache>
            </c:strRef>
          </c:tx>
          <c:invertIfNegative val="0"/>
          <c:cat>
            <c:strRef>
              <c:f>Sheet1!$A$2:$A$6</c:f>
              <c:strCache>
                <c:ptCount val="5"/>
                <c:pt idx="0">
                  <c:v>Doctrine</c:v>
                </c:pt>
                <c:pt idx="1">
                  <c:v>Apathy/Indifference</c:v>
                </c:pt>
                <c:pt idx="2">
                  <c:v>Worldly Influence/Immorality</c:v>
                </c:pt>
                <c:pt idx="3">
                  <c:v>Lack of Follow-Through</c:v>
                </c:pt>
                <c:pt idx="4">
                  <c:v>Persecution</c:v>
                </c:pt>
              </c:strCache>
            </c:strRef>
          </c:cat>
          <c:val>
            <c:numRef>
              <c:f>Sheet1!$D$2:$D$6</c:f>
              <c:numCache>
                <c:formatCode>General</c:formatCode>
                <c:ptCount val="5"/>
              </c:numCache>
            </c:numRef>
          </c:val>
          <c:extLst>
            <c:ext xmlns:c16="http://schemas.microsoft.com/office/drawing/2014/chart" uri="{C3380CC4-5D6E-409C-BE32-E72D297353CC}">
              <c16:uniqueId val="{00000002-746D-49A0-891B-3F7850DA49FE}"/>
            </c:ext>
          </c:extLst>
        </c:ser>
        <c:dLbls>
          <c:showLegendKey val="0"/>
          <c:showVal val="0"/>
          <c:showCatName val="0"/>
          <c:showSerName val="0"/>
          <c:showPercent val="0"/>
          <c:showBubbleSize val="0"/>
        </c:dLbls>
        <c:gapWidth val="150"/>
        <c:overlap val="100"/>
        <c:axId val="2103877080"/>
        <c:axId val="2103880056"/>
      </c:barChart>
      <c:catAx>
        <c:axId val="2103877080"/>
        <c:scaling>
          <c:orientation val="minMax"/>
        </c:scaling>
        <c:delete val="0"/>
        <c:axPos val="l"/>
        <c:numFmt formatCode="General" sourceLinked="0"/>
        <c:majorTickMark val="out"/>
        <c:minorTickMark val="none"/>
        <c:tickLblPos val="nextTo"/>
        <c:crossAx val="2103880056"/>
        <c:crosses val="autoZero"/>
        <c:auto val="1"/>
        <c:lblAlgn val="ctr"/>
        <c:lblOffset val="100"/>
        <c:noMultiLvlLbl val="0"/>
      </c:catAx>
      <c:valAx>
        <c:axId val="2103880056"/>
        <c:scaling>
          <c:orientation val="minMax"/>
        </c:scaling>
        <c:delete val="0"/>
        <c:axPos val="b"/>
        <c:majorGridlines/>
        <c:numFmt formatCode="0%" sourceLinked="1"/>
        <c:majorTickMark val="out"/>
        <c:minorTickMark val="none"/>
        <c:tickLblPos val="nextTo"/>
        <c:crossAx val="2103877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E0B58-4885-3145-93FA-FE0C956BBCA2}" type="datetimeFigureOut">
              <a:rPr lang="en-US" smtClean="0"/>
              <a:t>10/21/2018</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82D438-3ACA-4642-B72A-770DA7BC63CF}" type="slidenum">
              <a:rPr lang="en-US" smtClean="0"/>
              <a:t>‹#›</a:t>
            </a:fld>
            <a:endParaRPr lang="en-US"/>
          </a:p>
        </p:txBody>
      </p:sp>
    </p:spTree>
    <p:extLst>
      <p:ext uri="{BB962C8B-B14F-4D97-AF65-F5344CB8AC3E}">
        <p14:creationId xmlns:p14="http://schemas.microsoft.com/office/powerpoint/2010/main" val="2665965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4400">
              <a:defRPr/>
            </a:pPr>
            <a:fld id="{4CCE40C4-D69D-410D-9766-C996ED5EDB60}" type="slidenum">
              <a:rPr lang="en-US">
                <a:solidFill>
                  <a:prstClr val="black"/>
                </a:solidFill>
                <a:latin typeface="Calibri"/>
              </a:rPr>
              <a:pPr defTabSz="914400">
                <a:defRPr/>
              </a:pPr>
              <a:t>1</a:t>
            </a:fld>
            <a:endParaRPr lang="en-US">
              <a:solidFill>
                <a:prstClr val="black"/>
              </a:solidFill>
              <a:latin typeface="Calibri"/>
            </a:endParaRPr>
          </a:p>
        </p:txBody>
      </p:sp>
      <p:sp>
        <p:nvSpPr>
          <p:cNvPr id="49155" name="Rectangle 2"/>
          <p:cNvSpPr>
            <a:spLocks noGrp="1" noRot="1" noChangeAspect="1" noChangeArrowheads="1" noTextEdit="1"/>
          </p:cNvSpPr>
          <p:nvPr>
            <p:ph type="sldImg"/>
          </p:nvPr>
        </p:nvSpPr>
        <p:spPr>
          <a:xfrm>
            <a:off x="685800" y="685800"/>
            <a:ext cx="5486400" cy="342900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t>    </a:t>
            </a:r>
          </a:p>
          <a:p>
            <a:pPr eaLnBrk="1" hangingPunct="1"/>
            <a:endParaRPr lang="en-US" dirty="0"/>
          </a:p>
        </p:txBody>
      </p:sp>
    </p:spTree>
    <p:extLst>
      <p:ext uri="{BB962C8B-B14F-4D97-AF65-F5344CB8AC3E}">
        <p14:creationId xmlns:p14="http://schemas.microsoft.com/office/powerpoint/2010/main" val="74989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normAutofit/>
          </a:bodyPr>
          <a:lstStyle/>
          <a:p>
            <a:pPr>
              <a:lnSpc>
                <a:spcPct val="90000"/>
              </a:lnSpc>
              <a:spcAft>
                <a:spcPts val="600"/>
              </a:spcAft>
              <a:buClr>
                <a:srgbClr val="FFFF00"/>
              </a:buClr>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pPr>
              <a:defRPr/>
            </a:pPr>
            <a:fld id="{8ED9948C-39EC-4B04-89A9-C75C7C3D9F54}" type="slidenum">
              <a:rPr lang="en-US" smtClean="0">
                <a:solidFill>
                  <a:prstClr val="black"/>
                </a:solidFill>
                <a:latin typeface="Calibri"/>
              </a:rPr>
              <a:pPr>
                <a:defRPr/>
              </a:pPr>
              <a:t>3</a:t>
            </a:fld>
            <a:endParaRPr lang="en-US">
              <a:solidFill>
                <a:prstClr val="black"/>
              </a:solidFill>
              <a:latin typeface="Calibri"/>
            </a:endParaRPr>
          </a:p>
        </p:txBody>
      </p:sp>
    </p:spTree>
    <p:extLst>
      <p:ext uri="{BB962C8B-B14F-4D97-AF65-F5344CB8AC3E}">
        <p14:creationId xmlns:p14="http://schemas.microsoft.com/office/powerpoint/2010/main" val="2383170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685800" y="1561096"/>
            <a:ext cx="7772400" cy="1296459"/>
          </a:xfrm>
        </p:spPr>
        <p:txBody>
          <a:bodyPr/>
          <a:lstStyle>
            <a:lvl1pPr>
              <a:defRPr sz="5000"/>
            </a:lvl1pPr>
          </a:lstStyle>
          <a:p>
            <a:r>
              <a:rPr lang="en-US"/>
              <a:t>Click to edit Master title style</a:t>
            </a:r>
          </a:p>
        </p:txBody>
      </p:sp>
      <p:sp>
        <p:nvSpPr>
          <p:cNvPr id="17419" name="Rectangle 11"/>
          <p:cNvSpPr>
            <a:spLocks noGrp="1" noChangeArrowheads="1"/>
          </p:cNvSpPr>
          <p:nvPr>
            <p:ph type="subTitle" sz="quarter" idx="1"/>
          </p:nvPr>
        </p:nvSpPr>
        <p:spPr>
          <a:xfrm>
            <a:off x="1371600" y="3238500"/>
            <a:ext cx="6400800" cy="14605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0343EE7F-BD89-4EA8-BD26-789C690E6036}"/>
              </a:ext>
            </a:extLst>
          </p:cNvPr>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8846CEAC-51FA-4D17-B28C-0725BEDFC084}"/>
              </a:ext>
            </a:extLst>
          </p:cNvPr>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209A6414-D148-487F-A515-2F523EDF7AB7}"/>
              </a:ext>
            </a:extLst>
          </p:cNvPr>
          <p:cNvSpPr>
            <a:spLocks noGrp="1" noChangeArrowheads="1"/>
          </p:cNvSpPr>
          <p:nvPr>
            <p:ph type="sldNum" sz="quarter" idx="12"/>
          </p:nvPr>
        </p:nvSpPr>
        <p:spPr>
          <a:xfrm>
            <a:off x="6553200" y="5207000"/>
            <a:ext cx="2133600" cy="381000"/>
          </a:xfrm>
        </p:spPr>
        <p:txBody>
          <a:bodyPr/>
          <a:lstStyle>
            <a:lvl1pPr>
              <a:defRPr sz="1000" b="0"/>
            </a:lvl1pPr>
          </a:lstStyle>
          <a:p>
            <a:pPr>
              <a:defRPr/>
            </a:pPr>
            <a:fld id="{CADCBB5B-623C-48C1-B806-89D3BBA74336}"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293139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B764EF6-8DC9-435F-89A5-ECF8B3E228E2}"/>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5BCEF634-EA29-4D4E-9437-C400AABCCFD4}"/>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EB8C6A96-9C07-4AD9-8D2D-F6F510672436}"/>
              </a:ext>
            </a:extLst>
          </p:cNvPr>
          <p:cNvSpPr>
            <a:spLocks noGrp="1" noChangeArrowheads="1"/>
          </p:cNvSpPr>
          <p:nvPr>
            <p:ph type="sldNum" sz="quarter" idx="12"/>
          </p:nvPr>
        </p:nvSpPr>
        <p:spPr>
          <a:ln/>
        </p:spPr>
        <p:txBody>
          <a:bodyPr/>
          <a:lstStyle>
            <a:lvl1pPr>
              <a:defRPr/>
            </a:lvl1pPr>
          </a:lstStyle>
          <a:p>
            <a:pPr>
              <a:defRPr/>
            </a:pPr>
            <a:fld id="{F0DB432E-64CB-4EAA-8667-7814BFDE792D}"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2270027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
            <a:ext cx="2209800" cy="46011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6"/>
            <a:ext cx="6477000" cy="4601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CCCB082-8BEC-456C-AAA6-A631E104AE9E}"/>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9DA072B7-5ECD-41DF-B9E8-72D52139D914}"/>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53820759-6B30-4067-9CED-93CBCE0DA4E8}"/>
              </a:ext>
            </a:extLst>
          </p:cNvPr>
          <p:cNvSpPr>
            <a:spLocks noGrp="1" noChangeArrowheads="1"/>
          </p:cNvSpPr>
          <p:nvPr>
            <p:ph type="sldNum" sz="quarter" idx="12"/>
          </p:nvPr>
        </p:nvSpPr>
        <p:spPr>
          <a:ln/>
        </p:spPr>
        <p:txBody>
          <a:bodyPr/>
          <a:lstStyle>
            <a:lvl1pPr>
              <a:defRPr/>
            </a:lvl1pPr>
          </a:lstStyle>
          <a:p>
            <a:pPr>
              <a:defRPr/>
            </a:pPr>
            <a:fld id="{DF130EDA-CB17-49AB-B93A-0894E74959A9}"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751275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025" y="229169"/>
            <a:ext cx="8229975" cy="4875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D225E01A-558F-47A2-8114-B60886DCA98D}"/>
              </a:ext>
            </a:extLst>
          </p:cNvPr>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Slide Number Placeholder 3">
            <a:extLst>
              <a:ext uri="{FF2B5EF4-FFF2-40B4-BE49-F238E27FC236}">
                <a16:creationId xmlns:a16="http://schemas.microsoft.com/office/drawing/2014/main" id="{FD9EF4E1-693D-4205-AD0E-8364ABC31CB1}"/>
              </a:ext>
            </a:extLst>
          </p:cNvPr>
          <p:cNvSpPr>
            <a:spLocks noGrp="1" noChangeArrowheads="1"/>
          </p:cNvSpPr>
          <p:nvPr>
            <p:ph type="sldNum" sz="quarter" idx="11"/>
          </p:nvPr>
        </p:nvSpPr>
        <p:spPr/>
        <p:txBody>
          <a:bodyPr/>
          <a:lstStyle>
            <a:lvl1pPr>
              <a:defRPr>
                <a:solidFill>
                  <a:srgbClr val="FFFFFF"/>
                </a:solidFill>
              </a:defRPr>
            </a:lvl1pPr>
          </a:lstStyle>
          <a:p>
            <a:pPr>
              <a:defRPr/>
            </a:pPr>
            <a:fld id="{64899C09-D1F6-4277-9CB3-DAC9C4669552}" type="slidenum">
              <a:rPr lang="en-GB" altLang="en-US">
                <a:latin typeface="Arial"/>
              </a:rPr>
              <a:pPr>
                <a:defRPr/>
              </a:pPr>
              <a:t>‹#›</a:t>
            </a:fld>
            <a:endParaRPr lang="en-GB" altLang="en-US">
              <a:latin typeface="Arial"/>
            </a:endParaRPr>
          </a:p>
        </p:txBody>
      </p:sp>
      <p:sp>
        <p:nvSpPr>
          <p:cNvPr id="5" name="Rectangle 14">
            <a:extLst>
              <a:ext uri="{FF2B5EF4-FFF2-40B4-BE49-F238E27FC236}">
                <a16:creationId xmlns:a16="http://schemas.microsoft.com/office/drawing/2014/main" id="{03AB3922-5971-4506-B906-7678E30751BF}"/>
              </a:ext>
            </a:extLst>
          </p:cNvPr>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2084120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86"/>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356602" indent="0" algn="ctr">
              <a:buNone/>
              <a:defRPr/>
            </a:lvl2pPr>
            <a:lvl3pPr marL="713203" indent="0" algn="ctr">
              <a:buNone/>
              <a:defRPr/>
            </a:lvl3pPr>
            <a:lvl4pPr marL="1069805" indent="0" algn="ctr">
              <a:buNone/>
              <a:defRPr/>
            </a:lvl4pPr>
            <a:lvl5pPr marL="1426407" indent="0" algn="ctr">
              <a:buNone/>
              <a:defRPr/>
            </a:lvl5pPr>
            <a:lvl6pPr marL="1783009" indent="0" algn="ctr">
              <a:buNone/>
              <a:defRPr/>
            </a:lvl6pPr>
            <a:lvl7pPr marL="2139610" indent="0" algn="ctr">
              <a:buNone/>
              <a:defRPr/>
            </a:lvl7pPr>
            <a:lvl8pPr marL="2496212" indent="0" algn="ctr">
              <a:buNone/>
              <a:defRPr/>
            </a:lvl8pPr>
            <a:lvl9pPr marL="2852814" indent="0" algn="ctr">
              <a:buNone/>
              <a:defRPr/>
            </a:lvl9pPr>
          </a:lstStyle>
          <a:p>
            <a:r>
              <a:rPr lang="en-US"/>
              <a:t>Click to edit Master subtitle style</a:t>
            </a:r>
          </a:p>
        </p:txBody>
      </p:sp>
    </p:spTree>
    <p:extLst>
      <p:ext uri="{BB962C8B-B14F-4D97-AF65-F5344CB8AC3E}">
        <p14:creationId xmlns:p14="http://schemas.microsoft.com/office/powerpoint/2010/main" val="418104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587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00"/>
            </a:lvl1pPr>
            <a:lvl2pPr marL="356602" indent="0">
              <a:buNone/>
              <a:defRPr sz="1400"/>
            </a:lvl2pPr>
            <a:lvl3pPr marL="713203" indent="0">
              <a:buNone/>
              <a:defRPr sz="1200"/>
            </a:lvl3pPr>
            <a:lvl4pPr marL="1069805" indent="0">
              <a:buNone/>
              <a:defRPr sz="1100"/>
            </a:lvl4pPr>
            <a:lvl5pPr marL="1426407" indent="0">
              <a:buNone/>
              <a:defRPr sz="1100"/>
            </a:lvl5pPr>
            <a:lvl6pPr marL="1783009" indent="0">
              <a:buNone/>
              <a:defRPr sz="1100"/>
            </a:lvl6pPr>
            <a:lvl7pPr marL="2139610" indent="0">
              <a:buNone/>
              <a:defRPr sz="1100"/>
            </a:lvl7pPr>
            <a:lvl8pPr marL="2496212" indent="0">
              <a:buNone/>
              <a:defRPr sz="1100"/>
            </a:lvl8pPr>
            <a:lvl9pPr marL="2852814" indent="0">
              <a:buNone/>
              <a:defRPr sz="1100"/>
            </a:lvl9pPr>
          </a:lstStyle>
          <a:p>
            <a:pPr lvl="0"/>
            <a:r>
              <a:rPr lang="en-US"/>
              <a:t>Click to edit Master text styles</a:t>
            </a:r>
          </a:p>
        </p:txBody>
      </p:sp>
    </p:spTree>
    <p:extLst>
      <p:ext uri="{BB962C8B-B14F-4D97-AF65-F5344CB8AC3E}">
        <p14:creationId xmlns:p14="http://schemas.microsoft.com/office/powerpoint/2010/main" val="378805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1000"/>
            <a:ext cx="38100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1000"/>
            <a:ext cx="38100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324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1900" b="1"/>
            </a:lvl1pPr>
            <a:lvl2pPr marL="356602" indent="0">
              <a:buNone/>
              <a:defRPr sz="1600" b="1"/>
            </a:lvl2pPr>
            <a:lvl3pPr marL="713203" indent="0">
              <a:buNone/>
              <a:defRPr sz="1400" b="1"/>
            </a:lvl3pPr>
            <a:lvl4pPr marL="1069805" indent="0">
              <a:buNone/>
              <a:defRPr sz="1200" b="1"/>
            </a:lvl4pPr>
            <a:lvl5pPr marL="1426407" indent="0">
              <a:buNone/>
              <a:defRPr sz="1200" b="1"/>
            </a:lvl5pPr>
            <a:lvl6pPr marL="1783009" indent="0">
              <a:buNone/>
              <a:defRPr sz="1200" b="1"/>
            </a:lvl6pPr>
            <a:lvl7pPr marL="2139610" indent="0">
              <a:buNone/>
              <a:defRPr sz="1200" b="1"/>
            </a:lvl7pPr>
            <a:lvl8pPr marL="2496212" indent="0">
              <a:buNone/>
              <a:defRPr sz="1200" b="1"/>
            </a:lvl8pPr>
            <a:lvl9pPr marL="285281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9" y="1279263"/>
            <a:ext cx="4041775" cy="533135"/>
          </a:xfrm>
        </p:spPr>
        <p:txBody>
          <a:bodyPr anchor="b"/>
          <a:lstStyle>
            <a:lvl1pPr marL="0" indent="0">
              <a:buNone/>
              <a:defRPr sz="1900" b="1"/>
            </a:lvl1pPr>
            <a:lvl2pPr marL="356602" indent="0">
              <a:buNone/>
              <a:defRPr sz="1600" b="1"/>
            </a:lvl2pPr>
            <a:lvl3pPr marL="713203" indent="0">
              <a:buNone/>
              <a:defRPr sz="1400" b="1"/>
            </a:lvl3pPr>
            <a:lvl4pPr marL="1069805" indent="0">
              <a:buNone/>
              <a:defRPr sz="1200" b="1"/>
            </a:lvl4pPr>
            <a:lvl5pPr marL="1426407" indent="0">
              <a:buNone/>
              <a:defRPr sz="1200" b="1"/>
            </a:lvl5pPr>
            <a:lvl6pPr marL="1783009" indent="0">
              <a:buNone/>
              <a:defRPr sz="1200" b="1"/>
            </a:lvl6pPr>
            <a:lvl7pPr marL="2139610" indent="0">
              <a:buNone/>
              <a:defRPr sz="1200" b="1"/>
            </a:lvl7pPr>
            <a:lvl8pPr marL="2496212" indent="0">
              <a:buNone/>
              <a:defRPr sz="1200" b="1"/>
            </a:lvl8pPr>
            <a:lvl9pPr marL="285281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9" y="1812396"/>
            <a:ext cx="4041775"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5894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6139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93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73B2E66-1338-49D9-98AF-3347D4E1E943}"/>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F30CC975-8976-4544-91FE-A96CF67BD4BA}"/>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44D356A6-083B-4E9E-A40B-F3CBD22822A7}"/>
              </a:ext>
            </a:extLst>
          </p:cNvPr>
          <p:cNvSpPr>
            <a:spLocks noGrp="1" noChangeArrowheads="1"/>
          </p:cNvSpPr>
          <p:nvPr>
            <p:ph type="sldNum" sz="quarter" idx="12"/>
          </p:nvPr>
        </p:nvSpPr>
        <p:spPr>
          <a:ln/>
        </p:spPr>
        <p:txBody>
          <a:bodyPr/>
          <a:lstStyle>
            <a:lvl1pPr>
              <a:defRPr/>
            </a:lvl1pPr>
          </a:lstStyle>
          <a:p>
            <a:pPr>
              <a:defRPr/>
            </a:pPr>
            <a:fld id="{E626D4CD-C8B5-4C0A-973D-F02F2DE2A8FE}"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1132355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1600" b="1"/>
            </a:lvl1pPr>
          </a:lstStyle>
          <a:p>
            <a:r>
              <a:rPr lang="en-US"/>
              <a:t>Click to edit Master title style</a:t>
            </a:r>
          </a:p>
        </p:txBody>
      </p:sp>
      <p:sp>
        <p:nvSpPr>
          <p:cNvPr id="3" name="Content Placeholder 2"/>
          <p:cNvSpPr>
            <a:spLocks noGrp="1"/>
          </p:cNvSpPr>
          <p:nvPr>
            <p:ph idx="1"/>
          </p:nvPr>
        </p:nvSpPr>
        <p:spPr>
          <a:xfrm>
            <a:off x="3575050" y="227546"/>
            <a:ext cx="5111750" cy="487759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100"/>
            </a:lvl1pPr>
            <a:lvl2pPr marL="356602" indent="0">
              <a:buNone/>
              <a:defRPr sz="900"/>
            </a:lvl2pPr>
            <a:lvl3pPr marL="713203" indent="0">
              <a:buNone/>
              <a:defRPr sz="800"/>
            </a:lvl3pPr>
            <a:lvl4pPr marL="1069805" indent="0">
              <a:buNone/>
              <a:defRPr sz="700"/>
            </a:lvl4pPr>
            <a:lvl5pPr marL="1426407" indent="0">
              <a:buNone/>
              <a:defRPr sz="700"/>
            </a:lvl5pPr>
            <a:lvl6pPr marL="1783009" indent="0">
              <a:buNone/>
              <a:defRPr sz="700"/>
            </a:lvl6pPr>
            <a:lvl7pPr marL="2139610" indent="0">
              <a:buNone/>
              <a:defRPr sz="700"/>
            </a:lvl7pPr>
            <a:lvl8pPr marL="2496212" indent="0">
              <a:buNone/>
              <a:defRPr sz="700"/>
            </a:lvl8pPr>
            <a:lvl9pPr marL="2852814" indent="0">
              <a:buNone/>
              <a:defRPr sz="700"/>
            </a:lvl9pPr>
          </a:lstStyle>
          <a:p>
            <a:pPr lvl="0"/>
            <a:r>
              <a:rPr lang="en-US"/>
              <a:t>Click to edit Master text styles</a:t>
            </a:r>
          </a:p>
        </p:txBody>
      </p:sp>
    </p:spTree>
    <p:extLst>
      <p:ext uri="{BB962C8B-B14F-4D97-AF65-F5344CB8AC3E}">
        <p14:creationId xmlns:p14="http://schemas.microsoft.com/office/powerpoint/2010/main" val="2828687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2500"/>
            </a:lvl1pPr>
            <a:lvl2pPr marL="356602" indent="0">
              <a:buNone/>
              <a:defRPr sz="2200"/>
            </a:lvl2pPr>
            <a:lvl3pPr marL="713203" indent="0">
              <a:buNone/>
              <a:defRPr sz="1900"/>
            </a:lvl3pPr>
            <a:lvl4pPr marL="1069805" indent="0">
              <a:buNone/>
              <a:defRPr sz="1600"/>
            </a:lvl4pPr>
            <a:lvl5pPr marL="1426407" indent="0">
              <a:buNone/>
              <a:defRPr sz="1600"/>
            </a:lvl5pPr>
            <a:lvl6pPr marL="1783009" indent="0">
              <a:buNone/>
              <a:defRPr sz="1600"/>
            </a:lvl6pPr>
            <a:lvl7pPr marL="2139610" indent="0">
              <a:buNone/>
              <a:defRPr sz="1600"/>
            </a:lvl7pPr>
            <a:lvl8pPr marL="2496212" indent="0">
              <a:buNone/>
              <a:defRPr sz="1600"/>
            </a:lvl8pPr>
            <a:lvl9pPr marL="2852814" indent="0">
              <a:buNone/>
              <a:defRPr sz="16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00"/>
            </a:lvl1pPr>
            <a:lvl2pPr marL="356602" indent="0">
              <a:buNone/>
              <a:defRPr sz="900"/>
            </a:lvl2pPr>
            <a:lvl3pPr marL="713203" indent="0">
              <a:buNone/>
              <a:defRPr sz="800"/>
            </a:lvl3pPr>
            <a:lvl4pPr marL="1069805" indent="0">
              <a:buNone/>
              <a:defRPr sz="700"/>
            </a:lvl4pPr>
            <a:lvl5pPr marL="1426407" indent="0">
              <a:buNone/>
              <a:defRPr sz="700"/>
            </a:lvl5pPr>
            <a:lvl6pPr marL="1783009" indent="0">
              <a:buNone/>
              <a:defRPr sz="700"/>
            </a:lvl6pPr>
            <a:lvl7pPr marL="2139610" indent="0">
              <a:buNone/>
              <a:defRPr sz="700"/>
            </a:lvl7pPr>
            <a:lvl8pPr marL="2496212" indent="0">
              <a:buNone/>
              <a:defRPr sz="700"/>
            </a:lvl8pPr>
            <a:lvl9pPr marL="2852814" indent="0">
              <a:buNone/>
              <a:defRPr sz="700"/>
            </a:lvl9pPr>
          </a:lstStyle>
          <a:p>
            <a:pPr lvl="0"/>
            <a:r>
              <a:rPr lang="en-US"/>
              <a:t>Click to edit Master text styles</a:t>
            </a:r>
          </a:p>
        </p:txBody>
      </p:sp>
    </p:spTree>
    <p:extLst>
      <p:ext uri="{BB962C8B-B14F-4D97-AF65-F5344CB8AC3E}">
        <p14:creationId xmlns:p14="http://schemas.microsoft.com/office/powerpoint/2010/main" val="747299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8799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85750"/>
            <a:ext cx="2057400" cy="4794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6019800" cy="4794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474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685800" y="1561092"/>
            <a:ext cx="7772400" cy="1296459"/>
          </a:xfrm>
        </p:spPr>
        <p:txBody>
          <a:bodyPr/>
          <a:lstStyle>
            <a:lvl1pPr>
              <a:defRPr sz="5000"/>
            </a:lvl1pPr>
          </a:lstStyle>
          <a:p>
            <a:r>
              <a:rPr lang="en-US"/>
              <a:t>Click to edit Master title style</a:t>
            </a:r>
          </a:p>
        </p:txBody>
      </p:sp>
      <p:sp>
        <p:nvSpPr>
          <p:cNvPr id="17419" name="Rectangle 11"/>
          <p:cNvSpPr>
            <a:spLocks noGrp="1" noChangeArrowheads="1"/>
          </p:cNvSpPr>
          <p:nvPr>
            <p:ph type="subTitle" sz="quarter" idx="1"/>
          </p:nvPr>
        </p:nvSpPr>
        <p:spPr>
          <a:xfrm>
            <a:off x="1371600" y="3238500"/>
            <a:ext cx="6400800" cy="1460500"/>
          </a:xfrm>
        </p:spPr>
        <p:txBody>
          <a:bodyPr/>
          <a:lstStyle>
            <a:lvl1pPr marL="0" indent="0" algn="ctr">
              <a:buFont typeface="Wingdings" pitchFamily="2" charset="2"/>
              <a:buNone/>
              <a:defRPr/>
            </a:lvl1pPr>
          </a:lstStyle>
          <a:p>
            <a:r>
              <a:rPr lang="en-US"/>
              <a:t>Click to edit Master subtitle style</a:t>
            </a:r>
          </a:p>
        </p:txBody>
      </p:sp>
      <p:sp>
        <p:nvSpPr>
          <p:cNvPr id="4" name="Rectangle 12">
            <a:extLst>
              <a:ext uri="{FF2B5EF4-FFF2-40B4-BE49-F238E27FC236}">
                <a16:creationId xmlns:a16="http://schemas.microsoft.com/office/drawing/2014/main" id="{0343EE7F-BD89-4EA8-BD26-789C690E6036}"/>
              </a:ext>
            </a:extLst>
          </p:cNvPr>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8846CEAC-51FA-4D17-B28C-0725BEDFC084}"/>
              </a:ext>
            </a:extLst>
          </p:cNvPr>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209A6414-D148-487F-A515-2F523EDF7AB7}"/>
              </a:ext>
            </a:extLst>
          </p:cNvPr>
          <p:cNvSpPr>
            <a:spLocks noGrp="1" noChangeArrowheads="1"/>
          </p:cNvSpPr>
          <p:nvPr>
            <p:ph type="sldNum" sz="quarter" idx="12"/>
          </p:nvPr>
        </p:nvSpPr>
        <p:spPr>
          <a:xfrm>
            <a:off x="6553200" y="5207000"/>
            <a:ext cx="2133600" cy="381000"/>
          </a:xfrm>
        </p:spPr>
        <p:txBody>
          <a:bodyPr/>
          <a:lstStyle>
            <a:lvl1pPr>
              <a:defRPr sz="1000" b="0"/>
            </a:lvl1pPr>
          </a:lstStyle>
          <a:p>
            <a:pPr>
              <a:defRPr/>
            </a:pPr>
            <a:fld id="{CADCBB5B-623C-48C1-B806-89D3BBA74336}"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3999049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F73B2E66-1338-49D9-98AF-3347D4E1E943}"/>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F30CC975-8976-4544-91FE-A96CF67BD4BA}"/>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44D356A6-083B-4E9E-A40B-F3CBD22822A7}"/>
              </a:ext>
            </a:extLst>
          </p:cNvPr>
          <p:cNvSpPr>
            <a:spLocks noGrp="1" noChangeArrowheads="1"/>
          </p:cNvSpPr>
          <p:nvPr>
            <p:ph type="sldNum" sz="quarter" idx="12"/>
          </p:nvPr>
        </p:nvSpPr>
        <p:spPr>
          <a:ln/>
        </p:spPr>
        <p:txBody>
          <a:bodyPr/>
          <a:lstStyle>
            <a:lvl1pPr>
              <a:defRPr/>
            </a:lvl1pPr>
          </a:lstStyle>
          <a:p>
            <a:pPr>
              <a:defRPr/>
            </a:pPr>
            <a:fld id="{E626D4CD-C8B5-4C0A-973D-F02F2DE2A8FE}"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4188155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29"/>
            <a:ext cx="7772400" cy="1135063"/>
          </a:xfrm>
        </p:spPr>
        <p:txBody>
          <a:bodyPr anchor="t"/>
          <a:lstStyle>
            <a:lvl1pPr algn="l">
              <a:defRPr sz="42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100"/>
            </a:lvl1pPr>
            <a:lvl2pPr marL="475476" indent="0">
              <a:buNone/>
              <a:defRPr sz="1900"/>
            </a:lvl2pPr>
            <a:lvl3pPr marL="950953" indent="0">
              <a:buNone/>
              <a:defRPr sz="1700"/>
            </a:lvl3pPr>
            <a:lvl4pPr marL="1426428" indent="0">
              <a:buNone/>
              <a:defRPr sz="1500"/>
            </a:lvl4pPr>
            <a:lvl5pPr marL="1901904" indent="0">
              <a:buNone/>
              <a:defRPr sz="1500"/>
            </a:lvl5pPr>
            <a:lvl6pPr marL="2377381" indent="0">
              <a:buNone/>
              <a:defRPr sz="1500"/>
            </a:lvl6pPr>
            <a:lvl7pPr marL="2852857" indent="0">
              <a:buNone/>
              <a:defRPr sz="1500"/>
            </a:lvl7pPr>
            <a:lvl8pPr marL="3328333" indent="0">
              <a:buNone/>
              <a:defRPr sz="1500"/>
            </a:lvl8pPr>
            <a:lvl9pPr marL="3803809" indent="0">
              <a:buNone/>
              <a:defRPr sz="1500"/>
            </a:lvl9pPr>
          </a:lstStyle>
          <a:p>
            <a:pPr lvl="0"/>
            <a:r>
              <a:rPr lang="en-US"/>
              <a:t>Click to edit Master text styles</a:t>
            </a:r>
          </a:p>
        </p:txBody>
      </p:sp>
      <p:sp>
        <p:nvSpPr>
          <p:cNvPr id="4" name="Rectangle 12">
            <a:extLst>
              <a:ext uri="{FF2B5EF4-FFF2-40B4-BE49-F238E27FC236}">
                <a16:creationId xmlns:a16="http://schemas.microsoft.com/office/drawing/2014/main" id="{0F19AFB2-73E4-4A42-BD77-2A1B7699027A}"/>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74EA8188-8C4A-46AE-913E-B1863FEAE178}"/>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EDF3D530-CEC8-480C-966A-5463CCEE40CE}"/>
              </a:ext>
            </a:extLst>
          </p:cNvPr>
          <p:cNvSpPr>
            <a:spLocks noGrp="1" noChangeArrowheads="1"/>
          </p:cNvSpPr>
          <p:nvPr>
            <p:ph type="sldNum" sz="quarter" idx="12"/>
          </p:nvPr>
        </p:nvSpPr>
        <p:spPr>
          <a:ln/>
        </p:spPr>
        <p:txBody>
          <a:bodyPr/>
          <a:lstStyle>
            <a:lvl1pPr>
              <a:defRPr/>
            </a:lvl1pPr>
          </a:lstStyle>
          <a:p>
            <a:pPr>
              <a:defRPr/>
            </a:pPr>
            <a:fld id="{2BEC78DE-71BC-4681-8FD7-8A95997CDB2D}"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63665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825506"/>
            <a:ext cx="4343400" cy="377560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25506"/>
            <a:ext cx="4343400" cy="377560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4AFC36C-AB4F-4D4F-9BEC-757CDBB4D8F5}"/>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a:extLst>
              <a:ext uri="{FF2B5EF4-FFF2-40B4-BE49-F238E27FC236}">
                <a16:creationId xmlns:a16="http://schemas.microsoft.com/office/drawing/2014/main" id="{8A608839-C99B-4FFD-A8DF-A7507758492A}"/>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a:extLst>
              <a:ext uri="{FF2B5EF4-FFF2-40B4-BE49-F238E27FC236}">
                <a16:creationId xmlns:a16="http://schemas.microsoft.com/office/drawing/2014/main" id="{6DC140BA-976E-4717-940F-CD067A257237}"/>
              </a:ext>
            </a:extLst>
          </p:cNvPr>
          <p:cNvSpPr>
            <a:spLocks noGrp="1" noChangeArrowheads="1"/>
          </p:cNvSpPr>
          <p:nvPr>
            <p:ph type="sldNum" sz="quarter" idx="12"/>
          </p:nvPr>
        </p:nvSpPr>
        <p:spPr>
          <a:ln/>
        </p:spPr>
        <p:txBody>
          <a:bodyPr/>
          <a:lstStyle>
            <a:lvl1pPr>
              <a:defRPr/>
            </a:lvl1pPr>
          </a:lstStyle>
          <a:p>
            <a:pPr>
              <a:defRPr/>
            </a:pPr>
            <a:fld id="{0A96ABF1-DA65-490D-80D4-F0DA89200A1A}"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3755599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4"/>
            <a:ext cx="4040188" cy="533136"/>
          </a:xfrm>
        </p:spPr>
        <p:txBody>
          <a:bodyPr anchor="b"/>
          <a:lstStyle>
            <a:lvl1pPr marL="0" indent="0">
              <a:buNone/>
              <a:defRPr sz="2500" b="1"/>
            </a:lvl1pPr>
            <a:lvl2pPr marL="475476" indent="0">
              <a:buNone/>
              <a:defRPr sz="2100" b="1"/>
            </a:lvl2pPr>
            <a:lvl3pPr marL="950953" indent="0">
              <a:buNone/>
              <a:defRPr sz="1900" b="1"/>
            </a:lvl3pPr>
            <a:lvl4pPr marL="1426428" indent="0">
              <a:buNone/>
              <a:defRPr sz="1700" b="1"/>
            </a:lvl4pPr>
            <a:lvl5pPr marL="1901904" indent="0">
              <a:buNone/>
              <a:defRPr sz="1700" b="1"/>
            </a:lvl5pPr>
            <a:lvl6pPr marL="2377381" indent="0">
              <a:buNone/>
              <a:defRPr sz="1700" b="1"/>
            </a:lvl6pPr>
            <a:lvl7pPr marL="2852857" indent="0">
              <a:buNone/>
              <a:defRPr sz="1700" b="1"/>
            </a:lvl7pPr>
            <a:lvl8pPr marL="3328333" indent="0">
              <a:buNone/>
              <a:defRPr sz="1700" b="1"/>
            </a:lvl8pPr>
            <a:lvl9pPr marL="3803809" indent="0">
              <a:buNone/>
              <a:defRPr sz="17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279264"/>
            <a:ext cx="4041775" cy="533136"/>
          </a:xfrm>
        </p:spPr>
        <p:txBody>
          <a:bodyPr anchor="b"/>
          <a:lstStyle>
            <a:lvl1pPr marL="0" indent="0">
              <a:buNone/>
              <a:defRPr sz="2500" b="1"/>
            </a:lvl1pPr>
            <a:lvl2pPr marL="475476" indent="0">
              <a:buNone/>
              <a:defRPr sz="2100" b="1"/>
            </a:lvl2pPr>
            <a:lvl3pPr marL="950953" indent="0">
              <a:buNone/>
              <a:defRPr sz="1900" b="1"/>
            </a:lvl3pPr>
            <a:lvl4pPr marL="1426428" indent="0">
              <a:buNone/>
              <a:defRPr sz="1700" b="1"/>
            </a:lvl4pPr>
            <a:lvl5pPr marL="1901904" indent="0">
              <a:buNone/>
              <a:defRPr sz="1700" b="1"/>
            </a:lvl5pPr>
            <a:lvl6pPr marL="2377381" indent="0">
              <a:buNone/>
              <a:defRPr sz="1700" b="1"/>
            </a:lvl6pPr>
            <a:lvl7pPr marL="2852857" indent="0">
              <a:buNone/>
              <a:defRPr sz="1700" b="1"/>
            </a:lvl7pPr>
            <a:lvl8pPr marL="3328333" indent="0">
              <a:buNone/>
              <a:defRPr sz="1700" b="1"/>
            </a:lvl8pPr>
            <a:lvl9pPr marL="380380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40" y="1812396"/>
            <a:ext cx="4041775" cy="329274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EE7EA682-9C6B-4A5E-869A-EBCFCC820CA1}"/>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a:extLst>
              <a:ext uri="{FF2B5EF4-FFF2-40B4-BE49-F238E27FC236}">
                <a16:creationId xmlns:a16="http://schemas.microsoft.com/office/drawing/2014/main" id="{B59A26A3-86C8-44C6-8E28-DF673158018D}"/>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a:extLst>
              <a:ext uri="{FF2B5EF4-FFF2-40B4-BE49-F238E27FC236}">
                <a16:creationId xmlns:a16="http://schemas.microsoft.com/office/drawing/2014/main" id="{18499140-59BE-4E30-B3B6-1B14BF536A63}"/>
              </a:ext>
            </a:extLst>
          </p:cNvPr>
          <p:cNvSpPr>
            <a:spLocks noGrp="1" noChangeArrowheads="1"/>
          </p:cNvSpPr>
          <p:nvPr>
            <p:ph type="sldNum" sz="quarter" idx="12"/>
          </p:nvPr>
        </p:nvSpPr>
        <p:spPr>
          <a:ln/>
        </p:spPr>
        <p:txBody>
          <a:bodyPr/>
          <a:lstStyle>
            <a:lvl1pPr>
              <a:defRPr/>
            </a:lvl1pPr>
          </a:lstStyle>
          <a:p>
            <a:pPr>
              <a:defRPr/>
            </a:pPr>
            <a:fld id="{2B145E47-8386-4729-A52E-7F117A56FC4C}"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873201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589777B1-04D4-421C-A703-057F93C9683C}"/>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a:extLst>
              <a:ext uri="{FF2B5EF4-FFF2-40B4-BE49-F238E27FC236}">
                <a16:creationId xmlns:a16="http://schemas.microsoft.com/office/drawing/2014/main" id="{27730A23-B975-43B5-A9C2-1BAE0AED25AA}"/>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a:extLst>
              <a:ext uri="{FF2B5EF4-FFF2-40B4-BE49-F238E27FC236}">
                <a16:creationId xmlns:a16="http://schemas.microsoft.com/office/drawing/2014/main" id="{928D6B9D-8FDF-49B0-8104-4FD8E5EE8AC4}"/>
              </a:ext>
            </a:extLst>
          </p:cNvPr>
          <p:cNvSpPr>
            <a:spLocks noGrp="1" noChangeArrowheads="1"/>
          </p:cNvSpPr>
          <p:nvPr>
            <p:ph type="sldNum" sz="quarter" idx="12"/>
          </p:nvPr>
        </p:nvSpPr>
        <p:spPr>
          <a:ln/>
        </p:spPr>
        <p:txBody>
          <a:bodyPr/>
          <a:lstStyle>
            <a:lvl1pPr>
              <a:defRPr/>
            </a:lvl1pPr>
          </a:lstStyle>
          <a:p>
            <a:pPr>
              <a:defRPr/>
            </a:pPr>
            <a:fld id="{25799D29-9DFB-4862-AE36-0EF731CD125C}"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310913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29"/>
            <a:ext cx="7772400" cy="1135063"/>
          </a:xfrm>
        </p:spPr>
        <p:txBody>
          <a:bodyPr anchor="t"/>
          <a:lstStyle>
            <a:lvl1pPr algn="l">
              <a:defRPr sz="42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100"/>
            </a:lvl1pPr>
            <a:lvl2pPr marL="475457" indent="0">
              <a:buNone/>
              <a:defRPr sz="1900"/>
            </a:lvl2pPr>
            <a:lvl3pPr marL="950915" indent="0">
              <a:buNone/>
              <a:defRPr sz="1700"/>
            </a:lvl3pPr>
            <a:lvl4pPr marL="1426371" indent="0">
              <a:buNone/>
              <a:defRPr sz="1500"/>
            </a:lvl4pPr>
            <a:lvl5pPr marL="1901828" indent="0">
              <a:buNone/>
              <a:defRPr sz="1500"/>
            </a:lvl5pPr>
            <a:lvl6pPr marL="2377286" indent="0">
              <a:buNone/>
              <a:defRPr sz="1500"/>
            </a:lvl6pPr>
            <a:lvl7pPr marL="2852743" indent="0">
              <a:buNone/>
              <a:defRPr sz="1500"/>
            </a:lvl7pPr>
            <a:lvl8pPr marL="3328200" indent="0">
              <a:buNone/>
              <a:defRPr sz="1500"/>
            </a:lvl8pPr>
            <a:lvl9pPr marL="3803657" indent="0">
              <a:buNone/>
              <a:defRPr sz="1500"/>
            </a:lvl9pPr>
          </a:lstStyle>
          <a:p>
            <a:pPr lvl="0"/>
            <a:r>
              <a:rPr lang="en-US"/>
              <a:t>Click to edit Master text styles</a:t>
            </a:r>
          </a:p>
        </p:txBody>
      </p:sp>
      <p:sp>
        <p:nvSpPr>
          <p:cNvPr id="4" name="Rectangle 12">
            <a:extLst>
              <a:ext uri="{FF2B5EF4-FFF2-40B4-BE49-F238E27FC236}">
                <a16:creationId xmlns:a16="http://schemas.microsoft.com/office/drawing/2014/main" id="{0F19AFB2-73E4-4A42-BD77-2A1B7699027A}"/>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74EA8188-8C4A-46AE-913E-B1863FEAE178}"/>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EDF3D530-CEC8-480C-966A-5463CCEE40CE}"/>
              </a:ext>
            </a:extLst>
          </p:cNvPr>
          <p:cNvSpPr>
            <a:spLocks noGrp="1" noChangeArrowheads="1"/>
          </p:cNvSpPr>
          <p:nvPr>
            <p:ph type="sldNum" sz="quarter" idx="12"/>
          </p:nvPr>
        </p:nvSpPr>
        <p:spPr>
          <a:ln/>
        </p:spPr>
        <p:txBody>
          <a:bodyPr/>
          <a:lstStyle>
            <a:lvl1pPr>
              <a:defRPr/>
            </a:lvl1pPr>
          </a:lstStyle>
          <a:p>
            <a:pPr>
              <a:defRPr/>
            </a:pPr>
            <a:fld id="{2BEC78DE-71BC-4681-8FD7-8A95997CDB2D}"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2173070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9112182-171A-4F38-B6AF-863B388A4BFC}"/>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a:extLst>
              <a:ext uri="{FF2B5EF4-FFF2-40B4-BE49-F238E27FC236}">
                <a16:creationId xmlns:a16="http://schemas.microsoft.com/office/drawing/2014/main" id="{2429E7BD-5FB0-4496-B1E6-AA7AE4BE187C}"/>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a:extLst>
              <a:ext uri="{FF2B5EF4-FFF2-40B4-BE49-F238E27FC236}">
                <a16:creationId xmlns:a16="http://schemas.microsoft.com/office/drawing/2014/main" id="{59E66ABD-40EF-4A32-B562-C8FC8F5AD806}"/>
              </a:ext>
            </a:extLst>
          </p:cNvPr>
          <p:cNvSpPr>
            <a:spLocks noGrp="1" noChangeArrowheads="1"/>
          </p:cNvSpPr>
          <p:nvPr>
            <p:ph type="sldNum" sz="quarter" idx="12"/>
          </p:nvPr>
        </p:nvSpPr>
        <p:spPr>
          <a:ln/>
        </p:spPr>
        <p:txBody>
          <a:bodyPr/>
          <a:lstStyle>
            <a:lvl1pPr>
              <a:defRPr/>
            </a:lvl1pPr>
          </a:lstStyle>
          <a:p>
            <a:pPr>
              <a:defRPr/>
            </a:pPr>
            <a:fld id="{D905BAB4-1644-4F30-B35F-BDEAD7896FA4}"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2627697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5"/>
            <a:ext cx="3008313" cy="968376"/>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27587"/>
            <a:ext cx="5111750" cy="4877594"/>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500"/>
            </a:lvl1pPr>
            <a:lvl2pPr marL="475476" indent="0">
              <a:buNone/>
              <a:defRPr sz="1200"/>
            </a:lvl2pPr>
            <a:lvl3pPr marL="950953" indent="0">
              <a:buNone/>
              <a:defRPr sz="1000"/>
            </a:lvl3pPr>
            <a:lvl4pPr marL="1426428" indent="0">
              <a:buNone/>
              <a:defRPr sz="900"/>
            </a:lvl4pPr>
            <a:lvl5pPr marL="1901904" indent="0">
              <a:buNone/>
              <a:defRPr sz="900"/>
            </a:lvl5pPr>
            <a:lvl6pPr marL="2377381" indent="0">
              <a:buNone/>
              <a:defRPr sz="900"/>
            </a:lvl6pPr>
            <a:lvl7pPr marL="2852857" indent="0">
              <a:buNone/>
              <a:defRPr sz="900"/>
            </a:lvl7pPr>
            <a:lvl8pPr marL="3328333" indent="0">
              <a:buNone/>
              <a:defRPr sz="900"/>
            </a:lvl8pPr>
            <a:lvl9pPr marL="3803809"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FCA0C78C-3783-48B5-85CD-901C04EE4A27}"/>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a:extLst>
              <a:ext uri="{FF2B5EF4-FFF2-40B4-BE49-F238E27FC236}">
                <a16:creationId xmlns:a16="http://schemas.microsoft.com/office/drawing/2014/main" id="{EAAA0364-3539-448B-9E73-06A388F73898}"/>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a:extLst>
              <a:ext uri="{FF2B5EF4-FFF2-40B4-BE49-F238E27FC236}">
                <a16:creationId xmlns:a16="http://schemas.microsoft.com/office/drawing/2014/main" id="{1D5FE1BD-3420-4E45-A2C8-DFA5583C8B4B}"/>
              </a:ext>
            </a:extLst>
          </p:cNvPr>
          <p:cNvSpPr>
            <a:spLocks noGrp="1" noChangeArrowheads="1"/>
          </p:cNvSpPr>
          <p:nvPr>
            <p:ph type="sldNum" sz="quarter" idx="12"/>
          </p:nvPr>
        </p:nvSpPr>
        <p:spPr>
          <a:ln/>
        </p:spPr>
        <p:txBody>
          <a:bodyPr/>
          <a:lstStyle>
            <a:lvl1pPr>
              <a:defRPr/>
            </a:lvl1pPr>
          </a:lstStyle>
          <a:p>
            <a:pPr>
              <a:defRPr/>
            </a:pPr>
            <a:fld id="{6B3299C7-71C1-4413-9C96-21D85E73ED9C}"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1116321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4"/>
            <a:ext cx="5486400" cy="472283"/>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300"/>
            </a:lvl1pPr>
            <a:lvl2pPr marL="475476" indent="0">
              <a:buNone/>
              <a:defRPr sz="2900"/>
            </a:lvl2pPr>
            <a:lvl3pPr marL="950953" indent="0">
              <a:buNone/>
              <a:defRPr sz="2500"/>
            </a:lvl3pPr>
            <a:lvl4pPr marL="1426428" indent="0">
              <a:buNone/>
              <a:defRPr sz="2100"/>
            </a:lvl4pPr>
            <a:lvl5pPr marL="1901904" indent="0">
              <a:buNone/>
              <a:defRPr sz="2100"/>
            </a:lvl5pPr>
            <a:lvl6pPr marL="2377381" indent="0">
              <a:buNone/>
              <a:defRPr sz="2100"/>
            </a:lvl6pPr>
            <a:lvl7pPr marL="2852857" indent="0">
              <a:buNone/>
              <a:defRPr sz="2100"/>
            </a:lvl7pPr>
            <a:lvl8pPr marL="3328333" indent="0">
              <a:buNone/>
              <a:defRPr sz="2100"/>
            </a:lvl8pPr>
            <a:lvl9pPr marL="3803809" indent="0">
              <a:buNone/>
              <a:defRPr sz="2100"/>
            </a:lvl9pPr>
          </a:lstStyle>
          <a:p>
            <a:pPr lvl="0"/>
            <a:endParaRPr lang="en-US" noProof="0"/>
          </a:p>
        </p:txBody>
      </p:sp>
      <p:sp>
        <p:nvSpPr>
          <p:cNvPr id="4" name="Text Placeholder 3"/>
          <p:cNvSpPr>
            <a:spLocks noGrp="1"/>
          </p:cNvSpPr>
          <p:nvPr>
            <p:ph type="body" sz="half" idx="2"/>
          </p:nvPr>
        </p:nvSpPr>
        <p:spPr>
          <a:xfrm>
            <a:off x="1792288" y="4472832"/>
            <a:ext cx="5486400" cy="670719"/>
          </a:xfrm>
        </p:spPr>
        <p:txBody>
          <a:bodyPr/>
          <a:lstStyle>
            <a:lvl1pPr marL="0" indent="0">
              <a:buNone/>
              <a:defRPr sz="1500"/>
            </a:lvl1pPr>
            <a:lvl2pPr marL="475476" indent="0">
              <a:buNone/>
              <a:defRPr sz="1200"/>
            </a:lvl2pPr>
            <a:lvl3pPr marL="950953" indent="0">
              <a:buNone/>
              <a:defRPr sz="1000"/>
            </a:lvl3pPr>
            <a:lvl4pPr marL="1426428" indent="0">
              <a:buNone/>
              <a:defRPr sz="900"/>
            </a:lvl4pPr>
            <a:lvl5pPr marL="1901904" indent="0">
              <a:buNone/>
              <a:defRPr sz="900"/>
            </a:lvl5pPr>
            <a:lvl6pPr marL="2377381" indent="0">
              <a:buNone/>
              <a:defRPr sz="900"/>
            </a:lvl6pPr>
            <a:lvl7pPr marL="2852857" indent="0">
              <a:buNone/>
              <a:defRPr sz="900"/>
            </a:lvl7pPr>
            <a:lvl8pPr marL="3328333" indent="0">
              <a:buNone/>
              <a:defRPr sz="900"/>
            </a:lvl8pPr>
            <a:lvl9pPr marL="3803809"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5CEE747D-2793-444F-9147-E0FEC8B9862F}"/>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a:extLst>
              <a:ext uri="{FF2B5EF4-FFF2-40B4-BE49-F238E27FC236}">
                <a16:creationId xmlns:a16="http://schemas.microsoft.com/office/drawing/2014/main" id="{C5127B60-2C6C-48E0-8D1F-EEA6CF5D2983}"/>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a:extLst>
              <a:ext uri="{FF2B5EF4-FFF2-40B4-BE49-F238E27FC236}">
                <a16:creationId xmlns:a16="http://schemas.microsoft.com/office/drawing/2014/main" id="{DC3C9E6F-574B-47A9-B998-BE34BF40B566}"/>
              </a:ext>
            </a:extLst>
          </p:cNvPr>
          <p:cNvSpPr>
            <a:spLocks noGrp="1" noChangeArrowheads="1"/>
          </p:cNvSpPr>
          <p:nvPr>
            <p:ph type="sldNum" sz="quarter" idx="12"/>
          </p:nvPr>
        </p:nvSpPr>
        <p:spPr>
          <a:ln/>
        </p:spPr>
        <p:txBody>
          <a:bodyPr/>
          <a:lstStyle>
            <a:lvl1pPr>
              <a:defRPr/>
            </a:lvl1pPr>
          </a:lstStyle>
          <a:p>
            <a:pPr>
              <a:defRPr/>
            </a:pPr>
            <a:fld id="{913AA647-881B-4AB3-A989-604E5E26CC6A}"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515451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2B764EF6-8DC9-435F-89A5-ECF8B3E228E2}"/>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5BCEF634-EA29-4D4E-9437-C400AABCCFD4}"/>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EB8C6A96-9C07-4AD9-8D2D-F6F510672436}"/>
              </a:ext>
            </a:extLst>
          </p:cNvPr>
          <p:cNvSpPr>
            <a:spLocks noGrp="1" noChangeArrowheads="1"/>
          </p:cNvSpPr>
          <p:nvPr>
            <p:ph type="sldNum" sz="quarter" idx="12"/>
          </p:nvPr>
        </p:nvSpPr>
        <p:spPr>
          <a:ln/>
        </p:spPr>
        <p:txBody>
          <a:bodyPr/>
          <a:lstStyle>
            <a:lvl1pPr>
              <a:defRPr/>
            </a:lvl1pPr>
          </a:lstStyle>
          <a:p>
            <a:pPr>
              <a:defRPr/>
            </a:pPr>
            <a:fld id="{F0DB432E-64CB-4EAA-8667-7814BFDE792D}"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2515230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
            <a:ext cx="2209800" cy="46011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6"/>
            <a:ext cx="6477000" cy="4601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0CCCB082-8BEC-456C-AAA6-A631E104AE9E}"/>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a:extLst>
              <a:ext uri="{FF2B5EF4-FFF2-40B4-BE49-F238E27FC236}">
                <a16:creationId xmlns:a16="http://schemas.microsoft.com/office/drawing/2014/main" id="{9DA072B7-5ECD-41DF-B9E8-72D52139D914}"/>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a:extLst>
              <a:ext uri="{FF2B5EF4-FFF2-40B4-BE49-F238E27FC236}">
                <a16:creationId xmlns:a16="http://schemas.microsoft.com/office/drawing/2014/main" id="{53820759-6B30-4067-9CED-93CBCE0DA4E8}"/>
              </a:ext>
            </a:extLst>
          </p:cNvPr>
          <p:cNvSpPr>
            <a:spLocks noGrp="1" noChangeArrowheads="1"/>
          </p:cNvSpPr>
          <p:nvPr>
            <p:ph type="sldNum" sz="quarter" idx="12"/>
          </p:nvPr>
        </p:nvSpPr>
        <p:spPr>
          <a:ln/>
        </p:spPr>
        <p:txBody>
          <a:bodyPr/>
          <a:lstStyle>
            <a:lvl1pPr>
              <a:defRPr/>
            </a:lvl1pPr>
          </a:lstStyle>
          <a:p>
            <a:pPr>
              <a:defRPr/>
            </a:pPr>
            <a:fld id="{DF130EDA-CB17-49AB-B93A-0894E74959A9}"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545828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025" y="229169"/>
            <a:ext cx="8229975" cy="4875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D225E01A-558F-47A2-8114-B60886DCA98D}"/>
              </a:ext>
            </a:extLst>
          </p:cNvPr>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Slide Number Placeholder 3">
            <a:extLst>
              <a:ext uri="{FF2B5EF4-FFF2-40B4-BE49-F238E27FC236}">
                <a16:creationId xmlns:a16="http://schemas.microsoft.com/office/drawing/2014/main" id="{FD9EF4E1-693D-4205-AD0E-8364ABC31CB1}"/>
              </a:ext>
            </a:extLst>
          </p:cNvPr>
          <p:cNvSpPr>
            <a:spLocks noGrp="1" noChangeArrowheads="1"/>
          </p:cNvSpPr>
          <p:nvPr>
            <p:ph type="sldNum" sz="quarter" idx="11"/>
          </p:nvPr>
        </p:nvSpPr>
        <p:spPr/>
        <p:txBody>
          <a:bodyPr/>
          <a:lstStyle>
            <a:lvl1pPr>
              <a:defRPr>
                <a:solidFill>
                  <a:srgbClr val="FFFFFF"/>
                </a:solidFill>
              </a:defRPr>
            </a:lvl1pPr>
          </a:lstStyle>
          <a:p>
            <a:pPr>
              <a:defRPr/>
            </a:pPr>
            <a:fld id="{64899C09-D1F6-4277-9CB3-DAC9C4669552}" type="slidenum">
              <a:rPr lang="en-GB" altLang="en-US">
                <a:latin typeface="Arial"/>
              </a:rPr>
              <a:pPr>
                <a:defRPr/>
              </a:pPr>
              <a:t>‹#›</a:t>
            </a:fld>
            <a:endParaRPr lang="en-GB" altLang="en-US">
              <a:latin typeface="Arial"/>
            </a:endParaRPr>
          </a:p>
        </p:txBody>
      </p:sp>
      <p:sp>
        <p:nvSpPr>
          <p:cNvPr id="5" name="Rectangle 14">
            <a:extLst>
              <a:ext uri="{FF2B5EF4-FFF2-40B4-BE49-F238E27FC236}">
                <a16:creationId xmlns:a16="http://schemas.microsoft.com/office/drawing/2014/main" id="{03AB3922-5971-4506-B906-7678E30751BF}"/>
              </a:ext>
            </a:extLst>
          </p:cNvPr>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extLst>
      <p:ext uri="{BB962C8B-B14F-4D97-AF65-F5344CB8AC3E}">
        <p14:creationId xmlns:p14="http://schemas.microsoft.com/office/powerpoint/2010/main" val="20750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825506"/>
            <a:ext cx="4343400" cy="377560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25506"/>
            <a:ext cx="4343400" cy="3775604"/>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84AFC36C-AB4F-4D4F-9BEC-757CDBB4D8F5}"/>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a:extLst>
              <a:ext uri="{FF2B5EF4-FFF2-40B4-BE49-F238E27FC236}">
                <a16:creationId xmlns:a16="http://schemas.microsoft.com/office/drawing/2014/main" id="{8A608839-C99B-4FFD-A8DF-A7507758492A}"/>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a:extLst>
              <a:ext uri="{FF2B5EF4-FFF2-40B4-BE49-F238E27FC236}">
                <a16:creationId xmlns:a16="http://schemas.microsoft.com/office/drawing/2014/main" id="{6DC140BA-976E-4717-940F-CD067A257237}"/>
              </a:ext>
            </a:extLst>
          </p:cNvPr>
          <p:cNvSpPr>
            <a:spLocks noGrp="1" noChangeArrowheads="1"/>
          </p:cNvSpPr>
          <p:nvPr>
            <p:ph type="sldNum" sz="quarter" idx="12"/>
          </p:nvPr>
        </p:nvSpPr>
        <p:spPr>
          <a:ln/>
        </p:spPr>
        <p:txBody>
          <a:bodyPr/>
          <a:lstStyle>
            <a:lvl1pPr>
              <a:defRPr/>
            </a:lvl1pPr>
          </a:lstStyle>
          <a:p>
            <a:pPr>
              <a:defRPr/>
            </a:pPr>
            <a:fld id="{0A96ABF1-DA65-490D-80D4-F0DA89200A1A}"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324601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4"/>
            <a:ext cx="4040188" cy="533136"/>
          </a:xfrm>
        </p:spPr>
        <p:txBody>
          <a:bodyPr anchor="b"/>
          <a:lstStyle>
            <a:lvl1pPr marL="0" indent="0">
              <a:buNone/>
              <a:defRPr sz="2500" b="1"/>
            </a:lvl1pPr>
            <a:lvl2pPr marL="475457" indent="0">
              <a:buNone/>
              <a:defRPr sz="2100" b="1"/>
            </a:lvl2pPr>
            <a:lvl3pPr marL="950915" indent="0">
              <a:buNone/>
              <a:defRPr sz="1900" b="1"/>
            </a:lvl3pPr>
            <a:lvl4pPr marL="1426371" indent="0">
              <a:buNone/>
              <a:defRPr sz="1700" b="1"/>
            </a:lvl4pPr>
            <a:lvl5pPr marL="1901828" indent="0">
              <a:buNone/>
              <a:defRPr sz="1700" b="1"/>
            </a:lvl5pPr>
            <a:lvl6pPr marL="2377286" indent="0">
              <a:buNone/>
              <a:defRPr sz="1700" b="1"/>
            </a:lvl6pPr>
            <a:lvl7pPr marL="2852743" indent="0">
              <a:buNone/>
              <a:defRPr sz="1700" b="1"/>
            </a:lvl7pPr>
            <a:lvl8pPr marL="3328200" indent="0">
              <a:buNone/>
              <a:defRPr sz="1700" b="1"/>
            </a:lvl8pPr>
            <a:lvl9pPr marL="3803657" indent="0">
              <a:buNone/>
              <a:defRPr sz="17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7" y="1279264"/>
            <a:ext cx="4041775" cy="533136"/>
          </a:xfrm>
        </p:spPr>
        <p:txBody>
          <a:bodyPr anchor="b"/>
          <a:lstStyle>
            <a:lvl1pPr marL="0" indent="0">
              <a:buNone/>
              <a:defRPr sz="2500" b="1"/>
            </a:lvl1pPr>
            <a:lvl2pPr marL="475457" indent="0">
              <a:buNone/>
              <a:defRPr sz="2100" b="1"/>
            </a:lvl2pPr>
            <a:lvl3pPr marL="950915" indent="0">
              <a:buNone/>
              <a:defRPr sz="1900" b="1"/>
            </a:lvl3pPr>
            <a:lvl4pPr marL="1426371" indent="0">
              <a:buNone/>
              <a:defRPr sz="1700" b="1"/>
            </a:lvl4pPr>
            <a:lvl5pPr marL="1901828" indent="0">
              <a:buNone/>
              <a:defRPr sz="1700" b="1"/>
            </a:lvl5pPr>
            <a:lvl6pPr marL="2377286" indent="0">
              <a:buNone/>
              <a:defRPr sz="1700" b="1"/>
            </a:lvl6pPr>
            <a:lvl7pPr marL="2852743" indent="0">
              <a:buNone/>
              <a:defRPr sz="1700" b="1"/>
            </a:lvl7pPr>
            <a:lvl8pPr marL="3328200" indent="0">
              <a:buNone/>
              <a:defRPr sz="1700" b="1"/>
            </a:lvl8pPr>
            <a:lvl9pPr marL="380365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45047" y="1812396"/>
            <a:ext cx="4041775" cy="3292740"/>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EE7EA682-9C6B-4A5E-869A-EBCFCC820CA1}"/>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a:extLst>
              <a:ext uri="{FF2B5EF4-FFF2-40B4-BE49-F238E27FC236}">
                <a16:creationId xmlns:a16="http://schemas.microsoft.com/office/drawing/2014/main" id="{B59A26A3-86C8-44C6-8E28-DF673158018D}"/>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a:extLst>
              <a:ext uri="{FF2B5EF4-FFF2-40B4-BE49-F238E27FC236}">
                <a16:creationId xmlns:a16="http://schemas.microsoft.com/office/drawing/2014/main" id="{18499140-59BE-4E30-B3B6-1B14BF536A63}"/>
              </a:ext>
            </a:extLst>
          </p:cNvPr>
          <p:cNvSpPr>
            <a:spLocks noGrp="1" noChangeArrowheads="1"/>
          </p:cNvSpPr>
          <p:nvPr>
            <p:ph type="sldNum" sz="quarter" idx="12"/>
          </p:nvPr>
        </p:nvSpPr>
        <p:spPr>
          <a:ln/>
        </p:spPr>
        <p:txBody>
          <a:bodyPr/>
          <a:lstStyle>
            <a:lvl1pPr>
              <a:defRPr/>
            </a:lvl1pPr>
          </a:lstStyle>
          <a:p>
            <a:pPr>
              <a:defRPr/>
            </a:pPr>
            <a:fld id="{2B145E47-8386-4729-A52E-7F117A56FC4C}"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961926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589777B1-04D4-421C-A703-057F93C9683C}"/>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a:extLst>
              <a:ext uri="{FF2B5EF4-FFF2-40B4-BE49-F238E27FC236}">
                <a16:creationId xmlns:a16="http://schemas.microsoft.com/office/drawing/2014/main" id="{27730A23-B975-43B5-A9C2-1BAE0AED25AA}"/>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a:extLst>
              <a:ext uri="{FF2B5EF4-FFF2-40B4-BE49-F238E27FC236}">
                <a16:creationId xmlns:a16="http://schemas.microsoft.com/office/drawing/2014/main" id="{928D6B9D-8FDF-49B0-8104-4FD8E5EE8AC4}"/>
              </a:ext>
            </a:extLst>
          </p:cNvPr>
          <p:cNvSpPr>
            <a:spLocks noGrp="1" noChangeArrowheads="1"/>
          </p:cNvSpPr>
          <p:nvPr>
            <p:ph type="sldNum" sz="quarter" idx="12"/>
          </p:nvPr>
        </p:nvSpPr>
        <p:spPr>
          <a:ln/>
        </p:spPr>
        <p:txBody>
          <a:bodyPr/>
          <a:lstStyle>
            <a:lvl1pPr>
              <a:defRPr/>
            </a:lvl1pPr>
          </a:lstStyle>
          <a:p>
            <a:pPr>
              <a:defRPr/>
            </a:pPr>
            <a:fld id="{25799D29-9DFB-4862-AE36-0EF731CD125C}"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19330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59112182-171A-4F38-B6AF-863B388A4BFC}"/>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a:extLst>
              <a:ext uri="{FF2B5EF4-FFF2-40B4-BE49-F238E27FC236}">
                <a16:creationId xmlns:a16="http://schemas.microsoft.com/office/drawing/2014/main" id="{2429E7BD-5FB0-4496-B1E6-AA7AE4BE187C}"/>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a:extLst>
              <a:ext uri="{FF2B5EF4-FFF2-40B4-BE49-F238E27FC236}">
                <a16:creationId xmlns:a16="http://schemas.microsoft.com/office/drawing/2014/main" id="{59E66ABD-40EF-4A32-B562-C8FC8F5AD806}"/>
              </a:ext>
            </a:extLst>
          </p:cNvPr>
          <p:cNvSpPr>
            <a:spLocks noGrp="1" noChangeArrowheads="1"/>
          </p:cNvSpPr>
          <p:nvPr>
            <p:ph type="sldNum" sz="quarter" idx="12"/>
          </p:nvPr>
        </p:nvSpPr>
        <p:spPr>
          <a:ln/>
        </p:spPr>
        <p:txBody>
          <a:bodyPr/>
          <a:lstStyle>
            <a:lvl1pPr>
              <a:defRPr/>
            </a:lvl1pPr>
          </a:lstStyle>
          <a:p>
            <a:pPr>
              <a:defRPr/>
            </a:pPr>
            <a:fld id="{D905BAB4-1644-4F30-B35F-BDEAD7896FA4}"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238940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5"/>
            <a:ext cx="3008313" cy="968376"/>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575050" y="227587"/>
            <a:ext cx="5111750" cy="4877594"/>
          </a:xfrm>
        </p:spPr>
        <p:txBody>
          <a:bodyPr/>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500"/>
            </a:lvl1pPr>
            <a:lvl2pPr marL="475457" indent="0">
              <a:buNone/>
              <a:defRPr sz="1200"/>
            </a:lvl2pPr>
            <a:lvl3pPr marL="950915" indent="0">
              <a:buNone/>
              <a:defRPr sz="1000"/>
            </a:lvl3pPr>
            <a:lvl4pPr marL="1426371" indent="0">
              <a:buNone/>
              <a:defRPr sz="900"/>
            </a:lvl4pPr>
            <a:lvl5pPr marL="1901828" indent="0">
              <a:buNone/>
              <a:defRPr sz="900"/>
            </a:lvl5pPr>
            <a:lvl6pPr marL="2377286" indent="0">
              <a:buNone/>
              <a:defRPr sz="900"/>
            </a:lvl6pPr>
            <a:lvl7pPr marL="2852743" indent="0">
              <a:buNone/>
              <a:defRPr sz="900"/>
            </a:lvl7pPr>
            <a:lvl8pPr marL="3328200" indent="0">
              <a:buNone/>
              <a:defRPr sz="900"/>
            </a:lvl8pPr>
            <a:lvl9pPr marL="3803657"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FCA0C78C-3783-48B5-85CD-901C04EE4A27}"/>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a:extLst>
              <a:ext uri="{FF2B5EF4-FFF2-40B4-BE49-F238E27FC236}">
                <a16:creationId xmlns:a16="http://schemas.microsoft.com/office/drawing/2014/main" id="{EAAA0364-3539-448B-9E73-06A388F73898}"/>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a:extLst>
              <a:ext uri="{FF2B5EF4-FFF2-40B4-BE49-F238E27FC236}">
                <a16:creationId xmlns:a16="http://schemas.microsoft.com/office/drawing/2014/main" id="{1D5FE1BD-3420-4E45-A2C8-DFA5583C8B4B}"/>
              </a:ext>
            </a:extLst>
          </p:cNvPr>
          <p:cNvSpPr>
            <a:spLocks noGrp="1" noChangeArrowheads="1"/>
          </p:cNvSpPr>
          <p:nvPr>
            <p:ph type="sldNum" sz="quarter" idx="12"/>
          </p:nvPr>
        </p:nvSpPr>
        <p:spPr>
          <a:ln/>
        </p:spPr>
        <p:txBody>
          <a:bodyPr/>
          <a:lstStyle>
            <a:lvl1pPr>
              <a:defRPr/>
            </a:lvl1pPr>
          </a:lstStyle>
          <a:p>
            <a:pPr>
              <a:defRPr/>
            </a:pPr>
            <a:fld id="{6B3299C7-71C1-4413-9C96-21D85E73ED9C}"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379186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4"/>
            <a:ext cx="5486400" cy="472283"/>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300"/>
            </a:lvl1pPr>
            <a:lvl2pPr marL="475457" indent="0">
              <a:buNone/>
              <a:defRPr sz="2900"/>
            </a:lvl2pPr>
            <a:lvl3pPr marL="950915" indent="0">
              <a:buNone/>
              <a:defRPr sz="2500"/>
            </a:lvl3pPr>
            <a:lvl4pPr marL="1426371" indent="0">
              <a:buNone/>
              <a:defRPr sz="2100"/>
            </a:lvl4pPr>
            <a:lvl5pPr marL="1901828" indent="0">
              <a:buNone/>
              <a:defRPr sz="2100"/>
            </a:lvl5pPr>
            <a:lvl6pPr marL="2377286" indent="0">
              <a:buNone/>
              <a:defRPr sz="2100"/>
            </a:lvl6pPr>
            <a:lvl7pPr marL="2852743" indent="0">
              <a:buNone/>
              <a:defRPr sz="2100"/>
            </a:lvl7pPr>
            <a:lvl8pPr marL="3328200" indent="0">
              <a:buNone/>
              <a:defRPr sz="2100"/>
            </a:lvl8pPr>
            <a:lvl9pPr marL="3803657" indent="0">
              <a:buNone/>
              <a:defRPr sz="2100"/>
            </a:lvl9pPr>
          </a:lstStyle>
          <a:p>
            <a:pPr lvl="0"/>
            <a:endParaRPr lang="en-US" noProof="0"/>
          </a:p>
        </p:txBody>
      </p:sp>
      <p:sp>
        <p:nvSpPr>
          <p:cNvPr id="4" name="Text Placeholder 3"/>
          <p:cNvSpPr>
            <a:spLocks noGrp="1"/>
          </p:cNvSpPr>
          <p:nvPr>
            <p:ph type="body" sz="half" idx="2"/>
          </p:nvPr>
        </p:nvSpPr>
        <p:spPr>
          <a:xfrm>
            <a:off x="1792288" y="4472836"/>
            <a:ext cx="5486400" cy="670719"/>
          </a:xfrm>
        </p:spPr>
        <p:txBody>
          <a:bodyPr/>
          <a:lstStyle>
            <a:lvl1pPr marL="0" indent="0">
              <a:buNone/>
              <a:defRPr sz="1500"/>
            </a:lvl1pPr>
            <a:lvl2pPr marL="475457" indent="0">
              <a:buNone/>
              <a:defRPr sz="1200"/>
            </a:lvl2pPr>
            <a:lvl3pPr marL="950915" indent="0">
              <a:buNone/>
              <a:defRPr sz="1000"/>
            </a:lvl3pPr>
            <a:lvl4pPr marL="1426371" indent="0">
              <a:buNone/>
              <a:defRPr sz="900"/>
            </a:lvl4pPr>
            <a:lvl5pPr marL="1901828" indent="0">
              <a:buNone/>
              <a:defRPr sz="900"/>
            </a:lvl5pPr>
            <a:lvl6pPr marL="2377286" indent="0">
              <a:buNone/>
              <a:defRPr sz="900"/>
            </a:lvl6pPr>
            <a:lvl7pPr marL="2852743" indent="0">
              <a:buNone/>
              <a:defRPr sz="900"/>
            </a:lvl7pPr>
            <a:lvl8pPr marL="3328200" indent="0">
              <a:buNone/>
              <a:defRPr sz="900"/>
            </a:lvl8pPr>
            <a:lvl9pPr marL="3803657" indent="0">
              <a:buNone/>
              <a:defRPr sz="900"/>
            </a:lvl9pPr>
          </a:lstStyle>
          <a:p>
            <a:pPr lvl="0"/>
            <a:r>
              <a:rPr lang="en-US"/>
              <a:t>Click to edit Master text styles</a:t>
            </a:r>
          </a:p>
        </p:txBody>
      </p:sp>
      <p:sp>
        <p:nvSpPr>
          <p:cNvPr id="5" name="Rectangle 12">
            <a:extLst>
              <a:ext uri="{FF2B5EF4-FFF2-40B4-BE49-F238E27FC236}">
                <a16:creationId xmlns:a16="http://schemas.microsoft.com/office/drawing/2014/main" id="{5CEE747D-2793-444F-9147-E0FEC8B9862F}"/>
              </a:ext>
            </a:extLst>
          </p:cNvPr>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a:extLst>
              <a:ext uri="{FF2B5EF4-FFF2-40B4-BE49-F238E27FC236}">
                <a16:creationId xmlns:a16="http://schemas.microsoft.com/office/drawing/2014/main" id="{C5127B60-2C6C-48E0-8D1F-EEA6CF5D2983}"/>
              </a:ext>
            </a:extLst>
          </p:cNvPr>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a:extLst>
              <a:ext uri="{FF2B5EF4-FFF2-40B4-BE49-F238E27FC236}">
                <a16:creationId xmlns:a16="http://schemas.microsoft.com/office/drawing/2014/main" id="{DC3C9E6F-574B-47A9-B998-BE34BF40B566}"/>
              </a:ext>
            </a:extLst>
          </p:cNvPr>
          <p:cNvSpPr>
            <a:spLocks noGrp="1" noChangeArrowheads="1"/>
          </p:cNvSpPr>
          <p:nvPr>
            <p:ph type="sldNum" sz="quarter" idx="12"/>
          </p:nvPr>
        </p:nvSpPr>
        <p:spPr>
          <a:ln/>
        </p:spPr>
        <p:txBody>
          <a:bodyPr/>
          <a:lstStyle>
            <a:lvl1pPr>
              <a:defRPr/>
            </a:lvl1pPr>
          </a:lstStyle>
          <a:p>
            <a:pPr>
              <a:defRPr/>
            </a:pPr>
            <a:fld id="{913AA647-881B-4AB3-A989-604E5E26CC6A}" type="slidenum">
              <a:rPr lang="en-US" altLang="en-US">
                <a:solidFill>
                  <a:srgbClr val="FFFFFF"/>
                </a:solidFill>
                <a:latin typeface="Arial"/>
              </a:rPr>
              <a:pPr>
                <a:defRPr/>
              </a:pPr>
              <a:t>‹#›</a:t>
            </a:fld>
            <a:endParaRPr lang="en-US" altLang="en-US">
              <a:solidFill>
                <a:srgbClr val="FFFFFF"/>
              </a:solidFill>
              <a:latin typeface="Arial"/>
            </a:endParaRPr>
          </a:p>
        </p:txBody>
      </p:sp>
    </p:spTree>
    <p:extLst>
      <p:ext uri="{BB962C8B-B14F-4D97-AF65-F5344CB8AC3E}">
        <p14:creationId xmlns:p14="http://schemas.microsoft.com/office/powerpoint/2010/main" val="17799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671A8FE0-5E37-449D-9C5F-E02789A450D5}"/>
              </a:ext>
            </a:extLst>
          </p:cNvPr>
          <p:cNvSpPr>
            <a:spLocks noGrp="1" noChangeArrowheads="1"/>
          </p:cNvSpPr>
          <p:nvPr>
            <p:ph type="title"/>
          </p:nvPr>
        </p:nvSpPr>
        <p:spPr bwMode="auto">
          <a:xfrm>
            <a:off x="457200" y="0"/>
            <a:ext cx="82296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1320" tIns="35661" rIns="71320" bIns="35661"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2FD8DCC3-9BF9-48D8-B309-819E016D690A}"/>
              </a:ext>
            </a:extLst>
          </p:cNvPr>
          <p:cNvSpPr>
            <a:spLocks noGrp="1" noChangeArrowheads="1"/>
          </p:cNvSpPr>
          <p:nvPr>
            <p:ph type="body" idx="1"/>
          </p:nvPr>
        </p:nvSpPr>
        <p:spPr bwMode="auto">
          <a:xfrm>
            <a:off x="152400" y="825502"/>
            <a:ext cx="8839200" cy="3776487"/>
          </a:xfrm>
          <a:prstGeom prst="rect">
            <a:avLst/>
          </a:prstGeom>
          <a:noFill/>
          <a:ln w="9525">
            <a:noFill/>
            <a:miter lim="800000"/>
            <a:headEnd/>
            <a:tailEnd/>
          </a:ln>
          <a:effectLst/>
        </p:spPr>
        <p:txBody>
          <a:bodyPr vert="horz" wrap="square" lIns="71320" tIns="35661" rIns="71320" bIns="3566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EE29835F-94FD-4739-A8D2-E6EF3ED4F829}"/>
              </a:ext>
            </a:extLst>
          </p:cNvPr>
          <p:cNvSpPr>
            <a:spLocks noGrp="1" noChangeArrowheads="1"/>
          </p:cNvSpPr>
          <p:nvPr>
            <p:ph type="dt" sz="half" idx="2"/>
          </p:nvPr>
        </p:nvSpPr>
        <p:spPr bwMode="auto">
          <a:xfrm>
            <a:off x="457200" y="5207000"/>
            <a:ext cx="2133600" cy="381000"/>
          </a:xfrm>
          <a:prstGeom prst="rect">
            <a:avLst/>
          </a:prstGeom>
          <a:noFill/>
          <a:ln w="9525">
            <a:noFill/>
            <a:miter lim="800000"/>
            <a:headEnd/>
            <a:tailEnd/>
          </a:ln>
          <a:effectLst/>
        </p:spPr>
        <p:txBody>
          <a:bodyPr vert="horz" wrap="square" lIns="71320" tIns="35661" rIns="71320" bIns="35661"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cs typeface="+mn-cs"/>
              </a:defRPr>
            </a:lvl1pPr>
          </a:lstStyle>
          <a:p>
            <a:pPr defTabSz="713203">
              <a:defRPr/>
            </a:pPr>
            <a:endParaRPr lang="en-US">
              <a:solidFill>
                <a:srgbClr val="FFFFFF"/>
              </a:solidFill>
            </a:endParaRPr>
          </a:p>
        </p:txBody>
      </p:sp>
      <p:sp>
        <p:nvSpPr>
          <p:cNvPr id="16397" name="Rectangle 13">
            <a:extLst>
              <a:ext uri="{FF2B5EF4-FFF2-40B4-BE49-F238E27FC236}">
                <a16:creationId xmlns:a16="http://schemas.microsoft.com/office/drawing/2014/main" id="{75E406CC-D364-48DF-93F1-85B2EDA84A67}"/>
              </a:ext>
            </a:extLst>
          </p:cNvPr>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71320" tIns="35661" rIns="71320" bIns="35661"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cs typeface="+mn-cs"/>
              </a:defRPr>
            </a:lvl1pPr>
          </a:lstStyle>
          <a:p>
            <a:pPr defTabSz="713203">
              <a:defRPr/>
            </a:pPr>
            <a:endParaRPr lang="en-US">
              <a:solidFill>
                <a:srgbClr val="FFFFFF"/>
              </a:solidFill>
            </a:endParaRPr>
          </a:p>
        </p:txBody>
      </p:sp>
      <p:sp>
        <p:nvSpPr>
          <p:cNvPr id="16398" name="Rectangle 14">
            <a:extLst>
              <a:ext uri="{FF2B5EF4-FFF2-40B4-BE49-F238E27FC236}">
                <a16:creationId xmlns:a16="http://schemas.microsoft.com/office/drawing/2014/main" id="{9671B2DF-B989-438B-B592-9000AAD7B825}"/>
              </a:ext>
            </a:extLst>
          </p:cNvPr>
          <p:cNvSpPr>
            <a:spLocks noGrp="1" noChangeArrowheads="1"/>
          </p:cNvSpPr>
          <p:nvPr>
            <p:ph type="sldNum" sz="quarter" idx="4"/>
          </p:nvPr>
        </p:nvSpPr>
        <p:spPr bwMode="auto">
          <a:xfrm>
            <a:off x="7772400" y="5524500"/>
            <a:ext cx="1371600" cy="190500"/>
          </a:xfrm>
          <a:prstGeom prst="rect">
            <a:avLst/>
          </a:prstGeom>
          <a:noFill/>
          <a:ln w="9525">
            <a:noFill/>
            <a:miter lim="800000"/>
            <a:headEnd/>
            <a:tailEnd/>
          </a:ln>
          <a:effectLst/>
        </p:spPr>
        <p:txBody>
          <a:bodyPr vert="horz" wrap="square" lIns="71320" tIns="35661" rIns="71320" bIns="35661" numCol="1" anchor="t" anchorCtr="0" compatLnSpc="1">
            <a:prstTxWarp prst="textNoShape">
              <a:avLst/>
            </a:prstTxWarp>
          </a:bodyPr>
          <a:lstStyle>
            <a:lvl1pPr algn="r" eaLnBrk="1" hangingPunct="1">
              <a:defRPr sz="1500" b="1">
                <a:effectLst>
                  <a:outerShdw blurRad="38100" dist="38100" dir="2700000" algn="tl">
                    <a:srgbClr val="010199"/>
                  </a:outerShdw>
                </a:effectLst>
              </a:defRPr>
            </a:lvl1pPr>
          </a:lstStyle>
          <a:p>
            <a:pPr defTabSz="713203">
              <a:defRPr/>
            </a:pPr>
            <a:fld id="{C99F1C9B-DB46-4482-9261-1F35581A7E11}" type="slidenum">
              <a:rPr lang="en-US" altLang="en-US" smtClean="0">
                <a:solidFill>
                  <a:srgbClr val="FFFFFF"/>
                </a:solidFill>
                <a:latin typeface="Arial"/>
              </a:rPr>
              <a:pPr defTabSz="713203">
                <a:defRPr/>
              </a:pPr>
              <a:t>‹#›</a:t>
            </a:fld>
            <a:endParaRPr lang="en-US" altLang="en-US">
              <a:solidFill>
                <a:srgbClr val="FFFFFF"/>
              </a:solidFill>
              <a:latin typeface="Arial"/>
            </a:endParaRPr>
          </a:p>
        </p:txBody>
      </p:sp>
    </p:spTree>
    <p:extLst>
      <p:ext uri="{BB962C8B-B14F-4D97-AF65-F5344CB8AC3E}">
        <p14:creationId xmlns:p14="http://schemas.microsoft.com/office/powerpoint/2010/main" val="190665058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600" b="1">
          <a:solidFill>
            <a:srgbClr val="FFFF00"/>
          </a:solidFill>
          <a:latin typeface="+mj-lt"/>
          <a:ea typeface="+mj-ea"/>
          <a:cs typeface="+mj-cs"/>
        </a:defRPr>
      </a:lvl1pPr>
      <a:lvl2pPr algn="ctr" rtl="0" eaLnBrk="0" fontAlgn="base" hangingPunct="0">
        <a:spcBef>
          <a:spcPct val="0"/>
        </a:spcBef>
        <a:spcAft>
          <a:spcPct val="0"/>
        </a:spcAft>
        <a:defRPr sz="4600" b="1">
          <a:solidFill>
            <a:srgbClr val="FFFF00"/>
          </a:solidFill>
          <a:latin typeface="Arial" charset="0"/>
        </a:defRPr>
      </a:lvl2pPr>
      <a:lvl3pPr algn="ctr" rtl="0" eaLnBrk="0" fontAlgn="base" hangingPunct="0">
        <a:spcBef>
          <a:spcPct val="0"/>
        </a:spcBef>
        <a:spcAft>
          <a:spcPct val="0"/>
        </a:spcAft>
        <a:defRPr sz="4600" b="1">
          <a:solidFill>
            <a:srgbClr val="FFFF00"/>
          </a:solidFill>
          <a:latin typeface="Arial" charset="0"/>
        </a:defRPr>
      </a:lvl3pPr>
      <a:lvl4pPr algn="ctr" rtl="0" eaLnBrk="0" fontAlgn="base" hangingPunct="0">
        <a:spcBef>
          <a:spcPct val="0"/>
        </a:spcBef>
        <a:spcAft>
          <a:spcPct val="0"/>
        </a:spcAft>
        <a:defRPr sz="4600" b="1">
          <a:solidFill>
            <a:srgbClr val="FFFF00"/>
          </a:solidFill>
          <a:latin typeface="Arial" charset="0"/>
        </a:defRPr>
      </a:lvl4pPr>
      <a:lvl5pPr algn="ctr" rtl="0" eaLnBrk="0" fontAlgn="base" hangingPunct="0">
        <a:spcBef>
          <a:spcPct val="0"/>
        </a:spcBef>
        <a:spcAft>
          <a:spcPct val="0"/>
        </a:spcAft>
        <a:defRPr sz="4600" b="1">
          <a:solidFill>
            <a:srgbClr val="FFFF00"/>
          </a:solidFill>
          <a:latin typeface="Arial" charset="0"/>
        </a:defRPr>
      </a:lvl5pPr>
      <a:lvl6pPr marL="475457" algn="ctr" rtl="0" fontAlgn="base">
        <a:spcBef>
          <a:spcPct val="0"/>
        </a:spcBef>
        <a:spcAft>
          <a:spcPct val="0"/>
        </a:spcAft>
        <a:defRPr sz="4600" b="1">
          <a:solidFill>
            <a:srgbClr val="FFFF00"/>
          </a:solidFill>
          <a:latin typeface="Arial" charset="0"/>
        </a:defRPr>
      </a:lvl6pPr>
      <a:lvl7pPr marL="950915" algn="ctr" rtl="0" fontAlgn="base">
        <a:spcBef>
          <a:spcPct val="0"/>
        </a:spcBef>
        <a:spcAft>
          <a:spcPct val="0"/>
        </a:spcAft>
        <a:defRPr sz="4600" b="1">
          <a:solidFill>
            <a:srgbClr val="FFFF00"/>
          </a:solidFill>
          <a:latin typeface="Arial" charset="0"/>
        </a:defRPr>
      </a:lvl7pPr>
      <a:lvl8pPr marL="1426371" algn="ctr" rtl="0" fontAlgn="base">
        <a:spcBef>
          <a:spcPct val="0"/>
        </a:spcBef>
        <a:spcAft>
          <a:spcPct val="0"/>
        </a:spcAft>
        <a:defRPr sz="4600" b="1">
          <a:solidFill>
            <a:srgbClr val="FFFF00"/>
          </a:solidFill>
          <a:latin typeface="Arial" charset="0"/>
        </a:defRPr>
      </a:lvl8pPr>
      <a:lvl9pPr marL="1901828" algn="ctr" rtl="0" fontAlgn="base">
        <a:spcBef>
          <a:spcPct val="0"/>
        </a:spcBef>
        <a:spcAft>
          <a:spcPct val="0"/>
        </a:spcAft>
        <a:defRPr sz="4600" b="1">
          <a:solidFill>
            <a:srgbClr val="FFFF00"/>
          </a:solidFill>
          <a:latin typeface="Arial" charset="0"/>
        </a:defRPr>
      </a:lvl9pPr>
    </p:titleStyle>
    <p:bodyStyle>
      <a:lvl1pPr marL="356593" indent="-356593" algn="l" rtl="0" eaLnBrk="0" fontAlgn="base" hangingPunct="0">
        <a:spcBef>
          <a:spcPct val="20000"/>
        </a:spcBef>
        <a:spcAft>
          <a:spcPct val="0"/>
        </a:spcAft>
        <a:buClr>
          <a:schemeClr val="tx1"/>
        </a:buClr>
        <a:buSzPct val="75000"/>
        <a:buFont typeface="Wingdings" panose="05000000000000000000" pitchFamily="2" charset="2"/>
        <a:buChar char="l"/>
        <a:defRPr sz="3300" b="1">
          <a:solidFill>
            <a:schemeClr val="tx1"/>
          </a:solidFill>
          <a:effectLst>
            <a:outerShdw blurRad="38100" dist="38100" dir="2700000" algn="tl">
              <a:srgbClr val="010199"/>
            </a:outerShdw>
          </a:effectLst>
          <a:latin typeface="+mn-lt"/>
          <a:ea typeface="+mn-ea"/>
          <a:cs typeface="+mn-cs"/>
        </a:defRPr>
      </a:lvl1pPr>
      <a:lvl2pPr marL="772618" indent="-297161" algn="l" rtl="0" eaLnBrk="0" fontAlgn="base" hangingPunct="0">
        <a:spcBef>
          <a:spcPct val="20000"/>
        </a:spcBef>
        <a:spcAft>
          <a:spcPct val="0"/>
        </a:spcAft>
        <a:buClr>
          <a:schemeClr val="tx1"/>
        </a:buClr>
        <a:buSzPct val="75000"/>
        <a:buFont typeface="Wingdings" panose="05000000000000000000" pitchFamily="2" charset="2"/>
        <a:buChar char="l"/>
        <a:defRPr sz="2900" b="1">
          <a:solidFill>
            <a:schemeClr val="tx1"/>
          </a:solidFill>
          <a:effectLst>
            <a:outerShdw blurRad="38100" dist="38100" dir="2700000" algn="tl">
              <a:srgbClr val="010199"/>
            </a:outerShdw>
          </a:effectLst>
          <a:latin typeface="+mn-lt"/>
        </a:defRPr>
      </a:lvl2pPr>
      <a:lvl3pPr marL="1188643" indent="-237728" algn="l" rtl="0" eaLnBrk="0" fontAlgn="base" hangingPunct="0">
        <a:spcBef>
          <a:spcPct val="20000"/>
        </a:spcBef>
        <a:spcAft>
          <a:spcPct val="0"/>
        </a:spcAft>
        <a:buClr>
          <a:schemeClr val="tx1"/>
        </a:buClr>
        <a:buSzPct val="75000"/>
        <a:buFont typeface="Wingdings" panose="05000000000000000000" pitchFamily="2" charset="2"/>
        <a:buChar char="l"/>
        <a:defRPr sz="2500" b="1">
          <a:solidFill>
            <a:schemeClr val="tx1"/>
          </a:solidFill>
          <a:effectLst>
            <a:outerShdw blurRad="38100" dist="38100" dir="2700000" algn="tl">
              <a:srgbClr val="010199"/>
            </a:outerShdw>
          </a:effectLst>
          <a:latin typeface="+mn-lt"/>
        </a:defRPr>
      </a:lvl3pPr>
      <a:lvl4pPr marL="1664100" indent="-237728" algn="l" rtl="0" eaLnBrk="0" fontAlgn="base" hangingPunct="0">
        <a:spcBef>
          <a:spcPct val="20000"/>
        </a:spcBef>
        <a:spcAft>
          <a:spcPct val="0"/>
        </a:spcAft>
        <a:buClr>
          <a:schemeClr val="tx1"/>
        </a:buClr>
        <a:buSzPct val="75000"/>
        <a:buFont typeface="Wingdings" panose="05000000000000000000" pitchFamily="2" charset="2"/>
        <a:buChar char="l"/>
        <a:defRPr sz="2100" b="1">
          <a:solidFill>
            <a:schemeClr val="tx1"/>
          </a:solidFill>
          <a:effectLst>
            <a:outerShdw blurRad="38100" dist="38100" dir="2700000" algn="tl">
              <a:srgbClr val="010199"/>
            </a:outerShdw>
          </a:effectLst>
          <a:latin typeface="+mn-lt"/>
        </a:defRPr>
      </a:lvl4pPr>
      <a:lvl5pPr marL="2139556" indent="-237728" algn="l" rtl="0" eaLnBrk="0" fontAlgn="base" hangingPunct="0">
        <a:spcBef>
          <a:spcPct val="20000"/>
        </a:spcBef>
        <a:spcAft>
          <a:spcPct val="0"/>
        </a:spcAft>
        <a:buClr>
          <a:schemeClr val="tx1"/>
        </a:buClr>
        <a:buSzPct val="75000"/>
        <a:buFont typeface="Wingdings" panose="05000000000000000000" pitchFamily="2" charset="2"/>
        <a:buChar char="l"/>
        <a:defRPr sz="2100" b="1">
          <a:solidFill>
            <a:schemeClr val="tx1"/>
          </a:solidFill>
          <a:effectLst>
            <a:outerShdw blurRad="38100" dist="38100" dir="2700000" algn="tl">
              <a:srgbClr val="010199"/>
            </a:outerShdw>
          </a:effectLst>
          <a:latin typeface="+mn-lt"/>
        </a:defRPr>
      </a:lvl5pPr>
      <a:lvl6pPr marL="2615013" indent="-237728" algn="l" rtl="0" fontAlgn="base">
        <a:spcBef>
          <a:spcPct val="20000"/>
        </a:spcBef>
        <a:spcAft>
          <a:spcPct val="0"/>
        </a:spcAft>
        <a:buClr>
          <a:schemeClr val="tx1"/>
        </a:buClr>
        <a:buSzPct val="75000"/>
        <a:buFont typeface="Wingdings" pitchFamily="2" charset="2"/>
        <a:buChar char="l"/>
        <a:defRPr sz="2100" b="1">
          <a:solidFill>
            <a:schemeClr val="tx1"/>
          </a:solidFill>
          <a:effectLst>
            <a:outerShdw blurRad="38100" dist="38100" dir="2700000" algn="tl">
              <a:srgbClr val="010199"/>
            </a:outerShdw>
          </a:effectLst>
          <a:latin typeface="+mn-lt"/>
        </a:defRPr>
      </a:lvl6pPr>
      <a:lvl7pPr marL="3090472" indent="-237728" algn="l" rtl="0" fontAlgn="base">
        <a:spcBef>
          <a:spcPct val="20000"/>
        </a:spcBef>
        <a:spcAft>
          <a:spcPct val="0"/>
        </a:spcAft>
        <a:buClr>
          <a:schemeClr val="tx1"/>
        </a:buClr>
        <a:buSzPct val="75000"/>
        <a:buFont typeface="Wingdings" pitchFamily="2" charset="2"/>
        <a:buChar char="l"/>
        <a:defRPr sz="2100" b="1">
          <a:solidFill>
            <a:schemeClr val="tx1"/>
          </a:solidFill>
          <a:effectLst>
            <a:outerShdw blurRad="38100" dist="38100" dir="2700000" algn="tl">
              <a:srgbClr val="010199"/>
            </a:outerShdw>
          </a:effectLst>
          <a:latin typeface="+mn-lt"/>
        </a:defRPr>
      </a:lvl7pPr>
      <a:lvl8pPr marL="3565928" indent="-237728" algn="l" rtl="0" fontAlgn="base">
        <a:spcBef>
          <a:spcPct val="20000"/>
        </a:spcBef>
        <a:spcAft>
          <a:spcPct val="0"/>
        </a:spcAft>
        <a:buClr>
          <a:schemeClr val="tx1"/>
        </a:buClr>
        <a:buSzPct val="75000"/>
        <a:buFont typeface="Wingdings" pitchFamily="2" charset="2"/>
        <a:buChar char="l"/>
        <a:defRPr sz="2100" b="1">
          <a:solidFill>
            <a:schemeClr val="tx1"/>
          </a:solidFill>
          <a:effectLst>
            <a:outerShdw blurRad="38100" dist="38100" dir="2700000" algn="tl">
              <a:srgbClr val="010199"/>
            </a:outerShdw>
          </a:effectLst>
          <a:latin typeface="+mn-lt"/>
        </a:defRPr>
      </a:lvl8pPr>
      <a:lvl9pPr marL="4041385" indent="-237728" algn="l" rtl="0" fontAlgn="base">
        <a:spcBef>
          <a:spcPct val="20000"/>
        </a:spcBef>
        <a:spcAft>
          <a:spcPct val="0"/>
        </a:spcAft>
        <a:buClr>
          <a:schemeClr val="tx1"/>
        </a:buClr>
        <a:buSzPct val="75000"/>
        <a:buFont typeface="Wingdings" pitchFamily="2" charset="2"/>
        <a:buChar char="l"/>
        <a:defRPr sz="2100" b="1">
          <a:solidFill>
            <a:schemeClr val="tx1"/>
          </a:solidFill>
          <a:effectLst>
            <a:outerShdw blurRad="38100" dist="38100" dir="2700000" algn="tl">
              <a:srgbClr val="010199"/>
            </a:outerShdw>
          </a:effectLst>
          <a:latin typeface="+mn-lt"/>
        </a:defRPr>
      </a:lvl9pPr>
    </p:bodyStyle>
    <p:otherStyle>
      <a:defPPr>
        <a:defRPr lang="en-US"/>
      </a:defPPr>
      <a:lvl1pPr marL="0" algn="l" defTabSz="950915" rtl="0" eaLnBrk="1" latinLnBrk="0" hangingPunct="1">
        <a:defRPr sz="1900" kern="1200">
          <a:solidFill>
            <a:schemeClr val="tx1"/>
          </a:solidFill>
          <a:latin typeface="+mn-lt"/>
          <a:ea typeface="+mn-ea"/>
          <a:cs typeface="+mn-cs"/>
        </a:defRPr>
      </a:lvl1pPr>
      <a:lvl2pPr marL="475457" algn="l" defTabSz="950915" rtl="0" eaLnBrk="1" latinLnBrk="0" hangingPunct="1">
        <a:defRPr sz="1900" kern="1200">
          <a:solidFill>
            <a:schemeClr val="tx1"/>
          </a:solidFill>
          <a:latin typeface="+mn-lt"/>
          <a:ea typeface="+mn-ea"/>
          <a:cs typeface="+mn-cs"/>
        </a:defRPr>
      </a:lvl2pPr>
      <a:lvl3pPr marL="950915" algn="l" defTabSz="950915" rtl="0" eaLnBrk="1" latinLnBrk="0" hangingPunct="1">
        <a:defRPr sz="1900" kern="1200">
          <a:solidFill>
            <a:schemeClr val="tx1"/>
          </a:solidFill>
          <a:latin typeface="+mn-lt"/>
          <a:ea typeface="+mn-ea"/>
          <a:cs typeface="+mn-cs"/>
        </a:defRPr>
      </a:lvl3pPr>
      <a:lvl4pPr marL="1426371" algn="l" defTabSz="950915" rtl="0" eaLnBrk="1" latinLnBrk="0" hangingPunct="1">
        <a:defRPr sz="1900" kern="1200">
          <a:solidFill>
            <a:schemeClr val="tx1"/>
          </a:solidFill>
          <a:latin typeface="+mn-lt"/>
          <a:ea typeface="+mn-ea"/>
          <a:cs typeface="+mn-cs"/>
        </a:defRPr>
      </a:lvl4pPr>
      <a:lvl5pPr marL="1901828" algn="l" defTabSz="950915" rtl="0" eaLnBrk="1" latinLnBrk="0" hangingPunct="1">
        <a:defRPr sz="1900" kern="1200">
          <a:solidFill>
            <a:schemeClr val="tx1"/>
          </a:solidFill>
          <a:latin typeface="+mn-lt"/>
          <a:ea typeface="+mn-ea"/>
          <a:cs typeface="+mn-cs"/>
        </a:defRPr>
      </a:lvl5pPr>
      <a:lvl6pPr marL="2377286" algn="l" defTabSz="950915" rtl="0" eaLnBrk="1" latinLnBrk="0" hangingPunct="1">
        <a:defRPr sz="1900" kern="1200">
          <a:solidFill>
            <a:schemeClr val="tx1"/>
          </a:solidFill>
          <a:latin typeface="+mn-lt"/>
          <a:ea typeface="+mn-ea"/>
          <a:cs typeface="+mn-cs"/>
        </a:defRPr>
      </a:lvl6pPr>
      <a:lvl7pPr marL="2852743" algn="l" defTabSz="950915" rtl="0" eaLnBrk="1" latinLnBrk="0" hangingPunct="1">
        <a:defRPr sz="1900" kern="1200">
          <a:solidFill>
            <a:schemeClr val="tx1"/>
          </a:solidFill>
          <a:latin typeface="+mn-lt"/>
          <a:ea typeface="+mn-ea"/>
          <a:cs typeface="+mn-cs"/>
        </a:defRPr>
      </a:lvl7pPr>
      <a:lvl8pPr marL="3328200" algn="l" defTabSz="950915" rtl="0" eaLnBrk="1" latinLnBrk="0" hangingPunct="1">
        <a:defRPr sz="1900" kern="1200">
          <a:solidFill>
            <a:schemeClr val="tx1"/>
          </a:solidFill>
          <a:latin typeface="+mn-lt"/>
          <a:ea typeface="+mn-ea"/>
          <a:cs typeface="+mn-cs"/>
        </a:defRPr>
      </a:lvl8pPr>
      <a:lvl9pPr marL="3803657" algn="l" defTabSz="950915"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2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43000" y="285750"/>
            <a:ext cx="7772400" cy="952500"/>
          </a:xfrm>
          <a:prstGeom prst="rect">
            <a:avLst/>
          </a:prstGeom>
          <a:noFill/>
          <a:ln w="12700">
            <a:noFill/>
            <a:miter lim="800000"/>
            <a:headEnd/>
            <a:tailEnd/>
          </a:ln>
          <a:effectLst>
            <a:outerShdw dist="107763" dir="2700000" algn="ctr" rotWithShape="0">
              <a:schemeClr val="bg2"/>
            </a:outerShdw>
          </a:effectLst>
        </p:spPr>
        <p:txBody>
          <a:bodyPr vert="horz" wrap="square" lIns="70578" tIns="34669" rIns="70578" bIns="3466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51000"/>
            <a:ext cx="7772400" cy="3429000"/>
          </a:xfrm>
          <a:prstGeom prst="rect">
            <a:avLst/>
          </a:prstGeom>
          <a:noFill/>
          <a:ln w="12700">
            <a:noFill/>
            <a:miter lim="800000"/>
            <a:headEnd/>
            <a:tailEnd/>
          </a:ln>
          <a:effectLst/>
        </p:spPr>
        <p:txBody>
          <a:bodyPr vert="horz" wrap="square" lIns="70578" tIns="34669" rIns="70578" bIns="3466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ChangeArrowheads="1"/>
          </p:cNvSpPr>
          <p:nvPr/>
        </p:nvSpPr>
        <p:spPr bwMode="auto">
          <a:xfrm>
            <a:off x="1" y="1270000"/>
            <a:ext cx="9131300" cy="95250"/>
          </a:xfrm>
          <a:prstGeom prst="rect">
            <a:avLst/>
          </a:prstGeom>
          <a:gradFill rotWithShape="0">
            <a:gsLst>
              <a:gs pos="0">
                <a:srgbClr val="00CECE">
                  <a:gamma/>
                  <a:shade val="20000"/>
                  <a:invGamma/>
                </a:srgbClr>
              </a:gs>
              <a:gs pos="50000">
                <a:srgbClr val="00CECE"/>
              </a:gs>
              <a:gs pos="100000">
                <a:srgbClr val="00CECE">
                  <a:gamma/>
                  <a:shade val="20000"/>
                  <a:invGamma/>
                </a:srgbClr>
              </a:gs>
            </a:gsLst>
            <a:lin ang="0" scaled="1"/>
          </a:gradFill>
          <a:ln w="12700">
            <a:noFill/>
            <a:miter lim="800000"/>
            <a:headEnd/>
            <a:tailEnd/>
          </a:ln>
          <a:effectLst/>
        </p:spPr>
        <p:txBody>
          <a:bodyPr wrap="none" lIns="71320" tIns="35661" rIns="71320" bIns="35661" anchor="ctr"/>
          <a:lstStyle/>
          <a:p>
            <a:pPr defTabSz="713203" eaLnBrk="0" fontAlgn="base" hangingPunct="0">
              <a:spcBef>
                <a:spcPct val="0"/>
              </a:spcBef>
              <a:spcAft>
                <a:spcPct val="0"/>
              </a:spcAft>
            </a:pPr>
            <a:endParaRPr lang="en-US" sz="1900">
              <a:solidFill>
                <a:srgbClr val="E0E0E0"/>
              </a:solidFill>
              <a:effectLst>
                <a:outerShdw blurRad="38100" dist="38100" dir="2700000" algn="tl">
                  <a:srgbClr val="000000">
                    <a:alpha val="43137"/>
                  </a:srgbClr>
                </a:outerShdw>
              </a:effectLst>
              <a:latin typeface="Arial" pitchFamily="34" charset="0"/>
            </a:endParaRPr>
          </a:p>
        </p:txBody>
      </p:sp>
      <p:sp>
        <p:nvSpPr>
          <p:cNvPr id="1029" name="Rectangle 5"/>
          <p:cNvSpPr>
            <a:spLocks noChangeArrowheads="1"/>
          </p:cNvSpPr>
          <p:nvPr/>
        </p:nvSpPr>
        <p:spPr bwMode="auto">
          <a:xfrm>
            <a:off x="1" y="1444625"/>
            <a:ext cx="9131300" cy="31750"/>
          </a:xfrm>
          <a:prstGeom prst="rect">
            <a:avLst/>
          </a:prstGeom>
          <a:gradFill rotWithShape="0">
            <a:gsLst>
              <a:gs pos="0">
                <a:srgbClr val="000020"/>
              </a:gs>
              <a:gs pos="50000">
                <a:srgbClr val="000020">
                  <a:gamma/>
                  <a:tint val="10196"/>
                  <a:invGamma/>
                </a:srgbClr>
              </a:gs>
              <a:gs pos="100000">
                <a:srgbClr val="000020"/>
              </a:gs>
            </a:gsLst>
            <a:lin ang="0" scaled="1"/>
          </a:gradFill>
          <a:ln w="12700">
            <a:noFill/>
            <a:miter lim="800000"/>
            <a:headEnd/>
            <a:tailEnd/>
          </a:ln>
          <a:effectLst/>
        </p:spPr>
        <p:txBody>
          <a:bodyPr wrap="none" lIns="71320" tIns="35661" rIns="71320" bIns="35661" anchor="ctr"/>
          <a:lstStyle/>
          <a:p>
            <a:pPr defTabSz="713203" eaLnBrk="0" fontAlgn="base" hangingPunct="0">
              <a:spcBef>
                <a:spcPct val="0"/>
              </a:spcBef>
              <a:spcAft>
                <a:spcPct val="0"/>
              </a:spcAft>
            </a:pPr>
            <a:endParaRPr lang="en-US" sz="1900">
              <a:solidFill>
                <a:srgbClr val="E0E0E0"/>
              </a:solidFill>
              <a:effectLst>
                <a:outerShdw blurRad="38100" dist="38100" dir="2700000" algn="tl">
                  <a:srgbClr val="000000">
                    <a:alpha val="43137"/>
                  </a:srgbClr>
                </a:outerShdw>
              </a:effectLst>
              <a:latin typeface="Arial" pitchFamily="34" charset="0"/>
            </a:endParaRPr>
          </a:p>
        </p:txBody>
      </p:sp>
      <p:pic>
        <p:nvPicPr>
          <p:cNvPr id="1030" name="Picture 6"/>
          <p:cNvPicPr>
            <a:picLocks noChangeArrowheads="1"/>
          </p:cNvPicPr>
          <p:nvPr/>
        </p:nvPicPr>
        <p:blipFill>
          <a:blip cstate="print"/>
          <a:srcRect l="21988"/>
          <a:stretch>
            <a:fillRect/>
          </a:stretch>
        </p:blipFill>
        <p:spPr bwMode="auto">
          <a:xfrm>
            <a:off x="19066" y="43657"/>
            <a:ext cx="1419225" cy="1301750"/>
          </a:xfrm>
          <a:prstGeom prst="rect">
            <a:avLst/>
          </a:prstGeom>
          <a:noFill/>
          <a:ln w="12700">
            <a:noFill/>
            <a:miter lim="800000"/>
            <a:headEnd/>
            <a:tailEnd/>
          </a:ln>
          <a:effectLst/>
        </p:spPr>
      </p:pic>
    </p:spTree>
    <p:extLst>
      <p:ext uri="{BB962C8B-B14F-4D97-AF65-F5344CB8AC3E}">
        <p14:creationId xmlns:p14="http://schemas.microsoft.com/office/powerpoint/2010/main" val="4080244167"/>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3400">
          <a:solidFill>
            <a:schemeClr val="tx2"/>
          </a:solidFill>
          <a:latin typeface="+mj-lt"/>
          <a:ea typeface="+mj-ea"/>
          <a:cs typeface="+mj-cs"/>
        </a:defRPr>
      </a:lvl1pPr>
      <a:lvl2pPr algn="l" rtl="0" eaLnBrk="0" fontAlgn="base" hangingPunct="0">
        <a:spcBef>
          <a:spcPct val="0"/>
        </a:spcBef>
        <a:spcAft>
          <a:spcPct val="0"/>
        </a:spcAft>
        <a:defRPr sz="3400">
          <a:solidFill>
            <a:schemeClr val="tx2"/>
          </a:solidFill>
          <a:latin typeface="Times New Roman" pitchFamily="18" charset="0"/>
        </a:defRPr>
      </a:lvl2pPr>
      <a:lvl3pPr algn="l" rtl="0" eaLnBrk="0" fontAlgn="base" hangingPunct="0">
        <a:spcBef>
          <a:spcPct val="0"/>
        </a:spcBef>
        <a:spcAft>
          <a:spcPct val="0"/>
        </a:spcAft>
        <a:defRPr sz="3400">
          <a:solidFill>
            <a:schemeClr val="tx2"/>
          </a:solidFill>
          <a:latin typeface="Times New Roman" pitchFamily="18" charset="0"/>
        </a:defRPr>
      </a:lvl3pPr>
      <a:lvl4pPr algn="l" rtl="0" eaLnBrk="0" fontAlgn="base" hangingPunct="0">
        <a:spcBef>
          <a:spcPct val="0"/>
        </a:spcBef>
        <a:spcAft>
          <a:spcPct val="0"/>
        </a:spcAft>
        <a:defRPr sz="3400">
          <a:solidFill>
            <a:schemeClr val="tx2"/>
          </a:solidFill>
          <a:latin typeface="Times New Roman" pitchFamily="18" charset="0"/>
        </a:defRPr>
      </a:lvl4pPr>
      <a:lvl5pPr algn="l" rtl="0" eaLnBrk="0" fontAlgn="base" hangingPunct="0">
        <a:spcBef>
          <a:spcPct val="0"/>
        </a:spcBef>
        <a:spcAft>
          <a:spcPct val="0"/>
        </a:spcAft>
        <a:defRPr sz="3400">
          <a:solidFill>
            <a:schemeClr val="tx2"/>
          </a:solidFill>
          <a:latin typeface="Times New Roman" pitchFamily="18" charset="0"/>
        </a:defRPr>
      </a:lvl5pPr>
      <a:lvl6pPr marL="356602" algn="l" rtl="0" eaLnBrk="0" fontAlgn="base" hangingPunct="0">
        <a:spcBef>
          <a:spcPct val="0"/>
        </a:spcBef>
        <a:spcAft>
          <a:spcPct val="0"/>
        </a:spcAft>
        <a:defRPr sz="3400">
          <a:solidFill>
            <a:schemeClr val="tx2"/>
          </a:solidFill>
          <a:latin typeface="Times New Roman" pitchFamily="18" charset="0"/>
        </a:defRPr>
      </a:lvl6pPr>
      <a:lvl7pPr marL="713203" algn="l" rtl="0" eaLnBrk="0" fontAlgn="base" hangingPunct="0">
        <a:spcBef>
          <a:spcPct val="0"/>
        </a:spcBef>
        <a:spcAft>
          <a:spcPct val="0"/>
        </a:spcAft>
        <a:defRPr sz="3400">
          <a:solidFill>
            <a:schemeClr val="tx2"/>
          </a:solidFill>
          <a:latin typeface="Times New Roman" pitchFamily="18" charset="0"/>
        </a:defRPr>
      </a:lvl7pPr>
      <a:lvl8pPr marL="1069805" algn="l" rtl="0" eaLnBrk="0" fontAlgn="base" hangingPunct="0">
        <a:spcBef>
          <a:spcPct val="0"/>
        </a:spcBef>
        <a:spcAft>
          <a:spcPct val="0"/>
        </a:spcAft>
        <a:defRPr sz="3400">
          <a:solidFill>
            <a:schemeClr val="tx2"/>
          </a:solidFill>
          <a:latin typeface="Times New Roman" pitchFamily="18" charset="0"/>
        </a:defRPr>
      </a:lvl8pPr>
      <a:lvl9pPr marL="1426407" algn="l" rtl="0" eaLnBrk="0" fontAlgn="base" hangingPunct="0">
        <a:spcBef>
          <a:spcPct val="0"/>
        </a:spcBef>
        <a:spcAft>
          <a:spcPct val="0"/>
        </a:spcAft>
        <a:defRPr sz="3400">
          <a:solidFill>
            <a:schemeClr val="tx2"/>
          </a:solidFill>
          <a:latin typeface="Times New Roman" pitchFamily="18" charset="0"/>
        </a:defRPr>
      </a:lvl9pPr>
    </p:titleStyle>
    <p:bodyStyle>
      <a:lvl1pPr marL="267451" indent="-267451" algn="l" rtl="0" eaLnBrk="0" fontAlgn="base" hangingPunct="0">
        <a:spcBef>
          <a:spcPct val="20000"/>
        </a:spcBef>
        <a:spcAft>
          <a:spcPct val="0"/>
        </a:spcAft>
        <a:buClr>
          <a:schemeClr val="hlink"/>
        </a:buClr>
        <a:buSzPct val="75000"/>
        <a:buFont typeface="Monotype Sorts" pitchFamily="2" charset="2"/>
        <a:buChar char="ä"/>
        <a:defRPr sz="2500">
          <a:solidFill>
            <a:schemeClr val="tx1"/>
          </a:solidFill>
          <a:effectLst>
            <a:outerShdw blurRad="38100" dist="38100" dir="2700000" algn="tl">
              <a:srgbClr val="000000"/>
            </a:outerShdw>
          </a:effectLst>
          <a:latin typeface="+mn-lt"/>
          <a:ea typeface="+mn-ea"/>
          <a:cs typeface="+mn-cs"/>
        </a:defRPr>
      </a:lvl1pPr>
      <a:lvl2pPr marL="579478" indent="-222876" algn="l" rtl="0" eaLnBrk="0" fontAlgn="base" hangingPunct="0">
        <a:spcBef>
          <a:spcPct val="20000"/>
        </a:spcBef>
        <a:spcAft>
          <a:spcPct val="0"/>
        </a:spcAft>
        <a:buClr>
          <a:schemeClr val="hlink"/>
        </a:buClr>
        <a:buSzPct val="75000"/>
        <a:buFont typeface="Monotype Sorts" pitchFamily="2" charset="2"/>
        <a:buChar char="ä"/>
        <a:defRPr sz="2200">
          <a:solidFill>
            <a:schemeClr val="tx1"/>
          </a:solidFill>
          <a:effectLst>
            <a:outerShdw blurRad="38100" dist="38100" dir="2700000" algn="tl">
              <a:srgbClr val="000000"/>
            </a:outerShdw>
          </a:effectLst>
          <a:latin typeface="+mn-lt"/>
        </a:defRPr>
      </a:lvl2pPr>
      <a:lvl3pPr marL="891504" indent="-178301" algn="l" rtl="0" eaLnBrk="0" fontAlgn="base" hangingPunct="0">
        <a:spcBef>
          <a:spcPct val="20000"/>
        </a:spcBef>
        <a:spcAft>
          <a:spcPct val="0"/>
        </a:spcAft>
        <a:buClr>
          <a:schemeClr val="hlink"/>
        </a:buClr>
        <a:buSzPct val="65000"/>
        <a:buFont typeface="Monotype Sorts" pitchFamily="2" charset="2"/>
        <a:buChar char="ä"/>
        <a:defRPr sz="1900">
          <a:solidFill>
            <a:schemeClr val="tx1"/>
          </a:solidFill>
          <a:effectLst>
            <a:outerShdw blurRad="38100" dist="38100" dir="2700000" algn="tl">
              <a:srgbClr val="000000"/>
            </a:outerShdw>
          </a:effectLst>
          <a:latin typeface="+mn-lt"/>
        </a:defRPr>
      </a:lvl3pPr>
      <a:lvl4pPr marL="1248106" indent="-178301" algn="l" rtl="0" eaLnBrk="0" fontAlgn="base" hangingPunct="0">
        <a:spcBef>
          <a:spcPct val="20000"/>
        </a:spcBef>
        <a:spcAft>
          <a:spcPct val="0"/>
        </a:spcAft>
        <a:buClr>
          <a:schemeClr val="hlink"/>
        </a:buClr>
        <a:buSzPct val="65000"/>
        <a:buFont typeface="Monotype Sorts" pitchFamily="2" charset="2"/>
        <a:buChar char="ä"/>
        <a:defRPr sz="1600">
          <a:solidFill>
            <a:schemeClr val="tx1"/>
          </a:solidFill>
          <a:effectLst>
            <a:outerShdw blurRad="38100" dist="38100" dir="2700000" algn="tl">
              <a:srgbClr val="000000"/>
            </a:outerShdw>
          </a:effectLst>
          <a:latin typeface="+mn-lt"/>
        </a:defRPr>
      </a:lvl4pPr>
      <a:lvl5pPr marL="1604708" indent="-178301" algn="l" rtl="0" eaLnBrk="0" fontAlgn="base" hangingPunct="0">
        <a:spcBef>
          <a:spcPct val="20000"/>
        </a:spcBef>
        <a:spcAft>
          <a:spcPct val="0"/>
        </a:spcAft>
        <a:buClr>
          <a:schemeClr val="hlink"/>
        </a:buClr>
        <a:buSzPct val="65000"/>
        <a:buFont typeface="Monotype Sorts" pitchFamily="2" charset="2"/>
        <a:buChar char="ä"/>
        <a:defRPr sz="1600">
          <a:solidFill>
            <a:schemeClr val="tx1"/>
          </a:solidFill>
          <a:effectLst>
            <a:outerShdw blurRad="38100" dist="38100" dir="2700000" algn="tl">
              <a:srgbClr val="000000"/>
            </a:outerShdw>
          </a:effectLst>
          <a:latin typeface="+mn-lt"/>
        </a:defRPr>
      </a:lvl5pPr>
      <a:lvl6pPr marL="1961309" indent="-178301" algn="l" rtl="0" eaLnBrk="0" fontAlgn="base" hangingPunct="0">
        <a:spcBef>
          <a:spcPct val="20000"/>
        </a:spcBef>
        <a:spcAft>
          <a:spcPct val="0"/>
        </a:spcAft>
        <a:buClr>
          <a:schemeClr val="hlink"/>
        </a:buClr>
        <a:buSzPct val="65000"/>
        <a:buFont typeface="Monotype Sorts" pitchFamily="2" charset="2"/>
        <a:buChar char="ä"/>
        <a:defRPr sz="1600">
          <a:solidFill>
            <a:schemeClr val="tx1"/>
          </a:solidFill>
          <a:effectLst>
            <a:outerShdw blurRad="38100" dist="38100" dir="2700000" algn="tl">
              <a:srgbClr val="000000"/>
            </a:outerShdw>
          </a:effectLst>
          <a:latin typeface="+mn-lt"/>
        </a:defRPr>
      </a:lvl6pPr>
      <a:lvl7pPr marL="2317911" indent="-178301" algn="l" rtl="0" eaLnBrk="0" fontAlgn="base" hangingPunct="0">
        <a:spcBef>
          <a:spcPct val="20000"/>
        </a:spcBef>
        <a:spcAft>
          <a:spcPct val="0"/>
        </a:spcAft>
        <a:buClr>
          <a:schemeClr val="hlink"/>
        </a:buClr>
        <a:buSzPct val="65000"/>
        <a:buFont typeface="Monotype Sorts" pitchFamily="2" charset="2"/>
        <a:buChar char="ä"/>
        <a:defRPr sz="1600">
          <a:solidFill>
            <a:schemeClr val="tx1"/>
          </a:solidFill>
          <a:effectLst>
            <a:outerShdw blurRad="38100" dist="38100" dir="2700000" algn="tl">
              <a:srgbClr val="000000"/>
            </a:outerShdw>
          </a:effectLst>
          <a:latin typeface="+mn-lt"/>
        </a:defRPr>
      </a:lvl7pPr>
      <a:lvl8pPr marL="2674513" indent="-178301" algn="l" rtl="0" eaLnBrk="0" fontAlgn="base" hangingPunct="0">
        <a:spcBef>
          <a:spcPct val="20000"/>
        </a:spcBef>
        <a:spcAft>
          <a:spcPct val="0"/>
        </a:spcAft>
        <a:buClr>
          <a:schemeClr val="hlink"/>
        </a:buClr>
        <a:buSzPct val="65000"/>
        <a:buFont typeface="Monotype Sorts" pitchFamily="2" charset="2"/>
        <a:buChar char="ä"/>
        <a:defRPr sz="1600">
          <a:solidFill>
            <a:schemeClr val="tx1"/>
          </a:solidFill>
          <a:effectLst>
            <a:outerShdw blurRad="38100" dist="38100" dir="2700000" algn="tl">
              <a:srgbClr val="000000"/>
            </a:outerShdw>
          </a:effectLst>
          <a:latin typeface="+mn-lt"/>
        </a:defRPr>
      </a:lvl8pPr>
      <a:lvl9pPr marL="3031115" indent="-178301" algn="l" rtl="0" eaLnBrk="0" fontAlgn="base" hangingPunct="0">
        <a:spcBef>
          <a:spcPct val="20000"/>
        </a:spcBef>
        <a:spcAft>
          <a:spcPct val="0"/>
        </a:spcAft>
        <a:buClr>
          <a:schemeClr val="hlink"/>
        </a:buClr>
        <a:buSzPct val="65000"/>
        <a:buFont typeface="Monotype Sorts" pitchFamily="2" charset="2"/>
        <a:buChar char="ä"/>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713203" rtl="0" eaLnBrk="1" latinLnBrk="0" hangingPunct="1">
        <a:defRPr sz="1400" kern="1200">
          <a:solidFill>
            <a:schemeClr val="tx1"/>
          </a:solidFill>
          <a:latin typeface="+mn-lt"/>
          <a:ea typeface="+mn-ea"/>
          <a:cs typeface="+mn-cs"/>
        </a:defRPr>
      </a:lvl1pPr>
      <a:lvl2pPr marL="356602" algn="l" defTabSz="713203" rtl="0" eaLnBrk="1" latinLnBrk="0" hangingPunct="1">
        <a:defRPr sz="1400" kern="1200">
          <a:solidFill>
            <a:schemeClr val="tx1"/>
          </a:solidFill>
          <a:latin typeface="+mn-lt"/>
          <a:ea typeface="+mn-ea"/>
          <a:cs typeface="+mn-cs"/>
        </a:defRPr>
      </a:lvl2pPr>
      <a:lvl3pPr marL="713203" algn="l" defTabSz="713203" rtl="0" eaLnBrk="1" latinLnBrk="0" hangingPunct="1">
        <a:defRPr sz="1400" kern="1200">
          <a:solidFill>
            <a:schemeClr val="tx1"/>
          </a:solidFill>
          <a:latin typeface="+mn-lt"/>
          <a:ea typeface="+mn-ea"/>
          <a:cs typeface="+mn-cs"/>
        </a:defRPr>
      </a:lvl3pPr>
      <a:lvl4pPr marL="1069805" algn="l" defTabSz="713203" rtl="0" eaLnBrk="1" latinLnBrk="0" hangingPunct="1">
        <a:defRPr sz="1400" kern="1200">
          <a:solidFill>
            <a:schemeClr val="tx1"/>
          </a:solidFill>
          <a:latin typeface="+mn-lt"/>
          <a:ea typeface="+mn-ea"/>
          <a:cs typeface="+mn-cs"/>
        </a:defRPr>
      </a:lvl4pPr>
      <a:lvl5pPr marL="1426407" algn="l" defTabSz="713203" rtl="0" eaLnBrk="1" latinLnBrk="0" hangingPunct="1">
        <a:defRPr sz="1400" kern="1200">
          <a:solidFill>
            <a:schemeClr val="tx1"/>
          </a:solidFill>
          <a:latin typeface="+mn-lt"/>
          <a:ea typeface="+mn-ea"/>
          <a:cs typeface="+mn-cs"/>
        </a:defRPr>
      </a:lvl5pPr>
      <a:lvl6pPr marL="1783009" algn="l" defTabSz="713203" rtl="0" eaLnBrk="1" latinLnBrk="0" hangingPunct="1">
        <a:defRPr sz="1400" kern="1200">
          <a:solidFill>
            <a:schemeClr val="tx1"/>
          </a:solidFill>
          <a:latin typeface="+mn-lt"/>
          <a:ea typeface="+mn-ea"/>
          <a:cs typeface="+mn-cs"/>
        </a:defRPr>
      </a:lvl6pPr>
      <a:lvl7pPr marL="2139610" algn="l" defTabSz="713203" rtl="0" eaLnBrk="1" latinLnBrk="0" hangingPunct="1">
        <a:defRPr sz="1400" kern="1200">
          <a:solidFill>
            <a:schemeClr val="tx1"/>
          </a:solidFill>
          <a:latin typeface="+mn-lt"/>
          <a:ea typeface="+mn-ea"/>
          <a:cs typeface="+mn-cs"/>
        </a:defRPr>
      </a:lvl7pPr>
      <a:lvl8pPr marL="2496212" algn="l" defTabSz="713203" rtl="0" eaLnBrk="1" latinLnBrk="0" hangingPunct="1">
        <a:defRPr sz="1400" kern="1200">
          <a:solidFill>
            <a:schemeClr val="tx1"/>
          </a:solidFill>
          <a:latin typeface="+mn-lt"/>
          <a:ea typeface="+mn-ea"/>
          <a:cs typeface="+mn-cs"/>
        </a:defRPr>
      </a:lvl8pPr>
      <a:lvl9pPr marL="2852814" algn="l" defTabSz="71320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671A8FE0-5E37-449D-9C5F-E02789A450D5}"/>
              </a:ext>
            </a:extLst>
          </p:cNvPr>
          <p:cNvSpPr>
            <a:spLocks noGrp="1" noChangeArrowheads="1"/>
          </p:cNvSpPr>
          <p:nvPr>
            <p:ph type="title"/>
          </p:nvPr>
        </p:nvSpPr>
        <p:spPr bwMode="auto">
          <a:xfrm>
            <a:off x="457200" y="0"/>
            <a:ext cx="82296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1323" tIns="35662" rIns="71323" bIns="35662" numCol="1" anchor="ctr" anchorCtr="1" compatLnSpc="1">
            <a:prstTxWarp prst="textNoShape">
              <a:avLst/>
            </a:prstTxWarp>
          </a:bodyPr>
          <a:lstStyle/>
          <a:p>
            <a:pPr lvl="0"/>
            <a:r>
              <a:rPr lang="en-US" altLang="en-US"/>
              <a:t>Click to edit Master title style</a:t>
            </a:r>
          </a:p>
        </p:txBody>
      </p:sp>
      <p:sp>
        <p:nvSpPr>
          <p:cNvPr id="16395" name="Rectangle 11">
            <a:extLst>
              <a:ext uri="{FF2B5EF4-FFF2-40B4-BE49-F238E27FC236}">
                <a16:creationId xmlns:a16="http://schemas.microsoft.com/office/drawing/2014/main" id="{2FD8DCC3-9BF9-48D8-B309-819E016D690A}"/>
              </a:ext>
            </a:extLst>
          </p:cNvPr>
          <p:cNvSpPr>
            <a:spLocks noGrp="1" noChangeArrowheads="1"/>
          </p:cNvSpPr>
          <p:nvPr>
            <p:ph type="body" idx="1"/>
          </p:nvPr>
        </p:nvSpPr>
        <p:spPr bwMode="auto">
          <a:xfrm>
            <a:off x="152400" y="825502"/>
            <a:ext cx="8839200" cy="3776487"/>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6" name="Rectangle 12">
            <a:extLst>
              <a:ext uri="{FF2B5EF4-FFF2-40B4-BE49-F238E27FC236}">
                <a16:creationId xmlns:a16="http://schemas.microsoft.com/office/drawing/2014/main" id="{EE29835F-94FD-4739-A8D2-E6EF3ED4F829}"/>
              </a:ext>
            </a:extLst>
          </p:cNvPr>
          <p:cNvSpPr>
            <a:spLocks noGrp="1" noChangeArrowheads="1"/>
          </p:cNvSpPr>
          <p:nvPr>
            <p:ph type="dt" sz="half" idx="2"/>
          </p:nvPr>
        </p:nvSpPr>
        <p:spPr bwMode="auto">
          <a:xfrm>
            <a:off x="457200" y="5207000"/>
            <a:ext cx="2133600" cy="381000"/>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cs typeface="+mn-cs"/>
              </a:defRPr>
            </a:lvl1pPr>
          </a:lstStyle>
          <a:p>
            <a:pPr defTabSz="713232">
              <a:defRPr/>
            </a:pPr>
            <a:endParaRPr lang="en-US">
              <a:solidFill>
                <a:srgbClr val="FFFFFF"/>
              </a:solidFill>
            </a:endParaRPr>
          </a:p>
        </p:txBody>
      </p:sp>
      <p:sp>
        <p:nvSpPr>
          <p:cNvPr id="16397" name="Rectangle 13">
            <a:extLst>
              <a:ext uri="{FF2B5EF4-FFF2-40B4-BE49-F238E27FC236}">
                <a16:creationId xmlns:a16="http://schemas.microsoft.com/office/drawing/2014/main" id="{75E406CC-D364-48DF-93F1-85B2EDA84A67}"/>
              </a:ext>
            </a:extLst>
          </p:cNvPr>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cs typeface="+mn-cs"/>
              </a:defRPr>
            </a:lvl1pPr>
          </a:lstStyle>
          <a:p>
            <a:pPr defTabSz="713232">
              <a:defRPr/>
            </a:pPr>
            <a:endParaRPr lang="en-US">
              <a:solidFill>
                <a:srgbClr val="FFFFFF"/>
              </a:solidFill>
            </a:endParaRPr>
          </a:p>
        </p:txBody>
      </p:sp>
      <p:sp>
        <p:nvSpPr>
          <p:cNvPr id="16398" name="Rectangle 14">
            <a:extLst>
              <a:ext uri="{FF2B5EF4-FFF2-40B4-BE49-F238E27FC236}">
                <a16:creationId xmlns:a16="http://schemas.microsoft.com/office/drawing/2014/main" id="{9671B2DF-B989-438B-B592-9000AAD7B825}"/>
              </a:ext>
            </a:extLst>
          </p:cNvPr>
          <p:cNvSpPr>
            <a:spLocks noGrp="1" noChangeArrowheads="1"/>
          </p:cNvSpPr>
          <p:nvPr>
            <p:ph type="sldNum" sz="quarter" idx="4"/>
          </p:nvPr>
        </p:nvSpPr>
        <p:spPr bwMode="auto">
          <a:xfrm>
            <a:off x="7772400" y="5524500"/>
            <a:ext cx="1371600" cy="190500"/>
          </a:xfrm>
          <a:prstGeom prst="rect">
            <a:avLst/>
          </a:prstGeom>
          <a:noFill/>
          <a:ln w="9525">
            <a:noFill/>
            <a:miter lim="800000"/>
            <a:headEnd/>
            <a:tailEnd/>
          </a:ln>
          <a:effectLst/>
        </p:spPr>
        <p:txBody>
          <a:bodyPr vert="horz" wrap="square" lIns="71323" tIns="35662" rIns="71323" bIns="35662" numCol="1" anchor="t" anchorCtr="0" compatLnSpc="1">
            <a:prstTxWarp prst="textNoShape">
              <a:avLst/>
            </a:prstTxWarp>
          </a:bodyPr>
          <a:lstStyle>
            <a:lvl1pPr algn="r" eaLnBrk="1" hangingPunct="1">
              <a:defRPr sz="1500" b="1">
                <a:effectLst>
                  <a:outerShdw blurRad="38100" dist="38100" dir="2700000" algn="tl">
                    <a:srgbClr val="010199"/>
                  </a:outerShdw>
                </a:effectLst>
              </a:defRPr>
            </a:lvl1pPr>
          </a:lstStyle>
          <a:p>
            <a:pPr defTabSz="713232">
              <a:defRPr/>
            </a:pPr>
            <a:fld id="{C99F1C9B-DB46-4482-9261-1F35581A7E11}" type="slidenum">
              <a:rPr lang="en-US" altLang="en-US">
                <a:solidFill>
                  <a:srgbClr val="FFFFFF"/>
                </a:solidFill>
                <a:latin typeface="Arial"/>
              </a:rPr>
              <a:pPr defTabSz="713232">
                <a:defRPr/>
              </a:pPr>
              <a:t>‹#›</a:t>
            </a:fld>
            <a:endParaRPr lang="en-US" altLang="en-US">
              <a:solidFill>
                <a:srgbClr val="FFFFFF"/>
              </a:solidFill>
              <a:latin typeface="Arial"/>
            </a:endParaRPr>
          </a:p>
        </p:txBody>
      </p:sp>
    </p:spTree>
    <p:extLst>
      <p:ext uri="{BB962C8B-B14F-4D97-AF65-F5344CB8AC3E}">
        <p14:creationId xmlns:p14="http://schemas.microsoft.com/office/powerpoint/2010/main" val="68021354"/>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ctr" rtl="0" eaLnBrk="0" fontAlgn="base" hangingPunct="0">
        <a:spcBef>
          <a:spcPct val="0"/>
        </a:spcBef>
        <a:spcAft>
          <a:spcPct val="0"/>
        </a:spcAft>
        <a:defRPr sz="4600" b="1">
          <a:solidFill>
            <a:srgbClr val="FFFF00"/>
          </a:solidFill>
          <a:latin typeface="+mj-lt"/>
          <a:ea typeface="+mj-ea"/>
          <a:cs typeface="+mj-cs"/>
        </a:defRPr>
      </a:lvl1pPr>
      <a:lvl2pPr algn="ctr" rtl="0" eaLnBrk="0" fontAlgn="base" hangingPunct="0">
        <a:spcBef>
          <a:spcPct val="0"/>
        </a:spcBef>
        <a:spcAft>
          <a:spcPct val="0"/>
        </a:spcAft>
        <a:defRPr sz="4600" b="1">
          <a:solidFill>
            <a:srgbClr val="FFFF00"/>
          </a:solidFill>
          <a:latin typeface="Arial" charset="0"/>
        </a:defRPr>
      </a:lvl2pPr>
      <a:lvl3pPr algn="ctr" rtl="0" eaLnBrk="0" fontAlgn="base" hangingPunct="0">
        <a:spcBef>
          <a:spcPct val="0"/>
        </a:spcBef>
        <a:spcAft>
          <a:spcPct val="0"/>
        </a:spcAft>
        <a:defRPr sz="4600" b="1">
          <a:solidFill>
            <a:srgbClr val="FFFF00"/>
          </a:solidFill>
          <a:latin typeface="Arial" charset="0"/>
        </a:defRPr>
      </a:lvl3pPr>
      <a:lvl4pPr algn="ctr" rtl="0" eaLnBrk="0" fontAlgn="base" hangingPunct="0">
        <a:spcBef>
          <a:spcPct val="0"/>
        </a:spcBef>
        <a:spcAft>
          <a:spcPct val="0"/>
        </a:spcAft>
        <a:defRPr sz="4600" b="1">
          <a:solidFill>
            <a:srgbClr val="FFFF00"/>
          </a:solidFill>
          <a:latin typeface="Arial" charset="0"/>
        </a:defRPr>
      </a:lvl4pPr>
      <a:lvl5pPr algn="ctr" rtl="0" eaLnBrk="0" fontAlgn="base" hangingPunct="0">
        <a:spcBef>
          <a:spcPct val="0"/>
        </a:spcBef>
        <a:spcAft>
          <a:spcPct val="0"/>
        </a:spcAft>
        <a:defRPr sz="4600" b="1">
          <a:solidFill>
            <a:srgbClr val="FFFF00"/>
          </a:solidFill>
          <a:latin typeface="Arial" charset="0"/>
        </a:defRPr>
      </a:lvl5pPr>
      <a:lvl6pPr marL="475476" algn="ctr" rtl="0" fontAlgn="base">
        <a:spcBef>
          <a:spcPct val="0"/>
        </a:spcBef>
        <a:spcAft>
          <a:spcPct val="0"/>
        </a:spcAft>
        <a:defRPr sz="4600" b="1">
          <a:solidFill>
            <a:srgbClr val="FFFF00"/>
          </a:solidFill>
          <a:latin typeface="Arial" charset="0"/>
        </a:defRPr>
      </a:lvl6pPr>
      <a:lvl7pPr marL="950953" algn="ctr" rtl="0" fontAlgn="base">
        <a:spcBef>
          <a:spcPct val="0"/>
        </a:spcBef>
        <a:spcAft>
          <a:spcPct val="0"/>
        </a:spcAft>
        <a:defRPr sz="4600" b="1">
          <a:solidFill>
            <a:srgbClr val="FFFF00"/>
          </a:solidFill>
          <a:latin typeface="Arial" charset="0"/>
        </a:defRPr>
      </a:lvl7pPr>
      <a:lvl8pPr marL="1426428" algn="ctr" rtl="0" fontAlgn="base">
        <a:spcBef>
          <a:spcPct val="0"/>
        </a:spcBef>
        <a:spcAft>
          <a:spcPct val="0"/>
        </a:spcAft>
        <a:defRPr sz="4600" b="1">
          <a:solidFill>
            <a:srgbClr val="FFFF00"/>
          </a:solidFill>
          <a:latin typeface="Arial" charset="0"/>
        </a:defRPr>
      </a:lvl8pPr>
      <a:lvl9pPr marL="1901904" algn="ctr" rtl="0" fontAlgn="base">
        <a:spcBef>
          <a:spcPct val="0"/>
        </a:spcBef>
        <a:spcAft>
          <a:spcPct val="0"/>
        </a:spcAft>
        <a:defRPr sz="4600" b="1">
          <a:solidFill>
            <a:srgbClr val="FFFF00"/>
          </a:solidFill>
          <a:latin typeface="Arial" charset="0"/>
        </a:defRPr>
      </a:lvl9pPr>
    </p:titleStyle>
    <p:bodyStyle>
      <a:lvl1pPr marL="356607" indent="-356607" algn="l" rtl="0" eaLnBrk="0" fontAlgn="base" hangingPunct="0">
        <a:spcBef>
          <a:spcPct val="20000"/>
        </a:spcBef>
        <a:spcAft>
          <a:spcPct val="0"/>
        </a:spcAft>
        <a:buClr>
          <a:schemeClr val="tx1"/>
        </a:buClr>
        <a:buSzPct val="75000"/>
        <a:buFont typeface="Wingdings" panose="05000000000000000000" pitchFamily="2" charset="2"/>
        <a:buChar char="l"/>
        <a:defRPr sz="3300" b="1">
          <a:solidFill>
            <a:schemeClr val="tx1"/>
          </a:solidFill>
          <a:effectLst>
            <a:outerShdw blurRad="38100" dist="38100" dir="2700000" algn="tl">
              <a:srgbClr val="010199"/>
            </a:outerShdw>
          </a:effectLst>
          <a:latin typeface="+mn-lt"/>
          <a:ea typeface="+mn-ea"/>
          <a:cs typeface="+mn-cs"/>
        </a:defRPr>
      </a:lvl1pPr>
      <a:lvl2pPr marL="772649" indent="-297172" algn="l" rtl="0" eaLnBrk="0" fontAlgn="base" hangingPunct="0">
        <a:spcBef>
          <a:spcPct val="20000"/>
        </a:spcBef>
        <a:spcAft>
          <a:spcPct val="0"/>
        </a:spcAft>
        <a:buClr>
          <a:schemeClr val="tx1"/>
        </a:buClr>
        <a:buSzPct val="75000"/>
        <a:buFont typeface="Wingdings" panose="05000000000000000000" pitchFamily="2" charset="2"/>
        <a:buChar char="l"/>
        <a:defRPr sz="2900" b="1">
          <a:solidFill>
            <a:schemeClr val="tx1"/>
          </a:solidFill>
          <a:effectLst>
            <a:outerShdw blurRad="38100" dist="38100" dir="2700000" algn="tl">
              <a:srgbClr val="010199"/>
            </a:outerShdw>
          </a:effectLst>
          <a:latin typeface="+mn-lt"/>
        </a:defRPr>
      </a:lvl2pPr>
      <a:lvl3pPr marL="1188690" indent="-237738" algn="l" rtl="0" eaLnBrk="0" fontAlgn="base" hangingPunct="0">
        <a:spcBef>
          <a:spcPct val="20000"/>
        </a:spcBef>
        <a:spcAft>
          <a:spcPct val="0"/>
        </a:spcAft>
        <a:buClr>
          <a:schemeClr val="tx1"/>
        </a:buClr>
        <a:buSzPct val="75000"/>
        <a:buFont typeface="Wingdings" panose="05000000000000000000" pitchFamily="2" charset="2"/>
        <a:buChar char="l"/>
        <a:defRPr sz="2500" b="1">
          <a:solidFill>
            <a:schemeClr val="tx1"/>
          </a:solidFill>
          <a:effectLst>
            <a:outerShdw blurRad="38100" dist="38100" dir="2700000" algn="tl">
              <a:srgbClr val="010199"/>
            </a:outerShdw>
          </a:effectLst>
          <a:latin typeface="+mn-lt"/>
        </a:defRPr>
      </a:lvl3pPr>
      <a:lvl4pPr marL="1664167" indent="-237738" algn="l" rtl="0" eaLnBrk="0" fontAlgn="base" hangingPunct="0">
        <a:spcBef>
          <a:spcPct val="20000"/>
        </a:spcBef>
        <a:spcAft>
          <a:spcPct val="0"/>
        </a:spcAft>
        <a:buClr>
          <a:schemeClr val="tx1"/>
        </a:buClr>
        <a:buSzPct val="75000"/>
        <a:buFont typeface="Wingdings" panose="05000000000000000000" pitchFamily="2" charset="2"/>
        <a:buChar char="l"/>
        <a:defRPr sz="2100" b="1">
          <a:solidFill>
            <a:schemeClr val="tx1"/>
          </a:solidFill>
          <a:effectLst>
            <a:outerShdw blurRad="38100" dist="38100" dir="2700000" algn="tl">
              <a:srgbClr val="010199"/>
            </a:outerShdw>
          </a:effectLst>
          <a:latin typeface="+mn-lt"/>
        </a:defRPr>
      </a:lvl4pPr>
      <a:lvl5pPr marL="2139642" indent="-237738" algn="l" rtl="0" eaLnBrk="0" fontAlgn="base" hangingPunct="0">
        <a:spcBef>
          <a:spcPct val="20000"/>
        </a:spcBef>
        <a:spcAft>
          <a:spcPct val="0"/>
        </a:spcAft>
        <a:buClr>
          <a:schemeClr val="tx1"/>
        </a:buClr>
        <a:buSzPct val="75000"/>
        <a:buFont typeface="Wingdings" panose="05000000000000000000" pitchFamily="2" charset="2"/>
        <a:buChar char="l"/>
        <a:defRPr sz="2100" b="1">
          <a:solidFill>
            <a:schemeClr val="tx1"/>
          </a:solidFill>
          <a:effectLst>
            <a:outerShdw blurRad="38100" dist="38100" dir="2700000" algn="tl">
              <a:srgbClr val="010199"/>
            </a:outerShdw>
          </a:effectLst>
          <a:latin typeface="+mn-lt"/>
        </a:defRPr>
      </a:lvl5pPr>
      <a:lvl6pPr marL="2615118" indent="-237738" algn="l" rtl="0" fontAlgn="base">
        <a:spcBef>
          <a:spcPct val="20000"/>
        </a:spcBef>
        <a:spcAft>
          <a:spcPct val="0"/>
        </a:spcAft>
        <a:buClr>
          <a:schemeClr val="tx1"/>
        </a:buClr>
        <a:buSzPct val="75000"/>
        <a:buFont typeface="Wingdings" pitchFamily="2" charset="2"/>
        <a:buChar char="l"/>
        <a:defRPr sz="2100" b="1">
          <a:solidFill>
            <a:schemeClr val="tx1"/>
          </a:solidFill>
          <a:effectLst>
            <a:outerShdw blurRad="38100" dist="38100" dir="2700000" algn="tl">
              <a:srgbClr val="010199"/>
            </a:outerShdw>
          </a:effectLst>
          <a:latin typeface="+mn-lt"/>
        </a:defRPr>
      </a:lvl6pPr>
      <a:lvl7pPr marL="3090595" indent="-237738" algn="l" rtl="0" fontAlgn="base">
        <a:spcBef>
          <a:spcPct val="20000"/>
        </a:spcBef>
        <a:spcAft>
          <a:spcPct val="0"/>
        </a:spcAft>
        <a:buClr>
          <a:schemeClr val="tx1"/>
        </a:buClr>
        <a:buSzPct val="75000"/>
        <a:buFont typeface="Wingdings" pitchFamily="2" charset="2"/>
        <a:buChar char="l"/>
        <a:defRPr sz="2100" b="1">
          <a:solidFill>
            <a:schemeClr val="tx1"/>
          </a:solidFill>
          <a:effectLst>
            <a:outerShdw blurRad="38100" dist="38100" dir="2700000" algn="tl">
              <a:srgbClr val="010199"/>
            </a:outerShdw>
          </a:effectLst>
          <a:latin typeface="+mn-lt"/>
        </a:defRPr>
      </a:lvl7pPr>
      <a:lvl8pPr marL="3566071" indent="-237738" algn="l" rtl="0" fontAlgn="base">
        <a:spcBef>
          <a:spcPct val="20000"/>
        </a:spcBef>
        <a:spcAft>
          <a:spcPct val="0"/>
        </a:spcAft>
        <a:buClr>
          <a:schemeClr val="tx1"/>
        </a:buClr>
        <a:buSzPct val="75000"/>
        <a:buFont typeface="Wingdings" pitchFamily="2" charset="2"/>
        <a:buChar char="l"/>
        <a:defRPr sz="2100" b="1">
          <a:solidFill>
            <a:schemeClr val="tx1"/>
          </a:solidFill>
          <a:effectLst>
            <a:outerShdw blurRad="38100" dist="38100" dir="2700000" algn="tl">
              <a:srgbClr val="010199"/>
            </a:outerShdw>
          </a:effectLst>
          <a:latin typeface="+mn-lt"/>
        </a:defRPr>
      </a:lvl8pPr>
      <a:lvl9pPr marL="4041547" indent="-237738" algn="l" rtl="0" fontAlgn="base">
        <a:spcBef>
          <a:spcPct val="20000"/>
        </a:spcBef>
        <a:spcAft>
          <a:spcPct val="0"/>
        </a:spcAft>
        <a:buClr>
          <a:schemeClr val="tx1"/>
        </a:buClr>
        <a:buSzPct val="75000"/>
        <a:buFont typeface="Wingdings" pitchFamily="2" charset="2"/>
        <a:buChar char="l"/>
        <a:defRPr sz="2100" b="1">
          <a:solidFill>
            <a:schemeClr val="tx1"/>
          </a:solidFill>
          <a:effectLst>
            <a:outerShdw blurRad="38100" dist="38100" dir="2700000" algn="tl">
              <a:srgbClr val="010199"/>
            </a:outerShdw>
          </a:effectLst>
          <a:latin typeface="+mn-lt"/>
        </a:defRPr>
      </a:lvl9pPr>
    </p:bodyStyle>
    <p:otherStyle>
      <a:defPPr>
        <a:defRPr lang="en-US"/>
      </a:defPPr>
      <a:lvl1pPr marL="0" algn="l" defTabSz="950953" rtl="0" eaLnBrk="1" latinLnBrk="0" hangingPunct="1">
        <a:defRPr sz="1900" kern="1200">
          <a:solidFill>
            <a:schemeClr val="tx1"/>
          </a:solidFill>
          <a:latin typeface="+mn-lt"/>
          <a:ea typeface="+mn-ea"/>
          <a:cs typeface="+mn-cs"/>
        </a:defRPr>
      </a:lvl1pPr>
      <a:lvl2pPr marL="475476" algn="l" defTabSz="950953" rtl="0" eaLnBrk="1" latinLnBrk="0" hangingPunct="1">
        <a:defRPr sz="1900" kern="1200">
          <a:solidFill>
            <a:schemeClr val="tx1"/>
          </a:solidFill>
          <a:latin typeface="+mn-lt"/>
          <a:ea typeface="+mn-ea"/>
          <a:cs typeface="+mn-cs"/>
        </a:defRPr>
      </a:lvl2pPr>
      <a:lvl3pPr marL="950953" algn="l" defTabSz="950953" rtl="0" eaLnBrk="1" latinLnBrk="0" hangingPunct="1">
        <a:defRPr sz="1900" kern="1200">
          <a:solidFill>
            <a:schemeClr val="tx1"/>
          </a:solidFill>
          <a:latin typeface="+mn-lt"/>
          <a:ea typeface="+mn-ea"/>
          <a:cs typeface="+mn-cs"/>
        </a:defRPr>
      </a:lvl3pPr>
      <a:lvl4pPr marL="1426428" algn="l" defTabSz="950953" rtl="0" eaLnBrk="1" latinLnBrk="0" hangingPunct="1">
        <a:defRPr sz="1900" kern="1200">
          <a:solidFill>
            <a:schemeClr val="tx1"/>
          </a:solidFill>
          <a:latin typeface="+mn-lt"/>
          <a:ea typeface="+mn-ea"/>
          <a:cs typeface="+mn-cs"/>
        </a:defRPr>
      </a:lvl4pPr>
      <a:lvl5pPr marL="1901904" algn="l" defTabSz="950953" rtl="0" eaLnBrk="1" latinLnBrk="0" hangingPunct="1">
        <a:defRPr sz="1900" kern="1200">
          <a:solidFill>
            <a:schemeClr val="tx1"/>
          </a:solidFill>
          <a:latin typeface="+mn-lt"/>
          <a:ea typeface="+mn-ea"/>
          <a:cs typeface="+mn-cs"/>
        </a:defRPr>
      </a:lvl5pPr>
      <a:lvl6pPr marL="2377381" algn="l" defTabSz="950953" rtl="0" eaLnBrk="1" latinLnBrk="0" hangingPunct="1">
        <a:defRPr sz="1900" kern="1200">
          <a:solidFill>
            <a:schemeClr val="tx1"/>
          </a:solidFill>
          <a:latin typeface="+mn-lt"/>
          <a:ea typeface="+mn-ea"/>
          <a:cs typeface="+mn-cs"/>
        </a:defRPr>
      </a:lvl6pPr>
      <a:lvl7pPr marL="2852857" algn="l" defTabSz="950953" rtl="0" eaLnBrk="1" latinLnBrk="0" hangingPunct="1">
        <a:defRPr sz="1900" kern="1200">
          <a:solidFill>
            <a:schemeClr val="tx1"/>
          </a:solidFill>
          <a:latin typeface="+mn-lt"/>
          <a:ea typeface="+mn-ea"/>
          <a:cs typeface="+mn-cs"/>
        </a:defRPr>
      </a:lvl7pPr>
      <a:lvl8pPr marL="3328333" algn="l" defTabSz="950953" rtl="0" eaLnBrk="1" latinLnBrk="0" hangingPunct="1">
        <a:defRPr sz="1900" kern="1200">
          <a:solidFill>
            <a:schemeClr val="tx1"/>
          </a:solidFill>
          <a:latin typeface="+mn-lt"/>
          <a:ea typeface="+mn-ea"/>
          <a:cs typeface="+mn-cs"/>
        </a:defRPr>
      </a:lvl8pPr>
      <a:lvl9pPr marL="3803809" algn="l" defTabSz="9509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457DF2-CBFA-427B-8D8D-C05B959C9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3" y="12331"/>
            <a:ext cx="9144000" cy="5143500"/>
          </a:xfrm>
          <a:prstGeom prst="rect">
            <a:avLst/>
          </a:prstGeom>
        </p:spPr>
      </p:pic>
      <p:sp>
        <p:nvSpPr>
          <p:cNvPr id="5" name="Rectangle 4">
            <a:extLst>
              <a:ext uri="{FF2B5EF4-FFF2-40B4-BE49-F238E27FC236}">
                <a16:creationId xmlns:a16="http://schemas.microsoft.com/office/drawing/2014/main" id="{E4C077AF-C4A0-428A-8A24-8971C056B9F1}"/>
              </a:ext>
            </a:extLst>
          </p:cNvPr>
          <p:cNvSpPr/>
          <p:nvPr/>
        </p:nvSpPr>
        <p:spPr>
          <a:xfrm>
            <a:off x="3120977" y="5176391"/>
            <a:ext cx="2853944" cy="502906"/>
          </a:xfrm>
          <a:prstGeom prst="rect">
            <a:avLst/>
          </a:prstGeom>
        </p:spPr>
        <p:txBody>
          <a:bodyPr wrap="none" lIns="71320" tIns="35661" rIns="71320" bIns="35661">
            <a:spAutoFit/>
          </a:bodyPr>
          <a:lstStyle/>
          <a:p>
            <a:pPr algn="ctr" defTabSz="713203" eaLnBrk="0" fontAlgn="base" hangingPunct="0">
              <a:spcBef>
                <a:spcPct val="0"/>
              </a:spcBef>
              <a:spcAft>
                <a:spcPct val="0"/>
              </a:spcAft>
              <a:defRPr/>
            </a:pPr>
            <a:r>
              <a:rPr lang="en-US" sz="2800" b="1" i="1" dirty="0">
                <a:solidFill>
                  <a:srgbClr val="FFFFFF"/>
                </a:solidFill>
                <a:latin typeface="Cambria" panose="02040503050406030204" pitchFamily="18" charset="0"/>
                <a:ea typeface="Cambria" panose="02040503050406030204" pitchFamily="18" charset="0"/>
                <a:cs typeface="Calibri" panose="020F0502020204030204" pitchFamily="34" charset="0"/>
              </a:rPr>
              <a:t>Lesson 13:27-28</a:t>
            </a:r>
          </a:p>
        </p:txBody>
      </p:sp>
    </p:spTree>
    <p:extLst>
      <p:ext uri="{BB962C8B-B14F-4D97-AF65-F5344CB8AC3E}">
        <p14:creationId xmlns:p14="http://schemas.microsoft.com/office/powerpoint/2010/main" val="10857519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mbria"/>
                <a:cs typeface="Cambria"/>
              </a:rPr>
              <a:t>“Increased in Number Daily</a:t>
            </a:r>
            <a:r>
              <a:rPr lang="is-IS" sz="4000" dirty="0">
                <a:latin typeface="Cambria"/>
                <a:cs typeface="Cambria"/>
              </a:rPr>
              <a:t>…”</a:t>
            </a:r>
            <a:endParaRPr lang="en-US" sz="4000" dirty="0">
              <a:latin typeface="Cambria"/>
              <a:cs typeface="Cambria"/>
            </a:endParaRPr>
          </a:p>
        </p:txBody>
      </p:sp>
      <p:sp>
        <p:nvSpPr>
          <p:cNvPr id="3" name="Content Placeholder 2"/>
          <p:cNvSpPr>
            <a:spLocks noGrp="1"/>
          </p:cNvSpPr>
          <p:nvPr>
            <p:ph idx="1"/>
          </p:nvPr>
        </p:nvSpPr>
        <p:spPr>
          <a:xfrm>
            <a:off x="152400" y="647455"/>
            <a:ext cx="8839200" cy="4905686"/>
          </a:xfrm>
        </p:spPr>
        <p:txBody>
          <a:bodyPr/>
          <a:lstStyle/>
          <a:p>
            <a:r>
              <a:rPr lang="en-US" sz="2000" b="0" dirty="0">
                <a:solidFill>
                  <a:srgbClr val="FFFF00"/>
                </a:solidFill>
                <a:effectLst/>
                <a:latin typeface="Cambria"/>
                <a:cs typeface="Cambria"/>
              </a:rPr>
              <a:t>Acts 9:31 </a:t>
            </a:r>
            <a:r>
              <a:rPr lang="en-US" sz="2000" b="0" dirty="0">
                <a:effectLst/>
                <a:latin typeface="Cambria"/>
                <a:cs typeface="Cambria"/>
              </a:rPr>
              <a:t>Then the churches throughout all Judea, Galilee, and Samaria had peace and were edified. And walking in the fear of the Lord and in the comfort of the Holy Spirit, they were</a:t>
            </a:r>
            <a:r>
              <a:rPr lang="en-US" sz="2000" b="0" u="sng" dirty="0">
                <a:effectLst/>
                <a:latin typeface="Cambria"/>
                <a:cs typeface="Cambria"/>
              </a:rPr>
              <a:t> multiplied</a:t>
            </a:r>
            <a:r>
              <a:rPr lang="en-US" sz="2000" b="0" dirty="0">
                <a:effectLst/>
                <a:latin typeface="Cambria"/>
                <a:cs typeface="Cambria"/>
              </a:rPr>
              <a:t>. </a:t>
            </a:r>
          </a:p>
          <a:p>
            <a:r>
              <a:rPr lang="en-US" sz="2000" b="0" dirty="0">
                <a:solidFill>
                  <a:srgbClr val="FFFF00"/>
                </a:solidFill>
                <a:effectLst/>
                <a:latin typeface="Cambria"/>
                <a:cs typeface="Cambria"/>
              </a:rPr>
              <a:t>Acts 11:21 </a:t>
            </a:r>
            <a:r>
              <a:rPr lang="en-US" sz="2000" b="0" dirty="0">
                <a:effectLst/>
                <a:latin typeface="Cambria"/>
                <a:cs typeface="Cambria"/>
              </a:rPr>
              <a:t>And the hand of the Lord was with them, and </a:t>
            </a:r>
            <a:r>
              <a:rPr lang="en-US" sz="2000" b="0" u="sng" dirty="0">
                <a:effectLst/>
                <a:latin typeface="Cambria"/>
                <a:cs typeface="Cambria"/>
              </a:rPr>
              <a:t>a great number</a:t>
            </a:r>
            <a:r>
              <a:rPr lang="en-US" sz="2000" b="0" dirty="0">
                <a:effectLst/>
                <a:latin typeface="Cambria"/>
                <a:cs typeface="Cambria"/>
              </a:rPr>
              <a:t> believed and turned to the Lord.</a:t>
            </a:r>
          </a:p>
          <a:p>
            <a:r>
              <a:rPr lang="en-US" sz="2000" b="0" dirty="0">
                <a:solidFill>
                  <a:srgbClr val="FFFF00"/>
                </a:solidFill>
                <a:effectLst/>
                <a:latin typeface="Cambria"/>
                <a:cs typeface="Cambria"/>
              </a:rPr>
              <a:t>Acts 13:48 </a:t>
            </a:r>
            <a:r>
              <a:rPr lang="en-US" sz="2000" b="0" dirty="0">
                <a:effectLst/>
                <a:latin typeface="Cambria"/>
                <a:cs typeface="Cambria"/>
              </a:rPr>
              <a:t>Now when the Gentiles heard this, they were glad and glorified the word of the Lord. And </a:t>
            </a:r>
            <a:r>
              <a:rPr lang="en-US" sz="2000" b="0" u="sng" dirty="0">
                <a:effectLst/>
                <a:latin typeface="Cambria"/>
                <a:cs typeface="Cambria"/>
              </a:rPr>
              <a:t>as many as had been appointed</a:t>
            </a:r>
            <a:r>
              <a:rPr lang="en-US" sz="2000" b="0" dirty="0">
                <a:effectLst/>
                <a:latin typeface="Cambria"/>
                <a:cs typeface="Cambria"/>
              </a:rPr>
              <a:t> to eternal life believed.</a:t>
            </a:r>
          </a:p>
          <a:p>
            <a:r>
              <a:rPr lang="en-US" sz="2000" b="0" dirty="0">
                <a:solidFill>
                  <a:srgbClr val="FFFF00"/>
                </a:solidFill>
                <a:effectLst/>
                <a:latin typeface="Cambria"/>
                <a:cs typeface="Cambria"/>
              </a:rPr>
              <a:t>Acts 16:5 </a:t>
            </a:r>
            <a:r>
              <a:rPr lang="en-US" sz="2000" b="0" dirty="0">
                <a:effectLst/>
                <a:latin typeface="Cambria"/>
                <a:cs typeface="Cambria"/>
              </a:rPr>
              <a:t>So the churches were strengthened in the faith, and </a:t>
            </a:r>
            <a:r>
              <a:rPr lang="en-US" sz="2000" b="0" u="sng" dirty="0">
                <a:effectLst/>
                <a:latin typeface="Cambria"/>
                <a:cs typeface="Cambria"/>
              </a:rPr>
              <a:t>increased in number daily</a:t>
            </a:r>
            <a:r>
              <a:rPr lang="en-US" sz="2000" b="0" dirty="0">
                <a:effectLst/>
                <a:latin typeface="Cambria"/>
                <a:cs typeface="Cambria"/>
              </a:rPr>
              <a:t>.</a:t>
            </a:r>
          </a:p>
          <a:p>
            <a:r>
              <a:rPr lang="en-US" sz="2000" b="0" dirty="0">
                <a:solidFill>
                  <a:srgbClr val="FFFF00"/>
                </a:solidFill>
                <a:effectLst/>
                <a:latin typeface="Cambria"/>
                <a:cs typeface="Cambria"/>
              </a:rPr>
              <a:t>Acts 17:4, 12 </a:t>
            </a:r>
            <a:r>
              <a:rPr lang="en-US" sz="2000" b="0" dirty="0">
                <a:effectLst/>
                <a:latin typeface="Cambria"/>
                <a:cs typeface="Cambria"/>
              </a:rPr>
              <a:t>And some of them were persuaded; </a:t>
            </a:r>
            <a:r>
              <a:rPr lang="en-US" sz="2000" b="0" u="sng" dirty="0">
                <a:effectLst/>
                <a:latin typeface="Cambria"/>
                <a:cs typeface="Cambria"/>
              </a:rPr>
              <a:t>and a great multitude</a:t>
            </a:r>
            <a:r>
              <a:rPr lang="en-US" sz="2000" b="0" dirty="0">
                <a:effectLst/>
                <a:latin typeface="Cambria"/>
                <a:cs typeface="Cambria"/>
              </a:rPr>
              <a:t> of the devout Greeks, and </a:t>
            </a:r>
            <a:r>
              <a:rPr lang="en-US" sz="2000" b="0" u="sng" dirty="0">
                <a:effectLst/>
                <a:latin typeface="Cambria"/>
                <a:cs typeface="Cambria"/>
              </a:rPr>
              <a:t>not a few of the leading women</a:t>
            </a:r>
            <a:r>
              <a:rPr lang="en-US" sz="2000" b="0" dirty="0">
                <a:effectLst/>
                <a:latin typeface="Cambria"/>
                <a:cs typeface="Cambria"/>
              </a:rPr>
              <a:t>, joined Paul and Silas</a:t>
            </a:r>
            <a:r>
              <a:rPr lang="is-IS" sz="2000" b="0" dirty="0">
                <a:effectLst/>
                <a:latin typeface="Cambria"/>
                <a:cs typeface="Cambria"/>
              </a:rPr>
              <a:t>…</a:t>
            </a:r>
            <a:r>
              <a:rPr lang="en-US" sz="2000" b="0" baseline="30000" dirty="0">
                <a:effectLst/>
                <a:latin typeface="Cambria"/>
                <a:cs typeface="Cambria"/>
              </a:rPr>
              <a:t>12 </a:t>
            </a:r>
            <a:r>
              <a:rPr lang="en-US" sz="2000" b="0" dirty="0">
                <a:effectLst/>
                <a:latin typeface="Cambria"/>
                <a:cs typeface="Cambria"/>
              </a:rPr>
              <a:t>Therefore </a:t>
            </a:r>
            <a:r>
              <a:rPr lang="en-US" sz="2000" b="0" u="sng" dirty="0">
                <a:effectLst/>
                <a:latin typeface="Cambria"/>
                <a:cs typeface="Cambria"/>
              </a:rPr>
              <a:t>many</a:t>
            </a:r>
            <a:r>
              <a:rPr lang="en-US" sz="2000" b="0" dirty="0">
                <a:effectLst/>
                <a:latin typeface="Cambria"/>
                <a:cs typeface="Cambria"/>
              </a:rPr>
              <a:t> of them believed, and also </a:t>
            </a:r>
            <a:r>
              <a:rPr lang="en-US" sz="2000" b="0" u="sng" dirty="0">
                <a:effectLst/>
                <a:latin typeface="Cambria"/>
                <a:cs typeface="Cambria"/>
              </a:rPr>
              <a:t>not a few</a:t>
            </a:r>
            <a:r>
              <a:rPr lang="en-US" sz="2000" b="0" dirty="0">
                <a:effectLst/>
                <a:latin typeface="Cambria"/>
                <a:cs typeface="Cambria"/>
              </a:rPr>
              <a:t> of the Greeks, prominent women as well as men.</a:t>
            </a:r>
          </a:p>
          <a:p>
            <a:endParaRPr lang="en-US" sz="1800" b="0" dirty="0">
              <a:effectLst/>
              <a:latin typeface="Cambria"/>
              <a:cs typeface="Cambria"/>
            </a:endParaRPr>
          </a:p>
          <a:p>
            <a:endParaRPr lang="en-US" sz="1800" b="0" dirty="0">
              <a:effectLst/>
              <a:latin typeface="Cambria"/>
              <a:cs typeface="Cambria"/>
            </a:endParaRPr>
          </a:p>
          <a:p>
            <a:endParaRPr lang="en-US" sz="1800" b="0" dirty="0">
              <a:effectLst/>
              <a:latin typeface="Cambria"/>
              <a:cs typeface="Cambria"/>
            </a:endParaRPr>
          </a:p>
          <a:p>
            <a:endParaRPr lang="en-US" sz="2400" b="0" dirty="0">
              <a:effectLst/>
              <a:latin typeface="Cambria"/>
              <a:cs typeface="Cambria"/>
            </a:endParaRPr>
          </a:p>
          <a:p>
            <a:endParaRPr lang="en-US" sz="2400" b="0" dirty="0">
              <a:effectLst/>
              <a:latin typeface="Cambria"/>
              <a:cs typeface="Cambria"/>
            </a:endParaRPr>
          </a:p>
          <a:p>
            <a:endParaRPr lang="en-US" sz="2400" b="0" dirty="0">
              <a:latin typeface="Cambria"/>
              <a:cs typeface="Cambria"/>
            </a:endParaRPr>
          </a:p>
        </p:txBody>
      </p:sp>
      <p:sp>
        <p:nvSpPr>
          <p:cNvPr id="4" name="Slide Number Placeholder 3"/>
          <p:cNvSpPr>
            <a:spLocks noGrp="1"/>
          </p:cNvSpPr>
          <p:nvPr>
            <p:ph type="sldNum" sz="quarter" idx="12"/>
          </p:nvPr>
        </p:nvSpPr>
        <p:spPr/>
        <p:txBody>
          <a:bodyPr/>
          <a:lstStyle/>
          <a:p>
            <a:pPr>
              <a:defRPr/>
            </a:pPr>
            <a:fld id="{E626D4CD-C8B5-4C0A-973D-F02F2DE2A8FE}" type="slidenum">
              <a:rPr lang="en-US" altLang="en-US" smtClean="0">
                <a:solidFill>
                  <a:srgbClr val="FFFFFF"/>
                </a:solidFill>
                <a:latin typeface="Arial"/>
              </a:rPr>
              <a:pPr>
                <a:defRPr/>
              </a:pPr>
              <a:t>10</a:t>
            </a:fld>
            <a:endParaRPr lang="en-US" altLang="en-US">
              <a:solidFill>
                <a:srgbClr val="FFFFFF"/>
              </a:solidFill>
              <a:latin typeface="Arial"/>
            </a:endParaRPr>
          </a:p>
        </p:txBody>
      </p:sp>
    </p:spTree>
    <p:extLst>
      <p:ext uri="{BB962C8B-B14F-4D97-AF65-F5344CB8AC3E}">
        <p14:creationId xmlns:p14="http://schemas.microsoft.com/office/powerpoint/2010/main" val="350646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mbria"/>
                <a:cs typeface="Cambria"/>
              </a:rPr>
              <a:t>“Increased in Number Daily</a:t>
            </a:r>
            <a:r>
              <a:rPr lang="is-IS" sz="4000" dirty="0">
                <a:latin typeface="Cambria"/>
                <a:cs typeface="Cambria"/>
              </a:rPr>
              <a:t>…”</a:t>
            </a:r>
            <a:endParaRPr lang="en-US" sz="4000" dirty="0">
              <a:latin typeface="Cambria"/>
              <a:cs typeface="Cambria"/>
            </a:endParaRPr>
          </a:p>
        </p:txBody>
      </p:sp>
      <p:sp>
        <p:nvSpPr>
          <p:cNvPr id="3" name="Content Placeholder 2"/>
          <p:cNvSpPr>
            <a:spLocks noGrp="1"/>
          </p:cNvSpPr>
          <p:nvPr>
            <p:ph idx="1"/>
          </p:nvPr>
        </p:nvSpPr>
        <p:spPr>
          <a:xfrm>
            <a:off x="152400" y="647455"/>
            <a:ext cx="8839200" cy="4905686"/>
          </a:xfrm>
        </p:spPr>
        <p:txBody>
          <a:bodyPr/>
          <a:lstStyle/>
          <a:p>
            <a:r>
              <a:rPr lang="en-US" sz="2000" b="0" dirty="0">
                <a:solidFill>
                  <a:srgbClr val="FFFF00"/>
                </a:solidFill>
                <a:effectLst/>
                <a:latin typeface="Cambria"/>
                <a:cs typeface="Cambria"/>
              </a:rPr>
              <a:t>Acts 18:8 </a:t>
            </a:r>
            <a:r>
              <a:rPr lang="en-US" sz="2000" b="0" dirty="0">
                <a:effectLst/>
                <a:latin typeface="Cambria"/>
                <a:cs typeface="Cambria"/>
              </a:rPr>
              <a:t>Then </a:t>
            </a:r>
            <a:r>
              <a:rPr lang="en-US" sz="2000" b="0" dirty="0" err="1">
                <a:effectLst/>
                <a:latin typeface="Cambria"/>
                <a:cs typeface="Cambria"/>
              </a:rPr>
              <a:t>Crispus</a:t>
            </a:r>
            <a:r>
              <a:rPr lang="en-US" sz="2000" b="0" dirty="0">
                <a:effectLst/>
                <a:latin typeface="Cambria"/>
                <a:cs typeface="Cambria"/>
              </a:rPr>
              <a:t>, the ruler of the synagogue, believed on the Lord with all his household. And </a:t>
            </a:r>
            <a:r>
              <a:rPr lang="en-US" sz="2000" b="0" u="sng" dirty="0">
                <a:effectLst/>
                <a:latin typeface="Cambria"/>
                <a:cs typeface="Cambria"/>
              </a:rPr>
              <a:t>many of the Corinthians</a:t>
            </a:r>
            <a:r>
              <a:rPr lang="en-US" sz="2000" b="0" dirty="0">
                <a:effectLst/>
                <a:latin typeface="Cambria"/>
                <a:cs typeface="Cambria"/>
              </a:rPr>
              <a:t>, hearing, believed and were baptized.</a:t>
            </a:r>
          </a:p>
          <a:p>
            <a:r>
              <a:rPr lang="en-US" sz="2000" b="0" dirty="0">
                <a:solidFill>
                  <a:srgbClr val="FFFF00"/>
                </a:solidFill>
                <a:effectLst/>
                <a:latin typeface="Cambria"/>
                <a:cs typeface="Cambria"/>
              </a:rPr>
              <a:t>Acts 19:18 </a:t>
            </a:r>
            <a:r>
              <a:rPr lang="en-US" sz="2000" b="0" dirty="0">
                <a:effectLst/>
                <a:latin typeface="Cambria"/>
                <a:cs typeface="Cambria"/>
              </a:rPr>
              <a:t>And </a:t>
            </a:r>
            <a:r>
              <a:rPr lang="en-US" sz="2000" b="0" u="sng" dirty="0">
                <a:effectLst/>
                <a:latin typeface="Cambria"/>
                <a:cs typeface="Cambria"/>
              </a:rPr>
              <a:t>many</a:t>
            </a:r>
            <a:r>
              <a:rPr lang="en-US" sz="2000" b="0" dirty="0">
                <a:effectLst/>
                <a:latin typeface="Cambria"/>
                <a:cs typeface="Cambria"/>
              </a:rPr>
              <a:t> who had believed came confessing and telling their deeds.</a:t>
            </a:r>
          </a:p>
          <a:p>
            <a:r>
              <a:rPr lang="en-US" sz="2000" b="0" dirty="0">
                <a:solidFill>
                  <a:srgbClr val="FFFF00"/>
                </a:solidFill>
                <a:effectLst/>
                <a:latin typeface="Cambria"/>
                <a:cs typeface="Cambria"/>
              </a:rPr>
              <a:t>Acts 21:20 </a:t>
            </a:r>
            <a:r>
              <a:rPr lang="en-US" sz="2000" b="0" dirty="0">
                <a:effectLst/>
                <a:latin typeface="Cambria"/>
                <a:cs typeface="Cambria"/>
              </a:rPr>
              <a:t>“You see, brother, how many </a:t>
            </a:r>
            <a:r>
              <a:rPr lang="en-US" sz="2000" b="0" u="sng" dirty="0">
                <a:effectLst/>
                <a:latin typeface="Cambria"/>
                <a:cs typeface="Cambria"/>
              </a:rPr>
              <a:t>myriads of Jews</a:t>
            </a:r>
            <a:r>
              <a:rPr lang="en-US" sz="2000" b="0" dirty="0">
                <a:effectLst/>
                <a:latin typeface="Cambria"/>
                <a:cs typeface="Cambria"/>
              </a:rPr>
              <a:t> there are who have believed, and they are all zealous for the law</a:t>
            </a:r>
            <a:r>
              <a:rPr lang="is-IS" sz="2000" b="0" dirty="0">
                <a:effectLst/>
                <a:latin typeface="Cambria"/>
                <a:cs typeface="Cambria"/>
              </a:rPr>
              <a:t>…”</a:t>
            </a:r>
            <a:endParaRPr lang="en-US" sz="2000" b="0" dirty="0">
              <a:effectLst/>
              <a:latin typeface="Cambria"/>
              <a:cs typeface="Cambria"/>
            </a:endParaRPr>
          </a:p>
          <a:p>
            <a:r>
              <a:rPr lang="en-US" sz="2000" b="0" dirty="0">
                <a:solidFill>
                  <a:srgbClr val="FFFF00"/>
                </a:solidFill>
                <a:effectLst/>
                <a:latin typeface="Cambria"/>
                <a:cs typeface="Cambria"/>
              </a:rPr>
              <a:t>Acts 28:24 </a:t>
            </a:r>
            <a:r>
              <a:rPr lang="en-US" sz="2000" b="0" dirty="0">
                <a:effectLst/>
                <a:latin typeface="Cambria"/>
                <a:cs typeface="Cambria"/>
              </a:rPr>
              <a:t>And </a:t>
            </a:r>
            <a:r>
              <a:rPr lang="en-US" sz="2000" b="0" u="sng" dirty="0">
                <a:effectLst/>
                <a:latin typeface="Cambria"/>
                <a:cs typeface="Cambria"/>
              </a:rPr>
              <a:t>some were persuaded</a:t>
            </a:r>
            <a:r>
              <a:rPr lang="en-US" sz="2000" b="0" dirty="0">
                <a:effectLst/>
                <a:latin typeface="Cambria"/>
                <a:cs typeface="Cambria"/>
              </a:rPr>
              <a:t> by the things which were spoken</a:t>
            </a:r>
            <a:r>
              <a:rPr lang="is-IS" sz="2000" b="0" dirty="0">
                <a:effectLst/>
                <a:latin typeface="Cambria"/>
                <a:cs typeface="Cambria"/>
              </a:rPr>
              <a:t>…</a:t>
            </a:r>
            <a:endParaRPr lang="en-US" sz="2000" b="0" dirty="0">
              <a:effectLst/>
              <a:latin typeface="Cambria"/>
              <a:cs typeface="Cambria"/>
            </a:endParaRPr>
          </a:p>
          <a:p>
            <a:endParaRPr lang="en-US" sz="2000" b="0" dirty="0">
              <a:effectLst/>
              <a:latin typeface="Cambria"/>
              <a:cs typeface="Cambria"/>
            </a:endParaRPr>
          </a:p>
          <a:p>
            <a:endParaRPr lang="en-US" sz="2000" b="0" dirty="0">
              <a:effectLst/>
              <a:latin typeface="Cambria"/>
              <a:cs typeface="Cambria"/>
            </a:endParaRPr>
          </a:p>
          <a:p>
            <a:endParaRPr lang="en-US" sz="1800" b="0" dirty="0">
              <a:effectLst/>
              <a:latin typeface="Cambria"/>
              <a:cs typeface="Cambria"/>
            </a:endParaRPr>
          </a:p>
          <a:p>
            <a:endParaRPr lang="en-US" sz="1800" b="0" dirty="0">
              <a:effectLst/>
              <a:latin typeface="Cambria"/>
              <a:cs typeface="Cambria"/>
            </a:endParaRPr>
          </a:p>
          <a:p>
            <a:pPr marL="0" indent="0">
              <a:buNone/>
            </a:pPr>
            <a:endParaRPr lang="en-US" sz="2400" b="0" dirty="0">
              <a:effectLst/>
              <a:latin typeface="Cambria"/>
              <a:cs typeface="Cambria"/>
            </a:endParaRPr>
          </a:p>
          <a:p>
            <a:endParaRPr lang="en-US" sz="2400" b="0" dirty="0">
              <a:effectLst/>
              <a:latin typeface="Cambria"/>
              <a:cs typeface="Cambria"/>
            </a:endParaRPr>
          </a:p>
          <a:p>
            <a:endParaRPr lang="en-US" sz="2400" b="0" dirty="0">
              <a:latin typeface="Cambria"/>
              <a:cs typeface="Cambria"/>
            </a:endParaRPr>
          </a:p>
        </p:txBody>
      </p:sp>
      <p:sp>
        <p:nvSpPr>
          <p:cNvPr id="4" name="Slide Number Placeholder 3"/>
          <p:cNvSpPr>
            <a:spLocks noGrp="1"/>
          </p:cNvSpPr>
          <p:nvPr>
            <p:ph type="sldNum" sz="quarter" idx="12"/>
          </p:nvPr>
        </p:nvSpPr>
        <p:spPr/>
        <p:txBody>
          <a:bodyPr/>
          <a:lstStyle/>
          <a:p>
            <a:pPr>
              <a:defRPr/>
            </a:pPr>
            <a:fld id="{E626D4CD-C8B5-4C0A-973D-F02F2DE2A8FE}" type="slidenum">
              <a:rPr lang="en-US" altLang="en-US" smtClean="0">
                <a:solidFill>
                  <a:srgbClr val="FFFFFF"/>
                </a:solidFill>
                <a:latin typeface="Arial"/>
              </a:rPr>
              <a:pPr>
                <a:defRPr/>
              </a:pPr>
              <a:t>11</a:t>
            </a:fld>
            <a:endParaRPr lang="en-US" altLang="en-US">
              <a:solidFill>
                <a:srgbClr val="FFFFFF"/>
              </a:solidFill>
              <a:latin typeface="Arial"/>
            </a:endParaRPr>
          </a:p>
        </p:txBody>
      </p:sp>
      <p:sp>
        <p:nvSpPr>
          <p:cNvPr id="5" name="Rectangle 4"/>
          <p:cNvSpPr/>
          <p:nvPr/>
        </p:nvSpPr>
        <p:spPr bwMode="auto">
          <a:xfrm>
            <a:off x="868235" y="3641531"/>
            <a:ext cx="7399431" cy="124408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Cambria"/>
                <a:cs typeface="Cambria"/>
              </a:rPr>
              <a:t>Because of Luke’s letter to </a:t>
            </a:r>
            <a:r>
              <a:rPr kumimoji="0" lang="en-US" sz="2400" b="1" i="0" u="none" strike="noStrike" cap="none" normalizeH="0" baseline="0" dirty="0" err="1">
                <a:ln>
                  <a:noFill/>
                </a:ln>
                <a:solidFill>
                  <a:schemeClr val="tx1"/>
                </a:solidFill>
                <a:effectLst/>
                <a:latin typeface="Cambria"/>
                <a:cs typeface="Cambria"/>
              </a:rPr>
              <a:t>Theophilus</a:t>
            </a:r>
            <a:r>
              <a:rPr kumimoji="0" lang="en-US" sz="2400" b="1" i="0" u="none" strike="noStrike" cap="none" normalizeH="0" baseline="0" dirty="0">
                <a:ln>
                  <a:noFill/>
                </a:ln>
                <a:solidFill>
                  <a:schemeClr val="tx1"/>
                </a:solidFill>
                <a:effectLst/>
                <a:latin typeface="Cambria"/>
                <a:cs typeface="Cambria"/>
              </a:rPr>
              <a:t> and Paul’s letters we can consider ourselves a part of this number as well.</a:t>
            </a:r>
          </a:p>
        </p:txBody>
      </p:sp>
    </p:spTree>
    <p:extLst>
      <p:ext uri="{BB962C8B-B14F-4D97-AF65-F5344CB8AC3E}">
        <p14:creationId xmlns:p14="http://schemas.microsoft.com/office/powerpoint/2010/main" val="40035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extLst>
              <p:ext uri="{D42A27DB-BD31-4B8C-83A1-F6EECF244321}">
                <p14:modId xmlns:p14="http://schemas.microsoft.com/office/powerpoint/2010/main" val="131719917"/>
              </p:ext>
            </p:extLst>
          </p:nvPr>
        </p:nvGraphicFramePr>
        <p:xfrm>
          <a:off x="401824" y="671917"/>
          <a:ext cx="8229600" cy="4876271"/>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1"/>
          </p:nvPr>
        </p:nvSpPr>
        <p:spPr/>
        <p:txBody>
          <a:bodyPr/>
          <a:lstStyle/>
          <a:p>
            <a:pPr>
              <a:defRPr/>
            </a:pPr>
            <a:fld id="{64899C09-D1F6-4277-9CB3-DAC9C4669552}" type="slidenum">
              <a:rPr lang="en-GB" altLang="en-US" smtClean="0">
                <a:latin typeface="Arial"/>
              </a:rPr>
              <a:pPr>
                <a:defRPr/>
              </a:pPr>
              <a:t>12</a:t>
            </a:fld>
            <a:endParaRPr lang="en-GB" altLang="en-US">
              <a:latin typeface="Arial"/>
            </a:endParaRPr>
          </a:p>
        </p:txBody>
      </p:sp>
      <p:sp>
        <p:nvSpPr>
          <p:cNvPr id="5" name="TextBox 4"/>
          <p:cNvSpPr txBox="1"/>
          <p:nvPr/>
        </p:nvSpPr>
        <p:spPr>
          <a:xfrm>
            <a:off x="271091" y="92559"/>
            <a:ext cx="8612578" cy="410575"/>
          </a:xfrm>
          <a:prstGeom prst="rect">
            <a:avLst/>
          </a:prstGeom>
          <a:noFill/>
        </p:spPr>
        <p:txBody>
          <a:bodyPr wrap="none" lIns="71323" tIns="35662" rIns="71323" bIns="35662" rtlCol="0">
            <a:spAutoFit/>
          </a:bodyPr>
          <a:lstStyle/>
          <a:p>
            <a:pPr defTabSz="713232"/>
            <a:r>
              <a:rPr lang="en-US" sz="2200" dirty="0">
                <a:solidFill>
                  <a:srgbClr val="FFFFFF"/>
                </a:solidFill>
                <a:latin typeface="Arial"/>
              </a:rPr>
              <a:t>What is the most threatening problem concerning the church today? </a:t>
            </a:r>
          </a:p>
        </p:txBody>
      </p:sp>
      <p:sp>
        <p:nvSpPr>
          <p:cNvPr id="2" name="Rectangular Callout 1"/>
          <p:cNvSpPr/>
          <p:nvPr/>
        </p:nvSpPr>
        <p:spPr bwMode="auto">
          <a:xfrm>
            <a:off x="224131" y="4258239"/>
            <a:ext cx="2066933" cy="996079"/>
          </a:xfrm>
          <a:prstGeom prst="wedgeRectCallout">
            <a:avLst>
              <a:gd name="adj1" fmla="val -2158"/>
              <a:gd name="adj2" fmla="val -1187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dirty="0">
                <a:solidFill>
                  <a:srgbClr val="FFFFFF"/>
                </a:solidFill>
                <a:latin typeface="Arial" charset="0"/>
              </a:rPr>
              <a:t>Much of Answers 3 &amp; 4 revolved around the youth</a:t>
            </a:r>
          </a:p>
        </p:txBody>
      </p:sp>
    </p:spTree>
    <p:extLst>
      <p:ext uri="{BB962C8B-B14F-4D97-AF65-F5344CB8AC3E}">
        <p14:creationId xmlns:p14="http://schemas.microsoft.com/office/powerpoint/2010/main" val="3961511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buNone/>
            </a:pPr>
            <a:r>
              <a:rPr lang="en-US" dirty="0">
                <a:solidFill>
                  <a:srgbClr val="FFFF00"/>
                </a:solidFill>
                <a:effectLst/>
                <a:latin typeface="Cambria"/>
                <a:cs typeface="Cambria"/>
              </a:rPr>
              <a:t>Paul’s eyewitness testimony and preaching is dismissed in Acts 22 and 26. </a:t>
            </a:r>
          </a:p>
          <a:p>
            <a:r>
              <a:rPr lang="en-US" dirty="0">
                <a:effectLst/>
                <a:latin typeface="Cambria"/>
                <a:cs typeface="Cambria"/>
              </a:rPr>
              <a:t>Why did they reject him?</a:t>
            </a:r>
          </a:p>
          <a:p>
            <a:r>
              <a:rPr lang="en-US" dirty="0">
                <a:effectLst/>
                <a:latin typeface="Cambria"/>
                <a:cs typeface="Cambria"/>
              </a:rPr>
              <a:t>How are his writings still dismissed today? </a:t>
            </a:r>
          </a:p>
          <a:p>
            <a:r>
              <a:rPr lang="en-US" dirty="0">
                <a:effectLst/>
                <a:latin typeface="Cambria"/>
                <a:cs typeface="Cambria"/>
              </a:rPr>
              <a:t>Are the reasons for rejecting him today similar to the reasons given thousands of years ago?</a:t>
            </a:r>
          </a:p>
          <a:p>
            <a:endParaRPr lang="en-US" dirty="0"/>
          </a:p>
        </p:txBody>
      </p:sp>
      <p:sp>
        <p:nvSpPr>
          <p:cNvPr id="3" name="Slide Number Placeholder 2"/>
          <p:cNvSpPr>
            <a:spLocks noGrp="1"/>
          </p:cNvSpPr>
          <p:nvPr>
            <p:ph type="sldNum" sz="quarter" idx="11"/>
          </p:nvPr>
        </p:nvSpPr>
        <p:spPr/>
        <p:txBody>
          <a:bodyPr/>
          <a:lstStyle/>
          <a:p>
            <a:pPr>
              <a:defRPr/>
            </a:pPr>
            <a:fld id="{64899C09-D1F6-4277-9CB3-DAC9C4669552}" type="slidenum">
              <a:rPr lang="en-GB" altLang="en-US" smtClean="0">
                <a:latin typeface="Arial"/>
              </a:rPr>
              <a:pPr>
                <a:defRPr/>
              </a:pPr>
              <a:t>2</a:t>
            </a:fld>
            <a:endParaRPr lang="en-GB" altLang="en-US">
              <a:latin typeface="Arial"/>
            </a:endParaRPr>
          </a:p>
        </p:txBody>
      </p:sp>
    </p:spTree>
    <p:extLst>
      <p:ext uri="{BB962C8B-B14F-4D97-AF65-F5344CB8AC3E}">
        <p14:creationId xmlns:p14="http://schemas.microsoft.com/office/powerpoint/2010/main" val="50114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85750" y="518583"/>
            <a:ext cx="8572500" cy="5196417"/>
          </a:xfrm>
          <a:noFill/>
          <a:ln/>
        </p:spPr>
        <p:txBody>
          <a:bodyPr/>
          <a:lstStyle/>
          <a:p>
            <a:pPr marL="401177" indent="-401177">
              <a:lnSpc>
                <a:spcPct val="90000"/>
              </a:lnSpc>
              <a:spcAft>
                <a:spcPts val="468"/>
              </a:spcAft>
              <a:buClr>
                <a:srgbClr val="FFFF00"/>
              </a:buClr>
              <a:buFont typeface="+mj-lt"/>
              <a:buAutoNum type="arabicParenR"/>
            </a:pPr>
            <a:r>
              <a:rPr lang="en-US" sz="22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better understand the challenges, growth and practices of the New Testament church. Especially their worship, leadership, sharing, perseverance, and involvement in the Great Commission. </a:t>
            </a:r>
          </a:p>
          <a:p>
            <a:pPr marL="401177" indent="-401177">
              <a:lnSpc>
                <a:spcPct val="90000"/>
              </a:lnSpc>
              <a:spcAft>
                <a:spcPts val="468"/>
              </a:spcAft>
              <a:buClr>
                <a:srgbClr val="FFFF00"/>
              </a:buClr>
              <a:buFont typeface="+mj-lt"/>
              <a:buAutoNum type="arabicParenR"/>
            </a:pPr>
            <a:endParaRPr lang="en-US" sz="22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401177" indent="-401177">
              <a:lnSpc>
                <a:spcPct val="90000"/>
              </a:lnSpc>
              <a:spcAft>
                <a:spcPts val="468"/>
              </a:spcAft>
              <a:buClr>
                <a:srgbClr val="FFFF00"/>
              </a:buClr>
              <a:buFont typeface="+mj-lt"/>
              <a:buAutoNum type="arabicParenR"/>
            </a:pPr>
            <a:r>
              <a:rPr lang="en-US" sz="22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To equip one another to imitate the role models of the early church </a:t>
            </a:r>
          </a:p>
          <a:p>
            <a:pPr marL="713203" lvl="1" indent="-401177">
              <a:lnSpc>
                <a:spcPct val="90000"/>
              </a:lnSpc>
              <a:spcAft>
                <a:spcPts val="468"/>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First, to respond to the gospel with trust and loyalty towards God</a:t>
            </a:r>
          </a:p>
          <a:p>
            <a:pPr marL="713203" lvl="1" indent="-401177">
              <a:lnSpc>
                <a:spcPct val="90000"/>
              </a:lnSpc>
              <a:spcAft>
                <a:spcPts val="468"/>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Second, to tell others about Jesus in a loving and bold manner. </a:t>
            </a:r>
          </a:p>
          <a:p>
            <a:pPr marL="713203" lvl="1" indent="-401177">
              <a:lnSpc>
                <a:spcPct val="90000"/>
              </a:lnSpc>
              <a:spcAft>
                <a:spcPts val="468"/>
              </a:spcAft>
              <a:buClr>
                <a:srgbClr val="FFFF00"/>
              </a:buClr>
              <a:buFont typeface="Wingdings" panose="05000000000000000000" pitchFamily="2" charset="2"/>
              <a:buChar char="§"/>
            </a:pPr>
            <a:r>
              <a:rPr lang="en-US"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Third, to serve one another thoughtfully for edification. </a:t>
            </a:r>
          </a:p>
          <a:p>
            <a:pPr marL="713203" lvl="1" indent="-401177">
              <a:lnSpc>
                <a:spcPct val="90000"/>
              </a:lnSpc>
              <a:spcAft>
                <a:spcPts val="468"/>
              </a:spcAft>
              <a:buClr>
                <a:srgbClr val="FFFF00"/>
              </a:buClr>
              <a:buFont typeface="Wingdings" panose="05000000000000000000" pitchFamily="2" charset="2"/>
              <a:buChar char="§"/>
            </a:pPr>
            <a:endParaRPr lang="en-US" sz="900" dirty="0">
              <a:solidFill>
                <a:srgbClr val="F8F8F8"/>
              </a:solidFill>
              <a:effectLst/>
              <a:latin typeface="Cambria" panose="02040503050406030204" pitchFamily="18" charset="0"/>
              <a:ea typeface="Cambria" panose="02040503050406030204" pitchFamily="18" charset="0"/>
              <a:cs typeface="Calibri" panose="020F0502020204030204" pitchFamily="34" charset="0"/>
            </a:endParaRPr>
          </a:p>
          <a:p>
            <a:pPr marL="401177" indent="-401177">
              <a:spcAft>
                <a:spcPts val="468"/>
              </a:spcAft>
              <a:buClr>
                <a:srgbClr val="FFFF00"/>
              </a:buClr>
              <a:buFont typeface="+mj-lt"/>
              <a:buAutoNum type="arabicParenR"/>
            </a:pPr>
            <a:r>
              <a:rPr lang="en-US" sz="2200" dirty="0">
                <a:solidFill>
                  <a:srgbClr val="F8F8F8"/>
                </a:solidFill>
                <a:effectLst/>
                <a:latin typeface="Cambria" panose="02040503050406030204" pitchFamily="18" charset="0"/>
                <a:ea typeface="Cambria" panose="02040503050406030204" pitchFamily="18" charset="0"/>
                <a:cs typeface="Calibri" panose="020F0502020204030204" pitchFamily="34" charset="0"/>
              </a:rPr>
              <a:t>Learn and imitate the teaching of the early Christian preachers, by evaluating the background and needs of the audience, and studying the content of the inspired preachers.</a:t>
            </a:r>
            <a:endParaRPr lang="en-US" sz="1200" dirty="0">
              <a:solidFill>
                <a:srgbClr val="FF0000"/>
              </a:solidFill>
              <a:effectLst/>
              <a:latin typeface="Calibri" panose="020F0502020204030204" pitchFamily="34" charset="0"/>
              <a:cs typeface="Calibri" panose="020F0502020204030204" pitchFamily="34" charset="0"/>
            </a:endParaRPr>
          </a:p>
        </p:txBody>
      </p:sp>
      <p:sp>
        <p:nvSpPr>
          <p:cNvPr id="9218" name="Rectangle 2"/>
          <p:cNvSpPr>
            <a:spLocks noGrp="1" noChangeArrowheads="1"/>
          </p:cNvSpPr>
          <p:nvPr>
            <p:ph type="title"/>
          </p:nvPr>
        </p:nvSpPr>
        <p:spPr>
          <a:xfrm>
            <a:off x="1771650" y="0"/>
            <a:ext cx="5829300" cy="508000"/>
          </a:xfrm>
          <a:noFill/>
          <a:ln/>
        </p:spPr>
        <p:txBody>
          <a:bodyPr/>
          <a:lstStyle/>
          <a:p>
            <a:pPr algn="ctr"/>
            <a:r>
              <a:rPr lang="en-US" sz="2800" b="1" i="1" u="sng" dirty="0">
                <a:solidFill>
                  <a:srgbClr val="FFFF00"/>
                </a:solidFill>
                <a:latin typeface="Cambria" pitchFamily="18" charset="0"/>
              </a:rPr>
              <a:t>Class Goals</a:t>
            </a:r>
          </a:p>
        </p:txBody>
      </p:sp>
      <p:sp>
        <p:nvSpPr>
          <p:cNvPr id="6" name="Rectangle 5"/>
          <p:cNvSpPr/>
          <p:nvPr/>
        </p:nvSpPr>
        <p:spPr bwMode="auto">
          <a:xfrm>
            <a:off x="219092" y="4256087"/>
            <a:ext cx="8639159" cy="1055688"/>
          </a:xfrm>
          <a:prstGeom prst="rect">
            <a:avLst/>
          </a:prstGeom>
          <a:noFill/>
          <a:ln w="38100" cap="flat" cmpd="sng" algn="ctr">
            <a:solidFill>
              <a:schemeClr val="bg1"/>
            </a:solidFill>
            <a:prstDash val="solid"/>
            <a:round/>
            <a:headEnd type="none" w="med" len="med"/>
            <a:tailEnd type="none" w="med" len="med"/>
          </a:ln>
          <a:effectLst/>
        </p:spPr>
        <p:txBody>
          <a:bodyPr vert="horz" wrap="square" lIns="71320" tIns="35661" rIns="71320" bIns="35661" numCol="1" rtlCol="0" anchor="t" anchorCtr="0" compatLnSpc="1">
            <a:prstTxWarp prst="textNoShape">
              <a:avLst/>
            </a:prstTxWarp>
          </a:bodyPr>
          <a:lstStyle/>
          <a:p>
            <a:pPr defTabSz="713203" eaLnBrk="0" fontAlgn="base" hangingPunct="0">
              <a:spcBef>
                <a:spcPct val="0"/>
              </a:spcBef>
              <a:spcAft>
                <a:spcPct val="0"/>
              </a:spcAft>
            </a:pPr>
            <a:endParaRPr lang="en-US" sz="1900">
              <a:solidFill>
                <a:srgbClr val="E0E0E0"/>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66662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905BAB4-1644-4F30-B35F-BDEAD7896FA4}" type="slidenum">
              <a:rPr lang="en-US" altLang="en-US" smtClean="0">
                <a:solidFill>
                  <a:srgbClr val="FFFFFF"/>
                </a:solidFill>
                <a:latin typeface="Arial"/>
              </a:rPr>
              <a:pPr>
                <a:defRPr/>
              </a:pPr>
              <a:t>4</a:t>
            </a:fld>
            <a:endParaRPr lang="en-US" altLang="en-US">
              <a:solidFill>
                <a:srgbClr val="FFFFFF"/>
              </a:solidFill>
              <a:latin typeface="Arial"/>
            </a:endParaRPr>
          </a:p>
        </p:txBody>
      </p:sp>
      <p:pic>
        <p:nvPicPr>
          <p:cNvPr id="3" name="Picture 2"/>
          <p:cNvPicPr>
            <a:picLocks noChangeAspect="1"/>
          </p:cNvPicPr>
          <p:nvPr/>
        </p:nvPicPr>
        <p:blipFill>
          <a:blip r:embed="rId2"/>
          <a:stretch>
            <a:fillRect/>
          </a:stretch>
        </p:blipFill>
        <p:spPr>
          <a:xfrm>
            <a:off x="0" y="76200"/>
            <a:ext cx="9144000" cy="5558118"/>
          </a:xfrm>
          <a:prstGeom prst="rect">
            <a:avLst/>
          </a:prstGeom>
        </p:spPr>
      </p:pic>
    </p:spTree>
    <p:extLst>
      <p:ext uri="{BB962C8B-B14F-4D97-AF65-F5344CB8AC3E}">
        <p14:creationId xmlns:p14="http://schemas.microsoft.com/office/powerpoint/2010/main" val="327588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a:cs typeface="Cambria"/>
              </a:rPr>
              <a:t>Acts 27 Outline</a:t>
            </a:r>
          </a:p>
        </p:txBody>
      </p:sp>
      <p:sp>
        <p:nvSpPr>
          <p:cNvPr id="3" name="Content Placeholder 2"/>
          <p:cNvSpPr>
            <a:spLocks noGrp="1"/>
          </p:cNvSpPr>
          <p:nvPr>
            <p:ph idx="1"/>
          </p:nvPr>
        </p:nvSpPr>
        <p:spPr>
          <a:xfrm>
            <a:off x="152400" y="825502"/>
            <a:ext cx="8839200" cy="4345212"/>
          </a:xfrm>
        </p:spPr>
        <p:txBody>
          <a:bodyPr/>
          <a:lstStyle/>
          <a:p>
            <a:r>
              <a:rPr lang="en-US" sz="2800" dirty="0">
                <a:latin typeface="Cambria"/>
                <a:cs typeface="Cambria"/>
              </a:rPr>
              <a:t>27:1-8		Set sail; Change ships</a:t>
            </a:r>
          </a:p>
          <a:p>
            <a:r>
              <a:rPr lang="en-US" sz="2800" dirty="0">
                <a:latin typeface="Cambria"/>
                <a:cs typeface="Cambria"/>
              </a:rPr>
              <a:t>27:9-12		Paul’s warning is ignored</a:t>
            </a:r>
          </a:p>
          <a:p>
            <a:r>
              <a:rPr lang="en-US" sz="2800" dirty="0">
                <a:latin typeface="Cambria"/>
                <a:cs typeface="Cambria"/>
              </a:rPr>
              <a:t>27:13-20	Forced to throw cargo overboard</a:t>
            </a:r>
          </a:p>
          <a:p>
            <a:r>
              <a:rPr lang="en-US" sz="2800" dirty="0">
                <a:latin typeface="Cambria"/>
                <a:cs typeface="Cambria"/>
              </a:rPr>
              <a:t>27:21-26	Paul encourages through God’s 				vision</a:t>
            </a:r>
          </a:p>
          <a:p>
            <a:r>
              <a:rPr lang="en-US" sz="2800" dirty="0">
                <a:latin typeface="Cambria"/>
                <a:cs typeface="Cambria"/>
              </a:rPr>
              <a:t>27:27-32	Paul keeps men from leaving</a:t>
            </a:r>
          </a:p>
          <a:p>
            <a:r>
              <a:rPr lang="en-US" sz="2800" dirty="0">
                <a:latin typeface="Cambria"/>
                <a:cs typeface="Cambria"/>
              </a:rPr>
              <a:t>27:33-38	Paul feeds the crew</a:t>
            </a:r>
          </a:p>
          <a:p>
            <a:r>
              <a:rPr lang="en-US" sz="2800" dirty="0">
                <a:latin typeface="Cambria"/>
                <a:cs typeface="Cambria"/>
              </a:rPr>
              <a:t>27:39-44	Shipwrecked on Malta</a:t>
            </a:r>
          </a:p>
        </p:txBody>
      </p:sp>
      <p:sp>
        <p:nvSpPr>
          <p:cNvPr id="4" name="Slide Number Placeholder 3"/>
          <p:cNvSpPr>
            <a:spLocks noGrp="1"/>
          </p:cNvSpPr>
          <p:nvPr>
            <p:ph type="sldNum" sz="quarter" idx="12"/>
          </p:nvPr>
        </p:nvSpPr>
        <p:spPr/>
        <p:txBody>
          <a:bodyPr/>
          <a:lstStyle/>
          <a:p>
            <a:pPr>
              <a:defRPr/>
            </a:pPr>
            <a:fld id="{E626D4CD-C8B5-4C0A-973D-F02F2DE2A8FE}" type="slidenum">
              <a:rPr lang="en-US" altLang="en-US" smtClean="0">
                <a:solidFill>
                  <a:srgbClr val="FFFFFF"/>
                </a:solidFill>
                <a:latin typeface="Arial"/>
              </a:rPr>
              <a:pPr>
                <a:defRPr/>
              </a:pPr>
              <a:t>5</a:t>
            </a:fld>
            <a:endParaRPr lang="en-US" altLang="en-US">
              <a:solidFill>
                <a:srgbClr val="FFFFFF"/>
              </a:solidFill>
              <a:latin typeface="Arial"/>
            </a:endParaRPr>
          </a:p>
        </p:txBody>
      </p:sp>
      <p:sp>
        <p:nvSpPr>
          <p:cNvPr id="5" name="Rectangular Callout 4"/>
          <p:cNvSpPr/>
          <p:nvPr/>
        </p:nvSpPr>
        <p:spPr bwMode="auto">
          <a:xfrm>
            <a:off x="2876837" y="635000"/>
            <a:ext cx="3226722" cy="1645816"/>
          </a:xfrm>
          <a:prstGeom prst="wedgeRectCallout">
            <a:avLst>
              <a:gd name="adj1" fmla="val -76255"/>
              <a:gd name="adj2" fmla="val 593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2000" dirty="0">
                <a:latin typeface="Cambria"/>
                <a:cs typeface="Cambria"/>
              </a:rPr>
              <a:t>v. 20 “</a:t>
            </a:r>
            <a:r>
              <a:rPr lang="is-IS" sz="2000" dirty="0">
                <a:latin typeface="Cambria"/>
                <a:cs typeface="Cambria"/>
              </a:rPr>
              <a:t>…</a:t>
            </a:r>
            <a:r>
              <a:rPr lang="en-US" sz="2000" dirty="0">
                <a:latin typeface="Cambria"/>
                <a:cs typeface="Cambria"/>
              </a:rPr>
              <a:t>all hope that we would be saved was finally given up.”</a:t>
            </a:r>
          </a:p>
          <a:p>
            <a:pPr marL="285750" indent="-285750" defTabSz="914400" eaLnBrk="0" fontAlgn="base" hangingPunct="0">
              <a:spcBef>
                <a:spcPct val="0"/>
              </a:spcBef>
              <a:spcAft>
                <a:spcPct val="0"/>
              </a:spcAft>
              <a:buFont typeface="Arial"/>
              <a:buChar char="•"/>
            </a:pPr>
            <a:r>
              <a:rPr lang="en-US" sz="2000" dirty="0">
                <a:latin typeface="Cambria"/>
                <a:cs typeface="Cambria"/>
              </a:rPr>
              <a:t>But Paul prayed!</a:t>
            </a:r>
          </a:p>
          <a:p>
            <a:pPr marL="285750" indent="-285750" defTabSz="914400" eaLnBrk="0" fontAlgn="base" hangingPunct="0">
              <a:spcBef>
                <a:spcPct val="0"/>
              </a:spcBef>
              <a:spcAft>
                <a:spcPct val="0"/>
              </a:spcAft>
              <a:buFont typeface="Arial"/>
              <a:buChar char="•"/>
            </a:pPr>
            <a:r>
              <a:rPr lang="en-US" sz="2000" dirty="0">
                <a:latin typeface="Cambria"/>
                <a:cs typeface="Cambria"/>
              </a:rPr>
              <a:t>And God protected!</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 name="Rectangular Callout 5"/>
          <p:cNvSpPr/>
          <p:nvPr/>
        </p:nvSpPr>
        <p:spPr bwMode="auto">
          <a:xfrm>
            <a:off x="2876837" y="2122196"/>
            <a:ext cx="3226722" cy="1645816"/>
          </a:xfrm>
          <a:prstGeom prst="wedgeRectCallout">
            <a:avLst>
              <a:gd name="adj1" fmla="val -76255"/>
              <a:gd name="adj2" fmla="val 593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2000" dirty="0">
                <a:latin typeface="Cambria"/>
                <a:cs typeface="Cambria"/>
              </a:rPr>
              <a:t>Weary from fighting a storm for weeks, men had not eaten.</a:t>
            </a:r>
          </a:p>
          <a:p>
            <a:pPr marL="342900" indent="-342900" defTabSz="914400" eaLnBrk="0" fontAlgn="base" hangingPunct="0">
              <a:spcBef>
                <a:spcPct val="0"/>
              </a:spcBef>
              <a:spcAft>
                <a:spcPct val="0"/>
              </a:spcAft>
              <a:buFont typeface="Arial"/>
              <a:buChar char="•"/>
            </a:pPr>
            <a:r>
              <a:rPr lang="en-US" sz="2000" dirty="0">
                <a:latin typeface="Cambria"/>
                <a:cs typeface="Cambria"/>
              </a:rPr>
              <a:t>Paul, a prisoner, shows leadership</a:t>
            </a:r>
          </a:p>
        </p:txBody>
      </p:sp>
      <p:sp>
        <p:nvSpPr>
          <p:cNvPr id="7" name="Rectangular Callout 6"/>
          <p:cNvSpPr/>
          <p:nvPr/>
        </p:nvSpPr>
        <p:spPr bwMode="auto">
          <a:xfrm>
            <a:off x="2876837" y="2627604"/>
            <a:ext cx="3226722" cy="1645816"/>
          </a:xfrm>
          <a:prstGeom prst="wedgeRectCallout">
            <a:avLst>
              <a:gd name="adj1" fmla="val -76255"/>
              <a:gd name="adj2" fmla="val 5935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r>
              <a:rPr lang="en-US" sz="2000" dirty="0">
                <a:latin typeface="Cambria"/>
                <a:cs typeface="Cambria"/>
              </a:rPr>
              <a:t>Paul saves by character:</a:t>
            </a:r>
          </a:p>
          <a:p>
            <a:pPr marL="342900" indent="-342900" defTabSz="914400" eaLnBrk="0" fontAlgn="base" hangingPunct="0">
              <a:spcBef>
                <a:spcPct val="0"/>
              </a:spcBef>
              <a:spcAft>
                <a:spcPct val="0"/>
              </a:spcAft>
              <a:buFont typeface="Arial"/>
              <a:buChar char="•"/>
            </a:pPr>
            <a:r>
              <a:rPr lang="en-US" sz="2000" dirty="0">
                <a:latin typeface="Cambria"/>
                <a:cs typeface="Cambria"/>
              </a:rPr>
              <a:t>Soldiers want to kill prisoners</a:t>
            </a:r>
          </a:p>
          <a:p>
            <a:pPr marL="342900" indent="-342900" defTabSz="914400" eaLnBrk="0" fontAlgn="base" hangingPunct="0">
              <a:spcBef>
                <a:spcPct val="0"/>
              </a:spcBef>
              <a:spcAft>
                <a:spcPct val="0"/>
              </a:spcAft>
              <a:buFont typeface="Arial"/>
              <a:buChar char="•"/>
            </a:pPr>
            <a:r>
              <a:rPr lang="en-US" sz="2000" dirty="0">
                <a:latin typeface="Cambria"/>
                <a:cs typeface="Cambria"/>
              </a:rPr>
              <a:t>All prisoners saved because Paul is saved.</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9373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14"/>
            <a:ext cx="8229600" cy="635000"/>
          </a:xfrm>
        </p:spPr>
        <p:txBody>
          <a:bodyPr/>
          <a:lstStyle/>
          <a:p>
            <a:r>
              <a:rPr lang="en-US" sz="3600" dirty="0">
                <a:latin typeface="Cambria"/>
                <a:cs typeface="Cambria"/>
              </a:rPr>
              <a:t>Acts 28:17-31</a:t>
            </a:r>
          </a:p>
        </p:txBody>
      </p:sp>
      <p:sp>
        <p:nvSpPr>
          <p:cNvPr id="3" name="Content Placeholder 2"/>
          <p:cNvSpPr>
            <a:spLocks noGrp="1"/>
          </p:cNvSpPr>
          <p:nvPr>
            <p:ph idx="1"/>
          </p:nvPr>
        </p:nvSpPr>
        <p:spPr>
          <a:xfrm>
            <a:off x="152400" y="725714"/>
            <a:ext cx="8839200" cy="4989286"/>
          </a:xfrm>
        </p:spPr>
        <p:txBody>
          <a:bodyPr/>
          <a:lstStyle/>
          <a:p>
            <a:pPr marL="0" indent="0">
              <a:buNone/>
            </a:pPr>
            <a:r>
              <a:rPr lang="en-US" sz="2200" b="0" baseline="30000" dirty="0">
                <a:effectLst/>
                <a:latin typeface="Cambria"/>
                <a:cs typeface="Cambria"/>
              </a:rPr>
              <a:t>17 </a:t>
            </a:r>
            <a:r>
              <a:rPr lang="en-US" sz="2200" b="0" dirty="0">
                <a:effectLst/>
                <a:latin typeface="Cambria"/>
                <a:cs typeface="Cambria"/>
              </a:rPr>
              <a:t>And it came to pass after three days that Paul called the leaders of the Jews together. So when they had come together, he said to them: “Men </a:t>
            </a:r>
            <a:r>
              <a:rPr lang="en-US" sz="2200" b="0" i="1" dirty="0">
                <a:effectLst/>
                <a:latin typeface="Cambria"/>
                <a:cs typeface="Cambria"/>
              </a:rPr>
              <a:t>and</a:t>
            </a:r>
            <a:r>
              <a:rPr lang="en-US" sz="2200" b="0" dirty="0">
                <a:effectLst/>
                <a:latin typeface="Cambria"/>
                <a:cs typeface="Cambria"/>
              </a:rPr>
              <a:t> brethren, though I have done nothing against our people or the customs of our fathers, yet I was delivered as a prisoner from Jerusalem into the hands of the Romans, </a:t>
            </a:r>
            <a:r>
              <a:rPr lang="en-US" sz="2200" b="0" baseline="30000" dirty="0">
                <a:effectLst/>
                <a:latin typeface="Cambria"/>
                <a:cs typeface="Cambria"/>
              </a:rPr>
              <a:t>18</a:t>
            </a:r>
            <a:r>
              <a:rPr lang="en-US" sz="2200" b="0" dirty="0">
                <a:effectLst/>
                <a:latin typeface="Cambria"/>
                <a:cs typeface="Cambria"/>
              </a:rPr>
              <a:t> who, when they had examined me, wanted to let </a:t>
            </a:r>
            <a:r>
              <a:rPr lang="en-US" sz="2200" b="0" i="1" dirty="0">
                <a:effectLst/>
                <a:latin typeface="Cambria"/>
                <a:cs typeface="Cambria"/>
              </a:rPr>
              <a:t>me</a:t>
            </a:r>
            <a:r>
              <a:rPr lang="en-US" sz="2200" b="0" dirty="0">
                <a:effectLst/>
                <a:latin typeface="Cambria"/>
                <a:cs typeface="Cambria"/>
              </a:rPr>
              <a:t> go, because there was no cause for putting me to death. </a:t>
            </a:r>
            <a:r>
              <a:rPr lang="en-US" sz="2200" b="0" baseline="30000" dirty="0">
                <a:effectLst/>
                <a:latin typeface="Cambria"/>
                <a:cs typeface="Cambria"/>
              </a:rPr>
              <a:t>19</a:t>
            </a:r>
            <a:r>
              <a:rPr lang="en-US" sz="2200" b="0" dirty="0">
                <a:effectLst/>
                <a:latin typeface="Cambria"/>
                <a:cs typeface="Cambria"/>
              </a:rPr>
              <a:t> But when the Jews spoke against </a:t>
            </a:r>
            <a:r>
              <a:rPr lang="en-US" sz="2200" b="0" i="1" dirty="0">
                <a:effectLst/>
                <a:latin typeface="Cambria"/>
                <a:cs typeface="Cambria"/>
              </a:rPr>
              <a:t>it,</a:t>
            </a:r>
            <a:r>
              <a:rPr lang="en-US" sz="2200" b="0" dirty="0">
                <a:effectLst/>
                <a:latin typeface="Cambria"/>
                <a:cs typeface="Cambria"/>
              </a:rPr>
              <a:t> I was compelled to appeal to Caesar, not that I had anything of which to accuse my nation. </a:t>
            </a:r>
            <a:r>
              <a:rPr lang="en-US" sz="2200" b="0" baseline="30000" dirty="0">
                <a:effectLst/>
                <a:latin typeface="Cambria"/>
                <a:cs typeface="Cambria"/>
              </a:rPr>
              <a:t>20</a:t>
            </a:r>
            <a:r>
              <a:rPr lang="en-US" sz="2200" b="0" dirty="0">
                <a:effectLst/>
                <a:latin typeface="Cambria"/>
                <a:cs typeface="Cambria"/>
              </a:rPr>
              <a:t> For this reason therefore I have called for you, to see </a:t>
            </a:r>
            <a:r>
              <a:rPr lang="en-US" sz="2200" b="0" i="1" dirty="0">
                <a:effectLst/>
                <a:latin typeface="Cambria"/>
                <a:cs typeface="Cambria"/>
              </a:rPr>
              <a:t>you</a:t>
            </a:r>
            <a:r>
              <a:rPr lang="en-US" sz="2200" b="0" dirty="0">
                <a:effectLst/>
                <a:latin typeface="Cambria"/>
                <a:cs typeface="Cambria"/>
              </a:rPr>
              <a:t> and speak with </a:t>
            </a:r>
            <a:r>
              <a:rPr lang="en-US" sz="2200" b="0" i="1" dirty="0">
                <a:effectLst/>
                <a:latin typeface="Cambria"/>
                <a:cs typeface="Cambria"/>
              </a:rPr>
              <a:t>you,</a:t>
            </a:r>
            <a:r>
              <a:rPr lang="en-US" sz="2200" b="0" dirty="0">
                <a:effectLst/>
                <a:latin typeface="Cambria"/>
                <a:cs typeface="Cambria"/>
              </a:rPr>
              <a:t> because for the hope of Israel I am bound with this chain.” </a:t>
            </a:r>
            <a:r>
              <a:rPr lang="en-US" sz="2200" b="0" baseline="30000" dirty="0">
                <a:effectLst/>
                <a:latin typeface="Cambria"/>
                <a:cs typeface="Cambria"/>
              </a:rPr>
              <a:t>21 </a:t>
            </a:r>
            <a:r>
              <a:rPr lang="en-US" sz="2200" b="0" dirty="0">
                <a:effectLst/>
                <a:latin typeface="Cambria"/>
                <a:cs typeface="Cambria"/>
              </a:rPr>
              <a:t>Then they said to him, “We neither received letters from Judea concerning you, nor have any of the brethren who came reported or spoken any evil of you. </a:t>
            </a:r>
            <a:r>
              <a:rPr lang="en-US" sz="2200" b="0" baseline="30000" dirty="0">
                <a:effectLst/>
                <a:latin typeface="Cambria"/>
                <a:cs typeface="Cambria"/>
              </a:rPr>
              <a:t>22 </a:t>
            </a:r>
            <a:r>
              <a:rPr lang="en-US" sz="2200" b="0" dirty="0">
                <a:effectLst/>
                <a:latin typeface="Cambria"/>
                <a:cs typeface="Cambria"/>
              </a:rPr>
              <a:t>But we desire to hear from you what you think; for concerning this sect, we know that it is spoken against everywhere.”</a:t>
            </a:r>
          </a:p>
          <a:p>
            <a:pPr marL="0" indent="0">
              <a:buNone/>
            </a:pPr>
            <a:endParaRPr lang="en-US" sz="2200" b="0" dirty="0">
              <a:latin typeface="Cambria"/>
              <a:cs typeface="Cambria"/>
            </a:endParaRPr>
          </a:p>
        </p:txBody>
      </p:sp>
      <p:sp>
        <p:nvSpPr>
          <p:cNvPr id="4" name="Slide Number Placeholder 3"/>
          <p:cNvSpPr>
            <a:spLocks noGrp="1"/>
          </p:cNvSpPr>
          <p:nvPr>
            <p:ph type="sldNum" sz="quarter" idx="12"/>
          </p:nvPr>
        </p:nvSpPr>
        <p:spPr/>
        <p:txBody>
          <a:bodyPr/>
          <a:lstStyle/>
          <a:p>
            <a:pPr>
              <a:defRPr/>
            </a:pPr>
            <a:fld id="{E626D4CD-C8B5-4C0A-973D-F02F2DE2A8FE}" type="slidenum">
              <a:rPr lang="en-US" altLang="en-US" smtClean="0">
                <a:solidFill>
                  <a:srgbClr val="FFFFFF"/>
                </a:solidFill>
                <a:latin typeface="Arial"/>
              </a:rPr>
              <a:pPr>
                <a:defRPr/>
              </a:pPr>
              <a:t>6</a:t>
            </a:fld>
            <a:endParaRPr lang="en-US" altLang="en-US">
              <a:solidFill>
                <a:srgbClr val="FFFFFF"/>
              </a:solidFill>
              <a:latin typeface="Arial"/>
            </a:endParaRPr>
          </a:p>
        </p:txBody>
      </p:sp>
      <p:cxnSp>
        <p:nvCxnSpPr>
          <p:cNvPr id="7" name="Straight Connector 6"/>
          <p:cNvCxnSpPr/>
          <p:nvPr/>
        </p:nvCxnSpPr>
        <p:spPr bwMode="auto">
          <a:xfrm>
            <a:off x="2086355" y="4108061"/>
            <a:ext cx="1632799"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Rectangular Callout 5"/>
          <p:cNvSpPr/>
          <p:nvPr/>
        </p:nvSpPr>
        <p:spPr bwMode="auto">
          <a:xfrm>
            <a:off x="1516171" y="3084285"/>
            <a:ext cx="4380049" cy="479490"/>
          </a:xfrm>
          <a:prstGeom prst="wedgeRectCallout">
            <a:avLst>
              <a:gd name="adj1" fmla="val -21273"/>
              <a:gd name="adj2" fmla="val 10284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cs typeface="Cambria"/>
              </a:rPr>
              <a:t>Hope of Israel = Resurrection of Christ</a:t>
            </a:r>
          </a:p>
        </p:txBody>
      </p:sp>
    </p:spTree>
    <p:extLst>
      <p:ext uri="{BB962C8B-B14F-4D97-AF65-F5344CB8AC3E}">
        <p14:creationId xmlns:p14="http://schemas.microsoft.com/office/powerpoint/2010/main" val="327295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a:cs typeface="Cambria"/>
              </a:rPr>
              <a:t>Acts 28:17-31</a:t>
            </a:r>
          </a:p>
        </p:txBody>
      </p:sp>
      <p:sp>
        <p:nvSpPr>
          <p:cNvPr id="3" name="Content Placeholder 2"/>
          <p:cNvSpPr>
            <a:spLocks noGrp="1"/>
          </p:cNvSpPr>
          <p:nvPr>
            <p:ph idx="1"/>
          </p:nvPr>
        </p:nvSpPr>
        <p:spPr>
          <a:xfrm>
            <a:off x="152400" y="635000"/>
            <a:ext cx="8839200" cy="5080000"/>
          </a:xfrm>
        </p:spPr>
        <p:txBody>
          <a:bodyPr/>
          <a:lstStyle/>
          <a:p>
            <a:pPr marL="0" indent="0">
              <a:buNone/>
            </a:pPr>
            <a:r>
              <a:rPr lang="en-US" sz="2000" b="0" baseline="30000" dirty="0">
                <a:effectLst/>
                <a:latin typeface="Cambria"/>
                <a:cs typeface="Cambria"/>
              </a:rPr>
              <a:t>23 </a:t>
            </a:r>
            <a:r>
              <a:rPr lang="en-US" sz="2000" b="0" dirty="0">
                <a:effectLst/>
                <a:latin typeface="Cambria"/>
                <a:cs typeface="Cambria"/>
              </a:rPr>
              <a:t>So when they had appointed him a day, many came to him at </a:t>
            </a:r>
            <a:r>
              <a:rPr lang="en-US" sz="2000" b="0" i="1" dirty="0">
                <a:effectLst/>
                <a:latin typeface="Cambria"/>
                <a:cs typeface="Cambria"/>
              </a:rPr>
              <a:t>his</a:t>
            </a:r>
            <a:r>
              <a:rPr lang="en-US" sz="2000" b="0" dirty="0">
                <a:effectLst/>
                <a:latin typeface="Cambria"/>
                <a:cs typeface="Cambria"/>
              </a:rPr>
              <a:t> lodging, to whom he explained and solemnly testified of the kingdom of God, persuading them concerning Jesus from both the Law of Moses and the Prophets, from morning till evening. </a:t>
            </a:r>
            <a:r>
              <a:rPr lang="en-US" sz="2000" b="0" baseline="30000" dirty="0">
                <a:effectLst/>
                <a:latin typeface="Cambria"/>
                <a:cs typeface="Cambria"/>
              </a:rPr>
              <a:t>24 </a:t>
            </a:r>
            <a:r>
              <a:rPr lang="en-US" sz="2000" b="0" dirty="0">
                <a:effectLst/>
                <a:latin typeface="Cambria"/>
                <a:cs typeface="Cambria"/>
              </a:rPr>
              <a:t>And some were persuaded by the things which were spoken, and some disbelieved.</a:t>
            </a:r>
            <a:r>
              <a:rPr lang="en-US" sz="2000" b="0" baseline="30000" dirty="0">
                <a:effectLst/>
                <a:latin typeface="Cambria"/>
                <a:cs typeface="Cambria"/>
              </a:rPr>
              <a:t>25 </a:t>
            </a:r>
            <a:r>
              <a:rPr lang="en-US" sz="2000" b="0" dirty="0">
                <a:effectLst/>
                <a:latin typeface="Cambria"/>
                <a:cs typeface="Cambria"/>
              </a:rPr>
              <a:t>So when they did not agree among themselves, they departed after Paul had said one word: “The Holy Spirit spoke rightly through Isaiah the prophet to our fathers, </a:t>
            </a:r>
            <a:r>
              <a:rPr lang="en-US" sz="2000" b="0" baseline="30000" dirty="0">
                <a:effectLst/>
                <a:latin typeface="Cambria"/>
                <a:cs typeface="Cambria"/>
              </a:rPr>
              <a:t>26 </a:t>
            </a:r>
            <a:r>
              <a:rPr lang="en-US" sz="2000" b="0" dirty="0">
                <a:effectLst/>
                <a:latin typeface="Cambria"/>
                <a:cs typeface="Cambria"/>
              </a:rPr>
              <a:t>saying,</a:t>
            </a:r>
          </a:p>
          <a:p>
            <a:pPr marL="0" indent="0">
              <a:buNone/>
            </a:pPr>
            <a:r>
              <a:rPr lang="en-US" sz="2000" b="0" dirty="0">
                <a:effectLst/>
                <a:latin typeface="Cambria"/>
                <a:cs typeface="Cambria"/>
              </a:rPr>
              <a:t>‘Go to this people and say:</a:t>
            </a:r>
            <a:br>
              <a:rPr lang="en-US" sz="2000" b="0" dirty="0">
                <a:effectLst/>
                <a:latin typeface="Cambria"/>
                <a:cs typeface="Cambria"/>
              </a:rPr>
            </a:br>
            <a:r>
              <a:rPr lang="en-US" sz="2000" b="0" dirty="0">
                <a:effectLst/>
                <a:latin typeface="Cambria"/>
                <a:cs typeface="Cambria"/>
              </a:rPr>
              <a:t>“Hearing you will hear, and shall not understand;</a:t>
            </a:r>
            <a:br>
              <a:rPr lang="en-US" sz="2000" b="0" dirty="0">
                <a:effectLst/>
                <a:latin typeface="Cambria"/>
                <a:cs typeface="Cambria"/>
              </a:rPr>
            </a:br>
            <a:r>
              <a:rPr lang="en-US" sz="2000" b="0" dirty="0">
                <a:effectLst/>
                <a:latin typeface="Cambria"/>
                <a:cs typeface="Cambria"/>
              </a:rPr>
              <a:t>And seeing you will see, and not perceive;</a:t>
            </a:r>
            <a:br>
              <a:rPr lang="en-US" sz="2000" b="0" dirty="0">
                <a:effectLst/>
                <a:latin typeface="Cambria"/>
                <a:cs typeface="Cambria"/>
              </a:rPr>
            </a:br>
            <a:r>
              <a:rPr lang="en-US" sz="2000" b="0" baseline="30000" dirty="0">
                <a:effectLst/>
                <a:latin typeface="Cambria"/>
                <a:cs typeface="Cambria"/>
              </a:rPr>
              <a:t>27 </a:t>
            </a:r>
            <a:r>
              <a:rPr lang="en-US" sz="2000" b="0" dirty="0">
                <a:effectLst/>
                <a:latin typeface="Cambria"/>
                <a:cs typeface="Cambria"/>
              </a:rPr>
              <a:t>For the hearts of this people have grown dull.</a:t>
            </a:r>
            <a:br>
              <a:rPr lang="en-US" sz="2000" b="0" dirty="0">
                <a:effectLst/>
                <a:latin typeface="Cambria"/>
                <a:cs typeface="Cambria"/>
              </a:rPr>
            </a:br>
            <a:r>
              <a:rPr lang="en-US" sz="2000" b="0" i="1" dirty="0">
                <a:effectLst/>
                <a:latin typeface="Cambria"/>
                <a:cs typeface="Cambria"/>
              </a:rPr>
              <a:t>Their</a:t>
            </a:r>
            <a:r>
              <a:rPr lang="en-US" sz="2000" b="0" dirty="0">
                <a:effectLst/>
                <a:latin typeface="Cambria"/>
                <a:cs typeface="Cambria"/>
              </a:rPr>
              <a:t> ears are hard of hearing,</a:t>
            </a:r>
            <a:br>
              <a:rPr lang="en-US" sz="2000" b="0" dirty="0">
                <a:effectLst/>
                <a:latin typeface="Cambria"/>
                <a:cs typeface="Cambria"/>
              </a:rPr>
            </a:br>
            <a:r>
              <a:rPr lang="en-US" sz="2000" b="0" dirty="0">
                <a:effectLst/>
                <a:latin typeface="Cambria"/>
                <a:cs typeface="Cambria"/>
              </a:rPr>
              <a:t>And their eyes they have closed,</a:t>
            </a:r>
            <a:br>
              <a:rPr lang="en-US" sz="2000" b="0" dirty="0">
                <a:effectLst/>
                <a:latin typeface="Cambria"/>
                <a:cs typeface="Cambria"/>
              </a:rPr>
            </a:br>
            <a:r>
              <a:rPr lang="en-US" sz="2000" b="0" dirty="0">
                <a:effectLst/>
                <a:latin typeface="Cambria"/>
                <a:cs typeface="Cambria"/>
              </a:rPr>
              <a:t>Lest they should see with </a:t>
            </a:r>
            <a:r>
              <a:rPr lang="en-US" sz="2000" b="0" i="1" dirty="0">
                <a:effectLst/>
                <a:latin typeface="Cambria"/>
                <a:cs typeface="Cambria"/>
              </a:rPr>
              <a:t>their</a:t>
            </a:r>
            <a:r>
              <a:rPr lang="en-US" sz="2000" b="0" dirty="0">
                <a:effectLst/>
                <a:latin typeface="Cambria"/>
                <a:cs typeface="Cambria"/>
              </a:rPr>
              <a:t> eyes and hear with </a:t>
            </a:r>
            <a:r>
              <a:rPr lang="en-US" sz="2000" b="0" i="1" dirty="0">
                <a:effectLst/>
                <a:latin typeface="Cambria"/>
                <a:cs typeface="Cambria"/>
              </a:rPr>
              <a:t>their</a:t>
            </a:r>
            <a:r>
              <a:rPr lang="en-US" sz="2000" b="0" dirty="0">
                <a:effectLst/>
                <a:latin typeface="Cambria"/>
                <a:cs typeface="Cambria"/>
              </a:rPr>
              <a:t> ears,</a:t>
            </a:r>
            <a:br>
              <a:rPr lang="en-US" sz="2000" b="0" dirty="0">
                <a:effectLst/>
                <a:latin typeface="Cambria"/>
                <a:cs typeface="Cambria"/>
              </a:rPr>
            </a:br>
            <a:r>
              <a:rPr lang="en-US" sz="2000" b="0" dirty="0">
                <a:effectLst/>
                <a:latin typeface="Cambria"/>
                <a:cs typeface="Cambria"/>
              </a:rPr>
              <a:t>Lest they should understand with </a:t>
            </a:r>
            <a:r>
              <a:rPr lang="en-US" sz="2000" b="0" i="1" dirty="0">
                <a:effectLst/>
                <a:latin typeface="Cambria"/>
                <a:cs typeface="Cambria"/>
              </a:rPr>
              <a:t>their</a:t>
            </a:r>
            <a:r>
              <a:rPr lang="en-US" sz="2000" b="0" dirty="0">
                <a:effectLst/>
                <a:latin typeface="Cambria"/>
                <a:cs typeface="Cambria"/>
              </a:rPr>
              <a:t> hearts and turn,</a:t>
            </a:r>
            <a:br>
              <a:rPr lang="en-US" sz="2000" b="0" dirty="0">
                <a:effectLst/>
                <a:latin typeface="Cambria"/>
                <a:cs typeface="Cambria"/>
              </a:rPr>
            </a:br>
            <a:r>
              <a:rPr lang="en-US" sz="2000" b="0" dirty="0">
                <a:effectLst/>
                <a:latin typeface="Cambria"/>
                <a:cs typeface="Cambria"/>
              </a:rPr>
              <a:t>So that I should heal them.” ’</a:t>
            </a:r>
          </a:p>
        </p:txBody>
      </p:sp>
      <p:sp>
        <p:nvSpPr>
          <p:cNvPr id="4" name="Slide Number Placeholder 3"/>
          <p:cNvSpPr>
            <a:spLocks noGrp="1"/>
          </p:cNvSpPr>
          <p:nvPr>
            <p:ph type="sldNum" sz="quarter" idx="12"/>
          </p:nvPr>
        </p:nvSpPr>
        <p:spPr/>
        <p:txBody>
          <a:bodyPr/>
          <a:lstStyle/>
          <a:p>
            <a:pPr>
              <a:defRPr/>
            </a:pPr>
            <a:fld id="{E626D4CD-C8B5-4C0A-973D-F02F2DE2A8FE}" type="slidenum">
              <a:rPr lang="en-US" altLang="en-US" smtClean="0">
                <a:solidFill>
                  <a:srgbClr val="FFFFFF"/>
                </a:solidFill>
                <a:latin typeface="Arial"/>
              </a:rPr>
              <a:pPr>
                <a:defRPr/>
              </a:pPr>
              <a:t>7</a:t>
            </a:fld>
            <a:endParaRPr lang="en-US" altLang="en-US">
              <a:solidFill>
                <a:srgbClr val="FFFFFF"/>
              </a:solidFill>
              <a:latin typeface="Arial"/>
            </a:endParaRPr>
          </a:p>
        </p:txBody>
      </p:sp>
      <p:cxnSp>
        <p:nvCxnSpPr>
          <p:cNvPr id="5" name="Straight Connector 4"/>
          <p:cNvCxnSpPr/>
          <p:nvPr/>
        </p:nvCxnSpPr>
        <p:spPr bwMode="auto">
          <a:xfrm>
            <a:off x="816400" y="1606939"/>
            <a:ext cx="6829247"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7" name="Rectangular Callout 6"/>
          <p:cNvSpPr/>
          <p:nvPr/>
        </p:nvSpPr>
        <p:spPr bwMode="auto">
          <a:xfrm>
            <a:off x="6129477" y="1606939"/>
            <a:ext cx="2747249" cy="3136122"/>
          </a:xfrm>
          <a:prstGeom prst="wedgeRectCallout">
            <a:avLst>
              <a:gd name="adj1" fmla="val -68972"/>
              <a:gd name="adj2" fmla="val 2650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cs typeface="Cambria"/>
              </a:rPr>
              <a:t>Isa. 6:9-10</a:t>
            </a:r>
          </a:p>
          <a:p>
            <a:pPr marL="0" marR="0" indent="0" algn="l" defTabSz="914400" rtl="0" eaLnBrk="0" fontAlgn="base" latinLnBrk="0" hangingPunct="0">
              <a:lnSpc>
                <a:spcPct val="100000"/>
              </a:lnSpc>
              <a:spcBef>
                <a:spcPct val="0"/>
              </a:spcBef>
              <a:spcAft>
                <a:spcPct val="0"/>
              </a:spcAft>
              <a:buClrTx/>
              <a:buSzTx/>
              <a:buFontTx/>
              <a:buNone/>
              <a:tabLst/>
            </a:pPr>
            <a:endParaRPr lang="en-US" sz="2000" dirty="0">
              <a:latin typeface="Cambria"/>
              <a:cs typeface="Cambria"/>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cs typeface="Cambria"/>
              </a:rPr>
              <a:t>Jesus Quotes</a:t>
            </a:r>
            <a:r>
              <a:rPr kumimoji="0" lang="en-US" sz="2000" b="0" i="0" u="none" strike="noStrike" cap="none" normalizeH="0" dirty="0">
                <a:ln>
                  <a:noFill/>
                </a:ln>
                <a:solidFill>
                  <a:schemeClr val="tx1"/>
                </a:solidFill>
                <a:effectLst/>
                <a:latin typeface="Cambria"/>
                <a:cs typeface="Cambria"/>
              </a:rPr>
              <a:t> as well in reference to parables</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lang="en-US" sz="2000" baseline="0" dirty="0">
                <a:latin typeface="Cambria"/>
                <a:cs typeface="Cambria"/>
              </a:rPr>
              <a:t>Mt. 13:14-15</a:t>
            </a:r>
          </a:p>
          <a:p>
            <a:pPr marL="342900" marR="0" indent="-342900" algn="l" defTabSz="914400" rtl="0" eaLnBrk="0" fontAlgn="base" latinLnBrk="0" hangingPunct="0">
              <a:lnSpc>
                <a:spcPct val="100000"/>
              </a:lnSpc>
              <a:spcBef>
                <a:spcPct val="0"/>
              </a:spcBef>
              <a:spcAft>
                <a:spcPct val="0"/>
              </a:spcAft>
              <a:buClrTx/>
              <a:buSzTx/>
              <a:buFont typeface="Arial"/>
              <a:buChar char="•"/>
              <a:tabLst/>
            </a:pPr>
            <a:r>
              <a:rPr kumimoji="0" lang="en-US" sz="2000" b="0" i="0" u="none" strike="noStrike" cap="none" normalizeH="0" dirty="0">
                <a:ln>
                  <a:noFill/>
                </a:ln>
                <a:solidFill>
                  <a:schemeClr val="tx1"/>
                </a:solidFill>
                <a:effectLst/>
                <a:latin typeface="Cambria"/>
                <a:cs typeface="Cambria"/>
              </a:rPr>
              <a:t>Mk. 4:12-13</a:t>
            </a:r>
          </a:p>
          <a:p>
            <a:pPr marR="0" algn="l" defTabSz="914400" rtl="0" eaLnBrk="0" fontAlgn="base" latinLnBrk="0" hangingPunct="0">
              <a:lnSpc>
                <a:spcPct val="100000"/>
              </a:lnSpc>
              <a:spcBef>
                <a:spcPct val="0"/>
              </a:spcBef>
              <a:spcAft>
                <a:spcPct val="0"/>
              </a:spcAft>
              <a:buClrTx/>
              <a:buSzTx/>
              <a:tabLst/>
            </a:pPr>
            <a:endParaRPr lang="en-US" sz="2000" baseline="0" dirty="0">
              <a:latin typeface="Cambria"/>
              <a:cs typeface="Cambria"/>
            </a:endParaRPr>
          </a:p>
          <a:p>
            <a:pPr marR="0" algn="l"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a:ln>
                  <a:noFill/>
                </a:ln>
                <a:solidFill>
                  <a:schemeClr val="tx1"/>
                </a:solidFill>
                <a:effectLst/>
                <a:latin typeface="Cambria"/>
                <a:cs typeface="Cambria"/>
              </a:rPr>
              <a:t>Back in Acts 13, Paul preached to Jews first, then to the Gentiles</a:t>
            </a:r>
          </a:p>
        </p:txBody>
      </p:sp>
      <p:sp>
        <p:nvSpPr>
          <p:cNvPr id="6" name="Rectangular Callout 5"/>
          <p:cNvSpPr/>
          <p:nvPr/>
        </p:nvSpPr>
        <p:spPr bwMode="auto">
          <a:xfrm>
            <a:off x="1749428" y="505408"/>
            <a:ext cx="5896219" cy="725714"/>
          </a:xfrm>
          <a:prstGeom prst="wedgeRect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a:cs typeface="Cambria"/>
              </a:rPr>
              <a:t>Back in Acts 13 Paul spoke concerning Jesus from both the Law of Moses and the Prophets.</a:t>
            </a:r>
          </a:p>
        </p:txBody>
      </p:sp>
    </p:spTree>
    <p:extLst>
      <p:ext uri="{BB962C8B-B14F-4D97-AF65-F5344CB8AC3E}">
        <p14:creationId xmlns:p14="http://schemas.microsoft.com/office/powerpoint/2010/main" val="105298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Cambria"/>
                <a:cs typeface="Cambria"/>
              </a:rPr>
              <a:t>Acts 28:17-31</a:t>
            </a:r>
          </a:p>
        </p:txBody>
      </p:sp>
      <p:sp>
        <p:nvSpPr>
          <p:cNvPr id="3" name="Content Placeholder 2"/>
          <p:cNvSpPr>
            <a:spLocks noGrp="1"/>
          </p:cNvSpPr>
          <p:nvPr>
            <p:ph idx="1"/>
          </p:nvPr>
        </p:nvSpPr>
        <p:spPr>
          <a:xfrm>
            <a:off x="152400" y="635000"/>
            <a:ext cx="8839200" cy="5080000"/>
          </a:xfrm>
        </p:spPr>
        <p:txBody>
          <a:bodyPr/>
          <a:lstStyle/>
          <a:p>
            <a:pPr marL="0" indent="0">
              <a:buNone/>
            </a:pPr>
            <a:r>
              <a:rPr lang="en-US" sz="2000" b="0" baseline="30000" dirty="0">
                <a:effectLst/>
                <a:latin typeface="Cambria"/>
                <a:cs typeface="Cambria"/>
              </a:rPr>
              <a:t>28 </a:t>
            </a:r>
            <a:r>
              <a:rPr lang="en-US" sz="2000" b="0" dirty="0">
                <a:effectLst/>
                <a:latin typeface="Cambria"/>
                <a:cs typeface="Cambria"/>
              </a:rPr>
              <a:t>“Therefore let it be known to you that the salvation of God has been sent to the Gentiles, and they will hear it!” </a:t>
            </a:r>
            <a:r>
              <a:rPr lang="en-US" sz="2000" b="0" baseline="30000" dirty="0">
                <a:effectLst/>
                <a:latin typeface="Cambria"/>
                <a:cs typeface="Cambria"/>
              </a:rPr>
              <a:t>29 </a:t>
            </a:r>
            <a:r>
              <a:rPr lang="en-US" sz="2000" b="0" dirty="0">
                <a:effectLst/>
                <a:latin typeface="Cambria"/>
                <a:cs typeface="Cambria"/>
              </a:rPr>
              <a:t>And when he had said these words, the Jews departed and had a great dispute among themselves. </a:t>
            </a:r>
          </a:p>
          <a:p>
            <a:pPr marL="0" indent="0">
              <a:buNone/>
            </a:pPr>
            <a:r>
              <a:rPr lang="en-US" sz="2000" b="0" baseline="30000" dirty="0">
                <a:effectLst/>
                <a:latin typeface="Cambria"/>
                <a:cs typeface="Cambria"/>
              </a:rPr>
              <a:t>30 </a:t>
            </a:r>
            <a:r>
              <a:rPr lang="en-US" sz="2000" b="0" dirty="0">
                <a:effectLst/>
                <a:latin typeface="Cambria"/>
                <a:cs typeface="Cambria"/>
              </a:rPr>
              <a:t>Then Paul dwelt two whole years in his own rented house, and received all who came to him, </a:t>
            </a:r>
            <a:r>
              <a:rPr lang="en-US" sz="2000" b="0" baseline="30000" dirty="0">
                <a:effectLst/>
                <a:latin typeface="Cambria"/>
                <a:cs typeface="Cambria"/>
              </a:rPr>
              <a:t>31 </a:t>
            </a:r>
            <a:r>
              <a:rPr lang="en-US" sz="2000" b="0" dirty="0">
                <a:effectLst/>
                <a:latin typeface="Cambria"/>
                <a:cs typeface="Cambria"/>
              </a:rPr>
              <a:t>preaching the kingdom of God and teaching the things which concern the Lord Jesus Christ with all confidence, no one forbidding him.</a:t>
            </a:r>
          </a:p>
        </p:txBody>
      </p:sp>
      <p:sp>
        <p:nvSpPr>
          <p:cNvPr id="4" name="Slide Number Placeholder 3"/>
          <p:cNvSpPr>
            <a:spLocks noGrp="1"/>
          </p:cNvSpPr>
          <p:nvPr>
            <p:ph type="sldNum" sz="quarter" idx="12"/>
          </p:nvPr>
        </p:nvSpPr>
        <p:spPr/>
        <p:txBody>
          <a:bodyPr/>
          <a:lstStyle/>
          <a:p>
            <a:pPr>
              <a:defRPr/>
            </a:pPr>
            <a:fld id="{E626D4CD-C8B5-4C0A-973D-F02F2DE2A8FE}" type="slidenum">
              <a:rPr lang="en-US" altLang="en-US" smtClean="0">
                <a:solidFill>
                  <a:srgbClr val="FFFFFF"/>
                </a:solidFill>
                <a:latin typeface="Arial"/>
              </a:rPr>
              <a:pPr>
                <a:defRPr/>
              </a:pPr>
              <a:t>8</a:t>
            </a:fld>
            <a:endParaRPr lang="en-US" altLang="en-US">
              <a:solidFill>
                <a:srgbClr val="FFFFFF"/>
              </a:solidFill>
              <a:latin typeface="Arial"/>
            </a:endParaRPr>
          </a:p>
        </p:txBody>
      </p:sp>
      <p:cxnSp>
        <p:nvCxnSpPr>
          <p:cNvPr id="5" name="Straight Connector 4"/>
          <p:cNvCxnSpPr/>
          <p:nvPr/>
        </p:nvCxnSpPr>
        <p:spPr bwMode="auto">
          <a:xfrm>
            <a:off x="2941631" y="1619897"/>
            <a:ext cx="3472938"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8" name="Straight Connector 7"/>
          <p:cNvCxnSpPr/>
          <p:nvPr/>
        </p:nvCxnSpPr>
        <p:spPr bwMode="auto">
          <a:xfrm>
            <a:off x="2254819" y="1969796"/>
            <a:ext cx="1788303"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1" name="Rectangular Callout 10"/>
          <p:cNvSpPr/>
          <p:nvPr/>
        </p:nvSpPr>
        <p:spPr bwMode="auto">
          <a:xfrm>
            <a:off x="933029" y="2991241"/>
            <a:ext cx="7270384" cy="2533259"/>
          </a:xfrm>
          <a:prstGeom prst="wedgeRectCallout">
            <a:avLst>
              <a:gd name="adj1" fmla="val -20772"/>
              <a:gd name="adj2" fmla="val -8694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200" dirty="0">
                <a:solidFill>
                  <a:srgbClr val="FFFF00"/>
                </a:solidFill>
                <a:latin typeface="Cambria"/>
                <a:cs typeface="Cambria"/>
              </a:rPr>
              <a:t>In Acts 26 King Agrippa says he would have let Paul go, but it is during this two years letters are written: </a:t>
            </a:r>
          </a:p>
          <a:p>
            <a:pPr marL="285750" indent="-285750" defTabSz="914400" eaLnBrk="0" fontAlgn="base" hangingPunct="0">
              <a:spcBef>
                <a:spcPct val="0"/>
              </a:spcBef>
              <a:spcAft>
                <a:spcPct val="0"/>
              </a:spcAft>
              <a:buFont typeface="Arial"/>
              <a:buChar char="•"/>
            </a:pPr>
            <a:r>
              <a:rPr kumimoji="0" lang="en-US" sz="2200" b="0" i="0" u="none" strike="noStrike" cap="none" normalizeH="0" baseline="0" dirty="0">
                <a:ln>
                  <a:noFill/>
                </a:ln>
                <a:solidFill>
                  <a:srgbClr val="FFFF00"/>
                </a:solidFill>
                <a:effectLst/>
                <a:latin typeface="Cambria"/>
                <a:cs typeface="Cambria"/>
              </a:rPr>
              <a:t>Philemon,</a:t>
            </a:r>
            <a:r>
              <a:rPr kumimoji="0" lang="en-US" sz="2200" b="0" i="0" u="none" strike="noStrike" cap="none" normalizeH="0" dirty="0">
                <a:ln>
                  <a:noFill/>
                </a:ln>
                <a:solidFill>
                  <a:srgbClr val="FFFF00"/>
                </a:solidFill>
                <a:effectLst/>
                <a:latin typeface="Cambria"/>
                <a:cs typeface="Cambria"/>
              </a:rPr>
              <a:t> </a:t>
            </a:r>
            <a:r>
              <a:rPr kumimoji="0" lang="en-US" sz="2200" b="0" i="0" u="none" strike="noStrike" cap="none" normalizeH="0" baseline="0" dirty="0">
                <a:ln>
                  <a:noFill/>
                </a:ln>
                <a:solidFill>
                  <a:srgbClr val="FFFF00"/>
                </a:solidFill>
                <a:effectLst/>
                <a:latin typeface="Cambria"/>
                <a:cs typeface="Cambria"/>
              </a:rPr>
              <a:t>Colossians</a:t>
            </a:r>
            <a:r>
              <a:rPr lang="en-US" sz="2200" dirty="0">
                <a:solidFill>
                  <a:srgbClr val="FFFF00"/>
                </a:solidFill>
                <a:latin typeface="Cambria"/>
                <a:cs typeface="Cambria"/>
              </a:rPr>
              <a:t>, Ephesians, </a:t>
            </a:r>
            <a:r>
              <a:rPr kumimoji="0" lang="en-US" sz="2200" b="0" i="0" u="none" strike="noStrike" cap="none" normalizeH="0" baseline="0" dirty="0">
                <a:ln>
                  <a:noFill/>
                </a:ln>
                <a:solidFill>
                  <a:srgbClr val="FFFF00"/>
                </a:solidFill>
                <a:effectLst/>
                <a:latin typeface="Cambria"/>
                <a:cs typeface="Cambria"/>
              </a:rPr>
              <a:t>Philippians</a:t>
            </a:r>
          </a:p>
          <a:p>
            <a:pPr defTabSz="914400" eaLnBrk="0" fontAlgn="base" hangingPunct="0">
              <a:spcBef>
                <a:spcPct val="0"/>
              </a:spcBef>
              <a:spcAft>
                <a:spcPct val="0"/>
              </a:spcAft>
            </a:pPr>
            <a:r>
              <a:rPr lang="en-US" sz="2200" dirty="0">
                <a:solidFill>
                  <a:srgbClr val="FFFF00"/>
                </a:solidFill>
                <a:latin typeface="Cambria"/>
                <a:cs typeface="Cambria"/>
              </a:rPr>
              <a:t>Then in the years proceeding, more letters are written:</a:t>
            </a:r>
          </a:p>
          <a:p>
            <a:pPr marL="342900" indent="-342900" defTabSz="914400" eaLnBrk="0" fontAlgn="base" hangingPunct="0">
              <a:spcBef>
                <a:spcPct val="0"/>
              </a:spcBef>
              <a:spcAft>
                <a:spcPct val="0"/>
              </a:spcAft>
              <a:buFont typeface="Arial"/>
              <a:buChar char="•"/>
            </a:pPr>
            <a:r>
              <a:rPr kumimoji="0" lang="en-US" sz="2200" b="0" i="0" u="none" strike="noStrike" cap="none" normalizeH="0" baseline="0" dirty="0">
                <a:ln>
                  <a:noFill/>
                </a:ln>
                <a:solidFill>
                  <a:srgbClr val="FFFF00"/>
                </a:solidFill>
                <a:effectLst/>
                <a:latin typeface="Cambria"/>
                <a:cs typeface="Cambria"/>
              </a:rPr>
              <a:t>1 Timothy, Titus, 2</a:t>
            </a:r>
            <a:r>
              <a:rPr lang="en-US" sz="2200" baseline="30000" dirty="0">
                <a:solidFill>
                  <a:srgbClr val="FFFF00"/>
                </a:solidFill>
                <a:latin typeface="Cambria"/>
                <a:cs typeface="Cambria"/>
              </a:rPr>
              <a:t> </a:t>
            </a:r>
            <a:r>
              <a:rPr kumimoji="0" lang="en-US" sz="2200" b="0" i="0" u="none" strike="noStrike" cap="none" normalizeH="0" baseline="0" dirty="0">
                <a:ln>
                  <a:noFill/>
                </a:ln>
                <a:solidFill>
                  <a:srgbClr val="FFFF00"/>
                </a:solidFill>
                <a:effectLst/>
                <a:latin typeface="Cambria"/>
                <a:cs typeface="Cambria"/>
              </a:rPr>
              <a:t>Timothy</a:t>
            </a:r>
          </a:p>
          <a:p>
            <a:pPr defTabSz="914400" eaLnBrk="0" fontAlgn="base" hangingPunct="0">
              <a:spcBef>
                <a:spcPct val="0"/>
              </a:spcBef>
              <a:spcAft>
                <a:spcPct val="0"/>
              </a:spcAft>
            </a:pPr>
            <a:r>
              <a:rPr lang="en-US" sz="2200" b="1" dirty="0">
                <a:solidFill>
                  <a:srgbClr val="FFFF00"/>
                </a:solidFill>
                <a:latin typeface="Cambria"/>
                <a:cs typeface="Cambria"/>
              </a:rPr>
              <a:t>Paul’s own protection was never his concern only if it meant continuing the gospel.</a:t>
            </a:r>
            <a:endParaRPr kumimoji="0" lang="en-US" sz="2200" b="1" i="0" u="none" strike="noStrike" cap="none" normalizeH="0" baseline="0" dirty="0">
              <a:ln>
                <a:noFill/>
              </a:ln>
              <a:solidFill>
                <a:srgbClr val="FFFF00"/>
              </a:solidFill>
              <a:effectLst/>
              <a:latin typeface="Cambria"/>
              <a:cs typeface="Cambria"/>
            </a:endParaRPr>
          </a:p>
          <a:p>
            <a:pPr marL="342900" marR="0" indent="-342900" algn="l" defTabSz="914400" rtl="0" eaLnBrk="0" fontAlgn="base" latinLnBrk="0" hangingPunct="0">
              <a:lnSpc>
                <a:spcPct val="100000"/>
              </a:lnSpc>
              <a:spcBef>
                <a:spcPct val="0"/>
              </a:spcBef>
              <a:spcAft>
                <a:spcPct val="0"/>
              </a:spcAft>
              <a:buClrTx/>
              <a:buSzTx/>
              <a:buFont typeface="Arial"/>
              <a:buChar char="•"/>
              <a:tabLst/>
            </a:pPr>
            <a:endParaRPr kumimoji="0" lang="en-US" sz="2000" b="0" i="0" u="none" strike="noStrike" cap="none" normalizeH="0" baseline="0" dirty="0">
              <a:ln>
                <a:noFill/>
              </a:ln>
              <a:solidFill>
                <a:schemeClr val="tx1"/>
              </a:solidFill>
              <a:effectLst/>
              <a:latin typeface="Cambria"/>
              <a:cs typeface="Cambria"/>
            </a:endParaRPr>
          </a:p>
          <a:p>
            <a:pPr marL="285750" marR="0" indent="-285750" algn="l" defTabSz="914400" rtl="0" eaLnBrk="0" fontAlgn="base" latinLnBrk="0" hangingPunct="0">
              <a:lnSpc>
                <a:spcPct val="100000"/>
              </a:lnSpc>
              <a:spcBef>
                <a:spcPct val="0"/>
              </a:spcBef>
              <a:spcAft>
                <a:spcPct val="0"/>
              </a:spcAft>
              <a:buClrTx/>
              <a:buSzTx/>
              <a:buFont typeface="Arial"/>
              <a:buChar char="•"/>
              <a:tabLst/>
            </a:pPr>
            <a:endParaRPr lang="en-US" sz="2000" dirty="0">
              <a:latin typeface="Arial" charset="0"/>
            </a:endParaRPr>
          </a:p>
          <a:p>
            <a:pPr marL="285750" marR="0" indent="-285750" algn="l" defTabSz="914400" rtl="0" eaLnBrk="0" fontAlgn="base" latinLnBrk="0" hangingPunct="0">
              <a:lnSpc>
                <a:spcPct val="100000"/>
              </a:lnSpc>
              <a:spcBef>
                <a:spcPct val="0"/>
              </a:spcBef>
              <a:spcAft>
                <a:spcPct val="0"/>
              </a:spcAft>
              <a:buClrTx/>
              <a:buSzTx/>
              <a:buFont typeface="Arial"/>
              <a:buChar char="•"/>
              <a:tabLst/>
            </a:pPr>
            <a:endParaRPr kumimoji="0" lang="en-US" sz="2000" b="0" i="0" u="none" strike="noStrike" cap="none" normalizeH="0" baseline="0" dirty="0">
              <a:ln>
                <a:noFill/>
              </a:ln>
              <a:solidFill>
                <a:schemeClr val="tx1"/>
              </a:solidFill>
              <a:effectLst/>
              <a:latin typeface="Arial" charset="0"/>
            </a:endParaRPr>
          </a:p>
          <a:p>
            <a:pPr marR="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487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mbria"/>
                <a:cs typeface="Cambria"/>
              </a:rPr>
              <a:t>“Increased in Number Daily</a:t>
            </a:r>
            <a:r>
              <a:rPr lang="is-IS" sz="4000" dirty="0">
                <a:latin typeface="Cambria"/>
                <a:cs typeface="Cambria"/>
              </a:rPr>
              <a:t>…”</a:t>
            </a:r>
            <a:endParaRPr lang="en-US" sz="4000" dirty="0">
              <a:latin typeface="Cambria"/>
              <a:cs typeface="Cambria"/>
            </a:endParaRPr>
          </a:p>
        </p:txBody>
      </p:sp>
      <p:sp>
        <p:nvSpPr>
          <p:cNvPr id="3" name="Content Placeholder 2"/>
          <p:cNvSpPr>
            <a:spLocks noGrp="1"/>
          </p:cNvSpPr>
          <p:nvPr>
            <p:ph idx="1"/>
          </p:nvPr>
        </p:nvSpPr>
        <p:spPr>
          <a:xfrm>
            <a:off x="152400" y="647455"/>
            <a:ext cx="8839200" cy="4905686"/>
          </a:xfrm>
        </p:spPr>
        <p:txBody>
          <a:bodyPr/>
          <a:lstStyle/>
          <a:p>
            <a:r>
              <a:rPr lang="en-US" sz="2200" b="0" dirty="0">
                <a:solidFill>
                  <a:srgbClr val="FFFF00"/>
                </a:solidFill>
                <a:effectLst/>
                <a:latin typeface="Cambria"/>
                <a:cs typeface="Cambria"/>
              </a:rPr>
              <a:t>Acts 2:41 </a:t>
            </a:r>
            <a:r>
              <a:rPr lang="en-US" sz="2200" b="0" dirty="0">
                <a:effectLst/>
                <a:latin typeface="Cambria"/>
                <a:cs typeface="Cambria"/>
              </a:rPr>
              <a:t>Then those who gladly received his word were baptized; and that day about </a:t>
            </a:r>
            <a:r>
              <a:rPr lang="en-US" sz="2200" b="0" u="sng" dirty="0">
                <a:effectLst/>
                <a:latin typeface="Cambria"/>
                <a:cs typeface="Cambria"/>
              </a:rPr>
              <a:t>three thousand souls</a:t>
            </a:r>
            <a:r>
              <a:rPr lang="en-US" sz="2200" b="0" dirty="0">
                <a:effectLst/>
                <a:latin typeface="Cambria"/>
                <a:cs typeface="Cambria"/>
              </a:rPr>
              <a:t> were added </a:t>
            </a:r>
            <a:r>
              <a:rPr lang="en-US" sz="2200" b="0" i="1" dirty="0">
                <a:effectLst/>
                <a:latin typeface="Cambria"/>
                <a:cs typeface="Cambria"/>
              </a:rPr>
              <a:t>to them.</a:t>
            </a:r>
            <a:r>
              <a:rPr lang="en-US" sz="2200" b="0" dirty="0">
                <a:effectLst/>
                <a:latin typeface="Cambria"/>
                <a:cs typeface="Cambria"/>
              </a:rPr>
              <a:t>”</a:t>
            </a:r>
          </a:p>
          <a:p>
            <a:r>
              <a:rPr lang="en-US" sz="2200" b="0" dirty="0">
                <a:solidFill>
                  <a:srgbClr val="FFFF00"/>
                </a:solidFill>
                <a:effectLst/>
                <a:latin typeface="Cambria"/>
                <a:cs typeface="Cambria"/>
              </a:rPr>
              <a:t>Acts 4:4 </a:t>
            </a:r>
            <a:r>
              <a:rPr lang="en-US" sz="2200" b="0" dirty="0">
                <a:effectLst/>
                <a:latin typeface="Cambria"/>
                <a:cs typeface="Cambria"/>
              </a:rPr>
              <a:t>However, many of those who heard the word believed; and the number of the men came to be about </a:t>
            </a:r>
            <a:r>
              <a:rPr lang="en-US" sz="2200" b="0" u="sng" dirty="0">
                <a:effectLst/>
                <a:latin typeface="Cambria"/>
                <a:cs typeface="Cambria"/>
              </a:rPr>
              <a:t>five thousand</a:t>
            </a:r>
            <a:r>
              <a:rPr lang="en-US" sz="2200" b="0" dirty="0">
                <a:effectLst/>
                <a:latin typeface="Cambria"/>
                <a:cs typeface="Cambria"/>
              </a:rPr>
              <a:t>.</a:t>
            </a:r>
          </a:p>
          <a:p>
            <a:r>
              <a:rPr lang="en-US" sz="2200" b="0" dirty="0">
                <a:solidFill>
                  <a:srgbClr val="FFFF00"/>
                </a:solidFill>
                <a:effectLst/>
                <a:latin typeface="Cambria"/>
                <a:cs typeface="Cambria"/>
              </a:rPr>
              <a:t>Acts 5:14 </a:t>
            </a:r>
            <a:r>
              <a:rPr lang="en-US" sz="2200" b="0" dirty="0">
                <a:effectLst/>
                <a:latin typeface="Cambria"/>
                <a:cs typeface="Cambria"/>
              </a:rPr>
              <a:t>And believers were </a:t>
            </a:r>
            <a:r>
              <a:rPr lang="en-US" sz="2200" b="0" u="sng" dirty="0">
                <a:effectLst/>
                <a:latin typeface="Cambria"/>
                <a:cs typeface="Cambria"/>
              </a:rPr>
              <a:t>increasingly added</a:t>
            </a:r>
            <a:r>
              <a:rPr lang="en-US" sz="2200" b="0" dirty="0">
                <a:effectLst/>
                <a:latin typeface="Cambria"/>
                <a:cs typeface="Cambria"/>
              </a:rPr>
              <a:t> to the Lord, </a:t>
            </a:r>
            <a:r>
              <a:rPr lang="en-US" sz="2200" b="0" u="sng" dirty="0">
                <a:effectLst/>
                <a:latin typeface="Cambria"/>
                <a:cs typeface="Cambria"/>
              </a:rPr>
              <a:t>multitudes of both men and women</a:t>
            </a:r>
            <a:r>
              <a:rPr lang="is-IS" sz="2200" b="0" dirty="0">
                <a:effectLst/>
                <a:latin typeface="Cambria"/>
                <a:cs typeface="Cambria"/>
              </a:rPr>
              <a:t>…</a:t>
            </a:r>
          </a:p>
          <a:p>
            <a:r>
              <a:rPr lang="en-US" sz="2200" b="0" dirty="0">
                <a:solidFill>
                  <a:srgbClr val="FFFF00"/>
                </a:solidFill>
                <a:effectLst/>
                <a:latin typeface="Cambria"/>
                <a:cs typeface="Cambria"/>
              </a:rPr>
              <a:t>Acts 6:1, 7 </a:t>
            </a:r>
            <a:r>
              <a:rPr lang="en-US" sz="2200" b="0" dirty="0">
                <a:effectLst/>
                <a:latin typeface="Cambria"/>
                <a:cs typeface="Cambria"/>
              </a:rPr>
              <a:t>Now in those days, when </a:t>
            </a:r>
            <a:r>
              <a:rPr lang="en-US" sz="2200" b="0" i="1" dirty="0">
                <a:effectLst/>
                <a:latin typeface="Cambria"/>
                <a:cs typeface="Cambria"/>
              </a:rPr>
              <a:t>the number of</a:t>
            </a:r>
            <a:r>
              <a:rPr lang="en-US" sz="2200" b="0" dirty="0">
                <a:effectLst/>
                <a:latin typeface="Cambria"/>
                <a:cs typeface="Cambria"/>
              </a:rPr>
              <a:t> the disciples was </a:t>
            </a:r>
            <a:r>
              <a:rPr lang="en-US" sz="2200" b="0" u="sng" dirty="0">
                <a:effectLst/>
                <a:latin typeface="Cambria"/>
                <a:cs typeface="Cambria"/>
              </a:rPr>
              <a:t>multiplying</a:t>
            </a:r>
            <a:r>
              <a:rPr lang="is-IS" sz="2200" b="0" dirty="0">
                <a:effectLst/>
                <a:latin typeface="Cambria"/>
                <a:cs typeface="Cambria"/>
              </a:rPr>
              <a:t>…</a:t>
            </a:r>
            <a:r>
              <a:rPr lang="en-US" sz="2200" b="0" baseline="30000" dirty="0">
                <a:effectLst/>
                <a:latin typeface="Cambria"/>
                <a:cs typeface="Cambria"/>
              </a:rPr>
              <a:t>7 </a:t>
            </a:r>
            <a:r>
              <a:rPr lang="en-US" sz="2200" b="0" dirty="0">
                <a:effectLst/>
                <a:latin typeface="Cambria"/>
                <a:cs typeface="Cambria"/>
              </a:rPr>
              <a:t>Then the word of God spread, and the number of the disciples </a:t>
            </a:r>
            <a:r>
              <a:rPr lang="en-US" sz="2200" b="0" u="sng" dirty="0">
                <a:effectLst/>
                <a:latin typeface="Cambria"/>
                <a:cs typeface="Cambria"/>
              </a:rPr>
              <a:t>multiplied greatly </a:t>
            </a:r>
            <a:r>
              <a:rPr lang="en-US" sz="2200" b="0" dirty="0">
                <a:effectLst/>
                <a:latin typeface="Cambria"/>
                <a:cs typeface="Cambria"/>
              </a:rPr>
              <a:t>in Jerusalem, and a great many of the priests were obedient to the faith.</a:t>
            </a:r>
          </a:p>
          <a:p>
            <a:r>
              <a:rPr lang="en-US" sz="2200" b="0" dirty="0">
                <a:solidFill>
                  <a:srgbClr val="FFFF00"/>
                </a:solidFill>
                <a:effectLst/>
                <a:latin typeface="Cambria"/>
                <a:cs typeface="Cambria"/>
              </a:rPr>
              <a:t>Acts 8:6 </a:t>
            </a:r>
            <a:r>
              <a:rPr lang="en-US" sz="2200" b="0" dirty="0">
                <a:effectLst/>
                <a:latin typeface="Cambria"/>
                <a:cs typeface="Cambria"/>
              </a:rPr>
              <a:t>And the </a:t>
            </a:r>
            <a:r>
              <a:rPr lang="en-US" sz="2200" b="0" u="sng" dirty="0">
                <a:effectLst/>
                <a:latin typeface="Cambria"/>
                <a:cs typeface="Cambria"/>
              </a:rPr>
              <a:t>multitudes</a:t>
            </a:r>
            <a:r>
              <a:rPr lang="en-US" sz="2200" b="0" dirty="0">
                <a:effectLst/>
                <a:latin typeface="Cambria"/>
                <a:cs typeface="Cambria"/>
              </a:rPr>
              <a:t> with one accord heeded the things spoken by Philip</a:t>
            </a:r>
            <a:r>
              <a:rPr lang="is-IS" sz="2200" b="0" dirty="0">
                <a:effectLst/>
                <a:latin typeface="Cambria"/>
                <a:cs typeface="Cambria"/>
              </a:rPr>
              <a:t>…</a:t>
            </a:r>
          </a:p>
          <a:p>
            <a:endParaRPr lang="en-US" sz="1800" b="0" dirty="0">
              <a:effectLst/>
              <a:latin typeface="Cambria"/>
              <a:cs typeface="Cambria"/>
            </a:endParaRPr>
          </a:p>
          <a:p>
            <a:endParaRPr lang="en-US" sz="2400" b="0" dirty="0">
              <a:effectLst/>
              <a:latin typeface="Cambria"/>
              <a:cs typeface="Cambria"/>
            </a:endParaRPr>
          </a:p>
          <a:p>
            <a:endParaRPr lang="en-US" sz="2400" b="0" dirty="0">
              <a:effectLst/>
              <a:latin typeface="Cambria"/>
              <a:cs typeface="Cambria"/>
            </a:endParaRPr>
          </a:p>
          <a:p>
            <a:endParaRPr lang="en-US" sz="2400" b="0" dirty="0">
              <a:latin typeface="Cambria"/>
              <a:cs typeface="Cambria"/>
            </a:endParaRPr>
          </a:p>
        </p:txBody>
      </p:sp>
      <p:sp>
        <p:nvSpPr>
          <p:cNvPr id="4" name="Slide Number Placeholder 3"/>
          <p:cNvSpPr>
            <a:spLocks noGrp="1"/>
          </p:cNvSpPr>
          <p:nvPr>
            <p:ph type="sldNum" sz="quarter" idx="12"/>
          </p:nvPr>
        </p:nvSpPr>
        <p:spPr/>
        <p:txBody>
          <a:bodyPr/>
          <a:lstStyle/>
          <a:p>
            <a:pPr>
              <a:defRPr/>
            </a:pPr>
            <a:fld id="{E626D4CD-C8B5-4C0A-973D-F02F2DE2A8FE}" type="slidenum">
              <a:rPr lang="en-US" altLang="en-US" smtClean="0">
                <a:solidFill>
                  <a:srgbClr val="FFFFFF"/>
                </a:solidFill>
                <a:latin typeface="Arial"/>
              </a:rPr>
              <a:pPr>
                <a:defRPr/>
              </a:pPr>
              <a:t>9</a:t>
            </a:fld>
            <a:endParaRPr lang="en-US" altLang="en-US">
              <a:solidFill>
                <a:srgbClr val="FFFFFF"/>
              </a:solidFill>
              <a:latin typeface="Arial"/>
            </a:endParaRPr>
          </a:p>
        </p:txBody>
      </p:sp>
    </p:spTree>
    <p:extLst>
      <p:ext uri="{BB962C8B-B14F-4D97-AF65-F5344CB8AC3E}">
        <p14:creationId xmlns:p14="http://schemas.microsoft.com/office/powerpoint/2010/main" val="1542131625"/>
      </p:ext>
    </p:extLst>
  </p:cSld>
  <p:clrMapOvr>
    <a:masterClrMapping/>
  </p:clrMapOvr>
</p:sld>
</file>

<file path=ppt/theme/theme1.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arkles">
  <a:themeElements>
    <a:clrScheme name="">
      <a:dk1>
        <a:srgbClr val="000020"/>
      </a:dk1>
      <a:lt1>
        <a:srgbClr val="E0E0E0"/>
      </a:lt1>
      <a:dk2>
        <a:srgbClr val="0000FF"/>
      </a:dk2>
      <a:lt2>
        <a:srgbClr val="00CECE"/>
      </a:lt2>
      <a:accent1>
        <a:srgbClr val="A0A0A0"/>
      </a:accent1>
      <a:accent2>
        <a:srgbClr val="FF8000"/>
      </a:accent2>
      <a:accent3>
        <a:srgbClr val="AAAAFF"/>
      </a:accent3>
      <a:accent4>
        <a:srgbClr val="BFBFBF"/>
      </a:accent4>
      <a:accent5>
        <a:srgbClr val="CDCDCD"/>
      </a:accent5>
      <a:accent6>
        <a:srgbClr val="E77300"/>
      </a:accent6>
      <a:hlink>
        <a:srgbClr val="C000C0"/>
      </a:hlink>
      <a:folHlink>
        <a:srgbClr val="8080FF"/>
      </a:folHlink>
    </a:clrScheme>
    <a:fontScheme name="sparkles.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sparkl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arkl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arkl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arkl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arkl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arkl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arkl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1506</TotalTime>
  <Words>479</Words>
  <Application>Microsoft Office PowerPoint</Application>
  <PresentationFormat>On-screen Show (16:10)</PresentationFormat>
  <Paragraphs>98</Paragraphs>
  <Slides>12</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Arial</vt:lpstr>
      <vt:lpstr>Calibri</vt:lpstr>
      <vt:lpstr>Cambria</vt:lpstr>
      <vt:lpstr>Monotype Sorts</vt:lpstr>
      <vt:lpstr>Times New Roman</vt:lpstr>
      <vt:lpstr>Wingdings</vt:lpstr>
      <vt:lpstr>1_Orbit</vt:lpstr>
      <vt:lpstr>sparkles</vt:lpstr>
      <vt:lpstr>2_Orbit</vt:lpstr>
      <vt:lpstr>PowerPoint Presentation</vt:lpstr>
      <vt:lpstr>PowerPoint Presentation</vt:lpstr>
      <vt:lpstr>Class Goals</vt:lpstr>
      <vt:lpstr>PowerPoint Presentation</vt:lpstr>
      <vt:lpstr>Acts 27 Outline</vt:lpstr>
      <vt:lpstr>Acts 28:17-31</vt:lpstr>
      <vt:lpstr>Acts 28:17-31</vt:lpstr>
      <vt:lpstr>Acts 28:17-31</vt:lpstr>
      <vt:lpstr>“Increased in Number Daily…”</vt:lpstr>
      <vt:lpstr>“Increased in Number Daily…”</vt:lpstr>
      <vt:lpstr>“Increased in Number Daily…”</vt:lpstr>
      <vt:lpstr>PowerPoint Presentation</vt:lpstr>
    </vt:vector>
  </TitlesOfParts>
  <Company>Florida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Dustin Merkle</dc:creator>
  <cp:lastModifiedBy>Brad Beutjer</cp:lastModifiedBy>
  <cp:revision>28</cp:revision>
  <dcterms:created xsi:type="dcterms:W3CDTF">2018-10-20T10:27:44Z</dcterms:created>
  <dcterms:modified xsi:type="dcterms:W3CDTF">2018-10-21T12:54:46Z</dcterms:modified>
</cp:coreProperties>
</file>